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2" r:id="rId4"/>
    <p:sldId id="286" r:id="rId5"/>
    <p:sldId id="259" r:id="rId6"/>
    <p:sldId id="260" r:id="rId7"/>
    <p:sldId id="261" r:id="rId8"/>
    <p:sldId id="262" r:id="rId9"/>
    <p:sldId id="263" r:id="rId10"/>
    <p:sldId id="287" r:id="rId11"/>
    <p:sldId id="264" r:id="rId12"/>
    <p:sldId id="295" r:id="rId13"/>
    <p:sldId id="300" r:id="rId14"/>
    <p:sldId id="296" r:id="rId15"/>
    <p:sldId id="297" r:id="rId16"/>
    <p:sldId id="301" r:id="rId17"/>
    <p:sldId id="292" r:id="rId18"/>
    <p:sldId id="299" r:id="rId19"/>
    <p:sldId id="294" r:id="rId20"/>
  </p:sldIdLst>
  <p:sldSz cx="9144000" cy="5143500" type="screen16x9"/>
  <p:notesSz cx="6858000" cy="9144000"/>
  <p:embeddedFontLst>
    <p:embeddedFont>
      <p:font typeface="Source Code Pro" panose="020B0604020202020204" charset="0"/>
      <p:regular r:id="rId22"/>
      <p:bold r:id="rId23"/>
      <p:italic r:id="rId24"/>
      <p:boldItalic r:id="rId25"/>
    </p:embeddedFont>
    <p:embeddedFont>
      <p:font typeface="Amasis MT Pro Black" panose="020B0604020202020204" charset="0"/>
      <p:bold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Source Code Pro Black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VJxU43sv6sJViA8cFIiPGneF3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E33"/>
    <a:srgbClr val="C00000"/>
    <a:srgbClr val="9A0000"/>
    <a:srgbClr val="F0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6403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040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37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37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100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626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13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88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58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73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004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7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24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3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37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56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77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55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ubTitle" idx="1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ubTitle" idx="1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3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ubTitle" idx="1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ubTitle" idx="1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35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subTitle" idx="1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04DE4290-21EB-4E60-B730-55F40B75D382}"/>
              </a:ext>
            </a:extLst>
          </p:cNvPr>
          <p:cNvSpPr/>
          <p:nvPr/>
        </p:nvSpPr>
        <p:spPr>
          <a:xfrm>
            <a:off x="6835866" y="2636589"/>
            <a:ext cx="1668521" cy="1715400"/>
          </a:xfrm>
          <a:custGeom>
            <a:avLst/>
            <a:gdLst>
              <a:gd name="connsiteX0" fmla="*/ 1667981 w 1668521"/>
              <a:gd name="connsiteY0" fmla="*/ 1039944 h 1715400"/>
              <a:gd name="connsiteX1" fmla="*/ 1487064 w 1668521"/>
              <a:gd name="connsiteY1" fmla="*/ 632734 h 1715400"/>
              <a:gd name="connsiteX2" fmla="*/ 1229579 w 1668521"/>
              <a:gd name="connsiteY2" fmla="*/ 231469 h 1715400"/>
              <a:gd name="connsiteX3" fmla="*/ 910768 w 1668521"/>
              <a:gd name="connsiteY3" fmla="*/ 21714 h 1715400"/>
              <a:gd name="connsiteX4" fmla="*/ 325466 w 1668521"/>
              <a:gd name="connsiteY4" fmla="*/ 143365 h 1715400"/>
              <a:gd name="connsiteX5" fmla="*/ 51561 w 1668521"/>
              <a:gd name="connsiteY5" fmla="*/ 513791 h 1715400"/>
              <a:gd name="connsiteX6" fmla="*/ 61095 w 1668521"/>
              <a:gd name="connsiteY6" fmla="*/ 1203498 h 1715400"/>
              <a:gd name="connsiteX7" fmla="*/ 465833 w 1668521"/>
              <a:gd name="connsiteY7" fmla="*/ 1622949 h 1715400"/>
              <a:gd name="connsiteX8" fmla="*/ 1342284 w 1668521"/>
              <a:gd name="connsiteY8" fmla="*/ 1606470 h 1715400"/>
              <a:gd name="connsiteX9" fmla="*/ 1668510 w 1668521"/>
              <a:gd name="connsiteY9" fmla="*/ 1060601 h 1715400"/>
              <a:gd name="connsiteX10" fmla="*/ 1667981 w 1668521"/>
              <a:gd name="connsiteY10" fmla="*/ 1039944 h 1715400"/>
              <a:gd name="connsiteX11" fmla="*/ 1361941 w 1668521"/>
              <a:gd name="connsiteY11" fmla="*/ 269606 h 1715400"/>
              <a:gd name="connsiteX12" fmla="*/ 1410319 w 1668521"/>
              <a:gd name="connsiteY12" fmla="*/ 363772 h 1715400"/>
              <a:gd name="connsiteX13" fmla="*/ 1447985 w 1668521"/>
              <a:gd name="connsiteY13" fmla="*/ 426628 h 1715400"/>
              <a:gd name="connsiteX14" fmla="*/ 1552274 w 1668521"/>
              <a:gd name="connsiteY14" fmla="*/ 367245 h 1715400"/>
              <a:gd name="connsiteX15" fmla="*/ 1435567 w 1668521"/>
              <a:gd name="connsiteY15" fmla="*/ 25893 h 1715400"/>
              <a:gd name="connsiteX16" fmla="*/ 1310620 w 1668521"/>
              <a:gd name="connsiteY16" fmla="*/ 27717 h 1715400"/>
              <a:gd name="connsiteX17" fmla="*/ 1286255 w 1668521"/>
              <a:gd name="connsiteY17" fmla="*/ 134419 h 1715400"/>
              <a:gd name="connsiteX18" fmla="*/ 1340930 w 1668521"/>
              <a:gd name="connsiteY18" fmla="*/ 235824 h 1715400"/>
              <a:gd name="connsiteX19" fmla="*/ 1361882 w 1668521"/>
              <a:gd name="connsiteY19" fmla="*/ 269606 h 171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68521" h="1715400">
                <a:moveTo>
                  <a:pt x="1667981" y="1039944"/>
                </a:moveTo>
                <a:cubicBezTo>
                  <a:pt x="1661389" y="887983"/>
                  <a:pt x="1593942" y="740437"/>
                  <a:pt x="1487064" y="632734"/>
                </a:cubicBezTo>
                <a:cubicBezTo>
                  <a:pt x="1375242" y="519970"/>
                  <a:pt x="1328159" y="356121"/>
                  <a:pt x="1229579" y="231469"/>
                </a:cubicBezTo>
                <a:cubicBezTo>
                  <a:pt x="1147183" y="127062"/>
                  <a:pt x="1037833" y="58792"/>
                  <a:pt x="910768" y="21714"/>
                </a:cubicBezTo>
                <a:cubicBezTo>
                  <a:pt x="716550" y="-35080"/>
                  <a:pt x="485490" y="24421"/>
                  <a:pt x="325466" y="143365"/>
                </a:cubicBezTo>
                <a:cubicBezTo>
                  <a:pt x="194517" y="240768"/>
                  <a:pt x="102823" y="361124"/>
                  <a:pt x="51561" y="513791"/>
                </a:cubicBezTo>
                <a:cubicBezTo>
                  <a:pt x="-12590" y="704595"/>
                  <a:pt x="-24949" y="1014695"/>
                  <a:pt x="61095" y="1203498"/>
                </a:cubicBezTo>
                <a:cubicBezTo>
                  <a:pt x="144609" y="1386357"/>
                  <a:pt x="250310" y="1524193"/>
                  <a:pt x="465833" y="1622949"/>
                </a:cubicBezTo>
                <a:cubicBezTo>
                  <a:pt x="770166" y="1762374"/>
                  <a:pt x="1123406" y="1733653"/>
                  <a:pt x="1342284" y="1606470"/>
                </a:cubicBezTo>
                <a:cubicBezTo>
                  <a:pt x="1561161" y="1479287"/>
                  <a:pt x="1669805" y="1260704"/>
                  <a:pt x="1668510" y="1060601"/>
                </a:cubicBezTo>
                <a:cubicBezTo>
                  <a:pt x="1668510" y="1053892"/>
                  <a:pt x="1668334" y="1046888"/>
                  <a:pt x="1667981" y="1039944"/>
                </a:cubicBezTo>
                <a:close/>
                <a:moveTo>
                  <a:pt x="1361941" y="269606"/>
                </a:moveTo>
                <a:cubicBezTo>
                  <a:pt x="1379768" y="300093"/>
                  <a:pt x="1395917" y="331526"/>
                  <a:pt x="1410319" y="363772"/>
                </a:cubicBezTo>
                <a:cubicBezTo>
                  <a:pt x="1420383" y="386196"/>
                  <a:pt x="1430152" y="409678"/>
                  <a:pt x="1447985" y="426628"/>
                </a:cubicBezTo>
                <a:cubicBezTo>
                  <a:pt x="1500365" y="476183"/>
                  <a:pt x="1537031" y="414092"/>
                  <a:pt x="1552274" y="367245"/>
                </a:cubicBezTo>
                <a:cubicBezTo>
                  <a:pt x="1591412" y="247360"/>
                  <a:pt x="1555805" y="84746"/>
                  <a:pt x="1435567" y="25893"/>
                </a:cubicBezTo>
                <a:cubicBezTo>
                  <a:pt x="1395958" y="6412"/>
                  <a:pt x="1344285" y="-827"/>
                  <a:pt x="1310620" y="27717"/>
                </a:cubicBezTo>
                <a:cubicBezTo>
                  <a:pt x="1281193" y="52612"/>
                  <a:pt x="1275720" y="97282"/>
                  <a:pt x="1286255" y="134419"/>
                </a:cubicBezTo>
                <a:cubicBezTo>
                  <a:pt x="1296790" y="171556"/>
                  <a:pt x="1320037" y="203396"/>
                  <a:pt x="1340930" y="235824"/>
                </a:cubicBezTo>
                <a:cubicBezTo>
                  <a:pt x="1348151" y="246812"/>
                  <a:pt x="1355131" y="258071"/>
                  <a:pt x="1361882" y="269606"/>
                </a:cubicBezTo>
                <a:close/>
              </a:path>
            </a:pathLst>
          </a:custGeom>
          <a:solidFill>
            <a:srgbClr val="C53F3F">
              <a:alpha val="10000"/>
            </a:srgbClr>
          </a:solidFill>
          <a:ln w="58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6">
            <a:extLst>
              <a:ext uri="{FF2B5EF4-FFF2-40B4-BE49-F238E27FC236}">
                <a16:creationId xmlns:a16="http://schemas.microsoft.com/office/drawing/2014/main" xmlns="" id="{68E6E567-8E92-4153-B80E-CD19528D9FCD}"/>
              </a:ext>
            </a:extLst>
          </p:cNvPr>
          <p:cNvGrpSpPr/>
          <p:nvPr/>
        </p:nvGrpSpPr>
        <p:grpSpPr>
          <a:xfrm>
            <a:off x="7198720" y="4368710"/>
            <a:ext cx="179660" cy="293388"/>
            <a:chOff x="7198720" y="4368710"/>
            <a:chExt cx="179660" cy="29338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4AF3DD9-308D-4B3A-91E2-9E6CA6CB53F4}"/>
                </a:ext>
              </a:extLst>
            </p:cNvPr>
            <p:cNvSpPr/>
            <p:nvPr/>
          </p:nvSpPr>
          <p:spPr>
            <a:xfrm>
              <a:off x="7270260" y="4368710"/>
              <a:ext cx="43788" cy="88047"/>
            </a:xfrm>
            <a:custGeom>
              <a:avLst/>
              <a:gdLst>
                <a:gd name="connsiteX0" fmla="*/ 10370 w 43788"/>
                <a:gd name="connsiteY0" fmla="*/ 88048 h 88047"/>
                <a:gd name="connsiteX1" fmla="*/ 4484 w 43788"/>
                <a:gd name="connsiteY1" fmla="*/ 38787 h 88047"/>
                <a:gd name="connsiteX2" fmla="*/ 36677 w 43788"/>
                <a:gd name="connsiteY2" fmla="*/ 2 h 88047"/>
                <a:gd name="connsiteX3" fmla="*/ 40738 w 43788"/>
                <a:gd name="connsiteY3" fmla="*/ 51500 h 88047"/>
                <a:gd name="connsiteX4" fmla="*/ 10370 w 43788"/>
                <a:gd name="connsiteY4" fmla="*/ 88048 h 8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88" h="88047">
                  <a:moveTo>
                    <a:pt x="10370" y="88048"/>
                  </a:moveTo>
                  <a:cubicBezTo>
                    <a:pt x="-895" y="74123"/>
                    <a:pt x="-3178" y="54972"/>
                    <a:pt x="4484" y="38787"/>
                  </a:cubicBezTo>
                  <a:cubicBezTo>
                    <a:pt x="14136" y="16658"/>
                    <a:pt x="33911" y="-233"/>
                    <a:pt x="36677" y="2"/>
                  </a:cubicBezTo>
                  <a:cubicBezTo>
                    <a:pt x="39444" y="238"/>
                    <a:pt x="48448" y="24368"/>
                    <a:pt x="40738" y="51500"/>
                  </a:cubicBezTo>
                  <a:cubicBezTo>
                    <a:pt x="36754" y="67696"/>
                    <a:pt x="25560" y="81168"/>
                    <a:pt x="10370" y="8804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3F94268-1549-460C-9A7B-78819AED8069}"/>
                </a:ext>
              </a:extLst>
            </p:cNvPr>
            <p:cNvSpPr/>
            <p:nvPr/>
          </p:nvSpPr>
          <p:spPr>
            <a:xfrm>
              <a:off x="7305764" y="4469036"/>
              <a:ext cx="72617" cy="58472"/>
            </a:xfrm>
            <a:custGeom>
              <a:avLst/>
              <a:gdLst>
                <a:gd name="connsiteX0" fmla="*/ 114 w 72617"/>
                <a:gd name="connsiteY0" fmla="*/ 57522 h 58472"/>
                <a:gd name="connsiteX1" fmla="*/ 23655 w 72617"/>
                <a:gd name="connsiteY1" fmla="*/ 13852 h 58472"/>
                <a:gd name="connsiteX2" fmla="*/ 72210 w 72617"/>
                <a:gd name="connsiteY2" fmla="*/ 551 h 58472"/>
                <a:gd name="connsiteX3" fmla="*/ 46020 w 72617"/>
                <a:gd name="connsiteY3" fmla="*/ 45045 h 58472"/>
                <a:gd name="connsiteX4" fmla="*/ 114 w 72617"/>
                <a:gd name="connsiteY4" fmla="*/ 57522 h 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17" h="58472">
                  <a:moveTo>
                    <a:pt x="114" y="57522"/>
                  </a:moveTo>
                  <a:cubicBezTo>
                    <a:pt x="-1140" y="39636"/>
                    <a:pt x="8030" y="22633"/>
                    <a:pt x="23655" y="13852"/>
                  </a:cubicBezTo>
                  <a:cubicBezTo>
                    <a:pt x="44254" y="1257"/>
                    <a:pt x="70032" y="-1332"/>
                    <a:pt x="72210" y="551"/>
                  </a:cubicBezTo>
                  <a:cubicBezTo>
                    <a:pt x="74388" y="2434"/>
                    <a:pt x="68149" y="27388"/>
                    <a:pt x="46020" y="45045"/>
                  </a:cubicBezTo>
                  <a:cubicBezTo>
                    <a:pt x="33443" y="56033"/>
                    <a:pt x="16522" y="60629"/>
                    <a:pt x="114" y="5752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572C70B2-A976-4300-A4E9-2318C669579C}"/>
                </a:ext>
              </a:extLst>
            </p:cNvPr>
            <p:cNvSpPr/>
            <p:nvPr/>
          </p:nvSpPr>
          <p:spPr>
            <a:xfrm>
              <a:off x="7198720" y="4489662"/>
              <a:ext cx="58591" cy="72171"/>
            </a:xfrm>
            <a:custGeom>
              <a:avLst/>
              <a:gdLst>
                <a:gd name="connsiteX0" fmla="*/ 56072 w 58591"/>
                <a:gd name="connsiteY0" fmla="*/ 72150 h 72171"/>
                <a:gd name="connsiteX1" fmla="*/ 13344 w 58591"/>
                <a:gd name="connsiteY1" fmla="*/ 47078 h 72171"/>
                <a:gd name="connsiteX2" fmla="*/ 573 w 58591"/>
                <a:gd name="connsiteY2" fmla="*/ 348 h 72171"/>
                <a:gd name="connsiteX3" fmla="*/ 46597 w 58591"/>
                <a:gd name="connsiteY3" fmla="*/ 25067 h 72171"/>
                <a:gd name="connsiteX4" fmla="*/ 56072 w 58591"/>
                <a:gd name="connsiteY4" fmla="*/ 72150 h 7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91" h="72171">
                  <a:moveTo>
                    <a:pt x="56072" y="72150"/>
                  </a:moveTo>
                  <a:cubicBezTo>
                    <a:pt x="38198" y="72691"/>
                    <a:pt x="21590" y="62951"/>
                    <a:pt x="13344" y="47078"/>
                  </a:cubicBezTo>
                  <a:cubicBezTo>
                    <a:pt x="1574" y="26008"/>
                    <a:pt x="-1428" y="2467"/>
                    <a:pt x="573" y="348"/>
                  </a:cubicBezTo>
                  <a:cubicBezTo>
                    <a:pt x="2574" y="-1771"/>
                    <a:pt x="30000" y="5704"/>
                    <a:pt x="46597" y="25067"/>
                  </a:cubicBezTo>
                  <a:cubicBezTo>
                    <a:pt x="64783" y="46195"/>
                    <a:pt x="57190" y="65205"/>
                    <a:pt x="56072" y="7215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CDF75F0-7D31-49A2-902A-114310FAEA42}"/>
                </a:ext>
              </a:extLst>
            </p:cNvPr>
            <p:cNvSpPr/>
            <p:nvPr/>
          </p:nvSpPr>
          <p:spPr>
            <a:xfrm>
              <a:off x="7273061" y="4414617"/>
              <a:ext cx="21281" cy="247481"/>
            </a:xfrm>
            <a:custGeom>
              <a:avLst/>
              <a:gdLst>
                <a:gd name="connsiteX0" fmla="*/ 9216 w 21281"/>
                <a:gd name="connsiteY0" fmla="*/ 140073 h 247481"/>
                <a:gd name="connsiteX1" fmla="*/ 21282 w 21281"/>
                <a:gd name="connsiteY1" fmla="*/ 244833 h 247481"/>
                <a:gd name="connsiteX2" fmla="*/ 12041 w 21281"/>
                <a:gd name="connsiteY2" fmla="*/ 247481 h 247481"/>
                <a:gd name="connsiteX3" fmla="*/ 11159 w 21281"/>
                <a:gd name="connsiteY3" fmla="*/ 247481 h 247481"/>
                <a:gd name="connsiteX4" fmla="*/ 741 w 21281"/>
                <a:gd name="connsiteY4" fmla="*/ 80042 h 247481"/>
                <a:gd name="connsiteX5" fmla="*/ 16338 w 21281"/>
                <a:gd name="connsiteY5" fmla="*/ 295 h 247481"/>
                <a:gd name="connsiteX6" fmla="*/ 17868 w 21281"/>
                <a:gd name="connsiteY6" fmla="*/ 589 h 247481"/>
                <a:gd name="connsiteX7" fmla="*/ 8922 w 21281"/>
                <a:gd name="connsiteY7" fmla="*/ 73804 h 247481"/>
                <a:gd name="connsiteX8" fmla="*/ 9216 w 21281"/>
                <a:gd name="connsiteY8" fmla="*/ 140073 h 2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1" h="247481">
                  <a:moveTo>
                    <a:pt x="9216" y="140073"/>
                  </a:moveTo>
                  <a:cubicBezTo>
                    <a:pt x="11041" y="160377"/>
                    <a:pt x="17633" y="227294"/>
                    <a:pt x="21282" y="244833"/>
                  </a:cubicBezTo>
                  <a:cubicBezTo>
                    <a:pt x="18280" y="245774"/>
                    <a:pt x="15396" y="246716"/>
                    <a:pt x="12041" y="247481"/>
                  </a:cubicBezTo>
                  <a:lnTo>
                    <a:pt x="11159" y="247481"/>
                  </a:lnTo>
                  <a:cubicBezTo>
                    <a:pt x="4096" y="208520"/>
                    <a:pt x="-2201" y="119533"/>
                    <a:pt x="741" y="80042"/>
                  </a:cubicBezTo>
                  <a:cubicBezTo>
                    <a:pt x="2684" y="53381"/>
                    <a:pt x="5862" y="25073"/>
                    <a:pt x="16338" y="295"/>
                  </a:cubicBezTo>
                  <a:cubicBezTo>
                    <a:pt x="16338" y="-235"/>
                    <a:pt x="17986" y="1"/>
                    <a:pt x="17868" y="589"/>
                  </a:cubicBezTo>
                  <a:cubicBezTo>
                    <a:pt x="12489" y="24643"/>
                    <a:pt x="9487" y="49161"/>
                    <a:pt x="8922" y="73804"/>
                  </a:cubicBezTo>
                  <a:cubicBezTo>
                    <a:pt x="7363" y="95868"/>
                    <a:pt x="7463" y="118020"/>
                    <a:pt x="9216" y="140073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701BDF1-1627-4149-961F-3454A6F039E5}"/>
                </a:ext>
              </a:extLst>
            </p:cNvPr>
            <p:cNvSpPr/>
            <p:nvPr/>
          </p:nvSpPr>
          <p:spPr>
            <a:xfrm>
              <a:off x="7227937" y="4528095"/>
              <a:ext cx="54129" cy="56498"/>
            </a:xfrm>
            <a:custGeom>
              <a:avLst/>
              <a:gdLst>
                <a:gd name="connsiteX0" fmla="*/ 48572 w 54129"/>
                <a:gd name="connsiteY0" fmla="*/ 55669 h 56498"/>
                <a:gd name="connsiteX1" fmla="*/ 16497 w 54129"/>
                <a:gd name="connsiteY1" fmla="*/ 26536 h 56498"/>
                <a:gd name="connsiteX2" fmla="*/ 77 w 54129"/>
                <a:gd name="connsiteY2" fmla="*/ 582 h 56498"/>
                <a:gd name="connsiteX3" fmla="*/ 1960 w 54129"/>
                <a:gd name="connsiteY3" fmla="*/ 1170 h 56498"/>
                <a:gd name="connsiteX4" fmla="*/ 19616 w 54129"/>
                <a:gd name="connsiteY4" fmla="*/ 22240 h 56498"/>
                <a:gd name="connsiteX5" fmla="*/ 51044 w 54129"/>
                <a:gd name="connsiteY5" fmla="*/ 47488 h 56498"/>
                <a:gd name="connsiteX6" fmla="*/ 53987 w 54129"/>
                <a:gd name="connsiteY6" fmla="*/ 54315 h 56498"/>
                <a:gd name="connsiteX7" fmla="*/ 49573 w 54129"/>
                <a:gd name="connsiteY7" fmla="*/ 56269 h 56498"/>
                <a:gd name="connsiteX8" fmla="*/ 48572 w 54129"/>
                <a:gd name="connsiteY8" fmla="*/ 55669 h 5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29" h="56498">
                  <a:moveTo>
                    <a:pt x="48572" y="55669"/>
                  </a:moveTo>
                  <a:cubicBezTo>
                    <a:pt x="37090" y="46870"/>
                    <a:pt x="26361" y="37124"/>
                    <a:pt x="16497" y="26536"/>
                  </a:cubicBezTo>
                  <a:cubicBezTo>
                    <a:pt x="9423" y="19009"/>
                    <a:pt x="3849" y="10199"/>
                    <a:pt x="77" y="582"/>
                  </a:cubicBezTo>
                  <a:cubicBezTo>
                    <a:pt x="-394" y="-772"/>
                    <a:pt x="1430" y="582"/>
                    <a:pt x="1960" y="1170"/>
                  </a:cubicBezTo>
                  <a:cubicBezTo>
                    <a:pt x="7440" y="8527"/>
                    <a:pt x="13337" y="15560"/>
                    <a:pt x="19616" y="22240"/>
                  </a:cubicBezTo>
                  <a:cubicBezTo>
                    <a:pt x="29215" y="31698"/>
                    <a:pt x="39744" y="40155"/>
                    <a:pt x="51044" y="47488"/>
                  </a:cubicBezTo>
                  <a:cubicBezTo>
                    <a:pt x="53381" y="48907"/>
                    <a:pt x="54558" y="51643"/>
                    <a:pt x="53987" y="54315"/>
                  </a:cubicBezTo>
                  <a:cubicBezTo>
                    <a:pt x="53310" y="56075"/>
                    <a:pt x="51333" y="56946"/>
                    <a:pt x="49573" y="56269"/>
                  </a:cubicBezTo>
                  <a:cubicBezTo>
                    <a:pt x="49208" y="56128"/>
                    <a:pt x="48867" y="55928"/>
                    <a:pt x="48572" y="55669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7FD1482-868D-493D-917F-06E751C46AB5}"/>
                </a:ext>
              </a:extLst>
            </p:cNvPr>
            <p:cNvSpPr/>
            <p:nvPr/>
          </p:nvSpPr>
          <p:spPr>
            <a:xfrm>
              <a:off x="7277625" y="4496660"/>
              <a:ext cx="63466" cy="69770"/>
            </a:xfrm>
            <a:custGeom>
              <a:avLst/>
              <a:gdLst>
                <a:gd name="connsiteX0" fmla="*/ 121 w 63466"/>
                <a:gd name="connsiteY0" fmla="*/ 65681 h 69770"/>
                <a:gd name="connsiteX1" fmla="*/ 25428 w 63466"/>
                <a:gd name="connsiteY1" fmla="*/ 27661 h 69770"/>
                <a:gd name="connsiteX2" fmla="*/ 40495 w 63466"/>
                <a:gd name="connsiteY2" fmla="*/ 13066 h 69770"/>
                <a:gd name="connsiteX3" fmla="*/ 61564 w 63466"/>
                <a:gd name="connsiteY3" fmla="*/ 0 h 69770"/>
                <a:gd name="connsiteX4" fmla="*/ 63389 w 63466"/>
                <a:gd name="connsiteY4" fmla="*/ 294 h 69770"/>
                <a:gd name="connsiteX5" fmla="*/ 44614 w 63466"/>
                <a:gd name="connsiteY5" fmla="*/ 15714 h 69770"/>
                <a:gd name="connsiteX6" fmla="*/ 29430 w 63466"/>
                <a:gd name="connsiteY6" fmla="*/ 31840 h 69770"/>
                <a:gd name="connsiteX7" fmla="*/ 5359 w 63466"/>
                <a:gd name="connsiteY7" fmla="*/ 68741 h 69770"/>
                <a:gd name="connsiteX8" fmla="*/ 121 w 63466"/>
                <a:gd name="connsiteY8" fmla="*/ 65681 h 6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466" h="69770">
                  <a:moveTo>
                    <a:pt x="121" y="65681"/>
                  </a:moveTo>
                  <a:cubicBezTo>
                    <a:pt x="6012" y="51485"/>
                    <a:pt x="14605" y="38573"/>
                    <a:pt x="25428" y="27661"/>
                  </a:cubicBezTo>
                  <a:cubicBezTo>
                    <a:pt x="30066" y="22417"/>
                    <a:pt x="35104" y="17533"/>
                    <a:pt x="40495" y="13066"/>
                  </a:cubicBezTo>
                  <a:cubicBezTo>
                    <a:pt x="46839" y="7698"/>
                    <a:pt x="53937" y="3296"/>
                    <a:pt x="61564" y="0"/>
                  </a:cubicBezTo>
                  <a:cubicBezTo>
                    <a:pt x="61564" y="0"/>
                    <a:pt x="63918" y="0"/>
                    <a:pt x="63389" y="294"/>
                  </a:cubicBezTo>
                  <a:cubicBezTo>
                    <a:pt x="56850" y="5085"/>
                    <a:pt x="50582" y="10235"/>
                    <a:pt x="44614" y="15714"/>
                  </a:cubicBezTo>
                  <a:cubicBezTo>
                    <a:pt x="39076" y="20616"/>
                    <a:pt x="33991" y="26019"/>
                    <a:pt x="29430" y="31840"/>
                  </a:cubicBezTo>
                  <a:cubicBezTo>
                    <a:pt x="20066" y="43211"/>
                    <a:pt x="11992" y="55587"/>
                    <a:pt x="5359" y="68741"/>
                  </a:cubicBezTo>
                  <a:cubicBezTo>
                    <a:pt x="4005" y="71566"/>
                    <a:pt x="-821" y="67917"/>
                    <a:pt x="121" y="65681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387D8FF-F4C8-43EB-B3A4-7A789359E6E6}"/>
              </a:ext>
            </a:extLst>
          </p:cNvPr>
          <p:cNvSpPr/>
          <p:nvPr/>
        </p:nvSpPr>
        <p:spPr>
          <a:xfrm>
            <a:off x="7194703" y="4541978"/>
            <a:ext cx="910468" cy="455881"/>
          </a:xfrm>
          <a:custGeom>
            <a:avLst/>
            <a:gdLst>
              <a:gd name="connsiteX0" fmla="*/ 910468 w 910468"/>
              <a:gd name="connsiteY0" fmla="*/ 227941 h 455881"/>
              <a:gd name="connsiteX1" fmla="*/ 455234 w 910468"/>
              <a:gd name="connsiteY1" fmla="*/ 455882 h 455881"/>
              <a:gd name="connsiteX2" fmla="*/ 0 w 910468"/>
              <a:gd name="connsiteY2" fmla="*/ 227941 h 455881"/>
              <a:gd name="connsiteX3" fmla="*/ 455234 w 910468"/>
              <a:gd name="connsiteY3" fmla="*/ 0 h 455881"/>
              <a:gd name="connsiteX4" fmla="*/ 910468 w 910468"/>
              <a:gd name="connsiteY4" fmla="*/ 227941 h 4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468" h="455881">
                <a:moveTo>
                  <a:pt x="910468" y="227941"/>
                </a:moveTo>
                <a:cubicBezTo>
                  <a:pt x="910468" y="353829"/>
                  <a:pt x="706653" y="455882"/>
                  <a:pt x="455234" y="455882"/>
                </a:cubicBezTo>
                <a:cubicBezTo>
                  <a:pt x="203815" y="455882"/>
                  <a:pt x="0" y="353829"/>
                  <a:pt x="0" y="227941"/>
                </a:cubicBezTo>
                <a:cubicBezTo>
                  <a:pt x="0" y="102053"/>
                  <a:pt x="203815" y="0"/>
                  <a:pt x="455234" y="0"/>
                </a:cubicBezTo>
                <a:cubicBezTo>
                  <a:pt x="706653" y="0"/>
                  <a:pt x="910468" y="102053"/>
                  <a:pt x="910468" y="227941"/>
                </a:cubicBezTo>
                <a:close/>
              </a:path>
            </a:pathLst>
          </a:custGeom>
          <a:solidFill>
            <a:srgbClr val="E0E0E0"/>
          </a:solidFill>
          <a:ln w="58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" name="Graphic 6">
            <a:extLst>
              <a:ext uri="{FF2B5EF4-FFF2-40B4-BE49-F238E27FC236}">
                <a16:creationId xmlns:a16="http://schemas.microsoft.com/office/drawing/2014/main" xmlns="" id="{AD37324F-A285-4996-A00C-B034EFE3E246}"/>
              </a:ext>
            </a:extLst>
          </p:cNvPr>
          <p:cNvGrpSpPr/>
          <p:nvPr/>
        </p:nvGrpSpPr>
        <p:grpSpPr>
          <a:xfrm>
            <a:off x="6405977" y="2349419"/>
            <a:ext cx="2575975" cy="2334162"/>
            <a:chOff x="6405977" y="2349419"/>
            <a:chExt cx="2575975" cy="2334162"/>
          </a:xfrm>
        </p:grpSpPr>
        <p:grpSp>
          <p:nvGrpSpPr>
            <p:cNvPr id="19" name="Graphic 6">
              <a:extLst>
                <a:ext uri="{FF2B5EF4-FFF2-40B4-BE49-F238E27FC236}">
                  <a16:creationId xmlns:a16="http://schemas.microsoft.com/office/drawing/2014/main" xmlns="" id="{2034EB76-D82F-41EA-B9F8-040FEFD06F41}"/>
                </a:ext>
              </a:extLst>
            </p:cNvPr>
            <p:cNvGrpSpPr/>
            <p:nvPr/>
          </p:nvGrpSpPr>
          <p:grpSpPr>
            <a:xfrm>
              <a:off x="8344616" y="4417935"/>
              <a:ext cx="300723" cy="265646"/>
              <a:chOff x="8344616" y="4417935"/>
              <a:chExt cx="300723" cy="26564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D642EC3E-0EB4-47A6-BD9E-C2EDEDAB2CAC}"/>
                  </a:ext>
                </a:extLst>
              </p:cNvPr>
              <p:cNvSpPr/>
              <p:nvPr/>
            </p:nvSpPr>
            <p:spPr>
              <a:xfrm>
                <a:off x="8376975" y="4456572"/>
                <a:ext cx="252950" cy="215940"/>
              </a:xfrm>
              <a:custGeom>
                <a:avLst/>
                <a:gdLst>
                  <a:gd name="connsiteX0" fmla="*/ 241931 w 252950"/>
                  <a:gd name="connsiteY0" fmla="*/ 36263 h 215940"/>
                  <a:gd name="connsiteX1" fmla="*/ 204676 w 252950"/>
                  <a:gd name="connsiteY1" fmla="*/ 6012 h 215940"/>
                  <a:gd name="connsiteX2" fmla="*/ 167951 w 252950"/>
                  <a:gd name="connsiteY2" fmla="*/ 126 h 215940"/>
                  <a:gd name="connsiteX3" fmla="*/ 11694 w 252950"/>
                  <a:gd name="connsiteY3" fmla="*/ 97706 h 215940"/>
                  <a:gd name="connsiteX4" fmla="*/ 1572 w 252950"/>
                  <a:gd name="connsiteY4" fmla="*/ 125720 h 215940"/>
                  <a:gd name="connsiteX5" fmla="*/ 55835 w 252950"/>
                  <a:gd name="connsiteY5" fmla="*/ 212647 h 215940"/>
                  <a:gd name="connsiteX6" fmla="*/ 85262 w 252950"/>
                  <a:gd name="connsiteY6" fmla="*/ 215826 h 215940"/>
                  <a:gd name="connsiteX7" fmla="*/ 241519 w 252950"/>
                  <a:gd name="connsiteY7" fmla="*/ 118246 h 215940"/>
                  <a:gd name="connsiteX8" fmla="*/ 252524 w 252950"/>
                  <a:gd name="connsiteY8" fmla="*/ 82934 h 215940"/>
                  <a:gd name="connsiteX9" fmla="*/ 241931 w 252950"/>
                  <a:gd name="connsiteY9" fmla="*/ 36263 h 21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950" h="215940">
                    <a:moveTo>
                      <a:pt x="241931" y="36263"/>
                    </a:moveTo>
                    <a:cubicBezTo>
                      <a:pt x="233220" y="22320"/>
                      <a:pt x="220113" y="11673"/>
                      <a:pt x="204676" y="6012"/>
                    </a:cubicBezTo>
                    <a:cubicBezTo>
                      <a:pt x="192994" y="1462"/>
                      <a:pt x="180470" y="-545"/>
                      <a:pt x="167951" y="126"/>
                    </a:cubicBezTo>
                    <a:cubicBezTo>
                      <a:pt x="109097" y="2127"/>
                      <a:pt x="39297" y="45856"/>
                      <a:pt x="11694" y="97706"/>
                    </a:cubicBezTo>
                    <a:cubicBezTo>
                      <a:pt x="6892" y="106463"/>
                      <a:pt x="3479" y="115915"/>
                      <a:pt x="1572" y="125720"/>
                    </a:cubicBezTo>
                    <a:cubicBezTo>
                      <a:pt x="-6521" y="164552"/>
                      <a:pt x="17397" y="202866"/>
                      <a:pt x="55835" y="212647"/>
                    </a:cubicBezTo>
                    <a:cubicBezTo>
                      <a:pt x="65416" y="215237"/>
                      <a:pt x="75345" y="216314"/>
                      <a:pt x="85262" y="215826"/>
                    </a:cubicBezTo>
                    <a:cubicBezTo>
                      <a:pt x="144116" y="213824"/>
                      <a:pt x="213916" y="170096"/>
                      <a:pt x="241519" y="118246"/>
                    </a:cubicBezTo>
                    <a:cubicBezTo>
                      <a:pt x="247622" y="107376"/>
                      <a:pt x="251371" y="95346"/>
                      <a:pt x="252524" y="82934"/>
                    </a:cubicBezTo>
                    <a:cubicBezTo>
                      <a:pt x="254284" y="66631"/>
                      <a:pt x="250559" y="50205"/>
                      <a:pt x="241931" y="3626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0DEC2C75-4F71-49B0-A342-0CA70089E1B3}"/>
                  </a:ext>
                </a:extLst>
              </p:cNvPr>
              <p:cNvSpPr/>
              <p:nvPr/>
            </p:nvSpPr>
            <p:spPr>
              <a:xfrm rot="-1919399">
                <a:off x="8364676" y="4475544"/>
                <a:ext cx="260604" cy="150430"/>
              </a:xfrm>
              <a:custGeom>
                <a:avLst/>
                <a:gdLst>
                  <a:gd name="connsiteX0" fmla="*/ 260605 w 260604"/>
                  <a:gd name="connsiteY0" fmla="*/ 75215 h 150430"/>
                  <a:gd name="connsiteX1" fmla="*/ 130302 w 260604"/>
                  <a:gd name="connsiteY1" fmla="*/ 150430 h 150430"/>
                  <a:gd name="connsiteX2" fmla="*/ 0 w 260604"/>
                  <a:gd name="connsiteY2" fmla="*/ 75215 h 150430"/>
                  <a:gd name="connsiteX3" fmla="*/ 130302 w 260604"/>
                  <a:gd name="connsiteY3" fmla="*/ 0 h 150430"/>
                  <a:gd name="connsiteX4" fmla="*/ 260605 w 260604"/>
                  <a:gd name="connsiteY4" fmla="*/ 75215 h 150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604" h="150430">
                    <a:moveTo>
                      <a:pt x="260605" y="75215"/>
                    </a:moveTo>
                    <a:cubicBezTo>
                      <a:pt x="260605" y="116755"/>
                      <a:pt x="202266" y="150430"/>
                      <a:pt x="130302" y="150430"/>
                    </a:cubicBezTo>
                    <a:cubicBezTo>
                      <a:pt x="58338" y="150430"/>
                      <a:pt x="0" y="116755"/>
                      <a:pt x="0" y="75215"/>
                    </a:cubicBezTo>
                    <a:cubicBezTo>
                      <a:pt x="0" y="33675"/>
                      <a:pt x="58338" y="0"/>
                      <a:pt x="130302" y="0"/>
                    </a:cubicBezTo>
                    <a:cubicBezTo>
                      <a:pt x="202266" y="0"/>
                      <a:pt x="260605" y="33675"/>
                      <a:pt x="260605" y="7521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DCD4DB01-B878-46E5-8130-740D38640C71}"/>
                  </a:ext>
                </a:extLst>
              </p:cNvPr>
              <p:cNvSpPr/>
              <p:nvPr/>
            </p:nvSpPr>
            <p:spPr>
              <a:xfrm>
                <a:off x="8422800" y="4492200"/>
                <a:ext cx="143028" cy="114734"/>
              </a:xfrm>
              <a:custGeom>
                <a:avLst/>
                <a:gdLst>
                  <a:gd name="connsiteX0" fmla="*/ 134309 w 143028"/>
                  <a:gd name="connsiteY0" fmla="*/ 9993 h 114734"/>
                  <a:gd name="connsiteX1" fmla="*/ 101881 w 143028"/>
                  <a:gd name="connsiteY1" fmla="*/ 223 h 114734"/>
                  <a:gd name="connsiteX2" fmla="*/ 6656 w 143028"/>
                  <a:gd name="connsiteY2" fmla="*/ 59724 h 114734"/>
                  <a:gd name="connsiteX3" fmla="*/ 1182 w 143028"/>
                  <a:gd name="connsiteY3" fmla="*/ 93153 h 114734"/>
                  <a:gd name="connsiteX4" fmla="*/ 40967 w 143028"/>
                  <a:gd name="connsiteY4" fmla="*/ 114694 h 114734"/>
                  <a:gd name="connsiteX5" fmla="*/ 136193 w 143028"/>
                  <a:gd name="connsiteY5" fmla="*/ 55192 h 114734"/>
                  <a:gd name="connsiteX6" fmla="*/ 134309 w 143028"/>
                  <a:gd name="connsiteY6" fmla="*/ 9993 h 11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028" h="114734">
                    <a:moveTo>
                      <a:pt x="134309" y="9993"/>
                    </a:moveTo>
                    <a:cubicBezTo>
                      <a:pt x="125228" y="2560"/>
                      <a:pt x="113558" y="-954"/>
                      <a:pt x="101881" y="223"/>
                    </a:cubicBezTo>
                    <a:cubicBezTo>
                      <a:pt x="66098" y="1459"/>
                      <a:pt x="23488" y="28120"/>
                      <a:pt x="6656" y="59724"/>
                    </a:cubicBezTo>
                    <a:cubicBezTo>
                      <a:pt x="452" y="69694"/>
                      <a:pt x="-1519" y="81724"/>
                      <a:pt x="1182" y="93153"/>
                    </a:cubicBezTo>
                    <a:cubicBezTo>
                      <a:pt x="5479" y="106866"/>
                      <a:pt x="19544" y="115400"/>
                      <a:pt x="40967" y="114694"/>
                    </a:cubicBezTo>
                    <a:cubicBezTo>
                      <a:pt x="76809" y="113458"/>
                      <a:pt x="119419" y="86797"/>
                      <a:pt x="136193" y="55192"/>
                    </a:cubicBezTo>
                    <a:cubicBezTo>
                      <a:pt x="146316" y="36242"/>
                      <a:pt x="144785" y="19880"/>
                      <a:pt x="134309" y="9993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15688870-EA51-456E-8E7C-43FC9A107D46}"/>
                  </a:ext>
                </a:extLst>
              </p:cNvPr>
              <p:cNvSpPr/>
              <p:nvPr/>
            </p:nvSpPr>
            <p:spPr>
              <a:xfrm>
                <a:off x="8422800" y="4492200"/>
                <a:ext cx="143028" cy="114734"/>
              </a:xfrm>
              <a:custGeom>
                <a:avLst/>
                <a:gdLst>
                  <a:gd name="connsiteX0" fmla="*/ 134309 w 143028"/>
                  <a:gd name="connsiteY0" fmla="*/ 9993 h 114734"/>
                  <a:gd name="connsiteX1" fmla="*/ 101881 w 143028"/>
                  <a:gd name="connsiteY1" fmla="*/ 223 h 114734"/>
                  <a:gd name="connsiteX2" fmla="*/ 6656 w 143028"/>
                  <a:gd name="connsiteY2" fmla="*/ 59724 h 114734"/>
                  <a:gd name="connsiteX3" fmla="*/ 1182 w 143028"/>
                  <a:gd name="connsiteY3" fmla="*/ 93153 h 114734"/>
                  <a:gd name="connsiteX4" fmla="*/ 40967 w 143028"/>
                  <a:gd name="connsiteY4" fmla="*/ 114694 h 114734"/>
                  <a:gd name="connsiteX5" fmla="*/ 136193 w 143028"/>
                  <a:gd name="connsiteY5" fmla="*/ 55192 h 114734"/>
                  <a:gd name="connsiteX6" fmla="*/ 134309 w 143028"/>
                  <a:gd name="connsiteY6" fmla="*/ 9993 h 11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028" h="114734">
                    <a:moveTo>
                      <a:pt x="134309" y="9993"/>
                    </a:moveTo>
                    <a:cubicBezTo>
                      <a:pt x="125228" y="2560"/>
                      <a:pt x="113558" y="-954"/>
                      <a:pt x="101881" y="223"/>
                    </a:cubicBezTo>
                    <a:cubicBezTo>
                      <a:pt x="66098" y="1459"/>
                      <a:pt x="23488" y="28120"/>
                      <a:pt x="6656" y="59724"/>
                    </a:cubicBezTo>
                    <a:cubicBezTo>
                      <a:pt x="452" y="69694"/>
                      <a:pt x="-1519" y="81724"/>
                      <a:pt x="1182" y="93153"/>
                    </a:cubicBezTo>
                    <a:cubicBezTo>
                      <a:pt x="5479" y="106866"/>
                      <a:pt x="19544" y="115400"/>
                      <a:pt x="40967" y="114694"/>
                    </a:cubicBezTo>
                    <a:cubicBezTo>
                      <a:pt x="76809" y="113458"/>
                      <a:pt x="119419" y="86797"/>
                      <a:pt x="136193" y="55192"/>
                    </a:cubicBezTo>
                    <a:cubicBezTo>
                      <a:pt x="146316" y="36242"/>
                      <a:pt x="144785" y="19880"/>
                      <a:pt x="134309" y="999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C88B8AC-C142-40B6-90F4-63DC73FEF735}"/>
                  </a:ext>
                </a:extLst>
              </p:cNvPr>
              <p:cNvSpPr/>
              <p:nvPr/>
            </p:nvSpPr>
            <p:spPr>
              <a:xfrm>
                <a:off x="8438150" y="4507248"/>
                <a:ext cx="118539" cy="94590"/>
              </a:xfrm>
              <a:custGeom>
                <a:avLst/>
                <a:gdLst>
                  <a:gd name="connsiteX0" fmla="*/ 111426 w 118539"/>
                  <a:gd name="connsiteY0" fmla="*/ 8305 h 94590"/>
                  <a:gd name="connsiteX1" fmla="*/ 84588 w 118539"/>
                  <a:gd name="connsiteY1" fmla="*/ 183 h 94590"/>
                  <a:gd name="connsiteX2" fmla="*/ 5489 w 118539"/>
                  <a:gd name="connsiteY2" fmla="*/ 49208 h 94590"/>
                  <a:gd name="connsiteX3" fmla="*/ 957 w 118539"/>
                  <a:gd name="connsiteY3" fmla="*/ 76869 h 94590"/>
                  <a:gd name="connsiteX4" fmla="*/ 33915 w 118539"/>
                  <a:gd name="connsiteY4" fmla="*/ 94525 h 94590"/>
                  <a:gd name="connsiteX5" fmla="*/ 112779 w 118539"/>
                  <a:gd name="connsiteY5" fmla="*/ 45265 h 94590"/>
                  <a:gd name="connsiteX6" fmla="*/ 111426 w 118539"/>
                  <a:gd name="connsiteY6" fmla="*/ 8305 h 9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539" h="94590">
                    <a:moveTo>
                      <a:pt x="111426" y="8305"/>
                    </a:moveTo>
                    <a:cubicBezTo>
                      <a:pt x="103916" y="2137"/>
                      <a:pt x="94258" y="-788"/>
                      <a:pt x="84588" y="183"/>
                    </a:cubicBezTo>
                    <a:cubicBezTo>
                      <a:pt x="51913" y="2972"/>
                      <a:pt x="22527" y="21188"/>
                      <a:pt x="5489" y="49208"/>
                    </a:cubicBezTo>
                    <a:cubicBezTo>
                      <a:pt x="386" y="57471"/>
                      <a:pt x="-1244" y="67411"/>
                      <a:pt x="957" y="76869"/>
                    </a:cubicBezTo>
                    <a:cubicBezTo>
                      <a:pt x="4488" y="88287"/>
                      <a:pt x="16200" y="95349"/>
                      <a:pt x="33915" y="94525"/>
                    </a:cubicBezTo>
                    <a:cubicBezTo>
                      <a:pt x="66562" y="91636"/>
                      <a:pt x="95865" y="73332"/>
                      <a:pt x="112779" y="45265"/>
                    </a:cubicBezTo>
                    <a:cubicBezTo>
                      <a:pt x="121254" y="30022"/>
                      <a:pt x="120018" y="16426"/>
                      <a:pt x="111426" y="830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2A155E4F-DB74-449A-BEE6-C64AD5BABC7D}"/>
                  </a:ext>
                </a:extLst>
              </p:cNvPr>
              <p:cNvSpPr/>
              <p:nvPr/>
            </p:nvSpPr>
            <p:spPr>
              <a:xfrm>
                <a:off x="8438150" y="4507248"/>
                <a:ext cx="118539" cy="94590"/>
              </a:xfrm>
              <a:custGeom>
                <a:avLst/>
                <a:gdLst>
                  <a:gd name="connsiteX0" fmla="*/ 111426 w 118539"/>
                  <a:gd name="connsiteY0" fmla="*/ 8305 h 94590"/>
                  <a:gd name="connsiteX1" fmla="*/ 84588 w 118539"/>
                  <a:gd name="connsiteY1" fmla="*/ 183 h 94590"/>
                  <a:gd name="connsiteX2" fmla="*/ 5489 w 118539"/>
                  <a:gd name="connsiteY2" fmla="*/ 49208 h 94590"/>
                  <a:gd name="connsiteX3" fmla="*/ 957 w 118539"/>
                  <a:gd name="connsiteY3" fmla="*/ 76869 h 94590"/>
                  <a:gd name="connsiteX4" fmla="*/ 33915 w 118539"/>
                  <a:gd name="connsiteY4" fmla="*/ 94525 h 94590"/>
                  <a:gd name="connsiteX5" fmla="*/ 112779 w 118539"/>
                  <a:gd name="connsiteY5" fmla="*/ 45265 h 94590"/>
                  <a:gd name="connsiteX6" fmla="*/ 111426 w 118539"/>
                  <a:gd name="connsiteY6" fmla="*/ 8305 h 9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539" h="94590">
                    <a:moveTo>
                      <a:pt x="111426" y="8305"/>
                    </a:moveTo>
                    <a:cubicBezTo>
                      <a:pt x="103916" y="2137"/>
                      <a:pt x="94258" y="-788"/>
                      <a:pt x="84588" y="183"/>
                    </a:cubicBezTo>
                    <a:cubicBezTo>
                      <a:pt x="51913" y="2972"/>
                      <a:pt x="22527" y="21188"/>
                      <a:pt x="5489" y="49208"/>
                    </a:cubicBezTo>
                    <a:cubicBezTo>
                      <a:pt x="386" y="57471"/>
                      <a:pt x="-1244" y="67411"/>
                      <a:pt x="957" y="76869"/>
                    </a:cubicBezTo>
                    <a:cubicBezTo>
                      <a:pt x="4488" y="88287"/>
                      <a:pt x="16200" y="95349"/>
                      <a:pt x="33915" y="94525"/>
                    </a:cubicBezTo>
                    <a:cubicBezTo>
                      <a:pt x="66562" y="91636"/>
                      <a:pt x="95865" y="73332"/>
                      <a:pt x="112779" y="45265"/>
                    </a:cubicBezTo>
                    <a:cubicBezTo>
                      <a:pt x="121254" y="30022"/>
                      <a:pt x="120018" y="16426"/>
                      <a:pt x="111426" y="830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F02CDCDE-786D-46B2-9CBE-CCD03BE80276}"/>
                  </a:ext>
                </a:extLst>
              </p:cNvPr>
              <p:cNvSpPr/>
              <p:nvPr/>
            </p:nvSpPr>
            <p:spPr>
              <a:xfrm>
                <a:off x="8452108" y="4463338"/>
                <a:ext cx="143843" cy="37242"/>
              </a:xfrm>
              <a:custGeom>
                <a:avLst/>
                <a:gdLst>
                  <a:gd name="connsiteX0" fmla="*/ 122245 w 143843"/>
                  <a:gd name="connsiteY0" fmla="*/ 3896 h 37242"/>
                  <a:gd name="connsiteX1" fmla="*/ 88169 w 143843"/>
                  <a:gd name="connsiteY1" fmla="*/ 365 h 37242"/>
                  <a:gd name="connsiteX2" fmla="*/ 28668 w 143843"/>
                  <a:gd name="connsiteY2" fmla="*/ 17491 h 37242"/>
                  <a:gd name="connsiteX3" fmla="*/ 14072 w 143843"/>
                  <a:gd name="connsiteY3" fmla="*/ 25848 h 37242"/>
                  <a:gd name="connsiteX4" fmla="*/ 124 w 143843"/>
                  <a:gd name="connsiteY4" fmla="*/ 36030 h 37242"/>
                  <a:gd name="connsiteX5" fmla="*/ 948 w 143843"/>
                  <a:gd name="connsiteY5" fmla="*/ 37207 h 37242"/>
                  <a:gd name="connsiteX6" fmla="*/ 13660 w 143843"/>
                  <a:gd name="connsiteY6" fmla="*/ 30262 h 37242"/>
                  <a:gd name="connsiteX7" fmla="*/ 27314 w 143843"/>
                  <a:gd name="connsiteY7" fmla="*/ 23259 h 37242"/>
                  <a:gd name="connsiteX8" fmla="*/ 55152 w 143843"/>
                  <a:gd name="connsiteY8" fmla="*/ 12488 h 37242"/>
                  <a:gd name="connsiteX9" fmla="*/ 114653 w 143843"/>
                  <a:gd name="connsiteY9" fmla="*/ 7015 h 37242"/>
                  <a:gd name="connsiteX10" fmla="*/ 143197 w 143843"/>
                  <a:gd name="connsiteY10" fmla="*/ 20140 h 37242"/>
                  <a:gd name="connsiteX11" fmla="*/ 143727 w 143843"/>
                  <a:gd name="connsiteY11" fmla="*/ 19433 h 37242"/>
                  <a:gd name="connsiteX12" fmla="*/ 122245 w 143843"/>
                  <a:gd name="connsiteY12" fmla="*/ 3896 h 3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43" h="37242">
                    <a:moveTo>
                      <a:pt x="122245" y="3896"/>
                    </a:moveTo>
                    <a:cubicBezTo>
                      <a:pt x="111222" y="518"/>
                      <a:pt x="99651" y="-677"/>
                      <a:pt x="88169" y="365"/>
                    </a:cubicBezTo>
                    <a:cubicBezTo>
                      <a:pt x="67370" y="1930"/>
                      <a:pt x="47118" y="7763"/>
                      <a:pt x="28668" y="17491"/>
                    </a:cubicBezTo>
                    <a:cubicBezTo>
                      <a:pt x="23724" y="20081"/>
                      <a:pt x="18780" y="22847"/>
                      <a:pt x="14072" y="25848"/>
                    </a:cubicBezTo>
                    <a:cubicBezTo>
                      <a:pt x="8969" y="28567"/>
                      <a:pt x="4273" y="31999"/>
                      <a:pt x="124" y="36030"/>
                    </a:cubicBezTo>
                    <a:cubicBezTo>
                      <a:pt x="-288" y="36442"/>
                      <a:pt x="418" y="37443"/>
                      <a:pt x="948" y="37207"/>
                    </a:cubicBezTo>
                    <a:cubicBezTo>
                      <a:pt x="5338" y="35183"/>
                      <a:pt x="9587" y="32864"/>
                      <a:pt x="13660" y="30262"/>
                    </a:cubicBezTo>
                    <a:cubicBezTo>
                      <a:pt x="18133" y="27790"/>
                      <a:pt x="22665" y="25436"/>
                      <a:pt x="27314" y="23259"/>
                    </a:cubicBezTo>
                    <a:cubicBezTo>
                      <a:pt x="36348" y="19068"/>
                      <a:pt x="45647" y="15467"/>
                      <a:pt x="55152" y="12488"/>
                    </a:cubicBezTo>
                    <a:cubicBezTo>
                      <a:pt x="74344" y="6338"/>
                      <a:pt x="94661" y="4467"/>
                      <a:pt x="114653" y="7015"/>
                    </a:cubicBezTo>
                    <a:cubicBezTo>
                      <a:pt x="125300" y="8316"/>
                      <a:pt x="135276" y="12906"/>
                      <a:pt x="143197" y="20140"/>
                    </a:cubicBezTo>
                    <a:cubicBezTo>
                      <a:pt x="143727" y="20610"/>
                      <a:pt x="144021" y="19845"/>
                      <a:pt x="143727" y="19433"/>
                    </a:cubicBezTo>
                    <a:cubicBezTo>
                      <a:pt x="138730" y="11782"/>
                      <a:pt x="131079" y="6244"/>
                      <a:pt x="122245" y="389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BC3F3187-8469-4D65-ABF6-CB296851FF5F}"/>
                  </a:ext>
                </a:extLst>
              </p:cNvPr>
              <p:cNvSpPr/>
              <p:nvPr/>
            </p:nvSpPr>
            <p:spPr>
              <a:xfrm>
                <a:off x="8396499" y="4596337"/>
                <a:ext cx="143843" cy="37259"/>
              </a:xfrm>
              <a:custGeom>
                <a:avLst/>
                <a:gdLst>
                  <a:gd name="connsiteX0" fmla="*/ 21598 w 143843"/>
                  <a:gd name="connsiteY0" fmla="*/ 33333 h 37259"/>
                  <a:gd name="connsiteX1" fmla="*/ 55675 w 143843"/>
                  <a:gd name="connsiteY1" fmla="*/ 36923 h 37259"/>
                  <a:gd name="connsiteX2" fmla="*/ 115176 w 143843"/>
                  <a:gd name="connsiteY2" fmla="*/ 19738 h 37259"/>
                  <a:gd name="connsiteX3" fmla="*/ 129772 w 143843"/>
                  <a:gd name="connsiteY3" fmla="*/ 11381 h 37259"/>
                  <a:gd name="connsiteX4" fmla="*/ 143720 w 143843"/>
                  <a:gd name="connsiteY4" fmla="*/ 1258 h 37259"/>
                  <a:gd name="connsiteX5" fmla="*/ 142896 w 143843"/>
                  <a:gd name="connsiteY5" fmla="*/ 22 h 37259"/>
                  <a:gd name="connsiteX6" fmla="*/ 130183 w 143843"/>
                  <a:gd name="connsiteY6" fmla="*/ 6966 h 37259"/>
                  <a:gd name="connsiteX7" fmla="*/ 116529 w 143843"/>
                  <a:gd name="connsiteY7" fmla="*/ 13970 h 37259"/>
                  <a:gd name="connsiteX8" fmla="*/ 88692 w 143843"/>
                  <a:gd name="connsiteY8" fmla="*/ 24740 h 37259"/>
                  <a:gd name="connsiteX9" fmla="*/ 29190 w 143843"/>
                  <a:gd name="connsiteY9" fmla="*/ 30273 h 37259"/>
                  <a:gd name="connsiteX10" fmla="*/ 646 w 143843"/>
                  <a:gd name="connsiteY10" fmla="*/ 17148 h 37259"/>
                  <a:gd name="connsiteX11" fmla="*/ 117 w 143843"/>
                  <a:gd name="connsiteY11" fmla="*/ 17854 h 37259"/>
                  <a:gd name="connsiteX12" fmla="*/ 21598 w 143843"/>
                  <a:gd name="connsiteY12" fmla="*/ 33333 h 37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43" h="37259">
                    <a:moveTo>
                      <a:pt x="21598" y="33333"/>
                    </a:moveTo>
                    <a:cubicBezTo>
                      <a:pt x="32621" y="36699"/>
                      <a:pt x="44192" y="37918"/>
                      <a:pt x="55675" y="36923"/>
                    </a:cubicBezTo>
                    <a:cubicBezTo>
                      <a:pt x="76474" y="35311"/>
                      <a:pt x="96719" y="29461"/>
                      <a:pt x="115176" y="19738"/>
                    </a:cubicBezTo>
                    <a:cubicBezTo>
                      <a:pt x="120119" y="17207"/>
                      <a:pt x="125063" y="14382"/>
                      <a:pt x="129772" y="11381"/>
                    </a:cubicBezTo>
                    <a:cubicBezTo>
                      <a:pt x="134874" y="8679"/>
                      <a:pt x="139571" y="5272"/>
                      <a:pt x="143720" y="1258"/>
                    </a:cubicBezTo>
                    <a:cubicBezTo>
                      <a:pt x="144132" y="787"/>
                      <a:pt x="143426" y="-155"/>
                      <a:pt x="142896" y="22"/>
                    </a:cubicBezTo>
                    <a:cubicBezTo>
                      <a:pt x="138517" y="2070"/>
                      <a:pt x="134274" y="4389"/>
                      <a:pt x="130183" y="6966"/>
                    </a:cubicBezTo>
                    <a:cubicBezTo>
                      <a:pt x="125711" y="9438"/>
                      <a:pt x="121179" y="11851"/>
                      <a:pt x="116529" y="13970"/>
                    </a:cubicBezTo>
                    <a:cubicBezTo>
                      <a:pt x="107495" y="18161"/>
                      <a:pt x="98196" y="21762"/>
                      <a:pt x="88692" y="24740"/>
                    </a:cubicBezTo>
                    <a:cubicBezTo>
                      <a:pt x="69499" y="30914"/>
                      <a:pt x="49189" y="32803"/>
                      <a:pt x="29190" y="30273"/>
                    </a:cubicBezTo>
                    <a:cubicBezTo>
                      <a:pt x="18556" y="28919"/>
                      <a:pt x="8597" y="24334"/>
                      <a:pt x="646" y="17148"/>
                    </a:cubicBezTo>
                    <a:cubicBezTo>
                      <a:pt x="117" y="16619"/>
                      <a:pt x="-178" y="17148"/>
                      <a:pt x="117" y="17854"/>
                    </a:cubicBezTo>
                    <a:cubicBezTo>
                      <a:pt x="5137" y="25476"/>
                      <a:pt x="12782" y="30985"/>
                      <a:pt x="21598" y="3333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6">
              <a:extLst>
                <a:ext uri="{FF2B5EF4-FFF2-40B4-BE49-F238E27FC236}">
                  <a16:creationId xmlns:a16="http://schemas.microsoft.com/office/drawing/2014/main" xmlns="" id="{D1B17365-4174-44CA-A3C6-1D88B27B533A}"/>
                </a:ext>
              </a:extLst>
            </p:cNvPr>
            <p:cNvGrpSpPr/>
            <p:nvPr/>
          </p:nvGrpSpPr>
          <p:grpSpPr>
            <a:xfrm>
              <a:off x="8639883" y="3689922"/>
              <a:ext cx="342069" cy="263263"/>
              <a:chOff x="8639883" y="3689922"/>
              <a:chExt cx="342069" cy="26326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BC3BE833-D751-41AB-B1C5-35690C5ACA53}"/>
                  </a:ext>
                </a:extLst>
              </p:cNvPr>
              <p:cNvSpPr/>
              <p:nvPr/>
            </p:nvSpPr>
            <p:spPr>
              <a:xfrm>
                <a:off x="8650842" y="3725164"/>
                <a:ext cx="307624" cy="228021"/>
              </a:xfrm>
              <a:custGeom>
                <a:avLst/>
                <a:gdLst>
                  <a:gd name="connsiteX0" fmla="*/ 302942 w 307624"/>
                  <a:gd name="connsiteY0" fmla="*/ 164419 h 228021"/>
                  <a:gd name="connsiteX1" fmla="*/ 302942 w 307624"/>
                  <a:gd name="connsiteY1" fmla="*/ 108802 h 228021"/>
                  <a:gd name="connsiteX2" fmla="*/ 281107 w 307624"/>
                  <a:gd name="connsiteY2" fmla="*/ 71724 h 228021"/>
                  <a:gd name="connsiteX3" fmla="*/ 78826 w 307624"/>
                  <a:gd name="connsiteY3" fmla="*/ 3101 h 228021"/>
                  <a:gd name="connsiteX4" fmla="*/ 46280 w 307624"/>
                  <a:gd name="connsiteY4" fmla="*/ 14871 h 228021"/>
                  <a:gd name="connsiteX5" fmla="*/ 8084 w 307624"/>
                  <a:gd name="connsiteY5" fmla="*/ 127400 h 228021"/>
                  <a:gd name="connsiteX6" fmla="*/ 26917 w 307624"/>
                  <a:gd name="connsiteY6" fmla="*/ 156297 h 228021"/>
                  <a:gd name="connsiteX7" fmla="*/ 229198 w 307624"/>
                  <a:gd name="connsiteY7" fmla="*/ 224921 h 228021"/>
                  <a:gd name="connsiteX8" fmla="*/ 269160 w 307624"/>
                  <a:gd name="connsiteY8" fmla="*/ 208795 h 228021"/>
                  <a:gd name="connsiteX9" fmla="*/ 302942 w 307624"/>
                  <a:gd name="connsiteY9" fmla="*/ 164419 h 2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7624" h="228021">
                    <a:moveTo>
                      <a:pt x="302942" y="164419"/>
                    </a:moveTo>
                    <a:cubicBezTo>
                      <a:pt x="309186" y="146404"/>
                      <a:pt x="309186" y="126817"/>
                      <a:pt x="302942" y="108802"/>
                    </a:cubicBezTo>
                    <a:cubicBezTo>
                      <a:pt x="298380" y="95030"/>
                      <a:pt x="290936" y="82394"/>
                      <a:pt x="281107" y="71724"/>
                    </a:cubicBezTo>
                    <a:cubicBezTo>
                      <a:pt x="236201" y="20521"/>
                      <a:pt x="145743" y="-10200"/>
                      <a:pt x="78826" y="3101"/>
                    </a:cubicBezTo>
                    <a:cubicBezTo>
                      <a:pt x="67426" y="5290"/>
                      <a:pt x="56444" y="9263"/>
                      <a:pt x="46280" y="14871"/>
                    </a:cubicBezTo>
                    <a:cubicBezTo>
                      <a:pt x="5459" y="36088"/>
                      <a:pt x="-11385" y="85714"/>
                      <a:pt x="8084" y="127400"/>
                    </a:cubicBezTo>
                    <a:cubicBezTo>
                      <a:pt x="12845" y="137941"/>
                      <a:pt x="19196" y="147687"/>
                      <a:pt x="26917" y="156297"/>
                    </a:cubicBezTo>
                    <a:cubicBezTo>
                      <a:pt x="71882" y="207500"/>
                      <a:pt x="162281" y="238222"/>
                      <a:pt x="229198" y="224921"/>
                    </a:cubicBezTo>
                    <a:cubicBezTo>
                      <a:pt x="243499" y="222407"/>
                      <a:pt x="257118" y="216911"/>
                      <a:pt x="269160" y="208795"/>
                    </a:cubicBezTo>
                    <a:cubicBezTo>
                      <a:pt x="285079" y="198213"/>
                      <a:pt x="296980" y="182581"/>
                      <a:pt x="302942" y="16441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7A031747-150F-49CC-8D65-0913789ABD4C}"/>
                  </a:ext>
                </a:extLst>
              </p:cNvPr>
              <p:cNvSpPr/>
              <p:nvPr/>
            </p:nvSpPr>
            <p:spPr>
              <a:xfrm rot="-4275600">
                <a:off x="8723697" y="3670019"/>
                <a:ext cx="174442" cy="302037"/>
              </a:xfrm>
              <a:custGeom>
                <a:avLst/>
                <a:gdLst>
                  <a:gd name="connsiteX0" fmla="*/ 174443 w 174442"/>
                  <a:gd name="connsiteY0" fmla="*/ 151019 h 302037"/>
                  <a:gd name="connsiteX1" fmla="*/ 87221 w 174442"/>
                  <a:gd name="connsiteY1" fmla="*/ 302038 h 302037"/>
                  <a:gd name="connsiteX2" fmla="*/ 0 w 174442"/>
                  <a:gd name="connsiteY2" fmla="*/ 151019 h 302037"/>
                  <a:gd name="connsiteX3" fmla="*/ 87221 w 174442"/>
                  <a:gd name="connsiteY3" fmla="*/ 0 h 302037"/>
                  <a:gd name="connsiteX4" fmla="*/ 174443 w 174442"/>
                  <a:gd name="connsiteY4" fmla="*/ 151019 h 30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42" h="302037">
                    <a:moveTo>
                      <a:pt x="174443" y="151019"/>
                    </a:moveTo>
                    <a:cubicBezTo>
                      <a:pt x="174443" y="234424"/>
                      <a:pt x="135392" y="302038"/>
                      <a:pt x="87221" y="302038"/>
                    </a:cubicBezTo>
                    <a:cubicBezTo>
                      <a:pt x="39050" y="302038"/>
                      <a:pt x="0" y="234424"/>
                      <a:pt x="0" y="151019"/>
                    </a:cubicBezTo>
                    <a:cubicBezTo>
                      <a:pt x="0" y="67613"/>
                      <a:pt x="39050" y="0"/>
                      <a:pt x="87221" y="0"/>
                    </a:cubicBezTo>
                    <a:cubicBezTo>
                      <a:pt x="135392" y="0"/>
                      <a:pt x="174443" y="67613"/>
                      <a:pt x="174443" y="15101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04C619F3-D903-4D8A-B5B0-84EDDDBD0187}"/>
                  </a:ext>
                </a:extLst>
              </p:cNvPr>
              <p:cNvSpPr/>
              <p:nvPr/>
            </p:nvSpPr>
            <p:spPr>
              <a:xfrm>
                <a:off x="8722506" y="3761057"/>
                <a:ext cx="177622" cy="116768"/>
              </a:xfrm>
              <a:custGeom>
                <a:avLst/>
                <a:gdLst>
                  <a:gd name="connsiteX0" fmla="*/ 177544 w 177622"/>
                  <a:gd name="connsiteY0" fmla="*/ 79972 h 116768"/>
                  <a:gd name="connsiteX1" fmla="*/ 162537 w 177622"/>
                  <a:gd name="connsiteY1" fmla="*/ 43718 h 116768"/>
                  <a:gd name="connsiteX2" fmla="*/ 39238 w 177622"/>
                  <a:gd name="connsiteY2" fmla="*/ 1873 h 116768"/>
                  <a:gd name="connsiteX3" fmla="*/ 5220 w 177622"/>
                  <a:gd name="connsiteY3" fmla="*/ 21530 h 116768"/>
                  <a:gd name="connsiteX4" fmla="*/ 15108 w 177622"/>
                  <a:gd name="connsiteY4" fmla="*/ 73027 h 116768"/>
                  <a:gd name="connsiteX5" fmla="*/ 138406 w 177622"/>
                  <a:gd name="connsiteY5" fmla="*/ 114872 h 116768"/>
                  <a:gd name="connsiteX6" fmla="*/ 177544 w 177622"/>
                  <a:gd name="connsiteY6" fmla="*/ 79972 h 11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22" h="116768">
                    <a:moveTo>
                      <a:pt x="177544" y="79972"/>
                    </a:moveTo>
                    <a:cubicBezTo>
                      <a:pt x="178309" y="68848"/>
                      <a:pt x="173483" y="56430"/>
                      <a:pt x="162537" y="43718"/>
                    </a:cubicBezTo>
                    <a:cubicBezTo>
                      <a:pt x="135170" y="12525"/>
                      <a:pt x="80141" y="-6190"/>
                      <a:pt x="39238" y="1873"/>
                    </a:cubicBezTo>
                    <a:cubicBezTo>
                      <a:pt x="22935" y="5169"/>
                      <a:pt x="11400" y="12231"/>
                      <a:pt x="5220" y="21530"/>
                    </a:cubicBezTo>
                    <a:cubicBezTo>
                      <a:pt x="-3961" y="35419"/>
                      <a:pt x="-1254" y="54370"/>
                      <a:pt x="15108" y="73027"/>
                    </a:cubicBezTo>
                    <a:cubicBezTo>
                      <a:pt x="42475" y="104278"/>
                      <a:pt x="97503" y="122994"/>
                      <a:pt x="138406" y="114872"/>
                    </a:cubicBezTo>
                    <a:cubicBezTo>
                      <a:pt x="162537" y="109987"/>
                      <a:pt x="176426" y="96627"/>
                      <a:pt x="177544" y="79972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BD6A1084-B817-4101-9C52-8F36694378BF}"/>
                  </a:ext>
                </a:extLst>
              </p:cNvPr>
              <p:cNvSpPr/>
              <p:nvPr/>
            </p:nvSpPr>
            <p:spPr>
              <a:xfrm>
                <a:off x="8722506" y="3761057"/>
                <a:ext cx="177622" cy="116768"/>
              </a:xfrm>
              <a:custGeom>
                <a:avLst/>
                <a:gdLst>
                  <a:gd name="connsiteX0" fmla="*/ 177544 w 177622"/>
                  <a:gd name="connsiteY0" fmla="*/ 79972 h 116768"/>
                  <a:gd name="connsiteX1" fmla="*/ 162537 w 177622"/>
                  <a:gd name="connsiteY1" fmla="*/ 43718 h 116768"/>
                  <a:gd name="connsiteX2" fmla="*/ 39238 w 177622"/>
                  <a:gd name="connsiteY2" fmla="*/ 1873 h 116768"/>
                  <a:gd name="connsiteX3" fmla="*/ 5220 w 177622"/>
                  <a:gd name="connsiteY3" fmla="*/ 21530 h 116768"/>
                  <a:gd name="connsiteX4" fmla="*/ 15108 w 177622"/>
                  <a:gd name="connsiteY4" fmla="*/ 73027 h 116768"/>
                  <a:gd name="connsiteX5" fmla="*/ 138406 w 177622"/>
                  <a:gd name="connsiteY5" fmla="*/ 114872 h 116768"/>
                  <a:gd name="connsiteX6" fmla="*/ 177544 w 177622"/>
                  <a:gd name="connsiteY6" fmla="*/ 79972 h 11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22" h="116768">
                    <a:moveTo>
                      <a:pt x="177544" y="79972"/>
                    </a:moveTo>
                    <a:cubicBezTo>
                      <a:pt x="178309" y="68848"/>
                      <a:pt x="173483" y="56430"/>
                      <a:pt x="162537" y="43718"/>
                    </a:cubicBezTo>
                    <a:cubicBezTo>
                      <a:pt x="135170" y="12525"/>
                      <a:pt x="80141" y="-6190"/>
                      <a:pt x="39238" y="1873"/>
                    </a:cubicBezTo>
                    <a:cubicBezTo>
                      <a:pt x="22935" y="5169"/>
                      <a:pt x="11400" y="12231"/>
                      <a:pt x="5220" y="21530"/>
                    </a:cubicBezTo>
                    <a:cubicBezTo>
                      <a:pt x="-3961" y="35419"/>
                      <a:pt x="-1254" y="54370"/>
                      <a:pt x="15108" y="73027"/>
                    </a:cubicBezTo>
                    <a:cubicBezTo>
                      <a:pt x="42475" y="104278"/>
                      <a:pt x="97503" y="122994"/>
                      <a:pt x="138406" y="114872"/>
                    </a:cubicBezTo>
                    <a:cubicBezTo>
                      <a:pt x="162537" y="109987"/>
                      <a:pt x="176426" y="96627"/>
                      <a:pt x="177544" y="7997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75EB0E7A-F727-4EEB-9163-39CB34387582}"/>
                  </a:ext>
                </a:extLst>
              </p:cNvPr>
              <p:cNvSpPr/>
              <p:nvPr/>
            </p:nvSpPr>
            <p:spPr>
              <a:xfrm>
                <a:off x="8735533" y="3777824"/>
                <a:ext cx="146978" cy="96570"/>
              </a:xfrm>
              <a:custGeom>
                <a:avLst/>
                <a:gdLst>
                  <a:gd name="connsiteX0" fmla="*/ 146979 w 146978"/>
                  <a:gd name="connsiteY0" fmla="*/ 66147 h 96570"/>
                  <a:gd name="connsiteX1" fmla="*/ 134561 w 146978"/>
                  <a:gd name="connsiteY1" fmla="*/ 36132 h 96570"/>
                  <a:gd name="connsiteX2" fmla="*/ 32508 w 146978"/>
                  <a:gd name="connsiteY2" fmla="*/ 1526 h 96570"/>
                  <a:gd name="connsiteX3" fmla="*/ 4317 w 146978"/>
                  <a:gd name="connsiteY3" fmla="*/ 17769 h 96570"/>
                  <a:gd name="connsiteX4" fmla="*/ 12498 w 146978"/>
                  <a:gd name="connsiteY4" fmla="*/ 60438 h 96570"/>
                  <a:gd name="connsiteX5" fmla="*/ 114550 w 146978"/>
                  <a:gd name="connsiteY5" fmla="*/ 95045 h 96570"/>
                  <a:gd name="connsiteX6" fmla="*/ 146979 w 146978"/>
                  <a:gd name="connsiteY6" fmla="*/ 66147 h 9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978" h="96570">
                    <a:moveTo>
                      <a:pt x="146979" y="66147"/>
                    </a:moveTo>
                    <a:cubicBezTo>
                      <a:pt x="146990" y="54889"/>
                      <a:pt x="142523" y="44089"/>
                      <a:pt x="134561" y="36132"/>
                    </a:cubicBezTo>
                    <a:cubicBezTo>
                      <a:pt x="111902" y="10295"/>
                      <a:pt x="66231" y="-5066"/>
                      <a:pt x="32508" y="1526"/>
                    </a:cubicBezTo>
                    <a:cubicBezTo>
                      <a:pt x="21326" y="2985"/>
                      <a:pt x="11185" y="8829"/>
                      <a:pt x="4317" y="17769"/>
                    </a:cubicBezTo>
                    <a:cubicBezTo>
                      <a:pt x="-3275" y="29540"/>
                      <a:pt x="-1038" y="44960"/>
                      <a:pt x="12498" y="60438"/>
                    </a:cubicBezTo>
                    <a:cubicBezTo>
                      <a:pt x="35157" y="86275"/>
                      <a:pt x="80886" y="101636"/>
                      <a:pt x="114550" y="95045"/>
                    </a:cubicBezTo>
                    <a:cubicBezTo>
                      <a:pt x="134737" y="91043"/>
                      <a:pt x="146037" y="79978"/>
                      <a:pt x="146979" y="6614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168E90B-A2E5-4F65-A27F-ADF5E2BABC4B}"/>
                  </a:ext>
                </a:extLst>
              </p:cNvPr>
              <p:cNvSpPr/>
              <p:nvPr/>
            </p:nvSpPr>
            <p:spPr>
              <a:xfrm>
                <a:off x="8735533" y="3777824"/>
                <a:ext cx="146978" cy="96570"/>
              </a:xfrm>
              <a:custGeom>
                <a:avLst/>
                <a:gdLst>
                  <a:gd name="connsiteX0" fmla="*/ 146979 w 146978"/>
                  <a:gd name="connsiteY0" fmla="*/ 66147 h 96570"/>
                  <a:gd name="connsiteX1" fmla="*/ 134561 w 146978"/>
                  <a:gd name="connsiteY1" fmla="*/ 36132 h 96570"/>
                  <a:gd name="connsiteX2" fmla="*/ 32508 w 146978"/>
                  <a:gd name="connsiteY2" fmla="*/ 1526 h 96570"/>
                  <a:gd name="connsiteX3" fmla="*/ 4317 w 146978"/>
                  <a:gd name="connsiteY3" fmla="*/ 17769 h 96570"/>
                  <a:gd name="connsiteX4" fmla="*/ 12498 w 146978"/>
                  <a:gd name="connsiteY4" fmla="*/ 60438 h 96570"/>
                  <a:gd name="connsiteX5" fmla="*/ 114550 w 146978"/>
                  <a:gd name="connsiteY5" fmla="*/ 95045 h 96570"/>
                  <a:gd name="connsiteX6" fmla="*/ 146979 w 146978"/>
                  <a:gd name="connsiteY6" fmla="*/ 66147 h 9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978" h="96570">
                    <a:moveTo>
                      <a:pt x="146979" y="66147"/>
                    </a:moveTo>
                    <a:cubicBezTo>
                      <a:pt x="146990" y="54889"/>
                      <a:pt x="142523" y="44089"/>
                      <a:pt x="134561" y="36132"/>
                    </a:cubicBezTo>
                    <a:cubicBezTo>
                      <a:pt x="111902" y="10295"/>
                      <a:pt x="66231" y="-5066"/>
                      <a:pt x="32508" y="1526"/>
                    </a:cubicBezTo>
                    <a:cubicBezTo>
                      <a:pt x="21326" y="2985"/>
                      <a:pt x="11185" y="8829"/>
                      <a:pt x="4317" y="17769"/>
                    </a:cubicBezTo>
                    <a:cubicBezTo>
                      <a:pt x="-3275" y="29540"/>
                      <a:pt x="-1038" y="44960"/>
                      <a:pt x="12498" y="60438"/>
                    </a:cubicBezTo>
                    <a:cubicBezTo>
                      <a:pt x="35157" y="86275"/>
                      <a:pt x="80886" y="101636"/>
                      <a:pt x="114550" y="95045"/>
                    </a:cubicBezTo>
                    <a:cubicBezTo>
                      <a:pt x="134737" y="91043"/>
                      <a:pt x="146037" y="79978"/>
                      <a:pt x="146979" y="6614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7EE0626A-AC78-45EF-8D61-C8071782E2F5}"/>
                  </a:ext>
                </a:extLst>
              </p:cNvPr>
              <p:cNvSpPr/>
              <p:nvPr/>
            </p:nvSpPr>
            <p:spPr>
              <a:xfrm>
                <a:off x="8824891" y="3744803"/>
                <a:ext cx="122972" cy="117381"/>
              </a:xfrm>
              <a:custGeom>
                <a:avLst/>
                <a:gdLst>
                  <a:gd name="connsiteX0" fmla="*/ 119005 w 122972"/>
                  <a:gd name="connsiteY0" fmla="*/ 86044 h 117381"/>
                  <a:gd name="connsiteX1" fmla="*/ 97171 w 122972"/>
                  <a:gd name="connsiteY1" fmla="*/ 52851 h 117381"/>
                  <a:gd name="connsiteX2" fmla="*/ 38317 w 122972"/>
                  <a:gd name="connsiteY2" fmla="*/ 12065 h 117381"/>
                  <a:gd name="connsiteX3" fmla="*/ 20131 w 122972"/>
                  <a:gd name="connsiteY3" fmla="*/ 5062 h 117381"/>
                  <a:gd name="connsiteX4" fmla="*/ 768 w 122972"/>
                  <a:gd name="connsiteY4" fmla="*/ 0 h 117381"/>
                  <a:gd name="connsiteX5" fmla="*/ 297 w 122972"/>
                  <a:gd name="connsiteY5" fmla="*/ 1648 h 117381"/>
                  <a:gd name="connsiteX6" fmla="*/ 15835 w 122972"/>
                  <a:gd name="connsiteY6" fmla="*/ 7945 h 117381"/>
                  <a:gd name="connsiteX7" fmla="*/ 32137 w 122972"/>
                  <a:gd name="connsiteY7" fmla="*/ 15067 h 117381"/>
                  <a:gd name="connsiteX8" fmla="*/ 62270 w 122972"/>
                  <a:gd name="connsiteY8" fmla="*/ 32134 h 117381"/>
                  <a:gd name="connsiteX9" fmla="*/ 110824 w 122972"/>
                  <a:gd name="connsiteY9" fmla="*/ 81513 h 117381"/>
                  <a:gd name="connsiteX10" fmla="*/ 120006 w 122972"/>
                  <a:gd name="connsiteY10" fmla="*/ 116825 h 117381"/>
                  <a:gd name="connsiteX11" fmla="*/ 121065 w 122972"/>
                  <a:gd name="connsiteY11" fmla="*/ 116825 h 117381"/>
                  <a:gd name="connsiteX12" fmla="*/ 119005 w 122972"/>
                  <a:gd name="connsiteY12" fmla="*/ 86044 h 11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972" h="117381">
                    <a:moveTo>
                      <a:pt x="119005" y="86044"/>
                    </a:moveTo>
                    <a:cubicBezTo>
                      <a:pt x="113950" y="73667"/>
                      <a:pt x="106534" y="62391"/>
                      <a:pt x="97171" y="52851"/>
                    </a:cubicBezTo>
                    <a:cubicBezTo>
                      <a:pt x="80568" y="35353"/>
                      <a:pt x="60534" y="21464"/>
                      <a:pt x="38317" y="12065"/>
                    </a:cubicBezTo>
                    <a:cubicBezTo>
                      <a:pt x="32431" y="9476"/>
                      <a:pt x="26252" y="7121"/>
                      <a:pt x="20131" y="5062"/>
                    </a:cubicBezTo>
                    <a:cubicBezTo>
                      <a:pt x="13934" y="2519"/>
                      <a:pt x="7418" y="818"/>
                      <a:pt x="768" y="0"/>
                    </a:cubicBezTo>
                    <a:cubicBezTo>
                      <a:pt x="62" y="0"/>
                      <a:pt x="-291" y="1295"/>
                      <a:pt x="297" y="1648"/>
                    </a:cubicBezTo>
                    <a:cubicBezTo>
                      <a:pt x="5329" y="4096"/>
                      <a:pt x="10520" y="6203"/>
                      <a:pt x="15835" y="7945"/>
                    </a:cubicBezTo>
                    <a:cubicBezTo>
                      <a:pt x="21367" y="10182"/>
                      <a:pt x="26840" y="12477"/>
                      <a:pt x="32137" y="15067"/>
                    </a:cubicBezTo>
                    <a:cubicBezTo>
                      <a:pt x="42542" y="20093"/>
                      <a:pt x="52606" y="25796"/>
                      <a:pt x="62270" y="32134"/>
                    </a:cubicBezTo>
                    <a:cubicBezTo>
                      <a:pt x="81880" y="44835"/>
                      <a:pt x="98453" y="61691"/>
                      <a:pt x="110824" y="81513"/>
                    </a:cubicBezTo>
                    <a:cubicBezTo>
                      <a:pt x="117481" y="92042"/>
                      <a:pt x="120689" y="104383"/>
                      <a:pt x="120006" y="116825"/>
                    </a:cubicBezTo>
                    <a:cubicBezTo>
                      <a:pt x="120006" y="117708"/>
                      <a:pt x="120830" y="117413"/>
                      <a:pt x="121065" y="116825"/>
                    </a:cubicBezTo>
                    <a:cubicBezTo>
                      <a:pt x="124190" y="106661"/>
                      <a:pt x="123455" y="95702"/>
                      <a:pt x="119005" y="8604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72610B28-9C92-4929-99DB-B62A40355599}"/>
                  </a:ext>
                </a:extLst>
              </p:cNvPr>
              <p:cNvSpPr/>
              <p:nvPr/>
            </p:nvSpPr>
            <p:spPr>
              <a:xfrm>
                <a:off x="8679678" y="3778499"/>
                <a:ext cx="122972" cy="117381"/>
              </a:xfrm>
              <a:custGeom>
                <a:avLst/>
                <a:gdLst>
                  <a:gd name="connsiteX0" fmla="*/ 3967 w 122972"/>
                  <a:gd name="connsiteY0" fmla="*/ 31338 h 117381"/>
                  <a:gd name="connsiteX1" fmla="*/ 25802 w 122972"/>
                  <a:gd name="connsiteY1" fmla="*/ 64531 h 117381"/>
                  <a:gd name="connsiteX2" fmla="*/ 84656 w 122972"/>
                  <a:gd name="connsiteY2" fmla="*/ 105317 h 117381"/>
                  <a:gd name="connsiteX3" fmla="*/ 102841 w 122972"/>
                  <a:gd name="connsiteY3" fmla="*/ 112320 h 117381"/>
                  <a:gd name="connsiteX4" fmla="*/ 122204 w 122972"/>
                  <a:gd name="connsiteY4" fmla="*/ 117382 h 117381"/>
                  <a:gd name="connsiteX5" fmla="*/ 122675 w 122972"/>
                  <a:gd name="connsiteY5" fmla="*/ 115734 h 117381"/>
                  <a:gd name="connsiteX6" fmla="*/ 107138 w 122972"/>
                  <a:gd name="connsiteY6" fmla="*/ 109437 h 117381"/>
                  <a:gd name="connsiteX7" fmla="*/ 90835 w 122972"/>
                  <a:gd name="connsiteY7" fmla="*/ 102315 h 117381"/>
                  <a:gd name="connsiteX8" fmla="*/ 60702 w 122972"/>
                  <a:gd name="connsiteY8" fmla="*/ 85248 h 117381"/>
                  <a:gd name="connsiteX9" fmla="*/ 12148 w 122972"/>
                  <a:gd name="connsiteY9" fmla="*/ 35869 h 117381"/>
                  <a:gd name="connsiteX10" fmla="*/ 2966 w 122972"/>
                  <a:gd name="connsiteY10" fmla="*/ 557 h 117381"/>
                  <a:gd name="connsiteX11" fmla="*/ 1907 w 122972"/>
                  <a:gd name="connsiteY11" fmla="*/ 557 h 117381"/>
                  <a:gd name="connsiteX12" fmla="*/ 3967 w 122972"/>
                  <a:gd name="connsiteY12" fmla="*/ 31338 h 11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972" h="117381">
                    <a:moveTo>
                      <a:pt x="3967" y="31338"/>
                    </a:moveTo>
                    <a:cubicBezTo>
                      <a:pt x="9023" y="43715"/>
                      <a:pt x="16438" y="54991"/>
                      <a:pt x="25802" y="64531"/>
                    </a:cubicBezTo>
                    <a:cubicBezTo>
                      <a:pt x="42404" y="82028"/>
                      <a:pt x="62438" y="95918"/>
                      <a:pt x="84656" y="105317"/>
                    </a:cubicBezTo>
                    <a:cubicBezTo>
                      <a:pt x="90541" y="107906"/>
                      <a:pt x="96721" y="110261"/>
                      <a:pt x="102841" y="112320"/>
                    </a:cubicBezTo>
                    <a:cubicBezTo>
                      <a:pt x="109039" y="114863"/>
                      <a:pt x="115554" y="116564"/>
                      <a:pt x="122204" y="117382"/>
                    </a:cubicBezTo>
                    <a:cubicBezTo>
                      <a:pt x="122911" y="117382"/>
                      <a:pt x="123264" y="116087"/>
                      <a:pt x="122675" y="115734"/>
                    </a:cubicBezTo>
                    <a:cubicBezTo>
                      <a:pt x="117649" y="113274"/>
                      <a:pt x="112458" y="111167"/>
                      <a:pt x="107138" y="109437"/>
                    </a:cubicBezTo>
                    <a:cubicBezTo>
                      <a:pt x="101605" y="107200"/>
                      <a:pt x="96132" y="104905"/>
                      <a:pt x="90835" y="102315"/>
                    </a:cubicBezTo>
                    <a:cubicBezTo>
                      <a:pt x="80430" y="97289"/>
                      <a:pt x="70366" y="91586"/>
                      <a:pt x="60702" y="85248"/>
                    </a:cubicBezTo>
                    <a:cubicBezTo>
                      <a:pt x="41092" y="72547"/>
                      <a:pt x="24519" y="55691"/>
                      <a:pt x="12148" y="35869"/>
                    </a:cubicBezTo>
                    <a:cubicBezTo>
                      <a:pt x="5491" y="25340"/>
                      <a:pt x="2284" y="12999"/>
                      <a:pt x="2966" y="557"/>
                    </a:cubicBezTo>
                    <a:cubicBezTo>
                      <a:pt x="2966" y="-326"/>
                      <a:pt x="2143" y="-31"/>
                      <a:pt x="1907" y="557"/>
                    </a:cubicBezTo>
                    <a:cubicBezTo>
                      <a:pt x="-1218" y="10721"/>
                      <a:pt x="-482" y="21680"/>
                      <a:pt x="3967" y="3133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aphic 6">
              <a:extLst>
                <a:ext uri="{FF2B5EF4-FFF2-40B4-BE49-F238E27FC236}">
                  <a16:creationId xmlns:a16="http://schemas.microsoft.com/office/drawing/2014/main" xmlns="" id="{BB316CB0-4FA2-4D74-A3B1-D75CE15B3582}"/>
                </a:ext>
              </a:extLst>
            </p:cNvPr>
            <p:cNvGrpSpPr/>
            <p:nvPr/>
          </p:nvGrpSpPr>
          <p:grpSpPr>
            <a:xfrm>
              <a:off x="6795187" y="2349419"/>
              <a:ext cx="207255" cy="164006"/>
              <a:chOff x="6795187" y="2349419"/>
              <a:chExt cx="207255" cy="164006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B8ECB002-7087-4D77-87F3-E1A7B4ED41F8}"/>
                  </a:ext>
                </a:extLst>
              </p:cNvPr>
              <p:cNvSpPr/>
              <p:nvPr/>
            </p:nvSpPr>
            <p:spPr>
              <a:xfrm>
                <a:off x="6823826" y="2377419"/>
                <a:ext cx="146152" cy="110124"/>
              </a:xfrm>
              <a:custGeom>
                <a:avLst/>
                <a:gdLst>
                  <a:gd name="connsiteX0" fmla="*/ 138817 w 146152"/>
                  <a:gd name="connsiteY0" fmla="*/ 11805 h 110124"/>
                  <a:gd name="connsiteX1" fmla="*/ 107094 w 146152"/>
                  <a:gd name="connsiteY1" fmla="*/ 34 h 110124"/>
                  <a:gd name="connsiteX2" fmla="*/ 8220 w 146152"/>
                  <a:gd name="connsiteY2" fmla="*/ 53002 h 110124"/>
                  <a:gd name="connsiteX3" fmla="*/ 628 w 146152"/>
                  <a:gd name="connsiteY3" fmla="*/ 86019 h 110124"/>
                  <a:gd name="connsiteX4" fmla="*/ 38942 w 146152"/>
                  <a:gd name="connsiteY4" fmla="*/ 110091 h 110124"/>
                  <a:gd name="connsiteX5" fmla="*/ 137816 w 146152"/>
                  <a:gd name="connsiteY5" fmla="*/ 56828 h 110124"/>
                  <a:gd name="connsiteX6" fmla="*/ 138817 w 146152"/>
                  <a:gd name="connsiteY6" fmla="*/ 11805 h 11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152" h="110124">
                    <a:moveTo>
                      <a:pt x="138817" y="11805"/>
                    </a:moveTo>
                    <a:cubicBezTo>
                      <a:pt x="130230" y="3812"/>
                      <a:pt x="118812" y="-425"/>
                      <a:pt x="107094" y="34"/>
                    </a:cubicBezTo>
                    <a:cubicBezTo>
                      <a:pt x="71253" y="-1025"/>
                      <a:pt x="27053" y="22810"/>
                      <a:pt x="8220" y="53002"/>
                    </a:cubicBezTo>
                    <a:cubicBezTo>
                      <a:pt x="1387" y="62554"/>
                      <a:pt x="-1350" y="74442"/>
                      <a:pt x="628" y="86019"/>
                    </a:cubicBezTo>
                    <a:cubicBezTo>
                      <a:pt x="3983" y="100027"/>
                      <a:pt x="17519" y="109561"/>
                      <a:pt x="38942" y="110091"/>
                    </a:cubicBezTo>
                    <a:cubicBezTo>
                      <a:pt x="74725" y="111150"/>
                      <a:pt x="118983" y="87314"/>
                      <a:pt x="137816" y="56828"/>
                    </a:cubicBezTo>
                    <a:cubicBezTo>
                      <a:pt x="149057" y="38760"/>
                      <a:pt x="148469" y="22281"/>
                      <a:pt x="138817" y="11805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AC36E928-1CEE-4590-AC2F-932EC602F3B8}"/>
                  </a:ext>
                </a:extLst>
              </p:cNvPr>
              <p:cNvSpPr/>
              <p:nvPr/>
            </p:nvSpPr>
            <p:spPr>
              <a:xfrm>
                <a:off x="6857955" y="2349419"/>
                <a:ext cx="144487" cy="31232"/>
              </a:xfrm>
              <a:custGeom>
                <a:avLst/>
                <a:gdLst>
                  <a:gd name="connsiteX0" fmla="*/ 124109 w 144487"/>
                  <a:gd name="connsiteY0" fmla="*/ 5905 h 31232"/>
                  <a:gd name="connsiteX1" fmla="*/ 90327 w 144487"/>
                  <a:gd name="connsiteY1" fmla="*/ 20 h 31232"/>
                  <a:gd name="connsiteX2" fmla="*/ 29884 w 144487"/>
                  <a:gd name="connsiteY2" fmla="*/ 13321 h 31232"/>
                  <a:gd name="connsiteX3" fmla="*/ 14759 w 144487"/>
                  <a:gd name="connsiteY3" fmla="*/ 20736 h 31232"/>
                  <a:gd name="connsiteX4" fmla="*/ 163 w 144487"/>
                  <a:gd name="connsiteY4" fmla="*/ 29976 h 31232"/>
                  <a:gd name="connsiteX5" fmla="*/ 928 w 144487"/>
                  <a:gd name="connsiteY5" fmla="*/ 31212 h 31232"/>
                  <a:gd name="connsiteX6" fmla="*/ 14052 w 144487"/>
                  <a:gd name="connsiteY6" fmla="*/ 25327 h 31232"/>
                  <a:gd name="connsiteX7" fmla="*/ 28177 w 144487"/>
                  <a:gd name="connsiteY7" fmla="*/ 19441 h 31232"/>
                  <a:gd name="connsiteX8" fmla="*/ 56662 w 144487"/>
                  <a:gd name="connsiteY8" fmla="*/ 10437 h 31232"/>
                  <a:gd name="connsiteX9" fmla="*/ 116340 w 144487"/>
                  <a:gd name="connsiteY9" fmla="*/ 8789 h 31232"/>
                  <a:gd name="connsiteX10" fmla="*/ 143766 w 144487"/>
                  <a:gd name="connsiteY10" fmla="*/ 23561 h 31232"/>
                  <a:gd name="connsiteX11" fmla="*/ 144413 w 144487"/>
                  <a:gd name="connsiteY11" fmla="*/ 22855 h 31232"/>
                  <a:gd name="connsiteX12" fmla="*/ 124109 w 144487"/>
                  <a:gd name="connsiteY12" fmla="*/ 5905 h 3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487" h="31232">
                    <a:moveTo>
                      <a:pt x="124109" y="5905"/>
                    </a:moveTo>
                    <a:cubicBezTo>
                      <a:pt x="113333" y="1776"/>
                      <a:pt x="101862" y="-223"/>
                      <a:pt x="90327" y="20"/>
                    </a:cubicBezTo>
                    <a:cubicBezTo>
                      <a:pt x="69481" y="290"/>
                      <a:pt x="48917" y="4816"/>
                      <a:pt x="29884" y="13321"/>
                    </a:cubicBezTo>
                    <a:cubicBezTo>
                      <a:pt x="24764" y="15557"/>
                      <a:pt x="19702" y="18088"/>
                      <a:pt x="14759" y="20736"/>
                    </a:cubicBezTo>
                    <a:cubicBezTo>
                      <a:pt x="9491" y="23126"/>
                      <a:pt x="4577" y="26236"/>
                      <a:pt x="163" y="29976"/>
                    </a:cubicBezTo>
                    <a:cubicBezTo>
                      <a:pt x="-249" y="30388"/>
                      <a:pt x="163" y="31389"/>
                      <a:pt x="928" y="31212"/>
                    </a:cubicBezTo>
                    <a:cubicBezTo>
                      <a:pt x="5442" y="29573"/>
                      <a:pt x="9827" y="27606"/>
                      <a:pt x="14052" y="25327"/>
                    </a:cubicBezTo>
                    <a:cubicBezTo>
                      <a:pt x="18702" y="23208"/>
                      <a:pt x="23351" y="21089"/>
                      <a:pt x="28177" y="19441"/>
                    </a:cubicBezTo>
                    <a:cubicBezTo>
                      <a:pt x="37464" y="15822"/>
                      <a:pt x="46981" y="12814"/>
                      <a:pt x="56662" y="10437"/>
                    </a:cubicBezTo>
                    <a:cubicBezTo>
                      <a:pt x="76196" y="5538"/>
                      <a:pt x="96565" y="4976"/>
                      <a:pt x="116340" y="8789"/>
                    </a:cubicBezTo>
                    <a:cubicBezTo>
                      <a:pt x="126793" y="10752"/>
                      <a:pt x="136374" y="15914"/>
                      <a:pt x="143766" y="23561"/>
                    </a:cubicBezTo>
                    <a:cubicBezTo>
                      <a:pt x="144296" y="24091"/>
                      <a:pt x="144649" y="23561"/>
                      <a:pt x="144413" y="22855"/>
                    </a:cubicBezTo>
                    <a:cubicBezTo>
                      <a:pt x="139958" y="14901"/>
                      <a:pt x="132731" y="8867"/>
                      <a:pt x="124109" y="590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00BC8D80-7399-441D-98C4-DC971A6EB481}"/>
                  </a:ext>
                </a:extLst>
              </p:cNvPr>
              <p:cNvSpPr/>
              <p:nvPr/>
            </p:nvSpPr>
            <p:spPr>
              <a:xfrm>
                <a:off x="6795187" y="2482193"/>
                <a:ext cx="144631" cy="31232"/>
              </a:xfrm>
              <a:custGeom>
                <a:avLst/>
                <a:gdLst>
                  <a:gd name="connsiteX0" fmla="*/ 20497 w 144631"/>
                  <a:gd name="connsiteY0" fmla="*/ 25327 h 31232"/>
                  <a:gd name="connsiteX1" fmla="*/ 54338 w 144631"/>
                  <a:gd name="connsiteY1" fmla="*/ 31212 h 31232"/>
                  <a:gd name="connsiteX2" fmla="*/ 114781 w 144631"/>
                  <a:gd name="connsiteY2" fmla="*/ 17911 h 31232"/>
                  <a:gd name="connsiteX3" fmla="*/ 129906 w 144631"/>
                  <a:gd name="connsiteY3" fmla="*/ 10554 h 31232"/>
                  <a:gd name="connsiteX4" fmla="*/ 144443 w 144631"/>
                  <a:gd name="connsiteY4" fmla="*/ 1314 h 31232"/>
                  <a:gd name="connsiteX5" fmla="*/ 143678 w 144631"/>
                  <a:gd name="connsiteY5" fmla="*/ 20 h 31232"/>
                  <a:gd name="connsiteX6" fmla="*/ 130554 w 144631"/>
                  <a:gd name="connsiteY6" fmla="*/ 5905 h 31232"/>
                  <a:gd name="connsiteX7" fmla="*/ 116488 w 144631"/>
                  <a:gd name="connsiteY7" fmla="*/ 11790 h 31232"/>
                  <a:gd name="connsiteX8" fmla="*/ 88003 w 144631"/>
                  <a:gd name="connsiteY8" fmla="*/ 20736 h 31232"/>
                  <a:gd name="connsiteX9" fmla="*/ 28325 w 144631"/>
                  <a:gd name="connsiteY9" fmla="*/ 22443 h 31232"/>
                  <a:gd name="connsiteX10" fmla="*/ 663 w 144631"/>
                  <a:gd name="connsiteY10" fmla="*/ 7494 h 31232"/>
                  <a:gd name="connsiteX11" fmla="*/ 75 w 144631"/>
                  <a:gd name="connsiteY11" fmla="*/ 8141 h 31232"/>
                  <a:gd name="connsiteX12" fmla="*/ 20497 w 144631"/>
                  <a:gd name="connsiteY12" fmla="*/ 25327 h 3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1" h="31232">
                    <a:moveTo>
                      <a:pt x="20497" y="25327"/>
                    </a:moveTo>
                    <a:cubicBezTo>
                      <a:pt x="31291" y="29458"/>
                      <a:pt x="42785" y="31456"/>
                      <a:pt x="54338" y="31212"/>
                    </a:cubicBezTo>
                    <a:cubicBezTo>
                      <a:pt x="75184" y="30990"/>
                      <a:pt x="95765" y="26462"/>
                      <a:pt x="114781" y="17911"/>
                    </a:cubicBezTo>
                    <a:cubicBezTo>
                      <a:pt x="119901" y="15734"/>
                      <a:pt x="124963" y="13203"/>
                      <a:pt x="129906" y="10554"/>
                    </a:cubicBezTo>
                    <a:cubicBezTo>
                      <a:pt x="135150" y="8150"/>
                      <a:pt x="140041" y="5041"/>
                      <a:pt x="144443" y="1314"/>
                    </a:cubicBezTo>
                    <a:cubicBezTo>
                      <a:pt x="144914" y="902"/>
                      <a:pt x="144443" y="-157"/>
                      <a:pt x="143678" y="20"/>
                    </a:cubicBezTo>
                    <a:cubicBezTo>
                      <a:pt x="139188" y="1706"/>
                      <a:pt x="134803" y="3672"/>
                      <a:pt x="130554" y="5905"/>
                    </a:cubicBezTo>
                    <a:cubicBezTo>
                      <a:pt x="125963" y="8083"/>
                      <a:pt x="121255" y="10201"/>
                      <a:pt x="116488" y="11790"/>
                    </a:cubicBezTo>
                    <a:cubicBezTo>
                      <a:pt x="107207" y="15417"/>
                      <a:pt x="97690" y="18406"/>
                      <a:pt x="88003" y="20736"/>
                    </a:cubicBezTo>
                    <a:cubicBezTo>
                      <a:pt x="68475" y="25681"/>
                      <a:pt x="48100" y="26264"/>
                      <a:pt x="28325" y="22443"/>
                    </a:cubicBezTo>
                    <a:cubicBezTo>
                      <a:pt x="17778" y="20443"/>
                      <a:pt x="8114" y="15220"/>
                      <a:pt x="663" y="7494"/>
                    </a:cubicBezTo>
                    <a:cubicBezTo>
                      <a:pt x="193" y="6964"/>
                      <a:pt x="-160" y="7494"/>
                      <a:pt x="75" y="8141"/>
                    </a:cubicBezTo>
                    <a:cubicBezTo>
                      <a:pt x="4524" y="16199"/>
                      <a:pt x="11799" y="22322"/>
                      <a:pt x="20497" y="2532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Graphic 6">
              <a:extLst>
                <a:ext uri="{FF2B5EF4-FFF2-40B4-BE49-F238E27FC236}">
                  <a16:creationId xmlns:a16="http://schemas.microsoft.com/office/drawing/2014/main" xmlns="" id="{610D2D18-4A3D-433B-9CF2-575B038706ED}"/>
                </a:ext>
              </a:extLst>
            </p:cNvPr>
            <p:cNvGrpSpPr/>
            <p:nvPr/>
          </p:nvGrpSpPr>
          <p:grpSpPr>
            <a:xfrm>
              <a:off x="6405977" y="3036427"/>
              <a:ext cx="304461" cy="233481"/>
              <a:chOff x="6405977" y="3036427"/>
              <a:chExt cx="304461" cy="233481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0822DF42-8A01-4A23-AE89-EDA434D67EB6}"/>
                  </a:ext>
                </a:extLst>
              </p:cNvPr>
              <p:cNvSpPr/>
              <p:nvPr/>
            </p:nvSpPr>
            <p:spPr>
              <a:xfrm>
                <a:off x="6405977" y="3036442"/>
                <a:ext cx="304461" cy="233466"/>
              </a:xfrm>
              <a:custGeom>
                <a:avLst/>
                <a:gdLst>
                  <a:gd name="connsiteX0" fmla="*/ 297944 w 304461"/>
                  <a:gd name="connsiteY0" fmla="*/ 176794 h 233466"/>
                  <a:gd name="connsiteX1" fmla="*/ 301357 w 304461"/>
                  <a:gd name="connsiteY1" fmla="*/ 121236 h 233466"/>
                  <a:gd name="connsiteX2" fmla="*/ 281877 w 304461"/>
                  <a:gd name="connsiteY2" fmla="*/ 82863 h 233466"/>
                  <a:gd name="connsiteX3" fmla="*/ 84422 w 304461"/>
                  <a:gd name="connsiteY3" fmla="*/ 1351 h 233466"/>
                  <a:gd name="connsiteX4" fmla="*/ 51228 w 304461"/>
                  <a:gd name="connsiteY4" fmla="*/ 10708 h 233466"/>
                  <a:gd name="connsiteX5" fmla="*/ 5911 w 304461"/>
                  <a:gd name="connsiteY5" fmla="*/ 120530 h 233466"/>
                  <a:gd name="connsiteX6" fmla="*/ 22861 w 304461"/>
                  <a:gd name="connsiteY6" fmla="*/ 150663 h 233466"/>
                  <a:gd name="connsiteX7" fmla="*/ 220315 w 304461"/>
                  <a:gd name="connsiteY7" fmla="*/ 232116 h 233466"/>
                  <a:gd name="connsiteX8" fmla="*/ 261160 w 304461"/>
                  <a:gd name="connsiteY8" fmla="*/ 218580 h 233466"/>
                  <a:gd name="connsiteX9" fmla="*/ 297944 w 304461"/>
                  <a:gd name="connsiteY9" fmla="*/ 176794 h 23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461" h="233466">
                    <a:moveTo>
                      <a:pt x="297944" y="176794"/>
                    </a:moveTo>
                    <a:cubicBezTo>
                      <a:pt x="305250" y="159173"/>
                      <a:pt x="306452" y="139616"/>
                      <a:pt x="301357" y="121236"/>
                    </a:cubicBezTo>
                    <a:cubicBezTo>
                      <a:pt x="297650" y="107211"/>
                      <a:pt x="291010" y="94134"/>
                      <a:pt x="281877" y="82863"/>
                    </a:cubicBezTo>
                    <a:cubicBezTo>
                      <a:pt x="240679" y="28835"/>
                      <a:pt x="151986" y="-7595"/>
                      <a:pt x="84422" y="1351"/>
                    </a:cubicBezTo>
                    <a:cubicBezTo>
                      <a:pt x="72943" y="2745"/>
                      <a:pt x="61747" y="5906"/>
                      <a:pt x="51228" y="10708"/>
                    </a:cubicBezTo>
                    <a:cubicBezTo>
                      <a:pt x="9150" y="29271"/>
                      <a:pt x="-10832" y="77696"/>
                      <a:pt x="5911" y="120530"/>
                    </a:cubicBezTo>
                    <a:cubicBezTo>
                      <a:pt x="9946" y="131400"/>
                      <a:pt x="15666" y="141570"/>
                      <a:pt x="22861" y="150663"/>
                    </a:cubicBezTo>
                    <a:cubicBezTo>
                      <a:pt x="64412" y="204632"/>
                      <a:pt x="152810" y="241062"/>
                      <a:pt x="220315" y="232116"/>
                    </a:cubicBezTo>
                    <a:cubicBezTo>
                      <a:pt x="234737" y="230557"/>
                      <a:pt x="248661" y="225943"/>
                      <a:pt x="261160" y="218580"/>
                    </a:cubicBezTo>
                    <a:cubicBezTo>
                      <a:pt x="277741" y="209146"/>
                      <a:pt x="290691" y="194438"/>
                      <a:pt x="297944" y="17679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03BADA36-B44A-4147-804A-1874D5658C08}"/>
                  </a:ext>
                </a:extLst>
              </p:cNvPr>
              <p:cNvSpPr/>
              <p:nvPr/>
            </p:nvSpPr>
            <p:spPr>
              <a:xfrm>
                <a:off x="6422008" y="3036427"/>
                <a:ext cx="287153" cy="198240"/>
              </a:xfrm>
              <a:custGeom>
                <a:avLst/>
                <a:gdLst>
                  <a:gd name="connsiteX0" fmla="*/ 265846 w 287153"/>
                  <a:gd name="connsiteY0" fmla="*/ 82878 h 198240"/>
                  <a:gd name="connsiteX1" fmla="*/ 218762 w 287153"/>
                  <a:gd name="connsiteY1" fmla="*/ 196877 h 198240"/>
                  <a:gd name="connsiteX2" fmla="*/ 21308 w 287153"/>
                  <a:gd name="connsiteY2" fmla="*/ 115365 h 198240"/>
                  <a:gd name="connsiteX3" fmla="*/ 68391 w 287153"/>
                  <a:gd name="connsiteY3" fmla="*/ 1365 h 198240"/>
                  <a:gd name="connsiteX4" fmla="*/ 265846 w 287153"/>
                  <a:gd name="connsiteY4" fmla="*/ 82878 h 19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153" h="198240">
                    <a:moveTo>
                      <a:pt x="265846" y="82878"/>
                    </a:moveTo>
                    <a:cubicBezTo>
                      <a:pt x="307396" y="136847"/>
                      <a:pt x="286327" y="187873"/>
                      <a:pt x="218762" y="196877"/>
                    </a:cubicBezTo>
                    <a:cubicBezTo>
                      <a:pt x="151198" y="205882"/>
                      <a:pt x="62859" y="169334"/>
                      <a:pt x="21308" y="115365"/>
                    </a:cubicBezTo>
                    <a:cubicBezTo>
                      <a:pt x="-20243" y="61396"/>
                      <a:pt x="827" y="10370"/>
                      <a:pt x="68391" y="1365"/>
                    </a:cubicBezTo>
                    <a:cubicBezTo>
                      <a:pt x="135955" y="-7640"/>
                      <a:pt x="224354" y="28850"/>
                      <a:pt x="265846" y="8287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328B5115-9B17-4474-B919-BA304F0950EC}"/>
                  </a:ext>
                </a:extLst>
              </p:cNvPr>
              <p:cNvSpPr/>
              <p:nvPr/>
            </p:nvSpPr>
            <p:spPr>
              <a:xfrm>
                <a:off x="6478658" y="3073982"/>
                <a:ext cx="175061" cy="121029"/>
              </a:xfrm>
              <a:custGeom>
                <a:avLst/>
                <a:gdLst>
                  <a:gd name="connsiteX0" fmla="*/ 174766 w 175061"/>
                  <a:gd name="connsiteY0" fmla="*/ 87639 h 121029"/>
                  <a:gd name="connsiteX1" fmla="*/ 162112 w 175061"/>
                  <a:gd name="connsiteY1" fmla="*/ 50443 h 121029"/>
                  <a:gd name="connsiteX2" fmla="*/ 41756 w 175061"/>
                  <a:gd name="connsiteY2" fmla="*/ 829 h 121029"/>
                  <a:gd name="connsiteX3" fmla="*/ 6444 w 175061"/>
                  <a:gd name="connsiteY3" fmla="*/ 18486 h 121029"/>
                  <a:gd name="connsiteX4" fmla="*/ 12977 w 175061"/>
                  <a:gd name="connsiteY4" fmla="*/ 70571 h 121029"/>
                  <a:gd name="connsiteX5" fmla="*/ 133333 w 175061"/>
                  <a:gd name="connsiteY5" fmla="*/ 120185 h 121029"/>
                  <a:gd name="connsiteX6" fmla="*/ 174766 w 175061"/>
                  <a:gd name="connsiteY6" fmla="*/ 87639 h 12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061" h="121029">
                    <a:moveTo>
                      <a:pt x="174766" y="87639"/>
                    </a:moveTo>
                    <a:cubicBezTo>
                      <a:pt x="176237" y="76515"/>
                      <a:pt x="172235" y="63626"/>
                      <a:pt x="162112" y="50443"/>
                    </a:cubicBezTo>
                    <a:cubicBezTo>
                      <a:pt x="136746" y="17544"/>
                      <a:pt x="82895" y="-4644"/>
                      <a:pt x="41756" y="829"/>
                    </a:cubicBezTo>
                    <a:cubicBezTo>
                      <a:pt x="25277" y="3007"/>
                      <a:pt x="13330" y="9304"/>
                      <a:pt x="6444" y="18486"/>
                    </a:cubicBezTo>
                    <a:cubicBezTo>
                      <a:pt x="-3679" y="31787"/>
                      <a:pt x="-2149" y="50855"/>
                      <a:pt x="12977" y="70571"/>
                    </a:cubicBezTo>
                    <a:cubicBezTo>
                      <a:pt x="38284" y="103471"/>
                      <a:pt x="92135" y="125717"/>
                      <a:pt x="133333" y="120185"/>
                    </a:cubicBezTo>
                    <a:cubicBezTo>
                      <a:pt x="158169" y="116360"/>
                      <a:pt x="172530" y="103882"/>
                      <a:pt x="174766" y="87639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2632A51E-137A-4149-9000-709F5833102A}"/>
                  </a:ext>
                </a:extLst>
              </p:cNvPr>
              <p:cNvSpPr/>
              <p:nvPr/>
            </p:nvSpPr>
            <p:spPr>
              <a:xfrm>
                <a:off x="6478658" y="3073982"/>
                <a:ext cx="175061" cy="121029"/>
              </a:xfrm>
              <a:custGeom>
                <a:avLst/>
                <a:gdLst>
                  <a:gd name="connsiteX0" fmla="*/ 174766 w 175061"/>
                  <a:gd name="connsiteY0" fmla="*/ 87639 h 121029"/>
                  <a:gd name="connsiteX1" fmla="*/ 162112 w 175061"/>
                  <a:gd name="connsiteY1" fmla="*/ 50443 h 121029"/>
                  <a:gd name="connsiteX2" fmla="*/ 41756 w 175061"/>
                  <a:gd name="connsiteY2" fmla="*/ 829 h 121029"/>
                  <a:gd name="connsiteX3" fmla="*/ 6444 w 175061"/>
                  <a:gd name="connsiteY3" fmla="*/ 18486 h 121029"/>
                  <a:gd name="connsiteX4" fmla="*/ 12977 w 175061"/>
                  <a:gd name="connsiteY4" fmla="*/ 70571 h 121029"/>
                  <a:gd name="connsiteX5" fmla="*/ 133333 w 175061"/>
                  <a:gd name="connsiteY5" fmla="*/ 120185 h 121029"/>
                  <a:gd name="connsiteX6" fmla="*/ 174766 w 175061"/>
                  <a:gd name="connsiteY6" fmla="*/ 87639 h 12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061" h="121029">
                    <a:moveTo>
                      <a:pt x="174766" y="87639"/>
                    </a:moveTo>
                    <a:cubicBezTo>
                      <a:pt x="176237" y="76515"/>
                      <a:pt x="172235" y="63626"/>
                      <a:pt x="162112" y="50443"/>
                    </a:cubicBezTo>
                    <a:cubicBezTo>
                      <a:pt x="136746" y="17544"/>
                      <a:pt x="82895" y="-4644"/>
                      <a:pt x="41756" y="829"/>
                    </a:cubicBezTo>
                    <a:cubicBezTo>
                      <a:pt x="25277" y="3007"/>
                      <a:pt x="13330" y="9304"/>
                      <a:pt x="6444" y="18486"/>
                    </a:cubicBezTo>
                    <a:cubicBezTo>
                      <a:pt x="-3679" y="31787"/>
                      <a:pt x="-2149" y="50855"/>
                      <a:pt x="12977" y="70571"/>
                    </a:cubicBezTo>
                    <a:cubicBezTo>
                      <a:pt x="38284" y="103471"/>
                      <a:pt x="92135" y="125717"/>
                      <a:pt x="133333" y="120185"/>
                    </a:cubicBezTo>
                    <a:cubicBezTo>
                      <a:pt x="158169" y="116360"/>
                      <a:pt x="172530" y="103882"/>
                      <a:pt x="174766" y="8763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651A87A4-9405-41D7-99DC-B56478E25BEA}"/>
                  </a:ext>
                </a:extLst>
              </p:cNvPr>
              <p:cNvSpPr/>
              <p:nvPr/>
            </p:nvSpPr>
            <p:spPr>
              <a:xfrm>
                <a:off x="6490664" y="3090341"/>
                <a:ext cx="145131" cy="100007"/>
              </a:xfrm>
              <a:custGeom>
                <a:avLst/>
                <a:gdLst>
                  <a:gd name="connsiteX0" fmla="*/ 145046 w 145131"/>
                  <a:gd name="connsiteY0" fmla="*/ 72810 h 100007"/>
                  <a:gd name="connsiteX1" fmla="*/ 134393 w 145131"/>
                  <a:gd name="connsiteY1" fmla="*/ 41852 h 100007"/>
                  <a:gd name="connsiteX2" fmla="*/ 34754 w 145131"/>
                  <a:gd name="connsiteY2" fmla="*/ 655 h 100007"/>
                  <a:gd name="connsiteX3" fmla="*/ 5327 w 145131"/>
                  <a:gd name="connsiteY3" fmla="*/ 15074 h 100007"/>
                  <a:gd name="connsiteX4" fmla="*/ 10742 w 145131"/>
                  <a:gd name="connsiteY4" fmla="*/ 58155 h 100007"/>
                  <a:gd name="connsiteX5" fmla="*/ 110381 w 145131"/>
                  <a:gd name="connsiteY5" fmla="*/ 99353 h 100007"/>
                  <a:gd name="connsiteX6" fmla="*/ 145046 w 145131"/>
                  <a:gd name="connsiteY6" fmla="*/ 72810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31" h="100007">
                    <a:moveTo>
                      <a:pt x="145046" y="72810"/>
                    </a:moveTo>
                    <a:cubicBezTo>
                      <a:pt x="145766" y="61480"/>
                      <a:pt x="141931" y="50339"/>
                      <a:pt x="134393" y="41852"/>
                    </a:cubicBezTo>
                    <a:cubicBezTo>
                      <a:pt x="113441" y="14603"/>
                      <a:pt x="68830" y="-3759"/>
                      <a:pt x="34754" y="655"/>
                    </a:cubicBezTo>
                    <a:cubicBezTo>
                      <a:pt x="23403" y="1302"/>
                      <a:pt x="12793" y="6499"/>
                      <a:pt x="5327" y="15074"/>
                    </a:cubicBezTo>
                    <a:cubicBezTo>
                      <a:pt x="-3030" y="26080"/>
                      <a:pt x="-1794" y="41852"/>
                      <a:pt x="10742" y="58155"/>
                    </a:cubicBezTo>
                    <a:cubicBezTo>
                      <a:pt x="31693" y="85404"/>
                      <a:pt x="76305" y="103767"/>
                      <a:pt x="110381" y="99353"/>
                    </a:cubicBezTo>
                    <a:cubicBezTo>
                      <a:pt x="131215" y="96822"/>
                      <a:pt x="143221" y="86464"/>
                      <a:pt x="145046" y="7281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F47E8125-474A-44EC-8260-DED2BFA00893}"/>
                  </a:ext>
                </a:extLst>
              </p:cNvPr>
              <p:cNvSpPr/>
              <p:nvPr/>
            </p:nvSpPr>
            <p:spPr>
              <a:xfrm>
                <a:off x="6490664" y="3090341"/>
                <a:ext cx="145131" cy="100007"/>
              </a:xfrm>
              <a:custGeom>
                <a:avLst/>
                <a:gdLst>
                  <a:gd name="connsiteX0" fmla="*/ 145046 w 145131"/>
                  <a:gd name="connsiteY0" fmla="*/ 72810 h 100007"/>
                  <a:gd name="connsiteX1" fmla="*/ 134393 w 145131"/>
                  <a:gd name="connsiteY1" fmla="*/ 41852 h 100007"/>
                  <a:gd name="connsiteX2" fmla="*/ 34754 w 145131"/>
                  <a:gd name="connsiteY2" fmla="*/ 655 h 100007"/>
                  <a:gd name="connsiteX3" fmla="*/ 5327 w 145131"/>
                  <a:gd name="connsiteY3" fmla="*/ 15074 h 100007"/>
                  <a:gd name="connsiteX4" fmla="*/ 10742 w 145131"/>
                  <a:gd name="connsiteY4" fmla="*/ 58155 h 100007"/>
                  <a:gd name="connsiteX5" fmla="*/ 110381 w 145131"/>
                  <a:gd name="connsiteY5" fmla="*/ 99353 h 100007"/>
                  <a:gd name="connsiteX6" fmla="*/ 145046 w 145131"/>
                  <a:gd name="connsiteY6" fmla="*/ 72810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31" h="100007">
                    <a:moveTo>
                      <a:pt x="145046" y="72810"/>
                    </a:moveTo>
                    <a:cubicBezTo>
                      <a:pt x="145766" y="61480"/>
                      <a:pt x="141931" y="50339"/>
                      <a:pt x="134393" y="41852"/>
                    </a:cubicBezTo>
                    <a:cubicBezTo>
                      <a:pt x="113441" y="14603"/>
                      <a:pt x="68830" y="-3759"/>
                      <a:pt x="34754" y="655"/>
                    </a:cubicBezTo>
                    <a:cubicBezTo>
                      <a:pt x="23403" y="1302"/>
                      <a:pt x="12793" y="6499"/>
                      <a:pt x="5327" y="15074"/>
                    </a:cubicBezTo>
                    <a:cubicBezTo>
                      <a:pt x="-3030" y="26080"/>
                      <a:pt x="-1794" y="41852"/>
                      <a:pt x="10742" y="58155"/>
                    </a:cubicBezTo>
                    <a:cubicBezTo>
                      <a:pt x="31693" y="85404"/>
                      <a:pt x="76305" y="103767"/>
                      <a:pt x="110381" y="99353"/>
                    </a:cubicBezTo>
                    <a:cubicBezTo>
                      <a:pt x="131215" y="96822"/>
                      <a:pt x="143221" y="86464"/>
                      <a:pt x="145046" y="7281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0033E47C-3CBF-4FF2-80ED-FD9629D07E78}"/>
                  </a:ext>
                </a:extLst>
              </p:cNvPr>
              <p:cNvSpPr/>
              <p:nvPr/>
            </p:nvSpPr>
            <p:spPr>
              <a:xfrm>
                <a:off x="6584534" y="3060510"/>
                <a:ext cx="116288" cy="124699"/>
              </a:xfrm>
              <a:custGeom>
                <a:avLst/>
                <a:gdLst>
                  <a:gd name="connsiteX0" fmla="*/ 113501 w 116288"/>
                  <a:gd name="connsiteY0" fmla="*/ 93460 h 124699"/>
                  <a:gd name="connsiteX1" fmla="*/ 93844 w 116288"/>
                  <a:gd name="connsiteY1" fmla="*/ 58913 h 124699"/>
                  <a:gd name="connsiteX2" fmla="*/ 37521 w 116288"/>
                  <a:gd name="connsiteY2" fmla="*/ 14419 h 124699"/>
                  <a:gd name="connsiteX3" fmla="*/ 19865 w 116288"/>
                  <a:gd name="connsiteY3" fmla="*/ 6297 h 124699"/>
                  <a:gd name="connsiteX4" fmla="*/ 855 w 116288"/>
                  <a:gd name="connsiteY4" fmla="*/ 0 h 124699"/>
                  <a:gd name="connsiteX5" fmla="*/ 267 w 116288"/>
                  <a:gd name="connsiteY5" fmla="*/ 1589 h 124699"/>
                  <a:gd name="connsiteX6" fmla="*/ 15392 w 116288"/>
                  <a:gd name="connsiteY6" fmla="*/ 8887 h 124699"/>
                  <a:gd name="connsiteX7" fmla="*/ 31224 w 116288"/>
                  <a:gd name="connsiteY7" fmla="*/ 17068 h 124699"/>
                  <a:gd name="connsiteX8" fmla="*/ 60180 w 116288"/>
                  <a:gd name="connsiteY8" fmla="*/ 36018 h 124699"/>
                  <a:gd name="connsiteX9" fmla="*/ 105497 w 116288"/>
                  <a:gd name="connsiteY9" fmla="*/ 88398 h 124699"/>
                  <a:gd name="connsiteX10" fmla="*/ 112324 w 116288"/>
                  <a:gd name="connsiteY10" fmla="*/ 124123 h 124699"/>
                  <a:gd name="connsiteX11" fmla="*/ 113442 w 116288"/>
                  <a:gd name="connsiteY11" fmla="*/ 124123 h 124699"/>
                  <a:gd name="connsiteX12" fmla="*/ 113501 w 116288"/>
                  <a:gd name="connsiteY12" fmla="*/ 93460 h 124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288" h="124699">
                    <a:moveTo>
                      <a:pt x="113501" y="93460"/>
                    </a:moveTo>
                    <a:cubicBezTo>
                      <a:pt x="109207" y="80800"/>
                      <a:pt x="102535" y="69071"/>
                      <a:pt x="93844" y="58913"/>
                    </a:cubicBezTo>
                    <a:cubicBezTo>
                      <a:pt x="78307" y="40391"/>
                      <a:pt x="59139" y="25248"/>
                      <a:pt x="37521" y="14419"/>
                    </a:cubicBezTo>
                    <a:cubicBezTo>
                      <a:pt x="31636" y="11476"/>
                      <a:pt x="25750" y="8534"/>
                      <a:pt x="19865" y="6297"/>
                    </a:cubicBezTo>
                    <a:cubicBezTo>
                      <a:pt x="13845" y="3343"/>
                      <a:pt x="7449" y="1224"/>
                      <a:pt x="855" y="0"/>
                    </a:cubicBezTo>
                    <a:cubicBezTo>
                      <a:pt x="149" y="0"/>
                      <a:pt x="-322" y="1236"/>
                      <a:pt x="267" y="1589"/>
                    </a:cubicBezTo>
                    <a:cubicBezTo>
                      <a:pt x="5149" y="4338"/>
                      <a:pt x="10201" y="6774"/>
                      <a:pt x="15392" y="8887"/>
                    </a:cubicBezTo>
                    <a:cubicBezTo>
                      <a:pt x="20748" y="11476"/>
                      <a:pt x="26045" y="14125"/>
                      <a:pt x="31224" y="17068"/>
                    </a:cubicBezTo>
                    <a:cubicBezTo>
                      <a:pt x="41294" y="22723"/>
                      <a:pt x="50968" y="29056"/>
                      <a:pt x="60180" y="36018"/>
                    </a:cubicBezTo>
                    <a:cubicBezTo>
                      <a:pt x="78923" y="49967"/>
                      <a:pt x="94390" y="67847"/>
                      <a:pt x="105497" y="88398"/>
                    </a:cubicBezTo>
                    <a:cubicBezTo>
                      <a:pt x="111423" y="99310"/>
                      <a:pt x="113809" y="111793"/>
                      <a:pt x="112324" y="124123"/>
                    </a:cubicBezTo>
                    <a:cubicBezTo>
                      <a:pt x="112324" y="125005"/>
                      <a:pt x="113148" y="124770"/>
                      <a:pt x="113442" y="124123"/>
                    </a:cubicBezTo>
                    <a:cubicBezTo>
                      <a:pt x="117216" y="114253"/>
                      <a:pt x="117237" y="103341"/>
                      <a:pt x="113501" y="9346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9EBA9F04-D4BC-4955-AB3D-CFA967F5D8E2}"/>
                  </a:ext>
                </a:extLst>
              </p:cNvPr>
              <p:cNvSpPr/>
              <p:nvPr/>
            </p:nvSpPr>
            <p:spPr>
              <a:xfrm>
                <a:off x="6436595" y="3085048"/>
                <a:ext cx="116220" cy="124714"/>
              </a:xfrm>
              <a:custGeom>
                <a:avLst/>
                <a:gdLst>
                  <a:gd name="connsiteX0" fmla="*/ 2837 w 116220"/>
                  <a:gd name="connsiteY0" fmla="*/ 31196 h 124714"/>
                  <a:gd name="connsiteX1" fmla="*/ 22494 w 116220"/>
                  <a:gd name="connsiteY1" fmla="*/ 65802 h 124714"/>
                  <a:gd name="connsiteX2" fmla="*/ 78758 w 116220"/>
                  <a:gd name="connsiteY2" fmla="*/ 110237 h 124714"/>
                  <a:gd name="connsiteX3" fmla="*/ 96414 w 116220"/>
                  <a:gd name="connsiteY3" fmla="*/ 118417 h 124714"/>
                  <a:gd name="connsiteX4" fmla="*/ 115365 w 116220"/>
                  <a:gd name="connsiteY4" fmla="*/ 124715 h 124714"/>
                  <a:gd name="connsiteX5" fmla="*/ 115954 w 116220"/>
                  <a:gd name="connsiteY5" fmla="*/ 123067 h 124714"/>
                  <a:gd name="connsiteX6" fmla="*/ 100828 w 116220"/>
                  <a:gd name="connsiteY6" fmla="*/ 115828 h 124714"/>
                  <a:gd name="connsiteX7" fmla="*/ 84997 w 116220"/>
                  <a:gd name="connsiteY7" fmla="*/ 107647 h 124714"/>
                  <a:gd name="connsiteX8" fmla="*/ 56041 w 116220"/>
                  <a:gd name="connsiteY8" fmla="*/ 88637 h 124714"/>
                  <a:gd name="connsiteX9" fmla="*/ 10782 w 116220"/>
                  <a:gd name="connsiteY9" fmla="*/ 36316 h 124714"/>
                  <a:gd name="connsiteX10" fmla="*/ 3896 w 116220"/>
                  <a:gd name="connsiteY10" fmla="*/ 533 h 124714"/>
                  <a:gd name="connsiteX11" fmla="*/ 2837 w 116220"/>
                  <a:gd name="connsiteY11" fmla="*/ 533 h 124714"/>
                  <a:gd name="connsiteX12" fmla="*/ 2837 w 116220"/>
                  <a:gd name="connsiteY12" fmla="*/ 31196 h 124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220" h="124714">
                    <a:moveTo>
                      <a:pt x="2837" y="31196"/>
                    </a:moveTo>
                    <a:cubicBezTo>
                      <a:pt x="7084" y="43897"/>
                      <a:pt x="13760" y="55650"/>
                      <a:pt x="22494" y="65802"/>
                    </a:cubicBezTo>
                    <a:cubicBezTo>
                      <a:pt x="38013" y="84306"/>
                      <a:pt x="57162" y="99431"/>
                      <a:pt x="78758" y="110237"/>
                    </a:cubicBezTo>
                    <a:cubicBezTo>
                      <a:pt x="84644" y="113238"/>
                      <a:pt x="90529" y="116122"/>
                      <a:pt x="96414" y="118417"/>
                    </a:cubicBezTo>
                    <a:cubicBezTo>
                      <a:pt x="102414" y="121372"/>
                      <a:pt x="108790" y="123491"/>
                      <a:pt x="115365" y="124715"/>
                    </a:cubicBezTo>
                    <a:cubicBezTo>
                      <a:pt x="116072" y="124715"/>
                      <a:pt x="116542" y="123479"/>
                      <a:pt x="115954" y="123067"/>
                    </a:cubicBezTo>
                    <a:cubicBezTo>
                      <a:pt x="111070" y="120336"/>
                      <a:pt x="106018" y="117917"/>
                      <a:pt x="100828" y="115828"/>
                    </a:cubicBezTo>
                    <a:cubicBezTo>
                      <a:pt x="95473" y="113238"/>
                      <a:pt x="90176" y="110590"/>
                      <a:pt x="84997" y="107647"/>
                    </a:cubicBezTo>
                    <a:cubicBezTo>
                      <a:pt x="74943" y="101944"/>
                      <a:pt x="65270" y="95594"/>
                      <a:pt x="56041" y="88637"/>
                    </a:cubicBezTo>
                    <a:cubicBezTo>
                      <a:pt x="37295" y="74730"/>
                      <a:pt x="21843" y="56868"/>
                      <a:pt x="10782" y="36316"/>
                    </a:cubicBezTo>
                    <a:cubicBezTo>
                      <a:pt x="4835" y="25393"/>
                      <a:pt x="2428" y="12887"/>
                      <a:pt x="3896" y="533"/>
                    </a:cubicBezTo>
                    <a:cubicBezTo>
                      <a:pt x="3896" y="-291"/>
                      <a:pt x="3072" y="-55"/>
                      <a:pt x="2837" y="533"/>
                    </a:cubicBezTo>
                    <a:cubicBezTo>
                      <a:pt x="-946" y="10403"/>
                      <a:pt x="-946" y="21326"/>
                      <a:pt x="2837" y="3119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aphic 6">
            <a:extLst>
              <a:ext uri="{FF2B5EF4-FFF2-40B4-BE49-F238E27FC236}">
                <a16:creationId xmlns:a16="http://schemas.microsoft.com/office/drawing/2014/main" xmlns="" id="{842257ED-6C6D-4E76-8CF8-A3A6C48BA6DA}"/>
              </a:ext>
            </a:extLst>
          </p:cNvPr>
          <p:cNvGrpSpPr/>
          <p:nvPr/>
        </p:nvGrpSpPr>
        <p:grpSpPr>
          <a:xfrm>
            <a:off x="6362157" y="2435365"/>
            <a:ext cx="2675670" cy="2115322"/>
            <a:chOff x="6362157" y="2435365"/>
            <a:chExt cx="2675670" cy="2115322"/>
          </a:xfrm>
        </p:grpSpPr>
        <p:grpSp>
          <p:nvGrpSpPr>
            <p:cNvPr id="144" name="Graphic 6">
              <a:extLst>
                <a:ext uri="{FF2B5EF4-FFF2-40B4-BE49-F238E27FC236}">
                  <a16:creationId xmlns:a16="http://schemas.microsoft.com/office/drawing/2014/main" xmlns="" id="{664EE553-D4B2-4385-B2F9-711129981901}"/>
                </a:ext>
              </a:extLst>
            </p:cNvPr>
            <p:cNvGrpSpPr/>
            <p:nvPr/>
          </p:nvGrpSpPr>
          <p:grpSpPr>
            <a:xfrm>
              <a:off x="8779695" y="4288368"/>
              <a:ext cx="258132" cy="262319"/>
              <a:chOff x="8779695" y="4288368"/>
              <a:chExt cx="258132" cy="262319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6201A27D-2E0D-4743-924D-40F7D03ED94C}"/>
                  </a:ext>
                </a:extLst>
              </p:cNvPr>
              <p:cNvSpPr/>
              <p:nvPr/>
            </p:nvSpPr>
            <p:spPr>
              <a:xfrm>
                <a:off x="8782696" y="4291123"/>
                <a:ext cx="252541" cy="256329"/>
              </a:xfrm>
              <a:custGeom>
                <a:avLst/>
                <a:gdLst>
                  <a:gd name="connsiteX0" fmla="*/ 57324 w 252541"/>
                  <a:gd name="connsiteY0" fmla="*/ 212717 h 256329"/>
                  <a:gd name="connsiteX1" fmla="*/ 95637 w 252541"/>
                  <a:gd name="connsiteY1" fmla="*/ 246440 h 256329"/>
                  <a:gd name="connsiteX2" fmla="*/ 118885 w 252541"/>
                  <a:gd name="connsiteY2" fmla="*/ 243733 h 256329"/>
                  <a:gd name="connsiteX3" fmla="*/ 146605 w 252541"/>
                  <a:gd name="connsiteY3" fmla="*/ 256210 h 256329"/>
                  <a:gd name="connsiteX4" fmla="*/ 168616 w 252541"/>
                  <a:gd name="connsiteY4" fmla="*/ 236082 h 256329"/>
                  <a:gd name="connsiteX5" fmla="*/ 194630 w 252541"/>
                  <a:gd name="connsiteY5" fmla="*/ 234199 h 256329"/>
                  <a:gd name="connsiteX6" fmla="*/ 220761 w 252541"/>
                  <a:gd name="connsiteY6" fmla="*/ 196944 h 256329"/>
                  <a:gd name="connsiteX7" fmla="*/ 227235 w 252541"/>
                  <a:gd name="connsiteY7" fmla="*/ 194884 h 256329"/>
                  <a:gd name="connsiteX8" fmla="*/ 238181 w 252541"/>
                  <a:gd name="connsiteY8" fmla="*/ 177228 h 256329"/>
                  <a:gd name="connsiteX9" fmla="*/ 236122 w 252541"/>
                  <a:gd name="connsiteY9" fmla="*/ 155629 h 256329"/>
                  <a:gd name="connsiteX10" fmla="*/ 252542 w 252541"/>
                  <a:gd name="connsiteY10" fmla="*/ 125790 h 256329"/>
                  <a:gd name="connsiteX11" fmla="*/ 236063 w 252541"/>
                  <a:gd name="connsiteY11" fmla="*/ 98953 h 256329"/>
                  <a:gd name="connsiteX12" fmla="*/ 232649 w 252541"/>
                  <a:gd name="connsiteY12" fmla="*/ 64582 h 256329"/>
                  <a:gd name="connsiteX13" fmla="*/ 210108 w 252541"/>
                  <a:gd name="connsiteY13" fmla="*/ 56578 h 256329"/>
                  <a:gd name="connsiteX14" fmla="*/ 194924 w 252541"/>
                  <a:gd name="connsiteY14" fmla="*/ 25797 h 256329"/>
                  <a:gd name="connsiteX15" fmla="*/ 174560 w 252541"/>
                  <a:gd name="connsiteY15" fmla="*/ 24502 h 256329"/>
                  <a:gd name="connsiteX16" fmla="*/ 151490 w 252541"/>
                  <a:gd name="connsiteY16" fmla="*/ 12026 h 256329"/>
                  <a:gd name="connsiteX17" fmla="*/ 125947 w 252541"/>
                  <a:gd name="connsiteY17" fmla="*/ 1196 h 256329"/>
                  <a:gd name="connsiteX18" fmla="*/ 109233 w 252541"/>
                  <a:gd name="connsiteY18" fmla="*/ 16263 h 256329"/>
                  <a:gd name="connsiteX19" fmla="*/ 82807 w 252541"/>
                  <a:gd name="connsiteY19" fmla="*/ 8848 h 256329"/>
                  <a:gd name="connsiteX20" fmla="*/ 60149 w 252541"/>
                  <a:gd name="connsiteY20" fmla="*/ 23796 h 256329"/>
                  <a:gd name="connsiteX21" fmla="*/ 58677 w 252541"/>
                  <a:gd name="connsiteY21" fmla="*/ 34684 h 256329"/>
                  <a:gd name="connsiteX22" fmla="*/ 21364 w 252541"/>
                  <a:gd name="connsiteY22" fmla="*/ 61051 h 256329"/>
                  <a:gd name="connsiteX23" fmla="*/ 19186 w 252541"/>
                  <a:gd name="connsiteY23" fmla="*/ 86299 h 256329"/>
                  <a:gd name="connsiteX24" fmla="*/ 0 w 252541"/>
                  <a:gd name="connsiteY24" fmla="*/ 123671 h 256329"/>
                  <a:gd name="connsiteX25" fmla="*/ 10123 w 252541"/>
                  <a:gd name="connsiteY25" fmla="*/ 146153 h 256329"/>
                  <a:gd name="connsiteX26" fmla="*/ 18127 w 252541"/>
                  <a:gd name="connsiteY26" fmla="*/ 159749 h 256329"/>
                  <a:gd name="connsiteX27" fmla="*/ 13066 w 252541"/>
                  <a:gd name="connsiteY27" fmla="*/ 184526 h 256329"/>
                  <a:gd name="connsiteX28" fmla="*/ 28368 w 252541"/>
                  <a:gd name="connsiteY28" fmla="*/ 201888 h 256329"/>
                  <a:gd name="connsiteX29" fmla="*/ 51615 w 252541"/>
                  <a:gd name="connsiteY29" fmla="*/ 209127 h 256329"/>
                  <a:gd name="connsiteX30" fmla="*/ 57324 w 252541"/>
                  <a:gd name="connsiteY30" fmla="*/ 212717 h 256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52541" h="256329">
                    <a:moveTo>
                      <a:pt x="57324" y="212717"/>
                    </a:moveTo>
                    <a:cubicBezTo>
                      <a:pt x="71684" y="224017"/>
                      <a:pt x="72920" y="248500"/>
                      <a:pt x="95637" y="246440"/>
                    </a:cubicBezTo>
                    <a:cubicBezTo>
                      <a:pt x="103465" y="245734"/>
                      <a:pt x="111234" y="241967"/>
                      <a:pt x="118885" y="243733"/>
                    </a:cubicBezTo>
                    <a:cubicBezTo>
                      <a:pt x="128949" y="246087"/>
                      <a:pt x="136541" y="257622"/>
                      <a:pt x="146605" y="256210"/>
                    </a:cubicBezTo>
                    <a:cubicBezTo>
                      <a:pt x="156669" y="254797"/>
                      <a:pt x="160612" y="242379"/>
                      <a:pt x="168616" y="236082"/>
                    </a:cubicBezTo>
                    <a:cubicBezTo>
                      <a:pt x="177856" y="228784"/>
                      <a:pt x="185154" y="234905"/>
                      <a:pt x="194630" y="234199"/>
                    </a:cubicBezTo>
                    <a:cubicBezTo>
                      <a:pt x="219113" y="232315"/>
                      <a:pt x="204340" y="203418"/>
                      <a:pt x="220761" y="196944"/>
                    </a:cubicBezTo>
                    <a:cubicBezTo>
                      <a:pt x="222879" y="196061"/>
                      <a:pt x="225116" y="195767"/>
                      <a:pt x="227235" y="194884"/>
                    </a:cubicBezTo>
                    <a:cubicBezTo>
                      <a:pt x="233862" y="191471"/>
                      <a:pt x="238076" y="184685"/>
                      <a:pt x="238181" y="177228"/>
                    </a:cubicBezTo>
                    <a:cubicBezTo>
                      <a:pt x="238287" y="169977"/>
                      <a:pt x="237599" y="162732"/>
                      <a:pt x="236122" y="155629"/>
                    </a:cubicBezTo>
                    <a:cubicBezTo>
                      <a:pt x="234474" y="142799"/>
                      <a:pt x="252424" y="137973"/>
                      <a:pt x="252542" y="125790"/>
                    </a:cubicBezTo>
                    <a:cubicBezTo>
                      <a:pt x="252542" y="115079"/>
                      <a:pt x="239358" y="109134"/>
                      <a:pt x="236063" y="98953"/>
                    </a:cubicBezTo>
                    <a:cubicBezTo>
                      <a:pt x="232355" y="87653"/>
                      <a:pt x="241359" y="72704"/>
                      <a:pt x="232649" y="64582"/>
                    </a:cubicBezTo>
                    <a:cubicBezTo>
                      <a:pt x="226764" y="59109"/>
                      <a:pt x="216523" y="61522"/>
                      <a:pt x="210108" y="56578"/>
                    </a:cubicBezTo>
                    <a:cubicBezTo>
                      <a:pt x="200750" y="49457"/>
                      <a:pt x="204988" y="31859"/>
                      <a:pt x="194924" y="25797"/>
                    </a:cubicBezTo>
                    <a:cubicBezTo>
                      <a:pt x="189039" y="22207"/>
                      <a:pt x="181152" y="24973"/>
                      <a:pt x="174560" y="24502"/>
                    </a:cubicBezTo>
                    <a:cubicBezTo>
                      <a:pt x="165497" y="23638"/>
                      <a:pt x="157175" y="19135"/>
                      <a:pt x="151490" y="12026"/>
                    </a:cubicBezTo>
                    <a:cubicBezTo>
                      <a:pt x="144663" y="4787"/>
                      <a:pt x="134893" y="-3041"/>
                      <a:pt x="125947" y="1196"/>
                    </a:cubicBezTo>
                    <a:cubicBezTo>
                      <a:pt x="119120" y="4434"/>
                      <a:pt x="116354" y="13673"/>
                      <a:pt x="109233" y="16263"/>
                    </a:cubicBezTo>
                    <a:cubicBezTo>
                      <a:pt x="100405" y="19441"/>
                      <a:pt x="91930" y="10790"/>
                      <a:pt x="82807" y="8848"/>
                    </a:cubicBezTo>
                    <a:cubicBezTo>
                      <a:pt x="72478" y="7011"/>
                      <a:pt x="62520" y="13579"/>
                      <a:pt x="60149" y="23796"/>
                    </a:cubicBezTo>
                    <a:cubicBezTo>
                      <a:pt x="59866" y="27451"/>
                      <a:pt x="59372" y="31088"/>
                      <a:pt x="58677" y="34684"/>
                    </a:cubicBezTo>
                    <a:cubicBezTo>
                      <a:pt x="54028" y="49692"/>
                      <a:pt x="29250" y="47573"/>
                      <a:pt x="21364" y="61051"/>
                    </a:cubicBezTo>
                    <a:cubicBezTo>
                      <a:pt x="16950" y="68408"/>
                      <a:pt x="19069" y="77706"/>
                      <a:pt x="19186" y="86299"/>
                    </a:cubicBezTo>
                    <a:cubicBezTo>
                      <a:pt x="19186" y="103249"/>
                      <a:pt x="942" y="107016"/>
                      <a:pt x="0" y="123671"/>
                    </a:cubicBezTo>
                    <a:cubicBezTo>
                      <a:pt x="441" y="132170"/>
                      <a:pt x="4055" y="140191"/>
                      <a:pt x="10123" y="146153"/>
                    </a:cubicBezTo>
                    <a:cubicBezTo>
                      <a:pt x="13996" y="149861"/>
                      <a:pt x="16762" y="154564"/>
                      <a:pt x="18127" y="159749"/>
                    </a:cubicBezTo>
                    <a:cubicBezTo>
                      <a:pt x="19304" y="168165"/>
                      <a:pt x="12242" y="176051"/>
                      <a:pt x="13066" y="184526"/>
                    </a:cubicBezTo>
                    <a:cubicBezTo>
                      <a:pt x="14566" y="192695"/>
                      <a:pt x="20452" y="199369"/>
                      <a:pt x="28368" y="201888"/>
                    </a:cubicBezTo>
                    <a:cubicBezTo>
                      <a:pt x="35842" y="204948"/>
                      <a:pt x="44140" y="205949"/>
                      <a:pt x="51615" y="209127"/>
                    </a:cubicBezTo>
                    <a:cubicBezTo>
                      <a:pt x="53681" y="210045"/>
                      <a:pt x="55599" y="211258"/>
                      <a:pt x="57324" y="212717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2F9F9E90-C22A-44D6-A17F-B4D02DD6BB6B}"/>
                  </a:ext>
                </a:extLst>
              </p:cNvPr>
              <p:cNvSpPr/>
              <p:nvPr/>
            </p:nvSpPr>
            <p:spPr>
              <a:xfrm>
                <a:off x="8782873" y="4303561"/>
                <a:ext cx="205399" cy="243656"/>
              </a:xfrm>
              <a:custGeom>
                <a:avLst/>
                <a:gdLst>
                  <a:gd name="connsiteX0" fmla="*/ 205400 w 205399"/>
                  <a:gd name="connsiteY0" fmla="*/ 217229 h 243656"/>
                  <a:gd name="connsiteX1" fmla="*/ 161612 w 205399"/>
                  <a:gd name="connsiteY1" fmla="*/ 205753 h 243656"/>
                  <a:gd name="connsiteX2" fmla="*/ 155433 w 205399"/>
                  <a:gd name="connsiteY2" fmla="*/ 214404 h 243656"/>
                  <a:gd name="connsiteX3" fmla="*/ 146722 w 205399"/>
                  <a:gd name="connsiteY3" fmla="*/ 219701 h 243656"/>
                  <a:gd name="connsiteX4" fmla="*/ 133009 w 205399"/>
                  <a:gd name="connsiteY4" fmla="*/ 208754 h 243656"/>
                  <a:gd name="connsiteX5" fmla="*/ 105407 w 205399"/>
                  <a:gd name="connsiteY5" fmla="*/ 210461 h 243656"/>
                  <a:gd name="connsiteX6" fmla="*/ 92695 w 205399"/>
                  <a:gd name="connsiteY6" fmla="*/ 191216 h 243656"/>
                  <a:gd name="connsiteX7" fmla="*/ 73979 w 205399"/>
                  <a:gd name="connsiteY7" fmla="*/ 185625 h 243656"/>
                  <a:gd name="connsiteX8" fmla="*/ 70389 w 205399"/>
                  <a:gd name="connsiteY8" fmla="*/ 174148 h 243656"/>
                  <a:gd name="connsiteX9" fmla="*/ 70389 w 205399"/>
                  <a:gd name="connsiteY9" fmla="*/ 161789 h 243656"/>
                  <a:gd name="connsiteX10" fmla="*/ 46848 w 205399"/>
                  <a:gd name="connsiteY10" fmla="*/ 144133 h 243656"/>
                  <a:gd name="connsiteX11" fmla="*/ 43552 w 205399"/>
                  <a:gd name="connsiteY11" fmla="*/ 117708 h 243656"/>
                  <a:gd name="connsiteX12" fmla="*/ 31781 w 205399"/>
                  <a:gd name="connsiteY12" fmla="*/ 104465 h 243656"/>
                  <a:gd name="connsiteX13" fmla="*/ 32311 w 205399"/>
                  <a:gd name="connsiteY13" fmla="*/ 94519 h 243656"/>
                  <a:gd name="connsiteX14" fmla="*/ 37313 w 205399"/>
                  <a:gd name="connsiteY14" fmla="*/ 90870 h 243656"/>
                  <a:gd name="connsiteX15" fmla="*/ 48083 w 205399"/>
                  <a:gd name="connsiteY15" fmla="*/ 67329 h 243656"/>
                  <a:gd name="connsiteX16" fmla="*/ 48437 w 205399"/>
                  <a:gd name="connsiteY16" fmla="*/ 48495 h 243656"/>
                  <a:gd name="connsiteX17" fmla="*/ 60972 w 205399"/>
                  <a:gd name="connsiteY17" fmla="*/ 41610 h 243656"/>
                  <a:gd name="connsiteX18" fmla="*/ 70625 w 205399"/>
                  <a:gd name="connsiteY18" fmla="*/ 31781 h 243656"/>
                  <a:gd name="connsiteX19" fmla="*/ 68741 w 205399"/>
                  <a:gd name="connsiteY19" fmla="*/ 23836 h 243656"/>
                  <a:gd name="connsiteX20" fmla="*/ 67152 w 205399"/>
                  <a:gd name="connsiteY20" fmla="*/ 6180 h 243656"/>
                  <a:gd name="connsiteX21" fmla="*/ 67741 w 205399"/>
                  <a:gd name="connsiteY21" fmla="*/ 0 h 243656"/>
                  <a:gd name="connsiteX22" fmla="*/ 60148 w 205399"/>
                  <a:gd name="connsiteY22" fmla="*/ 11359 h 243656"/>
                  <a:gd name="connsiteX23" fmla="*/ 58677 w 205399"/>
                  <a:gd name="connsiteY23" fmla="*/ 22247 h 243656"/>
                  <a:gd name="connsiteX24" fmla="*/ 21364 w 205399"/>
                  <a:gd name="connsiteY24" fmla="*/ 48613 h 243656"/>
                  <a:gd name="connsiteX25" fmla="*/ 19186 w 205399"/>
                  <a:gd name="connsiteY25" fmla="*/ 73861 h 243656"/>
                  <a:gd name="connsiteX26" fmla="*/ 0 w 205399"/>
                  <a:gd name="connsiteY26" fmla="*/ 111234 h 243656"/>
                  <a:gd name="connsiteX27" fmla="*/ 10123 w 205399"/>
                  <a:gd name="connsiteY27" fmla="*/ 133716 h 243656"/>
                  <a:gd name="connsiteX28" fmla="*/ 18127 w 205399"/>
                  <a:gd name="connsiteY28" fmla="*/ 147311 h 243656"/>
                  <a:gd name="connsiteX29" fmla="*/ 13065 w 205399"/>
                  <a:gd name="connsiteY29" fmla="*/ 172088 h 243656"/>
                  <a:gd name="connsiteX30" fmla="*/ 28367 w 205399"/>
                  <a:gd name="connsiteY30" fmla="*/ 189450 h 243656"/>
                  <a:gd name="connsiteX31" fmla="*/ 51615 w 205399"/>
                  <a:gd name="connsiteY31" fmla="*/ 196689 h 243656"/>
                  <a:gd name="connsiteX32" fmla="*/ 57500 w 205399"/>
                  <a:gd name="connsiteY32" fmla="*/ 200044 h 243656"/>
                  <a:gd name="connsiteX33" fmla="*/ 95814 w 205399"/>
                  <a:gd name="connsiteY33" fmla="*/ 233767 h 243656"/>
                  <a:gd name="connsiteX34" fmla="*/ 119061 w 205399"/>
                  <a:gd name="connsiteY34" fmla="*/ 231060 h 243656"/>
                  <a:gd name="connsiteX35" fmla="*/ 146781 w 205399"/>
                  <a:gd name="connsiteY35" fmla="*/ 243537 h 243656"/>
                  <a:gd name="connsiteX36" fmla="*/ 168793 w 205399"/>
                  <a:gd name="connsiteY36" fmla="*/ 223409 h 243656"/>
                  <a:gd name="connsiteX37" fmla="*/ 194806 w 205399"/>
                  <a:gd name="connsiteY37" fmla="*/ 221526 h 243656"/>
                  <a:gd name="connsiteX38" fmla="*/ 205400 w 205399"/>
                  <a:gd name="connsiteY38" fmla="*/ 217229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399" h="243656">
                    <a:moveTo>
                      <a:pt x="205400" y="217229"/>
                    </a:moveTo>
                    <a:cubicBezTo>
                      <a:pt x="189568" y="219525"/>
                      <a:pt x="174443" y="194394"/>
                      <a:pt x="161612" y="205753"/>
                    </a:cubicBezTo>
                    <a:cubicBezTo>
                      <a:pt x="159223" y="208389"/>
                      <a:pt x="157151" y="211291"/>
                      <a:pt x="155433" y="214404"/>
                    </a:cubicBezTo>
                    <a:cubicBezTo>
                      <a:pt x="153632" y="217553"/>
                      <a:pt x="150342" y="219554"/>
                      <a:pt x="146722" y="219701"/>
                    </a:cubicBezTo>
                    <a:cubicBezTo>
                      <a:pt x="140837" y="219289"/>
                      <a:pt x="138365" y="211462"/>
                      <a:pt x="133009" y="208754"/>
                    </a:cubicBezTo>
                    <a:cubicBezTo>
                      <a:pt x="124534" y="204517"/>
                      <a:pt x="113705" y="214993"/>
                      <a:pt x="105407" y="210461"/>
                    </a:cubicBezTo>
                    <a:cubicBezTo>
                      <a:pt x="98521" y="206695"/>
                      <a:pt x="99110" y="195630"/>
                      <a:pt x="92695" y="191216"/>
                    </a:cubicBezTo>
                    <a:cubicBezTo>
                      <a:pt x="87280" y="187449"/>
                      <a:pt x="78982" y="189980"/>
                      <a:pt x="73979" y="185625"/>
                    </a:cubicBezTo>
                    <a:cubicBezTo>
                      <a:pt x="71142" y="182523"/>
                      <a:pt x="69824" y="178315"/>
                      <a:pt x="70389" y="174148"/>
                    </a:cubicBezTo>
                    <a:cubicBezTo>
                      <a:pt x="70889" y="170046"/>
                      <a:pt x="70889" y="165891"/>
                      <a:pt x="70389" y="161789"/>
                    </a:cubicBezTo>
                    <a:cubicBezTo>
                      <a:pt x="67211" y="148017"/>
                      <a:pt x="51379" y="154785"/>
                      <a:pt x="46848" y="144133"/>
                    </a:cubicBezTo>
                    <a:cubicBezTo>
                      <a:pt x="42963" y="134834"/>
                      <a:pt x="51615" y="126830"/>
                      <a:pt x="43552" y="117708"/>
                    </a:cubicBezTo>
                    <a:cubicBezTo>
                      <a:pt x="39102" y="113794"/>
                      <a:pt x="35147" y="109345"/>
                      <a:pt x="31781" y="104465"/>
                    </a:cubicBezTo>
                    <a:cubicBezTo>
                      <a:pt x="30062" y="101317"/>
                      <a:pt x="30263" y="97468"/>
                      <a:pt x="32311" y="94519"/>
                    </a:cubicBezTo>
                    <a:cubicBezTo>
                      <a:pt x="33729" y="92995"/>
                      <a:pt x="35430" y="91759"/>
                      <a:pt x="37313" y="90870"/>
                    </a:cubicBezTo>
                    <a:cubicBezTo>
                      <a:pt x="47554" y="84985"/>
                      <a:pt x="51085" y="79100"/>
                      <a:pt x="48083" y="67329"/>
                    </a:cubicBezTo>
                    <a:cubicBezTo>
                      <a:pt x="46494" y="61031"/>
                      <a:pt x="44611" y="53734"/>
                      <a:pt x="48437" y="48495"/>
                    </a:cubicBezTo>
                    <a:cubicBezTo>
                      <a:pt x="51891" y="45076"/>
                      <a:pt x="56235" y="42687"/>
                      <a:pt x="60972" y="41610"/>
                    </a:cubicBezTo>
                    <a:cubicBezTo>
                      <a:pt x="65445" y="39785"/>
                      <a:pt x="70271" y="36607"/>
                      <a:pt x="70625" y="31781"/>
                    </a:cubicBezTo>
                    <a:cubicBezTo>
                      <a:pt x="70524" y="29033"/>
                      <a:pt x="69883" y="26337"/>
                      <a:pt x="68741" y="23836"/>
                    </a:cubicBezTo>
                    <a:cubicBezTo>
                      <a:pt x="67211" y="18086"/>
                      <a:pt x="66675" y="12112"/>
                      <a:pt x="67152" y="6180"/>
                    </a:cubicBezTo>
                    <a:cubicBezTo>
                      <a:pt x="67152" y="4532"/>
                      <a:pt x="67505" y="2295"/>
                      <a:pt x="67741" y="0"/>
                    </a:cubicBezTo>
                    <a:cubicBezTo>
                      <a:pt x="63850" y="2678"/>
                      <a:pt x="61137" y="6745"/>
                      <a:pt x="60148" y="11359"/>
                    </a:cubicBezTo>
                    <a:cubicBezTo>
                      <a:pt x="59866" y="15014"/>
                      <a:pt x="59372" y="18651"/>
                      <a:pt x="58677" y="22247"/>
                    </a:cubicBezTo>
                    <a:cubicBezTo>
                      <a:pt x="54028" y="37254"/>
                      <a:pt x="29250" y="35136"/>
                      <a:pt x="21364" y="48613"/>
                    </a:cubicBezTo>
                    <a:cubicBezTo>
                      <a:pt x="16950" y="55970"/>
                      <a:pt x="19069" y="65269"/>
                      <a:pt x="19186" y="73861"/>
                    </a:cubicBezTo>
                    <a:cubicBezTo>
                      <a:pt x="19186" y="90811"/>
                      <a:pt x="942" y="94578"/>
                      <a:pt x="0" y="111234"/>
                    </a:cubicBezTo>
                    <a:cubicBezTo>
                      <a:pt x="441" y="119732"/>
                      <a:pt x="4055" y="127754"/>
                      <a:pt x="10123" y="133716"/>
                    </a:cubicBezTo>
                    <a:cubicBezTo>
                      <a:pt x="13995" y="137424"/>
                      <a:pt x="16762" y="142126"/>
                      <a:pt x="18127" y="147311"/>
                    </a:cubicBezTo>
                    <a:cubicBezTo>
                      <a:pt x="19304" y="155727"/>
                      <a:pt x="12242" y="163613"/>
                      <a:pt x="13065" y="172088"/>
                    </a:cubicBezTo>
                    <a:cubicBezTo>
                      <a:pt x="14566" y="180257"/>
                      <a:pt x="20452" y="186931"/>
                      <a:pt x="28367" y="189450"/>
                    </a:cubicBezTo>
                    <a:cubicBezTo>
                      <a:pt x="35842" y="192511"/>
                      <a:pt x="44140" y="193511"/>
                      <a:pt x="51615" y="196689"/>
                    </a:cubicBezTo>
                    <a:cubicBezTo>
                      <a:pt x="53728" y="197525"/>
                      <a:pt x="55705" y="198649"/>
                      <a:pt x="57500" y="200044"/>
                    </a:cubicBezTo>
                    <a:cubicBezTo>
                      <a:pt x="71860" y="211344"/>
                      <a:pt x="73096" y="235827"/>
                      <a:pt x="95814" y="233767"/>
                    </a:cubicBezTo>
                    <a:cubicBezTo>
                      <a:pt x="103641" y="233061"/>
                      <a:pt x="111410" y="229294"/>
                      <a:pt x="119061" y="231060"/>
                    </a:cubicBezTo>
                    <a:cubicBezTo>
                      <a:pt x="129125" y="233414"/>
                      <a:pt x="136717" y="244949"/>
                      <a:pt x="146781" y="243537"/>
                    </a:cubicBezTo>
                    <a:cubicBezTo>
                      <a:pt x="156845" y="242125"/>
                      <a:pt x="160788" y="229706"/>
                      <a:pt x="168793" y="223409"/>
                    </a:cubicBezTo>
                    <a:cubicBezTo>
                      <a:pt x="178033" y="216111"/>
                      <a:pt x="185331" y="222232"/>
                      <a:pt x="194806" y="221526"/>
                    </a:cubicBezTo>
                    <a:cubicBezTo>
                      <a:pt x="198743" y="221443"/>
                      <a:pt x="202516" y="219913"/>
                      <a:pt x="205400" y="21722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E0F8BFEB-B5BF-4369-9027-9FC099882B17}"/>
                  </a:ext>
                </a:extLst>
              </p:cNvPr>
              <p:cNvSpPr/>
              <p:nvPr/>
            </p:nvSpPr>
            <p:spPr>
              <a:xfrm>
                <a:off x="8779695" y="4288368"/>
                <a:ext cx="258132" cy="262319"/>
              </a:xfrm>
              <a:custGeom>
                <a:avLst/>
                <a:gdLst>
                  <a:gd name="connsiteX0" fmla="*/ 147900 w 258132"/>
                  <a:gd name="connsiteY0" fmla="*/ 262202 h 262319"/>
                  <a:gd name="connsiteX1" fmla="*/ 132009 w 258132"/>
                  <a:gd name="connsiteY1" fmla="*/ 255375 h 262319"/>
                  <a:gd name="connsiteX2" fmla="*/ 121180 w 258132"/>
                  <a:gd name="connsiteY2" fmla="*/ 249489 h 262319"/>
                  <a:gd name="connsiteX3" fmla="*/ 107702 w 258132"/>
                  <a:gd name="connsiteY3" fmla="*/ 250667 h 262319"/>
                  <a:gd name="connsiteX4" fmla="*/ 98933 w 258132"/>
                  <a:gd name="connsiteY4" fmla="*/ 252256 h 262319"/>
                  <a:gd name="connsiteX5" fmla="*/ 69859 w 258132"/>
                  <a:gd name="connsiteY5" fmla="*/ 232598 h 262319"/>
                  <a:gd name="connsiteX6" fmla="*/ 58501 w 258132"/>
                  <a:gd name="connsiteY6" fmla="*/ 217885 h 262319"/>
                  <a:gd name="connsiteX7" fmla="*/ 58501 w 258132"/>
                  <a:gd name="connsiteY7" fmla="*/ 217885 h 262319"/>
                  <a:gd name="connsiteX8" fmla="*/ 53439 w 258132"/>
                  <a:gd name="connsiteY8" fmla="*/ 214942 h 262319"/>
                  <a:gd name="connsiteX9" fmla="*/ 41963 w 258132"/>
                  <a:gd name="connsiteY9" fmla="*/ 211352 h 262319"/>
                  <a:gd name="connsiteX10" fmla="*/ 30192 w 258132"/>
                  <a:gd name="connsiteY10" fmla="*/ 207703 h 262319"/>
                  <a:gd name="connsiteX11" fmla="*/ 13066 w 258132"/>
                  <a:gd name="connsiteY11" fmla="*/ 187870 h 262319"/>
                  <a:gd name="connsiteX12" fmla="*/ 15832 w 258132"/>
                  <a:gd name="connsiteY12" fmla="*/ 174686 h 262319"/>
                  <a:gd name="connsiteX13" fmla="*/ 18127 w 258132"/>
                  <a:gd name="connsiteY13" fmla="*/ 163328 h 262319"/>
                  <a:gd name="connsiteX14" fmla="*/ 11300 w 258132"/>
                  <a:gd name="connsiteY14" fmla="*/ 151557 h 262319"/>
                  <a:gd name="connsiteX15" fmla="*/ 10829 w 258132"/>
                  <a:gd name="connsiteY15" fmla="*/ 150968 h 262319"/>
                  <a:gd name="connsiteX16" fmla="*/ 0 w 258132"/>
                  <a:gd name="connsiteY16" fmla="*/ 126426 h 262319"/>
                  <a:gd name="connsiteX17" fmla="*/ 10476 w 258132"/>
                  <a:gd name="connsiteY17" fmla="*/ 106416 h 262319"/>
                  <a:gd name="connsiteX18" fmla="*/ 19186 w 258132"/>
                  <a:gd name="connsiteY18" fmla="*/ 89289 h 262319"/>
                  <a:gd name="connsiteX19" fmla="*/ 18892 w 258132"/>
                  <a:gd name="connsiteY19" fmla="*/ 83404 h 262319"/>
                  <a:gd name="connsiteX20" fmla="*/ 21835 w 258132"/>
                  <a:gd name="connsiteY20" fmla="*/ 62452 h 262319"/>
                  <a:gd name="connsiteX21" fmla="*/ 41786 w 258132"/>
                  <a:gd name="connsiteY21" fmla="*/ 49210 h 262319"/>
                  <a:gd name="connsiteX22" fmla="*/ 58854 w 258132"/>
                  <a:gd name="connsiteY22" fmla="*/ 36733 h 262319"/>
                  <a:gd name="connsiteX23" fmla="*/ 59619 w 258132"/>
                  <a:gd name="connsiteY23" fmla="*/ 31142 h 262319"/>
                  <a:gd name="connsiteX24" fmla="*/ 60207 w 258132"/>
                  <a:gd name="connsiteY24" fmla="*/ 26139 h 262319"/>
                  <a:gd name="connsiteX25" fmla="*/ 86338 w 258132"/>
                  <a:gd name="connsiteY25" fmla="*/ 8895 h 262319"/>
                  <a:gd name="connsiteX26" fmla="*/ 96932 w 258132"/>
                  <a:gd name="connsiteY26" fmla="*/ 13133 h 262319"/>
                  <a:gd name="connsiteX27" fmla="*/ 111175 w 258132"/>
                  <a:gd name="connsiteY27" fmla="*/ 16428 h 262319"/>
                  <a:gd name="connsiteX28" fmla="*/ 118649 w 258132"/>
                  <a:gd name="connsiteY28" fmla="*/ 9660 h 262319"/>
                  <a:gd name="connsiteX29" fmla="*/ 127654 w 258132"/>
                  <a:gd name="connsiteY29" fmla="*/ 1480 h 262319"/>
                  <a:gd name="connsiteX30" fmla="*/ 156551 w 258132"/>
                  <a:gd name="connsiteY30" fmla="*/ 13250 h 262319"/>
                  <a:gd name="connsiteX31" fmla="*/ 177738 w 258132"/>
                  <a:gd name="connsiteY31" fmla="*/ 25021 h 262319"/>
                  <a:gd name="connsiteX32" fmla="*/ 184154 w 258132"/>
                  <a:gd name="connsiteY32" fmla="*/ 24727 h 262319"/>
                  <a:gd name="connsiteX33" fmla="*/ 207948 w 258132"/>
                  <a:gd name="connsiteY33" fmla="*/ 37763 h 262319"/>
                  <a:gd name="connsiteX34" fmla="*/ 208696 w 258132"/>
                  <a:gd name="connsiteY34" fmla="*/ 44090 h 262319"/>
                  <a:gd name="connsiteX35" fmla="*/ 214581 w 258132"/>
                  <a:gd name="connsiteY35" fmla="*/ 57685 h 262319"/>
                  <a:gd name="connsiteX36" fmla="*/ 224233 w 258132"/>
                  <a:gd name="connsiteY36" fmla="*/ 60804 h 262319"/>
                  <a:gd name="connsiteX37" fmla="*/ 237357 w 258132"/>
                  <a:gd name="connsiteY37" fmla="*/ 65866 h 262319"/>
                  <a:gd name="connsiteX38" fmla="*/ 241477 w 258132"/>
                  <a:gd name="connsiteY38" fmla="*/ 87347 h 262319"/>
                  <a:gd name="connsiteX39" fmla="*/ 241477 w 258132"/>
                  <a:gd name="connsiteY39" fmla="*/ 101472 h 262319"/>
                  <a:gd name="connsiteX40" fmla="*/ 249010 w 258132"/>
                  <a:gd name="connsiteY40" fmla="*/ 112066 h 262319"/>
                  <a:gd name="connsiteX41" fmla="*/ 258133 w 258132"/>
                  <a:gd name="connsiteY41" fmla="*/ 129192 h 262319"/>
                  <a:gd name="connsiteX42" fmla="*/ 248952 w 258132"/>
                  <a:gd name="connsiteY42" fmla="*/ 145495 h 262319"/>
                  <a:gd name="connsiteX43" fmla="*/ 241713 w 258132"/>
                  <a:gd name="connsiteY43" fmla="*/ 158678 h 262319"/>
                  <a:gd name="connsiteX44" fmla="*/ 242478 w 258132"/>
                  <a:gd name="connsiteY44" fmla="*/ 164093 h 262319"/>
                  <a:gd name="connsiteX45" fmla="*/ 243772 w 258132"/>
                  <a:gd name="connsiteY45" fmla="*/ 180866 h 262319"/>
                  <a:gd name="connsiteX46" fmla="*/ 231001 w 258132"/>
                  <a:gd name="connsiteY46" fmla="*/ 200817 h 262319"/>
                  <a:gd name="connsiteX47" fmla="*/ 227352 w 258132"/>
                  <a:gd name="connsiteY47" fmla="*/ 201936 h 262319"/>
                  <a:gd name="connsiteX48" fmla="*/ 224468 w 258132"/>
                  <a:gd name="connsiteY48" fmla="*/ 202818 h 262319"/>
                  <a:gd name="connsiteX49" fmla="*/ 216700 w 258132"/>
                  <a:gd name="connsiteY49" fmla="*/ 218120 h 262319"/>
                  <a:gd name="connsiteX50" fmla="*/ 197513 w 258132"/>
                  <a:gd name="connsiteY50" fmla="*/ 240308 h 262319"/>
                  <a:gd name="connsiteX51" fmla="*/ 187567 w 258132"/>
                  <a:gd name="connsiteY51" fmla="*/ 239367 h 262319"/>
                  <a:gd name="connsiteX52" fmla="*/ 173089 w 258132"/>
                  <a:gd name="connsiteY52" fmla="*/ 241603 h 262319"/>
                  <a:gd name="connsiteX53" fmla="*/ 165791 w 258132"/>
                  <a:gd name="connsiteY53" fmla="*/ 249784 h 262319"/>
                  <a:gd name="connsiteX54" fmla="*/ 149665 w 258132"/>
                  <a:gd name="connsiteY54" fmla="*/ 262320 h 262319"/>
                  <a:gd name="connsiteX55" fmla="*/ 147900 w 258132"/>
                  <a:gd name="connsiteY55" fmla="*/ 262202 h 262319"/>
                  <a:gd name="connsiteX56" fmla="*/ 117590 w 258132"/>
                  <a:gd name="connsiteY56" fmla="*/ 243251 h 262319"/>
                  <a:gd name="connsiteX57" fmla="*/ 122534 w 258132"/>
                  <a:gd name="connsiteY57" fmla="*/ 243781 h 262319"/>
                  <a:gd name="connsiteX58" fmla="*/ 135422 w 258132"/>
                  <a:gd name="connsiteY58" fmla="*/ 250549 h 262319"/>
                  <a:gd name="connsiteX59" fmla="*/ 149194 w 258132"/>
                  <a:gd name="connsiteY59" fmla="*/ 256434 h 262319"/>
                  <a:gd name="connsiteX60" fmla="*/ 161436 w 258132"/>
                  <a:gd name="connsiteY60" fmla="*/ 246194 h 262319"/>
                  <a:gd name="connsiteX61" fmla="*/ 169793 w 258132"/>
                  <a:gd name="connsiteY61" fmla="*/ 236895 h 262319"/>
                  <a:gd name="connsiteX62" fmla="*/ 188979 w 258132"/>
                  <a:gd name="connsiteY62" fmla="*/ 233540 h 262319"/>
                  <a:gd name="connsiteX63" fmla="*/ 197454 w 258132"/>
                  <a:gd name="connsiteY63" fmla="*/ 234364 h 262319"/>
                  <a:gd name="connsiteX64" fmla="*/ 211226 w 258132"/>
                  <a:gd name="connsiteY64" fmla="*/ 217120 h 262319"/>
                  <a:gd name="connsiteX65" fmla="*/ 222703 w 258132"/>
                  <a:gd name="connsiteY65" fmla="*/ 197286 h 262319"/>
                  <a:gd name="connsiteX66" fmla="*/ 226175 w 258132"/>
                  <a:gd name="connsiteY66" fmla="*/ 196227 h 262319"/>
                  <a:gd name="connsiteX67" fmla="*/ 229118 w 258132"/>
                  <a:gd name="connsiteY67" fmla="*/ 195285 h 262319"/>
                  <a:gd name="connsiteX68" fmla="*/ 238240 w 258132"/>
                  <a:gd name="connsiteY68" fmla="*/ 180277 h 262319"/>
                  <a:gd name="connsiteX69" fmla="*/ 237063 w 258132"/>
                  <a:gd name="connsiteY69" fmla="*/ 164917 h 262319"/>
                  <a:gd name="connsiteX70" fmla="*/ 236180 w 258132"/>
                  <a:gd name="connsiteY70" fmla="*/ 159384 h 262319"/>
                  <a:gd name="connsiteX71" fmla="*/ 245126 w 258132"/>
                  <a:gd name="connsiteY71" fmla="*/ 141257 h 262319"/>
                  <a:gd name="connsiteX72" fmla="*/ 252600 w 258132"/>
                  <a:gd name="connsiteY72" fmla="*/ 129134 h 262319"/>
                  <a:gd name="connsiteX73" fmla="*/ 245008 w 258132"/>
                  <a:gd name="connsiteY73" fmla="*/ 116009 h 262319"/>
                  <a:gd name="connsiteX74" fmla="*/ 236239 w 258132"/>
                  <a:gd name="connsiteY74" fmla="*/ 103238 h 262319"/>
                  <a:gd name="connsiteX75" fmla="*/ 235945 w 258132"/>
                  <a:gd name="connsiteY75" fmla="*/ 86523 h 262319"/>
                  <a:gd name="connsiteX76" fmla="*/ 233649 w 258132"/>
                  <a:gd name="connsiteY76" fmla="*/ 70103 h 262319"/>
                  <a:gd name="connsiteX77" fmla="*/ 223527 w 258132"/>
                  <a:gd name="connsiteY77" fmla="*/ 66513 h 262319"/>
                  <a:gd name="connsiteX78" fmla="*/ 203046 w 258132"/>
                  <a:gd name="connsiteY78" fmla="*/ 45332 h 262319"/>
                  <a:gd name="connsiteX79" fmla="*/ 203046 w 258132"/>
                  <a:gd name="connsiteY79" fmla="*/ 45326 h 262319"/>
                  <a:gd name="connsiteX80" fmla="*/ 196395 w 258132"/>
                  <a:gd name="connsiteY80" fmla="*/ 31672 h 262319"/>
                  <a:gd name="connsiteX81" fmla="*/ 184624 w 258132"/>
                  <a:gd name="connsiteY81" fmla="*/ 30553 h 262319"/>
                  <a:gd name="connsiteX82" fmla="*/ 177268 w 258132"/>
                  <a:gd name="connsiteY82" fmla="*/ 30553 h 262319"/>
                  <a:gd name="connsiteX83" fmla="*/ 152196 w 258132"/>
                  <a:gd name="connsiteY83" fmla="*/ 17135 h 262319"/>
                  <a:gd name="connsiteX84" fmla="*/ 130126 w 258132"/>
                  <a:gd name="connsiteY84" fmla="*/ 6953 h 262319"/>
                  <a:gd name="connsiteX85" fmla="*/ 123181 w 258132"/>
                  <a:gd name="connsiteY85" fmla="*/ 13545 h 262319"/>
                  <a:gd name="connsiteX86" fmla="*/ 113117 w 258132"/>
                  <a:gd name="connsiteY86" fmla="*/ 22137 h 262319"/>
                  <a:gd name="connsiteX87" fmla="*/ 94284 w 258132"/>
                  <a:gd name="connsiteY87" fmla="*/ 18547 h 262319"/>
                  <a:gd name="connsiteX88" fmla="*/ 85044 w 258132"/>
                  <a:gd name="connsiteY88" fmla="*/ 14839 h 262319"/>
                  <a:gd name="connsiteX89" fmla="*/ 72979 w 258132"/>
                  <a:gd name="connsiteY89" fmla="*/ 17370 h 262319"/>
                  <a:gd name="connsiteX90" fmla="*/ 65916 w 258132"/>
                  <a:gd name="connsiteY90" fmla="*/ 27434 h 262319"/>
                  <a:gd name="connsiteX91" fmla="*/ 65445 w 258132"/>
                  <a:gd name="connsiteY91" fmla="*/ 31730 h 262319"/>
                  <a:gd name="connsiteX92" fmla="*/ 64386 w 258132"/>
                  <a:gd name="connsiteY92" fmla="*/ 38675 h 262319"/>
                  <a:gd name="connsiteX93" fmla="*/ 43846 w 258132"/>
                  <a:gd name="connsiteY93" fmla="*/ 54860 h 262319"/>
                  <a:gd name="connsiteX94" fmla="*/ 26778 w 258132"/>
                  <a:gd name="connsiteY94" fmla="*/ 65689 h 262319"/>
                  <a:gd name="connsiteX95" fmla="*/ 24718 w 258132"/>
                  <a:gd name="connsiteY95" fmla="*/ 83345 h 262319"/>
                  <a:gd name="connsiteX96" fmla="*/ 25013 w 258132"/>
                  <a:gd name="connsiteY96" fmla="*/ 89584 h 262319"/>
                  <a:gd name="connsiteX97" fmla="*/ 14713 w 258132"/>
                  <a:gd name="connsiteY97" fmla="*/ 110712 h 262319"/>
                  <a:gd name="connsiteX98" fmla="*/ 5826 w 258132"/>
                  <a:gd name="connsiteY98" fmla="*/ 127074 h 262319"/>
                  <a:gd name="connsiteX99" fmla="*/ 15243 w 258132"/>
                  <a:gd name="connsiteY99" fmla="*/ 147496 h 262319"/>
                  <a:gd name="connsiteX100" fmla="*/ 15773 w 258132"/>
                  <a:gd name="connsiteY100" fmla="*/ 148084 h 262319"/>
                  <a:gd name="connsiteX101" fmla="*/ 23895 w 258132"/>
                  <a:gd name="connsiteY101" fmla="*/ 162621 h 262319"/>
                  <a:gd name="connsiteX102" fmla="*/ 21305 w 258132"/>
                  <a:gd name="connsiteY102" fmla="*/ 176923 h 262319"/>
                  <a:gd name="connsiteX103" fmla="*/ 18892 w 258132"/>
                  <a:gd name="connsiteY103" fmla="*/ 187634 h 262319"/>
                  <a:gd name="connsiteX104" fmla="*/ 32370 w 258132"/>
                  <a:gd name="connsiteY104" fmla="*/ 202465 h 262319"/>
                  <a:gd name="connsiteX105" fmla="*/ 43316 w 258132"/>
                  <a:gd name="connsiteY105" fmla="*/ 205820 h 262319"/>
                  <a:gd name="connsiteX106" fmla="*/ 55617 w 258132"/>
                  <a:gd name="connsiteY106" fmla="*/ 209704 h 262319"/>
                  <a:gd name="connsiteX107" fmla="*/ 61973 w 258132"/>
                  <a:gd name="connsiteY107" fmla="*/ 213471 h 262319"/>
                  <a:gd name="connsiteX108" fmla="*/ 61973 w 258132"/>
                  <a:gd name="connsiteY108" fmla="*/ 213471 h 262319"/>
                  <a:gd name="connsiteX109" fmla="*/ 74744 w 258132"/>
                  <a:gd name="connsiteY109" fmla="*/ 229715 h 262319"/>
                  <a:gd name="connsiteX110" fmla="*/ 98286 w 258132"/>
                  <a:gd name="connsiteY110" fmla="*/ 246547 h 262319"/>
                  <a:gd name="connsiteX111" fmla="*/ 106231 w 258132"/>
                  <a:gd name="connsiteY111" fmla="*/ 245075 h 262319"/>
                  <a:gd name="connsiteX112" fmla="*/ 117590 w 258132"/>
                  <a:gd name="connsiteY112" fmla="*/ 243074 h 26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58132" h="262319">
                    <a:moveTo>
                      <a:pt x="147900" y="262202"/>
                    </a:moveTo>
                    <a:cubicBezTo>
                      <a:pt x="142026" y="261619"/>
                      <a:pt x="136476" y="259236"/>
                      <a:pt x="132009" y="255375"/>
                    </a:cubicBezTo>
                    <a:cubicBezTo>
                      <a:pt x="128790" y="252762"/>
                      <a:pt x="125123" y="250767"/>
                      <a:pt x="121180" y="249489"/>
                    </a:cubicBezTo>
                    <a:cubicBezTo>
                      <a:pt x="116654" y="248848"/>
                      <a:pt x="112046" y="249254"/>
                      <a:pt x="107702" y="250667"/>
                    </a:cubicBezTo>
                    <a:cubicBezTo>
                      <a:pt x="104819" y="251385"/>
                      <a:pt x="101888" y="251914"/>
                      <a:pt x="98933" y="252256"/>
                    </a:cubicBezTo>
                    <a:cubicBezTo>
                      <a:pt x="82690" y="253668"/>
                      <a:pt x="75804" y="242486"/>
                      <a:pt x="69859" y="232598"/>
                    </a:cubicBezTo>
                    <a:cubicBezTo>
                      <a:pt x="66981" y="227055"/>
                      <a:pt x="63132" y="222070"/>
                      <a:pt x="58501" y="217885"/>
                    </a:cubicBezTo>
                    <a:lnTo>
                      <a:pt x="58501" y="217885"/>
                    </a:lnTo>
                    <a:cubicBezTo>
                      <a:pt x="56965" y="216661"/>
                      <a:pt x="55264" y="215666"/>
                      <a:pt x="53439" y="214942"/>
                    </a:cubicBezTo>
                    <a:cubicBezTo>
                      <a:pt x="49714" y="213442"/>
                      <a:pt x="45876" y="212241"/>
                      <a:pt x="41963" y="211352"/>
                    </a:cubicBezTo>
                    <a:cubicBezTo>
                      <a:pt x="37955" y="210416"/>
                      <a:pt x="34023" y="209198"/>
                      <a:pt x="30192" y="207703"/>
                    </a:cubicBezTo>
                    <a:cubicBezTo>
                      <a:pt x="21252" y="204772"/>
                      <a:pt x="14666" y="197139"/>
                      <a:pt x="13066" y="187870"/>
                    </a:cubicBezTo>
                    <a:cubicBezTo>
                      <a:pt x="13048" y="183332"/>
                      <a:pt x="13989" y="178835"/>
                      <a:pt x="15832" y="174686"/>
                    </a:cubicBezTo>
                    <a:cubicBezTo>
                      <a:pt x="17509" y="171143"/>
                      <a:pt x="18298" y="167247"/>
                      <a:pt x="18127" y="163328"/>
                    </a:cubicBezTo>
                    <a:cubicBezTo>
                      <a:pt x="16985" y="158849"/>
                      <a:pt x="14625" y="154770"/>
                      <a:pt x="11300" y="151557"/>
                    </a:cubicBezTo>
                    <a:lnTo>
                      <a:pt x="10829" y="150968"/>
                    </a:lnTo>
                    <a:cubicBezTo>
                      <a:pt x="4249" y="144447"/>
                      <a:pt x="383" y="135684"/>
                      <a:pt x="0" y="126426"/>
                    </a:cubicBezTo>
                    <a:cubicBezTo>
                      <a:pt x="900" y="118693"/>
                      <a:pt x="4632" y="111566"/>
                      <a:pt x="10476" y="106416"/>
                    </a:cubicBezTo>
                    <a:cubicBezTo>
                      <a:pt x="15637" y="102167"/>
                      <a:pt x="18792" y="95963"/>
                      <a:pt x="19186" y="89289"/>
                    </a:cubicBezTo>
                    <a:cubicBezTo>
                      <a:pt x="19186" y="87347"/>
                      <a:pt x="19186" y="85346"/>
                      <a:pt x="18892" y="83404"/>
                    </a:cubicBezTo>
                    <a:cubicBezTo>
                      <a:pt x="17668" y="76283"/>
                      <a:pt x="18698" y="68961"/>
                      <a:pt x="21835" y="62452"/>
                    </a:cubicBezTo>
                    <a:cubicBezTo>
                      <a:pt x="26814" y="55925"/>
                      <a:pt x="33841" y="51264"/>
                      <a:pt x="41786" y="49210"/>
                    </a:cubicBezTo>
                    <a:cubicBezTo>
                      <a:pt x="49496" y="46208"/>
                      <a:pt x="56794" y="43325"/>
                      <a:pt x="58854" y="36733"/>
                    </a:cubicBezTo>
                    <a:cubicBezTo>
                      <a:pt x="59330" y="34909"/>
                      <a:pt x="59589" y="33031"/>
                      <a:pt x="59619" y="31142"/>
                    </a:cubicBezTo>
                    <a:cubicBezTo>
                      <a:pt x="59701" y="29464"/>
                      <a:pt x="59896" y="27793"/>
                      <a:pt x="60207" y="26139"/>
                    </a:cubicBezTo>
                    <a:cubicBezTo>
                      <a:pt x="62932" y="14351"/>
                      <a:pt x="74426" y="6765"/>
                      <a:pt x="86338" y="8895"/>
                    </a:cubicBezTo>
                    <a:cubicBezTo>
                      <a:pt x="90035" y="9849"/>
                      <a:pt x="93595" y="11273"/>
                      <a:pt x="96932" y="13133"/>
                    </a:cubicBezTo>
                    <a:cubicBezTo>
                      <a:pt x="102229" y="15722"/>
                      <a:pt x="106761" y="18018"/>
                      <a:pt x="111175" y="16428"/>
                    </a:cubicBezTo>
                    <a:cubicBezTo>
                      <a:pt x="114223" y="14881"/>
                      <a:pt x="116807" y="12544"/>
                      <a:pt x="118649" y="9660"/>
                    </a:cubicBezTo>
                    <a:cubicBezTo>
                      <a:pt x="120986" y="6276"/>
                      <a:pt x="124064" y="3481"/>
                      <a:pt x="127654" y="1480"/>
                    </a:cubicBezTo>
                    <a:cubicBezTo>
                      <a:pt x="135952" y="-2464"/>
                      <a:pt x="145722" y="1480"/>
                      <a:pt x="156551" y="13250"/>
                    </a:cubicBezTo>
                    <a:cubicBezTo>
                      <a:pt x="161689" y="19930"/>
                      <a:pt x="169358" y="24185"/>
                      <a:pt x="177738" y="25021"/>
                    </a:cubicBezTo>
                    <a:cubicBezTo>
                      <a:pt x="179881" y="25062"/>
                      <a:pt x="182023" y="24962"/>
                      <a:pt x="184154" y="24727"/>
                    </a:cubicBezTo>
                    <a:cubicBezTo>
                      <a:pt x="194324" y="21755"/>
                      <a:pt x="204976" y="27593"/>
                      <a:pt x="207948" y="37763"/>
                    </a:cubicBezTo>
                    <a:cubicBezTo>
                      <a:pt x="208548" y="39817"/>
                      <a:pt x="208802" y="41953"/>
                      <a:pt x="208696" y="44090"/>
                    </a:cubicBezTo>
                    <a:cubicBezTo>
                      <a:pt x="209072" y="49157"/>
                      <a:pt x="211144" y="53948"/>
                      <a:pt x="214581" y="57685"/>
                    </a:cubicBezTo>
                    <a:cubicBezTo>
                      <a:pt x="217524" y="59439"/>
                      <a:pt x="220819" y="60504"/>
                      <a:pt x="224233" y="60804"/>
                    </a:cubicBezTo>
                    <a:cubicBezTo>
                      <a:pt x="229018" y="61134"/>
                      <a:pt x="233591" y="62899"/>
                      <a:pt x="237357" y="65866"/>
                    </a:cubicBezTo>
                    <a:cubicBezTo>
                      <a:pt x="243243" y="71751"/>
                      <a:pt x="242478" y="79579"/>
                      <a:pt x="241477" y="87347"/>
                    </a:cubicBezTo>
                    <a:cubicBezTo>
                      <a:pt x="240471" y="92003"/>
                      <a:pt x="240471" y="96817"/>
                      <a:pt x="241477" y="101472"/>
                    </a:cubicBezTo>
                    <a:cubicBezTo>
                      <a:pt x="243207" y="105498"/>
                      <a:pt x="245779" y="109106"/>
                      <a:pt x="249010" y="112066"/>
                    </a:cubicBezTo>
                    <a:cubicBezTo>
                      <a:pt x="254166" y="116368"/>
                      <a:pt x="257438" y="122513"/>
                      <a:pt x="258133" y="129192"/>
                    </a:cubicBezTo>
                    <a:cubicBezTo>
                      <a:pt x="257403" y="135643"/>
                      <a:pt x="254090" y="141528"/>
                      <a:pt x="248952" y="145495"/>
                    </a:cubicBezTo>
                    <a:cubicBezTo>
                      <a:pt x="244655" y="149732"/>
                      <a:pt x="241006" y="153381"/>
                      <a:pt x="241713" y="158678"/>
                    </a:cubicBezTo>
                    <a:cubicBezTo>
                      <a:pt x="241713" y="160444"/>
                      <a:pt x="242183" y="162268"/>
                      <a:pt x="242478" y="164093"/>
                    </a:cubicBezTo>
                    <a:cubicBezTo>
                      <a:pt x="243596" y="169607"/>
                      <a:pt x="244031" y="175245"/>
                      <a:pt x="243772" y="180866"/>
                    </a:cubicBezTo>
                    <a:cubicBezTo>
                      <a:pt x="243413" y="189329"/>
                      <a:pt x="238540" y="196951"/>
                      <a:pt x="231001" y="200817"/>
                    </a:cubicBezTo>
                    <a:cubicBezTo>
                      <a:pt x="229806" y="201253"/>
                      <a:pt x="228588" y="201624"/>
                      <a:pt x="227352" y="201936"/>
                    </a:cubicBezTo>
                    <a:cubicBezTo>
                      <a:pt x="226411" y="202230"/>
                      <a:pt x="225410" y="202465"/>
                      <a:pt x="224468" y="202818"/>
                    </a:cubicBezTo>
                    <a:cubicBezTo>
                      <a:pt x="219172" y="204937"/>
                      <a:pt x="217995" y="209999"/>
                      <a:pt x="216700" y="218120"/>
                    </a:cubicBezTo>
                    <a:cubicBezTo>
                      <a:pt x="215228" y="227419"/>
                      <a:pt x="213404" y="239072"/>
                      <a:pt x="197513" y="240308"/>
                    </a:cubicBezTo>
                    <a:cubicBezTo>
                      <a:pt x="194170" y="240467"/>
                      <a:pt x="190822" y="240149"/>
                      <a:pt x="187567" y="239367"/>
                    </a:cubicBezTo>
                    <a:cubicBezTo>
                      <a:pt x="182676" y="237589"/>
                      <a:pt x="177215" y="238437"/>
                      <a:pt x="173089" y="241603"/>
                    </a:cubicBezTo>
                    <a:cubicBezTo>
                      <a:pt x="170317" y="244004"/>
                      <a:pt x="167863" y="246753"/>
                      <a:pt x="165791" y="249784"/>
                    </a:cubicBezTo>
                    <a:cubicBezTo>
                      <a:pt x="161554" y="255669"/>
                      <a:pt x="157198" y="261555"/>
                      <a:pt x="149665" y="262320"/>
                    </a:cubicBezTo>
                    <a:cubicBezTo>
                      <a:pt x="149077" y="262320"/>
                      <a:pt x="148482" y="262278"/>
                      <a:pt x="147900" y="262202"/>
                    </a:cubicBezTo>
                    <a:close/>
                    <a:moveTo>
                      <a:pt x="117590" y="243251"/>
                    </a:moveTo>
                    <a:cubicBezTo>
                      <a:pt x="119250" y="243257"/>
                      <a:pt x="120909" y="243433"/>
                      <a:pt x="122534" y="243781"/>
                    </a:cubicBezTo>
                    <a:cubicBezTo>
                      <a:pt x="127212" y="245211"/>
                      <a:pt x="131585" y="247506"/>
                      <a:pt x="135422" y="250549"/>
                    </a:cubicBezTo>
                    <a:cubicBezTo>
                      <a:pt x="139089" y="254198"/>
                      <a:pt x="144021" y="256305"/>
                      <a:pt x="149194" y="256434"/>
                    </a:cubicBezTo>
                    <a:cubicBezTo>
                      <a:pt x="154315" y="255728"/>
                      <a:pt x="157610" y="251314"/>
                      <a:pt x="161436" y="246194"/>
                    </a:cubicBezTo>
                    <a:cubicBezTo>
                      <a:pt x="163808" y="242745"/>
                      <a:pt x="166615" y="239620"/>
                      <a:pt x="169793" y="236895"/>
                    </a:cubicBezTo>
                    <a:cubicBezTo>
                      <a:pt x="175243" y="232681"/>
                      <a:pt x="182423" y="231427"/>
                      <a:pt x="188979" y="233540"/>
                    </a:cubicBezTo>
                    <a:cubicBezTo>
                      <a:pt x="191757" y="234164"/>
                      <a:pt x="194606" y="234441"/>
                      <a:pt x="197454" y="234364"/>
                    </a:cubicBezTo>
                    <a:cubicBezTo>
                      <a:pt x="208166" y="233540"/>
                      <a:pt x="209637" y="227302"/>
                      <a:pt x="211226" y="217120"/>
                    </a:cubicBezTo>
                    <a:cubicBezTo>
                      <a:pt x="212462" y="209469"/>
                      <a:pt x="213816" y="200817"/>
                      <a:pt x="222703" y="197286"/>
                    </a:cubicBezTo>
                    <a:cubicBezTo>
                      <a:pt x="223839" y="196874"/>
                      <a:pt x="224998" y="196515"/>
                      <a:pt x="226175" y="196227"/>
                    </a:cubicBezTo>
                    <a:lnTo>
                      <a:pt x="229118" y="195285"/>
                    </a:lnTo>
                    <a:cubicBezTo>
                      <a:pt x="234609" y="192254"/>
                      <a:pt x="238081" y="186545"/>
                      <a:pt x="238240" y="180277"/>
                    </a:cubicBezTo>
                    <a:cubicBezTo>
                      <a:pt x="238481" y="175128"/>
                      <a:pt x="238087" y="169972"/>
                      <a:pt x="237063" y="164917"/>
                    </a:cubicBezTo>
                    <a:lnTo>
                      <a:pt x="236180" y="159384"/>
                    </a:lnTo>
                    <a:cubicBezTo>
                      <a:pt x="235180" y="151204"/>
                      <a:pt x="240477" y="145907"/>
                      <a:pt x="245126" y="141257"/>
                    </a:cubicBezTo>
                    <a:cubicBezTo>
                      <a:pt x="249093" y="138332"/>
                      <a:pt x="251771" y="133989"/>
                      <a:pt x="252600" y="129134"/>
                    </a:cubicBezTo>
                    <a:cubicBezTo>
                      <a:pt x="251782" y="123972"/>
                      <a:pt x="249075" y="119293"/>
                      <a:pt x="245008" y="116009"/>
                    </a:cubicBezTo>
                    <a:cubicBezTo>
                      <a:pt x="241201" y="112437"/>
                      <a:pt x="238205" y="108076"/>
                      <a:pt x="236239" y="103238"/>
                    </a:cubicBezTo>
                    <a:cubicBezTo>
                      <a:pt x="234903" y="97758"/>
                      <a:pt x="234803" y="92050"/>
                      <a:pt x="235945" y="86523"/>
                    </a:cubicBezTo>
                    <a:cubicBezTo>
                      <a:pt x="236828" y="79696"/>
                      <a:pt x="237593" y="73752"/>
                      <a:pt x="233649" y="70103"/>
                    </a:cubicBezTo>
                    <a:cubicBezTo>
                      <a:pt x="230672" y="67990"/>
                      <a:pt x="227170" y="66749"/>
                      <a:pt x="223527" y="66513"/>
                    </a:cubicBezTo>
                    <a:cubicBezTo>
                      <a:pt x="212021" y="66319"/>
                      <a:pt x="202851" y="56837"/>
                      <a:pt x="203046" y="45332"/>
                    </a:cubicBezTo>
                    <a:cubicBezTo>
                      <a:pt x="203046" y="45332"/>
                      <a:pt x="203046" y="45326"/>
                      <a:pt x="203046" y="45326"/>
                    </a:cubicBezTo>
                    <a:cubicBezTo>
                      <a:pt x="201751" y="39440"/>
                      <a:pt x="200515" y="34143"/>
                      <a:pt x="196395" y="31672"/>
                    </a:cubicBezTo>
                    <a:cubicBezTo>
                      <a:pt x="192687" y="30059"/>
                      <a:pt x="188568" y="29665"/>
                      <a:pt x="184624" y="30553"/>
                    </a:cubicBezTo>
                    <a:cubicBezTo>
                      <a:pt x="182176" y="30730"/>
                      <a:pt x="179716" y="30730"/>
                      <a:pt x="177268" y="30553"/>
                    </a:cubicBezTo>
                    <a:cubicBezTo>
                      <a:pt x="167457" y="29606"/>
                      <a:pt x="158429" y="24774"/>
                      <a:pt x="152196" y="17135"/>
                    </a:cubicBezTo>
                    <a:cubicBezTo>
                      <a:pt x="143309" y="7659"/>
                      <a:pt x="135834" y="4246"/>
                      <a:pt x="130126" y="6953"/>
                    </a:cubicBezTo>
                    <a:cubicBezTo>
                      <a:pt x="127360" y="8619"/>
                      <a:pt x="124988" y="10867"/>
                      <a:pt x="123181" y="13545"/>
                    </a:cubicBezTo>
                    <a:cubicBezTo>
                      <a:pt x="120685" y="17288"/>
                      <a:pt x="117201" y="20260"/>
                      <a:pt x="113117" y="22137"/>
                    </a:cubicBezTo>
                    <a:cubicBezTo>
                      <a:pt x="106614" y="23667"/>
                      <a:pt x="99769" y="22361"/>
                      <a:pt x="94284" y="18547"/>
                    </a:cubicBezTo>
                    <a:cubicBezTo>
                      <a:pt x="91370" y="16929"/>
                      <a:pt x="88269" y="15687"/>
                      <a:pt x="85044" y="14839"/>
                    </a:cubicBezTo>
                    <a:cubicBezTo>
                      <a:pt x="80847" y="14027"/>
                      <a:pt x="76498" y="14939"/>
                      <a:pt x="72979" y="17370"/>
                    </a:cubicBezTo>
                    <a:cubicBezTo>
                      <a:pt x="69394" y="19671"/>
                      <a:pt x="66864" y="23285"/>
                      <a:pt x="65916" y="27434"/>
                    </a:cubicBezTo>
                    <a:cubicBezTo>
                      <a:pt x="65669" y="28853"/>
                      <a:pt x="65516" y="30289"/>
                      <a:pt x="65445" y="31730"/>
                    </a:cubicBezTo>
                    <a:cubicBezTo>
                      <a:pt x="65369" y="34079"/>
                      <a:pt x="65016" y="36409"/>
                      <a:pt x="64386" y="38675"/>
                    </a:cubicBezTo>
                    <a:cubicBezTo>
                      <a:pt x="61502" y="47974"/>
                      <a:pt x="52615" y="51446"/>
                      <a:pt x="43846" y="54860"/>
                    </a:cubicBezTo>
                    <a:cubicBezTo>
                      <a:pt x="37143" y="56549"/>
                      <a:pt x="31163" y="60345"/>
                      <a:pt x="26778" y="65689"/>
                    </a:cubicBezTo>
                    <a:cubicBezTo>
                      <a:pt x="24318" y="71227"/>
                      <a:pt x="23600" y="77389"/>
                      <a:pt x="24718" y="83345"/>
                    </a:cubicBezTo>
                    <a:cubicBezTo>
                      <a:pt x="24718" y="85464"/>
                      <a:pt x="24718" y="87524"/>
                      <a:pt x="25013" y="89584"/>
                    </a:cubicBezTo>
                    <a:cubicBezTo>
                      <a:pt x="24666" y="97753"/>
                      <a:pt x="20934" y="105404"/>
                      <a:pt x="14713" y="110712"/>
                    </a:cubicBezTo>
                    <a:cubicBezTo>
                      <a:pt x="9846" y="114891"/>
                      <a:pt x="6686" y="120717"/>
                      <a:pt x="5826" y="127074"/>
                    </a:cubicBezTo>
                    <a:cubicBezTo>
                      <a:pt x="6309" y="134819"/>
                      <a:pt x="9670" y="142099"/>
                      <a:pt x="15243" y="147496"/>
                    </a:cubicBezTo>
                    <a:lnTo>
                      <a:pt x="15773" y="148084"/>
                    </a:lnTo>
                    <a:cubicBezTo>
                      <a:pt x="19787" y="152075"/>
                      <a:pt x="22606" y="157113"/>
                      <a:pt x="23895" y="162621"/>
                    </a:cubicBezTo>
                    <a:cubicBezTo>
                      <a:pt x="24265" y="167530"/>
                      <a:pt x="23377" y="172456"/>
                      <a:pt x="21305" y="176923"/>
                    </a:cubicBezTo>
                    <a:cubicBezTo>
                      <a:pt x="19775" y="180289"/>
                      <a:pt x="18957" y="183938"/>
                      <a:pt x="18892" y="187634"/>
                    </a:cubicBezTo>
                    <a:cubicBezTo>
                      <a:pt x="20340" y="194667"/>
                      <a:pt x="25507" y="200352"/>
                      <a:pt x="32370" y="202465"/>
                    </a:cubicBezTo>
                    <a:cubicBezTo>
                      <a:pt x="35942" y="203819"/>
                      <a:pt x="39597" y="204943"/>
                      <a:pt x="43316" y="205820"/>
                    </a:cubicBezTo>
                    <a:cubicBezTo>
                      <a:pt x="47513" y="206785"/>
                      <a:pt x="51627" y="208080"/>
                      <a:pt x="55617" y="209704"/>
                    </a:cubicBezTo>
                    <a:cubicBezTo>
                      <a:pt x="57906" y="210652"/>
                      <a:pt x="60043" y="211917"/>
                      <a:pt x="61973" y="213471"/>
                    </a:cubicBezTo>
                    <a:lnTo>
                      <a:pt x="61973" y="213471"/>
                    </a:lnTo>
                    <a:cubicBezTo>
                      <a:pt x="67223" y="218026"/>
                      <a:pt x="71554" y="223541"/>
                      <a:pt x="74744" y="229715"/>
                    </a:cubicBezTo>
                    <a:cubicBezTo>
                      <a:pt x="80630" y="239779"/>
                      <a:pt x="85515" y="247724"/>
                      <a:pt x="98286" y="246547"/>
                    </a:cubicBezTo>
                    <a:cubicBezTo>
                      <a:pt x="100964" y="246241"/>
                      <a:pt x="103618" y="245746"/>
                      <a:pt x="106231" y="245075"/>
                    </a:cubicBezTo>
                    <a:cubicBezTo>
                      <a:pt x="109933" y="243987"/>
                      <a:pt x="113741" y="243316"/>
                      <a:pt x="117590" y="24307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Graphic 6">
              <a:extLst>
                <a:ext uri="{FF2B5EF4-FFF2-40B4-BE49-F238E27FC236}">
                  <a16:creationId xmlns:a16="http://schemas.microsoft.com/office/drawing/2014/main" xmlns="" id="{69BB0B40-FB18-433E-9053-50F989AEB22B}"/>
                </a:ext>
              </a:extLst>
            </p:cNvPr>
            <p:cNvGrpSpPr/>
            <p:nvPr/>
          </p:nvGrpSpPr>
          <p:grpSpPr>
            <a:xfrm>
              <a:off x="8473145" y="4061846"/>
              <a:ext cx="186338" cy="183744"/>
              <a:chOff x="8473145" y="4061846"/>
              <a:chExt cx="186338" cy="183744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236D9A2D-100F-4334-B964-4E55EC82E8FF}"/>
                  </a:ext>
                </a:extLst>
              </p:cNvPr>
              <p:cNvSpPr/>
              <p:nvPr/>
            </p:nvSpPr>
            <p:spPr>
              <a:xfrm>
                <a:off x="8476099" y="4065200"/>
                <a:ext cx="180243" cy="177652"/>
              </a:xfrm>
              <a:custGeom>
                <a:avLst/>
                <a:gdLst>
                  <a:gd name="connsiteX0" fmla="*/ 163229 w 180243"/>
                  <a:gd name="connsiteY0" fmla="*/ 119182 h 177652"/>
                  <a:gd name="connsiteX1" fmla="*/ 178944 w 180243"/>
                  <a:gd name="connsiteY1" fmla="*/ 85636 h 177652"/>
                  <a:gd name="connsiteX2" fmla="*/ 172352 w 180243"/>
                  <a:gd name="connsiteY2" fmla="*/ 70039 h 177652"/>
                  <a:gd name="connsiteX3" fmla="*/ 175471 w 180243"/>
                  <a:gd name="connsiteY3" fmla="*/ 48205 h 177652"/>
                  <a:gd name="connsiteX4" fmla="*/ 156991 w 180243"/>
                  <a:gd name="connsiteY4" fmla="*/ 36964 h 177652"/>
                  <a:gd name="connsiteX5" fmla="*/ 150399 w 180243"/>
                  <a:gd name="connsiteY5" fmla="*/ 19307 h 177652"/>
                  <a:gd name="connsiteX6" fmla="*/ 119207 w 180243"/>
                  <a:gd name="connsiteY6" fmla="*/ 8655 h 177652"/>
                  <a:gd name="connsiteX7" fmla="*/ 116441 w 180243"/>
                  <a:gd name="connsiteY7" fmla="*/ 4535 h 177652"/>
                  <a:gd name="connsiteX8" fmla="*/ 102080 w 180243"/>
                  <a:gd name="connsiteY8" fmla="*/ 474 h 177652"/>
                  <a:gd name="connsiteX9" fmla="*/ 87544 w 180243"/>
                  <a:gd name="connsiteY9" fmla="*/ 6359 h 177652"/>
                  <a:gd name="connsiteX10" fmla="*/ 63413 w 180243"/>
                  <a:gd name="connsiteY10" fmla="*/ 1004 h 177652"/>
                  <a:gd name="connsiteX11" fmla="*/ 48111 w 180243"/>
                  <a:gd name="connsiteY11" fmla="*/ 17895 h 177652"/>
                  <a:gd name="connsiteX12" fmla="*/ 24864 w 180243"/>
                  <a:gd name="connsiteY12" fmla="*/ 27253 h 177652"/>
                  <a:gd name="connsiteX13" fmla="*/ 23864 w 180243"/>
                  <a:gd name="connsiteY13" fmla="*/ 44556 h 177652"/>
                  <a:gd name="connsiteX14" fmla="*/ 5501 w 180243"/>
                  <a:gd name="connsiteY14" fmla="*/ 61329 h 177652"/>
                  <a:gd name="connsiteX15" fmla="*/ 8738 w 180243"/>
                  <a:gd name="connsiteY15" fmla="*/ 75748 h 177652"/>
                  <a:gd name="connsiteX16" fmla="*/ 4677 w 180243"/>
                  <a:gd name="connsiteY16" fmla="*/ 94346 h 177652"/>
                  <a:gd name="connsiteX17" fmla="*/ 2323 w 180243"/>
                  <a:gd name="connsiteY17" fmla="*/ 114298 h 177652"/>
                  <a:gd name="connsiteX18" fmla="*/ 16154 w 180243"/>
                  <a:gd name="connsiteY18" fmla="*/ 122890 h 177652"/>
                  <a:gd name="connsiteX19" fmla="*/ 16154 w 180243"/>
                  <a:gd name="connsiteY19" fmla="*/ 142783 h 177652"/>
                  <a:gd name="connsiteX20" fmla="*/ 31162 w 180243"/>
                  <a:gd name="connsiteY20" fmla="*/ 155554 h 177652"/>
                  <a:gd name="connsiteX21" fmla="*/ 39048 w 180243"/>
                  <a:gd name="connsiteY21" fmla="*/ 154318 h 177652"/>
                  <a:gd name="connsiteX22" fmla="*/ 64944 w 180243"/>
                  <a:gd name="connsiteY22" fmla="*/ 174976 h 177652"/>
                  <a:gd name="connsiteX23" fmla="*/ 82953 w 180243"/>
                  <a:gd name="connsiteY23" fmla="*/ 171386 h 177652"/>
                  <a:gd name="connsiteX24" fmla="*/ 112851 w 180243"/>
                  <a:gd name="connsiteY24" fmla="*/ 177271 h 177652"/>
                  <a:gd name="connsiteX25" fmla="*/ 126446 w 180243"/>
                  <a:gd name="connsiteY25" fmla="*/ 165500 h 177652"/>
                  <a:gd name="connsiteX26" fmla="*/ 134332 w 180243"/>
                  <a:gd name="connsiteY26" fmla="*/ 157143 h 177652"/>
                  <a:gd name="connsiteX27" fmla="*/ 152577 w 180243"/>
                  <a:gd name="connsiteY27" fmla="*/ 155672 h 177652"/>
                  <a:gd name="connsiteX28" fmla="*/ 161523 w 180243"/>
                  <a:gd name="connsiteY28" fmla="*/ 141488 h 177652"/>
                  <a:gd name="connsiteX29" fmla="*/ 161876 w 180243"/>
                  <a:gd name="connsiteY29" fmla="*/ 123832 h 177652"/>
                  <a:gd name="connsiteX30" fmla="*/ 163229 w 180243"/>
                  <a:gd name="connsiteY30" fmla="*/ 119182 h 17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243" h="177652">
                    <a:moveTo>
                      <a:pt x="163229" y="119182"/>
                    </a:moveTo>
                    <a:cubicBezTo>
                      <a:pt x="168173" y="106882"/>
                      <a:pt x="185005" y="101055"/>
                      <a:pt x="178944" y="85636"/>
                    </a:cubicBezTo>
                    <a:cubicBezTo>
                      <a:pt x="176884" y="80339"/>
                      <a:pt x="172705" y="75748"/>
                      <a:pt x="172352" y="70039"/>
                    </a:cubicBezTo>
                    <a:cubicBezTo>
                      <a:pt x="171940" y="62565"/>
                      <a:pt x="178237" y="55091"/>
                      <a:pt x="175471" y="48205"/>
                    </a:cubicBezTo>
                    <a:cubicBezTo>
                      <a:pt x="172705" y="41319"/>
                      <a:pt x="162994" y="41260"/>
                      <a:pt x="156991" y="36964"/>
                    </a:cubicBezTo>
                    <a:cubicBezTo>
                      <a:pt x="149987" y="32020"/>
                      <a:pt x="152812" y="25722"/>
                      <a:pt x="150399" y="19307"/>
                    </a:cubicBezTo>
                    <a:cubicBezTo>
                      <a:pt x="144161" y="2652"/>
                      <a:pt x="126858" y="18778"/>
                      <a:pt x="119207" y="8655"/>
                    </a:cubicBezTo>
                    <a:cubicBezTo>
                      <a:pt x="118206" y="7360"/>
                      <a:pt x="117500" y="5830"/>
                      <a:pt x="116441" y="4535"/>
                    </a:cubicBezTo>
                    <a:cubicBezTo>
                      <a:pt x="112739" y="686"/>
                      <a:pt x="107248" y="-868"/>
                      <a:pt x="102080" y="474"/>
                    </a:cubicBezTo>
                    <a:cubicBezTo>
                      <a:pt x="97037" y="1910"/>
                      <a:pt x="92163" y="3882"/>
                      <a:pt x="87544" y="6359"/>
                    </a:cubicBezTo>
                    <a:cubicBezTo>
                      <a:pt x="78892" y="10126"/>
                      <a:pt x="72065" y="-1409"/>
                      <a:pt x="63413" y="1004"/>
                    </a:cubicBezTo>
                    <a:cubicBezTo>
                      <a:pt x="55939" y="3123"/>
                      <a:pt x="54527" y="13540"/>
                      <a:pt x="48111" y="17895"/>
                    </a:cubicBezTo>
                    <a:cubicBezTo>
                      <a:pt x="41696" y="22250"/>
                      <a:pt x="28749" y="19543"/>
                      <a:pt x="24864" y="27253"/>
                    </a:cubicBezTo>
                    <a:cubicBezTo>
                      <a:pt x="22216" y="32491"/>
                      <a:pt x="25982" y="39023"/>
                      <a:pt x="23864" y="44556"/>
                    </a:cubicBezTo>
                    <a:cubicBezTo>
                      <a:pt x="20803" y="52501"/>
                      <a:pt x="7679" y="53089"/>
                      <a:pt x="5501" y="61329"/>
                    </a:cubicBezTo>
                    <a:cubicBezTo>
                      <a:pt x="4207" y="66214"/>
                      <a:pt x="7679" y="71040"/>
                      <a:pt x="8738" y="75748"/>
                    </a:cubicBezTo>
                    <a:cubicBezTo>
                      <a:pt x="9921" y="82240"/>
                      <a:pt x="8462" y="88937"/>
                      <a:pt x="4677" y="94346"/>
                    </a:cubicBezTo>
                    <a:cubicBezTo>
                      <a:pt x="1028" y="100526"/>
                      <a:pt x="-2444" y="108942"/>
                      <a:pt x="2323" y="114298"/>
                    </a:cubicBezTo>
                    <a:cubicBezTo>
                      <a:pt x="5972" y="118417"/>
                      <a:pt x="12917" y="118476"/>
                      <a:pt x="16154" y="122890"/>
                    </a:cubicBezTo>
                    <a:cubicBezTo>
                      <a:pt x="20215" y="128363"/>
                      <a:pt x="15860" y="136015"/>
                      <a:pt x="16154" y="142783"/>
                    </a:cubicBezTo>
                    <a:cubicBezTo>
                      <a:pt x="17013" y="150328"/>
                      <a:pt x="23575" y="155913"/>
                      <a:pt x="31162" y="155554"/>
                    </a:cubicBezTo>
                    <a:cubicBezTo>
                      <a:pt x="33763" y="154971"/>
                      <a:pt x="36394" y="154559"/>
                      <a:pt x="39048" y="154318"/>
                    </a:cubicBezTo>
                    <a:cubicBezTo>
                      <a:pt x="50407" y="154318"/>
                      <a:pt x="53938" y="171974"/>
                      <a:pt x="64944" y="174976"/>
                    </a:cubicBezTo>
                    <a:cubicBezTo>
                      <a:pt x="70829" y="176565"/>
                      <a:pt x="77009" y="173210"/>
                      <a:pt x="82953" y="171386"/>
                    </a:cubicBezTo>
                    <a:cubicBezTo>
                      <a:pt x="94724" y="167796"/>
                      <a:pt x="101021" y="179919"/>
                      <a:pt x="112851" y="177271"/>
                    </a:cubicBezTo>
                    <a:cubicBezTo>
                      <a:pt x="118689" y="175176"/>
                      <a:pt x="123539" y="170980"/>
                      <a:pt x="126446" y="165500"/>
                    </a:cubicBezTo>
                    <a:cubicBezTo>
                      <a:pt x="128235" y="162028"/>
                      <a:pt x="130972" y="159132"/>
                      <a:pt x="134332" y="157143"/>
                    </a:cubicBezTo>
                    <a:cubicBezTo>
                      <a:pt x="139923" y="154612"/>
                      <a:pt x="146750" y="157790"/>
                      <a:pt x="152577" y="155672"/>
                    </a:cubicBezTo>
                    <a:cubicBezTo>
                      <a:pt x="157956" y="152970"/>
                      <a:pt x="161399" y="147509"/>
                      <a:pt x="161523" y="141488"/>
                    </a:cubicBezTo>
                    <a:cubicBezTo>
                      <a:pt x="162170" y="135603"/>
                      <a:pt x="161170" y="129717"/>
                      <a:pt x="161876" y="123832"/>
                    </a:cubicBezTo>
                    <a:cubicBezTo>
                      <a:pt x="162094" y="122225"/>
                      <a:pt x="162553" y="120654"/>
                      <a:pt x="163229" y="119182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E02FC78E-8DC9-447F-AA5F-FD62A650610F}"/>
                  </a:ext>
                </a:extLst>
              </p:cNvPr>
              <p:cNvSpPr/>
              <p:nvPr/>
            </p:nvSpPr>
            <p:spPr>
              <a:xfrm>
                <a:off x="8498197" y="4077739"/>
                <a:ext cx="158380" cy="164937"/>
              </a:xfrm>
              <a:custGeom>
                <a:avLst/>
                <a:gdLst>
                  <a:gd name="connsiteX0" fmla="*/ 122946 w 158380"/>
                  <a:gd name="connsiteY0" fmla="*/ 0 h 164937"/>
                  <a:gd name="connsiteX1" fmla="*/ 123770 w 158380"/>
                  <a:gd name="connsiteY1" fmla="*/ 32782 h 164937"/>
                  <a:gd name="connsiteX2" fmla="*/ 131068 w 158380"/>
                  <a:gd name="connsiteY2" fmla="*/ 35371 h 164937"/>
                  <a:gd name="connsiteX3" fmla="*/ 136541 w 158380"/>
                  <a:gd name="connsiteY3" fmla="*/ 40315 h 164937"/>
                  <a:gd name="connsiteX4" fmla="*/ 131715 w 158380"/>
                  <a:gd name="connsiteY4" fmla="*/ 52086 h 164937"/>
                  <a:gd name="connsiteX5" fmla="*/ 138424 w 158380"/>
                  <a:gd name="connsiteY5" fmla="*/ 70978 h 164937"/>
                  <a:gd name="connsiteX6" fmla="*/ 127654 w 158380"/>
                  <a:gd name="connsiteY6" fmla="*/ 83690 h 164937"/>
                  <a:gd name="connsiteX7" fmla="*/ 127654 w 158380"/>
                  <a:gd name="connsiteY7" fmla="*/ 97815 h 164937"/>
                  <a:gd name="connsiteX8" fmla="*/ 120415 w 158380"/>
                  <a:gd name="connsiteY8" fmla="*/ 102700 h 164937"/>
                  <a:gd name="connsiteX9" fmla="*/ 111763 w 158380"/>
                  <a:gd name="connsiteY9" fmla="*/ 105172 h 164937"/>
                  <a:gd name="connsiteX10" fmla="*/ 104289 w 158380"/>
                  <a:gd name="connsiteY10" fmla="*/ 125064 h 164937"/>
                  <a:gd name="connsiteX11" fmla="*/ 86633 w 158380"/>
                  <a:gd name="connsiteY11" fmla="*/ 132715 h 164937"/>
                  <a:gd name="connsiteX12" fmla="*/ 79865 w 158380"/>
                  <a:gd name="connsiteY12" fmla="*/ 143662 h 164937"/>
                  <a:gd name="connsiteX13" fmla="*/ 72802 w 158380"/>
                  <a:gd name="connsiteY13" fmla="*/ 145310 h 164937"/>
                  <a:gd name="connsiteX14" fmla="*/ 69271 w 158380"/>
                  <a:gd name="connsiteY14" fmla="*/ 142544 h 164937"/>
                  <a:gd name="connsiteX15" fmla="*/ 51020 w 158380"/>
                  <a:gd name="connsiteY15" fmla="*/ 139648 h 164937"/>
                  <a:gd name="connsiteX16" fmla="*/ 50850 w 158380"/>
                  <a:gd name="connsiteY16" fmla="*/ 139778 h 164937"/>
                  <a:gd name="connsiteX17" fmla="*/ 37667 w 158380"/>
                  <a:gd name="connsiteY17" fmla="*/ 143368 h 164937"/>
                  <a:gd name="connsiteX18" fmla="*/ 30133 w 158380"/>
                  <a:gd name="connsiteY18" fmla="*/ 136188 h 164937"/>
                  <a:gd name="connsiteX19" fmla="*/ 21364 w 158380"/>
                  <a:gd name="connsiteY19" fmla="*/ 131420 h 164937"/>
                  <a:gd name="connsiteX20" fmla="*/ 16244 w 158380"/>
                  <a:gd name="connsiteY20" fmla="*/ 134363 h 164937"/>
                  <a:gd name="connsiteX21" fmla="*/ 4473 w 158380"/>
                  <a:gd name="connsiteY21" fmla="*/ 138954 h 164937"/>
                  <a:gd name="connsiteX22" fmla="*/ 0 w 158380"/>
                  <a:gd name="connsiteY22" fmla="*/ 139837 h 164937"/>
                  <a:gd name="connsiteX23" fmla="*/ 9476 w 158380"/>
                  <a:gd name="connsiteY23" fmla="*/ 142838 h 164937"/>
                  <a:gd name="connsiteX24" fmla="*/ 17362 w 158380"/>
                  <a:gd name="connsiteY24" fmla="*/ 141602 h 164937"/>
                  <a:gd name="connsiteX25" fmla="*/ 43258 w 158380"/>
                  <a:gd name="connsiteY25" fmla="*/ 162260 h 164937"/>
                  <a:gd name="connsiteX26" fmla="*/ 61267 w 158380"/>
                  <a:gd name="connsiteY26" fmla="*/ 158670 h 164937"/>
                  <a:gd name="connsiteX27" fmla="*/ 91165 w 158380"/>
                  <a:gd name="connsiteY27" fmla="*/ 164555 h 164937"/>
                  <a:gd name="connsiteX28" fmla="*/ 104760 w 158380"/>
                  <a:gd name="connsiteY28" fmla="*/ 152784 h 164937"/>
                  <a:gd name="connsiteX29" fmla="*/ 112646 w 158380"/>
                  <a:gd name="connsiteY29" fmla="*/ 144427 h 164937"/>
                  <a:gd name="connsiteX30" fmla="*/ 130891 w 158380"/>
                  <a:gd name="connsiteY30" fmla="*/ 142956 h 164937"/>
                  <a:gd name="connsiteX31" fmla="*/ 139837 w 158380"/>
                  <a:gd name="connsiteY31" fmla="*/ 128772 h 164937"/>
                  <a:gd name="connsiteX32" fmla="*/ 140190 w 158380"/>
                  <a:gd name="connsiteY32" fmla="*/ 111116 h 164937"/>
                  <a:gd name="connsiteX33" fmla="*/ 141367 w 158380"/>
                  <a:gd name="connsiteY33" fmla="*/ 106467 h 164937"/>
                  <a:gd name="connsiteX34" fmla="*/ 157081 w 158380"/>
                  <a:gd name="connsiteY34" fmla="*/ 72920 h 164937"/>
                  <a:gd name="connsiteX35" fmla="*/ 150489 w 158380"/>
                  <a:gd name="connsiteY35" fmla="*/ 57324 h 164937"/>
                  <a:gd name="connsiteX36" fmla="*/ 153608 w 158380"/>
                  <a:gd name="connsiteY36" fmla="*/ 35489 h 164937"/>
                  <a:gd name="connsiteX37" fmla="*/ 135128 w 158380"/>
                  <a:gd name="connsiteY37" fmla="*/ 24248 h 164937"/>
                  <a:gd name="connsiteX38" fmla="*/ 128537 w 158380"/>
                  <a:gd name="connsiteY38" fmla="*/ 6592 h 164937"/>
                  <a:gd name="connsiteX39" fmla="*/ 122946 w 158380"/>
                  <a:gd name="connsiteY39" fmla="*/ 0 h 16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8380" h="164937">
                    <a:moveTo>
                      <a:pt x="122946" y="0"/>
                    </a:moveTo>
                    <a:cubicBezTo>
                      <a:pt x="127772" y="10535"/>
                      <a:pt x="113352" y="26190"/>
                      <a:pt x="123770" y="32782"/>
                    </a:cubicBezTo>
                    <a:cubicBezTo>
                      <a:pt x="126100" y="33906"/>
                      <a:pt x="128549" y="34771"/>
                      <a:pt x="131068" y="35371"/>
                    </a:cubicBezTo>
                    <a:cubicBezTo>
                      <a:pt x="133628" y="35954"/>
                      <a:pt x="135705" y="37825"/>
                      <a:pt x="136541" y="40315"/>
                    </a:cubicBezTo>
                    <a:cubicBezTo>
                      <a:pt x="137424" y="44552"/>
                      <a:pt x="132480" y="47848"/>
                      <a:pt x="131715" y="52086"/>
                    </a:cubicBezTo>
                    <a:cubicBezTo>
                      <a:pt x="130420" y="58854"/>
                      <a:pt x="139954" y="64268"/>
                      <a:pt x="138424" y="70978"/>
                    </a:cubicBezTo>
                    <a:cubicBezTo>
                      <a:pt x="137247" y="76510"/>
                      <a:pt x="129420" y="78334"/>
                      <a:pt x="127654" y="83690"/>
                    </a:cubicBezTo>
                    <a:cubicBezTo>
                      <a:pt x="125888" y="89046"/>
                      <a:pt x="129537" y="93519"/>
                      <a:pt x="127654" y="97815"/>
                    </a:cubicBezTo>
                    <a:cubicBezTo>
                      <a:pt x="126083" y="100434"/>
                      <a:pt x="123434" y="102223"/>
                      <a:pt x="120415" y="102700"/>
                    </a:cubicBezTo>
                    <a:cubicBezTo>
                      <a:pt x="117431" y="103130"/>
                      <a:pt x="114524" y="103959"/>
                      <a:pt x="111763" y="105172"/>
                    </a:cubicBezTo>
                    <a:cubicBezTo>
                      <a:pt x="102818" y="110115"/>
                      <a:pt x="110763" y="119768"/>
                      <a:pt x="104289" y="125064"/>
                    </a:cubicBezTo>
                    <a:cubicBezTo>
                      <a:pt x="97815" y="130361"/>
                      <a:pt x="91282" y="125064"/>
                      <a:pt x="86633" y="132715"/>
                    </a:cubicBezTo>
                    <a:cubicBezTo>
                      <a:pt x="84832" y="136623"/>
                      <a:pt x="82560" y="140302"/>
                      <a:pt x="79865" y="143662"/>
                    </a:cubicBezTo>
                    <a:cubicBezTo>
                      <a:pt x="78017" y="145504"/>
                      <a:pt x="75280" y="146146"/>
                      <a:pt x="72802" y="145310"/>
                    </a:cubicBezTo>
                    <a:cubicBezTo>
                      <a:pt x="71460" y="144621"/>
                      <a:pt x="70260" y="143686"/>
                      <a:pt x="69271" y="142544"/>
                    </a:cubicBezTo>
                    <a:cubicBezTo>
                      <a:pt x="65028" y="136706"/>
                      <a:pt x="56859" y="135411"/>
                      <a:pt x="51020" y="139648"/>
                    </a:cubicBezTo>
                    <a:cubicBezTo>
                      <a:pt x="50961" y="139695"/>
                      <a:pt x="50909" y="139737"/>
                      <a:pt x="50850" y="139778"/>
                    </a:cubicBezTo>
                    <a:cubicBezTo>
                      <a:pt x="47183" y="142826"/>
                      <a:pt x="42375" y="144133"/>
                      <a:pt x="37667" y="143368"/>
                    </a:cubicBezTo>
                    <a:cubicBezTo>
                      <a:pt x="34530" y="141732"/>
                      <a:pt x="31916" y="139242"/>
                      <a:pt x="30133" y="136188"/>
                    </a:cubicBezTo>
                    <a:cubicBezTo>
                      <a:pt x="28303" y="133110"/>
                      <a:pt x="24942" y="131285"/>
                      <a:pt x="21364" y="131420"/>
                    </a:cubicBezTo>
                    <a:cubicBezTo>
                      <a:pt x="19481" y="132050"/>
                      <a:pt x="17739" y="133051"/>
                      <a:pt x="16244" y="134363"/>
                    </a:cubicBezTo>
                    <a:cubicBezTo>
                      <a:pt x="12601" y="136541"/>
                      <a:pt x="8622" y="138089"/>
                      <a:pt x="4473" y="138954"/>
                    </a:cubicBezTo>
                    <a:cubicBezTo>
                      <a:pt x="3296" y="139248"/>
                      <a:pt x="1707" y="139483"/>
                      <a:pt x="0" y="139837"/>
                    </a:cubicBezTo>
                    <a:cubicBezTo>
                      <a:pt x="2678" y="141973"/>
                      <a:pt x="6056" y="143038"/>
                      <a:pt x="9476" y="142838"/>
                    </a:cubicBezTo>
                    <a:cubicBezTo>
                      <a:pt x="12077" y="142255"/>
                      <a:pt x="14708" y="141843"/>
                      <a:pt x="17362" y="141602"/>
                    </a:cubicBezTo>
                    <a:cubicBezTo>
                      <a:pt x="28721" y="141602"/>
                      <a:pt x="32252" y="159258"/>
                      <a:pt x="43258" y="162260"/>
                    </a:cubicBezTo>
                    <a:cubicBezTo>
                      <a:pt x="49143" y="163849"/>
                      <a:pt x="55323" y="160494"/>
                      <a:pt x="61267" y="158670"/>
                    </a:cubicBezTo>
                    <a:cubicBezTo>
                      <a:pt x="73038" y="155080"/>
                      <a:pt x="79335" y="167204"/>
                      <a:pt x="91165" y="164555"/>
                    </a:cubicBezTo>
                    <a:cubicBezTo>
                      <a:pt x="97003" y="162460"/>
                      <a:pt x="101852" y="158264"/>
                      <a:pt x="104760" y="152784"/>
                    </a:cubicBezTo>
                    <a:cubicBezTo>
                      <a:pt x="106549" y="149312"/>
                      <a:pt x="109286" y="146416"/>
                      <a:pt x="112646" y="144427"/>
                    </a:cubicBezTo>
                    <a:cubicBezTo>
                      <a:pt x="118237" y="141896"/>
                      <a:pt x="125064" y="145075"/>
                      <a:pt x="130891" y="142956"/>
                    </a:cubicBezTo>
                    <a:cubicBezTo>
                      <a:pt x="136270" y="140254"/>
                      <a:pt x="139713" y="134793"/>
                      <a:pt x="139837" y="128772"/>
                    </a:cubicBezTo>
                    <a:cubicBezTo>
                      <a:pt x="140484" y="122887"/>
                      <a:pt x="139484" y="117001"/>
                      <a:pt x="140190" y="111116"/>
                    </a:cubicBezTo>
                    <a:cubicBezTo>
                      <a:pt x="140349" y="109515"/>
                      <a:pt x="140749" y="107950"/>
                      <a:pt x="141367" y="106467"/>
                    </a:cubicBezTo>
                    <a:cubicBezTo>
                      <a:pt x="146311" y="94166"/>
                      <a:pt x="163143" y="88340"/>
                      <a:pt x="157081" y="72920"/>
                    </a:cubicBezTo>
                    <a:cubicBezTo>
                      <a:pt x="155021" y="67623"/>
                      <a:pt x="150842" y="63032"/>
                      <a:pt x="150489" y="57324"/>
                    </a:cubicBezTo>
                    <a:cubicBezTo>
                      <a:pt x="150077" y="49849"/>
                      <a:pt x="156375" y="42375"/>
                      <a:pt x="153608" y="35489"/>
                    </a:cubicBezTo>
                    <a:cubicBezTo>
                      <a:pt x="150842" y="28603"/>
                      <a:pt x="141131" y="28544"/>
                      <a:pt x="135128" y="24248"/>
                    </a:cubicBezTo>
                    <a:cubicBezTo>
                      <a:pt x="128125" y="19304"/>
                      <a:pt x="130950" y="13007"/>
                      <a:pt x="128537" y="6592"/>
                    </a:cubicBezTo>
                    <a:cubicBezTo>
                      <a:pt x="127577" y="3767"/>
                      <a:pt x="125576" y="1407"/>
                      <a:pt x="122946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B25F6B99-B05F-417B-990C-BCB9DC1F707B}"/>
                  </a:ext>
                </a:extLst>
              </p:cNvPr>
              <p:cNvSpPr/>
              <p:nvPr/>
            </p:nvSpPr>
            <p:spPr>
              <a:xfrm>
                <a:off x="8473145" y="4061846"/>
                <a:ext cx="186338" cy="183744"/>
              </a:xfrm>
              <a:custGeom>
                <a:avLst/>
                <a:gdLst>
                  <a:gd name="connsiteX0" fmla="*/ 112509 w 186338"/>
                  <a:gd name="connsiteY0" fmla="*/ 183744 h 183744"/>
                  <a:gd name="connsiteX1" fmla="*/ 100032 w 186338"/>
                  <a:gd name="connsiteY1" fmla="*/ 179919 h 183744"/>
                  <a:gd name="connsiteX2" fmla="*/ 86966 w 186338"/>
                  <a:gd name="connsiteY2" fmla="*/ 177388 h 183744"/>
                  <a:gd name="connsiteX3" fmla="*/ 82905 w 186338"/>
                  <a:gd name="connsiteY3" fmla="*/ 178742 h 183744"/>
                  <a:gd name="connsiteX4" fmla="*/ 67309 w 186338"/>
                  <a:gd name="connsiteY4" fmla="*/ 180978 h 183744"/>
                  <a:gd name="connsiteX5" fmla="*/ 53596 w 186338"/>
                  <a:gd name="connsiteY5" fmla="*/ 169502 h 183744"/>
                  <a:gd name="connsiteX6" fmla="*/ 42120 w 186338"/>
                  <a:gd name="connsiteY6" fmla="*/ 160438 h 183744"/>
                  <a:gd name="connsiteX7" fmla="*/ 38235 w 186338"/>
                  <a:gd name="connsiteY7" fmla="*/ 161027 h 183744"/>
                  <a:gd name="connsiteX8" fmla="*/ 34586 w 186338"/>
                  <a:gd name="connsiteY8" fmla="*/ 161615 h 183744"/>
                  <a:gd name="connsiteX9" fmla="*/ 16400 w 186338"/>
                  <a:gd name="connsiteY9" fmla="*/ 146196 h 183744"/>
                  <a:gd name="connsiteX10" fmla="*/ 17165 w 186338"/>
                  <a:gd name="connsiteY10" fmla="*/ 137721 h 183744"/>
                  <a:gd name="connsiteX11" fmla="*/ 16753 w 186338"/>
                  <a:gd name="connsiteY11" fmla="*/ 127833 h 183744"/>
                  <a:gd name="connsiteX12" fmla="*/ 10868 w 186338"/>
                  <a:gd name="connsiteY12" fmla="*/ 124243 h 183744"/>
                  <a:gd name="connsiteX13" fmla="*/ 3099 w 186338"/>
                  <a:gd name="connsiteY13" fmla="*/ 119417 h 183744"/>
                  <a:gd name="connsiteX14" fmla="*/ 5100 w 186338"/>
                  <a:gd name="connsiteY14" fmla="*/ 95876 h 183744"/>
                  <a:gd name="connsiteX15" fmla="*/ 8808 w 186338"/>
                  <a:gd name="connsiteY15" fmla="*/ 79455 h 183744"/>
                  <a:gd name="connsiteX16" fmla="*/ 7337 w 186338"/>
                  <a:gd name="connsiteY16" fmla="*/ 75159 h 183744"/>
                  <a:gd name="connsiteX17" fmla="*/ 5571 w 186338"/>
                  <a:gd name="connsiteY17" fmla="*/ 63388 h 183744"/>
                  <a:gd name="connsiteX18" fmla="*/ 16224 w 186338"/>
                  <a:gd name="connsiteY18" fmla="*/ 52854 h 183744"/>
                  <a:gd name="connsiteX19" fmla="*/ 24051 w 186338"/>
                  <a:gd name="connsiteY19" fmla="*/ 46321 h 183744"/>
                  <a:gd name="connsiteX20" fmla="*/ 24051 w 186338"/>
                  <a:gd name="connsiteY20" fmla="*/ 39317 h 183744"/>
                  <a:gd name="connsiteX21" fmla="*/ 24993 w 186338"/>
                  <a:gd name="connsiteY21" fmla="*/ 28723 h 183744"/>
                  <a:gd name="connsiteX22" fmla="*/ 39707 w 186338"/>
                  <a:gd name="connsiteY22" fmla="*/ 21073 h 183744"/>
                  <a:gd name="connsiteX23" fmla="*/ 49182 w 186338"/>
                  <a:gd name="connsiteY23" fmla="*/ 18306 h 183744"/>
                  <a:gd name="connsiteX24" fmla="*/ 55067 w 186338"/>
                  <a:gd name="connsiteY24" fmla="*/ 11185 h 183744"/>
                  <a:gd name="connsiteX25" fmla="*/ 65602 w 186338"/>
                  <a:gd name="connsiteY25" fmla="*/ 1003 h 183744"/>
                  <a:gd name="connsiteX26" fmla="*/ 79433 w 186338"/>
                  <a:gd name="connsiteY26" fmla="*/ 4181 h 183744"/>
                  <a:gd name="connsiteX27" fmla="*/ 89379 w 186338"/>
                  <a:gd name="connsiteY27" fmla="*/ 6536 h 183744"/>
                  <a:gd name="connsiteX28" fmla="*/ 92910 w 186338"/>
                  <a:gd name="connsiteY28" fmla="*/ 4829 h 183744"/>
                  <a:gd name="connsiteX29" fmla="*/ 104681 w 186338"/>
                  <a:gd name="connsiteY29" fmla="*/ 532 h 183744"/>
                  <a:gd name="connsiteX30" fmla="*/ 121925 w 186338"/>
                  <a:gd name="connsiteY30" fmla="*/ 5653 h 183744"/>
                  <a:gd name="connsiteX31" fmla="*/ 123514 w 186338"/>
                  <a:gd name="connsiteY31" fmla="*/ 8066 h 183744"/>
                  <a:gd name="connsiteX32" fmla="*/ 124633 w 186338"/>
                  <a:gd name="connsiteY32" fmla="*/ 9831 h 183744"/>
                  <a:gd name="connsiteX33" fmla="*/ 136109 w 186338"/>
                  <a:gd name="connsiteY33" fmla="*/ 11832 h 183744"/>
                  <a:gd name="connsiteX34" fmla="*/ 156296 w 186338"/>
                  <a:gd name="connsiteY34" fmla="*/ 21190 h 183744"/>
                  <a:gd name="connsiteX35" fmla="*/ 157708 w 186338"/>
                  <a:gd name="connsiteY35" fmla="*/ 28547 h 183744"/>
                  <a:gd name="connsiteX36" fmla="*/ 161828 w 186338"/>
                  <a:gd name="connsiteY36" fmla="*/ 37551 h 183744"/>
                  <a:gd name="connsiteX37" fmla="*/ 168832 w 186338"/>
                  <a:gd name="connsiteY37" fmla="*/ 40906 h 183744"/>
                  <a:gd name="connsiteX38" fmla="*/ 182527 w 186338"/>
                  <a:gd name="connsiteY38" fmla="*/ 57874 h 183744"/>
                  <a:gd name="connsiteX39" fmla="*/ 180249 w 186338"/>
                  <a:gd name="connsiteY39" fmla="*/ 64448 h 183744"/>
                  <a:gd name="connsiteX40" fmla="*/ 178425 w 186338"/>
                  <a:gd name="connsiteY40" fmla="*/ 72864 h 183744"/>
                  <a:gd name="connsiteX41" fmla="*/ 181897 w 186338"/>
                  <a:gd name="connsiteY41" fmla="*/ 81692 h 183744"/>
                  <a:gd name="connsiteX42" fmla="*/ 184840 w 186338"/>
                  <a:gd name="connsiteY42" fmla="*/ 87577 h 183744"/>
                  <a:gd name="connsiteX43" fmla="*/ 176895 w 186338"/>
                  <a:gd name="connsiteY43" fmla="*/ 112649 h 183744"/>
                  <a:gd name="connsiteX44" fmla="*/ 169067 w 186338"/>
                  <a:gd name="connsiteY44" fmla="*/ 123243 h 183744"/>
                  <a:gd name="connsiteX45" fmla="*/ 169067 w 186338"/>
                  <a:gd name="connsiteY45" fmla="*/ 123243 h 183744"/>
                  <a:gd name="connsiteX46" fmla="*/ 168067 w 186338"/>
                  <a:gd name="connsiteY46" fmla="*/ 127127 h 183744"/>
                  <a:gd name="connsiteX47" fmla="*/ 168067 w 186338"/>
                  <a:gd name="connsiteY47" fmla="*/ 135779 h 183744"/>
                  <a:gd name="connsiteX48" fmla="*/ 168067 w 186338"/>
                  <a:gd name="connsiteY48" fmla="*/ 144783 h 183744"/>
                  <a:gd name="connsiteX49" fmla="*/ 157179 w 186338"/>
                  <a:gd name="connsiteY49" fmla="*/ 161380 h 183744"/>
                  <a:gd name="connsiteX50" fmla="*/ 147115 w 186338"/>
                  <a:gd name="connsiteY50" fmla="*/ 162145 h 183744"/>
                  <a:gd name="connsiteX51" fmla="*/ 139111 w 186338"/>
                  <a:gd name="connsiteY51" fmla="*/ 162792 h 183744"/>
                  <a:gd name="connsiteX52" fmla="*/ 132813 w 186338"/>
                  <a:gd name="connsiteY52" fmla="*/ 169561 h 183744"/>
                  <a:gd name="connsiteX53" fmla="*/ 117099 w 186338"/>
                  <a:gd name="connsiteY53" fmla="*/ 182862 h 183744"/>
                  <a:gd name="connsiteX54" fmla="*/ 112509 w 186338"/>
                  <a:gd name="connsiteY54" fmla="*/ 183744 h 183744"/>
                  <a:gd name="connsiteX55" fmla="*/ 90438 w 186338"/>
                  <a:gd name="connsiteY55" fmla="*/ 170914 h 183744"/>
                  <a:gd name="connsiteX56" fmla="*/ 102621 w 186338"/>
                  <a:gd name="connsiteY56" fmla="*/ 174622 h 183744"/>
                  <a:gd name="connsiteX57" fmla="*/ 115275 w 186338"/>
                  <a:gd name="connsiteY57" fmla="*/ 177447 h 183744"/>
                  <a:gd name="connsiteX58" fmla="*/ 127046 w 186338"/>
                  <a:gd name="connsiteY58" fmla="*/ 167089 h 183744"/>
                  <a:gd name="connsiteX59" fmla="*/ 136168 w 186338"/>
                  <a:gd name="connsiteY59" fmla="*/ 157731 h 183744"/>
                  <a:gd name="connsiteX60" fmla="*/ 146997 w 186338"/>
                  <a:gd name="connsiteY60" fmla="*/ 156554 h 183744"/>
                  <a:gd name="connsiteX61" fmla="*/ 154648 w 186338"/>
                  <a:gd name="connsiteY61" fmla="*/ 156142 h 183744"/>
                  <a:gd name="connsiteX62" fmla="*/ 161710 w 186338"/>
                  <a:gd name="connsiteY62" fmla="*/ 144371 h 183744"/>
                  <a:gd name="connsiteX63" fmla="*/ 161710 w 186338"/>
                  <a:gd name="connsiteY63" fmla="*/ 136191 h 183744"/>
                  <a:gd name="connsiteX64" fmla="*/ 161710 w 186338"/>
                  <a:gd name="connsiteY64" fmla="*/ 126715 h 183744"/>
                  <a:gd name="connsiteX65" fmla="*/ 163123 w 186338"/>
                  <a:gd name="connsiteY65" fmla="*/ 121301 h 183744"/>
                  <a:gd name="connsiteX66" fmla="*/ 163123 w 186338"/>
                  <a:gd name="connsiteY66" fmla="*/ 121301 h 183744"/>
                  <a:gd name="connsiteX67" fmla="*/ 172010 w 186338"/>
                  <a:gd name="connsiteY67" fmla="*/ 108882 h 183744"/>
                  <a:gd name="connsiteX68" fmla="*/ 178837 w 186338"/>
                  <a:gd name="connsiteY68" fmla="*/ 89931 h 183744"/>
                  <a:gd name="connsiteX69" fmla="*/ 176247 w 186338"/>
                  <a:gd name="connsiteY69" fmla="*/ 84811 h 183744"/>
                  <a:gd name="connsiteX70" fmla="*/ 172069 w 186338"/>
                  <a:gd name="connsiteY70" fmla="*/ 73452 h 183744"/>
                  <a:gd name="connsiteX71" fmla="*/ 174187 w 186338"/>
                  <a:gd name="connsiteY71" fmla="*/ 62800 h 183744"/>
                  <a:gd name="connsiteX72" fmla="*/ 175364 w 186338"/>
                  <a:gd name="connsiteY72" fmla="*/ 52618 h 183744"/>
                  <a:gd name="connsiteX73" fmla="*/ 166242 w 186338"/>
                  <a:gd name="connsiteY73" fmla="*/ 46733 h 183744"/>
                  <a:gd name="connsiteX74" fmla="*/ 157885 w 186338"/>
                  <a:gd name="connsiteY74" fmla="*/ 42731 h 183744"/>
                  <a:gd name="connsiteX75" fmla="*/ 151352 w 186338"/>
                  <a:gd name="connsiteY75" fmla="*/ 29430 h 183744"/>
                  <a:gd name="connsiteX76" fmla="*/ 150234 w 186338"/>
                  <a:gd name="connsiteY76" fmla="*/ 23544 h 183744"/>
                  <a:gd name="connsiteX77" fmla="*/ 136344 w 186338"/>
                  <a:gd name="connsiteY77" fmla="*/ 17659 h 183744"/>
                  <a:gd name="connsiteX78" fmla="*/ 119453 w 186338"/>
                  <a:gd name="connsiteY78" fmla="*/ 13421 h 183744"/>
                  <a:gd name="connsiteX79" fmla="*/ 117923 w 186338"/>
                  <a:gd name="connsiteY79" fmla="*/ 11126 h 183744"/>
                  <a:gd name="connsiteX80" fmla="*/ 116746 w 186338"/>
                  <a:gd name="connsiteY80" fmla="*/ 9302 h 183744"/>
                  <a:gd name="connsiteX81" fmla="*/ 104975 w 186338"/>
                  <a:gd name="connsiteY81" fmla="*/ 6300 h 183744"/>
                  <a:gd name="connsiteX82" fmla="*/ 94735 w 186338"/>
                  <a:gd name="connsiteY82" fmla="*/ 10185 h 183744"/>
                  <a:gd name="connsiteX83" fmla="*/ 91027 w 186338"/>
                  <a:gd name="connsiteY83" fmla="*/ 11891 h 183744"/>
                  <a:gd name="connsiteX84" fmla="*/ 75902 w 186338"/>
                  <a:gd name="connsiteY84" fmla="*/ 9302 h 183744"/>
                  <a:gd name="connsiteX85" fmla="*/ 66544 w 186338"/>
                  <a:gd name="connsiteY85" fmla="*/ 6653 h 183744"/>
                  <a:gd name="connsiteX86" fmla="*/ 59422 w 186338"/>
                  <a:gd name="connsiteY86" fmla="*/ 14187 h 183744"/>
                  <a:gd name="connsiteX87" fmla="*/ 52890 w 186338"/>
                  <a:gd name="connsiteY87" fmla="*/ 23780 h 183744"/>
                  <a:gd name="connsiteX88" fmla="*/ 41119 w 186338"/>
                  <a:gd name="connsiteY88" fmla="*/ 27488 h 183744"/>
                  <a:gd name="connsiteX89" fmla="*/ 30702 w 186338"/>
                  <a:gd name="connsiteY89" fmla="*/ 31960 h 183744"/>
                  <a:gd name="connsiteX90" fmla="*/ 30349 w 186338"/>
                  <a:gd name="connsiteY90" fmla="*/ 39258 h 183744"/>
                  <a:gd name="connsiteX91" fmla="*/ 29819 w 186338"/>
                  <a:gd name="connsiteY91" fmla="*/ 49028 h 183744"/>
                  <a:gd name="connsiteX92" fmla="*/ 19343 w 186338"/>
                  <a:gd name="connsiteY92" fmla="*/ 58621 h 183744"/>
                  <a:gd name="connsiteX93" fmla="*/ 11574 w 186338"/>
                  <a:gd name="connsiteY93" fmla="*/ 65507 h 183744"/>
                  <a:gd name="connsiteX94" fmla="*/ 13104 w 186338"/>
                  <a:gd name="connsiteY94" fmla="*/ 73335 h 183744"/>
                  <a:gd name="connsiteX95" fmla="*/ 14811 w 186338"/>
                  <a:gd name="connsiteY95" fmla="*/ 78514 h 183744"/>
                  <a:gd name="connsiteX96" fmla="*/ 10456 w 186338"/>
                  <a:gd name="connsiteY96" fmla="*/ 99230 h 183744"/>
                  <a:gd name="connsiteX97" fmla="*/ 7749 w 186338"/>
                  <a:gd name="connsiteY97" fmla="*/ 115768 h 183744"/>
                  <a:gd name="connsiteX98" fmla="*/ 13634 w 186338"/>
                  <a:gd name="connsiteY98" fmla="*/ 119005 h 183744"/>
                  <a:gd name="connsiteX99" fmla="*/ 21991 w 186338"/>
                  <a:gd name="connsiteY99" fmla="*/ 124596 h 183744"/>
                  <a:gd name="connsiteX100" fmla="*/ 23463 w 186338"/>
                  <a:gd name="connsiteY100" fmla="*/ 139015 h 183744"/>
                  <a:gd name="connsiteX101" fmla="*/ 22698 w 186338"/>
                  <a:gd name="connsiteY101" fmla="*/ 146019 h 183744"/>
                  <a:gd name="connsiteX102" fmla="*/ 26641 w 186338"/>
                  <a:gd name="connsiteY102" fmla="*/ 153317 h 183744"/>
                  <a:gd name="connsiteX103" fmla="*/ 34527 w 186338"/>
                  <a:gd name="connsiteY103" fmla="*/ 156024 h 183744"/>
                  <a:gd name="connsiteX104" fmla="*/ 37470 w 186338"/>
                  <a:gd name="connsiteY104" fmla="*/ 155495 h 183744"/>
                  <a:gd name="connsiteX105" fmla="*/ 42708 w 186338"/>
                  <a:gd name="connsiteY105" fmla="*/ 154788 h 183744"/>
                  <a:gd name="connsiteX106" fmla="*/ 58775 w 186338"/>
                  <a:gd name="connsiteY106" fmla="*/ 166147 h 183744"/>
                  <a:gd name="connsiteX107" fmla="*/ 69310 w 186338"/>
                  <a:gd name="connsiteY107" fmla="*/ 175505 h 183744"/>
                  <a:gd name="connsiteX108" fmla="*/ 81375 w 186338"/>
                  <a:gd name="connsiteY108" fmla="*/ 173445 h 183744"/>
                  <a:gd name="connsiteX109" fmla="*/ 85730 w 186338"/>
                  <a:gd name="connsiteY109" fmla="*/ 171974 h 183744"/>
                  <a:gd name="connsiteX110" fmla="*/ 90438 w 186338"/>
                  <a:gd name="connsiteY110" fmla="*/ 170914 h 18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86338" h="183744">
                    <a:moveTo>
                      <a:pt x="112509" y="183744"/>
                    </a:moveTo>
                    <a:cubicBezTo>
                      <a:pt x="108101" y="183485"/>
                      <a:pt x="103822" y="182173"/>
                      <a:pt x="100032" y="179919"/>
                    </a:cubicBezTo>
                    <a:cubicBezTo>
                      <a:pt x="96224" y="177276"/>
                      <a:pt x="91486" y="176358"/>
                      <a:pt x="86966" y="177388"/>
                    </a:cubicBezTo>
                    <a:lnTo>
                      <a:pt x="82905" y="178742"/>
                    </a:lnTo>
                    <a:cubicBezTo>
                      <a:pt x="78073" y="181114"/>
                      <a:pt x="72612" y="181896"/>
                      <a:pt x="67309" y="180978"/>
                    </a:cubicBezTo>
                    <a:cubicBezTo>
                      <a:pt x="61612" y="178742"/>
                      <a:pt x="56798" y="174716"/>
                      <a:pt x="53596" y="169502"/>
                    </a:cubicBezTo>
                    <a:cubicBezTo>
                      <a:pt x="49947" y="164676"/>
                      <a:pt x="46710" y="160556"/>
                      <a:pt x="42120" y="160438"/>
                    </a:cubicBezTo>
                    <a:cubicBezTo>
                      <a:pt x="40807" y="160497"/>
                      <a:pt x="39506" y="160697"/>
                      <a:pt x="38235" y="161027"/>
                    </a:cubicBezTo>
                    <a:cubicBezTo>
                      <a:pt x="36999" y="161027"/>
                      <a:pt x="35822" y="161498"/>
                      <a:pt x="34586" y="161615"/>
                    </a:cubicBezTo>
                    <a:cubicBezTo>
                      <a:pt x="25352" y="162233"/>
                      <a:pt x="17301" y="155406"/>
                      <a:pt x="16400" y="146196"/>
                    </a:cubicBezTo>
                    <a:cubicBezTo>
                      <a:pt x="16300" y="143347"/>
                      <a:pt x="16553" y="140505"/>
                      <a:pt x="17165" y="137721"/>
                    </a:cubicBezTo>
                    <a:cubicBezTo>
                      <a:pt x="18343" y="134501"/>
                      <a:pt x="18195" y="130947"/>
                      <a:pt x="16753" y="127833"/>
                    </a:cubicBezTo>
                    <a:cubicBezTo>
                      <a:pt x="15129" y="126156"/>
                      <a:pt x="13104" y="124920"/>
                      <a:pt x="10868" y="124243"/>
                    </a:cubicBezTo>
                    <a:cubicBezTo>
                      <a:pt x="7949" y="123237"/>
                      <a:pt x="5295" y="121589"/>
                      <a:pt x="3099" y="119417"/>
                    </a:cubicBezTo>
                    <a:cubicBezTo>
                      <a:pt x="-1609" y="114120"/>
                      <a:pt x="-961" y="106234"/>
                      <a:pt x="5100" y="95876"/>
                    </a:cubicBezTo>
                    <a:cubicBezTo>
                      <a:pt x="8514" y="91132"/>
                      <a:pt x="9850" y="85206"/>
                      <a:pt x="8808" y="79455"/>
                    </a:cubicBezTo>
                    <a:cubicBezTo>
                      <a:pt x="8426" y="77990"/>
                      <a:pt x="7931" y="76554"/>
                      <a:pt x="7337" y="75159"/>
                    </a:cubicBezTo>
                    <a:cubicBezTo>
                      <a:pt x="5448" y="71545"/>
                      <a:pt x="4830" y="67396"/>
                      <a:pt x="5571" y="63388"/>
                    </a:cubicBezTo>
                    <a:cubicBezTo>
                      <a:pt x="7508" y="58550"/>
                      <a:pt x="11362" y="54737"/>
                      <a:pt x="16224" y="52854"/>
                    </a:cubicBezTo>
                    <a:cubicBezTo>
                      <a:pt x="19484" y="51600"/>
                      <a:pt x="22233" y="49305"/>
                      <a:pt x="24051" y="46321"/>
                    </a:cubicBezTo>
                    <a:cubicBezTo>
                      <a:pt x="24593" y="44020"/>
                      <a:pt x="24593" y="41618"/>
                      <a:pt x="24051" y="39317"/>
                    </a:cubicBezTo>
                    <a:cubicBezTo>
                      <a:pt x="23316" y="35768"/>
                      <a:pt x="23645" y="32084"/>
                      <a:pt x="24993" y="28723"/>
                    </a:cubicBezTo>
                    <a:cubicBezTo>
                      <a:pt x="28318" y="23886"/>
                      <a:pt x="33833" y="21020"/>
                      <a:pt x="39707" y="21073"/>
                    </a:cubicBezTo>
                    <a:cubicBezTo>
                      <a:pt x="43020" y="20819"/>
                      <a:pt x="46251" y="19878"/>
                      <a:pt x="49182" y="18306"/>
                    </a:cubicBezTo>
                    <a:cubicBezTo>
                      <a:pt x="51642" y="16394"/>
                      <a:pt x="53649" y="13963"/>
                      <a:pt x="55067" y="11185"/>
                    </a:cubicBezTo>
                    <a:cubicBezTo>
                      <a:pt x="57115" y="6547"/>
                      <a:pt x="60894" y="2892"/>
                      <a:pt x="65602" y="1003"/>
                    </a:cubicBezTo>
                    <a:cubicBezTo>
                      <a:pt x="70452" y="138"/>
                      <a:pt x="75448" y="1286"/>
                      <a:pt x="79433" y="4181"/>
                    </a:cubicBezTo>
                    <a:cubicBezTo>
                      <a:pt x="83611" y="6477"/>
                      <a:pt x="86319" y="7830"/>
                      <a:pt x="89379" y="6536"/>
                    </a:cubicBezTo>
                    <a:lnTo>
                      <a:pt x="92910" y="4829"/>
                    </a:lnTo>
                    <a:cubicBezTo>
                      <a:pt x="96642" y="2916"/>
                      <a:pt x="100597" y="1474"/>
                      <a:pt x="104681" y="532"/>
                    </a:cubicBezTo>
                    <a:cubicBezTo>
                      <a:pt x="110931" y="-1039"/>
                      <a:pt x="117541" y="927"/>
                      <a:pt x="121925" y="5653"/>
                    </a:cubicBezTo>
                    <a:cubicBezTo>
                      <a:pt x="122514" y="6418"/>
                      <a:pt x="122985" y="7242"/>
                      <a:pt x="123514" y="8066"/>
                    </a:cubicBezTo>
                    <a:cubicBezTo>
                      <a:pt x="124044" y="8890"/>
                      <a:pt x="124220" y="9243"/>
                      <a:pt x="124633" y="9831"/>
                    </a:cubicBezTo>
                    <a:cubicBezTo>
                      <a:pt x="126987" y="12833"/>
                      <a:pt x="130518" y="12539"/>
                      <a:pt x="136109" y="11832"/>
                    </a:cubicBezTo>
                    <a:cubicBezTo>
                      <a:pt x="142818" y="10950"/>
                      <a:pt x="151999" y="9772"/>
                      <a:pt x="156296" y="21190"/>
                    </a:cubicBezTo>
                    <a:cubicBezTo>
                      <a:pt x="157073" y="23574"/>
                      <a:pt x="157549" y="26046"/>
                      <a:pt x="157708" y="28547"/>
                    </a:cubicBezTo>
                    <a:cubicBezTo>
                      <a:pt x="157444" y="32055"/>
                      <a:pt x="158997" y="35456"/>
                      <a:pt x="161828" y="37551"/>
                    </a:cubicBezTo>
                    <a:cubicBezTo>
                      <a:pt x="164012" y="38958"/>
                      <a:pt x="166366" y="40088"/>
                      <a:pt x="168832" y="40906"/>
                    </a:cubicBezTo>
                    <a:cubicBezTo>
                      <a:pt x="177301" y="41807"/>
                      <a:pt x="183433" y="49405"/>
                      <a:pt x="182527" y="57874"/>
                    </a:cubicBezTo>
                    <a:cubicBezTo>
                      <a:pt x="182280" y="60210"/>
                      <a:pt x="181503" y="62458"/>
                      <a:pt x="180249" y="64448"/>
                    </a:cubicBezTo>
                    <a:cubicBezTo>
                      <a:pt x="179155" y="67125"/>
                      <a:pt x="178537" y="69974"/>
                      <a:pt x="178425" y="72864"/>
                    </a:cubicBezTo>
                    <a:cubicBezTo>
                      <a:pt x="178902" y="76030"/>
                      <a:pt x="180090" y="79049"/>
                      <a:pt x="181897" y="81692"/>
                    </a:cubicBezTo>
                    <a:cubicBezTo>
                      <a:pt x="182998" y="83593"/>
                      <a:pt x="183975" y="85559"/>
                      <a:pt x="184840" y="87577"/>
                    </a:cubicBezTo>
                    <a:cubicBezTo>
                      <a:pt x="189372" y="99348"/>
                      <a:pt x="182721" y="106293"/>
                      <a:pt x="176895" y="112649"/>
                    </a:cubicBezTo>
                    <a:cubicBezTo>
                      <a:pt x="173687" y="115698"/>
                      <a:pt x="171039" y="119282"/>
                      <a:pt x="169067" y="123243"/>
                    </a:cubicBezTo>
                    <a:lnTo>
                      <a:pt x="169067" y="123243"/>
                    </a:lnTo>
                    <a:cubicBezTo>
                      <a:pt x="168596" y="124496"/>
                      <a:pt x="168261" y="125803"/>
                      <a:pt x="168067" y="127127"/>
                    </a:cubicBezTo>
                    <a:cubicBezTo>
                      <a:pt x="167861" y="130005"/>
                      <a:pt x="167861" y="132900"/>
                      <a:pt x="168067" y="135779"/>
                    </a:cubicBezTo>
                    <a:cubicBezTo>
                      <a:pt x="168273" y="138774"/>
                      <a:pt x="168273" y="141787"/>
                      <a:pt x="168067" y="144783"/>
                    </a:cubicBezTo>
                    <a:cubicBezTo>
                      <a:pt x="167790" y="151904"/>
                      <a:pt x="163600" y="158290"/>
                      <a:pt x="157179" y="161380"/>
                    </a:cubicBezTo>
                    <a:cubicBezTo>
                      <a:pt x="153912" y="162333"/>
                      <a:pt x="150487" y="162592"/>
                      <a:pt x="147115" y="162145"/>
                    </a:cubicBezTo>
                    <a:cubicBezTo>
                      <a:pt x="144431" y="161715"/>
                      <a:pt x="141688" y="161939"/>
                      <a:pt x="139111" y="162792"/>
                    </a:cubicBezTo>
                    <a:cubicBezTo>
                      <a:pt x="136433" y="164429"/>
                      <a:pt x="134255" y="166771"/>
                      <a:pt x="132813" y="169561"/>
                    </a:cubicBezTo>
                    <a:cubicBezTo>
                      <a:pt x="129453" y="175828"/>
                      <a:pt x="123838" y="180584"/>
                      <a:pt x="117099" y="182862"/>
                    </a:cubicBezTo>
                    <a:cubicBezTo>
                      <a:pt x="115616" y="183356"/>
                      <a:pt x="114068" y="183656"/>
                      <a:pt x="112509" y="183744"/>
                    </a:cubicBezTo>
                    <a:close/>
                    <a:moveTo>
                      <a:pt x="90438" y="170914"/>
                    </a:moveTo>
                    <a:cubicBezTo>
                      <a:pt x="94735" y="171161"/>
                      <a:pt x="98913" y="172433"/>
                      <a:pt x="102621" y="174622"/>
                    </a:cubicBezTo>
                    <a:cubicBezTo>
                      <a:pt x="106353" y="177082"/>
                      <a:pt x="110855" y="178088"/>
                      <a:pt x="115275" y="177447"/>
                    </a:cubicBezTo>
                    <a:cubicBezTo>
                      <a:pt x="120313" y="175517"/>
                      <a:pt x="124485" y="171838"/>
                      <a:pt x="127046" y="167089"/>
                    </a:cubicBezTo>
                    <a:cubicBezTo>
                      <a:pt x="129141" y="163169"/>
                      <a:pt x="132307" y="159926"/>
                      <a:pt x="136168" y="157731"/>
                    </a:cubicBezTo>
                    <a:cubicBezTo>
                      <a:pt x="139617" y="156424"/>
                      <a:pt x="143348" y="156018"/>
                      <a:pt x="146997" y="156554"/>
                    </a:cubicBezTo>
                    <a:cubicBezTo>
                      <a:pt x="149551" y="156901"/>
                      <a:pt x="152147" y="156760"/>
                      <a:pt x="154648" y="156142"/>
                    </a:cubicBezTo>
                    <a:cubicBezTo>
                      <a:pt x="158944" y="153770"/>
                      <a:pt x="161646" y="149280"/>
                      <a:pt x="161710" y="144371"/>
                    </a:cubicBezTo>
                    <a:cubicBezTo>
                      <a:pt x="161858" y="141646"/>
                      <a:pt x="161858" y="138915"/>
                      <a:pt x="161710" y="136191"/>
                    </a:cubicBezTo>
                    <a:cubicBezTo>
                      <a:pt x="161475" y="133036"/>
                      <a:pt x="161475" y="129870"/>
                      <a:pt x="161710" y="126715"/>
                    </a:cubicBezTo>
                    <a:cubicBezTo>
                      <a:pt x="161916" y="124849"/>
                      <a:pt x="162393" y="123025"/>
                      <a:pt x="163123" y="121301"/>
                    </a:cubicBezTo>
                    <a:lnTo>
                      <a:pt x="163123" y="121301"/>
                    </a:lnTo>
                    <a:cubicBezTo>
                      <a:pt x="165265" y="116633"/>
                      <a:pt x="168278" y="112414"/>
                      <a:pt x="172010" y="108882"/>
                    </a:cubicBezTo>
                    <a:cubicBezTo>
                      <a:pt x="178190" y="102173"/>
                      <a:pt x="181838" y="97700"/>
                      <a:pt x="178837" y="89931"/>
                    </a:cubicBezTo>
                    <a:cubicBezTo>
                      <a:pt x="178131" y="88225"/>
                      <a:pt x="177189" y="86577"/>
                      <a:pt x="176247" y="84811"/>
                    </a:cubicBezTo>
                    <a:cubicBezTo>
                      <a:pt x="173987" y="81403"/>
                      <a:pt x="172557" y="77513"/>
                      <a:pt x="172069" y="73452"/>
                    </a:cubicBezTo>
                    <a:cubicBezTo>
                      <a:pt x="172057" y="69798"/>
                      <a:pt x="172775" y="66172"/>
                      <a:pt x="174187" y="62800"/>
                    </a:cubicBezTo>
                    <a:cubicBezTo>
                      <a:pt x="175800" y="59657"/>
                      <a:pt x="176218" y="56043"/>
                      <a:pt x="175364" y="52618"/>
                    </a:cubicBezTo>
                    <a:cubicBezTo>
                      <a:pt x="174011" y="49558"/>
                      <a:pt x="170421" y="48204"/>
                      <a:pt x="166242" y="46733"/>
                    </a:cubicBezTo>
                    <a:cubicBezTo>
                      <a:pt x="163300" y="45762"/>
                      <a:pt x="160486" y="44414"/>
                      <a:pt x="157885" y="42731"/>
                    </a:cubicBezTo>
                    <a:cubicBezTo>
                      <a:pt x="153647" y="39647"/>
                      <a:pt x="151205" y="34668"/>
                      <a:pt x="151352" y="29430"/>
                    </a:cubicBezTo>
                    <a:cubicBezTo>
                      <a:pt x="151223" y="27429"/>
                      <a:pt x="150846" y="25451"/>
                      <a:pt x="150234" y="23544"/>
                    </a:cubicBezTo>
                    <a:cubicBezTo>
                      <a:pt x="147703" y="16835"/>
                      <a:pt x="143701" y="17012"/>
                      <a:pt x="136344" y="17659"/>
                    </a:cubicBezTo>
                    <a:cubicBezTo>
                      <a:pt x="130812" y="18365"/>
                      <a:pt x="123985" y="19248"/>
                      <a:pt x="119453" y="13421"/>
                    </a:cubicBezTo>
                    <a:cubicBezTo>
                      <a:pt x="118924" y="12715"/>
                      <a:pt x="118394" y="11891"/>
                      <a:pt x="117923" y="11126"/>
                    </a:cubicBezTo>
                    <a:cubicBezTo>
                      <a:pt x="117570" y="10491"/>
                      <a:pt x="117182" y="9884"/>
                      <a:pt x="116746" y="9302"/>
                    </a:cubicBezTo>
                    <a:cubicBezTo>
                      <a:pt x="113680" y="6200"/>
                      <a:pt x="109154" y="5041"/>
                      <a:pt x="104975" y="6300"/>
                    </a:cubicBezTo>
                    <a:cubicBezTo>
                      <a:pt x="101421" y="7177"/>
                      <a:pt x="97978" y="8484"/>
                      <a:pt x="94735" y="10185"/>
                    </a:cubicBezTo>
                    <a:lnTo>
                      <a:pt x="91027" y="11891"/>
                    </a:lnTo>
                    <a:cubicBezTo>
                      <a:pt x="85871" y="13604"/>
                      <a:pt x="80198" y="12633"/>
                      <a:pt x="75902" y="9302"/>
                    </a:cubicBezTo>
                    <a:cubicBezTo>
                      <a:pt x="72429" y="7418"/>
                      <a:pt x="69487" y="5770"/>
                      <a:pt x="66544" y="6653"/>
                    </a:cubicBezTo>
                    <a:cubicBezTo>
                      <a:pt x="63601" y="7536"/>
                      <a:pt x="61600" y="10655"/>
                      <a:pt x="59422" y="14187"/>
                    </a:cubicBezTo>
                    <a:cubicBezTo>
                      <a:pt x="57963" y="17818"/>
                      <a:pt x="55732" y="21090"/>
                      <a:pt x="52890" y="23780"/>
                    </a:cubicBezTo>
                    <a:cubicBezTo>
                      <a:pt x="49270" y="25834"/>
                      <a:pt x="45262" y="27099"/>
                      <a:pt x="41119" y="27488"/>
                    </a:cubicBezTo>
                    <a:cubicBezTo>
                      <a:pt x="35646" y="28311"/>
                      <a:pt x="32173" y="29077"/>
                      <a:pt x="30702" y="31960"/>
                    </a:cubicBezTo>
                    <a:cubicBezTo>
                      <a:pt x="29948" y="34320"/>
                      <a:pt x="29825" y="36839"/>
                      <a:pt x="30349" y="39258"/>
                    </a:cubicBezTo>
                    <a:cubicBezTo>
                      <a:pt x="30990" y="42507"/>
                      <a:pt x="30808" y="45868"/>
                      <a:pt x="29819" y="49028"/>
                    </a:cubicBezTo>
                    <a:cubicBezTo>
                      <a:pt x="27594" y="53383"/>
                      <a:pt x="23875" y="56791"/>
                      <a:pt x="19343" y="58621"/>
                    </a:cubicBezTo>
                    <a:cubicBezTo>
                      <a:pt x="15576" y="60681"/>
                      <a:pt x="12398" y="62447"/>
                      <a:pt x="11574" y="65507"/>
                    </a:cubicBezTo>
                    <a:cubicBezTo>
                      <a:pt x="11268" y="68209"/>
                      <a:pt x="11804" y="70945"/>
                      <a:pt x="13104" y="73335"/>
                    </a:cubicBezTo>
                    <a:cubicBezTo>
                      <a:pt x="13817" y="75012"/>
                      <a:pt x="14388" y="76742"/>
                      <a:pt x="14811" y="78514"/>
                    </a:cubicBezTo>
                    <a:cubicBezTo>
                      <a:pt x="16206" y="85723"/>
                      <a:pt x="14635" y="93192"/>
                      <a:pt x="10456" y="99230"/>
                    </a:cubicBezTo>
                    <a:cubicBezTo>
                      <a:pt x="5866" y="107058"/>
                      <a:pt x="4983" y="112590"/>
                      <a:pt x="7749" y="115768"/>
                    </a:cubicBezTo>
                    <a:cubicBezTo>
                      <a:pt x="9426" y="117293"/>
                      <a:pt x="11445" y="118405"/>
                      <a:pt x="13634" y="119005"/>
                    </a:cubicBezTo>
                    <a:cubicBezTo>
                      <a:pt x="16883" y="120059"/>
                      <a:pt x="19779" y="121995"/>
                      <a:pt x="21991" y="124596"/>
                    </a:cubicBezTo>
                    <a:cubicBezTo>
                      <a:pt x="24481" y="128987"/>
                      <a:pt x="25011" y="134213"/>
                      <a:pt x="23463" y="139015"/>
                    </a:cubicBezTo>
                    <a:cubicBezTo>
                      <a:pt x="22939" y="141311"/>
                      <a:pt x="22680" y="143665"/>
                      <a:pt x="22698" y="146019"/>
                    </a:cubicBezTo>
                    <a:cubicBezTo>
                      <a:pt x="23027" y="148868"/>
                      <a:pt x="24440" y="151481"/>
                      <a:pt x="26641" y="153317"/>
                    </a:cubicBezTo>
                    <a:cubicBezTo>
                      <a:pt x="28813" y="155224"/>
                      <a:pt x="31644" y="156195"/>
                      <a:pt x="34527" y="156024"/>
                    </a:cubicBezTo>
                    <a:cubicBezTo>
                      <a:pt x="35528" y="156024"/>
                      <a:pt x="36469" y="155671"/>
                      <a:pt x="37470" y="155495"/>
                    </a:cubicBezTo>
                    <a:cubicBezTo>
                      <a:pt x="39189" y="155077"/>
                      <a:pt x="40942" y="154841"/>
                      <a:pt x="42708" y="154788"/>
                    </a:cubicBezTo>
                    <a:cubicBezTo>
                      <a:pt x="50124" y="154788"/>
                      <a:pt x="54479" y="160674"/>
                      <a:pt x="58775" y="166147"/>
                    </a:cubicBezTo>
                    <a:cubicBezTo>
                      <a:pt x="61212" y="170296"/>
                      <a:pt x="64902" y="173574"/>
                      <a:pt x="69310" y="175505"/>
                    </a:cubicBezTo>
                    <a:cubicBezTo>
                      <a:pt x="73447" y="176046"/>
                      <a:pt x="77655" y="175328"/>
                      <a:pt x="81375" y="173445"/>
                    </a:cubicBezTo>
                    <a:lnTo>
                      <a:pt x="85730" y="171974"/>
                    </a:lnTo>
                    <a:cubicBezTo>
                      <a:pt x="87249" y="171414"/>
                      <a:pt x="88832" y="171061"/>
                      <a:pt x="90438" y="17091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Graphic 6">
              <a:extLst>
                <a:ext uri="{FF2B5EF4-FFF2-40B4-BE49-F238E27FC236}">
                  <a16:creationId xmlns:a16="http://schemas.microsoft.com/office/drawing/2014/main" xmlns="" id="{50886A5A-A968-4851-85A9-7CD541BF4D44}"/>
                </a:ext>
              </a:extLst>
            </p:cNvPr>
            <p:cNvGrpSpPr/>
            <p:nvPr/>
          </p:nvGrpSpPr>
          <p:grpSpPr>
            <a:xfrm>
              <a:off x="8779156" y="3413968"/>
              <a:ext cx="184471" cy="183525"/>
              <a:chOff x="8779156" y="3413968"/>
              <a:chExt cx="184471" cy="183525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A1D2260-C5C4-479E-97E8-A91944A9941E}"/>
                  </a:ext>
                </a:extLst>
              </p:cNvPr>
              <p:cNvSpPr/>
              <p:nvPr/>
            </p:nvSpPr>
            <p:spPr>
              <a:xfrm>
                <a:off x="8782108" y="3416935"/>
                <a:ext cx="178632" cy="177778"/>
              </a:xfrm>
              <a:custGeom>
                <a:avLst/>
                <a:gdLst>
                  <a:gd name="connsiteX0" fmla="*/ 163613 w 178632"/>
                  <a:gd name="connsiteY0" fmla="*/ 114759 h 177778"/>
                  <a:gd name="connsiteX1" fmla="*/ 176855 w 178632"/>
                  <a:gd name="connsiteY1" fmla="*/ 80153 h 177778"/>
                  <a:gd name="connsiteX2" fmla="*/ 169145 w 178632"/>
                  <a:gd name="connsiteY2" fmla="*/ 65086 h 177778"/>
                  <a:gd name="connsiteX3" fmla="*/ 170617 w 178632"/>
                  <a:gd name="connsiteY3" fmla="*/ 43075 h 177778"/>
                  <a:gd name="connsiteX4" fmla="*/ 151372 w 178632"/>
                  <a:gd name="connsiteY4" fmla="*/ 33246 h 177778"/>
                  <a:gd name="connsiteX5" fmla="*/ 143485 w 178632"/>
                  <a:gd name="connsiteY5" fmla="*/ 16002 h 177778"/>
                  <a:gd name="connsiteX6" fmla="*/ 111586 w 178632"/>
                  <a:gd name="connsiteY6" fmla="*/ 7704 h 177778"/>
                  <a:gd name="connsiteX7" fmla="*/ 108585 w 178632"/>
                  <a:gd name="connsiteY7" fmla="*/ 3819 h 177778"/>
                  <a:gd name="connsiteX8" fmla="*/ 93930 w 178632"/>
                  <a:gd name="connsiteY8" fmla="*/ 818 h 177778"/>
                  <a:gd name="connsiteX9" fmla="*/ 79805 w 178632"/>
                  <a:gd name="connsiteY9" fmla="*/ 7645 h 177778"/>
                  <a:gd name="connsiteX10" fmla="*/ 55381 w 178632"/>
                  <a:gd name="connsiteY10" fmla="*/ 4055 h 177778"/>
                  <a:gd name="connsiteX11" fmla="*/ 41315 w 178632"/>
                  <a:gd name="connsiteY11" fmla="*/ 22005 h 177778"/>
                  <a:gd name="connsiteX12" fmla="*/ 18833 w 178632"/>
                  <a:gd name="connsiteY12" fmla="*/ 33011 h 177778"/>
                  <a:gd name="connsiteX13" fmla="*/ 19127 w 178632"/>
                  <a:gd name="connsiteY13" fmla="*/ 50373 h 177778"/>
                  <a:gd name="connsiteX14" fmla="*/ 2001 w 178632"/>
                  <a:gd name="connsiteY14" fmla="*/ 68441 h 177778"/>
                  <a:gd name="connsiteX15" fmla="*/ 6297 w 178632"/>
                  <a:gd name="connsiteY15" fmla="*/ 82566 h 177778"/>
                  <a:gd name="connsiteX16" fmla="*/ 3648 w 178632"/>
                  <a:gd name="connsiteY16" fmla="*/ 101458 h 177778"/>
                  <a:gd name="connsiteX17" fmla="*/ 2766 w 178632"/>
                  <a:gd name="connsiteY17" fmla="*/ 121527 h 177778"/>
                  <a:gd name="connsiteX18" fmla="*/ 17185 w 178632"/>
                  <a:gd name="connsiteY18" fmla="*/ 129060 h 177778"/>
                  <a:gd name="connsiteX19" fmla="*/ 18833 w 178632"/>
                  <a:gd name="connsiteY19" fmla="*/ 148894 h 177778"/>
                  <a:gd name="connsiteX20" fmla="*/ 34723 w 178632"/>
                  <a:gd name="connsiteY20" fmla="*/ 160665 h 177778"/>
                  <a:gd name="connsiteX21" fmla="*/ 42492 w 178632"/>
                  <a:gd name="connsiteY21" fmla="*/ 158899 h 177778"/>
                  <a:gd name="connsiteX22" fmla="*/ 69859 w 178632"/>
                  <a:gd name="connsiteY22" fmla="*/ 177556 h 177778"/>
                  <a:gd name="connsiteX23" fmla="*/ 87515 w 178632"/>
                  <a:gd name="connsiteY23" fmla="*/ 172671 h 177778"/>
                  <a:gd name="connsiteX24" fmla="*/ 117707 w 178632"/>
                  <a:gd name="connsiteY24" fmla="*/ 176320 h 177778"/>
                  <a:gd name="connsiteX25" fmla="*/ 130420 w 178632"/>
                  <a:gd name="connsiteY25" fmla="*/ 163725 h 177778"/>
                  <a:gd name="connsiteX26" fmla="*/ 137659 w 178632"/>
                  <a:gd name="connsiteY26" fmla="*/ 154838 h 177778"/>
                  <a:gd name="connsiteX27" fmla="*/ 155727 w 178632"/>
                  <a:gd name="connsiteY27" fmla="*/ 152013 h 177778"/>
                  <a:gd name="connsiteX28" fmla="*/ 163672 w 178632"/>
                  <a:gd name="connsiteY28" fmla="*/ 137241 h 177778"/>
                  <a:gd name="connsiteX29" fmla="*/ 162671 w 178632"/>
                  <a:gd name="connsiteY29" fmla="*/ 119585 h 177778"/>
                  <a:gd name="connsiteX30" fmla="*/ 163613 w 178632"/>
                  <a:gd name="connsiteY30" fmla="*/ 114759 h 177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8632" h="177778">
                    <a:moveTo>
                      <a:pt x="163613" y="114759"/>
                    </a:moveTo>
                    <a:cubicBezTo>
                      <a:pt x="167674" y="102105"/>
                      <a:pt x="183976" y="95043"/>
                      <a:pt x="176855" y="80153"/>
                    </a:cubicBezTo>
                    <a:cubicBezTo>
                      <a:pt x="174383" y="75033"/>
                      <a:pt x="169852" y="70736"/>
                      <a:pt x="169145" y="65086"/>
                    </a:cubicBezTo>
                    <a:cubicBezTo>
                      <a:pt x="168145" y="57671"/>
                      <a:pt x="174148" y="49667"/>
                      <a:pt x="170617" y="43075"/>
                    </a:cubicBezTo>
                    <a:cubicBezTo>
                      <a:pt x="167085" y="36483"/>
                      <a:pt x="157669" y="37190"/>
                      <a:pt x="151372" y="33246"/>
                    </a:cubicBezTo>
                    <a:cubicBezTo>
                      <a:pt x="144015" y="28773"/>
                      <a:pt x="146369" y="22300"/>
                      <a:pt x="143485" y="16002"/>
                    </a:cubicBezTo>
                    <a:cubicBezTo>
                      <a:pt x="136011" y="-124"/>
                      <a:pt x="119944" y="17238"/>
                      <a:pt x="111586" y="7704"/>
                    </a:cubicBezTo>
                    <a:cubicBezTo>
                      <a:pt x="110468" y="6468"/>
                      <a:pt x="109644" y="5055"/>
                      <a:pt x="108585" y="3819"/>
                    </a:cubicBezTo>
                    <a:cubicBezTo>
                      <a:pt x="104624" y="200"/>
                      <a:pt x="98997" y="-954"/>
                      <a:pt x="93930" y="818"/>
                    </a:cubicBezTo>
                    <a:cubicBezTo>
                      <a:pt x="88981" y="2554"/>
                      <a:pt x="84243" y="4843"/>
                      <a:pt x="79805" y="7645"/>
                    </a:cubicBezTo>
                    <a:cubicBezTo>
                      <a:pt x="71507" y="12059"/>
                      <a:pt x="63797" y="994"/>
                      <a:pt x="55381" y="4055"/>
                    </a:cubicBezTo>
                    <a:cubicBezTo>
                      <a:pt x="48083" y="6703"/>
                      <a:pt x="47436" y="17179"/>
                      <a:pt x="41315" y="22005"/>
                    </a:cubicBezTo>
                    <a:cubicBezTo>
                      <a:pt x="35194" y="26831"/>
                      <a:pt x="22128" y="25066"/>
                      <a:pt x="18833" y="33011"/>
                    </a:cubicBezTo>
                    <a:cubicBezTo>
                      <a:pt x="16596" y="38426"/>
                      <a:pt x="20834" y="44782"/>
                      <a:pt x="19127" y="50373"/>
                    </a:cubicBezTo>
                    <a:cubicBezTo>
                      <a:pt x="16655" y="58495"/>
                      <a:pt x="3590" y="60084"/>
                      <a:pt x="2001" y="68441"/>
                    </a:cubicBezTo>
                    <a:cubicBezTo>
                      <a:pt x="1118" y="73443"/>
                      <a:pt x="4943" y="77975"/>
                      <a:pt x="6297" y="82566"/>
                    </a:cubicBezTo>
                    <a:cubicBezTo>
                      <a:pt x="8033" y="88963"/>
                      <a:pt x="7074" y="95784"/>
                      <a:pt x="3648" y="101458"/>
                    </a:cubicBezTo>
                    <a:cubicBezTo>
                      <a:pt x="470" y="107873"/>
                      <a:pt x="-2237" y="116466"/>
                      <a:pt x="2766" y="121527"/>
                    </a:cubicBezTo>
                    <a:cubicBezTo>
                      <a:pt x="6709" y="125353"/>
                      <a:pt x="13654" y="124882"/>
                      <a:pt x="17185" y="129060"/>
                    </a:cubicBezTo>
                    <a:cubicBezTo>
                      <a:pt x="21599" y="134239"/>
                      <a:pt x="17891" y="142185"/>
                      <a:pt x="18833" y="148894"/>
                    </a:cubicBezTo>
                    <a:cubicBezTo>
                      <a:pt x="20157" y="156421"/>
                      <a:pt x="27137" y="161595"/>
                      <a:pt x="34723" y="160665"/>
                    </a:cubicBezTo>
                    <a:cubicBezTo>
                      <a:pt x="37277" y="159935"/>
                      <a:pt x="39873" y="159346"/>
                      <a:pt x="42492" y="158899"/>
                    </a:cubicBezTo>
                    <a:cubicBezTo>
                      <a:pt x="53851" y="158311"/>
                      <a:pt x="58677" y="175496"/>
                      <a:pt x="69859" y="177556"/>
                    </a:cubicBezTo>
                    <a:cubicBezTo>
                      <a:pt x="75744" y="178733"/>
                      <a:pt x="81630" y="174966"/>
                      <a:pt x="87515" y="172671"/>
                    </a:cubicBezTo>
                    <a:cubicBezTo>
                      <a:pt x="98933" y="168257"/>
                      <a:pt x="106172" y="179851"/>
                      <a:pt x="117707" y="176320"/>
                    </a:cubicBezTo>
                    <a:cubicBezTo>
                      <a:pt x="123363" y="173854"/>
                      <a:pt x="127901" y="169363"/>
                      <a:pt x="130420" y="163725"/>
                    </a:cubicBezTo>
                    <a:cubicBezTo>
                      <a:pt x="131967" y="160153"/>
                      <a:pt x="134469" y="157075"/>
                      <a:pt x="137659" y="154838"/>
                    </a:cubicBezTo>
                    <a:cubicBezTo>
                      <a:pt x="143073" y="151896"/>
                      <a:pt x="150136" y="154838"/>
                      <a:pt x="155727" y="152013"/>
                    </a:cubicBezTo>
                    <a:cubicBezTo>
                      <a:pt x="160929" y="148965"/>
                      <a:pt x="163996" y="143262"/>
                      <a:pt x="163672" y="137241"/>
                    </a:cubicBezTo>
                    <a:cubicBezTo>
                      <a:pt x="163672" y="131356"/>
                      <a:pt x="162436" y="125470"/>
                      <a:pt x="162671" y="119585"/>
                    </a:cubicBezTo>
                    <a:cubicBezTo>
                      <a:pt x="162789" y="117943"/>
                      <a:pt x="163101" y="116324"/>
                      <a:pt x="163613" y="114759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EA9A3CAD-90AB-4F3C-A28E-2AB33F577220}"/>
                  </a:ext>
                </a:extLst>
              </p:cNvPr>
              <p:cNvSpPr/>
              <p:nvPr/>
            </p:nvSpPr>
            <p:spPr>
              <a:xfrm>
                <a:off x="8807532" y="3426463"/>
                <a:ext cx="153502" cy="167897"/>
              </a:xfrm>
              <a:custGeom>
                <a:avLst/>
                <a:gdLst>
                  <a:gd name="connsiteX0" fmla="*/ 112234 w 153502"/>
                  <a:gd name="connsiteY0" fmla="*/ 0 h 167897"/>
                  <a:gd name="connsiteX1" fmla="*/ 115471 w 153502"/>
                  <a:gd name="connsiteY1" fmla="*/ 32664 h 167897"/>
                  <a:gd name="connsiteX2" fmla="*/ 122946 w 153502"/>
                  <a:gd name="connsiteY2" fmla="*/ 34665 h 167897"/>
                  <a:gd name="connsiteX3" fmla="*/ 128831 w 153502"/>
                  <a:gd name="connsiteY3" fmla="*/ 39255 h 167897"/>
                  <a:gd name="connsiteX4" fmla="*/ 124829 w 153502"/>
                  <a:gd name="connsiteY4" fmla="*/ 51321 h 167897"/>
                  <a:gd name="connsiteX5" fmla="*/ 132951 w 153502"/>
                  <a:gd name="connsiteY5" fmla="*/ 69683 h 167897"/>
                  <a:gd name="connsiteX6" fmla="*/ 123122 w 153502"/>
                  <a:gd name="connsiteY6" fmla="*/ 83160 h 167897"/>
                  <a:gd name="connsiteX7" fmla="*/ 124005 w 153502"/>
                  <a:gd name="connsiteY7" fmla="*/ 97285 h 167897"/>
                  <a:gd name="connsiteX8" fmla="*/ 117178 w 153502"/>
                  <a:gd name="connsiteY8" fmla="*/ 102641 h 167897"/>
                  <a:gd name="connsiteX9" fmla="*/ 108762 w 153502"/>
                  <a:gd name="connsiteY9" fmla="*/ 105701 h 167897"/>
                  <a:gd name="connsiteX10" fmla="*/ 102877 w 153502"/>
                  <a:gd name="connsiteY10" fmla="*/ 126124 h 167897"/>
                  <a:gd name="connsiteX11" fmla="*/ 85809 w 153502"/>
                  <a:gd name="connsiteY11" fmla="*/ 135069 h 167897"/>
                  <a:gd name="connsiteX12" fmla="*/ 79924 w 153502"/>
                  <a:gd name="connsiteY12" fmla="*/ 146487 h 167897"/>
                  <a:gd name="connsiteX13" fmla="*/ 73038 w 153502"/>
                  <a:gd name="connsiteY13" fmla="*/ 148606 h 167897"/>
                  <a:gd name="connsiteX14" fmla="*/ 69330 w 153502"/>
                  <a:gd name="connsiteY14" fmla="*/ 146134 h 167897"/>
                  <a:gd name="connsiteX15" fmla="*/ 50920 w 153502"/>
                  <a:gd name="connsiteY15" fmla="*/ 144563 h 167897"/>
                  <a:gd name="connsiteX16" fmla="*/ 50732 w 153502"/>
                  <a:gd name="connsiteY16" fmla="*/ 144721 h 167897"/>
                  <a:gd name="connsiteX17" fmla="*/ 37843 w 153502"/>
                  <a:gd name="connsiteY17" fmla="*/ 149253 h 167897"/>
                  <a:gd name="connsiteX18" fmla="*/ 29839 w 153502"/>
                  <a:gd name="connsiteY18" fmla="*/ 142662 h 167897"/>
                  <a:gd name="connsiteX19" fmla="*/ 20717 w 153502"/>
                  <a:gd name="connsiteY19" fmla="*/ 138542 h 167897"/>
                  <a:gd name="connsiteX20" fmla="*/ 15832 w 153502"/>
                  <a:gd name="connsiteY20" fmla="*/ 141838 h 167897"/>
                  <a:gd name="connsiteX21" fmla="*/ 4355 w 153502"/>
                  <a:gd name="connsiteY21" fmla="*/ 147311 h 167897"/>
                  <a:gd name="connsiteX22" fmla="*/ 0 w 153502"/>
                  <a:gd name="connsiteY22" fmla="*/ 148488 h 167897"/>
                  <a:gd name="connsiteX23" fmla="*/ 9652 w 153502"/>
                  <a:gd name="connsiteY23" fmla="*/ 150783 h 167897"/>
                  <a:gd name="connsiteX24" fmla="*/ 17421 w 153502"/>
                  <a:gd name="connsiteY24" fmla="*/ 149018 h 167897"/>
                  <a:gd name="connsiteX25" fmla="*/ 44788 w 153502"/>
                  <a:gd name="connsiteY25" fmla="*/ 167675 h 167897"/>
                  <a:gd name="connsiteX26" fmla="*/ 62444 w 153502"/>
                  <a:gd name="connsiteY26" fmla="*/ 162790 h 167897"/>
                  <a:gd name="connsiteX27" fmla="*/ 92636 w 153502"/>
                  <a:gd name="connsiteY27" fmla="*/ 166439 h 167897"/>
                  <a:gd name="connsiteX28" fmla="*/ 105348 w 153502"/>
                  <a:gd name="connsiteY28" fmla="*/ 153844 h 167897"/>
                  <a:gd name="connsiteX29" fmla="*/ 112587 w 153502"/>
                  <a:gd name="connsiteY29" fmla="*/ 144957 h 167897"/>
                  <a:gd name="connsiteX30" fmla="*/ 130656 w 153502"/>
                  <a:gd name="connsiteY30" fmla="*/ 142132 h 167897"/>
                  <a:gd name="connsiteX31" fmla="*/ 138601 w 153502"/>
                  <a:gd name="connsiteY31" fmla="*/ 127360 h 167897"/>
                  <a:gd name="connsiteX32" fmla="*/ 137600 w 153502"/>
                  <a:gd name="connsiteY32" fmla="*/ 109703 h 167897"/>
                  <a:gd name="connsiteX33" fmla="*/ 138483 w 153502"/>
                  <a:gd name="connsiteY33" fmla="*/ 104995 h 167897"/>
                  <a:gd name="connsiteX34" fmla="*/ 151725 w 153502"/>
                  <a:gd name="connsiteY34" fmla="*/ 70389 h 167897"/>
                  <a:gd name="connsiteX35" fmla="*/ 144015 w 153502"/>
                  <a:gd name="connsiteY35" fmla="*/ 55323 h 167897"/>
                  <a:gd name="connsiteX36" fmla="*/ 145487 w 153502"/>
                  <a:gd name="connsiteY36" fmla="*/ 33311 h 167897"/>
                  <a:gd name="connsiteX37" fmla="*/ 126241 w 153502"/>
                  <a:gd name="connsiteY37" fmla="*/ 23483 h 167897"/>
                  <a:gd name="connsiteX38" fmla="*/ 118355 w 153502"/>
                  <a:gd name="connsiteY38" fmla="*/ 6238 h 167897"/>
                  <a:gd name="connsiteX39" fmla="*/ 112234 w 153502"/>
                  <a:gd name="connsiteY39" fmla="*/ 0 h 16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3502" h="167897">
                    <a:moveTo>
                      <a:pt x="112234" y="0"/>
                    </a:moveTo>
                    <a:cubicBezTo>
                      <a:pt x="118120" y="10182"/>
                      <a:pt x="104583" y="26837"/>
                      <a:pt x="115471" y="32664"/>
                    </a:cubicBezTo>
                    <a:cubicBezTo>
                      <a:pt x="117872" y="33635"/>
                      <a:pt x="120380" y="34306"/>
                      <a:pt x="122946" y="34665"/>
                    </a:cubicBezTo>
                    <a:cubicBezTo>
                      <a:pt x="125559" y="35100"/>
                      <a:pt x="127772" y="36831"/>
                      <a:pt x="128831" y="39255"/>
                    </a:cubicBezTo>
                    <a:cubicBezTo>
                      <a:pt x="130008" y="43434"/>
                      <a:pt x="125300" y="47024"/>
                      <a:pt x="124829" y="51321"/>
                    </a:cubicBezTo>
                    <a:cubicBezTo>
                      <a:pt x="124064" y="58206"/>
                      <a:pt x="133951" y="63091"/>
                      <a:pt x="132951" y="69683"/>
                    </a:cubicBezTo>
                    <a:cubicBezTo>
                      <a:pt x="132127" y="75274"/>
                      <a:pt x="124476" y="77687"/>
                      <a:pt x="123122" y="83160"/>
                    </a:cubicBezTo>
                    <a:cubicBezTo>
                      <a:pt x="121769" y="88634"/>
                      <a:pt x="125712" y="92812"/>
                      <a:pt x="124005" y="97285"/>
                    </a:cubicBezTo>
                    <a:cubicBezTo>
                      <a:pt x="122634" y="99993"/>
                      <a:pt x="120132" y="101958"/>
                      <a:pt x="117178" y="102641"/>
                    </a:cubicBezTo>
                    <a:cubicBezTo>
                      <a:pt x="114253" y="103306"/>
                      <a:pt x="111428" y="104336"/>
                      <a:pt x="108762" y="105701"/>
                    </a:cubicBezTo>
                    <a:cubicBezTo>
                      <a:pt x="100169" y="111587"/>
                      <a:pt x="108762" y="120415"/>
                      <a:pt x="102877" y="126124"/>
                    </a:cubicBezTo>
                    <a:cubicBezTo>
                      <a:pt x="96991" y="131832"/>
                      <a:pt x="89929" y="127242"/>
                      <a:pt x="85809" y="135069"/>
                    </a:cubicBezTo>
                    <a:cubicBezTo>
                      <a:pt x="84320" y="139101"/>
                      <a:pt x="82343" y="142932"/>
                      <a:pt x="79924" y="146487"/>
                    </a:cubicBezTo>
                    <a:cubicBezTo>
                      <a:pt x="78234" y="148471"/>
                      <a:pt x="75551" y="149294"/>
                      <a:pt x="73038" y="148606"/>
                    </a:cubicBezTo>
                    <a:cubicBezTo>
                      <a:pt x="71649" y="148041"/>
                      <a:pt x="70383" y="147199"/>
                      <a:pt x="69330" y="146134"/>
                    </a:cubicBezTo>
                    <a:cubicBezTo>
                      <a:pt x="64680" y="140613"/>
                      <a:pt x="56435" y="139913"/>
                      <a:pt x="50920" y="144563"/>
                    </a:cubicBezTo>
                    <a:cubicBezTo>
                      <a:pt x="50856" y="144616"/>
                      <a:pt x="50797" y="144668"/>
                      <a:pt x="50732" y="144721"/>
                    </a:cubicBezTo>
                    <a:cubicBezTo>
                      <a:pt x="47307" y="148047"/>
                      <a:pt x="42598" y="149701"/>
                      <a:pt x="37843" y="149253"/>
                    </a:cubicBezTo>
                    <a:cubicBezTo>
                      <a:pt x="34594" y="147870"/>
                      <a:pt x="31816" y="145581"/>
                      <a:pt x="29839" y="142662"/>
                    </a:cubicBezTo>
                    <a:cubicBezTo>
                      <a:pt x="27785" y="139719"/>
                      <a:pt x="24283" y="138136"/>
                      <a:pt x="20717" y="138542"/>
                    </a:cubicBezTo>
                    <a:cubicBezTo>
                      <a:pt x="18892" y="139313"/>
                      <a:pt x="17232" y="140431"/>
                      <a:pt x="15832" y="141838"/>
                    </a:cubicBezTo>
                    <a:cubicBezTo>
                      <a:pt x="12348" y="144304"/>
                      <a:pt x="8463" y="146152"/>
                      <a:pt x="4355" y="147311"/>
                    </a:cubicBezTo>
                    <a:cubicBezTo>
                      <a:pt x="3237" y="147723"/>
                      <a:pt x="1648" y="148076"/>
                      <a:pt x="0" y="148488"/>
                    </a:cubicBezTo>
                    <a:cubicBezTo>
                      <a:pt x="2807" y="150454"/>
                      <a:pt x="6262" y="151272"/>
                      <a:pt x="9652" y="150783"/>
                    </a:cubicBezTo>
                    <a:cubicBezTo>
                      <a:pt x="12206" y="150054"/>
                      <a:pt x="14802" y="149465"/>
                      <a:pt x="17421" y="149018"/>
                    </a:cubicBezTo>
                    <a:cubicBezTo>
                      <a:pt x="28780" y="148429"/>
                      <a:pt x="33606" y="165615"/>
                      <a:pt x="44788" y="167675"/>
                    </a:cubicBezTo>
                    <a:cubicBezTo>
                      <a:pt x="50673" y="168852"/>
                      <a:pt x="56559" y="165085"/>
                      <a:pt x="62444" y="162790"/>
                    </a:cubicBezTo>
                    <a:cubicBezTo>
                      <a:pt x="73862" y="158376"/>
                      <a:pt x="81101" y="169970"/>
                      <a:pt x="92636" y="166439"/>
                    </a:cubicBezTo>
                    <a:cubicBezTo>
                      <a:pt x="98292" y="163973"/>
                      <a:pt x="102829" y="159482"/>
                      <a:pt x="105348" y="153844"/>
                    </a:cubicBezTo>
                    <a:cubicBezTo>
                      <a:pt x="106896" y="150271"/>
                      <a:pt x="109398" y="147193"/>
                      <a:pt x="112587" y="144957"/>
                    </a:cubicBezTo>
                    <a:cubicBezTo>
                      <a:pt x="118002" y="142014"/>
                      <a:pt x="125064" y="144957"/>
                      <a:pt x="130656" y="142132"/>
                    </a:cubicBezTo>
                    <a:cubicBezTo>
                      <a:pt x="135858" y="139083"/>
                      <a:pt x="138924" y="133380"/>
                      <a:pt x="138601" y="127360"/>
                    </a:cubicBezTo>
                    <a:cubicBezTo>
                      <a:pt x="138601" y="121474"/>
                      <a:pt x="137365" y="115589"/>
                      <a:pt x="137600" y="109703"/>
                    </a:cubicBezTo>
                    <a:cubicBezTo>
                      <a:pt x="137706" y="108103"/>
                      <a:pt x="138001" y="106525"/>
                      <a:pt x="138483" y="104995"/>
                    </a:cubicBezTo>
                    <a:cubicBezTo>
                      <a:pt x="142544" y="92342"/>
                      <a:pt x="158847" y="85279"/>
                      <a:pt x="151725" y="70389"/>
                    </a:cubicBezTo>
                    <a:cubicBezTo>
                      <a:pt x="149253" y="65269"/>
                      <a:pt x="144722" y="60973"/>
                      <a:pt x="144015" y="55323"/>
                    </a:cubicBezTo>
                    <a:cubicBezTo>
                      <a:pt x="143015" y="47907"/>
                      <a:pt x="149018" y="39903"/>
                      <a:pt x="145487" y="33311"/>
                    </a:cubicBezTo>
                    <a:cubicBezTo>
                      <a:pt x="141956" y="26720"/>
                      <a:pt x="132539" y="27426"/>
                      <a:pt x="126241" y="23483"/>
                    </a:cubicBezTo>
                    <a:cubicBezTo>
                      <a:pt x="118885" y="19010"/>
                      <a:pt x="121239" y="12536"/>
                      <a:pt x="118355" y="6238"/>
                    </a:cubicBezTo>
                    <a:cubicBezTo>
                      <a:pt x="117190" y="3449"/>
                      <a:pt x="115000" y="1218"/>
                      <a:pt x="11223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6DC316C0-F00B-4FFD-901E-47E1690FD322}"/>
                  </a:ext>
                </a:extLst>
              </p:cNvPr>
              <p:cNvSpPr/>
              <p:nvPr/>
            </p:nvSpPr>
            <p:spPr>
              <a:xfrm>
                <a:off x="8779156" y="3413968"/>
                <a:ext cx="184471" cy="183525"/>
              </a:xfrm>
              <a:custGeom>
                <a:avLst/>
                <a:gdLst>
                  <a:gd name="connsiteX0" fmla="*/ 75106 w 184471"/>
                  <a:gd name="connsiteY0" fmla="*/ 183524 h 183525"/>
                  <a:gd name="connsiteX1" fmla="*/ 72223 w 184471"/>
                  <a:gd name="connsiteY1" fmla="*/ 183229 h 183525"/>
                  <a:gd name="connsiteX2" fmla="*/ 57745 w 184471"/>
                  <a:gd name="connsiteY2" fmla="*/ 172812 h 183525"/>
                  <a:gd name="connsiteX3" fmla="*/ 45621 w 184471"/>
                  <a:gd name="connsiteY3" fmla="*/ 164632 h 183525"/>
                  <a:gd name="connsiteX4" fmla="*/ 41736 w 184471"/>
                  <a:gd name="connsiteY4" fmla="*/ 165456 h 183525"/>
                  <a:gd name="connsiteX5" fmla="*/ 38146 w 184471"/>
                  <a:gd name="connsiteY5" fmla="*/ 166338 h 183525"/>
                  <a:gd name="connsiteX6" fmla="*/ 18901 w 184471"/>
                  <a:gd name="connsiteY6" fmla="*/ 152272 h 183525"/>
                  <a:gd name="connsiteX7" fmla="*/ 18901 w 184471"/>
                  <a:gd name="connsiteY7" fmla="*/ 143797 h 183525"/>
                  <a:gd name="connsiteX8" fmla="*/ 17724 w 184471"/>
                  <a:gd name="connsiteY8" fmla="*/ 133969 h 183525"/>
                  <a:gd name="connsiteX9" fmla="*/ 11838 w 184471"/>
                  <a:gd name="connsiteY9" fmla="*/ 130791 h 183525"/>
                  <a:gd name="connsiteX10" fmla="*/ 3717 w 184471"/>
                  <a:gd name="connsiteY10" fmla="*/ 126553 h 183525"/>
                  <a:gd name="connsiteX11" fmla="*/ 4011 w 184471"/>
                  <a:gd name="connsiteY11" fmla="*/ 103012 h 183525"/>
                  <a:gd name="connsiteX12" fmla="*/ 6483 w 184471"/>
                  <a:gd name="connsiteY12" fmla="*/ 86356 h 183525"/>
                  <a:gd name="connsiteX13" fmla="*/ 4717 w 184471"/>
                  <a:gd name="connsiteY13" fmla="*/ 82178 h 183525"/>
                  <a:gd name="connsiteX14" fmla="*/ 7866 w 184471"/>
                  <a:gd name="connsiteY14" fmla="*/ 61608 h 183525"/>
                  <a:gd name="connsiteX15" fmla="*/ 11721 w 184471"/>
                  <a:gd name="connsiteY15" fmla="*/ 59578 h 183525"/>
                  <a:gd name="connsiteX16" fmla="*/ 19078 w 184471"/>
                  <a:gd name="connsiteY16" fmla="*/ 52456 h 183525"/>
                  <a:gd name="connsiteX17" fmla="*/ 18724 w 184471"/>
                  <a:gd name="connsiteY17" fmla="*/ 45512 h 183525"/>
                  <a:gd name="connsiteX18" fmla="*/ 18724 w 184471"/>
                  <a:gd name="connsiteY18" fmla="*/ 34859 h 183525"/>
                  <a:gd name="connsiteX19" fmla="*/ 32849 w 184471"/>
                  <a:gd name="connsiteY19" fmla="*/ 26149 h 183525"/>
                  <a:gd name="connsiteX20" fmla="*/ 42089 w 184471"/>
                  <a:gd name="connsiteY20" fmla="*/ 22676 h 183525"/>
                  <a:gd name="connsiteX21" fmla="*/ 47210 w 184471"/>
                  <a:gd name="connsiteY21" fmla="*/ 15143 h 183525"/>
                  <a:gd name="connsiteX22" fmla="*/ 56979 w 184471"/>
                  <a:gd name="connsiteY22" fmla="*/ 4255 h 183525"/>
                  <a:gd name="connsiteX23" fmla="*/ 70987 w 184471"/>
                  <a:gd name="connsiteY23" fmla="*/ 6374 h 183525"/>
                  <a:gd name="connsiteX24" fmla="*/ 81051 w 184471"/>
                  <a:gd name="connsiteY24" fmla="*/ 8022 h 183525"/>
                  <a:gd name="connsiteX25" fmla="*/ 84464 w 184471"/>
                  <a:gd name="connsiteY25" fmla="*/ 6080 h 183525"/>
                  <a:gd name="connsiteX26" fmla="*/ 95764 w 184471"/>
                  <a:gd name="connsiteY26" fmla="*/ 900 h 183525"/>
                  <a:gd name="connsiteX27" fmla="*/ 113420 w 184471"/>
                  <a:gd name="connsiteY27" fmla="*/ 4785 h 183525"/>
                  <a:gd name="connsiteX28" fmla="*/ 115245 w 184471"/>
                  <a:gd name="connsiteY28" fmla="*/ 7080 h 183525"/>
                  <a:gd name="connsiteX29" fmla="*/ 116481 w 184471"/>
                  <a:gd name="connsiteY29" fmla="*/ 8728 h 183525"/>
                  <a:gd name="connsiteX30" fmla="*/ 128251 w 184471"/>
                  <a:gd name="connsiteY30" fmla="*/ 9846 h 183525"/>
                  <a:gd name="connsiteX31" fmla="*/ 149027 w 184471"/>
                  <a:gd name="connsiteY31" fmla="*/ 17733 h 183525"/>
                  <a:gd name="connsiteX32" fmla="*/ 151028 w 184471"/>
                  <a:gd name="connsiteY32" fmla="*/ 24972 h 183525"/>
                  <a:gd name="connsiteX33" fmla="*/ 155795 w 184471"/>
                  <a:gd name="connsiteY33" fmla="*/ 33682 h 183525"/>
                  <a:gd name="connsiteX34" fmla="*/ 163034 w 184471"/>
                  <a:gd name="connsiteY34" fmla="*/ 36448 h 183525"/>
                  <a:gd name="connsiteX35" fmla="*/ 177912 w 184471"/>
                  <a:gd name="connsiteY35" fmla="*/ 52621 h 183525"/>
                  <a:gd name="connsiteX36" fmla="*/ 176158 w 184471"/>
                  <a:gd name="connsiteY36" fmla="*/ 59166 h 183525"/>
                  <a:gd name="connsiteX37" fmla="*/ 174922 w 184471"/>
                  <a:gd name="connsiteY37" fmla="*/ 67700 h 183525"/>
                  <a:gd name="connsiteX38" fmla="*/ 178983 w 184471"/>
                  <a:gd name="connsiteY38" fmla="*/ 76174 h 183525"/>
                  <a:gd name="connsiteX39" fmla="*/ 182397 w 184471"/>
                  <a:gd name="connsiteY39" fmla="*/ 82060 h 183525"/>
                  <a:gd name="connsiteX40" fmla="*/ 176511 w 184471"/>
                  <a:gd name="connsiteY40" fmla="*/ 107661 h 183525"/>
                  <a:gd name="connsiteX41" fmla="*/ 169567 w 184471"/>
                  <a:gd name="connsiteY41" fmla="*/ 118843 h 183525"/>
                  <a:gd name="connsiteX42" fmla="*/ 169567 w 184471"/>
                  <a:gd name="connsiteY42" fmla="*/ 118843 h 183525"/>
                  <a:gd name="connsiteX43" fmla="*/ 168802 w 184471"/>
                  <a:gd name="connsiteY43" fmla="*/ 122787 h 183525"/>
                  <a:gd name="connsiteX44" fmla="*/ 169272 w 184471"/>
                  <a:gd name="connsiteY44" fmla="*/ 131379 h 183525"/>
                  <a:gd name="connsiteX45" fmla="*/ 169802 w 184471"/>
                  <a:gd name="connsiteY45" fmla="*/ 140384 h 183525"/>
                  <a:gd name="connsiteX46" fmla="*/ 160150 w 184471"/>
                  <a:gd name="connsiteY46" fmla="*/ 157746 h 183525"/>
                  <a:gd name="connsiteX47" fmla="*/ 150204 w 184471"/>
                  <a:gd name="connsiteY47" fmla="*/ 159217 h 183525"/>
                  <a:gd name="connsiteX48" fmla="*/ 136432 w 184471"/>
                  <a:gd name="connsiteY48" fmla="*/ 167751 h 183525"/>
                  <a:gd name="connsiteX49" fmla="*/ 121778 w 184471"/>
                  <a:gd name="connsiteY49" fmla="*/ 182111 h 183525"/>
                  <a:gd name="connsiteX50" fmla="*/ 104945 w 184471"/>
                  <a:gd name="connsiteY50" fmla="*/ 180051 h 183525"/>
                  <a:gd name="connsiteX51" fmla="*/ 91762 w 184471"/>
                  <a:gd name="connsiteY51" fmla="*/ 178462 h 183525"/>
                  <a:gd name="connsiteX52" fmla="*/ 87819 w 184471"/>
                  <a:gd name="connsiteY52" fmla="*/ 180110 h 183525"/>
                  <a:gd name="connsiteX53" fmla="*/ 75106 w 184471"/>
                  <a:gd name="connsiteY53" fmla="*/ 183524 h 183525"/>
                  <a:gd name="connsiteX54" fmla="*/ 46033 w 184471"/>
                  <a:gd name="connsiteY54" fmla="*/ 158746 h 183525"/>
                  <a:gd name="connsiteX55" fmla="*/ 62100 w 184471"/>
                  <a:gd name="connsiteY55" fmla="*/ 168869 h 183525"/>
                  <a:gd name="connsiteX56" fmla="*/ 73341 w 184471"/>
                  <a:gd name="connsiteY56" fmla="*/ 177462 h 183525"/>
                  <a:gd name="connsiteX57" fmla="*/ 85112 w 184471"/>
                  <a:gd name="connsiteY57" fmla="*/ 174519 h 183525"/>
                  <a:gd name="connsiteX58" fmla="*/ 89349 w 184471"/>
                  <a:gd name="connsiteY58" fmla="*/ 172754 h 183525"/>
                  <a:gd name="connsiteX59" fmla="*/ 107005 w 184471"/>
                  <a:gd name="connsiteY59" fmla="*/ 174401 h 183525"/>
                  <a:gd name="connsiteX60" fmla="*/ 119835 w 184471"/>
                  <a:gd name="connsiteY60" fmla="*/ 176285 h 183525"/>
                  <a:gd name="connsiteX61" fmla="*/ 130841 w 184471"/>
                  <a:gd name="connsiteY61" fmla="*/ 165044 h 183525"/>
                  <a:gd name="connsiteX62" fmla="*/ 139257 w 184471"/>
                  <a:gd name="connsiteY62" fmla="*/ 155039 h 183525"/>
                  <a:gd name="connsiteX63" fmla="*/ 149968 w 184471"/>
                  <a:gd name="connsiteY63" fmla="*/ 153096 h 183525"/>
                  <a:gd name="connsiteX64" fmla="*/ 157561 w 184471"/>
                  <a:gd name="connsiteY64" fmla="*/ 152096 h 183525"/>
                  <a:gd name="connsiteX65" fmla="*/ 163740 w 184471"/>
                  <a:gd name="connsiteY65" fmla="*/ 139972 h 183525"/>
                  <a:gd name="connsiteX66" fmla="*/ 163269 w 184471"/>
                  <a:gd name="connsiteY66" fmla="*/ 131791 h 183525"/>
                  <a:gd name="connsiteX67" fmla="*/ 162799 w 184471"/>
                  <a:gd name="connsiteY67" fmla="*/ 122316 h 183525"/>
                  <a:gd name="connsiteX68" fmla="*/ 163740 w 184471"/>
                  <a:gd name="connsiteY68" fmla="*/ 116784 h 183525"/>
                  <a:gd name="connsiteX69" fmla="*/ 163740 w 184471"/>
                  <a:gd name="connsiteY69" fmla="*/ 116784 h 183525"/>
                  <a:gd name="connsiteX70" fmla="*/ 171744 w 184471"/>
                  <a:gd name="connsiteY70" fmla="*/ 103777 h 183525"/>
                  <a:gd name="connsiteX71" fmla="*/ 177100 w 184471"/>
                  <a:gd name="connsiteY71" fmla="*/ 84414 h 183525"/>
                  <a:gd name="connsiteX72" fmla="*/ 174157 w 184471"/>
                  <a:gd name="connsiteY72" fmla="*/ 79470 h 183525"/>
                  <a:gd name="connsiteX73" fmla="*/ 169155 w 184471"/>
                  <a:gd name="connsiteY73" fmla="*/ 68406 h 183525"/>
                  <a:gd name="connsiteX74" fmla="*/ 170508 w 184471"/>
                  <a:gd name="connsiteY74" fmla="*/ 57694 h 183525"/>
                  <a:gd name="connsiteX75" fmla="*/ 170979 w 184471"/>
                  <a:gd name="connsiteY75" fmla="*/ 47454 h 183525"/>
                  <a:gd name="connsiteX76" fmla="*/ 161386 w 184471"/>
                  <a:gd name="connsiteY76" fmla="*/ 42098 h 183525"/>
                  <a:gd name="connsiteX77" fmla="*/ 152793 w 184471"/>
                  <a:gd name="connsiteY77" fmla="*/ 38743 h 183525"/>
                  <a:gd name="connsiteX78" fmla="*/ 145260 w 184471"/>
                  <a:gd name="connsiteY78" fmla="*/ 25972 h 183525"/>
                  <a:gd name="connsiteX79" fmla="*/ 143730 w 184471"/>
                  <a:gd name="connsiteY79" fmla="*/ 20087 h 183525"/>
                  <a:gd name="connsiteX80" fmla="*/ 129487 w 184471"/>
                  <a:gd name="connsiteY80" fmla="*/ 15496 h 183525"/>
                  <a:gd name="connsiteX81" fmla="*/ 112361 w 184471"/>
                  <a:gd name="connsiteY81" fmla="*/ 12495 h 183525"/>
                  <a:gd name="connsiteX82" fmla="*/ 110654 w 184471"/>
                  <a:gd name="connsiteY82" fmla="*/ 10376 h 183525"/>
                  <a:gd name="connsiteX83" fmla="*/ 109359 w 184471"/>
                  <a:gd name="connsiteY83" fmla="*/ 8669 h 183525"/>
                  <a:gd name="connsiteX84" fmla="*/ 97589 w 184471"/>
                  <a:gd name="connsiteY84" fmla="*/ 6492 h 183525"/>
                  <a:gd name="connsiteX85" fmla="*/ 87642 w 184471"/>
                  <a:gd name="connsiteY85" fmla="*/ 11141 h 183525"/>
                  <a:gd name="connsiteX86" fmla="*/ 84111 w 184471"/>
                  <a:gd name="connsiteY86" fmla="*/ 13083 h 183525"/>
                  <a:gd name="connsiteX87" fmla="*/ 68809 w 184471"/>
                  <a:gd name="connsiteY87" fmla="*/ 11612 h 183525"/>
                  <a:gd name="connsiteX88" fmla="*/ 59275 w 184471"/>
                  <a:gd name="connsiteY88" fmla="*/ 9670 h 183525"/>
                  <a:gd name="connsiteX89" fmla="*/ 52742 w 184471"/>
                  <a:gd name="connsiteY89" fmla="*/ 17733 h 183525"/>
                  <a:gd name="connsiteX90" fmla="*/ 46033 w 184471"/>
                  <a:gd name="connsiteY90" fmla="*/ 27149 h 183525"/>
                  <a:gd name="connsiteX91" fmla="*/ 34262 w 184471"/>
                  <a:gd name="connsiteY91" fmla="*/ 31740 h 183525"/>
                  <a:gd name="connsiteX92" fmla="*/ 24257 w 184471"/>
                  <a:gd name="connsiteY92" fmla="*/ 36978 h 183525"/>
                  <a:gd name="connsiteX93" fmla="*/ 24257 w 184471"/>
                  <a:gd name="connsiteY93" fmla="*/ 44276 h 183525"/>
                  <a:gd name="connsiteX94" fmla="*/ 24257 w 184471"/>
                  <a:gd name="connsiteY94" fmla="*/ 54045 h 183525"/>
                  <a:gd name="connsiteX95" fmla="*/ 14487 w 184471"/>
                  <a:gd name="connsiteY95" fmla="*/ 64404 h 183525"/>
                  <a:gd name="connsiteX96" fmla="*/ 7248 w 184471"/>
                  <a:gd name="connsiteY96" fmla="*/ 71819 h 183525"/>
                  <a:gd name="connsiteX97" fmla="*/ 9367 w 184471"/>
                  <a:gd name="connsiteY97" fmla="*/ 79529 h 183525"/>
                  <a:gd name="connsiteX98" fmla="*/ 11427 w 184471"/>
                  <a:gd name="connsiteY98" fmla="*/ 84591 h 183525"/>
                  <a:gd name="connsiteX99" fmla="*/ 8602 w 184471"/>
                  <a:gd name="connsiteY99" fmla="*/ 105601 h 183525"/>
                  <a:gd name="connsiteX100" fmla="*/ 7130 w 184471"/>
                  <a:gd name="connsiteY100" fmla="*/ 122257 h 183525"/>
                  <a:gd name="connsiteX101" fmla="*/ 13016 w 184471"/>
                  <a:gd name="connsiteY101" fmla="*/ 125082 h 183525"/>
                  <a:gd name="connsiteX102" fmla="*/ 21726 w 184471"/>
                  <a:gd name="connsiteY102" fmla="*/ 130026 h 183525"/>
                  <a:gd name="connsiteX103" fmla="*/ 24257 w 184471"/>
                  <a:gd name="connsiteY103" fmla="*/ 144327 h 183525"/>
                  <a:gd name="connsiteX104" fmla="*/ 24257 w 184471"/>
                  <a:gd name="connsiteY104" fmla="*/ 151331 h 183525"/>
                  <a:gd name="connsiteX105" fmla="*/ 28671 w 184471"/>
                  <a:gd name="connsiteY105" fmla="*/ 158334 h 183525"/>
                  <a:gd name="connsiteX106" fmla="*/ 36734 w 184471"/>
                  <a:gd name="connsiteY106" fmla="*/ 160453 h 183525"/>
                  <a:gd name="connsiteX107" fmla="*/ 39617 w 184471"/>
                  <a:gd name="connsiteY107" fmla="*/ 159688 h 183525"/>
                  <a:gd name="connsiteX108" fmla="*/ 44797 w 184471"/>
                  <a:gd name="connsiteY108" fmla="*/ 158629 h 18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84471" h="183525">
                    <a:moveTo>
                      <a:pt x="75106" y="183524"/>
                    </a:moveTo>
                    <a:cubicBezTo>
                      <a:pt x="74135" y="183541"/>
                      <a:pt x="73170" y="183441"/>
                      <a:pt x="72223" y="183229"/>
                    </a:cubicBezTo>
                    <a:cubicBezTo>
                      <a:pt x="66367" y="181482"/>
                      <a:pt x="61264" y="177809"/>
                      <a:pt x="57745" y="172812"/>
                    </a:cubicBezTo>
                    <a:cubicBezTo>
                      <a:pt x="53684" y="168281"/>
                      <a:pt x="50211" y="164396"/>
                      <a:pt x="45621" y="164632"/>
                    </a:cubicBezTo>
                    <a:cubicBezTo>
                      <a:pt x="44302" y="164785"/>
                      <a:pt x="43002" y="165061"/>
                      <a:pt x="41736" y="165456"/>
                    </a:cubicBezTo>
                    <a:cubicBezTo>
                      <a:pt x="40565" y="165838"/>
                      <a:pt x="39364" y="166132"/>
                      <a:pt x="38146" y="166338"/>
                    </a:cubicBezTo>
                    <a:cubicBezTo>
                      <a:pt x="28977" y="167651"/>
                      <a:pt x="20437" y="161407"/>
                      <a:pt x="18901" y="152272"/>
                    </a:cubicBezTo>
                    <a:cubicBezTo>
                      <a:pt x="18548" y="149459"/>
                      <a:pt x="18548" y="146611"/>
                      <a:pt x="18901" y="143797"/>
                    </a:cubicBezTo>
                    <a:cubicBezTo>
                      <a:pt x="19313" y="139737"/>
                      <a:pt x="19725" y="136264"/>
                      <a:pt x="17724" y="133969"/>
                    </a:cubicBezTo>
                    <a:cubicBezTo>
                      <a:pt x="16070" y="132421"/>
                      <a:pt x="14040" y="131326"/>
                      <a:pt x="11838" y="130791"/>
                    </a:cubicBezTo>
                    <a:cubicBezTo>
                      <a:pt x="8831" y="130049"/>
                      <a:pt x="6047" y="128596"/>
                      <a:pt x="3717" y="126553"/>
                    </a:cubicBezTo>
                    <a:cubicBezTo>
                      <a:pt x="-1345" y="121668"/>
                      <a:pt x="-1227" y="113723"/>
                      <a:pt x="4011" y="103012"/>
                    </a:cubicBezTo>
                    <a:cubicBezTo>
                      <a:pt x="7101" y="98039"/>
                      <a:pt x="7995" y="92012"/>
                      <a:pt x="6483" y="86356"/>
                    </a:cubicBezTo>
                    <a:cubicBezTo>
                      <a:pt x="6024" y="84914"/>
                      <a:pt x="5435" y="83514"/>
                      <a:pt x="4717" y="82178"/>
                    </a:cubicBezTo>
                    <a:cubicBezTo>
                      <a:pt x="-91" y="75627"/>
                      <a:pt x="1315" y="66422"/>
                      <a:pt x="7866" y="61608"/>
                    </a:cubicBezTo>
                    <a:cubicBezTo>
                      <a:pt x="9043" y="60743"/>
                      <a:pt x="10344" y="60060"/>
                      <a:pt x="11721" y="59578"/>
                    </a:cubicBezTo>
                    <a:cubicBezTo>
                      <a:pt x="15076" y="57459"/>
                      <a:pt x="18195" y="55399"/>
                      <a:pt x="19078" y="52456"/>
                    </a:cubicBezTo>
                    <a:cubicBezTo>
                      <a:pt x="19507" y="50143"/>
                      <a:pt x="19384" y="47766"/>
                      <a:pt x="18724" y="45512"/>
                    </a:cubicBezTo>
                    <a:cubicBezTo>
                      <a:pt x="17695" y="42033"/>
                      <a:pt x="17695" y="38337"/>
                      <a:pt x="18724" y="34859"/>
                    </a:cubicBezTo>
                    <a:cubicBezTo>
                      <a:pt x="21691" y="29786"/>
                      <a:pt x="26987" y="26519"/>
                      <a:pt x="32849" y="26149"/>
                    </a:cubicBezTo>
                    <a:cubicBezTo>
                      <a:pt x="36139" y="25654"/>
                      <a:pt x="39288" y="24471"/>
                      <a:pt x="42089" y="22676"/>
                    </a:cubicBezTo>
                    <a:cubicBezTo>
                      <a:pt x="44302" y="20546"/>
                      <a:pt x="46044" y="17986"/>
                      <a:pt x="47210" y="15143"/>
                    </a:cubicBezTo>
                    <a:cubicBezTo>
                      <a:pt x="48928" y="10382"/>
                      <a:pt x="52430" y="6480"/>
                      <a:pt x="56979" y="4255"/>
                    </a:cubicBezTo>
                    <a:cubicBezTo>
                      <a:pt x="61741" y="2978"/>
                      <a:pt x="66820" y="3743"/>
                      <a:pt x="70987" y="6374"/>
                    </a:cubicBezTo>
                    <a:cubicBezTo>
                      <a:pt x="75283" y="8375"/>
                      <a:pt x="78108" y="9552"/>
                      <a:pt x="81051" y="8022"/>
                    </a:cubicBezTo>
                    <a:lnTo>
                      <a:pt x="84464" y="6080"/>
                    </a:lnTo>
                    <a:cubicBezTo>
                      <a:pt x="88025" y="3931"/>
                      <a:pt x="91815" y="2195"/>
                      <a:pt x="95764" y="900"/>
                    </a:cubicBezTo>
                    <a:cubicBezTo>
                      <a:pt x="101914" y="-1142"/>
                      <a:pt x="108694" y="347"/>
                      <a:pt x="113420" y="4785"/>
                    </a:cubicBezTo>
                    <a:cubicBezTo>
                      <a:pt x="114073" y="5515"/>
                      <a:pt x="114686" y="6280"/>
                      <a:pt x="115245" y="7080"/>
                    </a:cubicBezTo>
                    <a:cubicBezTo>
                      <a:pt x="115621" y="7657"/>
                      <a:pt x="116033" y="8210"/>
                      <a:pt x="116481" y="8728"/>
                    </a:cubicBezTo>
                    <a:cubicBezTo>
                      <a:pt x="119011" y="11553"/>
                      <a:pt x="122366" y="11023"/>
                      <a:pt x="128251" y="9846"/>
                    </a:cubicBezTo>
                    <a:cubicBezTo>
                      <a:pt x="134843" y="8493"/>
                      <a:pt x="143906" y="6668"/>
                      <a:pt x="149027" y="17733"/>
                    </a:cubicBezTo>
                    <a:cubicBezTo>
                      <a:pt x="150010" y="20046"/>
                      <a:pt x="150680" y="22482"/>
                      <a:pt x="151028" y="24972"/>
                    </a:cubicBezTo>
                    <a:cubicBezTo>
                      <a:pt x="151040" y="28497"/>
                      <a:pt x="152835" y="31769"/>
                      <a:pt x="155795" y="33682"/>
                    </a:cubicBezTo>
                    <a:cubicBezTo>
                      <a:pt x="158073" y="34924"/>
                      <a:pt x="160509" y="35854"/>
                      <a:pt x="163034" y="36448"/>
                    </a:cubicBezTo>
                    <a:cubicBezTo>
                      <a:pt x="171609" y="36807"/>
                      <a:pt x="178265" y="44046"/>
                      <a:pt x="177912" y="52621"/>
                    </a:cubicBezTo>
                    <a:cubicBezTo>
                      <a:pt x="177818" y="54905"/>
                      <a:pt x="177218" y="57141"/>
                      <a:pt x="176158" y="59166"/>
                    </a:cubicBezTo>
                    <a:cubicBezTo>
                      <a:pt x="175223" y="61908"/>
                      <a:pt x="174805" y="64804"/>
                      <a:pt x="174922" y="67700"/>
                    </a:cubicBezTo>
                    <a:cubicBezTo>
                      <a:pt x="175640" y="70789"/>
                      <a:pt x="177024" y="73679"/>
                      <a:pt x="178983" y="76174"/>
                    </a:cubicBezTo>
                    <a:cubicBezTo>
                      <a:pt x="180254" y="78058"/>
                      <a:pt x="181396" y="80023"/>
                      <a:pt x="182397" y="82060"/>
                    </a:cubicBezTo>
                    <a:cubicBezTo>
                      <a:pt x="187753" y="93301"/>
                      <a:pt x="181632" y="100952"/>
                      <a:pt x="176511" y="107661"/>
                    </a:cubicBezTo>
                    <a:cubicBezTo>
                      <a:pt x="173563" y="110957"/>
                      <a:pt x="171215" y="114741"/>
                      <a:pt x="169567" y="118843"/>
                    </a:cubicBezTo>
                    <a:lnTo>
                      <a:pt x="169567" y="118843"/>
                    </a:lnTo>
                    <a:cubicBezTo>
                      <a:pt x="169108" y="120109"/>
                      <a:pt x="168849" y="121439"/>
                      <a:pt x="168802" y="122787"/>
                    </a:cubicBezTo>
                    <a:cubicBezTo>
                      <a:pt x="168755" y="125659"/>
                      <a:pt x="168914" y="128531"/>
                      <a:pt x="169272" y="131379"/>
                    </a:cubicBezTo>
                    <a:cubicBezTo>
                      <a:pt x="169661" y="134363"/>
                      <a:pt x="169837" y="137376"/>
                      <a:pt x="169802" y="140384"/>
                    </a:cubicBezTo>
                    <a:cubicBezTo>
                      <a:pt x="170067" y="147517"/>
                      <a:pt x="166347" y="154203"/>
                      <a:pt x="160150" y="157746"/>
                    </a:cubicBezTo>
                    <a:cubicBezTo>
                      <a:pt x="156978" y="158946"/>
                      <a:pt x="153588" y="159447"/>
                      <a:pt x="150204" y="159217"/>
                    </a:cubicBezTo>
                    <a:cubicBezTo>
                      <a:pt x="144071" y="157946"/>
                      <a:pt x="138021" y="161695"/>
                      <a:pt x="136432" y="167751"/>
                    </a:cubicBezTo>
                    <a:cubicBezTo>
                      <a:pt x="133542" y="174225"/>
                      <a:pt x="128304" y="179357"/>
                      <a:pt x="121778" y="182111"/>
                    </a:cubicBezTo>
                    <a:cubicBezTo>
                      <a:pt x="116104" y="183541"/>
                      <a:pt x="110107" y="182806"/>
                      <a:pt x="104945" y="180051"/>
                    </a:cubicBezTo>
                    <a:cubicBezTo>
                      <a:pt x="100967" y="177703"/>
                      <a:pt x="96188" y="177126"/>
                      <a:pt x="91762" y="178462"/>
                    </a:cubicBezTo>
                    <a:lnTo>
                      <a:pt x="87819" y="180110"/>
                    </a:lnTo>
                    <a:cubicBezTo>
                      <a:pt x="83887" y="182170"/>
                      <a:pt x="79544" y="183335"/>
                      <a:pt x="75106" y="183524"/>
                    </a:cubicBezTo>
                    <a:close/>
                    <a:moveTo>
                      <a:pt x="46033" y="158746"/>
                    </a:moveTo>
                    <a:cubicBezTo>
                      <a:pt x="52607" y="159611"/>
                      <a:pt x="58480" y="163313"/>
                      <a:pt x="62100" y="168869"/>
                    </a:cubicBezTo>
                    <a:cubicBezTo>
                      <a:pt x="64836" y="172859"/>
                      <a:pt x="68774" y="175873"/>
                      <a:pt x="73341" y="177462"/>
                    </a:cubicBezTo>
                    <a:cubicBezTo>
                      <a:pt x="77466" y="177650"/>
                      <a:pt x="81557" y="176626"/>
                      <a:pt x="85112" y="174519"/>
                    </a:cubicBezTo>
                    <a:lnTo>
                      <a:pt x="89349" y="172754"/>
                    </a:lnTo>
                    <a:cubicBezTo>
                      <a:pt x="95205" y="170782"/>
                      <a:pt x="101620" y="171382"/>
                      <a:pt x="107005" y="174401"/>
                    </a:cubicBezTo>
                    <a:cubicBezTo>
                      <a:pt x="110907" y="176579"/>
                      <a:pt x="115474" y="177250"/>
                      <a:pt x="119835" y="176285"/>
                    </a:cubicBezTo>
                    <a:cubicBezTo>
                      <a:pt x="124773" y="174037"/>
                      <a:pt x="128699" y="170029"/>
                      <a:pt x="130841" y="165044"/>
                    </a:cubicBezTo>
                    <a:cubicBezTo>
                      <a:pt x="132648" y="160983"/>
                      <a:pt x="135561" y="157510"/>
                      <a:pt x="139257" y="155039"/>
                    </a:cubicBezTo>
                    <a:cubicBezTo>
                      <a:pt x="142612" y="153526"/>
                      <a:pt x="146290" y="152855"/>
                      <a:pt x="149968" y="153096"/>
                    </a:cubicBezTo>
                    <a:cubicBezTo>
                      <a:pt x="152540" y="153308"/>
                      <a:pt x="155130" y="152967"/>
                      <a:pt x="157561" y="152096"/>
                    </a:cubicBezTo>
                    <a:cubicBezTo>
                      <a:pt x="161686" y="149495"/>
                      <a:pt x="164058" y="144839"/>
                      <a:pt x="163740" y="139972"/>
                    </a:cubicBezTo>
                    <a:cubicBezTo>
                      <a:pt x="163787" y="137235"/>
                      <a:pt x="163628" y="134504"/>
                      <a:pt x="163269" y="131791"/>
                    </a:cubicBezTo>
                    <a:cubicBezTo>
                      <a:pt x="162875" y="128648"/>
                      <a:pt x="162716" y="125482"/>
                      <a:pt x="162799" y="122316"/>
                    </a:cubicBezTo>
                    <a:cubicBezTo>
                      <a:pt x="162875" y="120438"/>
                      <a:pt x="163193" y="118579"/>
                      <a:pt x="163740" y="116784"/>
                    </a:cubicBezTo>
                    <a:lnTo>
                      <a:pt x="163740" y="116784"/>
                    </a:lnTo>
                    <a:cubicBezTo>
                      <a:pt x="165588" y="111993"/>
                      <a:pt x="168301" y="107585"/>
                      <a:pt x="171744" y="103777"/>
                    </a:cubicBezTo>
                    <a:cubicBezTo>
                      <a:pt x="177630" y="96656"/>
                      <a:pt x="180690" y="92006"/>
                      <a:pt x="177100" y="84414"/>
                    </a:cubicBezTo>
                    <a:cubicBezTo>
                      <a:pt x="176264" y="82684"/>
                      <a:pt x="175281" y="81030"/>
                      <a:pt x="174157" y="79470"/>
                    </a:cubicBezTo>
                    <a:cubicBezTo>
                      <a:pt x="171650" y="76222"/>
                      <a:pt x="169937" y="72431"/>
                      <a:pt x="169155" y="68406"/>
                    </a:cubicBezTo>
                    <a:cubicBezTo>
                      <a:pt x="168919" y="64780"/>
                      <a:pt x="169378" y="61143"/>
                      <a:pt x="170508" y="57694"/>
                    </a:cubicBezTo>
                    <a:cubicBezTo>
                      <a:pt x="171903" y="54451"/>
                      <a:pt x="172074" y="50808"/>
                      <a:pt x="170979" y="47454"/>
                    </a:cubicBezTo>
                    <a:cubicBezTo>
                      <a:pt x="169390" y="44452"/>
                      <a:pt x="165682" y="43334"/>
                      <a:pt x="161386" y="42098"/>
                    </a:cubicBezTo>
                    <a:cubicBezTo>
                      <a:pt x="158402" y="41321"/>
                      <a:pt x="155518" y="40191"/>
                      <a:pt x="152793" y="38743"/>
                    </a:cubicBezTo>
                    <a:cubicBezTo>
                      <a:pt x="148350" y="35971"/>
                      <a:pt x="145537" y="31204"/>
                      <a:pt x="145260" y="25972"/>
                    </a:cubicBezTo>
                    <a:cubicBezTo>
                      <a:pt x="145042" y="23948"/>
                      <a:pt x="144524" y="21964"/>
                      <a:pt x="143730" y="20087"/>
                    </a:cubicBezTo>
                    <a:cubicBezTo>
                      <a:pt x="140728" y="13554"/>
                      <a:pt x="136785" y="14201"/>
                      <a:pt x="129487" y="15496"/>
                    </a:cubicBezTo>
                    <a:cubicBezTo>
                      <a:pt x="124073" y="16614"/>
                      <a:pt x="117246" y="18027"/>
                      <a:pt x="112361" y="12495"/>
                    </a:cubicBezTo>
                    <a:cubicBezTo>
                      <a:pt x="111743" y="11830"/>
                      <a:pt x="111172" y="11123"/>
                      <a:pt x="110654" y="10376"/>
                    </a:cubicBezTo>
                    <a:cubicBezTo>
                      <a:pt x="110254" y="9781"/>
                      <a:pt x="109824" y="9211"/>
                      <a:pt x="109359" y="8669"/>
                    </a:cubicBezTo>
                    <a:cubicBezTo>
                      <a:pt x="106122" y="5856"/>
                      <a:pt x="101614" y="5020"/>
                      <a:pt x="97589" y="6492"/>
                    </a:cubicBezTo>
                    <a:cubicBezTo>
                      <a:pt x="94087" y="7616"/>
                      <a:pt x="90750" y="9175"/>
                      <a:pt x="87642" y="11141"/>
                    </a:cubicBezTo>
                    <a:lnTo>
                      <a:pt x="84111" y="13083"/>
                    </a:lnTo>
                    <a:cubicBezTo>
                      <a:pt x="79079" y="15161"/>
                      <a:pt x="73352" y="14607"/>
                      <a:pt x="68809" y="11612"/>
                    </a:cubicBezTo>
                    <a:cubicBezTo>
                      <a:pt x="65996" y="9764"/>
                      <a:pt x="62582" y="9069"/>
                      <a:pt x="59275" y="9670"/>
                    </a:cubicBezTo>
                    <a:cubicBezTo>
                      <a:pt x="56273" y="10729"/>
                      <a:pt x="54684" y="13966"/>
                      <a:pt x="52742" y="17733"/>
                    </a:cubicBezTo>
                    <a:cubicBezTo>
                      <a:pt x="51241" y="21334"/>
                      <a:pt x="48952" y="24554"/>
                      <a:pt x="46033" y="27149"/>
                    </a:cubicBezTo>
                    <a:cubicBezTo>
                      <a:pt x="42513" y="29568"/>
                      <a:pt x="38488" y="31140"/>
                      <a:pt x="34262" y="31740"/>
                    </a:cubicBezTo>
                    <a:cubicBezTo>
                      <a:pt x="28847" y="33035"/>
                      <a:pt x="25493" y="33976"/>
                      <a:pt x="24257" y="36978"/>
                    </a:cubicBezTo>
                    <a:cubicBezTo>
                      <a:pt x="23556" y="39361"/>
                      <a:pt x="23556" y="41892"/>
                      <a:pt x="24257" y="44276"/>
                    </a:cubicBezTo>
                    <a:cubicBezTo>
                      <a:pt x="25022" y="47489"/>
                      <a:pt x="25022" y="50832"/>
                      <a:pt x="24257" y="54045"/>
                    </a:cubicBezTo>
                    <a:cubicBezTo>
                      <a:pt x="22326" y="58542"/>
                      <a:pt x="18866" y="62214"/>
                      <a:pt x="14487" y="64404"/>
                    </a:cubicBezTo>
                    <a:cubicBezTo>
                      <a:pt x="10897" y="66758"/>
                      <a:pt x="7778" y="68759"/>
                      <a:pt x="7248" y="71819"/>
                    </a:cubicBezTo>
                    <a:cubicBezTo>
                      <a:pt x="7124" y="74550"/>
                      <a:pt x="7866" y="77246"/>
                      <a:pt x="9367" y="79529"/>
                    </a:cubicBezTo>
                    <a:cubicBezTo>
                      <a:pt x="10173" y="81165"/>
                      <a:pt x="10862" y="82854"/>
                      <a:pt x="11427" y="84591"/>
                    </a:cubicBezTo>
                    <a:cubicBezTo>
                      <a:pt x="13351" y="91688"/>
                      <a:pt x="12333" y="99263"/>
                      <a:pt x="8602" y="105601"/>
                    </a:cubicBezTo>
                    <a:cubicBezTo>
                      <a:pt x="5835" y="111134"/>
                      <a:pt x="3305" y="118549"/>
                      <a:pt x="7130" y="122257"/>
                    </a:cubicBezTo>
                    <a:cubicBezTo>
                      <a:pt x="8872" y="123599"/>
                      <a:pt x="10879" y="124564"/>
                      <a:pt x="13016" y="125082"/>
                    </a:cubicBezTo>
                    <a:cubicBezTo>
                      <a:pt x="16323" y="125876"/>
                      <a:pt x="19342" y="127595"/>
                      <a:pt x="21726" y="130026"/>
                    </a:cubicBezTo>
                    <a:cubicBezTo>
                      <a:pt x="24580" y="134210"/>
                      <a:pt x="25504" y="139419"/>
                      <a:pt x="24257" y="144327"/>
                    </a:cubicBezTo>
                    <a:cubicBezTo>
                      <a:pt x="23968" y="146652"/>
                      <a:pt x="23968" y="149006"/>
                      <a:pt x="24257" y="151331"/>
                    </a:cubicBezTo>
                    <a:cubicBezTo>
                      <a:pt x="24727" y="154162"/>
                      <a:pt x="26322" y="156686"/>
                      <a:pt x="28671" y="158334"/>
                    </a:cubicBezTo>
                    <a:cubicBezTo>
                      <a:pt x="30984" y="160053"/>
                      <a:pt x="33873" y="160812"/>
                      <a:pt x="36734" y="160453"/>
                    </a:cubicBezTo>
                    <a:cubicBezTo>
                      <a:pt x="37711" y="160259"/>
                      <a:pt x="38676" y="160006"/>
                      <a:pt x="39617" y="159688"/>
                    </a:cubicBezTo>
                    <a:cubicBezTo>
                      <a:pt x="41301" y="159141"/>
                      <a:pt x="43037" y="158787"/>
                      <a:pt x="44797" y="158629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41C54AC0-EAF6-4F56-BFD3-0F930B5ADE86}"/>
                </a:ext>
              </a:extLst>
            </p:cNvPr>
            <p:cNvSpPr/>
            <p:nvPr/>
          </p:nvSpPr>
          <p:spPr>
            <a:xfrm>
              <a:off x="6362157" y="2435365"/>
              <a:ext cx="257901" cy="262371"/>
            </a:xfrm>
            <a:custGeom>
              <a:avLst/>
              <a:gdLst>
                <a:gd name="connsiteX0" fmla="*/ 116648 w 257901"/>
                <a:gd name="connsiteY0" fmla="*/ 262370 h 262371"/>
                <a:gd name="connsiteX1" fmla="*/ 94225 w 257901"/>
                <a:gd name="connsiteY1" fmla="*/ 247951 h 262371"/>
                <a:gd name="connsiteX2" fmla="*/ 73862 w 257901"/>
                <a:gd name="connsiteY2" fmla="*/ 235062 h 262371"/>
                <a:gd name="connsiteX3" fmla="*/ 67388 w 257901"/>
                <a:gd name="connsiteY3" fmla="*/ 235062 h 262371"/>
                <a:gd name="connsiteX4" fmla="*/ 52321 w 257901"/>
                <a:gd name="connsiteY4" fmla="*/ 231884 h 262371"/>
                <a:gd name="connsiteX5" fmla="*/ 44140 w 257901"/>
                <a:gd name="connsiteY5" fmla="*/ 214228 h 262371"/>
                <a:gd name="connsiteX6" fmla="*/ 38902 w 257901"/>
                <a:gd name="connsiteY6" fmla="*/ 200279 h 262371"/>
                <a:gd name="connsiteX7" fmla="*/ 29486 w 257901"/>
                <a:gd name="connsiteY7" fmla="*/ 196572 h 262371"/>
                <a:gd name="connsiteX8" fmla="*/ 16714 w 257901"/>
                <a:gd name="connsiteY8" fmla="*/ 190686 h 262371"/>
                <a:gd name="connsiteX9" fmla="*/ 14007 w 257901"/>
                <a:gd name="connsiteY9" fmla="*/ 168969 h 262371"/>
                <a:gd name="connsiteX10" fmla="*/ 14831 w 257901"/>
                <a:gd name="connsiteY10" fmla="*/ 154844 h 262371"/>
                <a:gd name="connsiteX11" fmla="*/ 8004 w 257901"/>
                <a:gd name="connsiteY11" fmla="*/ 143603 h 262371"/>
                <a:gd name="connsiteX12" fmla="*/ 0 w 257901"/>
                <a:gd name="connsiteY12" fmla="*/ 125947 h 262371"/>
                <a:gd name="connsiteX13" fmla="*/ 10241 w 257901"/>
                <a:gd name="connsiteY13" fmla="*/ 110292 h 262371"/>
                <a:gd name="connsiteX14" fmla="*/ 18304 w 257901"/>
                <a:gd name="connsiteY14" fmla="*/ 97580 h 262371"/>
                <a:gd name="connsiteX15" fmla="*/ 17833 w 257901"/>
                <a:gd name="connsiteY15" fmla="*/ 92165 h 262371"/>
                <a:gd name="connsiteX16" fmla="*/ 17833 w 257901"/>
                <a:gd name="connsiteY16" fmla="*/ 75333 h 262371"/>
                <a:gd name="connsiteX17" fmla="*/ 31840 w 257901"/>
                <a:gd name="connsiteY17" fmla="*/ 56264 h 262371"/>
                <a:gd name="connsiteX18" fmla="*/ 35607 w 257901"/>
                <a:gd name="connsiteY18" fmla="*/ 55323 h 262371"/>
                <a:gd name="connsiteX19" fmla="*/ 38490 w 257901"/>
                <a:gd name="connsiteY19" fmla="*/ 54616 h 262371"/>
                <a:gd name="connsiteX20" fmla="*/ 47201 w 257901"/>
                <a:gd name="connsiteY20" fmla="*/ 39844 h 262371"/>
                <a:gd name="connsiteX21" fmla="*/ 67800 w 257901"/>
                <a:gd name="connsiteY21" fmla="*/ 18951 h 262371"/>
                <a:gd name="connsiteX22" fmla="*/ 77687 w 257901"/>
                <a:gd name="connsiteY22" fmla="*/ 20540 h 262371"/>
                <a:gd name="connsiteX23" fmla="*/ 92224 w 257901"/>
                <a:gd name="connsiteY23" fmla="*/ 19186 h 262371"/>
                <a:gd name="connsiteX24" fmla="*/ 99993 w 257901"/>
                <a:gd name="connsiteY24" fmla="*/ 11476 h 262371"/>
                <a:gd name="connsiteX25" fmla="*/ 116943 w 257901"/>
                <a:gd name="connsiteY25" fmla="*/ 0 h 262371"/>
                <a:gd name="connsiteX26" fmla="*/ 134599 w 257901"/>
                <a:gd name="connsiteY26" fmla="*/ 7886 h 262371"/>
                <a:gd name="connsiteX27" fmla="*/ 144721 w 257901"/>
                <a:gd name="connsiteY27" fmla="*/ 14125 h 262371"/>
                <a:gd name="connsiteX28" fmla="*/ 158317 w 257901"/>
                <a:gd name="connsiteY28" fmla="*/ 14125 h 262371"/>
                <a:gd name="connsiteX29" fmla="*/ 167145 w 257901"/>
                <a:gd name="connsiteY29" fmla="*/ 13066 h 262371"/>
                <a:gd name="connsiteX30" fmla="*/ 168028 w 257901"/>
                <a:gd name="connsiteY30" fmla="*/ 13066 h 262371"/>
                <a:gd name="connsiteX31" fmla="*/ 194924 w 257901"/>
                <a:gd name="connsiteY31" fmla="*/ 34606 h 262371"/>
                <a:gd name="connsiteX32" fmla="*/ 205282 w 257901"/>
                <a:gd name="connsiteY32" fmla="*/ 49967 h 262371"/>
                <a:gd name="connsiteX33" fmla="*/ 210108 w 257901"/>
                <a:gd name="connsiteY33" fmla="*/ 53263 h 262371"/>
                <a:gd name="connsiteX34" fmla="*/ 221349 w 257901"/>
                <a:gd name="connsiteY34" fmla="*/ 57559 h 262371"/>
                <a:gd name="connsiteX35" fmla="*/ 233120 w 257901"/>
                <a:gd name="connsiteY35" fmla="*/ 61914 h 262371"/>
                <a:gd name="connsiteX36" fmla="*/ 248893 w 257901"/>
                <a:gd name="connsiteY36" fmla="*/ 82866 h 262371"/>
                <a:gd name="connsiteX37" fmla="*/ 245303 w 257901"/>
                <a:gd name="connsiteY37" fmla="*/ 95814 h 262371"/>
                <a:gd name="connsiteX38" fmla="*/ 242301 w 257901"/>
                <a:gd name="connsiteY38" fmla="*/ 107055 h 262371"/>
                <a:gd name="connsiteX39" fmla="*/ 248186 w 257901"/>
                <a:gd name="connsiteY39" fmla="*/ 118826 h 262371"/>
                <a:gd name="connsiteX40" fmla="*/ 248657 w 257901"/>
                <a:gd name="connsiteY40" fmla="*/ 119414 h 262371"/>
                <a:gd name="connsiteX41" fmla="*/ 257897 w 257901"/>
                <a:gd name="connsiteY41" fmla="*/ 144604 h 262371"/>
                <a:gd name="connsiteX42" fmla="*/ 246127 w 257901"/>
                <a:gd name="connsiteY42" fmla="*/ 163908 h 262371"/>
                <a:gd name="connsiteX43" fmla="*/ 236357 w 257901"/>
                <a:gd name="connsiteY43" fmla="*/ 180446 h 262371"/>
                <a:gd name="connsiteX44" fmla="*/ 236357 w 257901"/>
                <a:gd name="connsiteY44" fmla="*/ 186331 h 262371"/>
                <a:gd name="connsiteX45" fmla="*/ 232119 w 257901"/>
                <a:gd name="connsiteY45" fmla="*/ 207048 h 262371"/>
                <a:gd name="connsiteX46" fmla="*/ 211344 w 257901"/>
                <a:gd name="connsiteY46" fmla="*/ 218818 h 262371"/>
                <a:gd name="connsiteX47" fmla="*/ 193688 w 257901"/>
                <a:gd name="connsiteY47" fmla="*/ 230118 h 262371"/>
                <a:gd name="connsiteX48" fmla="*/ 192511 w 257901"/>
                <a:gd name="connsiteY48" fmla="*/ 235709 h 262371"/>
                <a:gd name="connsiteX49" fmla="*/ 191628 w 257901"/>
                <a:gd name="connsiteY49" fmla="*/ 240594 h 262371"/>
                <a:gd name="connsiteX50" fmla="*/ 164438 w 257901"/>
                <a:gd name="connsiteY50" fmla="*/ 256191 h 262371"/>
                <a:gd name="connsiteX51" fmla="*/ 154138 w 257901"/>
                <a:gd name="connsiteY51" fmla="*/ 251306 h 262371"/>
                <a:gd name="connsiteX52" fmla="*/ 140190 w 257901"/>
                <a:gd name="connsiteY52" fmla="*/ 247068 h 262371"/>
                <a:gd name="connsiteX53" fmla="*/ 132244 w 257901"/>
                <a:gd name="connsiteY53" fmla="*/ 253307 h 262371"/>
                <a:gd name="connsiteX54" fmla="*/ 122357 w 257901"/>
                <a:gd name="connsiteY54" fmla="*/ 261311 h 262371"/>
                <a:gd name="connsiteX55" fmla="*/ 116648 w 257901"/>
                <a:gd name="connsiteY55" fmla="*/ 262370 h 262371"/>
                <a:gd name="connsiteX56" fmla="*/ 70271 w 257901"/>
                <a:gd name="connsiteY56" fmla="*/ 229000 h 262371"/>
                <a:gd name="connsiteX57" fmla="*/ 74627 w 257901"/>
                <a:gd name="connsiteY57" fmla="*/ 229000 h 262371"/>
                <a:gd name="connsiteX58" fmla="*/ 98757 w 257901"/>
                <a:gd name="connsiteY58" fmla="*/ 244008 h 262371"/>
                <a:gd name="connsiteX59" fmla="*/ 120179 w 257901"/>
                <a:gd name="connsiteY59" fmla="*/ 255779 h 262371"/>
                <a:gd name="connsiteX60" fmla="*/ 127536 w 257901"/>
                <a:gd name="connsiteY60" fmla="*/ 249540 h 262371"/>
                <a:gd name="connsiteX61" fmla="*/ 138189 w 257901"/>
                <a:gd name="connsiteY61" fmla="*/ 241595 h 262371"/>
                <a:gd name="connsiteX62" fmla="*/ 156728 w 257901"/>
                <a:gd name="connsiteY62" fmla="*/ 246362 h 262371"/>
                <a:gd name="connsiteX63" fmla="*/ 165673 w 257901"/>
                <a:gd name="connsiteY63" fmla="*/ 250658 h 262371"/>
                <a:gd name="connsiteX64" fmla="*/ 185566 w 257901"/>
                <a:gd name="connsiteY64" fmla="*/ 239300 h 262371"/>
                <a:gd name="connsiteX65" fmla="*/ 186331 w 257901"/>
                <a:gd name="connsiteY65" fmla="*/ 235062 h 262371"/>
                <a:gd name="connsiteX66" fmla="*/ 187861 w 257901"/>
                <a:gd name="connsiteY66" fmla="*/ 228235 h 262371"/>
                <a:gd name="connsiteX67" fmla="*/ 209402 w 257901"/>
                <a:gd name="connsiteY67" fmla="*/ 213404 h 262371"/>
                <a:gd name="connsiteX68" fmla="*/ 227058 w 257901"/>
                <a:gd name="connsiteY68" fmla="*/ 203693 h 262371"/>
                <a:gd name="connsiteX69" fmla="*/ 230295 w 257901"/>
                <a:gd name="connsiteY69" fmla="*/ 186331 h 262371"/>
                <a:gd name="connsiteX70" fmla="*/ 230295 w 257901"/>
                <a:gd name="connsiteY70" fmla="*/ 180151 h 262371"/>
                <a:gd name="connsiteX71" fmla="*/ 242066 w 257901"/>
                <a:gd name="connsiteY71" fmla="*/ 159670 h 262371"/>
                <a:gd name="connsiteX72" fmla="*/ 252012 w 257901"/>
                <a:gd name="connsiteY72" fmla="*/ 143898 h 262371"/>
                <a:gd name="connsiteX73" fmla="*/ 243890 w 257901"/>
                <a:gd name="connsiteY73" fmla="*/ 122887 h 262371"/>
                <a:gd name="connsiteX74" fmla="*/ 243478 w 257901"/>
                <a:gd name="connsiteY74" fmla="*/ 122298 h 262371"/>
                <a:gd name="connsiteX75" fmla="*/ 236239 w 257901"/>
                <a:gd name="connsiteY75" fmla="*/ 107291 h 262371"/>
                <a:gd name="connsiteX76" fmla="*/ 239770 w 257901"/>
                <a:gd name="connsiteY76" fmla="*/ 93224 h 262371"/>
                <a:gd name="connsiteX77" fmla="*/ 242831 w 257901"/>
                <a:gd name="connsiteY77" fmla="*/ 82690 h 262371"/>
                <a:gd name="connsiteX78" fmla="*/ 230236 w 257901"/>
                <a:gd name="connsiteY78" fmla="*/ 67093 h 262371"/>
                <a:gd name="connsiteX79" fmla="*/ 219525 w 257901"/>
                <a:gd name="connsiteY79" fmla="*/ 63032 h 262371"/>
                <a:gd name="connsiteX80" fmla="*/ 207754 w 257901"/>
                <a:gd name="connsiteY80" fmla="*/ 58442 h 262371"/>
                <a:gd name="connsiteX81" fmla="*/ 201869 w 257901"/>
                <a:gd name="connsiteY81" fmla="*/ 54263 h 262371"/>
                <a:gd name="connsiteX82" fmla="*/ 201869 w 257901"/>
                <a:gd name="connsiteY82" fmla="*/ 54263 h 262371"/>
                <a:gd name="connsiteX83" fmla="*/ 190098 w 257901"/>
                <a:gd name="connsiteY83" fmla="*/ 37196 h 262371"/>
                <a:gd name="connsiteX84" fmla="*/ 168440 w 257901"/>
                <a:gd name="connsiteY84" fmla="*/ 18833 h 262371"/>
                <a:gd name="connsiteX85" fmla="*/ 167733 w 257901"/>
                <a:gd name="connsiteY85" fmla="*/ 18833 h 262371"/>
                <a:gd name="connsiteX86" fmla="*/ 159670 w 257901"/>
                <a:gd name="connsiteY86" fmla="*/ 19834 h 262371"/>
                <a:gd name="connsiteX87" fmla="*/ 143486 w 257901"/>
                <a:gd name="connsiteY87" fmla="*/ 19834 h 262371"/>
                <a:gd name="connsiteX88" fmla="*/ 131067 w 257901"/>
                <a:gd name="connsiteY88" fmla="*/ 12300 h 262371"/>
                <a:gd name="connsiteX89" fmla="*/ 117649 w 257901"/>
                <a:gd name="connsiteY89" fmla="*/ 5709 h 262371"/>
                <a:gd name="connsiteX90" fmla="*/ 104760 w 257901"/>
                <a:gd name="connsiteY90" fmla="*/ 15125 h 262371"/>
                <a:gd name="connsiteX91" fmla="*/ 95873 w 257901"/>
                <a:gd name="connsiteY91" fmla="*/ 23836 h 262371"/>
                <a:gd name="connsiteX92" fmla="*/ 76451 w 257901"/>
                <a:gd name="connsiteY92" fmla="*/ 26013 h 262371"/>
                <a:gd name="connsiteX93" fmla="*/ 68094 w 257901"/>
                <a:gd name="connsiteY93" fmla="*/ 24601 h 262371"/>
                <a:gd name="connsiteX94" fmla="*/ 53204 w 257901"/>
                <a:gd name="connsiteY94" fmla="*/ 40903 h 262371"/>
                <a:gd name="connsiteX95" fmla="*/ 40550 w 257901"/>
                <a:gd name="connsiteY95" fmla="*/ 59972 h 262371"/>
                <a:gd name="connsiteX96" fmla="*/ 36960 w 257901"/>
                <a:gd name="connsiteY96" fmla="*/ 60855 h 262371"/>
                <a:gd name="connsiteX97" fmla="*/ 33959 w 257901"/>
                <a:gd name="connsiteY97" fmla="*/ 61561 h 262371"/>
                <a:gd name="connsiteX98" fmla="*/ 23895 w 257901"/>
                <a:gd name="connsiteY98" fmla="*/ 75980 h 262371"/>
                <a:gd name="connsiteX99" fmla="*/ 23895 w 257901"/>
                <a:gd name="connsiteY99" fmla="*/ 91341 h 262371"/>
                <a:gd name="connsiteX100" fmla="*/ 24365 w 257901"/>
                <a:gd name="connsiteY100" fmla="*/ 97226 h 262371"/>
                <a:gd name="connsiteX101" fmla="*/ 14301 w 257901"/>
                <a:gd name="connsiteY101" fmla="*/ 114883 h 262371"/>
                <a:gd name="connsiteX102" fmla="*/ 6062 w 257901"/>
                <a:gd name="connsiteY102" fmla="*/ 126653 h 262371"/>
                <a:gd name="connsiteX103" fmla="*/ 12771 w 257901"/>
                <a:gd name="connsiteY103" fmla="*/ 140190 h 262371"/>
                <a:gd name="connsiteX104" fmla="*/ 20717 w 257901"/>
                <a:gd name="connsiteY104" fmla="*/ 153550 h 262371"/>
                <a:gd name="connsiteX105" fmla="*/ 19951 w 257901"/>
                <a:gd name="connsiteY105" fmla="*/ 170205 h 262371"/>
                <a:gd name="connsiteX106" fmla="*/ 21187 w 257901"/>
                <a:gd name="connsiteY106" fmla="*/ 186743 h 262371"/>
                <a:gd name="connsiteX107" fmla="*/ 31016 w 257901"/>
                <a:gd name="connsiteY107" fmla="*/ 190981 h 262371"/>
                <a:gd name="connsiteX108" fmla="*/ 42787 w 257901"/>
                <a:gd name="connsiteY108" fmla="*/ 195983 h 262371"/>
                <a:gd name="connsiteX109" fmla="*/ 49967 w 257901"/>
                <a:gd name="connsiteY109" fmla="*/ 213639 h 262371"/>
                <a:gd name="connsiteX110" fmla="*/ 55852 w 257901"/>
                <a:gd name="connsiteY110" fmla="*/ 227647 h 262371"/>
                <a:gd name="connsiteX111" fmla="*/ 67623 w 257901"/>
                <a:gd name="connsiteY111" fmla="*/ 229530 h 2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57901" h="262371">
                  <a:moveTo>
                    <a:pt x="116648" y="262370"/>
                  </a:moveTo>
                  <a:cubicBezTo>
                    <a:pt x="109645" y="262370"/>
                    <a:pt x="102111" y="257544"/>
                    <a:pt x="94225" y="247951"/>
                  </a:cubicBezTo>
                  <a:cubicBezTo>
                    <a:pt x="89481" y="241056"/>
                    <a:pt x="82124" y="236399"/>
                    <a:pt x="73862" y="235062"/>
                  </a:cubicBezTo>
                  <a:cubicBezTo>
                    <a:pt x="71706" y="234909"/>
                    <a:pt x="69543" y="234909"/>
                    <a:pt x="67388" y="235062"/>
                  </a:cubicBezTo>
                  <a:cubicBezTo>
                    <a:pt x="62153" y="235677"/>
                    <a:pt x="56862" y="234560"/>
                    <a:pt x="52321" y="231884"/>
                  </a:cubicBezTo>
                  <a:cubicBezTo>
                    <a:pt x="47295" y="227365"/>
                    <a:pt x="44339" y="220984"/>
                    <a:pt x="44140" y="214228"/>
                  </a:cubicBezTo>
                  <a:cubicBezTo>
                    <a:pt x="44030" y="209118"/>
                    <a:pt x="42183" y="204199"/>
                    <a:pt x="38902" y="200279"/>
                  </a:cubicBezTo>
                  <a:cubicBezTo>
                    <a:pt x="36095" y="198327"/>
                    <a:pt x="32870" y="197057"/>
                    <a:pt x="29486" y="196572"/>
                  </a:cubicBezTo>
                  <a:cubicBezTo>
                    <a:pt x="24734" y="195935"/>
                    <a:pt x="20285" y="193884"/>
                    <a:pt x="16714" y="190686"/>
                  </a:cubicBezTo>
                  <a:cubicBezTo>
                    <a:pt x="10829" y="184801"/>
                    <a:pt x="12477" y="176620"/>
                    <a:pt x="14007" y="168969"/>
                  </a:cubicBezTo>
                  <a:cubicBezTo>
                    <a:pt x="15258" y="164369"/>
                    <a:pt x="15539" y="159559"/>
                    <a:pt x="14831" y="154844"/>
                  </a:cubicBezTo>
                  <a:cubicBezTo>
                    <a:pt x="13369" y="150660"/>
                    <a:pt x="11043" y="146830"/>
                    <a:pt x="8004" y="143603"/>
                  </a:cubicBezTo>
                  <a:cubicBezTo>
                    <a:pt x="3120" y="138999"/>
                    <a:pt x="244" y="132656"/>
                    <a:pt x="0" y="125947"/>
                  </a:cubicBezTo>
                  <a:cubicBezTo>
                    <a:pt x="1105" y="119539"/>
                    <a:pt x="4811" y="113872"/>
                    <a:pt x="10241" y="110292"/>
                  </a:cubicBezTo>
                  <a:cubicBezTo>
                    <a:pt x="14713" y="106290"/>
                    <a:pt x="18657" y="102876"/>
                    <a:pt x="18304" y="97580"/>
                  </a:cubicBezTo>
                  <a:cubicBezTo>
                    <a:pt x="18304" y="95755"/>
                    <a:pt x="18009" y="93931"/>
                    <a:pt x="17833" y="92165"/>
                  </a:cubicBezTo>
                  <a:cubicBezTo>
                    <a:pt x="17126" y="86576"/>
                    <a:pt x="17126" y="80922"/>
                    <a:pt x="17833" y="75333"/>
                  </a:cubicBezTo>
                  <a:cubicBezTo>
                    <a:pt x="18626" y="66879"/>
                    <a:pt x="24011" y="59549"/>
                    <a:pt x="31840" y="56264"/>
                  </a:cubicBezTo>
                  <a:cubicBezTo>
                    <a:pt x="33071" y="55861"/>
                    <a:pt x="34330" y="55546"/>
                    <a:pt x="35607" y="55323"/>
                  </a:cubicBezTo>
                  <a:cubicBezTo>
                    <a:pt x="36581" y="55143"/>
                    <a:pt x="37543" y="54907"/>
                    <a:pt x="38490" y="54616"/>
                  </a:cubicBezTo>
                  <a:cubicBezTo>
                    <a:pt x="43964" y="52851"/>
                    <a:pt x="45435" y="47848"/>
                    <a:pt x="47201" y="39844"/>
                  </a:cubicBezTo>
                  <a:cubicBezTo>
                    <a:pt x="49261" y="30663"/>
                    <a:pt x="51850" y="19186"/>
                    <a:pt x="67800" y="18951"/>
                  </a:cubicBezTo>
                  <a:cubicBezTo>
                    <a:pt x="71147" y="19088"/>
                    <a:pt x="74465" y="19621"/>
                    <a:pt x="77687" y="20540"/>
                  </a:cubicBezTo>
                  <a:cubicBezTo>
                    <a:pt x="82454" y="22546"/>
                    <a:pt x="87909" y="22038"/>
                    <a:pt x="92224" y="19186"/>
                  </a:cubicBezTo>
                  <a:cubicBezTo>
                    <a:pt x="95126" y="16952"/>
                    <a:pt x="97736" y="14362"/>
                    <a:pt x="99993" y="11476"/>
                  </a:cubicBezTo>
                  <a:cubicBezTo>
                    <a:pt x="104583" y="6062"/>
                    <a:pt x="109350" y="530"/>
                    <a:pt x="116943" y="0"/>
                  </a:cubicBezTo>
                  <a:cubicBezTo>
                    <a:pt x="123622" y="262"/>
                    <a:pt x="129945" y="3086"/>
                    <a:pt x="134599" y="7886"/>
                  </a:cubicBezTo>
                  <a:cubicBezTo>
                    <a:pt x="137578" y="10548"/>
                    <a:pt x="141005" y="12660"/>
                    <a:pt x="144721" y="14125"/>
                  </a:cubicBezTo>
                  <a:cubicBezTo>
                    <a:pt x="149191" y="15186"/>
                    <a:pt x="153847" y="15186"/>
                    <a:pt x="158317" y="14125"/>
                  </a:cubicBezTo>
                  <a:cubicBezTo>
                    <a:pt x="161234" y="13588"/>
                    <a:pt x="164183" y="13234"/>
                    <a:pt x="167145" y="13066"/>
                  </a:cubicBezTo>
                  <a:lnTo>
                    <a:pt x="168028" y="13066"/>
                  </a:lnTo>
                  <a:cubicBezTo>
                    <a:pt x="183800" y="13066"/>
                    <a:pt x="189686" y="24483"/>
                    <a:pt x="194924" y="34606"/>
                  </a:cubicBezTo>
                  <a:cubicBezTo>
                    <a:pt x="197447" y="40295"/>
                    <a:pt x="200954" y="45495"/>
                    <a:pt x="205282" y="49967"/>
                  </a:cubicBezTo>
                  <a:cubicBezTo>
                    <a:pt x="206748" y="51262"/>
                    <a:pt x="208369" y="52369"/>
                    <a:pt x="210108" y="53263"/>
                  </a:cubicBezTo>
                  <a:cubicBezTo>
                    <a:pt x="213745" y="54967"/>
                    <a:pt x="217502" y="56403"/>
                    <a:pt x="221349" y="57559"/>
                  </a:cubicBezTo>
                  <a:cubicBezTo>
                    <a:pt x="225357" y="58773"/>
                    <a:pt x="229287" y="60227"/>
                    <a:pt x="233120" y="61914"/>
                  </a:cubicBezTo>
                  <a:cubicBezTo>
                    <a:pt x="240712" y="65622"/>
                    <a:pt x="248893" y="73096"/>
                    <a:pt x="248893" y="82866"/>
                  </a:cubicBezTo>
                  <a:cubicBezTo>
                    <a:pt x="248668" y="87394"/>
                    <a:pt x="247442" y="91817"/>
                    <a:pt x="245303" y="95814"/>
                  </a:cubicBezTo>
                  <a:cubicBezTo>
                    <a:pt x="243409" y="99263"/>
                    <a:pt x="242379" y="103121"/>
                    <a:pt x="242301" y="107055"/>
                  </a:cubicBezTo>
                  <a:cubicBezTo>
                    <a:pt x="243204" y="111424"/>
                    <a:pt x="245233" y="115482"/>
                    <a:pt x="248186" y="118826"/>
                  </a:cubicBezTo>
                  <a:lnTo>
                    <a:pt x="248657" y="119414"/>
                  </a:lnTo>
                  <a:cubicBezTo>
                    <a:pt x="254744" y="126380"/>
                    <a:pt x="258036" y="135354"/>
                    <a:pt x="257897" y="144604"/>
                  </a:cubicBezTo>
                  <a:cubicBezTo>
                    <a:pt x="256499" y="152274"/>
                    <a:pt x="252305" y="159152"/>
                    <a:pt x="246127" y="163908"/>
                  </a:cubicBezTo>
                  <a:cubicBezTo>
                    <a:pt x="240667" y="167781"/>
                    <a:pt x="237114" y="173795"/>
                    <a:pt x="236357" y="180446"/>
                  </a:cubicBezTo>
                  <a:cubicBezTo>
                    <a:pt x="236357" y="182388"/>
                    <a:pt x="236357" y="184330"/>
                    <a:pt x="236357" y="186331"/>
                  </a:cubicBezTo>
                  <a:cubicBezTo>
                    <a:pt x="237133" y="193510"/>
                    <a:pt x="235651" y="200751"/>
                    <a:pt x="232119" y="207048"/>
                  </a:cubicBezTo>
                  <a:cubicBezTo>
                    <a:pt x="226665" y="213134"/>
                    <a:pt x="219369" y="217268"/>
                    <a:pt x="211344" y="218818"/>
                  </a:cubicBezTo>
                  <a:cubicBezTo>
                    <a:pt x="203458" y="221290"/>
                    <a:pt x="195983" y="223703"/>
                    <a:pt x="193688" y="230118"/>
                  </a:cubicBezTo>
                  <a:cubicBezTo>
                    <a:pt x="193098" y="231935"/>
                    <a:pt x="192703" y="233809"/>
                    <a:pt x="192511" y="235709"/>
                  </a:cubicBezTo>
                  <a:cubicBezTo>
                    <a:pt x="192307" y="237353"/>
                    <a:pt x="192013" y="238984"/>
                    <a:pt x="191628" y="240594"/>
                  </a:cubicBezTo>
                  <a:cubicBezTo>
                    <a:pt x="188177" y="252215"/>
                    <a:pt x="176211" y="259079"/>
                    <a:pt x="164438" y="256191"/>
                  </a:cubicBezTo>
                  <a:cubicBezTo>
                    <a:pt x="160815" y="254996"/>
                    <a:pt x="157355" y="253355"/>
                    <a:pt x="154138" y="251306"/>
                  </a:cubicBezTo>
                  <a:cubicBezTo>
                    <a:pt x="149018" y="248304"/>
                    <a:pt x="144663" y="245773"/>
                    <a:pt x="140190" y="247068"/>
                  </a:cubicBezTo>
                  <a:cubicBezTo>
                    <a:pt x="137039" y="248413"/>
                    <a:pt x="134298" y="250565"/>
                    <a:pt x="132244" y="253307"/>
                  </a:cubicBezTo>
                  <a:cubicBezTo>
                    <a:pt x="129643" y="256734"/>
                    <a:pt x="126250" y="259480"/>
                    <a:pt x="122357" y="261311"/>
                  </a:cubicBezTo>
                  <a:cubicBezTo>
                    <a:pt x="120541" y="262034"/>
                    <a:pt x="118602" y="262394"/>
                    <a:pt x="116648" y="262370"/>
                  </a:cubicBezTo>
                  <a:close/>
                  <a:moveTo>
                    <a:pt x="70271" y="229000"/>
                  </a:moveTo>
                  <a:cubicBezTo>
                    <a:pt x="71721" y="228881"/>
                    <a:pt x="73177" y="228881"/>
                    <a:pt x="74627" y="229000"/>
                  </a:cubicBezTo>
                  <a:cubicBezTo>
                    <a:pt x="84353" y="230574"/>
                    <a:pt x="93044" y="235980"/>
                    <a:pt x="98757" y="244008"/>
                  </a:cubicBezTo>
                  <a:cubicBezTo>
                    <a:pt x="107055" y="254013"/>
                    <a:pt x="114176" y="257956"/>
                    <a:pt x="120179" y="255779"/>
                  </a:cubicBezTo>
                  <a:cubicBezTo>
                    <a:pt x="123069" y="254277"/>
                    <a:pt x="125583" y="252145"/>
                    <a:pt x="127536" y="249540"/>
                  </a:cubicBezTo>
                  <a:cubicBezTo>
                    <a:pt x="130282" y="245956"/>
                    <a:pt x="133970" y="243205"/>
                    <a:pt x="138189" y="241595"/>
                  </a:cubicBezTo>
                  <a:cubicBezTo>
                    <a:pt x="144767" y="240424"/>
                    <a:pt x="151530" y="242163"/>
                    <a:pt x="156728" y="246362"/>
                  </a:cubicBezTo>
                  <a:cubicBezTo>
                    <a:pt x="159513" y="248172"/>
                    <a:pt x="162519" y="249617"/>
                    <a:pt x="165673" y="250658"/>
                  </a:cubicBezTo>
                  <a:cubicBezTo>
                    <a:pt x="174256" y="252664"/>
                    <a:pt x="182931" y="247710"/>
                    <a:pt x="185566" y="239300"/>
                  </a:cubicBezTo>
                  <a:cubicBezTo>
                    <a:pt x="185934" y="237910"/>
                    <a:pt x="186190" y="236493"/>
                    <a:pt x="186331" y="235062"/>
                  </a:cubicBezTo>
                  <a:cubicBezTo>
                    <a:pt x="186568" y="232734"/>
                    <a:pt x="187082" y="230442"/>
                    <a:pt x="187861" y="228235"/>
                  </a:cubicBezTo>
                  <a:cubicBezTo>
                    <a:pt x="191334" y="219113"/>
                    <a:pt x="200515" y="216464"/>
                    <a:pt x="209402" y="213404"/>
                  </a:cubicBezTo>
                  <a:cubicBezTo>
                    <a:pt x="216174" y="212136"/>
                    <a:pt x="222361" y="208733"/>
                    <a:pt x="227058" y="203693"/>
                  </a:cubicBezTo>
                  <a:cubicBezTo>
                    <a:pt x="229847" y="198359"/>
                    <a:pt x="230974" y="192312"/>
                    <a:pt x="230295" y="186331"/>
                  </a:cubicBezTo>
                  <a:cubicBezTo>
                    <a:pt x="230295" y="184271"/>
                    <a:pt x="230295" y="182153"/>
                    <a:pt x="230295" y="180151"/>
                  </a:cubicBezTo>
                  <a:cubicBezTo>
                    <a:pt x="231186" y="171980"/>
                    <a:pt x="235454" y="164554"/>
                    <a:pt x="242066" y="159670"/>
                  </a:cubicBezTo>
                  <a:cubicBezTo>
                    <a:pt x="247221" y="155827"/>
                    <a:pt x="250765" y="150206"/>
                    <a:pt x="252012" y="143898"/>
                  </a:cubicBezTo>
                  <a:cubicBezTo>
                    <a:pt x="252011" y="136128"/>
                    <a:pt x="249115" y="128637"/>
                    <a:pt x="243890" y="122887"/>
                  </a:cubicBezTo>
                  <a:lnTo>
                    <a:pt x="243478" y="122298"/>
                  </a:lnTo>
                  <a:cubicBezTo>
                    <a:pt x="239692" y="118083"/>
                    <a:pt x="237181" y="112878"/>
                    <a:pt x="236239" y="107291"/>
                  </a:cubicBezTo>
                  <a:cubicBezTo>
                    <a:pt x="236191" y="102377"/>
                    <a:pt x="237407" y="97533"/>
                    <a:pt x="239770" y="93224"/>
                  </a:cubicBezTo>
                  <a:cubicBezTo>
                    <a:pt x="241510" y="89963"/>
                    <a:pt x="242552" y="86376"/>
                    <a:pt x="242831" y="82690"/>
                  </a:cubicBezTo>
                  <a:cubicBezTo>
                    <a:pt x="241798" y="75580"/>
                    <a:pt x="236969" y="69600"/>
                    <a:pt x="230236" y="67093"/>
                  </a:cubicBezTo>
                  <a:cubicBezTo>
                    <a:pt x="226743" y="65544"/>
                    <a:pt x="223167" y="64188"/>
                    <a:pt x="219525" y="63032"/>
                  </a:cubicBezTo>
                  <a:cubicBezTo>
                    <a:pt x="215497" y="61784"/>
                    <a:pt x="211564" y="60250"/>
                    <a:pt x="207754" y="58442"/>
                  </a:cubicBezTo>
                  <a:cubicBezTo>
                    <a:pt x="205623" y="57304"/>
                    <a:pt x="203645" y="55900"/>
                    <a:pt x="201869" y="54263"/>
                  </a:cubicBezTo>
                  <a:lnTo>
                    <a:pt x="201869" y="54263"/>
                  </a:lnTo>
                  <a:cubicBezTo>
                    <a:pt x="196928" y="49347"/>
                    <a:pt x="192937" y="43561"/>
                    <a:pt x="190098" y="37196"/>
                  </a:cubicBezTo>
                  <a:cubicBezTo>
                    <a:pt x="184801" y="26955"/>
                    <a:pt x="180622" y="18833"/>
                    <a:pt x="168440" y="18833"/>
                  </a:cubicBezTo>
                  <a:lnTo>
                    <a:pt x="167733" y="18833"/>
                  </a:lnTo>
                  <a:cubicBezTo>
                    <a:pt x="165028" y="19000"/>
                    <a:pt x="162335" y="19334"/>
                    <a:pt x="159670" y="19834"/>
                  </a:cubicBezTo>
                  <a:cubicBezTo>
                    <a:pt x="154350" y="21100"/>
                    <a:pt x="148806" y="21100"/>
                    <a:pt x="143486" y="19834"/>
                  </a:cubicBezTo>
                  <a:cubicBezTo>
                    <a:pt x="138898" y="18149"/>
                    <a:pt x="134680" y="15591"/>
                    <a:pt x="131067" y="12300"/>
                  </a:cubicBezTo>
                  <a:cubicBezTo>
                    <a:pt x="127571" y="8510"/>
                    <a:pt x="122786" y="6159"/>
                    <a:pt x="117649" y="5709"/>
                  </a:cubicBezTo>
                  <a:cubicBezTo>
                    <a:pt x="112528" y="6062"/>
                    <a:pt x="108938" y="10241"/>
                    <a:pt x="104760" y="15125"/>
                  </a:cubicBezTo>
                  <a:cubicBezTo>
                    <a:pt x="102189" y="18403"/>
                    <a:pt x="99201" y="21331"/>
                    <a:pt x="95873" y="23836"/>
                  </a:cubicBezTo>
                  <a:cubicBezTo>
                    <a:pt x="90148" y="27702"/>
                    <a:pt x="82890" y="28515"/>
                    <a:pt x="76451" y="26013"/>
                  </a:cubicBezTo>
                  <a:cubicBezTo>
                    <a:pt x="73748" y="25142"/>
                    <a:pt x="70933" y="24666"/>
                    <a:pt x="68094" y="24601"/>
                  </a:cubicBezTo>
                  <a:cubicBezTo>
                    <a:pt x="57324" y="24601"/>
                    <a:pt x="55440" y="30898"/>
                    <a:pt x="53204" y="40903"/>
                  </a:cubicBezTo>
                  <a:cubicBezTo>
                    <a:pt x="51497" y="48496"/>
                    <a:pt x="49614" y="57088"/>
                    <a:pt x="40550" y="59972"/>
                  </a:cubicBezTo>
                  <a:cubicBezTo>
                    <a:pt x="39377" y="60356"/>
                    <a:pt x="38177" y="60651"/>
                    <a:pt x="36960" y="60855"/>
                  </a:cubicBezTo>
                  <a:cubicBezTo>
                    <a:pt x="35960" y="60855"/>
                    <a:pt x="34959" y="61267"/>
                    <a:pt x="33959" y="61561"/>
                  </a:cubicBezTo>
                  <a:cubicBezTo>
                    <a:pt x="28279" y="64237"/>
                    <a:pt x="24447" y="69726"/>
                    <a:pt x="23895" y="75980"/>
                  </a:cubicBezTo>
                  <a:cubicBezTo>
                    <a:pt x="23250" y="81081"/>
                    <a:pt x="23250" y="86241"/>
                    <a:pt x="23895" y="91341"/>
                  </a:cubicBezTo>
                  <a:cubicBezTo>
                    <a:pt x="23895" y="93224"/>
                    <a:pt x="24248" y="95108"/>
                    <a:pt x="24365" y="97226"/>
                  </a:cubicBezTo>
                  <a:cubicBezTo>
                    <a:pt x="24895" y="105466"/>
                    <a:pt x="19245" y="110410"/>
                    <a:pt x="14301" y="114883"/>
                  </a:cubicBezTo>
                  <a:cubicBezTo>
                    <a:pt x="10116" y="117573"/>
                    <a:pt x="7157" y="121800"/>
                    <a:pt x="6062" y="126653"/>
                  </a:cubicBezTo>
                  <a:cubicBezTo>
                    <a:pt x="6537" y="131843"/>
                    <a:pt x="8929" y="136669"/>
                    <a:pt x="12771" y="140190"/>
                  </a:cubicBezTo>
                  <a:cubicBezTo>
                    <a:pt x="16364" y="144009"/>
                    <a:pt x="19076" y="148569"/>
                    <a:pt x="20717" y="153550"/>
                  </a:cubicBezTo>
                  <a:cubicBezTo>
                    <a:pt x="21699" y="159090"/>
                    <a:pt x="21437" y="164779"/>
                    <a:pt x="19951" y="170205"/>
                  </a:cubicBezTo>
                  <a:cubicBezTo>
                    <a:pt x="18598" y="176973"/>
                    <a:pt x="17480" y="182859"/>
                    <a:pt x="21187" y="186743"/>
                  </a:cubicBezTo>
                  <a:cubicBezTo>
                    <a:pt x="24007" y="189040"/>
                    <a:pt x="27410" y="190507"/>
                    <a:pt x="31016" y="190981"/>
                  </a:cubicBezTo>
                  <a:cubicBezTo>
                    <a:pt x="35293" y="191647"/>
                    <a:pt x="39338" y="193367"/>
                    <a:pt x="42787" y="195983"/>
                  </a:cubicBezTo>
                  <a:cubicBezTo>
                    <a:pt x="47255" y="200795"/>
                    <a:pt x="49809" y="207075"/>
                    <a:pt x="49967" y="213639"/>
                  </a:cubicBezTo>
                  <a:cubicBezTo>
                    <a:pt x="49972" y="218909"/>
                    <a:pt x="52093" y="223955"/>
                    <a:pt x="55852" y="227647"/>
                  </a:cubicBezTo>
                  <a:cubicBezTo>
                    <a:pt x="59480" y="229496"/>
                    <a:pt x="63599" y="230155"/>
                    <a:pt x="67623" y="229530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0" name="Graphic 6">
              <a:extLst>
                <a:ext uri="{FF2B5EF4-FFF2-40B4-BE49-F238E27FC236}">
                  <a16:creationId xmlns:a16="http://schemas.microsoft.com/office/drawing/2014/main" xmlns="" id="{7F1FE086-6506-4F1F-8E9E-B8C946DBDB43}"/>
                </a:ext>
              </a:extLst>
            </p:cNvPr>
            <p:cNvGrpSpPr/>
            <p:nvPr/>
          </p:nvGrpSpPr>
          <p:grpSpPr>
            <a:xfrm>
              <a:off x="6723583" y="2762030"/>
              <a:ext cx="186896" cy="184967"/>
              <a:chOff x="6723583" y="2762030"/>
              <a:chExt cx="186896" cy="184967"/>
            </a:xfrm>
          </p:grpSpPr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064097C3-56EE-4817-BDB5-2BC6CC39E622}"/>
                  </a:ext>
                </a:extLst>
              </p:cNvPr>
              <p:cNvSpPr/>
              <p:nvPr/>
            </p:nvSpPr>
            <p:spPr>
              <a:xfrm>
                <a:off x="6726592" y="2764445"/>
                <a:ext cx="180536" cy="179441"/>
              </a:xfrm>
              <a:custGeom>
                <a:avLst/>
                <a:gdLst>
                  <a:gd name="connsiteX0" fmla="*/ 18644 w 180536"/>
                  <a:gd name="connsiteY0" fmla="*/ 54705 h 179441"/>
                  <a:gd name="connsiteX1" fmla="*/ 988 w 180536"/>
                  <a:gd name="connsiteY1" fmla="*/ 87192 h 179441"/>
                  <a:gd name="connsiteX2" fmla="*/ 6521 w 180536"/>
                  <a:gd name="connsiteY2" fmla="*/ 103142 h 179441"/>
                  <a:gd name="connsiteX3" fmla="*/ 2048 w 180536"/>
                  <a:gd name="connsiteY3" fmla="*/ 124741 h 179441"/>
                  <a:gd name="connsiteX4" fmla="*/ 19704 w 180536"/>
                  <a:gd name="connsiteY4" fmla="*/ 137159 h 179441"/>
                  <a:gd name="connsiteX5" fmla="*/ 25118 w 180536"/>
                  <a:gd name="connsiteY5" fmla="*/ 155286 h 179441"/>
                  <a:gd name="connsiteX6" fmla="*/ 55605 w 180536"/>
                  <a:gd name="connsiteY6" fmla="*/ 167881 h 179441"/>
                  <a:gd name="connsiteX7" fmla="*/ 58076 w 180536"/>
                  <a:gd name="connsiteY7" fmla="*/ 172177 h 179441"/>
                  <a:gd name="connsiteX8" fmla="*/ 72143 w 180536"/>
                  <a:gd name="connsiteY8" fmla="*/ 177180 h 179441"/>
                  <a:gd name="connsiteX9" fmla="*/ 87033 w 180536"/>
                  <a:gd name="connsiteY9" fmla="*/ 172295 h 179441"/>
                  <a:gd name="connsiteX10" fmla="*/ 110574 w 180536"/>
                  <a:gd name="connsiteY10" fmla="*/ 179240 h 179441"/>
                  <a:gd name="connsiteX11" fmla="*/ 126994 w 180536"/>
                  <a:gd name="connsiteY11" fmla="*/ 163349 h 179441"/>
                  <a:gd name="connsiteX12" fmla="*/ 150536 w 180536"/>
                  <a:gd name="connsiteY12" fmla="*/ 155522 h 179441"/>
                  <a:gd name="connsiteX13" fmla="*/ 152655 w 180536"/>
                  <a:gd name="connsiteY13" fmla="*/ 138336 h 179441"/>
                  <a:gd name="connsiteX14" fmla="*/ 172017 w 180536"/>
                  <a:gd name="connsiteY14" fmla="*/ 122740 h 179441"/>
                  <a:gd name="connsiteX15" fmla="*/ 169722 w 180536"/>
                  <a:gd name="connsiteY15" fmla="*/ 108144 h 179441"/>
                  <a:gd name="connsiteX16" fmla="*/ 174960 w 180536"/>
                  <a:gd name="connsiteY16" fmla="*/ 89841 h 179441"/>
                  <a:gd name="connsiteX17" fmla="*/ 178609 w 180536"/>
                  <a:gd name="connsiteY17" fmla="*/ 70125 h 179441"/>
                  <a:gd name="connsiteX18" fmla="*/ 165308 w 180536"/>
                  <a:gd name="connsiteY18" fmla="*/ 60649 h 179441"/>
                  <a:gd name="connsiteX19" fmla="*/ 166426 w 180536"/>
                  <a:gd name="connsiteY19" fmla="*/ 40757 h 179441"/>
                  <a:gd name="connsiteX20" fmla="*/ 152301 w 180536"/>
                  <a:gd name="connsiteY20" fmla="*/ 27103 h 179441"/>
                  <a:gd name="connsiteX21" fmla="*/ 144356 w 180536"/>
                  <a:gd name="connsiteY21" fmla="*/ 27809 h 179441"/>
                  <a:gd name="connsiteX22" fmla="*/ 119814 w 180536"/>
                  <a:gd name="connsiteY22" fmla="*/ 5503 h 179441"/>
                  <a:gd name="connsiteX23" fmla="*/ 101628 w 180536"/>
                  <a:gd name="connsiteY23" fmla="*/ 7916 h 179441"/>
                  <a:gd name="connsiteX24" fmla="*/ 72201 w 180536"/>
                  <a:gd name="connsiteY24" fmla="*/ 206 h 179441"/>
                  <a:gd name="connsiteX25" fmla="*/ 57841 w 180536"/>
                  <a:gd name="connsiteY25" fmla="*/ 10918 h 179441"/>
                  <a:gd name="connsiteX26" fmla="*/ 49484 w 180536"/>
                  <a:gd name="connsiteY26" fmla="*/ 18745 h 179441"/>
                  <a:gd name="connsiteX27" fmla="*/ 31180 w 180536"/>
                  <a:gd name="connsiteY27" fmla="*/ 18745 h 179441"/>
                  <a:gd name="connsiteX28" fmla="*/ 21293 w 180536"/>
                  <a:gd name="connsiteY28" fmla="*/ 32282 h 179441"/>
                  <a:gd name="connsiteX29" fmla="*/ 19821 w 180536"/>
                  <a:gd name="connsiteY29" fmla="*/ 49938 h 179441"/>
                  <a:gd name="connsiteX30" fmla="*/ 18644 w 180536"/>
                  <a:gd name="connsiteY30" fmla="*/ 54705 h 179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536" h="179441">
                    <a:moveTo>
                      <a:pt x="18644" y="54705"/>
                    </a:moveTo>
                    <a:cubicBezTo>
                      <a:pt x="12759" y="66476"/>
                      <a:pt x="-4250" y="71419"/>
                      <a:pt x="988" y="87192"/>
                    </a:cubicBezTo>
                    <a:cubicBezTo>
                      <a:pt x="2695" y="92607"/>
                      <a:pt x="6874" y="97492"/>
                      <a:pt x="6521" y="103142"/>
                    </a:cubicBezTo>
                    <a:cubicBezTo>
                      <a:pt x="6521" y="110675"/>
                      <a:pt x="-542" y="117737"/>
                      <a:pt x="2048" y="124741"/>
                    </a:cubicBezTo>
                    <a:cubicBezTo>
                      <a:pt x="4637" y="131745"/>
                      <a:pt x="13818" y="132510"/>
                      <a:pt x="19704" y="137159"/>
                    </a:cubicBezTo>
                    <a:cubicBezTo>
                      <a:pt x="26354" y="142574"/>
                      <a:pt x="23117" y="148930"/>
                      <a:pt x="25118" y="155286"/>
                    </a:cubicBezTo>
                    <a:cubicBezTo>
                      <a:pt x="30297" y="172295"/>
                      <a:pt x="48660" y="157287"/>
                      <a:pt x="55605" y="167881"/>
                    </a:cubicBezTo>
                    <a:cubicBezTo>
                      <a:pt x="56546" y="169234"/>
                      <a:pt x="57135" y="170824"/>
                      <a:pt x="58076" y="172177"/>
                    </a:cubicBezTo>
                    <a:cubicBezTo>
                      <a:pt x="61516" y="176267"/>
                      <a:pt x="66893" y="178180"/>
                      <a:pt x="72143" y="177180"/>
                    </a:cubicBezTo>
                    <a:cubicBezTo>
                      <a:pt x="77269" y="176103"/>
                      <a:pt x="82265" y="174467"/>
                      <a:pt x="87033" y="172295"/>
                    </a:cubicBezTo>
                    <a:cubicBezTo>
                      <a:pt x="95919" y="169117"/>
                      <a:pt x="101981" y="181123"/>
                      <a:pt x="110574" y="179240"/>
                    </a:cubicBezTo>
                    <a:cubicBezTo>
                      <a:pt x="118166" y="177592"/>
                      <a:pt x="120285" y="167469"/>
                      <a:pt x="126994" y="163349"/>
                    </a:cubicBezTo>
                    <a:cubicBezTo>
                      <a:pt x="133704" y="159229"/>
                      <a:pt x="146416" y="162996"/>
                      <a:pt x="150536" y="155522"/>
                    </a:cubicBezTo>
                    <a:cubicBezTo>
                      <a:pt x="153478" y="150460"/>
                      <a:pt x="150183" y="143751"/>
                      <a:pt x="152655" y="138336"/>
                    </a:cubicBezTo>
                    <a:cubicBezTo>
                      <a:pt x="156186" y="130568"/>
                      <a:pt x="169310" y="130862"/>
                      <a:pt x="172017" y="122740"/>
                    </a:cubicBezTo>
                    <a:cubicBezTo>
                      <a:pt x="173665" y="117973"/>
                      <a:pt x="170487" y="112911"/>
                      <a:pt x="169722" y="108144"/>
                    </a:cubicBezTo>
                    <a:cubicBezTo>
                      <a:pt x="168922" y="101588"/>
                      <a:pt x="170811" y="94985"/>
                      <a:pt x="174960" y="89841"/>
                    </a:cubicBezTo>
                    <a:cubicBezTo>
                      <a:pt x="179021" y="83955"/>
                      <a:pt x="183023" y="75775"/>
                      <a:pt x="178609" y="70125"/>
                    </a:cubicBezTo>
                    <a:cubicBezTo>
                      <a:pt x="175195" y="65770"/>
                      <a:pt x="168310" y="65240"/>
                      <a:pt x="165308" y="60649"/>
                    </a:cubicBezTo>
                    <a:cubicBezTo>
                      <a:pt x="161659" y="54764"/>
                      <a:pt x="166485" y="47584"/>
                      <a:pt x="166426" y="40757"/>
                    </a:cubicBezTo>
                    <a:cubicBezTo>
                      <a:pt x="166085" y="33180"/>
                      <a:pt x="159888" y="27188"/>
                      <a:pt x="152301" y="27103"/>
                    </a:cubicBezTo>
                    <a:cubicBezTo>
                      <a:pt x="149594" y="27103"/>
                      <a:pt x="147005" y="27985"/>
                      <a:pt x="144356" y="27809"/>
                    </a:cubicBezTo>
                    <a:cubicBezTo>
                      <a:pt x="132997" y="26808"/>
                      <a:pt x="130643" y="9152"/>
                      <a:pt x="119814" y="5503"/>
                    </a:cubicBezTo>
                    <a:cubicBezTo>
                      <a:pt x="113929" y="3561"/>
                      <a:pt x="107690" y="6504"/>
                      <a:pt x="101628" y="7916"/>
                    </a:cubicBezTo>
                    <a:cubicBezTo>
                      <a:pt x="89857" y="10741"/>
                      <a:pt x="83972" y="-1736"/>
                      <a:pt x="72201" y="206"/>
                    </a:cubicBezTo>
                    <a:cubicBezTo>
                      <a:pt x="66251" y="1876"/>
                      <a:pt x="61137" y="5693"/>
                      <a:pt x="57841" y="10918"/>
                    </a:cubicBezTo>
                    <a:cubicBezTo>
                      <a:pt x="55806" y="14228"/>
                      <a:pt x="52920" y="16931"/>
                      <a:pt x="49484" y="18745"/>
                    </a:cubicBezTo>
                    <a:cubicBezTo>
                      <a:pt x="43598" y="20923"/>
                      <a:pt x="37066" y="17333"/>
                      <a:pt x="31180" y="18745"/>
                    </a:cubicBezTo>
                    <a:cubicBezTo>
                      <a:pt x="25639" y="21088"/>
                      <a:pt x="21839" y="26291"/>
                      <a:pt x="21293" y="32282"/>
                    </a:cubicBezTo>
                    <a:cubicBezTo>
                      <a:pt x="20292" y="38167"/>
                      <a:pt x="20881" y="44052"/>
                      <a:pt x="19821" y="49938"/>
                    </a:cubicBezTo>
                    <a:cubicBezTo>
                      <a:pt x="19641" y="51574"/>
                      <a:pt x="19246" y="53175"/>
                      <a:pt x="18644" y="54705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FFB2B202-266A-45DF-A55A-4A4BE43B7361}"/>
                  </a:ext>
                </a:extLst>
              </p:cNvPr>
              <p:cNvSpPr/>
              <p:nvPr/>
            </p:nvSpPr>
            <p:spPr>
              <a:xfrm>
                <a:off x="6727063" y="2764387"/>
                <a:ext cx="161835" cy="162348"/>
              </a:xfrm>
              <a:custGeom>
                <a:avLst/>
                <a:gdLst>
                  <a:gd name="connsiteX0" fmla="*/ 29473 w 161835"/>
                  <a:gd name="connsiteY0" fmla="*/ 162349 h 162348"/>
                  <a:gd name="connsiteX1" fmla="*/ 30709 w 161835"/>
                  <a:gd name="connsiteY1" fmla="*/ 129567 h 162348"/>
                  <a:gd name="connsiteX2" fmla="*/ 23647 w 161835"/>
                  <a:gd name="connsiteY2" fmla="*/ 126566 h 162348"/>
                  <a:gd name="connsiteX3" fmla="*/ 18468 w 161835"/>
                  <a:gd name="connsiteY3" fmla="*/ 121269 h 162348"/>
                  <a:gd name="connsiteX4" fmla="*/ 24353 w 161835"/>
                  <a:gd name="connsiteY4" fmla="*/ 109498 h 162348"/>
                  <a:gd name="connsiteX5" fmla="*/ 18880 w 161835"/>
                  <a:gd name="connsiteY5" fmla="*/ 90253 h 162348"/>
                  <a:gd name="connsiteX6" fmla="*/ 30651 w 161835"/>
                  <a:gd name="connsiteY6" fmla="*/ 78482 h 162348"/>
                  <a:gd name="connsiteX7" fmla="*/ 31651 w 161835"/>
                  <a:gd name="connsiteY7" fmla="*/ 64357 h 162348"/>
                  <a:gd name="connsiteX8" fmla="*/ 39184 w 161835"/>
                  <a:gd name="connsiteY8" fmla="*/ 60002 h 162348"/>
                  <a:gd name="connsiteX9" fmla="*/ 47954 w 161835"/>
                  <a:gd name="connsiteY9" fmla="*/ 58119 h 162348"/>
                  <a:gd name="connsiteX10" fmla="*/ 56723 w 161835"/>
                  <a:gd name="connsiteY10" fmla="*/ 38697 h 162348"/>
                  <a:gd name="connsiteX11" fmla="*/ 74909 w 161835"/>
                  <a:gd name="connsiteY11" fmla="*/ 32164 h 162348"/>
                  <a:gd name="connsiteX12" fmla="*/ 82383 w 161835"/>
                  <a:gd name="connsiteY12" fmla="*/ 21688 h 162348"/>
                  <a:gd name="connsiteX13" fmla="*/ 89504 w 161835"/>
                  <a:gd name="connsiteY13" fmla="*/ 20511 h 162348"/>
                  <a:gd name="connsiteX14" fmla="*/ 92859 w 161835"/>
                  <a:gd name="connsiteY14" fmla="*/ 23512 h 162348"/>
                  <a:gd name="connsiteX15" fmla="*/ 110686 w 161835"/>
                  <a:gd name="connsiteY15" fmla="*/ 27685 h 162348"/>
                  <a:gd name="connsiteX16" fmla="*/ 111045 w 161835"/>
                  <a:gd name="connsiteY16" fmla="*/ 27456 h 162348"/>
                  <a:gd name="connsiteX17" fmla="*/ 124464 w 161835"/>
                  <a:gd name="connsiteY17" fmla="*/ 24748 h 162348"/>
                  <a:gd name="connsiteX18" fmla="*/ 131467 w 161835"/>
                  <a:gd name="connsiteY18" fmla="*/ 32399 h 162348"/>
                  <a:gd name="connsiteX19" fmla="*/ 139942 w 161835"/>
                  <a:gd name="connsiteY19" fmla="*/ 37696 h 162348"/>
                  <a:gd name="connsiteX20" fmla="*/ 145239 w 161835"/>
                  <a:gd name="connsiteY20" fmla="*/ 35107 h 162348"/>
                  <a:gd name="connsiteX21" fmla="*/ 157363 w 161835"/>
                  <a:gd name="connsiteY21" fmla="*/ 31222 h 162348"/>
                  <a:gd name="connsiteX22" fmla="*/ 161836 w 161835"/>
                  <a:gd name="connsiteY22" fmla="*/ 30693 h 162348"/>
                  <a:gd name="connsiteX23" fmla="*/ 152596 w 161835"/>
                  <a:gd name="connsiteY23" fmla="*/ 27103 h 162348"/>
                  <a:gd name="connsiteX24" fmla="*/ 144650 w 161835"/>
                  <a:gd name="connsiteY24" fmla="*/ 27809 h 162348"/>
                  <a:gd name="connsiteX25" fmla="*/ 120108 w 161835"/>
                  <a:gd name="connsiteY25" fmla="*/ 5503 h 162348"/>
                  <a:gd name="connsiteX26" fmla="*/ 101923 w 161835"/>
                  <a:gd name="connsiteY26" fmla="*/ 7916 h 162348"/>
                  <a:gd name="connsiteX27" fmla="*/ 72496 w 161835"/>
                  <a:gd name="connsiteY27" fmla="*/ 206 h 162348"/>
                  <a:gd name="connsiteX28" fmla="*/ 58135 w 161835"/>
                  <a:gd name="connsiteY28" fmla="*/ 10918 h 162348"/>
                  <a:gd name="connsiteX29" fmla="*/ 49778 w 161835"/>
                  <a:gd name="connsiteY29" fmla="*/ 18745 h 162348"/>
                  <a:gd name="connsiteX30" fmla="*/ 31475 w 161835"/>
                  <a:gd name="connsiteY30" fmla="*/ 18745 h 162348"/>
                  <a:gd name="connsiteX31" fmla="*/ 21587 w 161835"/>
                  <a:gd name="connsiteY31" fmla="*/ 32282 h 162348"/>
                  <a:gd name="connsiteX32" fmla="*/ 20116 w 161835"/>
                  <a:gd name="connsiteY32" fmla="*/ 49938 h 162348"/>
                  <a:gd name="connsiteX33" fmla="*/ 18644 w 161835"/>
                  <a:gd name="connsiteY33" fmla="*/ 54470 h 162348"/>
                  <a:gd name="connsiteX34" fmla="*/ 988 w 161835"/>
                  <a:gd name="connsiteY34" fmla="*/ 86957 h 162348"/>
                  <a:gd name="connsiteX35" fmla="*/ 6521 w 161835"/>
                  <a:gd name="connsiteY35" fmla="*/ 102906 h 162348"/>
                  <a:gd name="connsiteX36" fmla="*/ 2048 w 161835"/>
                  <a:gd name="connsiteY36" fmla="*/ 124506 h 162348"/>
                  <a:gd name="connsiteX37" fmla="*/ 19704 w 161835"/>
                  <a:gd name="connsiteY37" fmla="*/ 136924 h 162348"/>
                  <a:gd name="connsiteX38" fmla="*/ 25118 w 161835"/>
                  <a:gd name="connsiteY38" fmla="*/ 155051 h 162348"/>
                  <a:gd name="connsiteX39" fmla="*/ 29473 w 161835"/>
                  <a:gd name="connsiteY39" fmla="*/ 162349 h 16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61835" h="162348">
                    <a:moveTo>
                      <a:pt x="29473" y="162349"/>
                    </a:moveTo>
                    <a:cubicBezTo>
                      <a:pt x="25354" y="151520"/>
                      <a:pt x="40773" y="136865"/>
                      <a:pt x="30709" y="129567"/>
                    </a:cubicBezTo>
                    <a:cubicBezTo>
                      <a:pt x="28469" y="128319"/>
                      <a:pt x="26102" y="127313"/>
                      <a:pt x="23647" y="126566"/>
                    </a:cubicBezTo>
                    <a:cubicBezTo>
                      <a:pt x="21124" y="125806"/>
                      <a:pt x="19168" y="123805"/>
                      <a:pt x="18468" y="121269"/>
                    </a:cubicBezTo>
                    <a:cubicBezTo>
                      <a:pt x="17879" y="116972"/>
                      <a:pt x="23000" y="114030"/>
                      <a:pt x="24353" y="109498"/>
                    </a:cubicBezTo>
                    <a:cubicBezTo>
                      <a:pt x="26060" y="102847"/>
                      <a:pt x="16938" y="96844"/>
                      <a:pt x="18880" y="90253"/>
                    </a:cubicBezTo>
                    <a:cubicBezTo>
                      <a:pt x="20410" y="84779"/>
                      <a:pt x="28355" y="83485"/>
                      <a:pt x="30651" y="78482"/>
                    </a:cubicBezTo>
                    <a:cubicBezTo>
                      <a:pt x="32946" y="73479"/>
                      <a:pt x="29356" y="68536"/>
                      <a:pt x="31651" y="64357"/>
                    </a:cubicBezTo>
                    <a:cubicBezTo>
                      <a:pt x="33395" y="61862"/>
                      <a:pt x="36153" y="60267"/>
                      <a:pt x="39184" y="60002"/>
                    </a:cubicBezTo>
                    <a:cubicBezTo>
                      <a:pt x="42174" y="59737"/>
                      <a:pt x="45119" y="59107"/>
                      <a:pt x="47954" y="58119"/>
                    </a:cubicBezTo>
                    <a:cubicBezTo>
                      <a:pt x="57194" y="53704"/>
                      <a:pt x="49896" y="43523"/>
                      <a:pt x="56723" y="38697"/>
                    </a:cubicBezTo>
                    <a:cubicBezTo>
                      <a:pt x="63550" y="33871"/>
                      <a:pt x="69671" y="39344"/>
                      <a:pt x="74909" y="32164"/>
                    </a:cubicBezTo>
                    <a:cubicBezTo>
                      <a:pt x="76963" y="28381"/>
                      <a:pt x="79476" y="24863"/>
                      <a:pt x="82383" y="21688"/>
                    </a:cubicBezTo>
                    <a:cubicBezTo>
                      <a:pt x="84343" y="19984"/>
                      <a:pt x="87097" y="19528"/>
                      <a:pt x="89504" y="20511"/>
                    </a:cubicBezTo>
                    <a:cubicBezTo>
                      <a:pt x="90793" y="21301"/>
                      <a:pt x="91929" y="22318"/>
                      <a:pt x="92859" y="23512"/>
                    </a:cubicBezTo>
                    <a:cubicBezTo>
                      <a:pt x="96632" y="29588"/>
                      <a:pt x="104612" y="31457"/>
                      <a:pt x="110686" y="27685"/>
                    </a:cubicBezTo>
                    <a:cubicBezTo>
                      <a:pt x="110809" y="27610"/>
                      <a:pt x="110927" y="27534"/>
                      <a:pt x="111045" y="27456"/>
                    </a:cubicBezTo>
                    <a:cubicBezTo>
                      <a:pt x="114917" y="24658"/>
                      <a:pt x="119808" y="23670"/>
                      <a:pt x="124464" y="24748"/>
                    </a:cubicBezTo>
                    <a:cubicBezTo>
                      <a:pt x="127483" y="26575"/>
                      <a:pt x="129913" y="29231"/>
                      <a:pt x="131467" y="32399"/>
                    </a:cubicBezTo>
                    <a:cubicBezTo>
                      <a:pt x="133115" y="35577"/>
                      <a:pt x="136364" y="37606"/>
                      <a:pt x="139942" y="37696"/>
                    </a:cubicBezTo>
                    <a:cubicBezTo>
                      <a:pt x="141855" y="37172"/>
                      <a:pt x="143650" y="36294"/>
                      <a:pt x="145239" y="35107"/>
                    </a:cubicBezTo>
                    <a:cubicBezTo>
                      <a:pt x="149041" y="33157"/>
                      <a:pt x="153137" y="31845"/>
                      <a:pt x="157363" y="31222"/>
                    </a:cubicBezTo>
                    <a:lnTo>
                      <a:pt x="161836" y="30693"/>
                    </a:lnTo>
                    <a:cubicBezTo>
                      <a:pt x="159328" y="28356"/>
                      <a:pt x="156021" y="27070"/>
                      <a:pt x="152596" y="27103"/>
                    </a:cubicBezTo>
                    <a:cubicBezTo>
                      <a:pt x="149888" y="27103"/>
                      <a:pt x="147299" y="27985"/>
                      <a:pt x="144650" y="27809"/>
                    </a:cubicBezTo>
                    <a:cubicBezTo>
                      <a:pt x="133292" y="26808"/>
                      <a:pt x="130937" y="9152"/>
                      <a:pt x="120108" y="5503"/>
                    </a:cubicBezTo>
                    <a:cubicBezTo>
                      <a:pt x="114223" y="3561"/>
                      <a:pt x="107984" y="6504"/>
                      <a:pt x="101923" y="7916"/>
                    </a:cubicBezTo>
                    <a:cubicBezTo>
                      <a:pt x="90152" y="10741"/>
                      <a:pt x="84266" y="-1736"/>
                      <a:pt x="72496" y="206"/>
                    </a:cubicBezTo>
                    <a:cubicBezTo>
                      <a:pt x="66545" y="1876"/>
                      <a:pt x="61431" y="5693"/>
                      <a:pt x="58135" y="10918"/>
                    </a:cubicBezTo>
                    <a:cubicBezTo>
                      <a:pt x="56100" y="14228"/>
                      <a:pt x="53214" y="16931"/>
                      <a:pt x="49778" y="18745"/>
                    </a:cubicBezTo>
                    <a:cubicBezTo>
                      <a:pt x="43893" y="20923"/>
                      <a:pt x="37360" y="17333"/>
                      <a:pt x="31475" y="18745"/>
                    </a:cubicBezTo>
                    <a:cubicBezTo>
                      <a:pt x="25933" y="21088"/>
                      <a:pt x="22133" y="26291"/>
                      <a:pt x="21587" y="32282"/>
                    </a:cubicBezTo>
                    <a:cubicBezTo>
                      <a:pt x="20587" y="38167"/>
                      <a:pt x="21175" y="44052"/>
                      <a:pt x="20116" y="49938"/>
                    </a:cubicBezTo>
                    <a:cubicBezTo>
                      <a:pt x="19821" y="51503"/>
                      <a:pt x="19327" y="53028"/>
                      <a:pt x="18644" y="54470"/>
                    </a:cubicBezTo>
                    <a:cubicBezTo>
                      <a:pt x="12759" y="66240"/>
                      <a:pt x="-4250" y="71184"/>
                      <a:pt x="988" y="86957"/>
                    </a:cubicBezTo>
                    <a:cubicBezTo>
                      <a:pt x="2695" y="92371"/>
                      <a:pt x="6874" y="97256"/>
                      <a:pt x="6521" y="102906"/>
                    </a:cubicBezTo>
                    <a:cubicBezTo>
                      <a:pt x="6521" y="110440"/>
                      <a:pt x="-542" y="117502"/>
                      <a:pt x="2048" y="124506"/>
                    </a:cubicBezTo>
                    <a:cubicBezTo>
                      <a:pt x="4637" y="131509"/>
                      <a:pt x="13818" y="132274"/>
                      <a:pt x="19704" y="136924"/>
                    </a:cubicBezTo>
                    <a:cubicBezTo>
                      <a:pt x="26354" y="142338"/>
                      <a:pt x="23117" y="148695"/>
                      <a:pt x="25118" y="155051"/>
                    </a:cubicBezTo>
                    <a:cubicBezTo>
                      <a:pt x="25610" y="157940"/>
                      <a:pt x="27163" y="160542"/>
                      <a:pt x="29473" y="16234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AA2D0F24-E063-4283-B3FB-40E87EE6D051}"/>
                  </a:ext>
                </a:extLst>
              </p:cNvPr>
              <p:cNvSpPr/>
              <p:nvPr/>
            </p:nvSpPr>
            <p:spPr>
              <a:xfrm>
                <a:off x="6723583" y="2762030"/>
                <a:ext cx="186896" cy="184967"/>
              </a:xfrm>
              <a:custGeom>
                <a:avLst/>
                <a:gdLst>
                  <a:gd name="connsiteX0" fmla="*/ 111759 w 186896"/>
                  <a:gd name="connsiteY0" fmla="*/ 184775 h 184967"/>
                  <a:gd name="connsiteX1" fmla="*/ 100694 w 186896"/>
                  <a:gd name="connsiteY1" fmla="*/ 180478 h 184967"/>
                  <a:gd name="connsiteX2" fmla="*/ 90924 w 186896"/>
                  <a:gd name="connsiteY2" fmla="*/ 177477 h 184967"/>
                  <a:gd name="connsiteX3" fmla="*/ 87275 w 186896"/>
                  <a:gd name="connsiteY3" fmla="*/ 178948 h 184967"/>
                  <a:gd name="connsiteX4" fmla="*/ 75505 w 186896"/>
                  <a:gd name="connsiteY4" fmla="*/ 182479 h 184967"/>
                  <a:gd name="connsiteX5" fmla="*/ 58614 w 186896"/>
                  <a:gd name="connsiteY5" fmla="*/ 176241 h 184967"/>
                  <a:gd name="connsiteX6" fmla="*/ 57142 w 186896"/>
                  <a:gd name="connsiteY6" fmla="*/ 173769 h 184967"/>
                  <a:gd name="connsiteX7" fmla="*/ 56142 w 186896"/>
                  <a:gd name="connsiteY7" fmla="*/ 171945 h 184967"/>
                  <a:gd name="connsiteX8" fmla="*/ 44783 w 186896"/>
                  <a:gd name="connsiteY8" fmla="*/ 169237 h 184967"/>
                  <a:gd name="connsiteX9" fmla="*/ 25302 w 186896"/>
                  <a:gd name="connsiteY9" fmla="*/ 158526 h 184967"/>
                  <a:gd name="connsiteX10" fmla="*/ 24302 w 186896"/>
                  <a:gd name="connsiteY10" fmla="*/ 151169 h 184967"/>
                  <a:gd name="connsiteX11" fmla="*/ 20771 w 186896"/>
                  <a:gd name="connsiteY11" fmla="*/ 141870 h 184967"/>
                  <a:gd name="connsiteX12" fmla="*/ 14002 w 186896"/>
                  <a:gd name="connsiteY12" fmla="*/ 138104 h 184967"/>
                  <a:gd name="connsiteX13" fmla="*/ 1462 w 186896"/>
                  <a:gd name="connsiteY13" fmla="*/ 120159 h 184967"/>
                  <a:gd name="connsiteX14" fmla="*/ 4115 w 186896"/>
                  <a:gd name="connsiteY14" fmla="*/ 113856 h 184967"/>
                  <a:gd name="connsiteX15" fmla="*/ 6469 w 186896"/>
                  <a:gd name="connsiteY15" fmla="*/ 105558 h 184967"/>
                  <a:gd name="connsiteX16" fmla="*/ 3644 w 186896"/>
                  <a:gd name="connsiteY16" fmla="*/ 96553 h 184967"/>
                  <a:gd name="connsiteX17" fmla="*/ 1055 w 186896"/>
                  <a:gd name="connsiteY17" fmla="*/ 90668 h 184967"/>
                  <a:gd name="connsiteX18" fmla="*/ 10589 w 186896"/>
                  <a:gd name="connsiteY18" fmla="*/ 66184 h 184967"/>
                  <a:gd name="connsiteX19" fmla="*/ 19182 w 186896"/>
                  <a:gd name="connsiteY19" fmla="*/ 55885 h 184967"/>
                  <a:gd name="connsiteX20" fmla="*/ 20417 w 186896"/>
                  <a:gd name="connsiteY20" fmla="*/ 52059 h 184967"/>
                  <a:gd name="connsiteX21" fmla="*/ 21124 w 186896"/>
                  <a:gd name="connsiteY21" fmla="*/ 43467 h 184967"/>
                  <a:gd name="connsiteX22" fmla="*/ 21653 w 186896"/>
                  <a:gd name="connsiteY22" fmla="*/ 34698 h 184967"/>
                  <a:gd name="connsiteX23" fmla="*/ 33424 w 186896"/>
                  <a:gd name="connsiteY23" fmla="*/ 18807 h 184967"/>
                  <a:gd name="connsiteX24" fmla="*/ 43488 w 186896"/>
                  <a:gd name="connsiteY24" fmla="*/ 18807 h 184967"/>
                  <a:gd name="connsiteX25" fmla="*/ 51551 w 186896"/>
                  <a:gd name="connsiteY25" fmla="*/ 18807 h 184967"/>
                  <a:gd name="connsiteX26" fmla="*/ 58319 w 186896"/>
                  <a:gd name="connsiteY26" fmla="*/ 12392 h 184967"/>
                  <a:gd name="connsiteX27" fmla="*/ 74857 w 186896"/>
                  <a:gd name="connsiteY27" fmla="*/ 150 h 184967"/>
                  <a:gd name="connsiteX28" fmla="*/ 91160 w 186896"/>
                  <a:gd name="connsiteY28" fmla="*/ 4506 h 184967"/>
                  <a:gd name="connsiteX29" fmla="*/ 104049 w 186896"/>
                  <a:gd name="connsiteY29" fmla="*/ 7919 h 184967"/>
                  <a:gd name="connsiteX30" fmla="*/ 108110 w 186896"/>
                  <a:gd name="connsiteY30" fmla="*/ 6801 h 184967"/>
                  <a:gd name="connsiteX31" fmla="*/ 123882 w 186896"/>
                  <a:gd name="connsiteY31" fmla="*/ 5565 h 184967"/>
                  <a:gd name="connsiteX32" fmla="*/ 136830 w 186896"/>
                  <a:gd name="connsiteY32" fmla="*/ 17924 h 184967"/>
                  <a:gd name="connsiteX33" fmla="*/ 147718 w 186896"/>
                  <a:gd name="connsiteY33" fmla="*/ 27694 h 184967"/>
                  <a:gd name="connsiteX34" fmla="*/ 151603 w 186896"/>
                  <a:gd name="connsiteY34" fmla="*/ 27341 h 184967"/>
                  <a:gd name="connsiteX35" fmla="*/ 155310 w 186896"/>
                  <a:gd name="connsiteY35" fmla="*/ 26988 h 184967"/>
                  <a:gd name="connsiteX36" fmla="*/ 167081 w 186896"/>
                  <a:gd name="connsiteY36" fmla="*/ 31814 h 184967"/>
                  <a:gd name="connsiteX37" fmla="*/ 172319 w 186896"/>
                  <a:gd name="connsiteY37" fmla="*/ 43585 h 184967"/>
                  <a:gd name="connsiteX38" fmla="*/ 170966 w 186896"/>
                  <a:gd name="connsiteY38" fmla="*/ 51942 h 184967"/>
                  <a:gd name="connsiteX39" fmla="*/ 170966 w 186896"/>
                  <a:gd name="connsiteY39" fmla="*/ 61888 h 184967"/>
                  <a:gd name="connsiteX40" fmla="*/ 176851 w 186896"/>
                  <a:gd name="connsiteY40" fmla="*/ 65831 h 184967"/>
                  <a:gd name="connsiteX41" fmla="*/ 184325 w 186896"/>
                  <a:gd name="connsiteY41" fmla="*/ 71128 h 184967"/>
                  <a:gd name="connsiteX42" fmla="*/ 180794 w 186896"/>
                  <a:gd name="connsiteY42" fmla="*/ 94375 h 184967"/>
                  <a:gd name="connsiteX43" fmla="*/ 176086 w 186896"/>
                  <a:gd name="connsiteY43" fmla="*/ 110560 h 184967"/>
                  <a:gd name="connsiteX44" fmla="*/ 177263 w 186896"/>
                  <a:gd name="connsiteY44" fmla="*/ 114915 h 184967"/>
                  <a:gd name="connsiteX45" fmla="*/ 178263 w 186896"/>
                  <a:gd name="connsiteY45" fmla="*/ 126686 h 184967"/>
                  <a:gd name="connsiteX46" fmla="*/ 166963 w 186896"/>
                  <a:gd name="connsiteY46" fmla="*/ 136515 h 184967"/>
                  <a:gd name="connsiteX47" fmla="*/ 158724 w 186896"/>
                  <a:gd name="connsiteY47" fmla="*/ 142400 h 184967"/>
                  <a:gd name="connsiteX48" fmla="*/ 158077 w 186896"/>
                  <a:gd name="connsiteY48" fmla="*/ 149345 h 184967"/>
                  <a:gd name="connsiteX49" fmla="*/ 156487 w 186896"/>
                  <a:gd name="connsiteY49" fmla="*/ 159821 h 184967"/>
                  <a:gd name="connsiteX50" fmla="*/ 141303 w 186896"/>
                  <a:gd name="connsiteY50" fmla="*/ 166589 h 184967"/>
                  <a:gd name="connsiteX51" fmla="*/ 131651 w 186896"/>
                  <a:gd name="connsiteY51" fmla="*/ 168708 h 184967"/>
                  <a:gd name="connsiteX52" fmla="*/ 125766 w 186896"/>
                  <a:gd name="connsiteY52" fmla="*/ 175476 h 184967"/>
                  <a:gd name="connsiteX53" fmla="*/ 114584 w 186896"/>
                  <a:gd name="connsiteY53" fmla="*/ 184951 h 184967"/>
                  <a:gd name="connsiteX54" fmla="*/ 111759 w 186896"/>
                  <a:gd name="connsiteY54" fmla="*/ 184775 h 184967"/>
                  <a:gd name="connsiteX55" fmla="*/ 93043 w 186896"/>
                  <a:gd name="connsiteY55" fmla="*/ 171238 h 184967"/>
                  <a:gd name="connsiteX56" fmla="*/ 103872 w 186896"/>
                  <a:gd name="connsiteY56" fmla="*/ 175535 h 184967"/>
                  <a:gd name="connsiteX57" fmla="*/ 113053 w 186896"/>
                  <a:gd name="connsiteY57" fmla="*/ 178772 h 184967"/>
                  <a:gd name="connsiteX58" fmla="*/ 120587 w 186896"/>
                  <a:gd name="connsiteY58" fmla="*/ 171709 h 184967"/>
                  <a:gd name="connsiteX59" fmla="*/ 128532 w 186896"/>
                  <a:gd name="connsiteY59" fmla="*/ 163234 h 184967"/>
                  <a:gd name="connsiteX60" fmla="*/ 140656 w 186896"/>
                  <a:gd name="connsiteY60" fmla="*/ 160292 h 184967"/>
                  <a:gd name="connsiteX61" fmla="*/ 151250 w 186896"/>
                  <a:gd name="connsiteY61" fmla="*/ 156466 h 184967"/>
                  <a:gd name="connsiteX62" fmla="*/ 152132 w 186896"/>
                  <a:gd name="connsiteY62" fmla="*/ 149227 h 184967"/>
                  <a:gd name="connsiteX63" fmla="*/ 153251 w 186896"/>
                  <a:gd name="connsiteY63" fmla="*/ 139516 h 184967"/>
                  <a:gd name="connsiteX64" fmla="*/ 164374 w 186896"/>
                  <a:gd name="connsiteY64" fmla="*/ 130570 h 184967"/>
                  <a:gd name="connsiteX65" fmla="*/ 172555 w 186896"/>
                  <a:gd name="connsiteY65" fmla="*/ 124273 h 184967"/>
                  <a:gd name="connsiteX66" fmla="*/ 171495 w 186896"/>
                  <a:gd name="connsiteY66" fmla="*/ 116328 h 184967"/>
                  <a:gd name="connsiteX67" fmla="*/ 170142 w 186896"/>
                  <a:gd name="connsiteY67" fmla="*/ 111031 h 184967"/>
                  <a:gd name="connsiteX68" fmla="*/ 176027 w 186896"/>
                  <a:gd name="connsiteY68" fmla="*/ 90609 h 184967"/>
                  <a:gd name="connsiteX69" fmla="*/ 179735 w 186896"/>
                  <a:gd name="connsiteY69" fmla="*/ 74306 h 184967"/>
                  <a:gd name="connsiteX70" fmla="*/ 174320 w 186896"/>
                  <a:gd name="connsiteY70" fmla="*/ 70716 h 184967"/>
                  <a:gd name="connsiteX71" fmla="*/ 166316 w 186896"/>
                  <a:gd name="connsiteY71" fmla="*/ 64831 h 184967"/>
                  <a:gd name="connsiteX72" fmla="*/ 165786 w 186896"/>
                  <a:gd name="connsiteY72" fmla="*/ 50353 h 184967"/>
                  <a:gd name="connsiteX73" fmla="*/ 166963 w 186896"/>
                  <a:gd name="connsiteY73" fmla="*/ 43408 h 184967"/>
                  <a:gd name="connsiteX74" fmla="*/ 163491 w 186896"/>
                  <a:gd name="connsiteY74" fmla="*/ 35875 h 184967"/>
                  <a:gd name="connsiteX75" fmla="*/ 155840 w 186896"/>
                  <a:gd name="connsiteY75" fmla="*/ 32697 h 184967"/>
                  <a:gd name="connsiteX76" fmla="*/ 152839 w 186896"/>
                  <a:gd name="connsiteY76" fmla="*/ 32697 h 184967"/>
                  <a:gd name="connsiteX77" fmla="*/ 147601 w 186896"/>
                  <a:gd name="connsiteY77" fmla="*/ 33050 h 184967"/>
                  <a:gd name="connsiteX78" fmla="*/ 132299 w 186896"/>
                  <a:gd name="connsiteY78" fmla="*/ 20749 h 184967"/>
                  <a:gd name="connsiteX79" fmla="*/ 122352 w 186896"/>
                  <a:gd name="connsiteY79" fmla="*/ 10685 h 184967"/>
                  <a:gd name="connsiteX80" fmla="*/ 110170 w 186896"/>
                  <a:gd name="connsiteY80" fmla="*/ 11980 h 184967"/>
                  <a:gd name="connsiteX81" fmla="*/ 105755 w 186896"/>
                  <a:gd name="connsiteY81" fmla="*/ 13157 h 184967"/>
                  <a:gd name="connsiteX82" fmla="*/ 88570 w 186896"/>
                  <a:gd name="connsiteY82" fmla="*/ 9155 h 184967"/>
                  <a:gd name="connsiteX83" fmla="*/ 76152 w 186896"/>
                  <a:gd name="connsiteY83" fmla="*/ 5506 h 184967"/>
                  <a:gd name="connsiteX84" fmla="*/ 63675 w 186896"/>
                  <a:gd name="connsiteY84" fmla="*/ 15099 h 184967"/>
                  <a:gd name="connsiteX85" fmla="*/ 54023 w 186896"/>
                  <a:gd name="connsiteY85" fmla="*/ 23810 h 184967"/>
                  <a:gd name="connsiteX86" fmla="*/ 43076 w 186896"/>
                  <a:gd name="connsiteY86" fmla="*/ 24280 h 184967"/>
                  <a:gd name="connsiteX87" fmla="*/ 35484 w 186896"/>
                  <a:gd name="connsiteY87" fmla="*/ 24280 h 184967"/>
                  <a:gd name="connsiteX88" fmla="*/ 27657 w 186896"/>
                  <a:gd name="connsiteY88" fmla="*/ 35463 h 184967"/>
                  <a:gd name="connsiteX89" fmla="*/ 27009 w 186896"/>
                  <a:gd name="connsiteY89" fmla="*/ 43702 h 184967"/>
                  <a:gd name="connsiteX90" fmla="*/ 26185 w 186896"/>
                  <a:gd name="connsiteY90" fmla="*/ 53119 h 184967"/>
                  <a:gd name="connsiteX91" fmla="*/ 24478 w 186896"/>
                  <a:gd name="connsiteY91" fmla="*/ 58416 h 184967"/>
                  <a:gd name="connsiteX92" fmla="*/ 24478 w 186896"/>
                  <a:gd name="connsiteY92" fmla="*/ 58416 h 184967"/>
                  <a:gd name="connsiteX93" fmla="*/ 14768 w 186896"/>
                  <a:gd name="connsiteY93" fmla="*/ 70186 h 184967"/>
                  <a:gd name="connsiteX94" fmla="*/ 6763 w 186896"/>
                  <a:gd name="connsiteY94" fmla="*/ 88608 h 184967"/>
                  <a:gd name="connsiteX95" fmla="*/ 9059 w 186896"/>
                  <a:gd name="connsiteY95" fmla="*/ 93963 h 184967"/>
                  <a:gd name="connsiteX96" fmla="*/ 12472 w 186896"/>
                  <a:gd name="connsiteY96" fmla="*/ 105734 h 184967"/>
                  <a:gd name="connsiteX97" fmla="*/ 9647 w 186896"/>
                  <a:gd name="connsiteY97" fmla="*/ 116210 h 184967"/>
                  <a:gd name="connsiteX98" fmla="*/ 7823 w 186896"/>
                  <a:gd name="connsiteY98" fmla="*/ 126274 h 184967"/>
                  <a:gd name="connsiteX99" fmla="*/ 16533 w 186896"/>
                  <a:gd name="connsiteY99" fmla="*/ 132866 h 184967"/>
                  <a:gd name="connsiteX100" fmla="*/ 24596 w 186896"/>
                  <a:gd name="connsiteY100" fmla="*/ 137397 h 184967"/>
                  <a:gd name="connsiteX101" fmla="*/ 30481 w 186896"/>
                  <a:gd name="connsiteY101" fmla="*/ 151052 h 184967"/>
                  <a:gd name="connsiteX102" fmla="*/ 31188 w 186896"/>
                  <a:gd name="connsiteY102" fmla="*/ 156937 h 184967"/>
                  <a:gd name="connsiteX103" fmla="*/ 44724 w 186896"/>
                  <a:gd name="connsiteY103" fmla="*/ 163470 h 184967"/>
                  <a:gd name="connsiteX104" fmla="*/ 61321 w 186896"/>
                  <a:gd name="connsiteY104" fmla="*/ 168767 h 184967"/>
                  <a:gd name="connsiteX105" fmla="*/ 62675 w 186896"/>
                  <a:gd name="connsiteY105" fmla="*/ 171180 h 184967"/>
                  <a:gd name="connsiteX106" fmla="*/ 63734 w 186896"/>
                  <a:gd name="connsiteY106" fmla="*/ 173004 h 184967"/>
                  <a:gd name="connsiteX107" fmla="*/ 74975 w 186896"/>
                  <a:gd name="connsiteY107" fmla="*/ 176771 h 184967"/>
                  <a:gd name="connsiteX108" fmla="*/ 85451 w 186896"/>
                  <a:gd name="connsiteY108" fmla="*/ 173593 h 184967"/>
                  <a:gd name="connsiteX109" fmla="*/ 89276 w 186896"/>
                  <a:gd name="connsiteY109" fmla="*/ 172062 h 184967"/>
                  <a:gd name="connsiteX110" fmla="*/ 93043 w 186896"/>
                  <a:gd name="connsiteY110" fmla="*/ 171238 h 18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86896" h="184967">
                    <a:moveTo>
                      <a:pt x="111759" y="184775"/>
                    </a:moveTo>
                    <a:cubicBezTo>
                      <a:pt x="107733" y="184433"/>
                      <a:pt x="103890" y="182944"/>
                      <a:pt x="100694" y="180478"/>
                    </a:cubicBezTo>
                    <a:cubicBezTo>
                      <a:pt x="96692" y="177889"/>
                      <a:pt x="94044" y="176418"/>
                      <a:pt x="90924" y="177477"/>
                    </a:cubicBezTo>
                    <a:lnTo>
                      <a:pt x="87275" y="178948"/>
                    </a:lnTo>
                    <a:cubicBezTo>
                      <a:pt x="83515" y="180608"/>
                      <a:pt x="79560" y="181791"/>
                      <a:pt x="75505" y="182479"/>
                    </a:cubicBezTo>
                    <a:cubicBezTo>
                      <a:pt x="69160" y="183645"/>
                      <a:pt x="62681" y="181249"/>
                      <a:pt x="58614" y="176241"/>
                    </a:cubicBezTo>
                    <a:cubicBezTo>
                      <a:pt x="58067" y="175452"/>
                      <a:pt x="57576" y="174628"/>
                      <a:pt x="57142" y="173769"/>
                    </a:cubicBezTo>
                    <a:lnTo>
                      <a:pt x="56142" y="171945"/>
                    </a:lnTo>
                    <a:cubicBezTo>
                      <a:pt x="53964" y="168825"/>
                      <a:pt x="50256" y="168884"/>
                      <a:pt x="44783" y="169237"/>
                    </a:cubicBezTo>
                    <a:cubicBezTo>
                      <a:pt x="38074" y="169590"/>
                      <a:pt x="28834" y="170238"/>
                      <a:pt x="25302" y="158526"/>
                    </a:cubicBezTo>
                    <a:cubicBezTo>
                      <a:pt x="24654" y="156125"/>
                      <a:pt x="24318" y="153653"/>
                      <a:pt x="24302" y="151169"/>
                    </a:cubicBezTo>
                    <a:cubicBezTo>
                      <a:pt x="24810" y="147667"/>
                      <a:pt x="23475" y="144154"/>
                      <a:pt x="20771" y="141870"/>
                    </a:cubicBezTo>
                    <a:cubicBezTo>
                      <a:pt x="18682" y="140334"/>
                      <a:pt x="16408" y="139069"/>
                      <a:pt x="14002" y="138104"/>
                    </a:cubicBezTo>
                    <a:cubicBezTo>
                      <a:pt x="5585" y="136615"/>
                      <a:pt x="-29" y="128581"/>
                      <a:pt x="1462" y="120159"/>
                    </a:cubicBezTo>
                    <a:cubicBezTo>
                      <a:pt x="1865" y="117887"/>
                      <a:pt x="2771" y="115733"/>
                      <a:pt x="4115" y="113856"/>
                    </a:cubicBezTo>
                    <a:cubicBezTo>
                      <a:pt x="5420" y="111266"/>
                      <a:pt x="6219" y="108447"/>
                      <a:pt x="6469" y="105558"/>
                    </a:cubicBezTo>
                    <a:cubicBezTo>
                      <a:pt x="6213" y="102385"/>
                      <a:pt x="5247" y="99307"/>
                      <a:pt x="3644" y="96553"/>
                    </a:cubicBezTo>
                    <a:cubicBezTo>
                      <a:pt x="2657" y="94646"/>
                      <a:pt x="1793" y="92680"/>
                      <a:pt x="1055" y="90668"/>
                    </a:cubicBezTo>
                    <a:cubicBezTo>
                      <a:pt x="-2712" y="78897"/>
                      <a:pt x="4350" y="72070"/>
                      <a:pt x="10589" y="66184"/>
                    </a:cubicBezTo>
                    <a:cubicBezTo>
                      <a:pt x="14057" y="63301"/>
                      <a:pt x="16969" y="59810"/>
                      <a:pt x="19182" y="55885"/>
                    </a:cubicBezTo>
                    <a:cubicBezTo>
                      <a:pt x="19752" y="54667"/>
                      <a:pt x="20167" y="53384"/>
                      <a:pt x="20417" y="52059"/>
                    </a:cubicBezTo>
                    <a:cubicBezTo>
                      <a:pt x="20867" y="49217"/>
                      <a:pt x="21103" y="46345"/>
                      <a:pt x="21124" y="43467"/>
                    </a:cubicBezTo>
                    <a:cubicBezTo>
                      <a:pt x="21136" y="40536"/>
                      <a:pt x="21313" y="37608"/>
                      <a:pt x="21653" y="34698"/>
                    </a:cubicBezTo>
                    <a:cubicBezTo>
                      <a:pt x="22385" y="27650"/>
                      <a:pt x="26896" y="21560"/>
                      <a:pt x="33424" y="18807"/>
                    </a:cubicBezTo>
                    <a:cubicBezTo>
                      <a:pt x="36742" y="18101"/>
                      <a:pt x="40171" y="18101"/>
                      <a:pt x="43488" y="18807"/>
                    </a:cubicBezTo>
                    <a:cubicBezTo>
                      <a:pt x="46140" y="19429"/>
                      <a:pt x="48899" y="19429"/>
                      <a:pt x="51551" y="18807"/>
                    </a:cubicBezTo>
                    <a:cubicBezTo>
                      <a:pt x="54341" y="17314"/>
                      <a:pt x="56679" y="15098"/>
                      <a:pt x="58319" y="12392"/>
                    </a:cubicBezTo>
                    <a:cubicBezTo>
                      <a:pt x="62084" y="6365"/>
                      <a:pt x="67995" y="1991"/>
                      <a:pt x="74857" y="150"/>
                    </a:cubicBezTo>
                    <a:cubicBezTo>
                      <a:pt x="80648" y="-515"/>
                      <a:pt x="86475" y="1042"/>
                      <a:pt x="91160" y="4506"/>
                    </a:cubicBezTo>
                    <a:cubicBezTo>
                      <a:pt x="94791" y="7395"/>
                      <a:pt x="99464" y="8633"/>
                      <a:pt x="104049" y="7919"/>
                    </a:cubicBezTo>
                    <a:lnTo>
                      <a:pt x="108110" y="6801"/>
                    </a:lnTo>
                    <a:cubicBezTo>
                      <a:pt x="113112" y="4769"/>
                      <a:pt x="118621" y="4337"/>
                      <a:pt x="123882" y="5565"/>
                    </a:cubicBezTo>
                    <a:cubicBezTo>
                      <a:pt x="129444" y="8143"/>
                      <a:pt x="133994" y="12489"/>
                      <a:pt x="136830" y="17924"/>
                    </a:cubicBezTo>
                    <a:cubicBezTo>
                      <a:pt x="140185" y="22927"/>
                      <a:pt x="143128" y="27282"/>
                      <a:pt x="147718" y="27694"/>
                    </a:cubicBezTo>
                    <a:cubicBezTo>
                      <a:pt x="149025" y="27715"/>
                      <a:pt x="150325" y="27596"/>
                      <a:pt x="151603" y="27341"/>
                    </a:cubicBezTo>
                    <a:cubicBezTo>
                      <a:pt x="152827" y="27136"/>
                      <a:pt x="154069" y="27018"/>
                      <a:pt x="155310" y="26988"/>
                    </a:cubicBezTo>
                    <a:cubicBezTo>
                      <a:pt x="159695" y="27078"/>
                      <a:pt x="163891" y="28798"/>
                      <a:pt x="167081" y="31814"/>
                    </a:cubicBezTo>
                    <a:cubicBezTo>
                      <a:pt x="170306" y="34895"/>
                      <a:pt x="172190" y="39125"/>
                      <a:pt x="172319" y="43585"/>
                    </a:cubicBezTo>
                    <a:cubicBezTo>
                      <a:pt x="172201" y="46415"/>
                      <a:pt x="171742" y="49217"/>
                      <a:pt x="170966" y="51942"/>
                    </a:cubicBezTo>
                    <a:cubicBezTo>
                      <a:pt x="169671" y="55132"/>
                      <a:pt x="169671" y="58698"/>
                      <a:pt x="170966" y="61888"/>
                    </a:cubicBezTo>
                    <a:cubicBezTo>
                      <a:pt x="172555" y="63683"/>
                      <a:pt x="174585" y="65043"/>
                      <a:pt x="176851" y="65831"/>
                    </a:cubicBezTo>
                    <a:cubicBezTo>
                      <a:pt x="179717" y="66997"/>
                      <a:pt x="182277" y="68809"/>
                      <a:pt x="184325" y="71128"/>
                    </a:cubicBezTo>
                    <a:cubicBezTo>
                      <a:pt x="188681" y="76719"/>
                      <a:pt x="187503" y="84547"/>
                      <a:pt x="180794" y="94375"/>
                    </a:cubicBezTo>
                    <a:cubicBezTo>
                      <a:pt x="177069" y="98895"/>
                      <a:pt x="175362" y="104745"/>
                      <a:pt x="176086" y="110560"/>
                    </a:cubicBezTo>
                    <a:cubicBezTo>
                      <a:pt x="176333" y="112049"/>
                      <a:pt x="176727" y="113503"/>
                      <a:pt x="177263" y="114915"/>
                    </a:cubicBezTo>
                    <a:cubicBezTo>
                      <a:pt x="178881" y="118623"/>
                      <a:pt x="179229" y="122761"/>
                      <a:pt x="178263" y="126686"/>
                    </a:cubicBezTo>
                    <a:cubicBezTo>
                      <a:pt x="176033" y="131394"/>
                      <a:pt x="171937" y="134961"/>
                      <a:pt x="166963" y="136515"/>
                    </a:cubicBezTo>
                    <a:cubicBezTo>
                      <a:pt x="163656" y="137539"/>
                      <a:pt x="160766" y="139599"/>
                      <a:pt x="158724" y="142400"/>
                    </a:cubicBezTo>
                    <a:cubicBezTo>
                      <a:pt x="157982" y="144636"/>
                      <a:pt x="157759" y="147008"/>
                      <a:pt x="158077" y="149345"/>
                    </a:cubicBezTo>
                    <a:cubicBezTo>
                      <a:pt x="158630" y="152917"/>
                      <a:pt x="158077" y="156572"/>
                      <a:pt x="156487" y="159821"/>
                    </a:cubicBezTo>
                    <a:cubicBezTo>
                      <a:pt x="152874" y="164470"/>
                      <a:pt x="147177" y="167007"/>
                      <a:pt x="141303" y="166589"/>
                    </a:cubicBezTo>
                    <a:cubicBezTo>
                      <a:pt x="137972" y="166607"/>
                      <a:pt x="134682" y="167325"/>
                      <a:pt x="131651" y="168708"/>
                    </a:cubicBezTo>
                    <a:cubicBezTo>
                      <a:pt x="129232" y="170520"/>
                      <a:pt x="127225" y="172827"/>
                      <a:pt x="125766" y="175476"/>
                    </a:cubicBezTo>
                    <a:cubicBezTo>
                      <a:pt x="123400" y="179961"/>
                      <a:pt x="119392" y="183351"/>
                      <a:pt x="114584" y="184951"/>
                    </a:cubicBezTo>
                    <a:cubicBezTo>
                      <a:pt x="113636" y="184998"/>
                      <a:pt x="112688" y="184940"/>
                      <a:pt x="111759" y="184775"/>
                    </a:cubicBezTo>
                    <a:close/>
                    <a:moveTo>
                      <a:pt x="93043" y="171238"/>
                    </a:moveTo>
                    <a:cubicBezTo>
                      <a:pt x="96992" y="171592"/>
                      <a:pt x="100759" y="173081"/>
                      <a:pt x="103872" y="175535"/>
                    </a:cubicBezTo>
                    <a:cubicBezTo>
                      <a:pt x="106403" y="177754"/>
                      <a:pt x="109693" y="178907"/>
                      <a:pt x="113053" y="178772"/>
                    </a:cubicBezTo>
                    <a:cubicBezTo>
                      <a:pt x="116173" y="178124"/>
                      <a:pt x="118233" y="175123"/>
                      <a:pt x="120587" y="171709"/>
                    </a:cubicBezTo>
                    <a:cubicBezTo>
                      <a:pt x="122582" y="168337"/>
                      <a:pt x="125295" y="165441"/>
                      <a:pt x="128532" y="163234"/>
                    </a:cubicBezTo>
                    <a:cubicBezTo>
                      <a:pt x="132299" y="161351"/>
                      <a:pt x="136442" y="160345"/>
                      <a:pt x="140656" y="160292"/>
                    </a:cubicBezTo>
                    <a:cubicBezTo>
                      <a:pt x="146188" y="159762"/>
                      <a:pt x="149660" y="159291"/>
                      <a:pt x="151250" y="156466"/>
                    </a:cubicBezTo>
                    <a:cubicBezTo>
                      <a:pt x="152203" y="154183"/>
                      <a:pt x="152509" y="151675"/>
                      <a:pt x="152132" y="149227"/>
                    </a:cubicBezTo>
                    <a:cubicBezTo>
                      <a:pt x="151691" y="145949"/>
                      <a:pt x="152073" y="142612"/>
                      <a:pt x="153251" y="139516"/>
                    </a:cubicBezTo>
                    <a:cubicBezTo>
                      <a:pt x="155787" y="135320"/>
                      <a:pt x="159730" y="132148"/>
                      <a:pt x="164374" y="130570"/>
                    </a:cubicBezTo>
                    <a:cubicBezTo>
                      <a:pt x="168199" y="128805"/>
                      <a:pt x="171554" y="127216"/>
                      <a:pt x="172555" y="124273"/>
                    </a:cubicBezTo>
                    <a:cubicBezTo>
                      <a:pt x="173014" y="121578"/>
                      <a:pt x="172649" y="118806"/>
                      <a:pt x="171495" y="116328"/>
                    </a:cubicBezTo>
                    <a:cubicBezTo>
                      <a:pt x="170918" y="114597"/>
                      <a:pt x="170465" y="112826"/>
                      <a:pt x="170142" y="111031"/>
                    </a:cubicBezTo>
                    <a:cubicBezTo>
                      <a:pt x="169259" y="103710"/>
                      <a:pt x="171383" y="96341"/>
                      <a:pt x="176027" y="90609"/>
                    </a:cubicBezTo>
                    <a:cubicBezTo>
                      <a:pt x="179499" y="85488"/>
                      <a:pt x="182972" y="78485"/>
                      <a:pt x="179735" y="74306"/>
                    </a:cubicBezTo>
                    <a:cubicBezTo>
                      <a:pt x="178216" y="72729"/>
                      <a:pt x="176368" y="71505"/>
                      <a:pt x="174320" y="70716"/>
                    </a:cubicBezTo>
                    <a:cubicBezTo>
                      <a:pt x="171166" y="69521"/>
                      <a:pt x="168399" y="67485"/>
                      <a:pt x="166316" y="64831"/>
                    </a:cubicBezTo>
                    <a:cubicBezTo>
                      <a:pt x="164074" y="60305"/>
                      <a:pt x="163885" y="55032"/>
                      <a:pt x="165786" y="50353"/>
                    </a:cubicBezTo>
                    <a:cubicBezTo>
                      <a:pt x="166440" y="48087"/>
                      <a:pt x="166834" y="45762"/>
                      <a:pt x="166963" y="43408"/>
                    </a:cubicBezTo>
                    <a:cubicBezTo>
                      <a:pt x="166852" y="40535"/>
                      <a:pt x="165604" y="37825"/>
                      <a:pt x="163491" y="35875"/>
                    </a:cubicBezTo>
                    <a:cubicBezTo>
                      <a:pt x="161496" y="33797"/>
                      <a:pt x="158724" y="32645"/>
                      <a:pt x="155840" y="32697"/>
                    </a:cubicBezTo>
                    <a:cubicBezTo>
                      <a:pt x="154840" y="32638"/>
                      <a:pt x="153839" y="32638"/>
                      <a:pt x="152839" y="32697"/>
                    </a:cubicBezTo>
                    <a:cubicBezTo>
                      <a:pt x="151120" y="33054"/>
                      <a:pt x="149354" y="33173"/>
                      <a:pt x="147601" y="33050"/>
                    </a:cubicBezTo>
                    <a:cubicBezTo>
                      <a:pt x="140126" y="32461"/>
                      <a:pt x="135830" y="26223"/>
                      <a:pt x="132299" y="20749"/>
                    </a:cubicBezTo>
                    <a:cubicBezTo>
                      <a:pt x="129297" y="16276"/>
                      <a:pt x="126413" y="12039"/>
                      <a:pt x="122352" y="10685"/>
                    </a:cubicBezTo>
                    <a:cubicBezTo>
                      <a:pt x="118256" y="9890"/>
                      <a:pt x="114013" y="10341"/>
                      <a:pt x="110170" y="11980"/>
                    </a:cubicBezTo>
                    <a:lnTo>
                      <a:pt x="105755" y="13157"/>
                    </a:lnTo>
                    <a:cubicBezTo>
                      <a:pt x="99717" y="14271"/>
                      <a:pt x="93490" y="12820"/>
                      <a:pt x="88570" y="9155"/>
                    </a:cubicBezTo>
                    <a:cubicBezTo>
                      <a:pt x="85045" y="6411"/>
                      <a:pt x="80601" y="5106"/>
                      <a:pt x="76152" y="5506"/>
                    </a:cubicBezTo>
                    <a:cubicBezTo>
                      <a:pt x="70949" y="7047"/>
                      <a:pt x="66500" y="10466"/>
                      <a:pt x="63675" y="15099"/>
                    </a:cubicBezTo>
                    <a:cubicBezTo>
                      <a:pt x="61339" y="18851"/>
                      <a:pt x="57994" y="21870"/>
                      <a:pt x="54023" y="23810"/>
                    </a:cubicBezTo>
                    <a:cubicBezTo>
                      <a:pt x="50469" y="24870"/>
                      <a:pt x="46708" y="25031"/>
                      <a:pt x="43076" y="24280"/>
                    </a:cubicBezTo>
                    <a:cubicBezTo>
                      <a:pt x="40570" y="23781"/>
                      <a:pt x="37990" y="23781"/>
                      <a:pt x="35484" y="24280"/>
                    </a:cubicBezTo>
                    <a:cubicBezTo>
                      <a:pt x="31049" y="26323"/>
                      <a:pt x="28058" y="30596"/>
                      <a:pt x="27657" y="35463"/>
                    </a:cubicBezTo>
                    <a:cubicBezTo>
                      <a:pt x="27256" y="38192"/>
                      <a:pt x="27040" y="40942"/>
                      <a:pt x="27009" y="43702"/>
                    </a:cubicBezTo>
                    <a:cubicBezTo>
                      <a:pt x="26964" y="46857"/>
                      <a:pt x="26689" y="50005"/>
                      <a:pt x="26185" y="53119"/>
                    </a:cubicBezTo>
                    <a:cubicBezTo>
                      <a:pt x="25877" y="54955"/>
                      <a:pt x="25302" y="56744"/>
                      <a:pt x="24478" y="58416"/>
                    </a:cubicBezTo>
                    <a:lnTo>
                      <a:pt x="24478" y="58416"/>
                    </a:lnTo>
                    <a:cubicBezTo>
                      <a:pt x="22002" y="62912"/>
                      <a:pt x="18709" y="66902"/>
                      <a:pt x="14768" y="70186"/>
                    </a:cubicBezTo>
                    <a:cubicBezTo>
                      <a:pt x="8176" y="76484"/>
                      <a:pt x="4233" y="80721"/>
                      <a:pt x="6763" y="88608"/>
                    </a:cubicBezTo>
                    <a:cubicBezTo>
                      <a:pt x="7425" y="90438"/>
                      <a:pt x="8191" y="92221"/>
                      <a:pt x="9059" y="93963"/>
                    </a:cubicBezTo>
                    <a:cubicBezTo>
                      <a:pt x="11133" y="97553"/>
                      <a:pt x="12304" y="101591"/>
                      <a:pt x="12472" y="105734"/>
                    </a:cubicBezTo>
                    <a:cubicBezTo>
                      <a:pt x="12259" y="109383"/>
                      <a:pt x="11297" y="112950"/>
                      <a:pt x="9647" y="116210"/>
                    </a:cubicBezTo>
                    <a:cubicBezTo>
                      <a:pt x="7845" y="119235"/>
                      <a:pt x="7197" y="122808"/>
                      <a:pt x="7823" y="126274"/>
                    </a:cubicBezTo>
                    <a:cubicBezTo>
                      <a:pt x="9000" y="129452"/>
                      <a:pt x="12472" y="131041"/>
                      <a:pt x="16533" y="132866"/>
                    </a:cubicBezTo>
                    <a:cubicBezTo>
                      <a:pt x="19414" y="134002"/>
                      <a:pt x="22127" y="135526"/>
                      <a:pt x="24596" y="137397"/>
                    </a:cubicBezTo>
                    <a:cubicBezTo>
                      <a:pt x="28715" y="140682"/>
                      <a:pt x="30922" y="145802"/>
                      <a:pt x="30481" y="151052"/>
                    </a:cubicBezTo>
                    <a:cubicBezTo>
                      <a:pt x="30444" y="153035"/>
                      <a:pt x="30682" y="155018"/>
                      <a:pt x="31188" y="156937"/>
                    </a:cubicBezTo>
                    <a:cubicBezTo>
                      <a:pt x="33306" y="163882"/>
                      <a:pt x="37073" y="163941"/>
                      <a:pt x="44724" y="163470"/>
                    </a:cubicBezTo>
                    <a:cubicBezTo>
                      <a:pt x="50256" y="163117"/>
                      <a:pt x="57142" y="162646"/>
                      <a:pt x="61321" y="168767"/>
                    </a:cubicBezTo>
                    <a:cubicBezTo>
                      <a:pt x="61792" y="169532"/>
                      <a:pt x="62263" y="170356"/>
                      <a:pt x="62675" y="171180"/>
                    </a:cubicBezTo>
                    <a:cubicBezTo>
                      <a:pt x="62983" y="171815"/>
                      <a:pt x="63337" y="172421"/>
                      <a:pt x="63734" y="173004"/>
                    </a:cubicBezTo>
                    <a:cubicBezTo>
                      <a:pt x="66529" y="176194"/>
                      <a:pt x="70826" y="177630"/>
                      <a:pt x="74975" y="176771"/>
                    </a:cubicBezTo>
                    <a:cubicBezTo>
                      <a:pt x="78583" y="176141"/>
                      <a:pt x="82102" y="175070"/>
                      <a:pt x="85451" y="173593"/>
                    </a:cubicBezTo>
                    <a:lnTo>
                      <a:pt x="89276" y="172062"/>
                    </a:lnTo>
                    <a:cubicBezTo>
                      <a:pt x="90489" y="171609"/>
                      <a:pt x="91754" y="171333"/>
                      <a:pt x="93043" y="171238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Graphic 6">
              <a:extLst>
                <a:ext uri="{FF2B5EF4-FFF2-40B4-BE49-F238E27FC236}">
                  <a16:creationId xmlns:a16="http://schemas.microsoft.com/office/drawing/2014/main" xmlns="" id="{E4A82348-C1B3-4054-9C64-7CD9A5D0C8E3}"/>
                </a:ext>
              </a:extLst>
            </p:cNvPr>
            <p:cNvGrpSpPr/>
            <p:nvPr/>
          </p:nvGrpSpPr>
          <p:grpSpPr>
            <a:xfrm>
              <a:off x="6377947" y="3389109"/>
              <a:ext cx="186078" cy="183274"/>
              <a:chOff x="6377947" y="3389109"/>
              <a:chExt cx="186078" cy="183274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7FF409EE-E261-4D8D-BE35-749733CD99C8}"/>
                  </a:ext>
                </a:extLst>
              </p:cNvPr>
              <p:cNvSpPr/>
              <p:nvPr/>
            </p:nvSpPr>
            <p:spPr>
              <a:xfrm>
                <a:off x="6380778" y="3392086"/>
                <a:ext cx="180100" cy="177431"/>
              </a:xfrm>
              <a:custGeom>
                <a:avLst/>
                <a:gdLst>
                  <a:gd name="connsiteX0" fmla="*/ 16750 w 180100"/>
                  <a:gd name="connsiteY0" fmla="*/ 58742 h 177431"/>
                  <a:gd name="connsiteX1" fmla="*/ 1330 w 180100"/>
                  <a:gd name="connsiteY1" fmla="*/ 92407 h 177431"/>
                  <a:gd name="connsiteX2" fmla="*/ 8098 w 180100"/>
                  <a:gd name="connsiteY2" fmla="*/ 107944 h 177431"/>
                  <a:gd name="connsiteX3" fmla="*/ 5215 w 180100"/>
                  <a:gd name="connsiteY3" fmla="*/ 129838 h 177431"/>
                  <a:gd name="connsiteX4" fmla="*/ 23754 w 180100"/>
                  <a:gd name="connsiteY4" fmla="*/ 140902 h 177431"/>
                  <a:gd name="connsiteX5" fmla="*/ 30522 w 180100"/>
                  <a:gd name="connsiteY5" fmla="*/ 158558 h 177431"/>
                  <a:gd name="connsiteX6" fmla="*/ 61832 w 180100"/>
                  <a:gd name="connsiteY6" fmla="*/ 168916 h 177431"/>
                  <a:gd name="connsiteX7" fmla="*/ 64598 w 180100"/>
                  <a:gd name="connsiteY7" fmla="*/ 172977 h 177431"/>
                  <a:gd name="connsiteX8" fmla="*/ 78958 w 180100"/>
                  <a:gd name="connsiteY8" fmla="*/ 176921 h 177431"/>
                  <a:gd name="connsiteX9" fmla="*/ 93495 w 180100"/>
                  <a:gd name="connsiteY9" fmla="*/ 171035 h 177431"/>
                  <a:gd name="connsiteX10" fmla="*/ 117684 w 180100"/>
                  <a:gd name="connsiteY10" fmla="*/ 176155 h 177431"/>
                  <a:gd name="connsiteX11" fmla="*/ 132810 w 180100"/>
                  <a:gd name="connsiteY11" fmla="*/ 159147 h 177431"/>
                  <a:gd name="connsiteX12" fmla="*/ 155998 w 180100"/>
                  <a:gd name="connsiteY12" fmla="*/ 149612 h 177431"/>
                  <a:gd name="connsiteX13" fmla="*/ 156822 w 180100"/>
                  <a:gd name="connsiteY13" fmla="*/ 132309 h 177431"/>
                  <a:gd name="connsiteX14" fmla="*/ 175067 w 180100"/>
                  <a:gd name="connsiteY14" fmla="*/ 115359 h 177431"/>
                  <a:gd name="connsiteX15" fmla="*/ 171653 w 180100"/>
                  <a:gd name="connsiteY15" fmla="*/ 100940 h 177431"/>
                  <a:gd name="connsiteX16" fmla="*/ 175538 w 180100"/>
                  <a:gd name="connsiteY16" fmla="*/ 82284 h 177431"/>
                  <a:gd name="connsiteX17" fmla="*/ 177715 w 180100"/>
                  <a:gd name="connsiteY17" fmla="*/ 62332 h 177431"/>
                  <a:gd name="connsiteX18" fmla="*/ 163767 w 180100"/>
                  <a:gd name="connsiteY18" fmla="*/ 53857 h 177431"/>
                  <a:gd name="connsiteX19" fmla="*/ 163414 w 180100"/>
                  <a:gd name="connsiteY19" fmla="*/ 33965 h 177431"/>
                  <a:gd name="connsiteX20" fmla="*/ 148347 w 180100"/>
                  <a:gd name="connsiteY20" fmla="*/ 21370 h 177431"/>
                  <a:gd name="connsiteX21" fmla="*/ 140461 w 180100"/>
                  <a:gd name="connsiteY21" fmla="*/ 22665 h 177431"/>
                  <a:gd name="connsiteX22" fmla="*/ 114388 w 180100"/>
                  <a:gd name="connsiteY22" fmla="*/ 2242 h 177431"/>
                  <a:gd name="connsiteX23" fmla="*/ 96379 w 180100"/>
                  <a:gd name="connsiteY23" fmla="*/ 5950 h 177431"/>
                  <a:gd name="connsiteX24" fmla="*/ 66481 w 180100"/>
                  <a:gd name="connsiteY24" fmla="*/ 418 h 177431"/>
                  <a:gd name="connsiteX25" fmla="*/ 53004 w 180100"/>
                  <a:gd name="connsiteY25" fmla="*/ 12189 h 177431"/>
                  <a:gd name="connsiteX26" fmla="*/ 45176 w 180100"/>
                  <a:gd name="connsiteY26" fmla="*/ 20546 h 177431"/>
                  <a:gd name="connsiteX27" fmla="*/ 26932 w 180100"/>
                  <a:gd name="connsiteY27" fmla="*/ 22253 h 177431"/>
                  <a:gd name="connsiteX28" fmla="*/ 18104 w 180100"/>
                  <a:gd name="connsiteY28" fmla="*/ 36437 h 177431"/>
                  <a:gd name="connsiteX29" fmla="*/ 18104 w 180100"/>
                  <a:gd name="connsiteY29" fmla="*/ 54093 h 177431"/>
                  <a:gd name="connsiteX30" fmla="*/ 16750 w 180100"/>
                  <a:gd name="connsiteY30" fmla="*/ 58742 h 17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100" h="177431">
                    <a:moveTo>
                      <a:pt x="16750" y="58742"/>
                    </a:moveTo>
                    <a:cubicBezTo>
                      <a:pt x="11924" y="71102"/>
                      <a:pt x="-4791" y="77046"/>
                      <a:pt x="1330" y="92407"/>
                    </a:cubicBezTo>
                    <a:cubicBezTo>
                      <a:pt x="3449" y="97703"/>
                      <a:pt x="7686" y="102294"/>
                      <a:pt x="8098" y="107944"/>
                    </a:cubicBezTo>
                    <a:cubicBezTo>
                      <a:pt x="8569" y="115418"/>
                      <a:pt x="2213" y="123011"/>
                      <a:pt x="5215" y="129838"/>
                    </a:cubicBezTo>
                    <a:cubicBezTo>
                      <a:pt x="8216" y="136665"/>
                      <a:pt x="17692" y="136665"/>
                      <a:pt x="23754" y="140902"/>
                    </a:cubicBezTo>
                    <a:cubicBezTo>
                      <a:pt x="30757" y="145787"/>
                      <a:pt x="28050" y="152143"/>
                      <a:pt x="30522" y="158558"/>
                    </a:cubicBezTo>
                    <a:cubicBezTo>
                      <a:pt x="36937" y="175096"/>
                      <a:pt x="54063" y="158852"/>
                      <a:pt x="61832" y="168916"/>
                    </a:cubicBezTo>
                    <a:cubicBezTo>
                      <a:pt x="62832" y="170211"/>
                      <a:pt x="63539" y="171683"/>
                      <a:pt x="64598" y="172977"/>
                    </a:cubicBezTo>
                    <a:cubicBezTo>
                      <a:pt x="68311" y="176809"/>
                      <a:pt x="73811" y="178315"/>
                      <a:pt x="78958" y="176921"/>
                    </a:cubicBezTo>
                    <a:cubicBezTo>
                      <a:pt x="84003" y="175490"/>
                      <a:pt x="88877" y="173519"/>
                      <a:pt x="93495" y="171035"/>
                    </a:cubicBezTo>
                    <a:cubicBezTo>
                      <a:pt x="102088" y="167151"/>
                      <a:pt x="109033" y="178686"/>
                      <a:pt x="117684" y="176155"/>
                    </a:cubicBezTo>
                    <a:cubicBezTo>
                      <a:pt x="125100" y="173978"/>
                      <a:pt x="126453" y="163561"/>
                      <a:pt x="132810" y="159147"/>
                    </a:cubicBezTo>
                    <a:cubicBezTo>
                      <a:pt x="139166" y="154733"/>
                      <a:pt x="152173" y="157322"/>
                      <a:pt x="155998" y="149612"/>
                    </a:cubicBezTo>
                    <a:cubicBezTo>
                      <a:pt x="158529" y="144316"/>
                      <a:pt x="154762" y="137842"/>
                      <a:pt x="156822" y="132309"/>
                    </a:cubicBezTo>
                    <a:cubicBezTo>
                      <a:pt x="159824" y="124305"/>
                      <a:pt x="172948" y="123599"/>
                      <a:pt x="175067" y="115359"/>
                    </a:cubicBezTo>
                    <a:cubicBezTo>
                      <a:pt x="176303" y="110416"/>
                      <a:pt x="172771" y="105590"/>
                      <a:pt x="171653" y="100940"/>
                    </a:cubicBezTo>
                    <a:cubicBezTo>
                      <a:pt x="170409" y="94455"/>
                      <a:pt x="171807" y="87734"/>
                      <a:pt x="175538" y="82284"/>
                    </a:cubicBezTo>
                    <a:cubicBezTo>
                      <a:pt x="179128" y="76398"/>
                      <a:pt x="182541" y="67688"/>
                      <a:pt x="177715" y="62332"/>
                    </a:cubicBezTo>
                    <a:cubicBezTo>
                      <a:pt x="174007" y="58271"/>
                      <a:pt x="167063" y="58271"/>
                      <a:pt x="163767" y="53857"/>
                    </a:cubicBezTo>
                    <a:cubicBezTo>
                      <a:pt x="159706" y="48384"/>
                      <a:pt x="163767" y="40733"/>
                      <a:pt x="163414" y="33965"/>
                    </a:cubicBezTo>
                    <a:cubicBezTo>
                      <a:pt x="162551" y="26420"/>
                      <a:pt x="155923" y="20882"/>
                      <a:pt x="148347" y="21370"/>
                    </a:cubicBezTo>
                    <a:cubicBezTo>
                      <a:pt x="145699" y="21370"/>
                      <a:pt x="143109" y="22665"/>
                      <a:pt x="140461" y="22665"/>
                    </a:cubicBezTo>
                    <a:cubicBezTo>
                      <a:pt x="129102" y="22665"/>
                      <a:pt x="125394" y="5009"/>
                      <a:pt x="114388" y="2242"/>
                    </a:cubicBezTo>
                    <a:cubicBezTo>
                      <a:pt x="108503" y="712"/>
                      <a:pt x="102618" y="4126"/>
                      <a:pt x="96379" y="5950"/>
                    </a:cubicBezTo>
                    <a:cubicBezTo>
                      <a:pt x="84608" y="9658"/>
                      <a:pt x="78252" y="-2348"/>
                      <a:pt x="66481" y="418"/>
                    </a:cubicBezTo>
                    <a:cubicBezTo>
                      <a:pt x="60671" y="2513"/>
                      <a:pt x="55860" y="6715"/>
                      <a:pt x="53004" y="12189"/>
                    </a:cubicBezTo>
                    <a:cubicBezTo>
                      <a:pt x="51219" y="15644"/>
                      <a:pt x="48509" y="18539"/>
                      <a:pt x="45176" y="20546"/>
                    </a:cubicBezTo>
                    <a:cubicBezTo>
                      <a:pt x="39291" y="23136"/>
                      <a:pt x="32699" y="20075"/>
                      <a:pt x="26932" y="22253"/>
                    </a:cubicBezTo>
                    <a:cubicBezTo>
                      <a:pt x="21569" y="24960"/>
                      <a:pt x="18164" y="30428"/>
                      <a:pt x="18104" y="36437"/>
                    </a:cubicBezTo>
                    <a:cubicBezTo>
                      <a:pt x="17515" y="42322"/>
                      <a:pt x="18574" y="48207"/>
                      <a:pt x="18104" y="54093"/>
                    </a:cubicBezTo>
                    <a:cubicBezTo>
                      <a:pt x="17868" y="55699"/>
                      <a:pt x="17413" y="57259"/>
                      <a:pt x="16750" y="58742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44029998-859F-4CD0-B11F-D42B00B4CB03}"/>
                  </a:ext>
                </a:extLst>
              </p:cNvPr>
              <p:cNvSpPr/>
              <p:nvPr/>
            </p:nvSpPr>
            <p:spPr>
              <a:xfrm>
                <a:off x="6380955" y="3392380"/>
                <a:ext cx="157645" cy="164914"/>
              </a:xfrm>
              <a:custGeom>
                <a:avLst/>
                <a:gdLst>
                  <a:gd name="connsiteX0" fmla="*/ 35760 w 157645"/>
                  <a:gd name="connsiteY0" fmla="*/ 164914 h 164914"/>
                  <a:gd name="connsiteX1" fmla="*/ 34583 w 157645"/>
                  <a:gd name="connsiteY1" fmla="*/ 132133 h 164914"/>
                  <a:gd name="connsiteX2" fmla="*/ 27285 w 157645"/>
                  <a:gd name="connsiteY2" fmla="*/ 129602 h 164914"/>
                  <a:gd name="connsiteX3" fmla="*/ 21753 w 157645"/>
                  <a:gd name="connsiteY3" fmla="*/ 124717 h 164914"/>
                  <a:gd name="connsiteX4" fmla="*/ 26520 w 157645"/>
                  <a:gd name="connsiteY4" fmla="*/ 112946 h 164914"/>
                  <a:gd name="connsiteX5" fmla="*/ 19634 w 157645"/>
                  <a:gd name="connsiteY5" fmla="*/ 94113 h 164914"/>
                  <a:gd name="connsiteX6" fmla="*/ 30286 w 157645"/>
                  <a:gd name="connsiteY6" fmla="*/ 81283 h 164914"/>
                  <a:gd name="connsiteX7" fmla="*/ 30286 w 157645"/>
                  <a:gd name="connsiteY7" fmla="*/ 67158 h 164914"/>
                  <a:gd name="connsiteX8" fmla="*/ 37467 w 157645"/>
                  <a:gd name="connsiteY8" fmla="*/ 62273 h 164914"/>
                  <a:gd name="connsiteX9" fmla="*/ 46059 w 157645"/>
                  <a:gd name="connsiteY9" fmla="*/ 59743 h 164914"/>
                  <a:gd name="connsiteX10" fmla="*/ 53416 w 157645"/>
                  <a:gd name="connsiteY10" fmla="*/ 39732 h 164914"/>
                  <a:gd name="connsiteX11" fmla="*/ 71072 w 157645"/>
                  <a:gd name="connsiteY11" fmla="*/ 31905 h 164914"/>
                  <a:gd name="connsiteX12" fmla="*/ 77781 w 157645"/>
                  <a:gd name="connsiteY12" fmla="*/ 20899 h 164914"/>
                  <a:gd name="connsiteX13" fmla="*/ 84844 w 157645"/>
                  <a:gd name="connsiteY13" fmla="*/ 19192 h 164914"/>
                  <a:gd name="connsiteX14" fmla="*/ 88375 w 157645"/>
                  <a:gd name="connsiteY14" fmla="*/ 21900 h 164914"/>
                  <a:gd name="connsiteX15" fmla="*/ 106637 w 157645"/>
                  <a:gd name="connsiteY15" fmla="*/ 24713 h 164914"/>
                  <a:gd name="connsiteX16" fmla="*/ 106855 w 157645"/>
                  <a:gd name="connsiteY16" fmla="*/ 24548 h 164914"/>
                  <a:gd name="connsiteX17" fmla="*/ 119980 w 157645"/>
                  <a:gd name="connsiteY17" fmla="*/ 20840 h 164914"/>
                  <a:gd name="connsiteX18" fmla="*/ 127513 w 157645"/>
                  <a:gd name="connsiteY18" fmla="*/ 28197 h 164914"/>
                  <a:gd name="connsiteX19" fmla="*/ 136341 w 157645"/>
                  <a:gd name="connsiteY19" fmla="*/ 32846 h 164914"/>
                  <a:gd name="connsiteX20" fmla="*/ 141402 w 157645"/>
                  <a:gd name="connsiteY20" fmla="*/ 29904 h 164914"/>
                  <a:gd name="connsiteX21" fmla="*/ 153173 w 157645"/>
                  <a:gd name="connsiteY21" fmla="*/ 25196 h 164914"/>
                  <a:gd name="connsiteX22" fmla="*/ 157646 w 157645"/>
                  <a:gd name="connsiteY22" fmla="*/ 24254 h 164914"/>
                  <a:gd name="connsiteX23" fmla="*/ 148171 w 157645"/>
                  <a:gd name="connsiteY23" fmla="*/ 21370 h 164914"/>
                  <a:gd name="connsiteX24" fmla="*/ 140284 w 157645"/>
                  <a:gd name="connsiteY24" fmla="*/ 22665 h 164914"/>
                  <a:gd name="connsiteX25" fmla="*/ 114212 w 157645"/>
                  <a:gd name="connsiteY25" fmla="*/ 2242 h 164914"/>
                  <a:gd name="connsiteX26" fmla="*/ 96203 w 157645"/>
                  <a:gd name="connsiteY26" fmla="*/ 5950 h 164914"/>
                  <a:gd name="connsiteX27" fmla="*/ 66305 w 157645"/>
                  <a:gd name="connsiteY27" fmla="*/ 418 h 164914"/>
                  <a:gd name="connsiteX28" fmla="*/ 52827 w 157645"/>
                  <a:gd name="connsiteY28" fmla="*/ 12189 h 164914"/>
                  <a:gd name="connsiteX29" fmla="*/ 45000 w 157645"/>
                  <a:gd name="connsiteY29" fmla="*/ 20546 h 164914"/>
                  <a:gd name="connsiteX30" fmla="*/ 26755 w 157645"/>
                  <a:gd name="connsiteY30" fmla="*/ 22253 h 164914"/>
                  <a:gd name="connsiteX31" fmla="*/ 17927 w 157645"/>
                  <a:gd name="connsiteY31" fmla="*/ 36437 h 164914"/>
                  <a:gd name="connsiteX32" fmla="*/ 17927 w 157645"/>
                  <a:gd name="connsiteY32" fmla="*/ 54093 h 164914"/>
                  <a:gd name="connsiteX33" fmla="*/ 16750 w 157645"/>
                  <a:gd name="connsiteY33" fmla="*/ 58742 h 164914"/>
                  <a:gd name="connsiteX34" fmla="*/ 1330 w 157645"/>
                  <a:gd name="connsiteY34" fmla="*/ 92407 h 164914"/>
                  <a:gd name="connsiteX35" fmla="*/ 8098 w 157645"/>
                  <a:gd name="connsiteY35" fmla="*/ 107944 h 164914"/>
                  <a:gd name="connsiteX36" fmla="*/ 5215 w 157645"/>
                  <a:gd name="connsiteY36" fmla="*/ 129838 h 164914"/>
                  <a:gd name="connsiteX37" fmla="*/ 23754 w 157645"/>
                  <a:gd name="connsiteY37" fmla="*/ 140902 h 164914"/>
                  <a:gd name="connsiteX38" fmla="*/ 30522 w 157645"/>
                  <a:gd name="connsiteY38" fmla="*/ 158558 h 164914"/>
                  <a:gd name="connsiteX39" fmla="*/ 35760 w 157645"/>
                  <a:gd name="connsiteY39" fmla="*/ 164914 h 164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7645" h="164914">
                    <a:moveTo>
                      <a:pt x="35760" y="164914"/>
                    </a:moveTo>
                    <a:cubicBezTo>
                      <a:pt x="30816" y="154380"/>
                      <a:pt x="45118" y="138666"/>
                      <a:pt x="34583" y="132133"/>
                    </a:cubicBezTo>
                    <a:cubicBezTo>
                      <a:pt x="32256" y="131009"/>
                      <a:pt x="29807" y="130161"/>
                      <a:pt x="27285" y="129602"/>
                    </a:cubicBezTo>
                    <a:cubicBezTo>
                      <a:pt x="24725" y="129031"/>
                      <a:pt x="22638" y="127189"/>
                      <a:pt x="21753" y="124717"/>
                    </a:cubicBezTo>
                    <a:cubicBezTo>
                      <a:pt x="20870" y="120480"/>
                      <a:pt x="25813" y="117184"/>
                      <a:pt x="26520" y="112946"/>
                    </a:cubicBezTo>
                    <a:cubicBezTo>
                      <a:pt x="27697" y="106178"/>
                      <a:pt x="18162" y="101176"/>
                      <a:pt x="19634" y="94113"/>
                    </a:cubicBezTo>
                    <a:cubicBezTo>
                      <a:pt x="20811" y="88581"/>
                      <a:pt x="28580" y="86698"/>
                      <a:pt x="30286" y="81283"/>
                    </a:cubicBezTo>
                    <a:cubicBezTo>
                      <a:pt x="31758" y="76751"/>
                      <a:pt x="28285" y="71513"/>
                      <a:pt x="30286" y="67158"/>
                    </a:cubicBezTo>
                    <a:cubicBezTo>
                      <a:pt x="31837" y="64545"/>
                      <a:pt x="34467" y="62756"/>
                      <a:pt x="37467" y="62273"/>
                    </a:cubicBezTo>
                    <a:cubicBezTo>
                      <a:pt x="40429" y="61808"/>
                      <a:pt x="43317" y="60955"/>
                      <a:pt x="46059" y="59743"/>
                    </a:cubicBezTo>
                    <a:cubicBezTo>
                      <a:pt x="55005" y="54681"/>
                      <a:pt x="46942" y="45088"/>
                      <a:pt x="53416" y="39732"/>
                    </a:cubicBezTo>
                    <a:cubicBezTo>
                      <a:pt x="59007" y="35083"/>
                      <a:pt x="66364" y="39732"/>
                      <a:pt x="71072" y="31905"/>
                    </a:cubicBezTo>
                    <a:cubicBezTo>
                      <a:pt x="72869" y="27985"/>
                      <a:pt x="75122" y="24295"/>
                      <a:pt x="77781" y="20899"/>
                    </a:cubicBezTo>
                    <a:cubicBezTo>
                      <a:pt x="79619" y="19033"/>
                      <a:pt x="82357" y="18374"/>
                      <a:pt x="84844" y="19192"/>
                    </a:cubicBezTo>
                    <a:cubicBezTo>
                      <a:pt x="86166" y="19887"/>
                      <a:pt x="87360" y="20805"/>
                      <a:pt x="88375" y="21900"/>
                    </a:cubicBezTo>
                    <a:cubicBezTo>
                      <a:pt x="92641" y="27720"/>
                      <a:pt x="100818" y="28980"/>
                      <a:pt x="106637" y="24713"/>
                    </a:cubicBezTo>
                    <a:cubicBezTo>
                      <a:pt x="106710" y="24660"/>
                      <a:pt x="106783" y="24601"/>
                      <a:pt x="106855" y="24548"/>
                    </a:cubicBezTo>
                    <a:cubicBezTo>
                      <a:pt x="110478" y="21452"/>
                      <a:pt x="115273" y="20099"/>
                      <a:pt x="119980" y="20840"/>
                    </a:cubicBezTo>
                    <a:cubicBezTo>
                      <a:pt x="123131" y="22535"/>
                      <a:pt x="125742" y="25084"/>
                      <a:pt x="127513" y="28197"/>
                    </a:cubicBezTo>
                    <a:cubicBezTo>
                      <a:pt x="129354" y="31275"/>
                      <a:pt x="132760" y="33070"/>
                      <a:pt x="136341" y="32846"/>
                    </a:cubicBezTo>
                    <a:cubicBezTo>
                      <a:pt x="138209" y="32217"/>
                      <a:pt x="139930" y="31216"/>
                      <a:pt x="141402" y="29904"/>
                    </a:cubicBezTo>
                    <a:cubicBezTo>
                      <a:pt x="145039" y="27697"/>
                      <a:pt x="149016" y="26102"/>
                      <a:pt x="153173" y="25196"/>
                    </a:cubicBezTo>
                    <a:cubicBezTo>
                      <a:pt x="154350" y="24842"/>
                      <a:pt x="155939" y="24607"/>
                      <a:pt x="157646" y="24254"/>
                    </a:cubicBezTo>
                    <a:cubicBezTo>
                      <a:pt x="154965" y="22129"/>
                      <a:pt x="151580" y="21099"/>
                      <a:pt x="148171" y="21370"/>
                    </a:cubicBezTo>
                    <a:cubicBezTo>
                      <a:pt x="145522" y="21370"/>
                      <a:pt x="142933" y="22665"/>
                      <a:pt x="140284" y="22665"/>
                    </a:cubicBezTo>
                    <a:cubicBezTo>
                      <a:pt x="128925" y="22665"/>
                      <a:pt x="125218" y="5009"/>
                      <a:pt x="114212" y="2242"/>
                    </a:cubicBezTo>
                    <a:cubicBezTo>
                      <a:pt x="108326" y="712"/>
                      <a:pt x="102441" y="4126"/>
                      <a:pt x="96203" y="5950"/>
                    </a:cubicBezTo>
                    <a:cubicBezTo>
                      <a:pt x="84432" y="9658"/>
                      <a:pt x="78076" y="-2348"/>
                      <a:pt x="66305" y="418"/>
                    </a:cubicBezTo>
                    <a:cubicBezTo>
                      <a:pt x="60494" y="2513"/>
                      <a:pt x="55683" y="6715"/>
                      <a:pt x="52827" y="12189"/>
                    </a:cubicBezTo>
                    <a:cubicBezTo>
                      <a:pt x="51042" y="15644"/>
                      <a:pt x="48332" y="18539"/>
                      <a:pt x="45000" y="20546"/>
                    </a:cubicBezTo>
                    <a:cubicBezTo>
                      <a:pt x="39114" y="23136"/>
                      <a:pt x="32523" y="20075"/>
                      <a:pt x="26755" y="22253"/>
                    </a:cubicBezTo>
                    <a:cubicBezTo>
                      <a:pt x="21392" y="24960"/>
                      <a:pt x="17987" y="30428"/>
                      <a:pt x="17927" y="36437"/>
                    </a:cubicBezTo>
                    <a:cubicBezTo>
                      <a:pt x="17339" y="42322"/>
                      <a:pt x="18398" y="48207"/>
                      <a:pt x="17927" y="54093"/>
                    </a:cubicBezTo>
                    <a:cubicBezTo>
                      <a:pt x="17748" y="55688"/>
                      <a:pt x="17352" y="57253"/>
                      <a:pt x="16750" y="58742"/>
                    </a:cubicBezTo>
                    <a:cubicBezTo>
                      <a:pt x="11924" y="71101"/>
                      <a:pt x="-4791" y="77046"/>
                      <a:pt x="1330" y="92407"/>
                    </a:cubicBezTo>
                    <a:cubicBezTo>
                      <a:pt x="3449" y="97703"/>
                      <a:pt x="7686" y="102294"/>
                      <a:pt x="8098" y="107944"/>
                    </a:cubicBezTo>
                    <a:cubicBezTo>
                      <a:pt x="8569" y="115418"/>
                      <a:pt x="2213" y="123011"/>
                      <a:pt x="5215" y="129838"/>
                    </a:cubicBezTo>
                    <a:cubicBezTo>
                      <a:pt x="8216" y="136665"/>
                      <a:pt x="17692" y="136665"/>
                      <a:pt x="23754" y="140902"/>
                    </a:cubicBezTo>
                    <a:cubicBezTo>
                      <a:pt x="30757" y="145787"/>
                      <a:pt x="28050" y="152143"/>
                      <a:pt x="30522" y="158558"/>
                    </a:cubicBezTo>
                    <a:cubicBezTo>
                      <a:pt x="31445" y="161236"/>
                      <a:pt x="33306" y="163496"/>
                      <a:pt x="35760" y="16491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9E3BB0A1-6717-4987-BE9A-ECDE6CCB497E}"/>
                  </a:ext>
                </a:extLst>
              </p:cNvPr>
              <p:cNvSpPr/>
              <p:nvPr/>
            </p:nvSpPr>
            <p:spPr>
              <a:xfrm>
                <a:off x="6377947" y="3389109"/>
                <a:ext cx="186078" cy="183274"/>
              </a:xfrm>
              <a:custGeom>
                <a:avLst/>
                <a:gdLst>
                  <a:gd name="connsiteX0" fmla="*/ 77906 w 186078"/>
                  <a:gd name="connsiteY0" fmla="*/ 183253 h 183274"/>
                  <a:gd name="connsiteX1" fmla="*/ 65134 w 186078"/>
                  <a:gd name="connsiteY1" fmla="*/ 177779 h 183274"/>
                  <a:gd name="connsiteX2" fmla="*/ 63486 w 186078"/>
                  <a:gd name="connsiteY2" fmla="*/ 175425 h 183274"/>
                  <a:gd name="connsiteX3" fmla="*/ 62368 w 186078"/>
                  <a:gd name="connsiteY3" fmla="*/ 173719 h 183274"/>
                  <a:gd name="connsiteX4" fmla="*/ 50597 w 186078"/>
                  <a:gd name="connsiteY4" fmla="*/ 171776 h 183274"/>
                  <a:gd name="connsiteX5" fmla="*/ 30352 w 186078"/>
                  <a:gd name="connsiteY5" fmla="*/ 162595 h 183274"/>
                  <a:gd name="connsiteX6" fmla="*/ 29351 w 186078"/>
                  <a:gd name="connsiteY6" fmla="*/ 155062 h 183274"/>
                  <a:gd name="connsiteX7" fmla="*/ 25114 w 186078"/>
                  <a:gd name="connsiteY7" fmla="*/ 146057 h 183274"/>
                  <a:gd name="connsiteX8" fmla="*/ 18110 w 186078"/>
                  <a:gd name="connsiteY8" fmla="*/ 142820 h 183274"/>
                  <a:gd name="connsiteX9" fmla="*/ 4148 w 186078"/>
                  <a:gd name="connsiteY9" fmla="*/ 125853 h 183274"/>
                  <a:gd name="connsiteX10" fmla="*/ 6339 w 186078"/>
                  <a:gd name="connsiteY10" fmla="*/ 119279 h 183274"/>
                  <a:gd name="connsiteX11" fmla="*/ 8105 w 186078"/>
                  <a:gd name="connsiteY11" fmla="*/ 110804 h 183274"/>
                  <a:gd name="connsiteX12" fmla="*/ 4574 w 186078"/>
                  <a:gd name="connsiteY12" fmla="*/ 102035 h 183274"/>
                  <a:gd name="connsiteX13" fmla="*/ 1572 w 186078"/>
                  <a:gd name="connsiteY13" fmla="*/ 96149 h 183274"/>
                  <a:gd name="connsiteX14" fmla="*/ 9282 w 186078"/>
                  <a:gd name="connsiteY14" fmla="*/ 71019 h 183274"/>
                  <a:gd name="connsiteX15" fmla="*/ 16874 w 186078"/>
                  <a:gd name="connsiteY15" fmla="*/ 60896 h 183274"/>
                  <a:gd name="connsiteX16" fmla="*/ 16874 w 186078"/>
                  <a:gd name="connsiteY16" fmla="*/ 60896 h 183274"/>
                  <a:gd name="connsiteX17" fmla="*/ 17816 w 186078"/>
                  <a:gd name="connsiteY17" fmla="*/ 57011 h 183274"/>
                  <a:gd name="connsiteX18" fmla="*/ 17816 w 186078"/>
                  <a:gd name="connsiteY18" fmla="*/ 48360 h 183274"/>
                  <a:gd name="connsiteX19" fmla="*/ 17816 w 186078"/>
                  <a:gd name="connsiteY19" fmla="*/ 39355 h 183274"/>
                  <a:gd name="connsiteX20" fmla="*/ 28586 w 186078"/>
                  <a:gd name="connsiteY20" fmla="*/ 22700 h 183274"/>
                  <a:gd name="connsiteX21" fmla="*/ 38591 w 186078"/>
                  <a:gd name="connsiteY21" fmla="*/ 21817 h 183274"/>
                  <a:gd name="connsiteX22" fmla="*/ 47007 w 186078"/>
                  <a:gd name="connsiteY22" fmla="*/ 20875 h 183274"/>
                  <a:gd name="connsiteX23" fmla="*/ 52893 w 186078"/>
                  <a:gd name="connsiteY23" fmla="*/ 13813 h 183274"/>
                  <a:gd name="connsiteX24" fmla="*/ 68489 w 186078"/>
                  <a:gd name="connsiteY24" fmla="*/ 394 h 183274"/>
                  <a:gd name="connsiteX25" fmla="*/ 85145 w 186078"/>
                  <a:gd name="connsiteY25" fmla="*/ 3513 h 183274"/>
                  <a:gd name="connsiteX26" fmla="*/ 98210 w 186078"/>
                  <a:gd name="connsiteY26" fmla="*/ 5985 h 183274"/>
                  <a:gd name="connsiteX27" fmla="*/ 102212 w 186078"/>
                  <a:gd name="connsiteY27" fmla="*/ 4573 h 183274"/>
                  <a:gd name="connsiteX28" fmla="*/ 117808 w 186078"/>
                  <a:gd name="connsiteY28" fmla="*/ 2160 h 183274"/>
                  <a:gd name="connsiteX29" fmla="*/ 131757 w 186078"/>
                  <a:gd name="connsiteY29" fmla="*/ 13813 h 183274"/>
                  <a:gd name="connsiteX30" fmla="*/ 143528 w 186078"/>
                  <a:gd name="connsiteY30" fmla="*/ 22759 h 183274"/>
                  <a:gd name="connsiteX31" fmla="*/ 147412 w 186078"/>
                  <a:gd name="connsiteY31" fmla="*/ 22111 h 183274"/>
                  <a:gd name="connsiteX32" fmla="*/ 151120 w 186078"/>
                  <a:gd name="connsiteY32" fmla="*/ 21464 h 183274"/>
                  <a:gd name="connsiteX33" fmla="*/ 169423 w 186078"/>
                  <a:gd name="connsiteY33" fmla="*/ 36766 h 183274"/>
                  <a:gd name="connsiteX34" fmla="*/ 168717 w 186078"/>
                  <a:gd name="connsiteY34" fmla="*/ 45241 h 183274"/>
                  <a:gd name="connsiteX35" fmla="*/ 169188 w 186078"/>
                  <a:gd name="connsiteY35" fmla="*/ 55128 h 183274"/>
                  <a:gd name="connsiteX36" fmla="*/ 175073 w 186078"/>
                  <a:gd name="connsiteY36" fmla="*/ 58659 h 183274"/>
                  <a:gd name="connsiteX37" fmla="*/ 182901 w 186078"/>
                  <a:gd name="connsiteY37" fmla="*/ 63368 h 183274"/>
                  <a:gd name="connsiteX38" fmla="*/ 181076 w 186078"/>
                  <a:gd name="connsiteY38" fmla="*/ 86909 h 183274"/>
                  <a:gd name="connsiteX39" fmla="*/ 177545 w 186078"/>
                  <a:gd name="connsiteY39" fmla="*/ 103447 h 183274"/>
                  <a:gd name="connsiteX40" fmla="*/ 179016 w 186078"/>
                  <a:gd name="connsiteY40" fmla="*/ 107743 h 183274"/>
                  <a:gd name="connsiteX41" fmla="*/ 180900 w 186078"/>
                  <a:gd name="connsiteY41" fmla="*/ 119220 h 183274"/>
                  <a:gd name="connsiteX42" fmla="*/ 170365 w 186078"/>
                  <a:gd name="connsiteY42" fmla="*/ 129814 h 183274"/>
                  <a:gd name="connsiteX43" fmla="*/ 162596 w 186078"/>
                  <a:gd name="connsiteY43" fmla="*/ 136464 h 183274"/>
                  <a:gd name="connsiteX44" fmla="*/ 162596 w 186078"/>
                  <a:gd name="connsiteY44" fmla="*/ 143468 h 183274"/>
                  <a:gd name="connsiteX45" fmla="*/ 161772 w 186078"/>
                  <a:gd name="connsiteY45" fmla="*/ 154061 h 183274"/>
                  <a:gd name="connsiteX46" fmla="*/ 147059 w 186078"/>
                  <a:gd name="connsiteY46" fmla="*/ 161653 h 183274"/>
                  <a:gd name="connsiteX47" fmla="*/ 137583 w 186078"/>
                  <a:gd name="connsiteY47" fmla="*/ 164537 h 183274"/>
                  <a:gd name="connsiteX48" fmla="*/ 131698 w 186078"/>
                  <a:gd name="connsiteY48" fmla="*/ 171718 h 183274"/>
                  <a:gd name="connsiteX49" fmla="*/ 121281 w 186078"/>
                  <a:gd name="connsiteY49" fmla="*/ 181958 h 183274"/>
                  <a:gd name="connsiteX50" fmla="*/ 107450 w 186078"/>
                  <a:gd name="connsiteY50" fmla="*/ 178898 h 183274"/>
                  <a:gd name="connsiteX51" fmla="*/ 97504 w 186078"/>
                  <a:gd name="connsiteY51" fmla="*/ 176661 h 183274"/>
                  <a:gd name="connsiteX52" fmla="*/ 94090 w 186078"/>
                  <a:gd name="connsiteY52" fmla="*/ 178603 h 183274"/>
                  <a:gd name="connsiteX53" fmla="*/ 82320 w 186078"/>
                  <a:gd name="connsiteY53" fmla="*/ 183017 h 183274"/>
                  <a:gd name="connsiteX54" fmla="*/ 77906 w 186078"/>
                  <a:gd name="connsiteY54" fmla="*/ 183253 h 183274"/>
                  <a:gd name="connsiteX55" fmla="*/ 56306 w 186078"/>
                  <a:gd name="connsiteY55" fmla="*/ 165597 h 183274"/>
                  <a:gd name="connsiteX56" fmla="*/ 66959 w 186078"/>
                  <a:gd name="connsiteY56" fmla="*/ 170246 h 183274"/>
                  <a:gd name="connsiteX57" fmla="*/ 68489 w 186078"/>
                  <a:gd name="connsiteY57" fmla="*/ 172483 h 183274"/>
                  <a:gd name="connsiteX58" fmla="*/ 69725 w 186078"/>
                  <a:gd name="connsiteY58" fmla="*/ 174307 h 183274"/>
                  <a:gd name="connsiteX59" fmla="*/ 81496 w 186078"/>
                  <a:gd name="connsiteY59" fmla="*/ 177191 h 183274"/>
                  <a:gd name="connsiteX60" fmla="*/ 91736 w 186078"/>
                  <a:gd name="connsiteY60" fmla="*/ 173248 h 183274"/>
                  <a:gd name="connsiteX61" fmla="*/ 95444 w 186078"/>
                  <a:gd name="connsiteY61" fmla="*/ 171482 h 183274"/>
                  <a:gd name="connsiteX62" fmla="*/ 110569 w 186078"/>
                  <a:gd name="connsiteY62" fmla="*/ 173954 h 183274"/>
                  <a:gd name="connsiteX63" fmla="*/ 119986 w 186078"/>
                  <a:gd name="connsiteY63" fmla="*/ 176485 h 183274"/>
                  <a:gd name="connsiteX64" fmla="*/ 126990 w 186078"/>
                  <a:gd name="connsiteY64" fmla="*/ 168893 h 183274"/>
                  <a:gd name="connsiteX65" fmla="*/ 134288 w 186078"/>
                  <a:gd name="connsiteY65" fmla="*/ 159888 h 183274"/>
                  <a:gd name="connsiteX66" fmla="*/ 146058 w 186078"/>
                  <a:gd name="connsiteY66" fmla="*/ 156062 h 183274"/>
                  <a:gd name="connsiteX67" fmla="*/ 156417 w 186078"/>
                  <a:gd name="connsiteY67" fmla="*/ 151472 h 183274"/>
                  <a:gd name="connsiteX68" fmla="*/ 156711 w 186078"/>
                  <a:gd name="connsiteY68" fmla="*/ 144174 h 183274"/>
                  <a:gd name="connsiteX69" fmla="*/ 157123 w 186078"/>
                  <a:gd name="connsiteY69" fmla="*/ 134404 h 183274"/>
                  <a:gd name="connsiteX70" fmla="*/ 167540 w 186078"/>
                  <a:gd name="connsiteY70" fmla="*/ 124693 h 183274"/>
                  <a:gd name="connsiteX71" fmla="*/ 175250 w 186078"/>
                  <a:gd name="connsiteY71" fmla="*/ 117749 h 183274"/>
                  <a:gd name="connsiteX72" fmla="*/ 173661 w 186078"/>
                  <a:gd name="connsiteY72" fmla="*/ 109921 h 183274"/>
                  <a:gd name="connsiteX73" fmla="*/ 171895 w 186078"/>
                  <a:gd name="connsiteY73" fmla="*/ 104742 h 183274"/>
                  <a:gd name="connsiteX74" fmla="*/ 176074 w 186078"/>
                  <a:gd name="connsiteY74" fmla="*/ 83966 h 183274"/>
                  <a:gd name="connsiteX75" fmla="*/ 178604 w 186078"/>
                  <a:gd name="connsiteY75" fmla="*/ 67429 h 183274"/>
                  <a:gd name="connsiteX76" fmla="*/ 172719 w 186078"/>
                  <a:gd name="connsiteY76" fmla="*/ 64250 h 183274"/>
                  <a:gd name="connsiteX77" fmla="*/ 164303 w 186078"/>
                  <a:gd name="connsiteY77" fmla="*/ 58777 h 183274"/>
                  <a:gd name="connsiteX78" fmla="*/ 162714 w 186078"/>
                  <a:gd name="connsiteY78" fmla="*/ 44358 h 183274"/>
                  <a:gd name="connsiteX79" fmla="*/ 163361 w 186078"/>
                  <a:gd name="connsiteY79" fmla="*/ 37354 h 183274"/>
                  <a:gd name="connsiteX80" fmla="*/ 151591 w 186078"/>
                  <a:gd name="connsiteY80" fmla="*/ 27467 h 183274"/>
                  <a:gd name="connsiteX81" fmla="*/ 148589 w 186078"/>
                  <a:gd name="connsiteY81" fmla="*/ 27997 h 183274"/>
                  <a:gd name="connsiteX82" fmla="*/ 143528 w 186078"/>
                  <a:gd name="connsiteY82" fmla="*/ 28762 h 183274"/>
                  <a:gd name="connsiteX83" fmla="*/ 143528 w 186078"/>
                  <a:gd name="connsiteY83" fmla="*/ 28762 h 183274"/>
                  <a:gd name="connsiteX84" fmla="*/ 127402 w 186078"/>
                  <a:gd name="connsiteY84" fmla="*/ 17521 h 183274"/>
                  <a:gd name="connsiteX85" fmla="*/ 116455 w 186078"/>
                  <a:gd name="connsiteY85" fmla="*/ 7927 h 183274"/>
                  <a:gd name="connsiteX86" fmla="*/ 104684 w 186078"/>
                  <a:gd name="connsiteY86" fmla="*/ 10105 h 183274"/>
                  <a:gd name="connsiteX87" fmla="*/ 100388 w 186078"/>
                  <a:gd name="connsiteY87" fmla="*/ 11635 h 183274"/>
                  <a:gd name="connsiteX88" fmla="*/ 82732 w 186078"/>
                  <a:gd name="connsiteY88" fmla="*/ 8869 h 183274"/>
                  <a:gd name="connsiteX89" fmla="*/ 70019 w 186078"/>
                  <a:gd name="connsiteY89" fmla="*/ 6162 h 183274"/>
                  <a:gd name="connsiteX90" fmla="*/ 58248 w 186078"/>
                  <a:gd name="connsiteY90" fmla="*/ 16638 h 183274"/>
                  <a:gd name="connsiteX91" fmla="*/ 49244 w 186078"/>
                  <a:gd name="connsiteY91" fmla="*/ 26054 h 183274"/>
                  <a:gd name="connsiteX92" fmla="*/ 38415 w 186078"/>
                  <a:gd name="connsiteY92" fmla="*/ 27349 h 183274"/>
                  <a:gd name="connsiteX93" fmla="*/ 30823 w 186078"/>
                  <a:gd name="connsiteY93" fmla="*/ 27820 h 183274"/>
                  <a:gd name="connsiteX94" fmla="*/ 23819 w 186078"/>
                  <a:gd name="connsiteY94" fmla="*/ 39591 h 183274"/>
                  <a:gd name="connsiteX95" fmla="*/ 23819 w 186078"/>
                  <a:gd name="connsiteY95" fmla="*/ 47771 h 183274"/>
                  <a:gd name="connsiteX96" fmla="*/ 23819 w 186078"/>
                  <a:gd name="connsiteY96" fmla="*/ 57306 h 183274"/>
                  <a:gd name="connsiteX97" fmla="*/ 22465 w 186078"/>
                  <a:gd name="connsiteY97" fmla="*/ 62661 h 183274"/>
                  <a:gd name="connsiteX98" fmla="*/ 22465 w 186078"/>
                  <a:gd name="connsiteY98" fmla="*/ 62661 h 183274"/>
                  <a:gd name="connsiteX99" fmla="*/ 13637 w 186078"/>
                  <a:gd name="connsiteY99" fmla="*/ 75197 h 183274"/>
                  <a:gd name="connsiteX100" fmla="*/ 7046 w 186078"/>
                  <a:gd name="connsiteY100" fmla="*/ 94207 h 183274"/>
                  <a:gd name="connsiteX101" fmla="*/ 9694 w 186078"/>
                  <a:gd name="connsiteY101" fmla="*/ 99327 h 183274"/>
                  <a:gd name="connsiteX102" fmla="*/ 13931 w 186078"/>
                  <a:gd name="connsiteY102" fmla="*/ 110627 h 183274"/>
                  <a:gd name="connsiteX103" fmla="*/ 11930 w 186078"/>
                  <a:gd name="connsiteY103" fmla="*/ 121280 h 183274"/>
                  <a:gd name="connsiteX104" fmla="*/ 10812 w 186078"/>
                  <a:gd name="connsiteY104" fmla="*/ 131462 h 183274"/>
                  <a:gd name="connsiteX105" fmla="*/ 19993 w 186078"/>
                  <a:gd name="connsiteY105" fmla="*/ 137347 h 183274"/>
                  <a:gd name="connsiteX106" fmla="*/ 28410 w 186078"/>
                  <a:gd name="connsiteY106" fmla="*/ 141290 h 183274"/>
                  <a:gd name="connsiteX107" fmla="*/ 35237 w 186078"/>
                  <a:gd name="connsiteY107" fmla="*/ 154650 h 183274"/>
                  <a:gd name="connsiteX108" fmla="*/ 36414 w 186078"/>
                  <a:gd name="connsiteY108" fmla="*/ 160535 h 183274"/>
                  <a:gd name="connsiteX109" fmla="*/ 50362 w 186078"/>
                  <a:gd name="connsiteY109" fmla="*/ 166009 h 183274"/>
                  <a:gd name="connsiteX110" fmla="*/ 56306 w 186078"/>
                  <a:gd name="connsiteY110" fmla="*/ 165420 h 18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86078" h="183274">
                    <a:moveTo>
                      <a:pt x="77906" y="183253"/>
                    </a:moveTo>
                    <a:cubicBezTo>
                      <a:pt x="73034" y="183482"/>
                      <a:pt x="68326" y="181470"/>
                      <a:pt x="65134" y="177779"/>
                    </a:cubicBezTo>
                    <a:cubicBezTo>
                      <a:pt x="64537" y="177026"/>
                      <a:pt x="63987" y="176243"/>
                      <a:pt x="63486" y="175425"/>
                    </a:cubicBezTo>
                    <a:cubicBezTo>
                      <a:pt x="63148" y="174837"/>
                      <a:pt x="62775" y="174266"/>
                      <a:pt x="62368" y="173719"/>
                    </a:cubicBezTo>
                    <a:cubicBezTo>
                      <a:pt x="60014" y="170717"/>
                      <a:pt x="56483" y="171070"/>
                      <a:pt x="50597" y="171776"/>
                    </a:cubicBezTo>
                    <a:cubicBezTo>
                      <a:pt x="43947" y="172718"/>
                      <a:pt x="34766" y="173954"/>
                      <a:pt x="30352" y="162595"/>
                    </a:cubicBezTo>
                    <a:cubicBezTo>
                      <a:pt x="29673" y="160141"/>
                      <a:pt x="29336" y="157604"/>
                      <a:pt x="29351" y="155062"/>
                    </a:cubicBezTo>
                    <a:cubicBezTo>
                      <a:pt x="29579" y="151531"/>
                      <a:pt x="27979" y="148135"/>
                      <a:pt x="25114" y="146057"/>
                    </a:cubicBezTo>
                    <a:cubicBezTo>
                      <a:pt x="22937" y="144668"/>
                      <a:pt x="20581" y="143579"/>
                      <a:pt x="18110" y="142820"/>
                    </a:cubicBezTo>
                    <a:cubicBezTo>
                      <a:pt x="9569" y="141990"/>
                      <a:pt x="3318" y="134392"/>
                      <a:pt x="4148" y="125853"/>
                    </a:cubicBezTo>
                    <a:cubicBezTo>
                      <a:pt x="4374" y="123522"/>
                      <a:pt x="5123" y="121280"/>
                      <a:pt x="6339" y="119279"/>
                    </a:cubicBezTo>
                    <a:cubicBezTo>
                      <a:pt x="7447" y="116589"/>
                      <a:pt x="8045" y="113711"/>
                      <a:pt x="8105" y="110804"/>
                    </a:cubicBezTo>
                    <a:cubicBezTo>
                      <a:pt x="7592" y="107655"/>
                      <a:pt x="6386" y="104659"/>
                      <a:pt x="4574" y="102035"/>
                    </a:cubicBezTo>
                    <a:cubicBezTo>
                      <a:pt x="3431" y="100151"/>
                      <a:pt x="2428" y="98180"/>
                      <a:pt x="1572" y="96149"/>
                    </a:cubicBezTo>
                    <a:cubicBezTo>
                      <a:pt x="-3077" y="84378"/>
                      <a:pt x="3514" y="77375"/>
                      <a:pt x="9282" y="71019"/>
                    </a:cubicBezTo>
                    <a:cubicBezTo>
                      <a:pt x="12361" y="68094"/>
                      <a:pt x="14927" y="64668"/>
                      <a:pt x="16874" y="60896"/>
                    </a:cubicBezTo>
                    <a:lnTo>
                      <a:pt x="16874" y="60896"/>
                    </a:lnTo>
                    <a:cubicBezTo>
                      <a:pt x="17353" y="59648"/>
                      <a:pt x="17670" y="58341"/>
                      <a:pt x="17816" y="57011"/>
                    </a:cubicBezTo>
                    <a:cubicBezTo>
                      <a:pt x="18052" y="54133"/>
                      <a:pt x="18052" y="51238"/>
                      <a:pt x="17816" y="48360"/>
                    </a:cubicBezTo>
                    <a:cubicBezTo>
                      <a:pt x="17610" y="45364"/>
                      <a:pt x="17610" y="42351"/>
                      <a:pt x="17816" y="39355"/>
                    </a:cubicBezTo>
                    <a:cubicBezTo>
                      <a:pt x="18009" y="32228"/>
                      <a:pt x="22164" y="25801"/>
                      <a:pt x="28586" y="22700"/>
                    </a:cubicBezTo>
                    <a:cubicBezTo>
                      <a:pt x="31819" y="21687"/>
                      <a:pt x="35231" y="21387"/>
                      <a:pt x="38591" y="21817"/>
                    </a:cubicBezTo>
                    <a:cubicBezTo>
                      <a:pt x="41431" y="22188"/>
                      <a:pt x="44320" y="21870"/>
                      <a:pt x="47007" y="20875"/>
                    </a:cubicBezTo>
                    <a:cubicBezTo>
                      <a:pt x="49559" y="19080"/>
                      <a:pt x="51589" y="16644"/>
                      <a:pt x="52893" y="13813"/>
                    </a:cubicBezTo>
                    <a:cubicBezTo>
                      <a:pt x="56234" y="7551"/>
                      <a:pt x="61797" y="2760"/>
                      <a:pt x="68489" y="394"/>
                    </a:cubicBezTo>
                    <a:cubicBezTo>
                      <a:pt x="74235" y="-671"/>
                      <a:pt x="80173" y="441"/>
                      <a:pt x="85145" y="3513"/>
                    </a:cubicBezTo>
                    <a:cubicBezTo>
                      <a:pt x="88959" y="6138"/>
                      <a:pt x="93701" y="7033"/>
                      <a:pt x="98210" y="5985"/>
                    </a:cubicBezTo>
                    <a:lnTo>
                      <a:pt x="102212" y="4573"/>
                    </a:lnTo>
                    <a:cubicBezTo>
                      <a:pt x="107045" y="2201"/>
                      <a:pt x="112485" y="1359"/>
                      <a:pt x="117808" y="2160"/>
                    </a:cubicBezTo>
                    <a:cubicBezTo>
                      <a:pt x="123633" y="4373"/>
                      <a:pt x="128546" y="8475"/>
                      <a:pt x="131757" y="13813"/>
                    </a:cubicBezTo>
                    <a:cubicBezTo>
                      <a:pt x="135465" y="18580"/>
                      <a:pt x="138702" y="22700"/>
                      <a:pt x="143528" y="22759"/>
                    </a:cubicBezTo>
                    <a:cubicBezTo>
                      <a:pt x="144848" y="22741"/>
                      <a:pt x="146157" y="22523"/>
                      <a:pt x="147412" y="22111"/>
                    </a:cubicBezTo>
                    <a:cubicBezTo>
                      <a:pt x="148648" y="22111"/>
                      <a:pt x="149884" y="21581"/>
                      <a:pt x="151120" y="21464"/>
                    </a:cubicBezTo>
                    <a:cubicBezTo>
                      <a:pt x="160334" y="20840"/>
                      <a:pt x="168404" y="27585"/>
                      <a:pt x="169423" y="36766"/>
                    </a:cubicBezTo>
                    <a:cubicBezTo>
                      <a:pt x="169544" y="39608"/>
                      <a:pt x="169307" y="42457"/>
                      <a:pt x="168717" y="45241"/>
                    </a:cubicBezTo>
                    <a:cubicBezTo>
                      <a:pt x="167583" y="48472"/>
                      <a:pt x="167752" y="52021"/>
                      <a:pt x="169188" y="55128"/>
                    </a:cubicBezTo>
                    <a:cubicBezTo>
                      <a:pt x="170823" y="56782"/>
                      <a:pt x="172847" y="57994"/>
                      <a:pt x="175073" y="58659"/>
                    </a:cubicBezTo>
                    <a:cubicBezTo>
                      <a:pt x="178004" y="59619"/>
                      <a:pt x="180679" y="61231"/>
                      <a:pt x="182901" y="63368"/>
                    </a:cubicBezTo>
                    <a:cubicBezTo>
                      <a:pt x="187668" y="68665"/>
                      <a:pt x="187079" y="76551"/>
                      <a:pt x="181076" y="86909"/>
                    </a:cubicBezTo>
                    <a:cubicBezTo>
                      <a:pt x="177713" y="91718"/>
                      <a:pt x="176439" y="97685"/>
                      <a:pt x="177545" y="103447"/>
                    </a:cubicBezTo>
                    <a:cubicBezTo>
                      <a:pt x="177930" y="104913"/>
                      <a:pt x="178422" y="106349"/>
                      <a:pt x="179016" y="107743"/>
                    </a:cubicBezTo>
                    <a:cubicBezTo>
                      <a:pt x="180896" y="111257"/>
                      <a:pt x="181558" y="115288"/>
                      <a:pt x="180900" y="119220"/>
                    </a:cubicBezTo>
                    <a:cubicBezTo>
                      <a:pt x="179036" y="124075"/>
                      <a:pt x="175211" y="127924"/>
                      <a:pt x="170365" y="129814"/>
                    </a:cubicBezTo>
                    <a:cubicBezTo>
                      <a:pt x="166951" y="131756"/>
                      <a:pt x="163656" y="133580"/>
                      <a:pt x="162596" y="136464"/>
                    </a:cubicBezTo>
                    <a:cubicBezTo>
                      <a:pt x="162059" y="138765"/>
                      <a:pt x="162059" y="141167"/>
                      <a:pt x="162596" y="143468"/>
                    </a:cubicBezTo>
                    <a:cubicBezTo>
                      <a:pt x="163371" y="147005"/>
                      <a:pt x="163085" y="150689"/>
                      <a:pt x="161772" y="154061"/>
                    </a:cubicBezTo>
                    <a:cubicBezTo>
                      <a:pt x="158432" y="158876"/>
                      <a:pt x="152919" y="161724"/>
                      <a:pt x="147059" y="161653"/>
                    </a:cubicBezTo>
                    <a:cubicBezTo>
                      <a:pt x="143729" y="161918"/>
                      <a:pt x="140496" y="162901"/>
                      <a:pt x="137583" y="164537"/>
                    </a:cubicBezTo>
                    <a:cubicBezTo>
                      <a:pt x="135121" y="166474"/>
                      <a:pt x="133113" y="168922"/>
                      <a:pt x="131698" y="171718"/>
                    </a:cubicBezTo>
                    <a:cubicBezTo>
                      <a:pt x="129701" y="176361"/>
                      <a:pt x="125960" y="180039"/>
                      <a:pt x="121281" y="181958"/>
                    </a:cubicBezTo>
                    <a:cubicBezTo>
                      <a:pt x="116445" y="182911"/>
                      <a:pt x="111431" y="181805"/>
                      <a:pt x="107450" y="178898"/>
                    </a:cubicBezTo>
                    <a:cubicBezTo>
                      <a:pt x="103213" y="176661"/>
                      <a:pt x="100505" y="175308"/>
                      <a:pt x="97504" y="176661"/>
                    </a:cubicBezTo>
                    <a:lnTo>
                      <a:pt x="94090" y="178603"/>
                    </a:lnTo>
                    <a:cubicBezTo>
                      <a:pt x="90367" y="180563"/>
                      <a:pt x="86412" y="182046"/>
                      <a:pt x="82320" y="183017"/>
                    </a:cubicBezTo>
                    <a:cubicBezTo>
                      <a:pt x="80859" y="183241"/>
                      <a:pt x="79381" y="183318"/>
                      <a:pt x="77906" y="183253"/>
                    </a:cubicBezTo>
                    <a:close/>
                    <a:moveTo>
                      <a:pt x="56306" y="165597"/>
                    </a:moveTo>
                    <a:cubicBezTo>
                      <a:pt x="60402" y="165320"/>
                      <a:pt x="64378" y="167050"/>
                      <a:pt x="66959" y="170246"/>
                    </a:cubicBezTo>
                    <a:cubicBezTo>
                      <a:pt x="67522" y="170952"/>
                      <a:pt x="68033" y="171700"/>
                      <a:pt x="68489" y="172483"/>
                    </a:cubicBezTo>
                    <a:cubicBezTo>
                      <a:pt x="68867" y="173112"/>
                      <a:pt x="69279" y="173724"/>
                      <a:pt x="69725" y="174307"/>
                    </a:cubicBezTo>
                    <a:cubicBezTo>
                      <a:pt x="72814" y="177367"/>
                      <a:pt x="77341" y="178480"/>
                      <a:pt x="81496" y="177191"/>
                    </a:cubicBezTo>
                    <a:cubicBezTo>
                      <a:pt x="85055" y="176290"/>
                      <a:pt x="88493" y="174966"/>
                      <a:pt x="91736" y="173248"/>
                    </a:cubicBezTo>
                    <a:lnTo>
                      <a:pt x="95444" y="171482"/>
                    </a:lnTo>
                    <a:cubicBezTo>
                      <a:pt x="100580" y="169705"/>
                      <a:pt x="106267" y="170635"/>
                      <a:pt x="110569" y="173954"/>
                    </a:cubicBezTo>
                    <a:cubicBezTo>
                      <a:pt x="113270" y="175973"/>
                      <a:pt x="116639" y="176873"/>
                      <a:pt x="119986" y="176485"/>
                    </a:cubicBezTo>
                    <a:cubicBezTo>
                      <a:pt x="123046" y="175602"/>
                      <a:pt x="124871" y="172483"/>
                      <a:pt x="126990" y="168893"/>
                    </a:cubicBezTo>
                    <a:cubicBezTo>
                      <a:pt x="128721" y="165385"/>
                      <a:pt x="131214" y="162307"/>
                      <a:pt x="134288" y="159888"/>
                    </a:cubicBezTo>
                    <a:cubicBezTo>
                      <a:pt x="137869" y="157734"/>
                      <a:pt x="141895" y="156427"/>
                      <a:pt x="146058" y="156062"/>
                    </a:cubicBezTo>
                    <a:cubicBezTo>
                      <a:pt x="151532" y="155121"/>
                      <a:pt x="154945" y="154356"/>
                      <a:pt x="156417" y="151472"/>
                    </a:cubicBezTo>
                    <a:cubicBezTo>
                      <a:pt x="157179" y="149112"/>
                      <a:pt x="157281" y="146587"/>
                      <a:pt x="156711" y="144174"/>
                    </a:cubicBezTo>
                    <a:cubicBezTo>
                      <a:pt x="156028" y="140937"/>
                      <a:pt x="156170" y="137576"/>
                      <a:pt x="157123" y="134404"/>
                    </a:cubicBezTo>
                    <a:cubicBezTo>
                      <a:pt x="159317" y="130020"/>
                      <a:pt x="163015" y="126577"/>
                      <a:pt x="167540" y="124693"/>
                    </a:cubicBezTo>
                    <a:cubicBezTo>
                      <a:pt x="171248" y="122575"/>
                      <a:pt x="174485" y="120809"/>
                      <a:pt x="175250" y="117749"/>
                    </a:cubicBezTo>
                    <a:cubicBezTo>
                      <a:pt x="175509" y="115041"/>
                      <a:pt x="174955" y="112316"/>
                      <a:pt x="173661" y="109921"/>
                    </a:cubicBezTo>
                    <a:cubicBezTo>
                      <a:pt x="172923" y="108250"/>
                      <a:pt x="172333" y="106513"/>
                      <a:pt x="171895" y="104742"/>
                    </a:cubicBezTo>
                    <a:cubicBezTo>
                      <a:pt x="170461" y="97538"/>
                      <a:pt x="171966" y="90058"/>
                      <a:pt x="176074" y="83966"/>
                    </a:cubicBezTo>
                    <a:cubicBezTo>
                      <a:pt x="179193" y="78611"/>
                      <a:pt x="181959" y="71372"/>
                      <a:pt x="178604" y="67429"/>
                    </a:cubicBezTo>
                    <a:cubicBezTo>
                      <a:pt x="176905" y="65940"/>
                      <a:pt x="174894" y="64857"/>
                      <a:pt x="172719" y="64250"/>
                    </a:cubicBezTo>
                    <a:cubicBezTo>
                      <a:pt x="169466" y="63226"/>
                      <a:pt x="166555" y="61337"/>
                      <a:pt x="164303" y="58777"/>
                    </a:cubicBezTo>
                    <a:cubicBezTo>
                      <a:pt x="161732" y="54422"/>
                      <a:pt x="161154" y="49172"/>
                      <a:pt x="162714" y="44358"/>
                    </a:cubicBezTo>
                    <a:cubicBezTo>
                      <a:pt x="163202" y="42057"/>
                      <a:pt x="163420" y="39708"/>
                      <a:pt x="163361" y="37354"/>
                    </a:cubicBezTo>
                    <a:cubicBezTo>
                      <a:pt x="162629" y="31487"/>
                      <a:pt x="157497" y="27173"/>
                      <a:pt x="151591" y="27467"/>
                    </a:cubicBezTo>
                    <a:cubicBezTo>
                      <a:pt x="150576" y="27555"/>
                      <a:pt x="149572" y="27732"/>
                      <a:pt x="148589" y="27997"/>
                    </a:cubicBezTo>
                    <a:cubicBezTo>
                      <a:pt x="146936" y="28444"/>
                      <a:pt x="145238" y="28697"/>
                      <a:pt x="143528" y="28762"/>
                    </a:cubicBezTo>
                    <a:lnTo>
                      <a:pt x="143528" y="28762"/>
                    </a:lnTo>
                    <a:cubicBezTo>
                      <a:pt x="136112" y="28762"/>
                      <a:pt x="131463" y="22876"/>
                      <a:pt x="127402" y="17521"/>
                    </a:cubicBezTo>
                    <a:cubicBezTo>
                      <a:pt x="124893" y="13218"/>
                      <a:pt x="121050" y="9852"/>
                      <a:pt x="116455" y="7927"/>
                    </a:cubicBezTo>
                    <a:cubicBezTo>
                      <a:pt x="112404" y="7515"/>
                      <a:pt x="108320" y="8275"/>
                      <a:pt x="104684" y="10105"/>
                    </a:cubicBezTo>
                    <a:cubicBezTo>
                      <a:pt x="103272" y="10635"/>
                      <a:pt x="101800" y="11223"/>
                      <a:pt x="100388" y="11635"/>
                    </a:cubicBezTo>
                    <a:cubicBezTo>
                      <a:pt x="94376" y="13254"/>
                      <a:pt x="87961" y="12247"/>
                      <a:pt x="82732" y="8869"/>
                    </a:cubicBezTo>
                    <a:cubicBezTo>
                      <a:pt x="78972" y="6432"/>
                      <a:pt x="74446" y="5467"/>
                      <a:pt x="70019" y="6162"/>
                    </a:cubicBezTo>
                    <a:cubicBezTo>
                      <a:pt x="64957" y="8116"/>
                      <a:pt x="60776" y="11835"/>
                      <a:pt x="58248" y="16638"/>
                    </a:cubicBezTo>
                    <a:cubicBezTo>
                      <a:pt x="56209" y="20575"/>
                      <a:pt x="53083" y="23841"/>
                      <a:pt x="49244" y="26054"/>
                    </a:cubicBezTo>
                    <a:cubicBezTo>
                      <a:pt x="45802" y="27396"/>
                      <a:pt x="42076" y="27838"/>
                      <a:pt x="38415" y="27349"/>
                    </a:cubicBezTo>
                    <a:cubicBezTo>
                      <a:pt x="35879" y="26984"/>
                      <a:pt x="33294" y="27143"/>
                      <a:pt x="30823" y="27820"/>
                    </a:cubicBezTo>
                    <a:cubicBezTo>
                      <a:pt x="26547" y="30204"/>
                      <a:pt x="23874" y="34694"/>
                      <a:pt x="23819" y="39591"/>
                    </a:cubicBezTo>
                    <a:cubicBezTo>
                      <a:pt x="23642" y="42316"/>
                      <a:pt x="23642" y="45046"/>
                      <a:pt x="23819" y="47771"/>
                    </a:cubicBezTo>
                    <a:cubicBezTo>
                      <a:pt x="24053" y="50944"/>
                      <a:pt x="24053" y="54133"/>
                      <a:pt x="23819" y="57306"/>
                    </a:cubicBezTo>
                    <a:cubicBezTo>
                      <a:pt x="23605" y="59142"/>
                      <a:pt x="23150" y="60943"/>
                      <a:pt x="22465" y="62661"/>
                    </a:cubicBezTo>
                    <a:lnTo>
                      <a:pt x="22465" y="62661"/>
                    </a:lnTo>
                    <a:cubicBezTo>
                      <a:pt x="20347" y="67364"/>
                      <a:pt x="17350" y="71619"/>
                      <a:pt x="13637" y="75197"/>
                    </a:cubicBezTo>
                    <a:cubicBezTo>
                      <a:pt x="7752" y="81907"/>
                      <a:pt x="3926" y="86438"/>
                      <a:pt x="7046" y="94207"/>
                    </a:cubicBezTo>
                    <a:cubicBezTo>
                      <a:pt x="7812" y="95973"/>
                      <a:pt x="8697" y="97679"/>
                      <a:pt x="9694" y="99327"/>
                    </a:cubicBezTo>
                    <a:cubicBezTo>
                      <a:pt x="11989" y="102700"/>
                      <a:pt x="13442" y="106578"/>
                      <a:pt x="13931" y="110627"/>
                    </a:cubicBezTo>
                    <a:cubicBezTo>
                      <a:pt x="13986" y="114276"/>
                      <a:pt x="13306" y="117902"/>
                      <a:pt x="11930" y="121280"/>
                    </a:cubicBezTo>
                    <a:cubicBezTo>
                      <a:pt x="10335" y="124428"/>
                      <a:pt x="9937" y="128042"/>
                      <a:pt x="10812" y="131462"/>
                    </a:cubicBezTo>
                    <a:cubicBezTo>
                      <a:pt x="12225" y="134522"/>
                      <a:pt x="15815" y="135876"/>
                      <a:pt x="19993" y="137347"/>
                    </a:cubicBezTo>
                    <a:cubicBezTo>
                      <a:pt x="22960" y="138283"/>
                      <a:pt x="25790" y="139613"/>
                      <a:pt x="28410" y="141290"/>
                    </a:cubicBezTo>
                    <a:cubicBezTo>
                      <a:pt x="32793" y="144309"/>
                      <a:pt x="35360" y="149330"/>
                      <a:pt x="35237" y="154650"/>
                    </a:cubicBezTo>
                    <a:cubicBezTo>
                      <a:pt x="35350" y="156657"/>
                      <a:pt x="35746" y="158640"/>
                      <a:pt x="36414" y="160535"/>
                    </a:cubicBezTo>
                    <a:cubicBezTo>
                      <a:pt x="39003" y="167245"/>
                      <a:pt x="42946" y="167068"/>
                      <a:pt x="50362" y="166009"/>
                    </a:cubicBezTo>
                    <a:cubicBezTo>
                      <a:pt x="52331" y="165697"/>
                      <a:pt x="54315" y="165503"/>
                      <a:pt x="56306" y="165420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8" name="Graphic 6">
            <a:extLst>
              <a:ext uri="{FF2B5EF4-FFF2-40B4-BE49-F238E27FC236}">
                <a16:creationId xmlns:a16="http://schemas.microsoft.com/office/drawing/2014/main" xmlns="" id="{7C194EEA-EA4B-4763-9C60-5FCCE7F84828}"/>
              </a:ext>
            </a:extLst>
          </p:cNvPr>
          <p:cNvGrpSpPr/>
          <p:nvPr/>
        </p:nvGrpSpPr>
        <p:grpSpPr>
          <a:xfrm>
            <a:off x="6383186" y="2557379"/>
            <a:ext cx="2615097" cy="1938186"/>
            <a:chOff x="6383186" y="2557379"/>
            <a:chExt cx="2615097" cy="1938186"/>
          </a:xfrm>
        </p:grpSpPr>
        <p:grpSp>
          <p:nvGrpSpPr>
            <p:cNvPr id="169" name="Graphic 6">
              <a:extLst>
                <a:ext uri="{FF2B5EF4-FFF2-40B4-BE49-F238E27FC236}">
                  <a16:creationId xmlns:a16="http://schemas.microsoft.com/office/drawing/2014/main" xmlns="" id="{756642DB-3DE9-4991-A36B-85292560AF26}"/>
                </a:ext>
              </a:extLst>
            </p:cNvPr>
            <p:cNvGrpSpPr/>
            <p:nvPr/>
          </p:nvGrpSpPr>
          <p:grpSpPr>
            <a:xfrm>
              <a:off x="8922388" y="4064307"/>
              <a:ext cx="75895" cy="80452"/>
              <a:chOff x="8922388" y="4064307"/>
              <a:chExt cx="75895" cy="80452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C4D62911-0720-4EE8-811F-16405B74FF95}"/>
                  </a:ext>
                </a:extLst>
              </p:cNvPr>
              <p:cNvSpPr/>
              <p:nvPr/>
            </p:nvSpPr>
            <p:spPr>
              <a:xfrm>
                <a:off x="8922388" y="4064307"/>
                <a:ext cx="75895" cy="80452"/>
              </a:xfrm>
              <a:custGeom>
                <a:avLst/>
                <a:gdLst>
                  <a:gd name="connsiteX0" fmla="*/ 11209 w 75895"/>
                  <a:gd name="connsiteY0" fmla="*/ 10724 h 80452"/>
                  <a:gd name="connsiteX1" fmla="*/ 7560 w 75895"/>
                  <a:gd name="connsiteY1" fmla="*/ 14550 h 80452"/>
                  <a:gd name="connsiteX2" fmla="*/ 6619 w 75895"/>
                  <a:gd name="connsiteY2" fmla="*/ 18022 h 80452"/>
                  <a:gd name="connsiteX3" fmla="*/ 12504 w 75895"/>
                  <a:gd name="connsiteY3" fmla="*/ 26026 h 80452"/>
                  <a:gd name="connsiteX4" fmla="*/ 15388 w 75895"/>
                  <a:gd name="connsiteY4" fmla="*/ 35207 h 80452"/>
                  <a:gd name="connsiteX5" fmla="*/ 5147 w 75895"/>
                  <a:gd name="connsiteY5" fmla="*/ 39033 h 80452"/>
                  <a:gd name="connsiteX6" fmla="*/ 2205 w 75895"/>
                  <a:gd name="connsiteY6" fmla="*/ 39621 h 80452"/>
                  <a:gd name="connsiteX7" fmla="*/ 910 w 75895"/>
                  <a:gd name="connsiteY7" fmla="*/ 41328 h 80452"/>
                  <a:gd name="connsiteX8" fmla="*/ 3676 w 75895"/>
                  <a:gd name="connsiteY8" fmla="*/ 51333 h 80452"/>
                  <a:gd name="connsiteX9" fmla="*/ 12740 w 75895"/>
                  <a:gd name="connsiteY9" fmla="*/ 51333 h 80452"/>
                  <a:gd name="connsiteX10" fmla="*/ 19449 w 75895"/>
                  <a:gd name="connsiteY10" fmla="*/ 55453 h 80452"/>
                  <a:gd name="connsiteX11" fmla="*/ 17742 w 75895"/>
                  <a:gd name="connsiteY11" fmla="*/ 64634 h 80452"/>
                  <a:gd name="connsiteX12" fmla="*/ 14623 w 75895"/>
                  <a:gd name="connsiteY12" fmla="*/ 69225 h 80452"/>
                  <a:gd name="connsiteX13" fmla="*/ 23745 w 75895"/>
                  <a:gd name="connsiteY13" fmla="*/ 78347 h 80452"/>
                  <a:gd name="connsiteX14" fmla="*/ 27571 w 75895"/>
                  <a:gd name="connsiteY14" fmla="*/ 73757 h 80452"/>
                  <a:gd name="connsiteX15" fmla="*/ 30454 w 75895"/>
                  <a:gd name="connsiteY15" fmla="*/ 70049 h 80452"/>
                  <a:gd name="connsiteX16" fmla="*/ 40754 w 75895"/>
                  <a:gd name="connsiteY16" fmla="*/ 68637 h 80452"/>
                  <a:gd name="connsiteX17" fmla="*/ 44109 w 75895"/>
                  <a:gd name="connsiteY17" fmla="*/ 74110 h 80452"/>
                  <a:gd name="connsiteX18" fmla="*/ 50936 w 75895"/>
                  <a:gd name="connsiteY18" fmla="*/ 80172 h 80452"/>
                  <a:gd name="connsiteX19" fmla="*/ 58334 w 75895"/>
                  <a:gd name="connsiteY19" fmla="*/ 76358 h 80452"/>
                  <a:gd name="connsiteX20" fmla="*/ 58587 w 75895"/>
                  <a:gd name="connsiteY20" fmla="*/ 73992 h 80452"/>
                  <a:gd name="connsiteX21" fmla="*/ 56998 w 75895"/>
                  <a:gd name="connsiteY21" fmla="*/ 69637 h 80452"/>
                  <a:gd name="connsiteX22" fmla="*/ 54997 w 75895"/>
                  <a:gd name="connsiteY22" fmla="*/ 62986 h 80452"/>
                  <a:gd name="connsiteX23" fmla="*/ 58940 w 75895"/>
                  <a:gd name="connsiteY23" fmla="*/ 57925 h 80452"/>
                  <a:gd name="connsiteX24" fmla="*/ 66532 w 75895"/>
                  <a:gd name="connsiteY24" fmla="*/ 61515 h 80452"/>
                  <a:gd name="connsiteX25" fmla="*/ 74654 w 75895"/>
                  <a:gd name="connsiteY25" fmla="*/ 59338 h 80452"/>
                  <a:gd name="connsiteX26" fmla="*/ 74654 w 75895"/>
                  <a:gd name="connsiteY26" fmla="*/ 50921 h 80452"/>
                  <a:gd name="connsiteX27" fmla="*/ 67532 w 75895"/>
                  <a:gd name="connsiteY27" fmla="*/ 47096 h 80452"/>
                  <a:gd name="connsiteX28" fmla="*/ 61647 w 75895"/>
                  <a:gd name="connsiteY28" fmla="*/ 41976 h 80452"/>
                  <a:gd name="connsiteX29" fmla="*/ 61647 w 75895"/>
                  <a:gd name="connsiteY29" fmla="*/ 34384 h 80452"/>
                  <a:gd name="connsiteX30" fmla="*/ 66944 w 75895"/>
                  <a:gd name="connsiteY30" fmla="*/ 30911 h 80452"/>
                  <a:gd name="connsiteX31" fmla="*/ 73712 w 75895"/>
                  <a:gd name="connsiteY31" fmla="*/ 23025 h 80452"/>
                  <a:gd name="connsiteX32" fmla="*/ 69180 w 75895"/>
                  <a:gd name="connsiteY32" fmla="*/ 14491 h 80452"/>
                  <a:gd name="connsiteX33" fmla="*/ 59705 w 75895"/>
                  <a:gd name="connsiteY33" fmla="*/ 17728 h 80452"/>
                  <a:gd name="connsiteX34" fmla="*/ 46992 w 75895"/>
                  <a:gd name="connsiteY34" fmla="*/ 12784 h 80452"/>
                  <a:gd name="connsiteX35" fmla="*/ 46992 w 75895"/>
                  <a:gd name="connsiteY35" fmla="*/ 5545 h 80452"/>
                  <a:gd name="connsiteX36" fmla="*/ 41872 w 75895"/>
                  <a:gd name="connsiteY36" fmla="*/ 248 h 80452"/>
                  <a:gd name="connsiteX37" fmla="*/ 34986 w 75895"/>
                  <a:gd name="connsiteY37" fmla="*/ 2544 h 80452"/>
                  <a:gd name="connsiteX38" fmla="*/ 31455 w 75895"/>
                  <a:gd name="connsiteY38" fmla="*/ 16845 h 80452"/>
                  <a:gd name="connsiteX39" fmla="*/ 25570 w 75895"/>
                  <a:gd name="connsiteY39" fmla="*/ 17787 h 80452"/>
                  <a:gd name="connsiteX40" fmla="*/ 20273 w 75895"/>
                  <a:gd name="connsiteY40" fmla="*/ 14314 h 80452"/>
                  <a:gd name="connsiteX41" fmla="*/ 12857 w 75895"/>
                  <a:gd name="connsiteY41" fmla="*/ 10548 h 8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895" h="80452">
                    <a:moveTo>
                      <a:pt x="11209" y="10724"/>
                    </a:moveTo>
                    <a:cubicBezTo>
                      <a:pt x="9544" y="11478"/>
                      <a:pt x="8237" y="12849"/>
                      <a:pt x="7560" y="14550"/>
                    </a:cubicBezTo>
                    <a:cubicBezTo>
                      <a:pt x="6995" y="15627"/>
                      <a:pt x="6678" y="16810"/>
                      <a:pt x="6619" y="18022"/>
                    </a:cubicBezTo>
                    <a:cubicBezTo>
                      <a:pt x="6619" y="21436"/>
                      <a:pt x="9856" y="23908"/>
                      <a:pt x="12504" y="26026"/>
                    </a:cubicBezTo>
                    <a:cubicBezTo>
                      <a:pt x="15153" y="28145"/>
                      <a:pt x="17330" y="31912"/>
                      <a:pt x="15388" y="35207"/>
                    </a:cubicBezTo>
                    <a:cubicBezTo>
                      <a:pt x="13446" y="38503"/>
                      <a:pt x="8326" y="38915"/>
                      <a:pt x="5147" y="39033"/>
                    </a:cubicBezTo>
                    <a:cubicBezTo>
                      <a:pt x="4135" y="38992"/>
                      <a:pt x="3123" y="39192"/>
                      <a:pt x="2205" y="39621"/>
                    </a:cubicBezTo>
                    <a:cubicBezTo>
                      <a:pt x="1628" y="40069"/>
                      <a:pt x="1181" y="40657"/>
                      <a:pt x="910" y="41328"/>
                    </a:cubicBezTo>
                    <a:cubicBezTo>
                      <a:pt x="-1015" y="44865"/>
                      <a:pt x="210" y="49285"/>
                      <a:pt x="3676" y="51333"/>
                    </a:cubicBezTo>
                    <a:cubicBezTo>
                      <a:pt x="6501" y="52510"/>
                      <a:pt x="9561" y="51039"/>
                      <a:pt x="12740" y="51333"/>
                    </a:cubicBezTo>
                    <a:cubicBezTo>
                      <a:pt x="15511" y="51534"/>
                      <a:pt x="18019" y="53070"/>
                      <a:pt x="19449" y="55453"/>
                    </a:cubicBezTo>
                    <a:cubicBezTo>
                      <a:pt x="20361" y="58614"/>
                      <a:pt x="19725" y="62015"/>
                      <a:pt x="17742" y="64634"/>
                    </a:cubicBezTo>
                    <a:cubicBezTo>
                      <a:pt x="16742" y="66223"/>
                      <a:pt x="15506" y="67577"/>
                      <a:pt x="14623" y="69225"/>
                    </a:cubicBezTo>
                    <a:cubicBezTo>
                      <a:pt x="11445" y="74816"/>
                      <a:pt x="18036" y="82408"/>
                      <a:pt x="23745" y="78347"/>
                    </a:cubicBezTo>
                    <a:cubicBezTo>
                      <a:pt x="25299" y="77070"/>
                      <a:pt x="26594" y="75511"/>
                      <a:pt x="27571" y="73757"/>
                    </a:cubicBezTo>
                    <a:cubicBezTo>
                      <a:pt x="28448" y="72456"/>
                      <a:pt x="29413" y="71220"/>
                      <a:pt x="30454" y="70049"/>
                    </a:cubicBezTo>
                    <a:cubicBezTo>
                      <a:pt x="33062" y="67089"/>
                      <a:pt x="37446" y="66482"/>
                      <a:pt x="40754" y="68637"/>
                    </a:cubicBezTo>
                    <a:cubicBezTo>
                      <a:pt x="42296" y="70161"/>
                      <a:pt x="43449" y="72038"/>
                      <a:pt x="44109" y="74110"/>
                    </a:cubicBezTo>
                    <a:cubicBezTo>
                      <a:pt x="45474" y="76964"/>
                      <a:pt x="47940" y="79154"/>
                      <a:pt x="50936" y="80172"/>
                    </a:cubicBezTo>
                    <a:cubicBezTo>
                      <a:pt x="54031" y="81161"/>
                      <a:pt x="57345" y="79454"/>
                      <a:pt x="58334" y="76358"/>
                    </a:cubicBezTo>
                    <a:cubicBezTo>
                      <a:pt x="58581" y="75599"/>
                      <a:pt x="58663" y="74793"/>
                      <a:pt x="58587" y="73992"/>
                    </a:cubicBezTo>
                    <a:cubicBezTo>
                      <a:pt x="58233" y="72480"/>
                      <a:pt x="57698" y="71020"/>
                      <a:pt x="56998" y="69637"/>
                    </a:cubicBezTo>
                    <a:cubicBezTo>
                      <a:pt x="55797" y="67618"/>
                      <a:pt x="55108" y="65335"/>
                      <a:pt x="54997" y="62986"/>
                    </a:cubicBezTo>
                    <a:cubicBezTo>
                      <a:pt x="54938" y="60574"/>
                      <a:pt x="56586" y="58455"/>
                      <a:pt x="58940" y="57925"/>
                    </a:cubicBezTo>
                    <a:cubicBezTo>
                      <a:pt x="61941" y="57513"/>
                      <a:pt x="64001" y="60456"/>
                      <a:pt x="66532" y="61515"/>
                    </a:cubicBezTo>
                    <a:cubicBezTo>
                      <a:pt x="69416" y="62763"/>
                      <a:pt x="72782" y="61862"/>
                      <a:pt x="74654" y="59338"/>
                    </a:cubicBezTo>
                    <a:cubicBezTo>
                      <a:pt x="76066" y="57395"/>
                      <a:pt x="76537" y="52452"/>
                      <a:pt x="74654" y="50921"/>
                    </a:cubicBezTo>
                    <a:cubicBezTo>
                      <a:pt x="72364" y="49497"/>
                      <a:pt x="69987" y="48220"/>
                      <a:pt x="67532" y="47096"/>
                    </a:cubicBezTo>
                    <a:cubicBezTo>
                      <a:pt x="65172" y="45913"/>
                      <a:pt x="63148" y="44147"/>
                      <a:pt x="61647" y="41976"/>
                    </a:cubicBezTo>
                    <a:cubicBezTo>
                      <a:pt x="60111" y="39680"/>
                      <a:pt x="60111" y="36679"/>
                      <a:pt x="61647" y="34384"/>
                    </a:cubicBezTo>
                    <a:cubicBezTo>
                      <a:pt x="63142" y="32859"/>
                      <a:pt x="64949" y="31676"/>
                      <a:pt x="66944" y="30911"/>
                    </a:cubicBezTo>
                    <a:cubicBezTo>
                      <a:pt x="70240" y="29393"/>
                      <a:pt x="72712" y="26515"/>
                      <a:pt x="73712" y="23025"/>
                    </a:cubicBezTo>
                    <a:cubicBezTo>
                      <a:pt x="74601" y="19441"/>
                      <a:pt x="72647" y="15762"/>
                      <a:pt x="69180" y="14491"/>
                    </a:cubicBezTo>
                    <a:cubicBezTo>
                      <a:pt x="65708" y="14179"/>
                      <a:pt x="62259" y="15356"/>
                      <a:pt x="59705" y="17728"/>
                    </a:cubicBezTo>
                    <a:cubicBezTo>
                      <a:pt x="53819" y="21848"/>
                      <a:pt x="46522" y="21671"/>
                      <a:pt x="46992" y="12784"/>
                    </a:cubicBezTo>
                    <a:cubicBezTo>
                      <a:pt x="47404" y="10389"/>
                      <a:pt x="47404" y="7940"/>
                      <a:pt x="46992" y="5545"/>
                    </a:cubicBezTo>
                    <a:cubicBezTo>
                      <a:pt x="46292" y="3026"/>
                      <a:pt x="44368" y="1031"/>
                      <a:pt x="41872" y="248"/>
                    </a:cubicBezTo>
                    <a:cubicBezTo>
                      <a:pt x="39324" y="-482"/>
                      <a:pt x="36587" y="431"/>
                      <a:pt x="34986" y="2544"/>
                    </a:cubicBezTo>
                    <a:cubicBezTo>
                      <a:pt x="32102" y="6663"/>
                      <a:pt x="34986" y="13491"/>
                      <a:pt x="31455" y="16845"/>
                    </a:cubicBezTo>
                    <a:cubicBezTo>
                      <a:pt x="29772" y="18116"/>
                      <a:pt x="27565" y="18469"/>
                      <a:pt x="25570" y="17787"/>
                    </a:cubicBezTo>
                    <a:cubicBezTo>
                      <a:pt x="23557" y="17057"/>
                      <a:pt x="21744" y="15868"/>
                      <a:pt x="20273" y="14314"/>
                    </a:cubicBezTo>
                    <a:cubicBezTo>
                      <a:pt x="18154" y="12313"/>
                      <a:pt x="15682" y="9900"/>
                      <a:pt x="12857" y="105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A3E20602-DF36-4DBC-BB49-CAC9C5F7F31A}"/>
                  </a:ext>
                </a:extLst>
              </p:cNvPr>
              <p:cNvSpPr/>
              <p:nvPr/>
            </p:nvSpPr>
            <p:spPr>
              <a:xfrm>
                <a:off x="8922388" y="4064307"/>
                <a:ext cx="75895" cy="80452"/>
              </a:xfrm>
              <a:custGeom>
                <a:avLst/>
                <a:gdLst>
                  <a:gd name="connsiteX0" fmla="*/ 11209 w 75895"/>
                  <a:gd name="connsiteY0" fmla="*/ 10724 h 80452"/>
                  <a:gd name="connsiteX1" fmla="*/ 7560 w 75895"/>
                  <a:gd name="connsiteY1" fmla="*/ 14550 h 80452"/>
                  <a:gd name="connsiteX2" fmla="*/ 6619 w 75895"/>
                  <a:gd name="connsiteY2" fmla="*/ 18022 h 80452"/>
                  <a:gd name="connsiteX3" fmla="*/ 12504 w 75895"/>
                  <a:gd name="connsiteY3" fmla="*/ 26026 h 80452"/>
                  <a:gd name="connsiteX4" fmla="*/ 15388 w 75895"/>
                  <a:gd name="connsiteY4" fmla="*/ 35207 h 80452"/>
                  <a:gd name="connsiteX5" fmla="*/ 5147 w 75895"/>
                  <a:gd name="connsiteY5" fmla="*/ 39033 h 80452"/>
                  <a:gd name="connsiteX6" fmla="*/ 2205 w 75895"/>
                  <a:gd name="connsiteY6" fmla="*/ 39621 h 80452"/>
                  <a:gd name="connsiteX7" fmla="*/ 910 w 75895"/>
                  <a:gd name="connsiteY7" fmla="*/ 41328 h 80452"/>
                  <a:gd name="connsiteX8" fmla="*/ 3676 w 75895"/>
                  <a:gd name="connsiteY8" fmla="*/ 51333 h 80452"/>
                  <a:gd name="connsiteX9" fmla="*/ 12740 w 75895"/>
                  <a:gd name="connsiteY9" fmla="*/ 51333 h 80452"/>
                  <a:gd name="connsiteX10" fmla="*/ 19449 w 75895"/>
                  <a:gd name="connsiteY10" fmla="*/ 55453 h 80452"/>
                  <a:gd name="connsiteX11" fmla="*/ 17742 w 75895"/>
                  <a:gd name="connsiteY11" fmla="*/ 64634 h 80452"/>
                  <a:gd name="connsiteX12" fmla="*/ 14623 w 75895"/>
                  <a:gd name="connsiteY12" fmla="*/ 69225 h 80452"/>
                  <a:gd name="connsiteX13" fmla="*/ 23745 w 75895"/>
                  <a:gd name="connsiteY13" fmla="*/ 78347 h 80452"/>
                  <a:gd name="connsiteX14" fmla="*/ 27571 w 75895"/>
                  <a:gd name="connsiteY14" fmla="*/ 73757 h 80452"/>
                  <a:gd name="connsiteX15" fmla="*/ 30454 w 75895"/>
                  <a:gd name="connsiteY15" fmla="*/ 70049 h 80452"/>
                  <a:gd name="connsiteX16" fmla="*/ 40754 w 75895"/>
                  <a:gd name="connsiteY16" fmla="*/ 68637 h 80452"/>
                  <a:gd name="connsiteX17" fmla="*/ 44109 w 75895"/>
                  <a:gd name="connsiteY17" fmla="*/ 74110 h 80452"/>
                  <a:gd name="connsiteX18" fmla="*/ 50936 w 75895"/>
                  <a:gd name="connsiteY18" fmla="*/ 80172 h 80452"/>
                  <a:gd name="connsiteX19" fmla="*/ 58334 w 75895"/>
                  <a:gd name="connsiteY19" fmla="*/ 76358 h 80452"/>
                  <a:gd name="connsiteX20" fmla="*/ 58587 w 75895"/>
                  <a:gd name="connsiteY20" fmla="*/ 73992 h 80452"/>
                  <a:gd name="connsiteX21" fmla="*/ 56998 w 75895"/>
                  <a:gd name="connsiteY21" fmla="*/ 69637 h 80452"/>
                  <a:gd name="connsiteX22" fmla="*/ 54997 w 75895"/>
                  <a:gd name="connsiteY22" fmla="*/ 62986 h 80452"/>
                  <a:gd name="connsiteX23" fmla="*/ 58940 w 75895"/>
                  <a:gd name="connsiteY23" fmla="*/ 57925 h 80452"/>
                  <a:gd name="connsiteX24" fmla="*/ 66532 w 75895"/>
                  <a:gd name="connsiteY24" fmla="*/ 61515 h 80452"/>
                  <a:gd name="connsiteX25" fmla="*/ 74654 w 75895"/>
                  <a:gd name="connsiteY25" fmla="*/ 59338 h 80452"/>
                  <a:gd name="connsiteX26" fmla="*/ 74654 w 75895"/>
                  <a:gd name="connsiteY26" fmla="*/ 50921 h 80452"/>
                  <a:gd name="connsiteX27" fmla="*/ 67532 w 75895"/>
                  <a:gd name="connsiteY27" fmla="*/ 47096 h 80452"/>
                  <a:gd name="connsiteX28" fmla="*/ 61647 w 75895"/>
                  <a:gd name="connsiteY28" fmla="*/ 41976 h 80452"/>
                  <a:gd name="connsiteX29" fmla="*/ 61647 w 75895"/>
                  <a:gd name="connsiteY29" fmla="*/ 34384 h 80452"/>
                  <a:gd name="connsiteX30" fmla="*/ 66944 w 75895"/>
                  <a:gd name="connsiteY30" fmla="*/ 30911 h 80452"/>
                  <a:gd name="connsiteX31" fmla="*/ 73712 w 75895"/>
                  <a:gd name="connsiteY31" fmla="*/ 23025 h 80452"/>
                  <a:gd name="connsiteX32" fmla="*/ 69180 w 75895"/>
                  <a:gd name="connsiteY32" fmla="*/ 14491 h 80452"/>
                  <a:gd name="connsiteX33" fmla="*/ 59705 w 75895"/>
                  <a:gd name="connsiteY33" fmla="*/ 17728 h 80452"/>
                  <a:gd name="connsiteX34" fmla="*/ 46992 w 75895"/>
                  <a:gd name="connsiteY34" fmla="*/ 12784 h 80452"/>
                  <a:gd name="connsiteX35" fmla="*/ 46992 w 75895"/>
                  <a:gd name="connsiteY35" fmla="*/ 5545 h 80452"/>
                  <a:gd name="connsiteX36" fmla="*/ 41872 w 75895"/>
                  <a:gd name="connsiteY36" fmla="*/ 248 h 80452"/>
                  <a:gd name="connsiteX37" fmla="*/ 34986 w 75895"/>
                  <a:gd name="connsiteY37" fmla="*/ 2544 h 80452"/>
                  <a:gd name="connsiteX38" fmla="*/ 31455 w 75895"/>
                  <a:gd name="connsiteY38" fmla="*/ 16845 h 80452"/>
                  <a:gd name="connsiteX39" fmla="*/ 25570 w 75895"/>
                  <a:gd name="connsiteY39" fmla="*/ 17787 h 80452"/>
                  <a:gd name="connsiteX40" fmla="*/ 20273 w 75895"/>
                  <a:gd name="connsiteY40" fmla="*/ 14314 h 80452"/>
                  <a:gd name="connsiteX41" fmla="*/ 12857 w 75895"/>
                  <a:gd name="connsiteY41" fmla="*/ 10548 h 8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895" h="80452">
                    <a:moveTo>
                      <a:pt x="11209" y="10724"/>
                    </a:moveTo>
                    <a:cubicBezTo>
                      <a:pt x="9544" y="11478"/>
                      <a:pt x="8237" y="12849"/>
                      <a:pt x="7560" y="14550"/>
                    </a:cubicBezTo>
                    <a:cubicBezTo>
                      <a:pt x="6995" y="15627"/>
                      <a:pt x="6678" y="16810"/>
                      <a:pt x="6619" y="18022"/>
                    </a:cubicBezTo>
                    <a:cubicBezTo>
                      <a:pt x="6619" y="21436"/>
                      <a:pt x="9856" y="23908"/>
                      <a:pt x="12504" y="26026"/>
                    </a:cubicBezTo>
                    <a:cubicBezTo>
                      <a:pt x="15153" y="28145"/>
                      <a:pt x="17330" y="31912"/>
                      <a:pt x="15388" y="35207"/>
                    </a:cubicBezTo>
                    <a:cubicBezTo>
                      <a:pt x="13446" y="38503"/>
                      <a:pt x="8326" y="38915"/>
                      <a:pt x="5147" y="39033"/>
                    </a:cubicBezTo>
                    <a:cubicBezTo>
                      <a:pt x="4135" y="38992"/>
                      <a:pt x="3123" y="39192"/>
                      <a:pt x="2205" y="39621"/>
                    </a:cubicBezTo>
                    <a:cubicBezTo>
                      <a:pt x="1628" y="40069"/>
                      <a:pt x="1181" y="40657"/>
                      <a:pt x="910" y="41328"/>
                    </a:cubicBezTo>
                    <a:cubicBezTo>
                      <a:pt x="-1015" y="44865"/>
                      <a:pt x="210" y="49285"/>
                      <a:pt x="3676" y="51333"/>
                    </a:cubicBezTo>
                    <a:cubicBezTo>
                      <a:pt x="6501" y="52510"/>
                      <a:pt x="9561" y="51039"/>
                      <a:pt x="12740" y="51333"/>
                    </a:cubicBezTo>
                    <a:cubicBezTo>
                      <a:pt x="15511" y="51534"/>
                      <a:pt x="18019" y="53070"/>
                      <a:pt x="19449" y="55453"/>
                    </a:cubicBezTo>
                    <a:cubicBezTo>
                      <a:pt x="20361" y="58614"/>
                      <a:pt x="19725" y="62015"/>
                      <a:pt x="17742" y="64634"/>
                    </a:cubicBezTo>
                    <a:cubicBezTo>
                      <a:pt x="16742" y="66223"/>
                      <a:pt x="15506" y="67577"/>
                      <a:pt x="14623" y="69225"/>
                    </a:cubicBezTo>
                    <a:cubicBezTo>
                      <a:pt x="11445" y="74816"/>
                      <a:pt x="18036" y="82408"/>
                      <a:pt x="23745" y="78347"/>
                    </a:cubicBezTo>
                    <a:cubicBezTo>
                      <a:pt x="25299" y="77070"/>
                      <a:pt x="26594" y="75511"/>
                      <a:pt x="27571" y="73757"/>
                    </a:cubicBezTo>
                    <a:cubicBezTo>
                      <a:pt x="28448" y="72456"/>
                      <a:pt x="29413" y="71220"/>
                      <a:pt x="30454" y="70049"/>
                    </a:cubicBezTo>
                    <a:cubicBezTo>
                      <a:pt x="33062" y="67089"/>
                      <a:pt x="37446" y="66482"/>
                      <a:pt x="40754" y="68637"/>
                    </a:cubicBezTo>
                    <a:cubicBezTo>
                      <a:pt x="42296" y="70161"/>
                      <a:pt x="43449" y="72038"/>
                      <a:pt x="44109" y="74110"/>
                    </a:cubicBezTo>
                    <a:cubicBezTo>
                      <a:pt x="45474" y="76964"/>
                      <a:pt x="47940" y="79154"/>
                      <a:pt x="50936" y="80172"/>
                    </a:cubicBezTo>
                    <a:cubicBezTo>
                      <a:pt x="54031" y="81161"/>
                      <a:pt x="57345" y="79454"/>
                      <a:pt x="58334" y="76358"/>
                    </a:cubicBezTo>
                    <a:cubicBezTo>
                      <a:pt x="58581" y="75599"/>
                      <a:pt x="58663" y="74793"/>
                      <a:pt x="58587" y="73992"/>
                    </a:cubicBezTo>
                    <a:cubicBezTo>
                      <a:pt x="58233" y="72480"/>
                      <a:pt x="57698" y="71020"/>
                      <a:pt x="56998" y="69637"/>
                    </a:cubicBezTo>
                    <a:cubicBezTo>
                      <a:pt x="55797" y="67618"/>
                      <a:pt x="55108" y="65335"/>
                      <a:pt x="54997" y="62986"/>
                    </a:cubicBezTo>
                    <a:cubicBezTo>
                      <a:pt x="54938" y="60574"/>
                      <a:pt x="56586" y="58455"/>
                      <a:pt x="58940" y="57925"/>
                    </a:cubicBezTo>
                    <a:cubicBezTo>
                      <a:pt x="61941" y="57513"/>
                      <a:pt x="64001" y="60456"/>
                      <a:pt x="66532" y="61515"/>
                    </a:cubicBezTo>
                    <a:cubicBezTo>
                      <a:pt x="69416" y="62763"/>
                      <a:pt x="72782" y="61862"/>
                      <a:pt x="74654" y="59338"/>
                    </a:cubicBezTo>
                    <a:cubicBezTo>
                      <a:pt x="76066" y="57395"/>
                      <a:pt x="76537" y="52452"/>
                      <a:pt x="74654" y="50921"/>
                    </a:cubicBezTo>
                    <a:cubicBezTo>
                      <a:pt x="72364" y="49497"/>
                      <a:pt x="69987" y="48220"/>
                      <a:pt x="67532" y="47096"/>
                    </a:cubicBezTo>
                    <a:cubicBezTo>
                      <a:pt x="65172" y="45913"/>
                      <a:pt x="63148" y="44147"/>
                      <a:pt x="61647" y="41976"/>
                    </a:cubicBezTo>
                    <a:cubicBezTo>
                      <a:pt x="60111" y="39680"/>
                      <a:pt x="60111" y="36679"/>
                      <a:pt x="61647" y="34384"/>
                    </a:cubicBezTo>
                    <a:cubicBezTo>
                      <a:pt x="63142" y="32859"/>
                      <a:pt x="64949" y="31676"/>
                      <a:pt x="66944" y="30911"/>
                    </a:cubicBezTo>
                    <a:cubicBezTo>
                      <a:pt x="70240" y="29393"/>
                      <a:pt x="72712" y="26515"/>
                      <a:pt x="73712" y="23025"/>
                    </a:cubicBezTo>
                    <a:cubicBezTo>
                      <a:pt x="74601" y="19441"/>
                      <a:pt x="72647" y="15762"/>
                      <a:pt x="69180" y="14491"/>
                    </a:cubicBezTo>
                    <a:cubicBezTo>
                      <a:pt x="65708" y="14179"/>
                      <a:pt x="62259" y="15356"/>
                      <a:pt x="59705" y="17728"/>
                    </a:cubicBezTo>
                    <a:cubicBezTo>
                      <a:pt x="53819" y="21848"/>
                      <a:pt x="46522" y="21671"/>
                      <a:pt x="46992" y="12784"/>
                    </a:cubicBezTo>
                    <a:cubicBezTo>
                      <a:pt x="47404" y="10389"/>
                      <a:pt x="47404" y="7940"/>
                      <a:pt x="46992" y="5545"/>
                    </a:cubicBezTo>
                    <a:cubicBezTo>
                      <a:pt x="46292" y="3026"/>
                      <a:pt x="44368" y="1031"/>
                      <a:pt x="41872" y="248"/>
                    </a:cubicBezTo>
                    <a:cubicBezTo>
                      <a:pt x="39324" y="-482"/>
                      <a:pt x="36587" y="431"/>
                      <a:pt x="34986" y="2544"/>
                    </a:cubicBezTo>
                    <a:cubicBezTo>
                      <a:pt x="32102" y="6663"/>
                      <a:pt x="34986" y="13491"/>
                      <a:pt x="31455" y="16845"/>
                    </a:cubicBezTo>
                    <a:cubicBezTo>
                      <a:pt x="29772" y="18116"/>
                      <a:pt x="27565" y="18469"/>
                      <a:pt x="25570" y="17787"/>
                    </a:cubicBezTo>
                    <a:cubicBezTo>
                      <a:pt x="23557" y="17057"/>
                      <a:pt x="21744" y="15868"/>
                      <a:pt x="20273" y="14314"/>
                    </a:cubicBezTo>
                    <a:cubicBezTo>
                      <a:pt x="18154" y="12313"/>
                      <a:pt x="15682" y="9900"/>
                      <a:pt x="12857" y="1054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Graphic 6">
              <a:extLst>
                <a:ext uri="{FF2B5EF4-FFF2-40B4-BE49-F238E27FC236}">
                  <a16:creationId xmlns:a16="http://schemas.microsoft.com/office/drawing/2014/main" xmlns="" id="{EC21B2F5-632A-449D-B685-29F0832FE01F}"/>
                </a:ext>
              </a:extLst>
            </p:cNvPr>
            <p:cNvGrpSpPr/>
            <p:nvPr/>
          </p:nvGrpSpPr>
          <p:grpSpPr>
            <a:xfrm>
              <a:off x="8599445" y="3321251"/>
              <a:ext cx="75222" cy="81105"/>
              <a:chOff x="8599445" y="3321251"/>
              <a:chExt cx="75222" cy="81105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E8DE0B66-2B8F-48EA-B951-24E7080D6932}"/>
                  </a:ext>
                </a:extLst>
              </p:cNvPr>
              <p:cNvSpPr/>
              <p:nvPr/>
            </p:nvSpPr>
            <p:spPr>
              <a:xfrm>
                <a:off x="8599445" y="3321251"/>
                <a:ext cx="75222" cy="81105"/>
              </a:xfrm>
              <a:custGeom>
                <a:avLst/>
                <a:gdLst>
                  <a:gd name="connsiteX0" fmla="*/ 12987 w 75222"/>
                  <a:gd name="connsiteY0" fmla="*/ 9162 h 81105"/>
                  <a:gd name="connsiteX1" fmla="*/ 9161 w 75222"/>
                  <a:gd name="connsiteY1" fmla="*/ 12870 h 81105"/>
                  <a:gd name="connsiteX2" fmla="*/ 8102 w 75222"/>
                  <a:gd name="connsiteY2" fmla="*/ 16283 h 81105"/>
                  <a:gd name="connsiteX3" fmla="*/ 13457 w 75222"/>
                  <a:gd name="connsiteY3" fmla="*/ 24523 h 81105"/>
                  <a:gd name="connsiteX4" fmla="*/ 15812 w 75222"/>
                  <a:gd name="connsiteY4" fmla="*/ 33881 h 81105"/>
                  <a:gd name="connsiteX5" fmla="*/ 5395 w 75222"/>
                  <a:gd name="connsiteY5" fmla="*/ 37176 h 81105"/>
                  <a:gd name="connsiteX6" fmla="*/ 2511 w 75222"/>
                  <a:gd name="connsiteY6" fmla="*/ 37647 h 81105"/>
                  <a:gd name="connsiteX7" fmla="*/ 1098 w 75222"/>
                  <a:gd name="connsiteY7" fmla="*/ 39295 h 81105"/>
                  <a:gd name="connsiteX8" fmla="*/ 3335 w 75222"/>
                  <a:gd name="connsiteY8" fmla="*/ 49418 h 81105"/>
                  <a:gd name="connsiteX9" fmla="*/ 12457 w 75222"/>
                  <a:gd name="connsiteY9" fmla="*/ 49771 h 81105"/>
                  <a:gd name="connsiteX10" fmla="*/ 18931 w 75222"/>
                  <a:gd name="connsiteY10" fmla="*/ 54185 h 81105"/>
                  <a:gd name="connsiteX11" fmla="*/ 16753 w 75222"/>
                  <a:gd name="connsiteY11" fmla="*/ 63249 h 81105"/>
                  <a:gd name="connsiteX12" fmla="*/ 13399 w 75222"/>
                  <a:gd name="connsiteY12" fmla="*/ 67663 h 81105"/>
                  <a:gd name="connsiteX13" fmla="*/ 22168 w 75222"/>
                  <a:gd name="connsiteY13" fmla="*/ 77256 h 81105"/>
                  <a:gd name="connsiteX14" fmla="*/ 26170 w 75222"/>
                  <a:gd name="connsiteY14" fmla="*/ 72842 h 81105"/>
                  <a:gd name="connsiteX15" fmla="*/ 29230 w 75222"/>
                  <a:gd name="connsiteY15" fmla="*/ 69310 h 81105"/>
                  <a:gd name="connsiteX16" fmla="*/ 39589 w 75222"/>
                  <a:gd name="connsiteY16" fmla="*/ 68369 h 81105"/>
                  <a:gd name="connsiteX17" fmla="*/ 42708 w 75222"/>
                  <a:gd name="connsiteY17" fmla="*/ 74254 h 81105"/>
                  <a:gd name="connsiteX18" fmla="*/ 49123 w 75222"/>
                  <a:gd name="connsiteY18" fmla="*/ 80728 h 81105"/>
                  <a:gd name="connsiteX19" fmla="*/ 56703 w 75222"/>
                  <a:gd name="connsiteY19" fmla="*/ 77291 h 81105"/>
                  <a:gd name="connsiteX20" fmla="*/ 57068 w 75222"/>
                  <a:gd name="connsiteY20" fmla="*/ 74843 h 81105"/>
                  <a:gd name="connsiteX21" fmla="*/ 55714 w 75222"/>
                  <a:gd name="connsiteY21" fmla="*/ 70370 h 81105"/>
                  <a:gd name="connsiteX22" fmla="*/ 54008 w 75222"/>
                  <a:gd name="connsiteY22" fmla="*/ 63661 h 81105"/>
                  <a:gd name="connsiteX23" fmla="*/ 58186 w 75222"/>
                  <a:gd name="connsiteY23" fmla="*/ 58776 h 81105"/>
                  <a:gd name="connsiteX24" fmla="*/ 65602 w 75222"/>
                  <a:gd name="connsiteY24" fmla="*/ 62719 h 81105"/>
                  <a:gd name="connsiteX25" fmla="*/ 73841 w 75222"/>
                  <a:gd name="connsiteY25" fmla="*/ 60953 h 81105"/>
                  <a:gd name="connsiteX26" fmla="*/ 73841 w 75222"/>
                  <a:gd name="connsiteY26" fmla="*/ 52537 h 81105"/>
                  <a:gd name="connsiteX27" fmla="*/ 66956 w 75222"/>
                  <a:gd name="connsiteY27" fmla="*/ 48359 h 81105"/>
                  <a:gd name="connsiteX28" fmla="*/ 61070 w 75222"/>
                  <a:gd name="connsiteY28" fmla="*/ 42944 h 81105"/>
                  <a:gd name="connsiteX29" fmla="*/ 61070 w 75222"/>
                  <a:gd name="connsiteY29" fmla="*/ 35352 h 81105"/>
                  <a:gd name="connsiteX30" fmla="*/ 66544 w 75222"/>
                  <a:gd name="connsiteY30" fmla="*/ 32174 h 81105"/>
                  <a:gd name="connsiteX31" fmla="*/ 73724 w 75222"/>
                  <a:gd name="connsiteY31" fmla="*/ 24640 h 81105"/>
                  <a:gd name="connsiteX32" fmla="*/ 69545 w 75222"/>
                  <a:gd name="connsiteY32" fmla="*/ 15871 h 81105"/>
                  <a:gd name="connsiteX33" fmla="*/ 60011 w 75222"/>
                  <a:gd name="connsiteY33" fmla="*/ 18637 h 81105"/>
                  <a:gd name="connsiteX34" fmla="*/ 47475 w 75222"/>
                  <a:gd name="connsiteY34" fmla="*/ 13105 h 81105"/>
                  <a:gd name="connsiteX35" fmla="*/ 47475 w 75222"/>
                  <a:gd name="connsiteY35" fmla="*/ 5866 h 81105"/>
                  <a:gd name="connsiteX36" fmla="*/ 42590 w 75222"/>
                  <a:gd name="connsiteY36" fmla="*/ 334 h 81105"/>
                  <a:gd name="connsiteX37" fmla="*/ 35645 w 75222"/>
                  <a:gd name="connsiteY37" fmla="*/ 2276 h 81105"/>
                  <a:gd name="connsiteX38" fmla="*/ 31349 w 75222"/>
                  <a:gd name="connsiteY38" fmla="*/ 16401 h 81105"/>
                  <a:gd name="connsiteX39" fmla="*/ 25464 w 75222"/>
                  <a:gd name="connsiteY39" fmla="*/ 17048 h 81105"/>
                  <a:gd name="connsiteX40" fmla="*/ 20343 w 75222"/>
                  <a:gd name="connsiteY40" fmla="*/ 13282 h 81105"/>
                  <a:gd name="connsiteX41" fmla="*/ 13104 w 75222"/>
                  <a:gd name="connsiteY41" fmla="*/ 9162 h 8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105">
                    <a:moveTo>
                      <a:pt x="12987" y="9162"/>
                    </a:moveTo>
                    <a:cubicBezTo>
                      <a:pt x="11292" y="9874"/>
                      <a:pt x="9926" y="11198"/>
                      <a:pt x="9161" y="12870"/>
                    </a:cubicBezTo>
                    <a:cubicBezTo>
                      <a:pt x="8525" y="13900"/>
                      <a:pt x="8166" y="15077"/>
                      <a:pt x="8102" y="16283"/>
                    </a:cubicBezTo>
                    <a:cubicBezTo>
                      <a:pt x="8102" y="19697"/>
                      <a:pt x="11044" y="22169"/>
                      <a:pt x="13457" y="24523"/>
                    </a:cubicBezTo>
                    <a:cubicBezTo>
                      <a:pt x="15871" y="26877"/>
                      <a:pt x="17930" y="30761"/>
                      <a:pt x="15812" y="33881"/>
                    </a:cubicBezTo>
                    <a:cubicBezTo>
                      <a:pt x="13693" y="37000"/>
                      <a:pt x="8631" y="37235"/>
                      <a:pt x="5395" y="37176"/>
                    </a:cubicBezTo>
                    <a:cubicBezTo>
                      <a:pt x="4406" y="37070"/>
                      <a:pt x="3411" y="37229"/>
                      <a:pt x="2511" y="37647"/>
                    </a:cubicBezTo>
                    <a:cubicBezTo>
                      <a:pt x="1893" y="38053"/>
                      <a:pt x="1404" y="38624"/>
                      <a:pt x="1098" y="39295"/>
                    </a:cubicBezTo>
                    <a:cubicBezTo>
                      <a:pt x="-997" y="42720"/>
                      <a:pt x="-8" y="47193"/>
                      <a:pt x="3335" y="49418"/>
                    </a:cubicBezTo>
                    <a:cubicBezTo>
                      <a:pt x="6101" y="50713"/>
                      <a:pt x="9220" y="49418"/>
                      <a:pt x="12457" y="49771"/>
                    </a:cubicBezTo>
                    <a:cubicBezTo>
                      <a:pt x="15211" y="50077"/>
                      <a:pt x="17642" y="51731"/>
                      <a:pt x="18931" y="54185"/>
                    </a:cubicBezTo>
                    <a:cubicBezTo>
                      <a:pt x="19684" y="57381"/>
                      <a:pt x="18872" y="60741"/>
                      <a:pt x="16753" y="63249"/>
                    </a:cubicBezTo>
                    <a:cubicBezTo>
                      <a:pt x="15753" y="64779"/>
                      <a:pt x="14399" y="66132"/>
                      <a:pt x="13399" y="67663"/>
                    </a:cubicBezTo>
                    <a:cubicBezTo>
                      <a:pt x="9985" y="73136"/>
                      <a:pt x="16224" y="81022"/>
                      <a:pt x="22168" y="77256"/>
                    </a:cubicBezTo>
                    <a:cubicBezTo>
                      <a:pt x="23739" y="76014"/>
                      <a:pt x="25093" y="74525"/>
                      <a:pt x="26170" y="72842"/>
                    </a:cubicBezTo>
                    <a:cubicBezTo>
                      <a:pt x="27094" y="71588"/>
                      <a:pt x="28118" y="70405"/>
                      <a:pt x="29230" y="69310"/>
                    </a:cubicBezTo>
                    <a:cubicBezTo>
                      <a:pt x="31955" y="66444"/>
                      <a:pt x="36387" y="66038"/>
                      <a:pt x="39589" y="68369"/>
                    </a:cubicBezTo>
                    <a:cubicBezTo>
                      <a:pt x="41101" y="70040"/>
                      <a:pt x="42172" y="72065"/>
                      <a:pt x="42708" y="74254"/>
                    </a:cubicBezTo>
                    <a:cubicBezTo>
                      <a:pt x="43850" y="77215"/>
                      <a:pt x="46174" y="79563"/>
                      <a:pt x="49123" y="80728"/>
                    </a:cubicBezTo>
                    <a:cubicBezTo>
                      <a:pt x="52166" y="81870"/>
                      <a:pt x="55561" y="80334"/>
                      <a:pt x="56703" y="77291"/>
                    </a:cubicBezTo>
                    <a:cubicBezTo>
                      <a:pt x="56997" y="76508"/>
                      <a:pt x="57121" y="75678"/>
                      <a:pt x="57068" y="74843"/>
                    </a:cubicBezTo>
                    <a:cubicBezTo>
                      <a:pt x="56797" y="73301"/>
                      <a:pt x="56344" y="71800"/>
                      <a:pt x="55714" y="70370"/>
                    </a:cubicBezTo>
                    <a:cubicBezTo>
                      <a:pt x="54602" y="68310"/>
                      <a:pt x="54014" y="66003"/>
                      <a:pt x="54008" y="63661"/>
                    </a:cubicBezTo>
                    <a:cubicBezTo>
                      <a:pt x="54078" y="61253"/>
                      <a:pt x="55815" y="59217"/>
                      <a:pt x="58186" y="58776"/>
                    </a:cubicBezTo>
                    <a:cubicBezTo>
                      <a:pt x="61188" y="58776"/>
                      <a:pt x="63130" y="61542"/>
                      <a:pt x="65602" y="62719"/>
                    </a:cubicBezTo>
                    <a:cubicBezTo>
                      <a:pt x="68421" y="64143"/>
                      <a:pt x="71852" y="63407"/>
                      <a:pt x="73841" y="60953"/>
                    </a:cubicBezTo>
                    <a:cubicBezTo>
                      <a:pt x="75313" y="59070"/>
                      <a:pt x="76019" y="54185"/>
                      <a:pt x="73841" y="52537"/>
                    </a:cubicBezTo>
                    <a:cubicBezTo>
                      <a:pt x="71646" y="50983"/>
                      <a:pt x="69345" y="49589"/>
                      <a:pt x="66956" y="48359"/>
                    </a:cubicBezTo>
                    <a:cubicBezTo>
                      <a:pt x="64543" y="47111"/>
                      <a:pt x="62512" y="45245"/>
                      <a:pt x="61070" y="42944"/>
                    </a:cubicBezTo>
                    <a:cubicBezTo>
                      <a:pt x="59563" y="40637"/>
                      <a:pt x="59563" y="37659"/>
                      <a:pt x="61070" y="35352"/>
                    </a:cubicBezTo>
                    <a:cubicBezTo>
                      <a:pt x="62647" y="33916"/>
                      <a:pt x="64513" y="32833"/>
                      <a:pt x="66544" y="32174"/>
                    </a:cubicBezTo>
                    <a:cubicBezTo>
                      <a:pt x="69910" y="30814"/>
                      <a:pt x="72529" y="28072"/>
                      <a:pt x="73724" y="24640"/>
                    </a:cubicBezTo>
                    <a:cubicBezTo>
                      <a:pt x="74789" y="21080"/>
                      <a:pt x="72982" y="17290"/>
                      <a:pt x="69545" y="15871"/>
                    </a:cubicBezTo>
                    <a:cubicBezTo>
                      <a:pt x="66114" y="15342"/>
                      <a:pt x="62624" y="16354"/>
                      <a:pt x="60011" y="18637"/>
                    </a:cubicBezTo>
                    <a:cubicBezTo>
                      <a:pt x="53831" y="22463"/>
                      <a:pt x="46592" y="21933"/>
                      <a:pt x="47475" y="13105"/>
                    </a:cubicBezTo>
                    <a:cubicBezTo>
                      <a:pt x="47858" y="10710"/>
                      <a:pt x="47858" y="8261"/>
                      <a:pt x="47475" y="5866"/>
                    </a:cubicBezTo>
                    <a:cubicBezTo>
                      <a:pt x="46875" y="3324"/>
                      <a:pt x="45038" y="1246"/>
                      <a:pt x="42590" y="334"/>
                    </a:cubicBezTo>
                    <a:cubicBezTo>
                      <a:pt x="40095" y="-502"/>
                      <a:pt x="37340" y="263"/>
                      <a:pt x="35645" y="2276"/>
                    </a:cubicBezTo>
                    <a:cubicBezTo>
                      <a:pt x="32585" y="6278"/>
                      <a:pt x="35292" y="13223"/>
                      <a:pt x="31349" y="16401"/>
                    </a:cubicBezTo>
                    <a:cubicBezTo>
                      <a:pt x="29619" y="17584"/>
                      <a:pt x="27412" y="17825"/>
                      <a:pt x="25464" y="17048"/>
                    </a:cubicBezTo>
                    <a:cubicBezTo>
                      <a:pt x="23504" y="16183"/>
                      <a:pt x="21756" y="14894"/>
                      <a:pt x="20343" y="13282"/>
                    </a:cubicBezTo>
                    <a:cubicBezTo>
                      <a:pt x="18342" y="11222"/>
                      <a:pt x="15929" y="8691"/>
                      <a:pt x="13104" y="91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BA835BAD-D5C6-4499-96EC-D580C172BB0B}"/>
                  </a:ext>
                </a:extLst>
              </p:cNvPr>
              <p:cNvSpPr/>
              <p:nvPr/>
            </p:nvSpPr>
            <p:spPr>
              <a:xfrm>
                <a:off x="8599445" y="3321251"/>
                <a:ext cx="75222" cy="81105"/>
              </a:xfrm>
              <a:custGeom>
                <a:avLst/>
                <a:gdLst>
                  <a:gd name="connsiteX0" fmla="*/ 12987 w 75222"/>
                  <a:gd name="connsiteY0" fmla="*/ 9162 h 81105"/>
                  <a:gd name="connsiteX1" fmla="*/ 9161 w 75222"/>
                  <a:gd name="connsiteY1" fmla="*/ 12870 h 81105"/>
                  <a:gd name="connsiteX2" fmla="*/ 8102 w 75222"/>
                  <a:gd name="connsiteY2" fmla="*/ 16283 h 81105"/>
                  <a:gd name="connsiteX3" fmla="*/ 13457 w 75222"/>
                  <a:gd name="connsiteY3" fmla="*/ 24523 h 81105"/>
                  <a:gd name="connsiteX4" fmla="*/ 15812 w 75222"/>
                  <a:gd name="connsiteY4" fmla="*/ 33881 h 81105"/>
                  <a:gd name="connsiteX5" fmla="*/ 5395 w 75222"/>
                  <a:gd name="connsiteY5" fmla="*/ 37176 h 81105"/>
                  <a:gd name="connsiteX6" fmla="*/ 2511 w 75222"/>
                  <a:gd name="connsiteY6" fmla="*/ 37647 h 81105"/>
                  <a:gd name="connsiteX7" fmla="*/ 1098 w 75222"/>
                  <a:gd name="connsiteY7" fmla="*/ 39295 h 81105"/>
                  <a:gd name="connsiteX8" fmla="*/ 3335 w 75222"/>
                  <a:gd name="connsiteY8" fmla="*/ 49418 h 81105"/>
                  <a:gd name="connsiteX9" fmla="*/ 12457 w 75222"/>
                  <a:gd name="connsiteY9" fmla="*/ 49771 h 81105"/>
                  <a:gd name="connsiteX10" fmla="*/ 18931 w 75222"/>
                  <a:gd name="connsiteY10" fmla="*/ 54185 h 81105"/>
                  <a:gd name="connsiteX11" fmla="*/ 16753 w 75222"/>
                  <a:gd name="connsiteY11" fmla="*/ 63249 h 81105"/>
                  <a:gd name="connsiteX12" fmla="*/ 13399 w 75222"/>
                  <a:gd name="connsiteY12" fmla="*/ 67663 h 81105"/>
                  <a:gd name="connsiteX13" fmla="*/ 22168 w 75222"/>
                  <a:gd name="connsiteY13" fmla="*/ 77256 h 81105"/>
                  <a:gd name="connsiteX14" fmla="*/ 26170 w 75222"/>
                  <a:gd name="connsiteY14" fmla="*/ 72842 h 81105"/>
                  <a:gd name="connsiteX15" fmla="*/ 29230 w 75222"/>
                  <a:gd name="connsiteY15" fmla="*/ 69310 h 81105"/>
                  <a:gd name="connsiteX16" fmla="*/ 39589 w 75222"/>
                  <a:gd name="connsiteY16" fmla="*/ 68369 h 81105"/>
                  <a:gd name="connsiteX17" fmla="*/ 42708 w 75222"/>
                  <a:gd name="connsiteY17" fmla="*/ 74254 h 81105"/>
                  <a:gd name="connsiteX18" fmla="*/ 49123 w 75222"/>
                  <a:gd name="connsiteY18" fmla="*/ 80728 h 81105"/>
                  <a:gd name="connsiteX19" fmla="*/ 56703 w 75222"/>
                  <a:gd name="connsiteY19" fmla="*/ 77291 h 81105"/>
                  <a:gd name="connsiteX20" fmla="*/ 57068 w 75222"/>
                  <a:gd name="connsiteY20" fmla="*/ 74843 h 81105"/>
                  <a:gd name="connsiteX21" fmla="*/ 55714 w 75222"/>
                  <a:gd name="connsiteY21" fmla="*/ 70370 h 81105"/>
                  <a:gd name="connsiteX22" fmla="*/ 54008 w 75222"/>
                  <a:gd name="connsiteY22" fmla="*/ 63661 h 81105"/>
                  <a:gd name="connsiteX23" fmla="*/ 58186 w 75222"/>
                  <a:gd name="connsiteY23" fmla="*/ 58776 h 81105"/>
                  <a:gd name="connsiteX24" fmla="*/ 65602 w 75222"/>
                  <a:gd name="connsiteY24" fmla="*/ 62719 h 81105"/>
                  <a:gd name="connsiteX25" fmla="*/ 73841 w 75222"/>
                  <a:gd name="connsiteY25" fmla="*/ 60953 h 81105"/>
                  <a:gd name="connsiteX26" fmla="*/ 73841 w 75222"/>
                  <a:gd name="connsiteY26" fmla="*/ 52537 h 81105"/>
                  <a:gd name="connsiteX27" fmla="*/ 66956 w 75222"/>
                  <a:gd name="connsiteY27" fmla="*/ 48359 h 81105"/>
                  <a:gd name="connsiteX28" fmla="*/ 61070 w 75222"/>
                  <a:gd name="connsiteY28" fmla="*/ 42944 h 81105"/>
                  <a:gd name="connsiteX29" fmla="*/ 61070 w 75222"/>
                  <a:gd name="connsiteY29" fmla="*/ 35352 h 81105"/>
                  <a:gd name="connsiteX30" fmla="*/ 66544 w 75222"/>
                  <a:gd name="connsiteY30" fmla="*/ 32174 h 81105"/>
                  <a:gd name="connsiteX31" fmla="*/ 73724 w 75222"/>
                  <a:gd name="connsiteY31" fmla="*/ 24640 h 81105"/>
                  <a:gd name="connsiteX32" fmla="*/ 69545 w 75222"/>
                  <a:gd name="connsiteY32" fmla="*/ 15871 h 81105"/>
                  <a:gd name="connsiteX33" fmla="*/ 60011 w 75222"/>
                  <a:gd name="connsiteY33" fmla="*/ 18637 h 81105"/>
                  <a:gd name="connsiteX34" fmla="*/ 47475 w 75222"/>
                  <a:gd name="connsiteY34" fmla="*/ 13105 h 81105"/>
                  <a:gd name="connsiteX35" fmla="*/ 47475 w 75222"/>
                  <a:gd name="connsiteY35" fmla="*/ 5866 h 81105"/>
                  <a:gd name="connsiteX36" fmla="*/ 42590 w 75222"/>
                  <a:gd name="connsiteY36" fmla="*/ 334 h 81105"/>
                  <a:gd name="connsiteX37" fmla="*/ 35645 w 75222"/>
                  <a:gd name="connsiteY37" fmla="*/ 2276 h 81105"/>
                  <a:gd name="connsiteX38" fmla="*/ 31349 w 75222"/>
                  <a:gd name="connsiteY38" fmla="*/ 16401 h 81105"/>
                  <a:gd name="connsiteX39" fmla="*/ 25464 w 75222"/>
                  <a:gd name="connsiteY39" fmla="*/ 17048 h 81105"/>
                  <a:gd name="connsiteX40" fmla="*/ 20343 w 75222"/>
                  <a:gd name="connsiteY40" fmla="*/ 13282 h 81105"/>
                  <a:gd name="connsiteX41" fmla="*/ 13104 w 75222"/>
                  <a:gd name="connsiteY41" fmla="*/ 9162 h 8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105">
                    <a:moveTo>
                      <a:pt x="12987" y="9162"/>
                    </a:moveTo>
                    <a:cubicBezTo>
                      <a:pt x="11292" y="9874"/>
                      <a:pt x="9926" y="11198"/>
                      <a:pt x="9161" y="12870"/>
                    </a:cubicBezTo>
                    <a:cubicBezTo>
                      <a:pt x="8525" y="13900"/>
                      <a:pt x="8166" y="15077"/>
                      <a:pt x="8102" y="16283"/>
                    </a:cubicBezTo>
                    <a:cubicBezTo>
                      <a:pt x="8102" y="19697"/>
                      <a:pt x="11044" y="22169"/>
                      <a:pt x="13457" y="24523"/>
                    </a:cubicBezTo>
                    <a:cubicBezTo>
                      <a:pt x="15871" y="26877"/>
                      <a:pt x="17930" y="30761"/>
                      <a:pt x="15812" y="33881"/>
                    </a:cubicBezTo>
                    <a:cubicBezTo>
                      <a:pt x="13693" y="37000"/>
                      <a:pt x="8631" y="37235"/>
                      <a:pt x="5395" y="37176"/>
                    </a:cubicBezTo>
                    <a:cubicBezTo>
                      <a:pt x="4406" y="37070"/>
                      <a:pt x="3411" y="37229"/>
                      <a:pt x="2511" y="37647"/>
                    </a:cubicBezTo>
                    <a:cubicBezTo>
                      <a:pt x="1893" y="38053"/>
                      <a:pt x="1404" y="38624"/>
                      <a:pt x="1098" y="39295"/>
                    </a:cubicBezTo>
                    <a:cubicBezTo>
                      <a:pt x="-997" y="42720"/>
                      <a:pt x="-8" y="47193"/>
                      <a:pt x="3335" y="49418"/>
                    </a:cubicBezTo>
                    <a:cubicBezTo>
                      <a:pt x="6101" y="50713"/>
                      <a:pt x="9220" y="49418"/>
                      <a:pt x="12457" y="49771"/>
                    </a:cubicBezTo>
                    <a:cubicBezTo>
                      <a:pt x="15211" y="50077"/>
                      <a:pt x="17642" y="51731"/>
                      <a:pt x="18931" y="54185"/>
                    </a:cubicBezTo>
                    <a:cubicBezTo>
                      <a:pt x="19684" y="57381"/>
                      <a:pt x="18872" y="60741"/>
                      <a:pt x="16753" y="63249"/>
                    </a:cubicBezTo>
                    <a:cubicBezTo>
                      <a:pt x="15753" y="64779"/>
                      <a:pt x="14399" y="66132"/>
                      <a:pt x="13399" y="67663"/>
                    </a:cubicBezTo>
                    <a:cubicBezTo>
                      <a:pt x="9985" y="73136"/>
                      <a:pt x="16224" y="81022"/>
                      <a:pt x="22168" y="77256"/>
                    </a:cubicBezTo>
                    <a:cubicBezTo>
                      <a:pt x="23739" y="76014"/>
                      <a:pt x="25093" y="74525"/>
                      <a:pt x="26170" y="72842"/>
                    </a:cubicBezTo>
                    <a:cubicBezTo>
                      <a:pt x="27094" y="71588"/>
                      <a:pt x="28118" y="70405"/>
                      <a:pt x="29230" y="69310"/>
                    </a:cubicBezTo>
                    <a:cubicBezTo>
                      <a:pt x="31955" y="66444"/>
                      <a:pt x="36387" y="66038"/>
                      <a:pt x="39589" y="68369"/>
                    </a:cubicBezTo>
                    <a:cubicBezTo>
                      <a:pt x="41101" y="70040"/>
                      <a:pt x="42172" y="72065"/>
                      <a:pt x="42708" y="74254"/>
                    </a:cubicBezTo>
                    <a:cubicBezTo>
                      <a:pt x="43850" y="77215"/>
                      <a:pt x="46174" y="79563"/>
                      <a:pt x="49123" y="80728"/>
                    </a:cubicBezTo>
                    <a:cubicBezTo>
                      <a:pt x="52166" y="81870"/>
                      <a:pt x="55561" y="80334"/>
                      <a:pt x="56703" y="77291"/>
                    </a:cubicBezTo>
                    <a:cubicBezTo>
                      <a:pt x="56997" y="76508"/>
                      <a:pt x="57121" y="75678"/>
                      <a:pt x="57068" y="74843"/>
                    </a:cubicBezTo>
                    <a:cubicBezTo>
                      <a:pt x="56797" y="73301"/>
                      <a:pt x="56344" y="71800"/>
                      <a:pt x="55714" y="70370"/>
                    </a:cubicBezTo>
                    <a:cubicBezTo>
                      <a:pt x="54602" y="68310"/>
                      <a:pt x="54014" y="66003"/>
                      <a:pt x="54008" y="63661"/>
                    </a:cubicBezTo>
                    <a:cubicBezTo>
                      <a:pt x="54078" y="61253"/>
                      <a:pt x="55815" y="59217"/>
                      <a:pt x="58186" y="58776"/>
                    </a:cubicBezTo>
                    <a:cubicBezTo>
                      <a:pt x="61188" y="58776"/>
                      <a:pt x="63130" y="61542"/>
                      <a:pt x="65602" y="62719"/>
                    </a:cubicBezTo>
                    <a:cubicBezTo>
                      <a:pt x="68421" y="64143"/>
                      <a:pt x="71852" y="63407"/>
                      <a:pt x="73841" y="60953"/>
                    </a:cubicBezTo>
                    <a:cubicBezTo>
                      <a:pt x="75313" y="59070"/>
                      <a:pt x="76019" y="54185"/>
                      <a:pt x="73841" y="52537"/>
                    </a:cubicBezTo>
                    <a:cubicBezTo>
                      <a:pt x="71646" y="50983"/>
                      <a:pt x="69345" y="49589"/>
                      <a:pt x="66956" y="48359"/>
                    </a:cubicBezTo>
                    <a:cubicBezTo>
                      <a:pt x="64543" y="47111"/>
                      <a:pt x="62512" y="45245"/>
                      <a:pt x="61070" y="42944"/>
                    </a:cubicBezTo>
                    <a:cubicBezTo>
                      <a:pt x="59563" y="40637"/>
                      <a:pt x="59563" y="37659"/>
                      <a:pt x="61070" y="35352"/>
                    </a:cubicBezTo>
                    <a:cubicBezTo>
                      <a:pt x="62647" y="33916"/>
                      <a:pt x="64513" y="32833"/>
                      <a:pt x="66544" y="32174"/>
                    </a:cubicBezTo>
                    <a:cubicBezTo>
                      <a:pt x="69910" y="30814"/>
                      <a:pt x="72529" y="28072"/>
                      <a:pt x="73724" y="24640"/>
                    </a:cubicBezTo>
                    <a:cubicBezTo>
                      <a:pt x="74789" y="21080"/>
                      <a:pt x="72982" y="17290"/>
                      <a:pt x="69545" y="15871"/>
                    </a:cubicBezTo>
                    <a:cubicBezTo>
                      <a:pt x="66114" y="15342"/>
                      <a:pt x="62624" y="16354"/>
                      <a:pt x="60011" y="18637"/>
                    </a:cubicBezTo>
                    <a:cubicBezTo>
                      <a:pt x="53831" y="22463"/>
                      <a:pt x="46592" y="21933"/>
                      <a:pt x="47475" y="13105"/>
                    </a:cubicBezTo>
                    <a:cubicBezTo>
                      <a:pt x="47858" y="10710"/>
                      <a:pt x="47858" y="8261"/>
                      <a:pt x="47475" y="5866"/>
                    </a:cubicBezTo>
                    <a:cubicBezTo>
                      <a:pt x="46875" y="3324"/>
                      <a:pt x="45038" y="1246"/>
                      <a:pt x="42590" y="334"/>
                    </a:cubicBezTo>
                    <a:cubicBezTo>
                      <a:pt x="40095" y="-502"/>
                      <a:pt x="37340" y="263"/>
                      <a:pt x="35645" y="2276"/>
                    </a:cubicBezTo>
                    <a:cubicBezTo>
                      <a:pt x="32585" y="6278"/>
                      <a:pt x="35292" y="13223"/>
                      <a:pt x="31349" y="16401"/>
                    </a:cubicBezTo>
                    <a:cubicBezTo>
                      <a:pt x="29619" y="17584"/>
                      <a:pt x="27412" y="17825"/>
                      <a:pt x="25464" y="17048"/>
                    </a:cubicBezTo>
                    <a:cubicBezTo>
                      <a:pt x="23504" y="16183"/>
                      <a:pt x="21756" y="14894"/>
                      <a:pt x="20343" y="13282"/>
                    </a:cubicBezTo>
                    <a:cubicBezTo>
                      <a:pt x="18342" y="11222"/>
                      <a:pt x="15929" y="8691"/>
                      <a:pt x="13104" y="9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Graphic 6">
              <a:extLst>
                <a:ext uri="{FF2B5EF4-FFF2-40B4-BE49-F238E27FC236}">
                  <a16:creationId xmlns:a16="http://schemas.microsoft.com/office/drawing/2014/main" xmlns="" id="{43FC70D0-00C6-401C-8A9B-0D1467599F8B}"/>
                </a:ext>
              </a:extLst>
            </p:cNvPr>
            <p:cNvGrpSpPr/>
            <p:nvPr/>
          </p:nvGrpSpPr>
          <p:grpSpPr>
            <a:xfrm>
              <a:off x="8128792" y="4414098"/>
              <a:ext cx="75222" cy="81468"/>
              <a:chOff x="8128792" y="4414098"/>
              <a:chExt cx="75222" cy="81468"/>
            </a:xfrm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987B0DD7-635F-4955-9024-0C4766089778}"/>
                  </a:ext>
                </a:extLst>
              </p:cNvPr>
              <p:cNvSpPr/>
              <p:nvPr/>
            </p:nvSpPr>
            <p:spPr>
              <a:xfrm>
                <a:off x="8128792" y="4414098"/>
                <a:ext cx="75222" cy="81468"/>
              </a:xfrm>
              <a:custGeom>
                <a:avLst/>
                <a:gdLst>
                  <a:gd name="connsiteX0" fmla="*/ 12986 w 75222"/>
                  <a:gd name="connsiteY0" fmla="*/ 9524 h 81468"/>
                  <a:gd name="connsiteX1" fmla="*/ 9161 w 75222"/>
                  <a:gd name="connsiteY1" fmla="*/ 13232 h 81468"/>
                  <a:gd name="connsiteX2" fmla="*/ 8043 w 75222"/>
                  <a:gd name="connsiteY2" fmla="*/ 16646 h 81468"/>
                  <a:gd name="connsiteX3" fmla="*/ 13457 w 75222"/>
                  <a:gd name="connsiteY3" fmla="*/ 24885 h 81468"/>
                  <a:gd name="connsiteX4" fmla="*/ 15811 w 75222"/>
                  <a:gd name="connsiteY4" fmla="*/ 34243 h 81468"/>
                  <a:gd name="connsiteX5" fmla="*/ 5394 w 75222"/>
                  <a:gd name="connsiteY5" fmla="*/ 37539 h 81468"/>
                  <a:gd name="connsiteX6" fmla="*/ 2510 w 75222"/>
                  <a:gd name="connsiteY6" fmla="*/ 38010 h 81468"/>
                  <a:gd name="connsiteX7" fmla="*/ 1098 w 75222"/>
                  <a:gd name="connsiteY7" fmla="*/ 39658 h 81468"/>
                  <a:gd name="connsiteX8" fmla="*/ 3334 w 75222"/>
                  <a:gd name="connsiteY8" fmla="*/ 49780 h 81468"/>
                  <a:gd name="connsiteX9" fmla="*/ 12457 w 75222"/>
                  <a:gd name="connsiteY9" fmla="*/ 50134 h 81468"/>
                  <a:gd name="connsiteX10" fmla="*/ 18931 w 75222"/>
                  <a:gd name="connsiteY10" fmla="*/ 54548 h 81468"/>
                  <a:gd name="connsiteX11" fmla="*/ 16753 w 75222"/>
                  <a:gd name="connsiteY11" fmla="*/ 63611 h 81468"/>
                  <a:gd name="connsiteX12" fmla="*/ 13398 w 75222"/>
                  <a:gd name="connsiteY12" fmla="*/ 68025 h 81468"/>
                  <a:gd name="connsiteX13" fmla="*/ 22109 w 75222"/>
                  <a:gd name="connsiteY13" fmla="*/ 77618 h 81468"/>
                  <a:gd name="connsiteX14" fmla="*/ 26111 w 75222"/>
                  <a:gd name="connsiteY14" fmla="*/ 73204 h 81468"/>
                  <a:gd name="connsiteX15" fmla="*/ 29230 w 75222"/>
                  <a:gd name="connsiteY15" fmla="*/ 69673 h 81468"/>
                  <a:gd name="connsiteX16" fmla="*/ 39588 w 75222"/>
                  <a:gd name="connsiteY16" fmla="*/ 68731 h 81468"/>
                  <a:gd name="connsiteX17" fmla="*/ 42708 w 75222"/>
                  <a:gd name="connsiteY17" fmla="*/ 74617 h 81468"/>
                  <a:gd name="connsiteX18" fmla="*/ 49123 w 75222"/>
                  <a:gd name="connsiteY18" fmla="*/ 81091 h 81468"/>
                  <a:gd name="connsiteX19" fmla="*/ 56703 w 75222"/>
                  <a:gd name="connsiteY19" fmla="*/ 77654 h 81468"/>
                  <a:gd name="connsiteX20" fmla="*/ 57068 w 75222"/>
                  <a:gd name="connsiteY20" fmla="*/ 75205 h 81468"/>
                  <a:gd name="connsiteX21" fmla="*/ 55655 w 75222"/>
                  <a:gd name="connsiteY21" fmla="*/ 70732 h 81468"/>
                  <a:gd name="connsiteX22" fmla="*/ 54008 w 75222"/>
                  <a:gd name="connsiteY22" fmla="*/ 64023 h 81468"/>
                  <a:gd name="connsiteX23" fmla="*/ 58186 w 75222"/>
                  <a:gd name="connsiteY23" fmla="*/ 59138 h 81468"/>
                  <a:gd name="connsiteX24" fmla="*/ 65602 w 75222"/>
                  <a:gd name="connsiteY24" fmla="*/ 63081 h 81468"/>
                  <a:gd name="connsiteX25" fmla="*/ 73841 w 75222"/>
                  <a:gd name="connsiteY25" fmla="*/ 61316 h 81468"/>
                  <a:gd name="connsiteX26" fmla="*/ 73841 w 75222"/>
                  <a:gd name="connsiteY26" fmla="*/ 52959 h 81468"/>
                  <a:gd name="connsiteX27" fmla="*/ 66955 w 75222"/>
                  <a:gd name="connsiteY27" fmla="*/ 48721 h 81468"/>
                  <a:gd name="connsiteX28" fmla="*/ 61070 w 75222"/>
                  <a:gd name="connsiteY28" fmla="*/ 43307 h 81468"/>
                  <a:gd name="connsiteX29" fmla="*/ 61070 w 75222"/>
                  <a:gd name="connsiteY29" fmla="*/ 35714 h 81468"/>
                  <a:gd name="connsiteX30" fmla="*/ 66543 w 75222"/>
                  <a:gd name="connsiteY30" fmla="*/ 32536 h 81468"/>
                  <a:gd name="connsiteX31" fmla="*/ 74136 w 75222"/>
                  <a:gd name="connsiteY31" fmla="*/ 24650 h 81468"/>
                  <a:gd name="connsiteX32" fmla="*/ 70016 w 75222"/>
                  <a:gd name="connsiteY32" fmla="*/ 15881 h 81468"/>
                  <a:gd name="connsiteX33" fmla="*/ 60423 w 75222"/>
                  <a:gd name="connsiteY33" fmla="*/ 18647 h 81468"/>
                  <a:gd name="connsiteX34" fmla="*/ 47946 w 75222"/>
                  <a:gd name="connsiteY34" fmla="*/ 13115 h 81468"/>
                  <a:gd name="connsiteX35" fmla="*/ 47946 w 75222"/>
                  <a:gd name="connsiteY35" fmla="*/ 5876 h 81468"/>
                  <a:gd name="connsiteX36" fmla="*/ 43061 w 75222"/>
                  <a:gd name="connsiteY36" fmla="*/ 343 h 81468"/>
                  <a:gd name="connsiteX37" fmla="*/ 36116 w 75222"/>
                  <a:gd name="connsiteY37" fmla="*/ 2286 h 81468"/>
                  <a:gd name="connsiteX38" fmla="*/ 31820 w 75222"/>
                  <a:gd name="connsiteY38" fmla="*/ 16410 h 81468"/>
                  <a:gd name="connsiteX39" fmla="*/ 25934 w 75222"/>
                  <a:gd name="connsiteY39" fmla="*/ 17058 h 81468"/>
                  <a:gd name="connsiteX40" fmla="*/ 20755 w 75222"/>
                  <a:gd name="connsiteY40" fmla="*/ 13291 h 81468"/>
                  <a:gd name="connsiteX41" fmla="*/ 13575 w 75222"/>
                  <a:gd name="connsiteY41" fmla="*/ 9171 h 8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468">
                    <a:moveTo>
                      <a:pt x="12986" y="9524"/>
                    </a:moveTo>
                    <a:cubicBezTo>
                      <a:pt x="11291" y="10237"/>
                      <a:pt x="9926" y="11561"/>
                      <a:pt x="9161" y="13232"/>
                    </a:cubicBezTo>
                    <a:cubicBezTo>
                      <a:pt x="8537" y="14274"/>
                      <a:pt x="8155" y="15439"/>
                      <a:pt x="8043" y="16646"/>
                    </a:cubicBezTo>
                    <a:cubicBezTo>
                      <a:pt x="8043" y="20059"/>
                      <a:pt x="10985" y="22531"/>
                      <a:pt x="13457" y="24885"/>
                    </a:cubicBezTo>
                    <a:cubicBezTo>
                      <a:pt x="15929" y="27240"/>
                      <a:pt x="17930" y="31124"/>
                      <a:pt x="15811" y="34243"/>
                    </a:cubicBezTo>
                    <a:cubicBezTo>
                      <a:pt x="13693" y="37362"/>
                      <a:pt x="8631" y="37598"/>
                      <a:pt x="5394" y="37539"/>
                    </a:cubicBezTo>
                    <a:cubicBezTo>
                      <a:pt x="4406" y="37421"/>
                      <a:pt x="3405" y="37580"/>
                      <a:pt x="2510" y="38010"/>
                    </a:cubicBezTo>
                    <a:cubicBezTo>
                      <a:pt x="1893" y="38416"/>
                      <a:pt x="1404" y="38987"/>
                      <a:pt x="1098" y="39658"/>
                    </a:cubicBezTo>
                    <a:cubicBezTo>
                      <a:pt x="-997" y="43083"/>
                      <a:pt x="-8" y="47556"/>
                      <a:pt x="3334" y="49780"/>
                    </a:cubicBezTo>
                    <a:cubicBezTo>
                      <a:pt x="6101" y="51075"/>
                      <a:pt x="9220" y="49780"/>
                      <a:pt x="12457" y="50134"/>
                    </a:cubicBezTo>
                    <a:cubicBezTo>
                      <a:pt x="15211" y="50440"/>
                      <a:pt x="17642" y="52093"/>
                      <a:pt x="18931" y="54548"/>
                    </a:cubicBezTo>
                    <a:cubicBezTo>
                      <a:pt x="19684" y="57743"/>
                      <a:pt x="18872" y="61104"/>
                      <a:pt x="16753" y="63611"/>
                    </a:cubicBezTo>
                    <a:cubicBezTo>
                      <a:pt x="15694" y="65141"/>
                      <a:pt x="14399" y="66495"/>
                      <a:pt x="13398" y="68025"/>
                    </a:cubicBezTo>
                    <a:cubicBezTo>
                      <a:pt x="9985" y="73499"/>
                      <a:pt x="16223" y="81385"/>
                      <a:pt x="22109" y="77618"/>
                    </a:cubicBezTo>
                    <a:cubicBezTo>
                      <a:pt x="23710" y="76412"/>
                      <a:pt x="25063" y="74911"/>
                      <a:pt x="26111" y="73204"/>
                    </a:cubicBezTo>
                    <a:cubicBezTo>
                      <a:pt x="27070" y="71963"/>
                      <a:pt x="28112" y="70780"/>
                      <a:pt x="29230" y="69673"/>
                    </a:cubicBezTo>
                    <a:cubicBezTo>
                      <a:pt x="31955" y="66807"/>
                      <a:pt x="36387" y="66401"/>
                      <a:pt x="39588" y="68731"/>
                    </a:cubicBezTo>
                    <a:cubicBezTo>
                      <a:pt x="41077" y="70421"/>
                      <a:pt x="42149" y="72439"/>
                      <a:pt x="42708" y="74617"/>
                    </a:cubicBezTo>
                    <a:cubicBezTo>
                      <a:pt x="43838" y="77583"/>
                      <a:pt x="46168" y="79937"/>
                      <a:pt x="49123" y="81091"/>
                    </a:cubicBezTo>
                    <a:cubicBezTo>
                      <a:pt x="52165" y="82232"/>
                      <a:pt x="55561" y="80696"/>
                      <a:pt x="56703" y="77654"/>
                    </a:cubicBezTo>
                    <a:cubicBezTo>
                      <a:pt x="56997" y="76871"/>
                      <a:pt x="57121" y="76041"/>
                      <a:pt x="57068" y="75205"/>
                    </a:cubicBezTo>
                    <a:cubicBezTo>
                      <a:pt x="56797" y="73657"/>
                      <a:pt x="56321" y="72157"/>
                      <a:pt x="55655" y="70732"/>
                    </a:cubicBezTo>
                    <a:cubicBezTo>
                      <a:pt x="54590" y="68655"/>
                      <a:pt x="54025" y="66360"/>
                      <a:pt x="54008" y="64023"/>
                    </a:cubicBezTo>
                    <a:cubicBezTo>
                      <a:pt x="54078" y="61616"/>
                      <a:pt x="55820" y="59580"/>
                      <a:pt x="58186" y="59138"/>
                    </a:cubicBezTo>
                    <a:cubicBezTo>
                      <a:pt x="61188" y="59138"/>
                      <a:pt x="63130" y="61904"/>
                      <a:pt x="65602" y="63081"/>
                    </a:cubicBezTo>
                    <a:cubicBezTo>
                      <a:pt x="68421" y="64506"/>
                      <a:pt x="71852" y="63770"/>
                      <a:pt x="73841" y="61316"/>
                    </a:cubicBezTo>
                    <a:cubicBezTo>
                      <a:pt x="75313" y="59433"/>
                      <a:pt x="76019" y="54548"/>
                      <a:pt x="73841" y="52959"/>
                    </a:cubicBezTo>
                    <a:cubicBezTo>
                      <a:pt x="71652" y="51381"/>
                      <a:pt x="69351" y="49963"/>
                      <a:pt x="66955" y="48721"/>
                    </a:cubicBezTo>
                    <a:cubicBezTo>
                      <a:pt x="64542" y="47473"/>
                      <a:pt x="62512" y="45608"/>
                      <a:pt x="61070" y="43307"/>
                    </a:cubicBezTo>
                    <a:cubicBezTo>
                      <a:pt x="59534" y="41011"/>
                      <a:pt x="59534" y="38010"/>
                      <a:pt x="61070" y="35714"/>
                    </a:cubicBezTo>
                    <a:cubicBezTo>
                      <a:pt x="62630" y="34255"/>
                      <a:pt x="64501" y="33166"/>
                      <a:pt x="66543" y="32536"/>
                    </a:cubicBezTo>
                    <a:cubicBezTo>
                      <a:pt x="70139" y="31194"/>
                      <a:pt x="72929" y="28293"/>
                      <a:pt x="74136" y="24650"/>
                    </a:cubicBezTo>
                    <a:cubicBezTo>
                      <a:pt x="75207" y="21101"/>
                      <a:pt x="73429" y="17317"/>
                      <a:pt x="70016" y="15881"/>
                    </a:cubicBezTo>
                    <a:cubicBezTo>
                      <a:pt x="66567" y="15392"/>
                      <a:pt x="63077" y="16399"/>
                      <a:pt x="60423" y="18647"/>
                    </a:cubicBezTo>
                    <a:cubicBezTo>
                      <a:pt x="54537" y="22472"/>
                      <a:pt x="47063" y="21943"/>
                      <a:pt x="47946" y="13115"/>
                    </a:cubicBezTo>
                    <a:cubicBezTo>
                      <a:pt x="48328" y="10719"/>
                      <a:pt x="48328" y="8271"/>
                      <a:pt x="47946" y="5876"/>
                    </a:cubicBezTo>
                    <a:cubicBezTo>
                      <a:pt x="47345" y="3333"/>
                      <a:pt x="45509" y="1255"/>
                      <a:pt x="43061" y="343"/>
                    </a:cubicBezTo>
                    <a:cubicBezTo>
                      <a:pt x="40565" y="-510"/>
                      <a:pt x="37805" y="261"/>
                      <a:pt x="36116" y="2286"/>
                    </a:cubicBezTo>
                    <a:cubicBezTo>
                      <a:pt x="32997" y="6288"/>
                      <a:pt x="35763" y="13232"/>
                      <a:pt x="31820" y="16410"/>
                    </a:cubicBezTo>
                    <a:cubicBezTo>
                      <a:pt x="30089" y="17593"/>
                      <a:pt x="27882" y="17835"/>
                      <a:pt x="25934" y="17058"/>
                    </a:cubicBezTo>
                    <a:cubicBezTo>
                      <a:pt x="23963" y="16181"/>
                      <a:pt x="22197" y="14898"/>
                      <a:pt x="20755" y="13291"/>
                    </a:cubicBezTo>
                    <a:cubicBezTo>
                      <a:pt x="18754" y="11231"/>
                      <a:pt x="16400" y="8701"/>
                      <a:pt x="13575" y="917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C2795DBC-DC01-491B-B8CD-FCC958EBFFF5}"/>
                  </a:ext>
                </a:extLst>
              </p:cNvPr>
              <p:cNvSpPr/>
              <p:nvPr/>
            </p:nvSpPr>
            <p:spPr>
              <a:xfrm>
                <a:off x="8128792" y="4414098"/>
                <a:ext cx="75222" cy="81468"/>
              </a:xfrm>
              <a:custGeom>
                <a:avLst/>
                <a:gdLst>
                  <a:gd name="connsiteX0" fmla="*/ 12986 w 75222"/>
                  <a:gd name="connsiteY0" fmla="*/ 9524 h 81468"/>
                  <a:gd name="connsiteX1" fmla="*/ 9161 w 75222"/>
                  <a:gd name="connsiteY1" fmla="*/ 13232 h 81468"/>
                  <a:gd name="connsiteX2" fmla="*/ 8043 w 75222"/>
                  <a:gd name="connsiteY2" fmla="*/ 16646 h 81468"/>
                  <a:gd name="connsiteX3" fmla="*/ 13457 w 75222"/>
                  <a:gd name="connsiteY3" fmla="*/ 24885 h 81468"/>
                  <a:gd name="connsiteX4" fmla="*/ 15811 w 75222"/>
                  <a:gd name="connsiteY4" fmla="*/ 34243 h 81468"/>
                  <a:gd name="connsiteX5" fmla="*/ 5394 w 75222"/>
                  <a:gd name="connsiteY5" fmla="*/ 37539 h 81468"/>
                  <a:gd name="connsiteX6" fmla="*/ 2510 w 75222"/>
                  <a:gd name="connsiteY6" fmla="*/ 38010 h 81468"/>
                  <a:gd name="connsiteX7" fmla="*/ 1098 w 75222"/>
                  <a:gd name="connsiteY7" fmla="*/ 39658 h 81468"/>
                  <a:gd name="connsiteX8" fmla="*/ 3334 w 75222"/>
                  <a:gd name="connsiteY8" fmla="*/ 49780 h 81468"/>
                  <a:gd name="connsiteX9" fmla="*/ 12457 w 75222"/>
                  <a:gd name="connsiteY9" fmla="*/ 50134 h 81468"/>
                  <a:gd name="connsiteX10" fmla="*/ 18931 w 75222"/>
                  <a:gd name="connsiteY10" fmla="*/ 54548 h 81468"/>
                  <a:gd name="connsiteX11" fmla="*/ 16753 w 75222"/>
                  <a:gd name="connsiteY11" fmla="*/ 63611 h 81468"/>
                  <a:gd name="connsiteX12" fmla="*/ 13398 w 75222"/>
                  <a:gd name="connsiteY12" fmla="*/ 68025 h 81468"/>
                  <a:gd name="connsiteX13" fmla="*/ 22109 w 75222"/>
                  <a:gd name="connsiteY13" fmla="*/ 77618 h 81468"/>
                  <a:gd name="connsiteX14" fmla="*/ 26111 w 75222"/>
                  <a:gd name="connsiteY14" fmla="*/ 73204 h 81468"/>
                  <a:gd name="connsiteX15" fmla="*/ 29230 w 75222"/>
                  <a:gd name="connsiteY15" fmla="*/ 69673 h 81468"/>
                  <a:gd name="connsiteX16" fmla="*/ 39588 w 75222"/>
                  <a:gd name="connsiteY16" fmla="*/ 68731 h 81468"/>
                  <a:gd name="connsiteX17" fmla="*/ 42708 w 75222"/>
                  <a:gd name="connsiteY17" fmla="*/ 74617 h 81468"/>
                  <a:gd name="connsiteX18" fmla="*/ 49123 w 75222"/>
                  <a:gd name="connsiteY18" fmla="*/ 81091 h 81468"/>
                  <a:gd name="connsiteX19" fmla="*/ 56703 w 75222"/>
                  <a:gd name="connsiteY19" fmla="*/ 77654 h 81468"/>
                  <a:gd name="connsiteX20" fmla="*/ 57068 w 75222"/>
                  <a:gd name="connsiteY20" fmla="*/ 75205 h 81468"/>
                  <a:gd name="connsiteX21" fmla="*/ 55655 w 75222"/>
                  <a:gd name="connsiteY21" fmla="*/ 70732 h 81468"/>
                  <a:gd name="connsiteX22" fmla="*/ 54008 w 75222"/>
                  <a:gd name="connsiteY22" fmla="*/ 64023 h 81468"/>
                  <a:gd name="connsiteX23" fmla="*/ 58186 w 75222"/>
                  <a:gd name="connsiteY23" fmla="*/ 59138 h 81468"/>
                  <a:gd name="connsiteX24" fmla="*/ 65602 w 75222"/>
                  <a:gd name="connsiteY24" fmla="*/ 63081 h 81468"/>
                  <a:gd name="connsiteX25" fmla="*/ 73841 w 75222"/>
                  <a:gd name="connsiteY25" fmla="*/ 61316 h 81468"/>
                  <a:gd name="connsiteX26" fmla="*/ 73841 w 75222"/>
                  <a:gd name="connsiteY26" fmla="*/ 52959 h 81468"/>
                  <a:gd name="connsiteX27" fmla="*/ 66955 w 75222"/>
                  <a:gd name="connsiteY27" fmla="*/ 48721 h 81468"/>
                  <a:gd name="connsiteX28" fmla="*/ 61070 w 75222"/>
                  <a:gd name="connsiteY28" fmla="*/ 43307 h 81468"/>
                  <a:gd name="connsiteX29" fmla="*/ 61070 w 75222"/>
                  <a:gd name="connsiteY29" fmla="*/ 35714 h 81468"/>
                  <a:gd name="connsiteX30" fmla="*/ 66543 w 75222"/>
                  <a:gd name="connsiteY30" fmla="*/ 32536 h 81468"/>
                  <a:gd name="connsiteX31" fmla="*/ 74136 w 75222"/>
                  <a:gd name="connsiteY31" fmla="*/ 24650 h 81468"/>
                  <a:gd name="connsiteX32" fmla="*/ 70016 w 75222"/>
                  <a:gd name="connsiteY32" fmla="*/ 15881 h 81468"/>
                  <a:gd name="connsiteX33" fmla="*/ 60423 w 75222"/>
                  <a:gd name="connsiteY33" fmla="*/ 18647 h 81468"/>
                  <a:gd name="connsiteX34" fmla="*/ 47946 w 75222"/>
                  <a:gd name="connsiteY34" fmla="*/ 13115 h 81468"/>
                  <a:gd name="connsiteX35" fmla="*/ 47946 w 75222"/>
                  <a:gd name="connsiteY35" fmla="*/ 5876 h 81468"/>
                  <a:gd name="connsiteX36" fmla="*/ 43061 w 75222"/>
                  <a:gd name="connsiteY36" fmla="*/ 343 h 81468"/>
                  <a:gd name="connsiteX37" fmla="*/ 36116 w 75222"/>
                  <a:gd name="connsiteY37" fmla="*/ 2286 h 81468"/>
                  <a:gd name="connsiteX38" fmla="*/ 31820 w 75222"/>
                  <a:gd name="connsiteY38" fmla="*/ 16410 h 81468"/>
                  <a:gd name="connsiteX39" fmla="*/ 25934 w 75222"/>
                  <a:gd name="connsiteY39" fmla="*/ 17058 h 81468"/>
                  <a:gd name="connsiteX40" fmla="*/ 20755 w 75222"/>
                  <a:gd name="connsiteY40" fmla="*/ 13291 h 81468"/>
                  <a:gd name="connsiteX41" fmla="*/ 13575 w 75222"/>
                  <a:gd name="connsiteY41" fmla="*/ 9171 h 8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468">
                    <a:moveTo>
                      <a:pt x="12986" y="9524"/>
                    </a:moveTo>
                    <a:cubicBezTo>
                      <a:pt x="11291" y="10237"/>
                      <a:pt x="9926" y="11561"/>
                      <a:pt x="9161" y="13232"/>
                    </a:cubicBezTo>
                    <a:cubicBezTo>
                      <a:pt x="8537" y="14274"/>
                      <a:pt x="8155" y="15439"/>
                      <a:pt x="8043" y="16646"/>
                    </a:cubicBezTo>
                    <a:cubicBezTo>
                      <a:pt x="8043" y="20059"/>
                      <a:pt x="10985" y="22531"/>
                      <a:pt x="13457" y="24885"/>
                    </a:cubicBezTo>
                    <a:cubicBezTo>
                      <a:pt x="15929" y="27240"/>
                      <a:pt x="17930" y="31124"/>
                      <a:pt x="15811" y="34243"/>
                    </a:cubicBezTo>
                    <a:cubicBezTo>
                      <a:pt x="13693" y="37362"/>
                      <a:pt x="8631" y="37598"/>
                      <a:pt x="5394" y="37539"/>
                    </a:cubicBezTo>
                    <a:cubicBezTo>
                      <a:pt x="4406" y="37421"/>
                      <a:pt x="3405" y="37580"/>
                      <a:pt x="2510" y="38010"/>
                    </a:cubicBezTo>
                    <a:cubicBezTo>
                      <a:pt x="1893" y="38416"/>
                      <a:pt x="1404" y="38987"/>
                      <a:pt x="1098" y="39658"/>
                    </a:cubicBezTo>
                    <a:cubicBezTo>
                      <a:pt x="-997" y="43083"/>
                      <a:pt x="-8" y="47556"/>
                      <a:pt x="3334" y="49780"/>
                    </a:cubicBezTo>
                    <a:cubicBezTo>
                      <a:pt x="6101" y="51075"/>
                      <a:pt x="9220" y="49780"/>
                      <a:pt x="12457" y="50134"/>
                    </a:cubicBezTo>
                    <a:cubicBezTo>
                      <a:pt x="15211" y="50440"/>
                      <a:pt x="17642" y="52093"/>
                      <a:pt x="18931" y="54548"/>
                    </a:cubicBezTo>
                    <a:cubicBezTo>
                      <a:pt x="19684" y="57743"/>
                      <a:pt x="18872" y="61104"/>
                      <a:pt x="16753" y="63611"/>
                    </a:cubicBezTo>
                    <a:cubicBezTo>
                      <a:pt x="15694" y="65141"/>
                      <a:pt x="14399" y="66495"/>
                      <a:pt x="13398" y="68025"/>
                    </a:cubicBezTo>
                    <a:cubicBezTo>
                      <a:pt x="9985" y="73499"/>
                      <a:pt x="16223" y="81385"/>
                      <a:pt x="22109" y="77618"/>
                    </a:cubicBezTo>
                    <a:cubicBezTo>
                      <a:pt x="23710" y="76412"/>
                      <a:pt x="25063" y="74911"/>
                      <a:pt x="26111" y="73204"/>
                    </a:cubicBezTo>
                    <a:cubicBezTo>
                      <a:pt x="27070" y="71963"/>
                      <a:pt x="28112" y="70780"/>
                      <a:pt x="29230" y="69673"/>
                    </a:cubicBezTo>
                    <a:cubicBezTo>
                      <a:pt x="31955" y="66807"/>
                      <a:pt x="36387" y="66401"/>
                      <a:pt x="39588" y="68731"/>
                    </a:cubicBezTo>
                    <a:cubicBezTo>
                      <a:pt x="41077" y="70421"/>
                      <a:pt x="42149" y="72439"/>
                      <a:pt x="42708" y="74617"/>
                    </a:cubicBezTo>
                    <a:cubicBezTo>
                      <a:pt x="43838" y="77583"/>
                      <a:pt x="46168" y="79937"/>
                      <a:pt x="49123" y="81091"/>
                    </a:cubicBezTo>
                    <a:cubicBezTo>
                      <a:pt x="52165" y="82232"/>
                      <a:pt x="55561" y="80696"/>
                      <a:pt x="56703" y="77654"/>
                    </a:cubicBezTo>
                    <a:cubicBezTo>
                      <a:pt x="56997" y="76871"/>
                      <a:pt x="57121" y="76041"/>
                      <a:pt x="57068" y="75205"/>
                    </a:cubicBezTo>
                    <a:cubicBezTo>
                      <a:pt x="56797" y="73657"/>
                      <a:pt x="56321" y="72157"/>
                      <a:pt x="55655" y="70732"/>
                    </a:cubicBezTo>
                    <a:cubicBezTo>
                      <a:pt x="54590" y="68655"/>
                      <a:pt x="54025" y="66360"/>
                      <a:pt x="54008" y="64023"/>
                    </a:cubicBezTo>
                    <a:cubicBezTo>
                      <a:pt x="54078" y="61616"/>
                      <a:pt x="55820" y="59580"/>
                      <a:pt x="58186" y="59138"/>
                    </a:cubicBezTo>
                    <a:cubicBezTo>
                      <a:pt x="61188" y="59138"/>
                      <a:pt x="63130" y="61904"/>
                      <a:pt x="65602" y="63081"/>
                    </a:cubicBezTo>
                    <a:cubicBezTo>
                      <a:pt x="68421" y="64506"/>
                      <a:pt x="71852" y="63770"/>
                      <a:pt x="73841" y="61316"/>
                    </a:cubicBezTo>
                    <a:cubicBezTo>
                      <a:pt x="75313" y="59433"/>
                      <a:pt x="76019" y="54548"/>
                      <a:pt x="73841" y="52959"/>
                    </a:cubicBezTo>
                    <a:cubicBezTo>
                      <a:pt x="71652" y="51381"/>
                      <a:pt x="69351" y="49963"/>
                      <a:pt x="66955" y="48721"/>
                    </a:cubicBezTo>
                    <a:cubicBezTo>
                      <a:pt x="64542" y="47473"/>
                      <a:pt x="62512" y="45608"/>
                      <a:pt x="61070" y="43307"/>
                    </a:cubicBezTo>
                    <a:cubicBezTo>
                      <a:pt x="59534" y="41011"/>
                      <a:pt x="59534" y="38010"/>
                      <a:pt x="61070" y="35714"/>
                    </a:cubicBezTo>
                    <a:cubicBezTo>
                      <a:pt x="62630" y="34255"/>
                      <a:pt x="64501" y="33166"/>
                      <a:pt x="66543" y="32536"/>
                    </a:cubicBezTo>
                    <a:cubicBezTo>
                      <a:pt x="70139" y="31194"/>
                      <a:pt x="72929" y="28293"/>
                      <a:pt x="74136" y="24650"/>
                    </a:cubicBezTo>
                    <a:cubicBezTo>
                      <a:pt x="75207" y="21101"/>
                      <a:pt x="73429" y="17317"/>
                      <a:pt x="70016" y="15881"/>
                    </a:cubicBezTo>
                    <a:cubicBezTo>
                      <a:pt x="66567" y="15392"/>
                      <a:pt x="63077" y="16399"/>
                      <a:pt x="60423" y="18647"/>
                    </a:cubicBezTo>
                    <a:cubicBezTo>
                      <a:pt x="54537" y="22472"/>
                      <a:pt x="47063" y="21943"/>
                      <a:pt x="47946" y="13115"/>
                    </a:cubicBezTo>
                    <a:cubicBezTo>
                      <a:pt x="48328" y="10719"/>
                      <a:pt x="48328" y="8271"/>
                      <a:pt x="47946" y="5876"/>
                    </a:cubicBezTo>
                    <a:cubicBezTo>
                      <a:pt x="47345" y="3333"/>
                      <a:pt x="45509" y="1255"/>
                      <a:pt x="43061" y="343"/>
                    </a:cubicBezTo>
                    <a:cubicBezTo>
                      <a:pt x="40565" y="-510"/>
                      <a:pt x="37805" y="261"/>
                      <a:pt x="36116" y="2286"/>
                    </a:cubicBezTo>
                    <a:cubicBezTo>
                      <a:pt x="32997" y="6288"/>
                      <a:pt x="35763" y="13232"/>
                      <a:pt x="31820" y="16410"/>
                    </a:cubicBezTo>
                    <a:cubicBezTo>
                      <a:pt x="30089" y="17593"/>
                      <a:pt x="27882" y="17835"/>
                      <a:pt x="25934" y="17058"/>
                    </a:cubicBezTo>
                    <a:cubicBezTo>
                      <a:pt x="23963" y="16181"/>
                      <a:pt x="22197" y="14898"/>
                      <a:pt x="20755" y="13291"/>
                    </a:cubicBezTo>
                    <a:cubicBezTo>
                      <a:pt x="18754" y="11231"/>
                      <a:pt x="16400" y="8701"/>
                      <a:pt x="13575" y="9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Graphic 6">
              <a:extLst>
                <a:ext uri="{FF2B5EF4-FFF2-40B4-BE49-F238E27FC236}">
                  <a16:creationId xmlns:a16="http://schemas.microsoft.com/office/drawing/2014/main" xmlns="" id="{53E5ECC4-376E-4C4B-9086-7EFCDDD0CE6F}"/>
                </a:ext>
              </a:extLst>
            </p:cNvPr>
            <p:cNvGrpSpPr/>
            <p:nvPr/>
          </p:nvGrpSpPr>
          <p:grpSpPr>
            <a:xfrm>
              <a:off x="6383186" y="2836817"/>
              <a:ext cx="74879" cy="81941"/>
              <a:chOff x="6383186" y="2836817"/>
              <a:chExt cx="74879" cy="81941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014AB792-3B14-4610-847E-1798B83A3D8A}"/>
                  </a:ext>
                </a:extLst>
              </p:cNvPr>
              <p:cNvSpPr/>
              <p:nvPr/>
            </p:nvSpPr>
            <p:spPr>
              <a:xfrm>
                <a:off x="6383186" y="2836817"/>
                <a:ext cx="74879" cy="81941"/>
              </a:xfrm>
              <a:custGeom>
                <a:avLst/>
                <a:gdLst>
                  <a:gd name="connsiteX0" fmla="*/ 61366 w 74879"/>
                  <a:gd name="connsiteY0" fmla="*/ 72615 h 81941"/>
                  <a:gd name="connsiteX1" fmla="*/ 65250 w 74879"/>
                  <a:gd name="connsiteY1" fmla="*/ 68966 h 81941"/>
                  <a:gd name="connsiteX2" fmla="*/ 66368 w 74879"/>
                  <a:gd name="connsiteY2" fmla="*/ 65552 h 81941"/>
                  <a:gd name="connsiteX3" fmla="*/ 61130 w 74879"/>
                  <a:gd name="connsiteY3" fmla="*/ 57254 h 81941"/>
                  <a:gd name="connsiteX4" fmla="*/ 58894 w 74879"/>
                  <a:gd name="connsiteY4" fmla="*/ 47837 h 81941"/>
                  <a:gd name="connsiteX5" fmla="*/ 69370 w 74879"/>
                  <a:gd name="connsiteY5" fmla="*/ 44718 h 81941"/>
                  <a:gd name="connsiteX6" fmla="*/ 72313 w 74879"/>
                  <a:gd name="connsiteY6" fmla="*/ 44306 h 81941"/>
                  <a:gd name="connsiteX7" fmla="*/ 73725 w 74879"/>
                  <a:gd name="connsiteY7" fmla="*/ 42658 h 81941"/>
                  <a:gd name="connsiteX8" fmla="*/ 71606 w 74879"/>
                  <a:gd name="connsiteY8" fmla="*/ 32535 h 81941"/>
                  <a:gd name="connsiteX9" fmla="*/ 62543 w 74879"/>
                  <a:gd name="connsiteY9" fmla="*/ 32065 h 81941"/>
                  <a:gd name="connsiteX10" fmla="*/ 56128 w 74879"/>
                  <a:gd name="connsiteY10" fmla="*/ 27533 h 81941"/>
                  <a:gd name="connsiteX11" fmla="*/ 58423 w 74879"/>
                  <a:gd name="connsiteY11" fmla="*/ 18469 h 81941"/>
                  <a:gd name="connsiteX12" fmla="*/ 61837 w 74879"/>
                  <a:gd name="connsiteY12" fmla="*/ 14114 h 81941"/>
                  <a:gd name="connsiteX13" fmla="*/ 53303 w 74879"/>
                  <a:gd name="connsiteY13" fmla="*/ 4403 h 81941"/>
                  <a:gd name="connsiteX14" fmla="*/ 49183 w 74879"/>
                  <a:gd name="connsiteY14" fmla="*/ 8758 h 81941"/>
                  <a:gd name="connsiteX15" fmla="*/ 46064 w 74879"/>
                  <a:gd name="connsiteY15" fmla="*/ 12231 h 81941"/>
                  <a:gd name="connsiteX16" fmla="*/ 35882 w 74879"/>
                  <a:gd name="connsiteY16" fmla="*/ 12878 h 81941"/>
                  <a:gd name="connsiteX17" fmla="*/ 32881 w 74879"/>
                  <a:gd name="connsiteY17" fmla="*/ 6993 h 81941"/>
                  <a:gd name="connsiteX18" fmla="*/ 26524 w 74879"/>
                  <a:gd name="connsiteY18" fmla="*/ 401 h 81941"/>
                  <a:gd name="connsiteX19" fmla="*/ 18906 w 74879"/>
                  <a:gd name="connsiteY19" fmla="*/ 3756 h 81941"/>
                  <a:gd name="connsiteX20" fmla="*/ 18520 w 74879"/>
                  <a:gd name="connsiteY20" fmla="*/ 6287 h 81941"/>
                  <a:gd name="connsiteX21" fmla="*/ 19815 w 74879"/>
                  <a:gd name="connsiteY21" fmla="*/ 10759 h 81941"/>
                  <a:gd name="connsiteX22" fmla="*/ 21345 w 74879"/>
                  <a:gd name="connsiteY22" fmla="*/ 17528 h 81941"/>
                  <a:gd name="connsiteX23" fmla="*/ 17108 w 74879"/>
                  <a:gd name="connsiteY23" fmla="*/ 22354 h 81941"/>
                  <a:gd name="connsiteX24" fmla="*/ 9810 w 74879"/>
                  <a:gd name="connsiteY24" fmla="*/ 18293 h 81941"/>
                  <a:gd name="connsiteX25" fmla="*/ 1512 w 74879"/>
                  <a:gd name="connsiteY25" fmla="*/ 19941 h 81941"/>
                  <a:gd name="connsiteX26" fmla="*/ 1158 w 74879"/>
                  <a:gd name="connsiteY26" fmla="*/ 28298 h 81941"/>
                  <a:gd name="connsiteX27" fmla="*/ 7985 w 74879"/>
                  <a:gd name="connsiteY27" fmla="*/ 32653 h 81941"/>
                  <a:gd name="connsiteX28" fmla="*/ 13871 w 74879"/>
                  <a:gd name="connsiteY28" fmla="*/ 38126 h 81941"/>
                  <a:gd name="connsiteX29" fmla="*/ 13518 w 74879"/>
                  <a:gd name="connsiteY29" fmla="*/ 45719 h 81941"/>
                  <a:gd name="connsiteX30" fmla="*/ 7985 w 74879"/>
                  <a:gd name="connsiteY30" fmla="*/ 48838 h 81941"/>
                  <a:gd name="connsiteX31" fmla="*/ 570 w 74879"/>
                  <a:gd name="connsiteY31" fmla="*/ 56312 h 81941"/>
                  <a:gd name="connsiteX32" fmla="*/ 4513 w 74879"/>
                  <a:gd name="connsiteY32" fmla="*/ 65140 h 81941"/>
                  <a:gd name="connsiteX33" fmla="*/ 14165 w 74879"/>
                  <a:gd name="connsiteY33" fmla="*/ 62492 h 81941"/>
                  <a:gd name="connsiteX34" fmla="*/ 26583 w 74879"/>
                  <a:gd name="connsiteY34" fmla="*/ 68377 h 81941"/>
                  <a:gd name="connsiteX35" fmla="*/ 26583 w 74879"/>
                  <a:gd name="connsiteY35" fmla="*/ 75675 h 81941"/>
                  <a:gd name="connsiteX36" fmla="*/ 31409 w 74879"/>
                  <a:gd name="connsiteY36" fmla="*/ 81561 h 81941"/>
                  <a:gd name="connsiteX37" fmla="*/ 38354 w 74879"/>
                  <a:gd name="connsiteY37" fmla="*/ 79736 h 81941"/>
                  <a:gd name="connsiteX38" fmla="*/ 42886 w 74879"/>
                  <a:gd name="connsiteY38" fmla="*/ 65670 h 81941"/>
                  <a:gd name="connsiteX39" fmla="*/ 48771 w 74879"/>
                  <a:gd name="connsiteY39" fmla="*/ 65082 h 81941"/>
                  <a:gd name="connsiteX40" fmla="*/ 53833 w 74879"/>
                  <a:gd name="connsiteY40" fmla="*/ 68966 h 81941"/>
                  <a:gd name="connsiteX41" fmla="*/ 61013 w 74879"/>
                  <a:gd name="connsiteY41" fmla="*/ 73203 h 8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4879" h="81941">
                    <a:moveTo>
                      <a:pt x="61366" y="72615"/>
                    </a:moveTo>
                    <a:cubicBezTo>
                      <a:pt x="63071" y="71926"/>
                      <a:pt x="64457" y="70626"/>
                      <a:pt x="65250" y="68966"/>
                    </a:cubicBezTo>
                    <a:cubicBezTo>
                      <a:pt x="65882" y="67930"/>
                      <a:pt x="66265" y="66759"/>
                      <a:pt x="66368" y="65552"/>
                    </a:cubicBezTo>
                    <a:cubicBezTo>
                      <a:pt x="66368" y="62139"/>
                      <a:pt x="63543" y="59667"/>
                      <a:pt x="61130" y="57254"/>
                    </a:cubicBezTo>
                    <a:cubicBezTo>
                      <a:pt x="58717" y="54841"/>
                      <a:pt x="56716" y="50957"/>
                      <a:pt x="58894" y="47837"/>
                    </a:cubicBezTo>
                    <a:cubicBezTo>
                      <a:pt x="61072" y="44718"/>
                      <a:pt x="66133" y="44659"/>
                      <a:pt x="69370" y="44718"/>
                    </a:cubicBezTo>
                    <a:cubicBezTo>
                      <a:pt x="70370" y="44853"/>
                      <a:pt x="71387" y="44706"/>
                      <a:pt x="72313" y="44306"/>
                    </a:cubicBezTo>
                    <a:cubicBezTo>
                      <a:pt x="72931" y="43900"/>
                      <a:pt x="73420" y="43329"/>
                      <a:pt x="73725" y="42658"/>
                    </a:cubicBezTo>
                    <a:cubicBezTo>
                      <a:pt x="75877" y="39268"/>
                      <a:pt x="74938" y="34778"/>
                      <a:pt x="71606" y="32535"/>
                    </a:cubicBezTo>
                    <a:cubicBezTo>
                      <a:pt x="68899" y="31182"/>
                      <a:pt x="65721" y="32535"/>
                      <a:pt x="62543" y="32065"/>
                    </a:cubicBezTo>
                    <a:cubicBezTo>
                      <a:pt x="59799" y="31676"/>
                      <a:pt x="57410" y="29987"/>
                      <a:pt x="56128" y="27533"/>
                    </a:cubicBezTo>
                    <a:cubicBezTo>
                      <a:pt x="55446" y="24319"/>
                      <a:pt x="56294" y="20971"/>
                      <a:pt x="58423" y="18469"/>
                    </a:cubicBezTo>
                    <a:cubicBezTo>
                      <a:pt x="59482" y="16998"/>
                      <a:pt x="60836" y="15644"/>
                      <a:pt x="61837" y="14114"/>
                    </a:cubicBezTo>
                    <a:cubicBezTo>
                      <a:pt x="65368" y="8700"/>
                      <a:pt x="59247" y="695"/>
                      <a:pt x="53303" y="4403"/>
                    </a:cubicBezTo>
                    <a:cubicBezTo>
                      <a:pt x="51670" y="5586"/>
                      <a:pt x="50273" y="7063"/>
                      <a:pt x="49183" y="8758"/>
                    </a:cubicBezTo>
                    <a:cubicBezTo>
                      <a:pt x="48237" y="9994"/>
                      <a:pt x="47194" y="11160"/>
                      <a:pt x="46064" y="12231"/>
                    </a:cubicBezTo>
                    <a:cubicBezTo>
                      <a:pt x="43285" y="14909"/>
                      <a:pt x="38977" y="15179"/>
                      <a:pt x="35882" y="12878"/>
                    </a:cubicBezTo>
                    <a:cubicBezTo>
                      <a:pt x="34427" y="11183"/>
                      <a:pt x="33397" y="9165"/>
                      <a:pt x="32881" y="6993"/>
                    </a:cubicBezTo>
                    <a:cubicBezTo>
                      <a:pt x="31738" y="4027"/>
                      <a:pt x="29446" y="1649"/>
                      <a:pt x="26524" y="401"/>
                    </a:cubicBezTo>
                    <a:cubicBezTo>
                      <a:pt x="23495" y="-776"/>
                      <a:pt x="20084" y="725"/>
                      <a:pt x="18906" y="3756"/>
                    </a:cubicBezTo>
                    <a:cubicBezTo>
                      <a:pt x="18593" y="4562"/>
                      <a:pt x="18461" y="5421"/>
                      <a:pt x="18520" y="6287"/>
                    </a:cubicBezTo>
                    <a:cubicBezTo>
                      <a:pt x="18744" y="7829"/>
                      <a:pt x="19180" y="9335"/>
                      <a:pt x="19815" y="10759"/>
                    </a:cubicBezTo>
                    <a:cubicBezTo>
                      <a:pt x="20869" y="12855"/>
                      <a:pt x="21394" y="15179"/>
                      <a:pt x="21345" y="17528"/>
                    </a:cubicBezTo>
                    <a:cubicBezTo>
                      <a:pt x="21243" y="19935"/>
                      <a:pt x="19479" y="21942"/>
                      <a:pt x="17108" y="22354"/>
                    </a:cubicBezTo>
                    <a:cubicBezTo>
                      <a:pt x="14106" y="22354"/>
                      <a:pt x="12223" y="19529"/>
                      <a:pt x="9810" y="18293"/>
                    </a:cubicBezTo>
                    <a:cubicBezTo>
                      <a:pt x="6999" y="16833"/>
                      <a:pt x="3551" y="17516"/>
                      <a:pt x="1512" y="19941"/>
                    </a:cubicBezTo>
                    <a:cubicBezTo>
                      <a:pt x="-19" y="21765"/>
                      <a:pt x="-784" y="26650"/>
                      <a:pt x="1158" y="28298"/>
                    </a:cubicBezTo>
                    <a:cubicBezTo>
                      <a:pt x="3340" y="29893"/>
                      <a:pt x="5620" y="31347"/>
                      <a:pt x="7985" y="32653"/>
                    </a:cubicBezTo>
                    <a:cubicBezTo>
                      <a:pt x="10403" y="33918"/>
                      <a:pt x="12437" y="35808"/>
                      <a:pt x="13871" y="38126"/>
                    </a:cubicBezTo>
                    <a:cubicBezTo>
                      <a:pt x="15272" y="40504"/>
                      <a:pt x="15133" y="43482"/>
                      <a:pt x="13518" y="45719"/>
                    </a:cubicBezTo>
                    <a:cubicBezTo>
                      <a:pt x="11924" y="47149"/>
                      <a:pt x="10035" y="48214"/>
                      <a:pt x="7985" y="48838"/>
                    </a:cubicBezTo>
                    <a:cubicBezTo>
                      <a:pt x="4523" y="50097"/>
                      <a:pt x="1804" y="52840"/>
                      <a:pt x="570" y="56312"/>
                    </a:cubicBezTo>
                    <a:cubicBezTo>
                      <a:pt x="-562" y="59832"/>
                      <a:pt x="1138" y="63634"/>
                      <a:pt x="4513" y="65140"/>
                    </a:cubicBezTo>
                    <a:cubicBezTo>
                      <a:pt x="7960" y="65658"/>
                      <a:pt x="11465" y="64699"/>
                      <a:pt x="14165" y="62492"/>
                    </a:cubicBezTo>
                    <a:cubicBezTo>
                      <a:pt x="20404" y="58784"/>
                      <a:pt x="27584" y="59432"/>
                      <a:pt x="26583" y="68377"/>
                    </a:cubicBezTo>
                    <a:cubicBezTo>
                      <a:pt x="26172" y="70790"/>
                      <a:pt x="26172" y="73262"/>
                      <a:pt x="26583" y="75675"/>
                    </a:cubicBezTo>
                    <a:cubicBezTo>
                      <a:pt x="27044" y="78347"/>
                      <a:pt x="28877" y="80584"/>
                      <a:pt x="31409" y="81561"/>
                    </a:cubicBezTo>
                    <a:cubicBezTo>
                      <a:pt x="33878" y="82461"/>
                      <a:pt x="36647" y="81731"/>
                      <a:pt x="38354" y="79736"/>
                    </a:cubicBezTo>
                    <a:cubicBezTo>
                      <a:pt x="41532" y="75793"/>
                      <a:pt x="38884" y="68789"/>
                      <a:pt x="42886" y="65670"/>
                    </a:cubicBezTo>
                    <a:cubicBezTo>
                      <a:pt x="44638" y="64534"/>
                      <a:pt x="46829" y="64316"/>
                      <a:pt x="48771" y="65082"/>
                    </a:cubicBezTo>
                    <a:cubicBezTo>
                      <a:pt x="50730" y="65976"/>
                      <a:pt x="52461" y="67306"/>
                      <a:pt x="53833" y="68966"/>
                    </a:cubicBezTo>
                    <a:cubicBezTo>
                      <a:pt x="55834" y="71085"/>
                      <a:pt x="58129" y="73615"/>
                      <a:pt x="61013" y="7320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A92A321A-1350-4822-96FD-045A32B8030E}"/>
                  </a:ext>
                </a:extLst>
              </p:cNvPr>
              <p:cNvSpPr/>
              <p:nvPr/>
            </p:nvSpPr>
            <p:spPr>
              <a:xfrm>
                <a:off x="6383186" y="2836817"/>
                <a:ext cx="74879" cy="81941"/>
              </a:xfrm>
              <a:custGeom>
                <a:avLst/>
                <a:gdLst>
                  <a:gd name="connsiteX0" fmla="*/ 61366 w 74879"/>
                  <a:gd name="connsiteY0" fmla="*/ 72615 h 81941"/>
                  <a:gd name="connsiteX1" fmla="*/ 65250 w 74879"/>
                  <a:gd name="connsiteY1" fmla="*/ 68966 h 81941"/>
                  <a:gd name="connsiteX2" fmla="*/ 66368 w 74879"/>
                  <a:gd name="connsiteY2" fmla="*/ 65552 h 81941"/>
                  <a:gd name="connsiteX3" fmla="*/ 61130 w 74879"/>
                  <a:gd name="connsiteY3" fmla="*/ 57254 h 81941"/>
                  <a:gd name="connsiteX4" fmla="*/ 58894 w 74879"/>
                  <a:gd name="connsiteY4" fmla="*/ 47837 h 81941"/>
                  <a:gd name="connsiteX5" fmla="*/ 69370 w 74879"/>
                  <a:gd name="connsiteY5" fmla="*/ 44718 h 81941"/>
                  <a:gd name="connsiteX6" fmla="*/ 72313 w 74879"/>
                  <a:gd name="connsiteY6" fmla="*/ 44306 h 81941"/>
                  <a:gd name="connsiteX7" fmla="*/ 73725 w 74879"/>
                  <a:gd name="connsiteY7" fmla="*/ 42658 h 81941"/>
                  <a:gd name="connsiteX8" fmla="*/ 71606 w 74879"/>
                  <a:gd name="connsiteY8" fmla="*/ 32535 h 81941"/>
                  <a:gd name="connsiteX9" fmla="*/ 62543 w 74879"/>
                  <a:gd name="connsiteY9" fmla="*/ 32065 h 81941"/>
                  <a:gd name="connsiteX10" fmla="*/ 56128 w 74879"/>
                  <a:gd name="connsiteY10" fmla="*/ 27533 h 81941"/>
                  <a:gd name="connsiteX11" fmla="*/ 58423 w 74879"/>
                  <a:gd name="connsiteY11" fmla="*/ 18469 h 81941"/>
                  <a:gd name="connsiteX12" fmla="*/ 61837 w 74879"/>
                  <a:gd name="connsiteY12" fmla="*/ 14114 h 81941"/>
                  <a:gd name="connsiteX13" fmla="*/ 53303 w 74879"/>
                  <a:gd name="connsiteY13" fmla="*/ 4403 h 81941"/>
                  <a:gd name="connsiteX14" fmla="*/ 49183 w 74879"/>
                  <a:gd name="connsiteY14" fmla="*/ 8758 h 81941"/>
                  <a:gd name="connsiteX15" fmla="*/ 46064 w 74879"/>
                  <a:gd name="connsiteY15" fmla="*/ 12231 h 81941"/>
                  <a:gd name="connsiteX16" fmla="*/ 35882 w 74879"/>
                  <a:gd name="connsiteY16" fmla="*/ 12878 h 81941"/>
                  <a:gd name="connsiteX17" fmla="*/ 32881 w 74879"/>
                  <a:gd name="connsiteY17" fmla="*/ 6993 h 81941"/>
                  <a:gd name="connsiteX18" fmla="*/ 26524 w 74879"/>
                  <a:gd name="connsiteY18" fmla="*/ 401 h 81941"/>
                  <a:gd name="connsiteX19" fmla="*/ 18906 w 74879"/>
                  <a:gd name="connsiteY19" fmla="*/ 3756 h 81941"/>
                  <a:gd name="connsiteX20" fmla="*/ 18520 w 74879"/>
                  <a:gd name="connsiteY20" fmla="*/ 6287 h 81941"/>
                  <a:gd name="connsiteX21" fmla="*/ 19815 w 74879"/>
                  <a:gd name="connsiteY21" fmla="*/ 10759 h 81941"/>
                  <a:gd name="connsiteX22" fmla="*/ 21345 w 74879"/>
                  <a:gd name="connsiteY22" fmla="*/ 17528 h 81941"/>
                  <a:gd name="connsiteX23" fmla="*/ 17108 w 74879"/>
                  <a:gd name="connsiteY23" fmla="*/ 22354 h 81941"/>
                  <a:gd name="connsiteX24" fmla="*/ 9810 w 74879"/>
                  <a:gd name="connsiteY24" fmla="*/ 18293 h 81941"/>
                  <a:gd name="connsiteX25" fmla="*/ 1512 w 74879"/>
                  <a:gd name="connsiteY25" fmla="*/ 19941 h 81941"/>
                  <a:gd name="connsiteX26" fmla="*/ 1158 w 74879"/>
                  <a:gd name="connsiteY26" fmla="*/ 28298 h 81941"/>
                  <a:gd name="connsiteX27" fmla="*/ 7985 w 74879"/>
                  <a:gd name="connsiteY27" fmla="*/ 32653 h 81941"/>
                  <a:gd name="connsiteX28" fmla="*/ 13871 w 74879"/>
                  <a:gd name="connsiteY28" fmla="*/ 38126 h 81941"/>
                  <a:gd name="connsiteX29" fmla="*/ 13518 w 74879"/>
                  <a:gd name="connsiteY29" fmla="*/ 45719 h 81941"/>
                  <a:gd name="connsiteX30" fmla="*/ 7985 w 74879"/>
                  <a:gd name="connsiteY30" fmla="*/ 48838 h 81941"/>
                  <a:gd name="connsiteX31" fmla="*/ 570 w 74879"/>
                  <a:gd name="connsiteY31" fmla="*/ 56312 h 81941"/>
                  <a:gd name="connsiteX32" fmla="*/ 4513 w 74879"/>
                  <a:gd name="connsiteY32" fmla="*/ 65140 h 81941"/>
                  <a:gd name="connsiteX33" fmla="*/ 14165 w 74879"/>
                  <a:gd name="connsiteY33" fmla="*/ 62492 h 81941"/>
                  <a:gd name="connsiteX34" fmla="*/ 26583 w 74879"/>
                  <a:gd name="connsiteY34" fmla="*/ 68377 h 81941"/>
                  <a:gd name="connsiteX35" fmla="*/ 26583 w 74879"/>
                  <a:gd name="connsiteY35" fmla="*/ 75675 h 81941"/>
                  <a:gd name="connsiteX36" fmla="*/ 31409 w 74879"/>
                  <a:gd name="connsiteY36" fmla="*/ 81561 h 81941"/>
                  <a:gd name="connsiteX37" fmla="*/ 38354 w 74879"/>
                  <a:gd name="connsiteY37" fmla="*/ 79736 h 81941"/>
                  <a:gd name="connsiteX38" fmla="*/ 42886 w 74879"/>
                  <a:gd name="connsiteY38" fmla="*/ 65670 h 81941"/>
                  <a:gd name="connsiteX39" fmla="*/ 48771 w 74879"/>
                  <a:gd name="connsiteY39" fmla="*/ 65082 h 81941"/>
                  <a:gd name="connsiteX40" fmla="*/ 53833 w 74879"/>
                  <a:gd name="connsiteY40" fmla="*/ 68966 h 81941"/>
                  <a:gd name="connsiteX41" fmla="*/ 61013 w 74879"/>
                  <a:gd name="connsiteY41" fmla="*/ 73203 h 8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4879" h="81941">
                    <a:moveTo>
                      <a:pt x="61366" y="72615"/>
                    </a:moveTo>
                    <a:cubicBezTo>
                      <a:pt x="63071" y="71926"/>
                      <a:pt x="64457" y="70626"/>
                      <a:pt x="65250" y="68966"/>
                    </a:cubicBezTo>
                    <a:cubicBezTo>
                      <a:pt x="65882" y="67930"/>
                      <a:pt x="66265" y="66759"/>
                      <a:pt x="66368" y="65552"/>
                    </a:cubicBezTo>
                    <a:cubicBezTo>
                      <a:pt x="66368" y="62139"/>
                      <a:pt x="63543" y="59667"/>
                      <a:pt x="61130" y="57254"/>
                    </a:cubicBezTo>
                    <a:cubicBezTo>
                      <a:pt x="58717" y="54841"/>
                      <a:pt x="56716" y="50957"/>
                      <a:pt x="58894" y="47837"/>
                    </a:cubicBezTo>
                    <a:cubicBezTo>
                      <a:pt x="61072" y="44718"/>
                      <a:pt x="66133" y="44659"/>
                      <a:pt x="69370" y="44718"/>
                    </a:cubicBezTo>
                    <a:cubicBezTo>
                      <a:pt x="70370" y="44853"/>
                      <a:pt x="71387" y="44706"/>
                      <a:pt x="72313" y="44306"/>
                    </a:cubicBezTo>
                    <a:cubicBezTo>
                      <a:pt x="72931" y="43900"/>
                      <a:pt x="73420" y="43329"/>
                      <a:pt x="73725" y="42658"/>
                    </a:cubicBezTo>
                    <a:cubicBezTo>
                      <a:pt x="75877" y="39268"/>
                      <a:pt x="74938" y="34778"/>
                      <a:pt x="71606" y="32535"/>
                    </a:cubicBezTo>
                    <a:cubicBezTo>
                      <a:pt x="68899" y="31182"/>
                      <a:pt x="65721" y="32535"/>
                      <a:pt x="62543" y="32065"/>
                    </a:cubicBezTo>
                    <a:cubicBezTo>
                      <a:pt x="59799" y="31676"/>
                      <a:pt x="57410" y="29987"/>
                      <a:pt x="56128" y="27533"/>
                    </a:cubicBezTo>
                    <a:cubicBezTo>
                      <a:pt x="55446" y="24319"/>
                      <a:pt x="56294" y="20971"/>
                      <a:pt x="58423" y="18469"/>
                    </a:cubicBezTo>
                    <a:cubicBezTo>
                      <a:pt x="59482" y="16998"/>
                      <a:pt x="60836" y="15644"/>
                      <a:pt x="61837" y="14114"/>
                    </a:cubicBezTo>
                    <a:cubicBezTo>
                      <a:pt x="65368" y="8700"/>
                      <a:pt x="59247" y="695"/>
                      <a:pt x="53303" y="4403"/>
                    </a:cubicBezTo>
                    <a:cubicBezTo>
                      <a:pt x="51670" y="5586"/>
                      <a:pt x="50273" y="7063"/>
                      <a:pt x="49183" y="8758"/>
                    </a:cubicBezTo>
                    <a:cubicBezTo>
                      <a:pt x="48237" y="9994"/>
                      <a:pt x="47194" y="11160"/>
                      <a:pt x="46064" y="12231"/>
                    </a:cubicBezTo>
                    <a:cubicBezTo>
                      <a:pt x="43285" y="14909"/>
                      <a:pt x="38977" y="15179"/>
                      <a:pt x="35882" y="12878"/>
                    </a:cubicBezTo>
                    <a:cubicBezTo>
                      <a:pt x="34427" y="11183"/>
                      <a:pt x="33397" y="9165"/>
                      <a:pt x="32881" y="6993"/>
                    </a:cubicBezTo>
                    <a:cubicBezTo>
                      <a:pt x="31738" y="4027"/>
                      <a:pt x="29446" y="1649"/>
                      <a:pt x="26524" y="401"/>
                    </a:cubicBezTo>
                    <a:cubicBezTo>
                      <a:pt x="23495" y="-776"/>
                      <a:pt x="20084" y="725"/>
                      <a:pt x="18906" y="3756"/>
                    </a:cubicBezTo>
                    <a:cubicBezTo>
                      <a:pt x="18593" y="4562"/>
                      <a:pt x="18461" y="5421"/>
                      <a:pt x="18520" y="6287"/>
                    </a:cubicBezTo>
                    <a:cubicBezTo>
                      <a:pt x="18744" y="7829"/>
                      <a:pt x="19180" y="9335"/>
                      <a:pt x="19815" y="10759"/>
                    </a:cubicBezTo>
                    <a:cubicBezTo>
                      <a:pt x="20869" y="12855"/>
                      <a:pt x="21394" y="15179"/>
                      <a:pt x="21345" y="17528"/>
                    </a:cubicBezTo>
                    <a:cubicBezTo>
                      <a:pt x="21243" y="19935"/>
                      <a:pt x="19479" y="21942"/>
                      <a:pt x="17108" y="22354"/>
                    </a:cubicBezTo>
                    <a:cubicBezTo>
                      <a:pt x="14106" y="22354"/>
                      <a:pt x="12223" y="19529"/>
                      <a:pt x="9810" y="18293"/>
                    </a:cubicBezTo>
                    <a:cubicBezTo>
                      <a:pt x="6999" y="16833"/>
                      <a:pt x="3551" y="17516"/>
                      <a:pt x="1512" y="19941"/>
                    </a:cubicBezTo>
                    <a:cubicBezTo>
                      <a:pt x="-19" y="21765"/>
                      <a:pt x="-784" y="26650"/>
                      <a:pt x="1158" y="28298"/>
                    </a:cubicBezTo>
                    <a:cubicBezTo>
                      <a:pt x="3340" y="29893"/>
                      <a:pt x="5620" y="31347"/>
                      <a:pt x="7985" y="32653"/>
                    </a:cubicBezTo>
                    <a:cubicBezTo>
                      <a:pt x="10403" y="33918"/>
                      <a:pt x="12437" y="35808"/>
                      <a:pt x="13871" y="38126"/>
                    </a:cubicBezTo>
                    <a:cubicBezTo>
                      <a:pt x="15272" y="40504"/>
                      <a:pt x="15133" y="43482"/>
                      <a:pt x="13518" y="45719"/>
                    </a:cubicBezTo>
                    <a:cubicBezTo>
                      <a:pt x="11924" y="47149"/>
                      <a:pt x="10035" y="48214"/>
                      <a:pt x="7985" y="48838"/>
                    </a:cubicBezTo>
                    <a:cubicBezTo>
                      <a:pt x="4523" y="50097"/>
                      <a:pt x="1804" y="52840"/>
                      <a:pt x="570" y="56312"/>
                    </a:cubicBezTo>
                    <a:cubicBezTo>
                      <a:pt x="-562" y="59832"/>
                      <a:pt x="1138" y="63634"/>
                      <a:pt x="4513" y="65140"/>
                    </a:cubicBezTo>
                    <a:cubicBezTo>
                      <a:pt x="7960" y="65658"/>
                      <a:pt x="11465" y="64699"/>
                      <a:pt x="14165" y="62492"/>
                    </a:cubicBezTo>
                    <a:cubicBezTo>
                      <a:pt x="20404" y="58784"/>
                      <a:pt x="27584" y="59432"/>
                      <a:pt x="26583" y="68377"/>
                    </a:cubicBezTo>
                    <a:cubicBezTo>
                      <a:pt x="26172" y="70790"/>
                      <a:pt x="26172" y="73262"/>
                      <a:pt x="26583" y="75675"/>
                    </a:cubicBezTo>
                    <a:cubicBezTo>
                      <a:pt x="27044" y="78347"/>
                      <a:pt x="28877" y="80584"/>
                      <a:pt x="31409" y="81561"/>
                    </a:cubicBezTo>
                    <a:cubicBezTo>
                      <a:pt x="33878" y="82461"/>
                      <a:pt x="36647" y="81731"/>
                      <a:pt x="38354" y="79736"/>
                    </a:cubicBezTo>
                    <a:cubicBezTo>
                      <a:pt x="41532" y="75793"/>
                      <a:pt x="38884" y="68789"/>
                      <a:pt x="42886" y="65670"/>
                    </a:cubicBezTo>
                    <a:cubicBezTo>
                      <a:pt x="44638" y="64534"/>
                      <a:pt x="46829" y="64316"/>
                      <a:pt x="48771" y="65082"/>
                    </a:cubicBezTo>
                    <a:cubicBezTo>
                      <a:pt x="50730" y="65976"/>
                      <a:pt x="52461" y="67306"/>
                      <a:pt x="53833" y="68966"/>
                    </a:cubicBezTo>
                    <a:cubicBezTo>
                      <a:pt x="55834" y="71085"/>
                      <a:pt x="58129" y="73615"/>
                      <a:pt x="61013" y="732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Graphic 6">
              <a:extLst>
                <a:ext uri="{FF2B5EF4-FFF2-40B4-BE49-F238E27FC236}">
                  <a16:creationId xmlns:a16="http://schemas.microsoft.com/office/drawing/2014/main" xmlns="" id="{A1A94BBD-8324-4182-9F76-956086225B25}"/>
                </a:ext>
              </a:extLst>
            </p:cNvPr>
            <p:cNvGrpSpPr/>
            <p:nvPr/>
          </p:nvGrpSpPr>
          <p:grpSpPr>
            <a:xfrm>
              <a:off x="6656913" y="3598975"/>
              <a:ext cx="75454" cy="81704"/>
              <a:chOff x="6656913" y="3598975"/>
              <a:chExt cx="75454" cy="81704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1E2ADF65-C9C4-4A76-8A42-7D2F0A758118}"/>
                  </a:ext>
                </a:extLst>
              </p:cNvPr>
              <p:cNvSpPr/>
              <p:nvPr/>
            </p:nvSpPr>
            <p:spPr>
              <a:xfrm>
                <a:off x="6656913" y="3598975"/>
                <a:ext cx="75454" cy="81704"/>
              </a:xfrm>
              <a:custGeom>
                <a:avLst/>
                <a:gdLst>
                  <a:gd name="connsiteX0" fmla="*/ 60309 w 75454"/>
                  <a:gd name="connsiteY0" fmla="*/ 74085 h 81704"/>
                  <a:gd name="connsiteX1" fmla="*/ 64370 w 75454"/>
                  <a:gd name="connsiteY1" fmla="*/ 70672 h 81704"/>
                  <a:gd name="connsiteX2" fmla="*/ 65664 w 75454"/>
                  <a:gd name="connsiteY2" fmla="*/ 67317 h 81704"/>
                  <a:gd name="connsiteX3" fmla="*/ 60838 w 75454"/>
                  <a:gd name="connsiteY3" fmla="*/ 58724 h 81704"/>
                  <a:gd name="connsiteX4" fmla="*/ 59073 w 75454"/>
                  <a:gd name="connsiteY4" fmla="*/ 49249 h 81704"/>
                  <a:gd name="connsiteX5" fmla="*/ 69666 w 75454"/>
                  <a:gd name="connsiteY5" fmla="*/ 46601 h 81704"/>
                  <a:gd name="connsiteX6" fmla="*/ 72609 w 75454"/>
                  <a:gd name="connsiteY6" fmla="*/ 46601 h 81704"/>
                  <a:gd name="connsiteX7" fmla="*/ 74080 w 75454"/>
                  <a:gd name="connsiteY7" fmla="*/ 45012 h 81704"/>
                  <a:gd name="connsiteX8" fmla="*/ 72491 w 75454"/>
                  <a:gd name="connsiteY8" fmla="*/ 34830 h 81704"/>
                  <a:gd name="connsiteX9" fmla="*/ 63428 w 75454"/>
                  <a:gd name="connsiteY9" fmla="*/ 33888 h 81704"/>
                  <a:gd name="connsiteX10" fmla="*/ 57543 w 75454"/>
                  <a:gd name="connsiteY10" fmla="*/ 29062 h 81704"/>
                  <a:gd name="connsiteX11" fmla="*/ 60309 w 75454"/>
                  <a:gd name="connsiteY11" fmla="*/ 20116 h 81704"/>
                  <a:gd name="connsiteX12" fmla="*/ 63899 w 75454"/>
                  <a:gd name="connsiteY12" fmla="*/ 15938 h 81704"/>
                  <a:gd name="connsiteX13" fmla="*/ 55836 w 75454"/>
                  <a:gd name="connsiteY13" fmla="*/ 5815 h 81704"/>
                  <a:gd name="connsiteX14" fmla="*/ 51539 w 75454"/>
                  <a:gd name="connsiteY14" fmla="*/ 9935 h 81704"/>
                  <a:gd name="connsiteX15" fmla="*/ 48244 w 75454"/>
                  <a:gd name="connsiteY15" fmla="*/ 13289 h 81704"/>
                  <a:gd name="connsiteX16" fmla="*/ 37885 w 75454"/>
                  <a:gd name="connsiteY16" fmla="*/ 13289 h 81704"/>
                  <a:gd name="connsiteX17" fmla="*/ 35119 w 75454"/>
                  <a:gd name="connsiteY17" fmla="*/ 7404 h 81704"/>
                  <a:gd name="connsiteX18" fmla="*/ 29234 w 75454"/>
                  <a:gd name="connsiteY18" fmla="*/ 518 h 81704"/>
                  <a:gd name="connsiteX19" fmla="*/ 21453 w 75454"/>
                  <a:gd name="connsiteY19" fmla="*/ 3473 h 81704"/>
                  <a:gd name="connsiteX20" fmla="*/ 20935 w 75454"/>
                  <a:gd name="connsiteY20" fmla="*/ 5815 h 81704"/>
                  <a:gd name="connsiteX21" fmla="*/ 22054 w 75454"/>
                  <a:gd name="connsiteY21" fmla="*/ 10347 h 81704"/>
                  <a:gd name="connsiteX22" fmla="*/ 23231 w 75454"/>
                  <a:gd name="connsiteY22" fmla="*/ 17115 h 81704"/>
                  <a:gd name="connsiteX23" fmla="*/ 18817 w 75454"/>
                  <a:gd name="connsiteY23" fmla="*/ 21764 h 81704"/>
                  <a:gd name="connsiteX24" fmla="*/ 11637 w 75454"/>
                  <a:gd name="connsiteY24" fmla="*/ 17350 h 81704"/>
                  <a:gd name="connsiteX25" fmla="*/ 3279 w 75454"/>
                  <a:gd name="connsiteY25" fmla="*/ 18586 h 81704"/>
                  <a:gd name="connsiteX26" fmla="*/ 2573 w 75454"/>
                  <a:gd name="connsiteY26" fmla="*/ 26943 h 81704"/>
                  <a:gd name="connsiteX27" fmla="*/ 9165 w 75454"/>
                  <a:gd name="connsiteY27" fmla="*/ 31593 h 81704"/>
                  <a:gd name="connsiteX28" fmla="*/ 14697 w 75454"/>
                  <a:gd name="connsiteY28" fmla="*/ 37478 h 81704"/>
                  <a:gd name="connsiteX29" fmla="*/ 13932 w 75454"/>
                  <a:gd name="connsiteY29" fmla="*/ 45012 h 81704"/>
                  <a:gd name="connsiteX30" fmla="*/ 8046 w 75454"/>
                  <a:gd name="connsiteY30" fmla="*/ 47895 h 81704"/>
                  <a:gd name="connsiteX31" fmla="*/ 454 w 75454"/>
                  <a:gd name="connsiteY31" fmla="*/ 54899 h 81704"/>
                  <a:gd name="connsiteX32" fmla="*/ 4044 w 75454"/>
                  <a:gd name="connsiteY32" fmla="*/ 63962 h 81704"/>
                  <a:gd name="connsiteX33" fmla="*/ 13755 w 75454"/>
                  <a:gd name="connsiteY33" fmla="*/ 61785 h 81704"/>
                  <a:gd name="connsiteX34" fmla="*/ 25879 w 75454"/>
                  <a:gd name="connsiteY34" fmla="*/ 68082 h 81704"/>
                  <a:gd name="connsiteX35" fmla="*/ 25291 w 75454"/>
                  <a:gd name="connsiteY35" fmla="*/ 75321 h 81704"/>
                  <a:gd name="connsiteX36" fmla="*/ 29764 w 75454"/>
                  <a:gd name="connsiteY36" fmla="*/ 81207 h 81704"/>
                  <a:gd name="connsiteX37" fmla="*/ 36826 w 75454"/>
                  <a:gd name="connsiteY37" fmla="*/ 79735 h 81704"/>
                  <a:gd name="connsiteX38" fmla="*/ 42005 w 75454"/>
                  <a:gd name="connsiteY38" fmla="*/ 65905 h 81704"/>
                  <a:gd name="connsiteX39" fmla="*/ 47891 w 75454"/>
                  <a:gd name="connsiteY39" fmla="*/ 65905 h 81704"/>
                  <a:gd name="connsiteX40" fmla="*/ 52775 w 75454"/>
                  <a:gd name="connsiteY40" fmla="*/ 69966 h 81704"/>
                  <a:gd name="connsiteX41" fmla="*/ 59720 w 75454"/>
                  <a:gd name="connsiteY41" fmla="*/ 74556 h 8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54" h="81704">
                    <a:moveTo>
                      <a:pt x="60309" y="74085"/>
                    </a:moveTo>
                    <a:cubicBezTo>
                      <a:pt x="62037" y="73485"/>
                      <a:pt x="63483" y="72273"/>
                      <a:pt x="64370" y="70672"/>
                    </a:cubicBezTo>
                    <a:cubicBezTo>
                      <a:pt x="65046" y="69665"/>
                      <a:pt x="65489" y="68518"/>
                      <a:pt x="65664" y="67317"/>
                    </a:cubicBezTo>
                    <a:cubicBezTo>
                      <a:pt x="66017" y="63904"/>
                      <a:pt x="63075" y="61432"/>
                      <a:pt x="60838" y="58724"/>
                    </a:cubicBezTo>
                    <a:cubicBezTo>
                      <a:pt x="58602" y="56017"/>
                      <a:pt x="56719" y="52251"/>
                      <a:pt x="59073" y="49249"/>
                    </a:cubicBezTo>
                    <a:cubicBezTo>
                      <a:pt x="61427" y="46248"/>
                      <a:pt x="66429" y="46424"/>
                      <a:pt x="69666" y="46601"/>
                    </a:cubicBezTo>
                    <a:cubicBezTo>
                      <a:pt x="70625" y="46895"/>
                      <a:pt x="71650" y="46895"/>
                      <a:pt x="72609" y="46601"/>
                    </a:cubicBezTo>
                    <a:cubicBezTo>
                      <a:pt x="73254" y="46236"/>
                      <a:pt x="73769" y="45683"/>
                      <a:pt x="74080" y="45012"/>
                    </a:cubicBezTo>
                    <a:cubicBezTo>
                      <a:pt x="76413" y="41751"/>
                      <a:pt x="75707" y="37225"/>
                      <a:pt x="72491" y="34830"/>
                    </a:cubicBezTo>
                    <a:cubicBezTo>
                      <a:pt x="69843" y="33359"/>
                      <a:pt x="66606" y="34418"/>
                      <a:pt x="63428" y="33888"/>
                    </a:cubicBezTo>
                    <a:cubicBezTo>
                      <a:pt x="60814" y="33300"/>
                      <a:pt x="58631" y="31511"/>
                      <a:pt x="57543" y="29062"/>
                    </a:cubicBezTo>
                    <a:cubicBezTo>
                      <a:pt x="57016" y="25813"/>
                      <a:pt x="58039" y="22500"/>
                      <a:pt x="60309" y="20116"/>
                    </a:cubicBezTo>
                    <a:cubicBezTo>
                      <a:pt x="61427" y="18704"/>
                      <a:pt x="62839" y="17409"/>
                      <a:pt x="63899" y="15938"/>
                    </a:cubicBezTo>
                    <a:cubicBezTo>
                      <a:pt x="67724" y="10700"/>
                      <a:pt x="61957" y="2401"/>
                      <a:pt x="55836" y="5815"/>
                    </a:cubicBezTo>
                    <a:cubicBezTo>
                      <a:pt x="54170" y="6921"/>
                      <a:pt x="52715" y="8316"/>
                      <a:pt x="51539" y="9935"/>
                    </a:cubicBezTo>
                    <a:cubicBezTo>
                      <a:pt x="50547" y="11153"/>
                      <a:pt x="49444" y="12277"/>
                      <a:pt x="48244" y="13289"/>
                    </a:cubicBezTo>
                    <a:cubicBezTo>
                      <a:pt x="45284" y="15903"/>
                      <a:pt x="40845" y="15903"/>
                      <a:pt x="37885" y="13289"/>
                    </a:cubicBezTo>
                    <a:cubicBezTo>
                      <a:pt x="36471" y="11600"/>
                      <a:pt x="35518" y="9570"/>
                      <a:pt x="35119" y="7404"/>
                    </a:cubicBezTo>
                    <a:cubicBezTo>
                      <a:pt x="34191" y="4397"/>
                      <a:pt x="32061" y="1901"/>
                      <a:pt x="29234" y="518"/>
                    </a:cubicBezTo>
                    <a:cubicBezTo>
                      <a:pt x="26269" y="-812"/>
                      <a:pt x="22785" y="506"/>
                      <a:pt x="21453" y="3473"/>
                    </a:cubicBezTo>
                    <a:cubicBezTo>
                      <a:pt x="21121" y="4208"/>
                      <a:pt x="20945" y="5009"/>
                      <a:pt x="20935" y="5815"/>
                    </a:cubicBezTo>
                    <a:cubicBezTo>
                      <a:pt x="21113" y="7369"/>
                      <a:pt x="21489" y="8893"/>
                      <a:pt x="22054" y="10347"/>
                    </a:cubicBezTo>
                    <a:cubicBezTo>
                      <a:pt x="22992" y="12471"/>
                      <a:pt x="23397" y="14796"/>
                      <a:pt x="23231" y="17115"/>
                    </a:cubicBezTo>
                    <a:cubicBezTo>
                      <a:pt x="23054" y="19516"/>
                      <a:pt x="21207" y="21464"/>
                      <a:pt x="18817" y="21764"/>
                    </a:cubicBezTo>
                    <a:cubicBezTo>
                      <a:pt x="15756" y="21764"/>
                      <a:pt x="14050" y="18704"/>
                      <a:pt x="11637" y="17350"/>
                    </a:cubicBezTo>
                    <a:cubicBezTo>
                      <a:pt x="8904" y="15761"/>
                      <a:pt x="5435" y="16273"/>
                      <a:pt x="3279" y="18586"/>
                    </a:cubicBezTo>
                    <a:cubicBezTo>
                      <a:pt x="1690" y="20352"/>
                      <a:pt x="690" y="25237"/>
                      <a:pt x="2573" y="26943"/>
                    </a:cubicBezTo>
                    <a:cubicBezTo>
                      <a:pt x="4659" y="28644"/>
                      <a:pt x="6862" y="30198"/>
                      <a:pt x="9165" y="31593"/>
                    </a:cubicBezTo>
                    <a:cubicBezTo>
                      <a:pt x="11490" y="33041"/>
                      <a:pt x="13397" y="35065"/>
                      <a:pt x="14697" y="37478"/>
                    </a:cubicBezTo>
                    <a:cubicBezTo>
                      <a:pt x="15938" y="39921"/>
                      <a:pt x="15639" y="42869"/>
                      <a:pt x="13932" y="45012"/>
                    </a:cubicBezTo>
                    <a:cubicBezTo>
                      <a:pt x="12207" y="46395"/>
                      <a:pt x="10198" y="47383"/>
                      <a:pt x="8046" y="47895"/>
                    </a:cubicBezTo>
                    <a:cubicBezTo>
                      <a:pt x="4619" y="49020"/>
                      <a:pt x="1848" y="51574"/>
                      <a:pt x="454" y="54899"/>
                    </a:cubicBezTo>
                    <a:cubicBezTo>
                      <a:pt x="-838" y="58395"/>
                      <a:pt x="710" y="62303"/>
                      <a:pt x="4044" y="63962"/>
                    </a:cubicBezTo>
                    <a:cubicBezTo>
                      <a:pt x="7444" y="64657"/>
                      <a:pt x="10979" y="63868"/>
                      <a:pt x="13755" y="61785"/>
                    </a:cubicBezTo>
                    <a:cubicBezTo>
                      <a:pt x="20170" y="58371"/>
                      <a:pt x="27351" y="59372"/>
                      <a:pt x="25879" y="68082"/>
                    </a:cubicBezTo>
                    <a:cubicBezTo>
                      <a:pt x="25275" y="70442"/>
                      <a:pt x="25076" y="72891"/>
                      <a:pt x="25291" y="75321"/>
                    </a:cubicBezTo>
                    <a:cubicBezTo>
                      <a:pt x="25672" y="77923"/>
                      <a:pt x="27361" y="80141"/>
                      <a:pt x="29764" y="81207"/>
                    </a:cubicBezTo>
                    <a:cubicBezTo>
                      <a:pt x="32195" y="82231"/>
                      <a:pt x="35005" y="81642"/>
                      <a:pt x="36826" y="79735"/>
                    </a:cubicBezTo>
                    <a:cubicBezTo>
                      <a:pt x="40181" y="75910"/>
                      <a:pt x="37885" y="68789"/>
                      <a:pt x="42005" y="65905"/>
                    </a:cubicBezTo>
                    <a:cubicBezTo>
                      <a:pt x="43851" y="64951"/>
                      <a:pt x="46044" y="64951"/>
                      <a:pt x="47891" y="65905"/>
                    </a:cubicBezTo>
                    <a:cubicBezTo>
                      <a:pt x="49796" y="66888"/>
                      <a:pt x="51464" y="68271"/>
                      <a:pt x="52775" y="69966"/>
                    </a:cubicBezTo>
                    <a:cubicBezTo>
                      <a:pt x="54659" y="72202"/>
                      <a:pt x="56836" y="74850"/>
                      <a:pt x="59720" y="7455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E9BF28C2-0B62-48CA-90C0-4B2CC03B2708}"/>
                  </a:ext>
                </a:extLst>
              </p:cNvPr>
              <p:cNvSpPr/>
              <p:nvPr/>
            </p:nvSpPr>
            <p:spPr>
              <a:xfrm>
                <a:off x="6656913" y="3598975"/>
                <a:ext cx="75454" cy="81704"/>
              </a:xfrm>
              <a:custGeom>
                <a:avLst/>
                <a:gdLst>
                  <a:gd name="connsiteX0" fmla="*/ 60309 w 75454"/>
                  <a:gd name="connsiteY0" fmla="*/ 74085 h 81704"/>
                  <a:gd name="connsiteX1" fmla="*/ 64370 w 75454"/>
                  <a:gd name="connsiteY1" fmla="*/ 70672 h 81704"/>
                  <a:gd name="connsiteX2" fmla="*/ 65664 w 75454"/>
                  <a:gd name="connsiteY2" fmla="*/ 67317 h 81704"/>
                  <a:gd name="connsiteX3" fmla="*/ 60838 w 75454"/>
                  <a:gd name="connsiteY3" fmla="*/ 58724 h 81704"/>
                  <a:gd name="connsiteX4" fmla="*/ 59073 w 75454"/>
                  <a:gd name="connsiteY4" fmla="*/ 49249 h 81704"/>
                  <a:gd name="connsiteX5" fmla="*/ 69666 w 75454"/>
                  <a:gd name="connsiteY5" fmla="*/ 46601 h 81704"/>
                  <a:gd name="connsiteX6" fmla="*/ 72609 w 75454"/>
                  <a:gd name="connsiteY6" fmla="*/ 46601 h 81704"/>
                  <a:gd name="connsiteX7" fmla="*/ 74080 w 75454"/>
                  <a:gd name="connsiteY7" fmla="*/ 45012 h 81704"/>
                  <a:gd name="connsiteX8" fmla="*/ 72491 w 75454"/>
                  <a:gd name="connsiteY8" fmla="*/ 34830 h 81704"/>
                  <a:gd name="connsiteX9" fmla="*/ 63428 w 75454"/>
                  <a:gd name="connsiteY9" fmla="*/ 33888 h 81704"/>
                  <a:gd name="connsiteX10" fmla="*/ 57543 w 75454"/>
                  <a:gd name="connsiteY10" fmla="*/ 29062 h 81704"/>
                  <a:gd name="connsiteX11" fmla="*/ 60309 w 75454"/>
                  <a:gd name="connsiteY11" fmla="*/ 20116 h 81704"/>
                  <a:gd name="connsiteX12" fmla="*/ 63899 w 75454"/>
                  <a:gd name="connsiteY12" fmla="*/ 15938 h 81704"/>
                  <a:gd name="connsiteX13" fmla="*/ 55836 w 75454"/>
                  <a:gd name="connsiteY13" fmla="*/ 5815 h 81704"/>
                  <a:gd name="connsiteX14" fmla="*/ 51539 w 75454"/>
                  <a:gd name="connsiteY14" fmla="*/ 9935 h 81704"/>
                  <a:gd name="connsiteX15" fmla="*/ 48244 w 75454"/>
                  <a:gd name="connsiteY15" fmla="*/ 13289 h 81704"/>
                  <a:gd name="connsiteX16" fmla="*/ 37885 w 75454"/>
                  <a:gd name="connsiteY16" fmla="*/ 13289 h 81704"/>
                  <a:gd name="connsiteX17" fmla="*/ 35119 w 75454"/>
                  <a:gd name="connsiteY17" fmla="*/ 7404 h 81704"/>
                  <a:gd name="connsiteX18" fmla="*/ 29234 w 75454"/>
                  <a:gd name="connsiteY18" fmla="*/ 518 h 81704"/>
                  <a:gd name="connsiteX19" fmla="*/ 21453 w 75454"/>
                  <a:gd name="connsiteY19" fmla="*/ 3473 h 81704"/>
                  <a:gd name="connsiteX20" fmla="*/ 20935 w 75454"/>
                  <a:gd name="connsiteY20" fmla="*/ 5815 h 81704"/>
                  <a:gd name="connsiteX21" fmla="*/ 22054 w 75454"/>
                  <a:gd name="connsiteY21" fmla="*/ 10347 h 81704"/>
                  <a:gd name="connsiteX22" fmla="*/ 23231 w 75454"/>
                  <a:gd name="connsiteY22" fmla="*/ 17115 h 81704"/>
                  <a:gd name="connsiteX23" fmla="*/ 18817 w 75454"/>
                  <a:gd name="connsiteY23" fmla="*/ 21764 h 81704"/>
                  <a:gd name="connsiteX24" fmla="*/ 11637 w 75454"/>
                  <a:gd name="connsiteY24" fmla="*/ 17350 h 81704"/>
                  <a:gd name="connsiteX25" fmla="*/ 3279 w 75454"/>
                  <a:gd name="connsiteY25" fmla="*/ 18586 h 81704"/>
                  <a:gd name="connsiteX26" fmla="*/ 2573 w 75454"/>
                  <a:gd name="connsiteY26" fmla="*/ 26943 h 81704"/>
                  <a:gd name="connsiteX27" fmla="*/ 9165 w 75454"/>
                  <a:gd name="connsiteY27" fmla="*/ 31593 h 81704"/>
                  <a:gd name="connsiteX28" fmla="*/ 14697 w 75454"/>
                  <a:gd name="connsiteY28" fmla="*/ 37478 h 81704"/>
                  <a:gd name="connsiteX29" fmla="*/ 13932 w 75454"/>
                  <a:gd name="connsiteY29" fmla="*/ 45012 h 81704"/>
                  <a:gd name="connsiteX30" fmla="*/ 8046 w 75454"/>
                  <a:gd name="connsiteY30" fmla="*/ 47895 h 81704"/>
                  <a:gd name="connsiteX31" fmla="*/ 454 w 75454"/>
                  <a:gd name="connsiteY31" fmla="*/ 54899 h 81704"/>
                  <a:gd name="connsiteX32" fmla="*/ 4044 w 75454"/>
                  <a:gd name="connsiteY32" fmla="*/ 63962 h 81704"/>
                  <a:gd name="connsiteX33" fmla="*/ 13755 w 75454"/>
                  <a:gd name="connsiteY33" fmla="*/ 61785 h 81704"/>
                  <a:gd name="connsiteX34" fmla="*/ 25879 w 75454"/>
                  <a:gd name="connsiteY34" fmla="*/ 68082 h 81704"/>
                  <a:gd name="connsiteX35" fmla="*/ 25291 w 75454"/>
                  <a:gd name="connsiteY35" fmla="*/ 75321 h 81704"/>
                  <a:gd name="connsiteX36" fmla="*/ 29764 w 75454"/>
                  <a:gd name="connsiteY36" fmla="*/ 81207 h 81704"/>
                  <a:gd name="connsiteX37" fmla="*/ 36826 w 75454"/>
                  <a:gd name="connsiteY37" fmla="*/ 79735 h 81704"/>
                  <a:gd name="connsiteX38" fmla="*/ 42005 w 75454"/>
                  <a:gd name="connsiteY38" fmla="*/ 65905 h 81704"/>
                  <a:gd name="connsiteX39" fmla="*/ 47891 w 75454"/>
                  <a:gd name="connsiteY39" fmla="*/ 65905 h 81704"/>
                  <a:gd name="connsiteX40" fmla="*/ 52775 w 75454"/>
                  <a:gd name="connsiteY40" fmla="*/ 69966 h 81704"/>
                  <a:gd name="connsiteX41" fmla="*/ 59720 w 75454"/>
                  <a:gd name="connsiteY41" fmla="*/ 74556 h 8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54" h="81704">
                    <a:moveTo>
                      <a:pt x="60309" y="74085"/>
                    </a:moveTo>
                    <a:cubicBezTo>
                      <a:pt x="62037" y="73485"/>
                      <a:pt x="63483" y="72273"/>
                      <a:pt x="64370" y="70672"/>
                    </a:cubicBezTo>
                    <a:cubicBezTo>
                      <a:pt x="65046" y="69665"/>
                      <a:pt x="65489" y="68518"/>
                      <a:pt x="65664" y="67317"/>
                    </a:cubicBezTo>
                    <a:cubicBezTo>
                      <a:pt x="66017" y="63904"/>
                      <a:pt x="63075" y="61432"/>
                      <a:pt x="60838" y="58724"/>
                    </a:cubicBezTo>
                    <a:cubicBezTo>
                      <a:pt x="58602" y="56017"/>
                      <a:pt x="56719" y="52251"/>
                      <a:pt x="59073" y="49249"/>
                    </a:cubicBezTo>
                    <a:cubicBezTo>
                      <a:pt x="61427" y="46248"/>
                      <a:pt x="66429" y="46424"/>
                      <a:pt x="69666" y="46601"/>
                    </a:cubicBezTo>
                    <a:cubicBezTo>
                      <a:pt x="70625" y="46895"/>
                      <a:pt x="71650" y="46895"/>
                      <a:pt x="72609" y="46601"/>
                    </a:cubicBezTo>
                    <a:cubicBezTo>
                      <a:pt x="73254" y="46236"/>
                      <a:pt x="73769" y="45683"/>
                      <a:pt x="74080" y="45012"/>
                    </a:cubicBezTo>
                    <a:cubicBezTo>
                      <a:pt x="76413" y="41751"/>
                      <a:pt x="75707" y="37225"/>
                      <a:pt x="72491" y="34830"/>
                    </a:cubicBezTo>
                    <a:cubicBezTo>
                      <a:pt x="69843" y="33359"/>
                      <a:pt x="66606" y="34418"/>
                      <a:pt x="63428" y="33888"/>
                    </a:cubicBezTo>
                    <a:cubicBezTo>
                      <a:pt x="60814" y="33300"/>
                      <a:pt x="58631" y="31511"/>
                      <a:pt x="57543" y="29062"/>
                    </a:cubicBezTo>
                    <a:cubicBezTo>
                      <a:pt x="57016" y="25813"/>
                      <a:pt x="58039" y="22500"/>
                      <a:pt x="60309" y="20116"/>
                    </a:cubicBezTo>
                    <a:cubicBezTo>
                      <a:pt x="61427" y="18704"/>
                      <a:pt x="62839" y="17409"/>
                      <a:pt x="63899" y="15938"/>
                    </a:cubicBezTo>
                    <a:cubicBezTo>
                      <a:pt x="67724" y="10700"/>
                      <a:pt x="61957" y="2401"/>
                      <a:pt x="55836" y="5815"/>
                    </a:cubicBezTo>
                    <a:cubicBezTo>
                      <a:pt x="54170" y="6921"/>
                      <a:pt x="52715" y="8316"/>
                      <a:pt x="51539" y="9935"/>
                    </a:cubicBezTo>
                    <a:cubicBezTo>
                      <a:pt x="50547" y="11153"/>
                      <a:pt x="49444" y="12277"/>
                      <a:pt x="48244" y="13289"/>
                    </a:cubicBezTo>
                    <a:cubicBezTo>
                      <a:pt x="45284" y="15903"/>
                      <a:pt x="40845" y="15903"/>
                      <a:pt x="37885" y="13289"/>
                    </a:cubicBezTo>
                    <a:cubicBezTo>
                      <a:pt x="36471" y="11600"/>
                      <a:pt x="35518" y="9570"/>
                      <a:pt x="35119" y="7404"/>
                    </a:cubicBezTo>
                    <a:cubicBezTo>
                      <a:pt x="34191" y="4397"/>
                      <a:pt x="32061" y="1901"/>
                      <a:pt x="29234" y="518"/>
                    </a:cubicBezTo>
                    <a:cubicBezTo>
                      <a:pt x="26269" y="-812"/>
                      <a:pt x="22785" y="506"/>
                      <a:pt x="21453" y="3473"/>
                    </a:cubicBezTo>
                    <a:cubicBezTo>
                      <a:pt x="21121" y="4208"/>
                      <a:pt x="20945" y="5009"/>
                      <a:pt x="20935" y="5815"/>
                    </a:cubicBezTo>
                    <a:cubicBezTo>
                      <a:pt x="21113" y="7369"/>
                      <a:pt x="21489" y="8893"/>
                      <a:pt x="22054" y="10347"/>
                    </a:cubicBezTo>
                    <a:cubicBezTo>
                      <a:pt x="22992" y="12471"/>
                      <a:pt x="23397" y="14796"/>
                      <a:pt x="23231" y="17115"/>
                    </a:cubicBezTo>
                    <a:cubicBezTo>
                      <a:pt x="23054" y="19516"/>
                      <a:pt x="21207" y="21464"/>
                      <a:pt x="18817" y="21764"/>
                    </a:cubicBezTo>
                    <a:cubicBezTo>
                      <a:pt x="15756" y="21764"/>
                      <a:pt x="14050" y="18704"/>
                      <a:pt x="11637" y="17350"/>
                    </a:cubicBezTo>
                    <a:cubicBezTo>
                      <a:pt x="8904" y="15761"/>
                      <a:pt x="5435" y="16273"/>
                      <a:pt x="3279" y="18586"/>
                    </a:cubicBezTo>
                    <a:cubicBezTo>
                      <a:pt x="1690" y="20352"/>
                      <a:pt x="690" y="25237"/>
                      <a:pt x="2573" y="26943"/>
                    </a:cubicBezTo>
                    <a:cubicBezTo>
                      <a:pt x="4659" y="28644"/>
                      <a:pt x="6862" y="30198"/>
                      <a:pt x="9165" y="31593"/>
                    </a:cubicBezTo>
                    <a:cubicBezTo>
                      <a:pt x="11490" y="33041"/>
                      <a:pt x="13397" y="35065"/>
                      <a:pt x="14697" y="37478"/>
                    </a:cubicBezTo>
                    <a:cubicBezTo>
                      <a:pt x="15938" y="39921"/>
                      <a:pt x="15639" y="42869"/>
                      <a:pt x="13932" y="45012"/>
                    </a:cubicBezTo>
                    <a:cubicBezTo>
                      <a:pt x="12207" y="46395"/>
                      <a:pt x="10198" y="47383"/>
                      <a:pt x="8046" y="47895"/>
                    </a:cubicBezTo>
                    <a:cubicBezTo>
                      <a:pt x="4619" y="49020"/>
                      <a:pt x="1848" y="51574"/>
                      <a:pt x="454" y="54899"/>
                    </a:cubicBezTo>
                    <a:cubicBezTo>
                      <a:pt x="-838" y="58395"/>
                      <a:pt x="710" y="62303"/>
                      <a:pt x="4044" y="63962"/>
                    </a:cubicBezTo>
                    <a:cubicBezTo>
                      <a:pt x="7444" y="64657"/>
                      <a:pt x="10979" y="63868"/>
                      <a:pt x="13755" y="61785"/>
                    </a:cubicBezTo>
                    <a:cubicBezTo>
                      <a:pt x="20170" y="58371"/>
                      <a:pt x="27351" y="59372"/>
                      <a:pt x="25879" y="68082"/>
                    </a:cubicBezTo>
                    <a:cubicBezTo>
                      <a:pt x="25275" y="70442"/>
                      <a:pt x="25076" y="72891"/>
                      <a:pt x="25291" y="75321"/>
                    </a:cubicBezTo>
                    <a:cubicBezTo>
                      <a:pt x="25672" y="77923"/>
                      <a:pt x="27361" y="80141"/>
                      <a:pt x="29764" y="81207"/>
                    </a:cubicBezTo>
                    <a:cubicBezTo>
                      <a:pt x="32195" y="82231"/>
                      <a:pt x="35005" y="81642"/>
                      <a:pt x="36826" y="79735"/>
                    </a:cubicBezTo>
                    <a:cubicBezTo>
                      <a:pt x="40181" y="75910"/>
                      <a:pt x="37885" y="68789"/>
                      <a:pt x="42005" y="65905"/>
                    </a:cubicBezTo>
                    <a:cubicBezTo>
                      <a:pt x="43851" y="64951"/>
                      <a:pt x="46044" y="64951"/>
                      <a:pt x="47891" y="65905"/>
                    </a:cubicBezTo>
                    <a:cubicBezTo>
                      <a:pt x="49796" y="66888"/>
                      <a:pt x="51464" y="68271"/>
                      <a:pt x="52775" y="69966"/>
                    </a:cubicBezTo>
                    <a:cubicBezTo>
                      <a:pt x="54659" y="72202"/>
                      <a:pt x="56836" y="74850"/>
                      <a:pt x="59720" y="7455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Graphic 6">
              <a:extLst>
                <a:ext uri="{FF2B5EF4-FFF2-40B4-BE49-F238E27FC236}">
                  <a16:creationId xmlns:a16="http://schemas.microsoft.com/office/drawing/2014/main" xmlns="" id="{C2C1FCE0-3D63-487B-B2BD-988B19387543}"/>
                </a:ext>
              </a:extLst>
            </p:cNvPr>
            <p:cNvGrpSpPr/>
            <p:nvPr/>
          </p:nvGrpSpPr>
          <p:grpSpPr>
            <a:xfrm>
              <a:off x="7212076" y="2557379"/>
              <a:ext cx="75496" cy="81693"/>
              <a:chOff x="7212076" y="2557379"/>
              <a:chExt cx="75496" cy="81693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08B43882-A48F-4EC7-8034-A4A1F59E8212}"/>
                  </a:ext>
                </a:extLst>
              </p:cNvPr>
              <p:cNvSpPr/>
              <p:nvPr/>
            </p:nvSpPr>
            <p:spPr>
              <a:xfrm>
                <a:off x="7212076" y="2557379"/>
                <a:ext cx="75496" cy="81693"/>
              </a:xfrm>
              <a:custGeom>
                <a:avLst/>
                <a:gdLst>
                  <a:gd name="connsiteX0" fmla="*/ 60373 w 75496"/>
                  <a:gd name="connsiteY0" fmla="*/ 74086 h 81693"/>
                  <a:gd name="connsiteX1" fmla="*/ 64375 w 75496"/>
                  <a:gd name="connsiteY1" fmla="*/ 70673 h 81693"/>
                  <a:gd name="connsiteX2" fmla="*/ 65728 w 75496"/>
                  <a:gd name="connsiteY2" fmla="*/ 67318 h 81693"/>
                  <a:gd name="connsiteX3" fmla="*/ 60902 w 75496"/>
                  <a:gd name="connsiteY3" fmla="*/ 58725 h 81693"/>
                  <a:gd name="connsiteX4" fmla="*/ 59078 w 75496"/>
                  <a:gd name="connsiteY4" fmla="*/ 49250 h 81693"/>
                  <a:gd name="connsiteX5" fmla="*/ 69730 w 75496"/>
                  <a:gd name="connsiteY5" fmla="*/ 46602 h 81693"/>
                  <a:gd name="connsiteX6" fmla="*/ 72614 w 75496"/>
                  <a:gd name="connsiteY6" fmla="*/ 46602 h 81693"/>
                  <a:gd name="connsiteX7" fmla="*/ 74144 w 75496"/>
                  <a:gd name="connsiteY7" fmla="*/ 45013 h 81693"/>
                  <a:gd name="connsiteX8" fmla="*/ 72555 w 75496"/>
                  <a:gd name="connsiteY8" fmla="*/ 34831 h 81693"/>
                  <a:gd name="connsiteX9" fmla="*/ 63492 w 75496"/>
                  <a:gd name="connsiteY9" fmla="*/ 33889 h 81693"/>
                  <a:gd name="connsiteX10" fmla="*/ 57607 w 75496"/>
                  <a:gd name="connsiteY10" fmla="*/ 29063 h 81693"/>
                  <a:gd name="connsiteX11" fmla="*/ 60314 w 75496"/>
                  <a:gd name="connsiteY11" fmla="*/ 20117 h 81693"/>
                  <a:gd name="connsiteX12" fmla="*/ 63963 w 75496"/>
                  <a:gd name="connsiteY12" fmla="*/ 15939 h 81693"/>
                  <a:gd name="connsiteX13" fmla="*/ 55900 w 75496"/>
                  <a:gd name="connsiteY13" fmla="*/ 5816 h 81693"/>
                  <a:gd name="connsiteX14" fmla="*/ 51603 w 75496"/>
                  <a:gd name="connsiteY14" fmla="*/ 9936 h 81693"/>
                  <a:gd name="connsiteX15" fmla="*/ 48308 w 75496"/>
                  <a:gd name="connsiteY15" fmla="*/ 13290 h 81693"/>
                  <a:gd name="connsiteX16" fmla="*/ 37890 w 75496"/>
                  <a:gd name="connsiteY16" fmla="*/ 13290 h 81693"/>
                  <a:gd name="connsiteX17" fmla="*/ 35183 w 75496"/>
                  <a:gd name="connsiteY17" fmla="*/ 7405 h 81693"/>
                  <a:gd name="connsiteX18" fmla="*/ 29298 w 75496"/>
                  <a:gd name="connsiteY18" fmla="*/ 519 h 81693"/>
                  <a:gd name="connsiteX19" fmla="*/ 21517 w 75496"/>
                  <a:gd name="connsiteY19" fmla="*/ 3474 h 81693"/>
                  <a:gd name="connsiteX20" fmla="*/ 20999 w 75496"/>
                  <a:gd name="connsiteY20" fmla="*/ 5816 h 81693"/>
                  <a:gd name="connsiteX21" fmla="*/ 22059 w 75496"/>
                  <a:gd name="connsiteY21" fmla="*/ 10348 h 81693"/>
                  <a:gd name="connsiteX22" fmla="*/ 23295 w 75496"/>
                  <a:gd name="connsiteY22" fmla="*/ 17116 h 81693"/>
                  <a:gd name="connsiteX23" fmla="*/ 18822 w 75496"/>
                  <a:gd name="connsiteY23" fmla="*/ 21765 h 81693"/>
                  <a:gd name="connsiteX24" fmla="*/ 11701 w 75496"/>
                  <a:gd name="connsiteY24" fmla="*/ 17351 h 81693"/>
                  <a:gd name="connsiteX25" fmla="*/ 3343 w 75496"/>
                  <a:gd name="connsiteY25" fmla="*/ 18587 h 81693"/>
                  <a:gd name="connsiteX26" fmla="*/ 2637 w 75496"/>
                  <a:gd name="connsiteY26" fmla="*/ 26944 h 81693"/>
                  <a:gd name="connsiteX27" fmla="*/ 9229 w 75496"/>
                  <a:gd name="connsiteY27" fmla="*/ 31594 h 81693"/>
                  <a:gd name="connsiteX28" fmla="*/ 14702 w 75496"/>
                  <a:gd name="connsiteY28" fmla="*/ 37479 h 81693"/>
                  <a:gd name="connsiteX29" fmla="*/ 13937 w 75496"/>
                  <a:gd name="connsiteY29" fmla="*/ 45013 h 81693"/>
                  <a:gd name="connsiteX30" fmla="*/ 8052 w 75496"/>
                  <a:gd name="connsiteY30" fmla="*/ 47838 h 81693"/>
                  <a:gd name="connsiteX31" fmla="*/ 460 w 75496"/>
                  <a:gd name="connsiteY31" fmla="*/ 54900 h 81693"/>
                  <a:gd name="connsiteX32" fmla="*/ 3991 w 75496"/>
                  <a:gd name="connsiteY32" fmla="*/ 63905 h 81693"/>
                  <a:gd name="connsiteX33" fmla="*/ 13760 w 75496"/>
                  <a:gd name="connsiteY33" fmla="*/ 61786 h 81693"/>
                  <a:gd name="connsiteX34" fmla="*/ 25884 w 75496"/>
                  <a:gd name="connsiteY34" fmla="*/ 68083 h 81693"/>
                  <a:gd name="connsiteX35" fmla="*/ 25237 w 75496"/>
                  <a:gd name="connsiteY35" fmla="*/ 75322 h 81693"/>
                  <a:gd name="connsiteX36" fmla="*/ 29769 w 75496"/>
                  <a:gd name="connsiteY36" fmla="*/ 81208 h 81693"/>
                  <a:gd name="connsiteX37" fmla="*/ 36831 w 75496"/>
                  <a:gd name="connsiteY37" fmla="*/ 79736 h 81693"/>
                  <a:gd name="connsiteX38" fmla="*/ 42010 w 75496"/>
                  <a:gd name="connsiteY38" fmla="*/ 65906 h 81693"/>
                  <a:gd name="connsiteX39" fmla="*/ 47896 w 75496"/>
                  <a:gd name="connsiteY39" fmla="*/ 65906 h 81693"/>
                  <a:gd name="connsiteX40" fmla="*/ 52839 w 75496"/>
                  <a:gd name="connsiteY40" fmla="*/ 69967 h 81693"/>
                  <a:gd name="connsiteX41" fmla="*/ 59784 w 75496"/>
                  <a:gd name="connsiteY41" fmla="*/ 74557 h 8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96" h="81693">
                    <a:moveTo>
                      <a:pt x="60373" y="74086"/>
                    </a:moveTo>
                    <a:cubicBezTo>
                      <a:pt x="62091" y="73501"/>
                      <a:pt x="63527" y="72280"/>
                      <a:pt x="64375" y="70673"/>
                    </a:cubicBezTo>
                    <a:cubicBezTo>
                      <a:pt x="65069" y="69669"/>
                      <a:pt x="65528" y="68523"/>
                      <a:pt x="65728" y="67318"/>
                    </a:cubicBezTo>
                    <a:cubicBezTo>
                      <a:pt x="66081" y="63905"/>
                      <a:pt x="63139" y="61433"/>
                      <a:pt x="60902" y="58725"/>
                    </a:cubicBezTo>
                    <a:cubicBezTo>
                      <a:pt x="58130" y="56397"/>
                      <a:pt x="57365" y="52442"/>
                      <a:pt x="59078" y="49250"/>
                    </a:cubicBezTo>
                    <a:cubicBezTo>
                      <a:pt x="61255" y="46484"/>
                      <a:pt x="66493" y="46366"/>
                      <a:pt x="69730" y="46602"/>
                    </a:cubicBezTo>
                    <a:cubicBezTo>
                      <a:pt x="70672" y="46895"/>
                      <a:pt x="71673" y="46895"/>
                      <a:pt x="72614" y="46602"/>
                    </a:cubicBezTo>
                    <a:cubicBezTo>
                      <a:pt x="73273" y="46243"/>
                      <a:pt x="73809" y="45688"/>
                      <a:pt x="74144" y="45013"/>
                    </a:cubicBezTo>
                    <a:cubicBezTo>
                      <a:pt x="76446" y="41745"/>
                      <a:pt x="75739" y="37242"/>
                      <a:pt x="72555" y="34831"/>
                    </a:cubicBezTo>
                    <a:cubicBezTo>
                      <a:pt x="69848" y="33301"/>
                      <a:pt x="66670" y="34419"/>
                      <a:pt x="63492" y="33889"/>
                    </a:cubicBezTo>
                    <a:cubicBezTo>
                      <a:pt x="60879" y="33301"/>
                      <a:pt x="58695" y="31512"/>
                      <a:pt x="57607" y="29063"/>
                    </a:cubicBezTo>
                    <a:cubicBezTo>
                      <a:pt x="57053" y="25822"/>
                      <a:pt x="58060" y="22509"/>
                      <a:pt x="60314" y="20117"/>
                    </a:cubicBezTo>
                    <a:cubicBezTo>
                      <a:pt x="61491" y="18705"/>
                      <a:pt x="62903" y="17410"/>
                      <a:pt x="63963" y="15939"/>
                    </a:cubicBezTo>
                    <a:cubicBezTo>
                      <a:pt x="67729" y="10701"/>
                      <a:pt x="62021" y="2402"/>
                      <a:pt x="55900" y="5816"/>
                    </a:cubicBezTo>
                    <a:cubicBezTo>
                      <a:pt x="54234" y="6923"/>
                      <a:pt x="52781" y="8318"/>
                      <a:pt x="51603" y="9936"/>
                    </a:cubicBezTo>
                    <a:cubicBezTo>
                      <a:pt x="50609" y="11153"/>
                      <a:pt x="49508" y="12277"/>
                      <a:pt x="48308" y="13290"/>
                    </a:cubicBezTo>
                    <a:cubicBezTo>
                      <a:pt x="45330" y="15910"/>
                      <a:pt x="40869" y="15910"/>
                      <a:pt x="37890" y="13290"/>
                    </a:cubicBezTo>
                    <a:cubicBezTo>
                      <a:pt x="36519" y="11582"/>
                      <a:pt x="35589" y="9560"/>
                      <a:pt x="35183" y="7405"/>
                    </a:cubicBezTo>
                    <a:cubicBezTo>
                      <a:pt x="34253" y="4396"/>
                      <a:pt x="32123" y="1905"/>
                      <a:pt x="29298" y="519"/>
                    </a:cubicBezTo>
                    <a:cubicBezTo>
                      <a:pt x="26332" y="-814"/>
                      <a:pt x="22847" y="509"/>
                      <a:pt x="21517" y="3474"/>
                    </a:cubicBezTo>
                    <a:cubicBezTo>
                      <a:pt x="21188" y="4210"/>
                      <a:pt x="21011" y="5008"/>
                      <a:pt x="20999" y="5816"/>
                    </a:cubicBezTo>
                    <a:cubicBezTo>
                      <a:pt x="21182" y="7361"/>
                      <a:pt x="21541" y="8881"/>
                      <a:pt x="22059" y="10348"/>
                    </a:cubicBezTo>
                    <a:cubicBezTo>
                      <a:pt x="23042" y="12461"/>
                      <a:pt x="23471" y="14791"/>
                      <a:pt x="23295" y="17116"/>
                    </a:cubicBezTo>
                    <a:cubicBezTo>
                      <a:pt x="23112" y="19538"/>
                      <a:pt x="21235" y="21490"/>
                      <a:pt x="18822" y="21765"/>
                    </a:cubicBezTo>
                    <a:cubicBezTo>
                      <a:pt x="15820" y="21765"/>
                      <a:pt x="14114" y="18705"/>
                      <a:pt x="11701" y="17351"/>
                    </a:cubicBezTo>
                    <a:cubicBezTo>
                      <a:pt x="8970" y="15760"/>
                      <a:pt x="5497" y="16274"/>
                      <a:pt x="3343" y="18587"/>
                    </a:cubicBezTo>
                    <a:cubicBezTo>
                      <a:pt x="1754" y="20353"/>
                      <a:pt x="754" y="25179"/>
                      <a:pt x="2637" y="26944"/>
                    </a:cubicBezTo>
                    <a:cubicBezTo>
                      <a:pt x="4721" y="28646"/>
                      <a:pt x="6928" y="30200"/>
                      <a:pt x="9229" y="31594"/>
                    </a:cubicBezTo>
                    <a:cubicBezTo>
                      <a:pt x="11565" y="33010"/>
                      <a:pt x="13460" y="35047"/>
                      <a:pt x="14702" y="37479"/>
                    </a:cubicBezTo>
                    <a:cubicBezTo>
                      <a:pt x="16009" y="39912"/>
                      <a:pt x="15703" y="42893"/>
                      <a:pt x="13937" y="45013"/>
                    </a:cubicBezTo>
                    <a:cubicBezTo>
                      <a:pt x="12236" y="46422"/>
                      <a:pt x="10217" y="47393"/>
                      <a:pt x="8052" y="47838"/>
                    </a:cubicBezTo>
                    <a:cubicBezTo>
                      <a:pt x="4632" y="49006"/>
                      <a:pt x="1872" y="51574"/>
                      <a:pt x="460" y="54900"/>
                    </a:cubicBezTo>
                    <a:cubicBezTo>
                      <a:pt x="-835" y="58363"/>
                      <a:pt x="689" y="62245"/>
                      <a:pt x="3991" y="63905"/>
                    </a:cubicBezTo>
                    <a:cubicBezTo>
                      <a:pt x="7398" y="64685"/>
                      <a:pt x="10983" y="63909"/>
                      <a:pt x="13760" y="61786"/>
                    </a:cubicBezTo>
                    <a:cubicBezTo>
                      <a:pt x="20175" y="58314"/>
                      <a:pt x="27297" y="59373"/>
                      <a:pt x="25884" y="68083"/>
                    </a:cubicBezTo>
                    <a:cubicBezTo>
                      <a:pt x="25296" y="70448"/>
                      <a:pt x="25078" y="72890"/>
                      <a:pt x="25237" y="75322"/>
                    </a:cubicBezTo>
                    <a:cubicBezTo>
                      <a:pt x="25661" y="77921"/>
                      <a:pt x="27362" y="80133"/>
                      <a:pt x="29769" y="81208"/>
                    </a:cubicBezTo>
                    <a:cubicBezTo>
                      <a:pt x="32199" y="82213"/>
                      <a:pt x="35001" y="81630"/>
                      <a:pt x="36831" y="79736"/>
                    </a:cubicBezTo>
                    <a:cubicBezTo>
                      <a:pt x="40186" y="75911"/>
                      <a:pt x="37890" y="68789"/>
                      <a:pt x="42010" y="65906"/>
                    </a:cubicBezTo>
                    <a:cubicBezTo>
                      <a:pt x="43852" y="64933"/>
                      <a:pt x="46054" y="64933"/>
                      <a:pt x="47896" y="65906"/>
                    </a:cubicBezTo>
                    <a:cubicBezTo>
                      <a:pt x="49832" y="66869"/>
                      <a:pt x="51521" y="68257"/>
                      <a:pt x="52839" y="69967"/>
                    </a:cubicBezTo>
                    <a:cubicBezTo>
                      <a:pt x="54664" y="72203"/>
                      <a:pt x="56900" y="74851"/>
                      <a:pt x="59784" y="7455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4D4A289C-0D57-4531-AC57-104C70FB3845}"/>
                  </a:ext>
                </a:extLst>
              </p:cNvPr>
              <p:cNvSpPr/>
              <p:nvPr/>
            </p:nvSpPr>
            <p:spPr>
              <a:xfrm>
                <a:off x="7212076" y="2557379"/>
                <a:ext cx="75496" cy="81693"/>
              </a:xfrm>
              <a:custGeom>
                <a:avLst/>
                <a:gdLst>
                  <a:gd name="connsiteX0" fmla="*/ 60373 w 75496"/>
                  <a:gd name="connsiteY0" fmla="*/ 74086 h 81693"/>
                  <a:gd name="connsiteX1" fmla="*/ 64375 w 75496"/>
                  <a:gd name="connsiteY1" fmla="*/ 70673 h 81693"/>
                  <a:gd name="connsiteX2" fmla="*/ 65728 w 75496"/>
                  <a:gd name="connsiteY2" fmla="*/ 67318 h 81693"/>
                  <a:gd name="connsiteX3" fmla="*/ 60902 w 75496"/>
                  <a:gd name="connsiteY3" fmla="*/ 58725 h 81693"/>
                  <a:gd name="connsiteX4" fmla="*/ 59078 w 75496"/>
                  <a:gd name="connsiteY4" fmla="*/ 49250 h 81693"/>
                  <a:gd name="connsiteX5" fmla="*/ 69730 w 75496"/>
                  <a:gd name="connsiteY5" fmla="*/ 46602 h 81693"/>
                  <a:gd name="connsiteX6" fmla="*/ 72614 w 75496"/>
                  <a:gd name="connsiteY6" fmla="*/ 46602 h 81693"/>
                  <a:gd name="connsiteX7" fmla="*/ 74144 w 75496"/>
                  <a:gd name="connsiteY7" fmla="*/ 45013 h 81693"/>
                  <a:gd name="connsiteX8" fmla="*/ 72555 w 75496"/>
                  <a:gd name="connsiteY8" fmla="*/ 34831 h 81693"/>
                  <a:gd name="connsiteX9" fmla="*/ 63492 w 75496"/>
                  <a:gd name="connsiteY9" fmla="*/ 33889 h 81693"/>
                  <a:gd name="connsiteX10" fmla="*/ 57607 w 75496"/>
                  <a:gd name="connsiteY10" fmla="*/ 29063 h 81693"/>
                  <a:gd name="connsiteX11" fmla="*/ 60314 w 75496"/>
                  <a:gd name="connsiteY11" fmla="*/ 20117 h 81693"/>
                  <a:gd name="connsiteX12" fmla="*/ 63963 w 75496"/>
                  <a:gd name="connsiteY12" fmla="*/ 15939 h 81693"/>
                  <a:gd name="connsiteX13" fmla="*/ 55900 w 75496"/>
                  <a:gd name="connsiteY13" fmla="*/ 5816 h 81693"/>
                  <a:gd name="connsiteX14" fmla="*/ 51603 w 75496"/>
                  <a:gd name="connsiteY14" fmla="*/ 9936 h 81693"/>
                  <a:gd name="connsiteX15" fmla="*/ 48308 w 75496"/>
                  <a:gd name="connsiteY15" fmla="*/ 13290 h 81693"/>
                  <a:gd name="connsiteX16" fmla="*/ 37890 w 75496"/>
                  <a:gd name="connsiteY16" fmla="*/ 13290 h 81693"/>
                  <a:gd name="connsiteX17" fmla="*/ 35183 w 75496"/>
                  <a:gd name="connsiteY17" fmla="*/ 7405 h 81693"/>
                  <a:gd name="connsiteX18" fmla="*/ 29298 w 75496"/>
                  <a:gd name="connsiteY18" fmla="*/ 519 h 81693"/>
                  <a:gd name="connsiteX19" fmla="*/ 21517 w 75496"/>
                  <a:gd name="connsiteY19" fmla="*/ 3474 h 81693"/>
                  <a:gd name="connsiteX20" fmla="*/ 20999 w 75496"/>
                  <a:gd name="connsiteY20" fmla="*/ 5816 h 81693"/>
                  <a:gd name="connsiteX21" fmla="*/ 22059 w 75496"/>
                  <a:gd name="connsiteY21" fmla="*/ 10348 h 81693"/>
                  <a:gd name="connsiteX22" fmla="*/ 23295 w 75496"/>
                  <a:gd name="connsiteY22" fmla="*/ 17116 h 81693"/>
                  <a:gd name="connsiteX23" fmla="*/ 18822 w 75496"/>
                  <a:gd name="connsiteY23" fmla="*/ 21765 h 81693"/>
                  <a:gd name="connsiteX24" fmla="*/ 11701 w 75496"/>
                  <a:gd name="connsiteY24" fmla="*/ 17351 h 81693"/>
                  <a:gd name="connsiteX25" fmla="*/ 3343 w 75496"/>
                  <a:gd name="connsiteY25" fmla="*/ 18587 h 81693"/>
                  <a:gd name="connsiteX26" fmla="*/ 2637 w 75496"/>
                  <a:gd name="connsiteY26" fmla="*/ 26944 h 81693"/>
                  <a:gd name="connsiteX27" fmla="*/ 9229 w 75496"/>
                  <a:gd name="connsiteY27" fmla="*/ 31594 h 81693"/>
                  <a:gd name="connsiteX28" fmla="*/ 14702 w 75496"/>
                  <a:gd name="connsiteY28" fmla="*/ 37479 h 81693"/>
                  <a:gd name="connsiteX29" fmla="*/ 13937 w 75496"/>
                  <a:gd name="connsiteY29" fmla="*/ 45013 h 81693"/>
                  <a:gd name="connsiteX30" fmla="*/ 8052 w 75496"/>
                  <a:gd name="connsiteY30" fmla="*/ 47838 h 81693"/>
                  <a:gd name="connsiteX31" fmla="*/ 460 w 75496"/>
                  <a:gd name="connsiteY31" fmla="*/ 54900 h 81693"/>
                  <a:gd name="connsiteX32" fmla="*/ 3991 w 75496"/>
                  <a:gd name="connsiteY32" fmla="*/ 63905 h 81693"/>
                  <a:gd name="connsiteX33" fmla="*/ 13760 w 75496"/>
                  <a:gd name="connsiteY33" fmla="*/ 61786 h 81693"/>
                  <a:gd name="connsiteX34" fmla="*/ 25884 w 75496"/>
                  <a:gd name="connsiteY34" fmla="*/ 68083 h 81693"/>
                  <a:gd name="connsiteX35" fmla="*/ 25237 w 75496"/>
                  <a:gd name="connsiteY35" fmla="*/ 75322 h 81693"/>
                  <a:gd name="connsiteX36" fmla="*/ 29769 w 75496"/>
                  <a:gd name="connsiteY36" fmla="*/ 81208 h 81693"/>
                  <a:gd name="connsiteX37" fmla="*/ 36831 w 75496"/>
                  <a:gd name="connsiteY37" fmla="*/ 79736 h 81693"/>
                  <a:gd name="connsiteX38" fmla="*/ 42010 w 75496"/>
                  <a:gd name="connsiteY38" fmla="*/ 65906 h 81693"/>
                  <a:gd name="connsiteX39" fmla="*/ 47896 w 75496"/>
                  <a:gd name="connsiteY39" fmla="*/ 65906 h 81693"/>
                  <a:gd name="connsiteX40" fmla="*/ 52839 w 75496"/>
                  <a:gd name="connsiteY40" fmla="*/ 69967 h 81693"/>
                  <a:gd name="connsiteX41" fmla="*/ 59784 w 75496"/>
                  <a:gd name="connsiteY41" fmla="*/ 74557 h 8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96" h="81693">
                    <a:moveTo>
                      <a:pt x="60373" y="74086"/>
                    </a:moveTo>
                    <a:cubicBezTo>
                      <a:pt x="62091" y="73501"/>
                      <a:pt x="63527" y="72280"/>
                      <a:pt x="64375" y="70673"/>
                    </a:cubicBezTo>
                    <a:cubicBezTo>
                      <a:pt x="65069" y="69669"/>
                      <a:pt x="65528" y="68523"/>
                      <a:pt x="65728" y="67318"/>
                    </a:cubicBezTo>
                    <a:cubicBezTo>
                      <a:pt x="66081" y="63905"/>
                      <a:pt x="63139" y="61433"/>
                      <a:pt x="60902" y="58725"/>
                    </a:cubicBezTo>
                    <a:cubicBezTo>
                      <a:pt x="58130" y="56397"/>
                      <a:pt x="57365" y="52442"/>
                      <a:pt x="59078" y="49250"/>
                    </a:cubicBezTo>
                    <a:cubicBezTo>
                      <a:pt x="61255" y="46484"/>
                      <a:pt x="66493" y="46366"/>
                      <a:pt x="69730" y="46602"/>
                    </a:cubicBezTo>
                    <a:cubicBezTo>
                      <a:pt x="70672" y="46895"/>
                      <a:pt x="71673" y="46895"/>
                      <a:pt x="72614" y="46602"/>
                    </a:cubicBezTo>
                    <a:cubicBezTo>
                      <a:pt x="73273" y="46243"/>
                      <a:pt x="73809" y="45688"/>
                      <a:pt x="74144" y="45013"/>
                    </a:cubicBezTo>
                    <a:cubicBezTo>
                      <a:pt x="76446" y="41745"/>
                      <a:pt x="75739" y="37242"/>
                      <a:pt x="72555" y="34831"/>
                    </a:cubicBezTo>
                    <a:cubicBezTo>
                      <a:pt x="69848" y="33301"/>
                      <a:pt x="66670" y="34419"/>
                      <a:pt x="63492" y="33889"/>
                    </a:cubicBezTo>
                    <a:cubicBezTo>
                      <a:pt x="60879" y="33301"/>
                      <a:pt x="58695" y="31512"/>
                      <a:pt x="57607" y="29063"/>
                    </a:cubicBezTo>
                    <a:cubicBezTo>
                      <a:pt x="57053" y="25822"/>
                      <a:pt x="58060" y="22509"/>
                      <a:pt x="60314" y="20117"/>
                    </a:cubicBezTo>
                    <a:cubicBezTo>
                      <a:pt x="61491" y="18705"/>
                      <a:pt x="62903" y="17410"/>
                      <a:pt x="63963" y="15939"/>
                    </a:cubicBezTo>
                    <a:cubicBezTo>
                      <a:pt x="67729" y="10701"/>
                      <a:pt x="62021" y="2402"/>
                      <a:pt x="55900" y="5816"/>
                    </a:cubicBezTo>
                    <a:cubicBezTo>
                      <a:pt x="54234" y="6923"/>
                      <a:pt x="52781" y="8318"/>
                      <a:pt x="51603" y="9936"/>
                    </a:cubicBezTo>
                    <a:cubicBezTo>
                      <a:pt x="50609" y="11153"/>
                      <a:pt x="49508" y="12277"/>
                      <a:pt x="48308" y="13290"/>
                    </a:cubicBezTo>
                    <a:cubicBezTo>
                      <a:pt x="45330" y="15910"/>
                      <a:pt x="40869" y="15910"/>
                      <a:pt x="37890" y="13290"/>
                    </a:cubicBezTo>
                    <a:cubicBezTo>
                      <a:pt x="36519" y="11582"/>
                      <a:pt x="35589" y="9560"/>
                      <a:pt x="35183" y="7405"/>
                    </a:cubicBezTo>
                    <a:cubicBezTo>
                      <a:pt x="34253" y="4396"/>
                      <a:pt x="32123" y="1905"/>
                      <a:pt x="29298" y="519"/>
                    </a:cubicBezTo>
                    <a:cubicBezTo>
                      <a:pt x="26332" y="-814"/>
                      <a:pt x="22847" y="509"/>
                      <a:pt x="21517" y="3474"/>
                    </a:cubicBezTo>
                    <a:cubicBezTo>
                      <a:pt x="21188" y="4210"/>
                      <a:pt x="21011" y="5008"/>
                      <a:pt x="20999" y="5816"/>
                    </a:cubicBezTo>
                    <a:cubicBezTo>
                      <a:pt x="21182" y="7361"/>
                      <a:pt x="21541" y="8881"/>
                      <a:pt x="22059" y="10348"/>
                    </a:cubicBezTo>
                    <a:cubicBezTo>
                      <a:pt x="23042" y="12461"/>
                      <a:pt x="23471" y="14791"/>
                      <a:pt x="23295" y="17116"/>
                    </a:cubicBezTo>
                    <a:cubicBezTo>
                      <a:pt x="23112" y="19538"/>
                      <a:pt x="21235" y="21490"/>
                      <a:pt x="18822" y="21765"/>
                    </a:cubicBezTo>
                    <a:cubicBezTo>
                      <a:pt x="15820" y="21765"/>
                      <a:pt x="14114" y="18705"/>
                      <a:pt x="11701" y="17351"/>
                    </a:cubicBezTo>
                    <a:cubicBezTo>
                      <a:pt x="8970" y="15760"/>
                      <a:pt x="5497" y="16274"/>
                      <a:pt x="3343" y="18587"/>
                    </a:cubicBezTo>
                    <a:cubicBezTo>
                      <a:pt x="1754" y="20353"/>
                      <a:pt x="754" y="25179"/>
                      <a:pt x="2637" y="26944"/>
                    </a:cubicBezTo>
                    <a:cubicBezTo>
                      <a:pt x="4721" y="28646"/>
                      <a:pt x="6928" y="30200"/>
                      <a:pt x="9229" y="31594"/>
                    </a:cubicBezTo>
                    <a:cubicBezTo>
                      <a:pt x="11565" y="33010"/>
                      <a:pt x="13460" y="35047"/>
                      <a:pt x="14702" y="37479"/>
                    </a:cubicBezTo>
                    <a:cubicBezTo>
                      <a:pt x="16009" y="39912"/>
                      <a:pt x="15703" y="42893"/>
                      <a:pt x="13937" y="45013"/>
                    </a:cubicBezTo>
                    <a:cubicBezTo>
                      <a:pt x="12236" y="46422"/>
                      <a:pt x="10217" y="47393"/>
                      <a:pt x="8052" y="47838"/>
                    </a:cubicBezTo>
                    <a:cubicBezTo>
                      <a:pt x="4632" y="49006"/>
                      <a:pt x="1872" y="51574"/>
                      <a:pt x="460" y="54900"/>
                    </a:cubicBezTo>
                    <a:cubicBezTo>
                      <a:pt x="-835" y="58363"/>
                      <a:pt x="689" y="62245"/>
                      <a:pt x="3991" y="63905"/>
                    </a:cubicBezTo>
                    <a:cubicBezTo>
                      <a:pt x="7398" y="64685"/>
                      <a:pt x="10983" y="63909"/>
                      <a:pt x="13760" y="61786"/>
                    </a:cubicBezTo>
                    <a:cubicBezTo>
                      <a:pt x="20175" y="58314"/>
                      <a:pt x="27297" y="59373"/>
                      <a:pt x="25884" y="68083"/>
                    </a:cubicBezTo>
                    <a:cubicBezTo>
                      <a:pt x="25296" y="70448"/>
                      <a:pt x="25078" y="72890"/>
                      <a:pt x="25237" y="75322"/>
                    </a:cubicBezTo>
                    <a:cubicBezTo>
                      <a:pt x="25661" y="77921"/>
                      <a:pt x="27362" y="80133"/>
                      <a:pt x="29769" y="81208"/>
                    </a:cubicBezTo>
                    <a:cubicBezTo>
                      <a:pt x="32199" y="82213"/>
                      <a:pt x="35001" y="81630"/>
                      <a:pt x="36831" y="79736"/>
                    </a:cubicBezTo>
                    <a:cubicBezTo>
                      <a:pt x="40186" y="75911"/>
                      <a:pt x="37890" y="68789"/>
                      <a:pt x="42010" y="65906"/>
                    </a:cubicBezTo>
                    <a:cubicBezTo>
                      <a:pt x="43852" y="64933"/>
                      <a:pt x="46054" y="64933"/>
                      <a:pt x="47896" y="65906"/>
                    </a:cubicBezTo>
                    <a:cubicBezTo>
                      <a:pt x="49832" y="66869"/>
                      <a:pt x="51521" y="68257"/>
                      <a:pt x="52839" y="69967"/>
                    </a:cubicBezTo>
                    <a:cubicBezTo>
                      <a:pt x="54664" y="72203"/>
                      <a:pt x="56900" y="74851"/>
                      <a:pt x="59784" y="7455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7" name="Graphic 6">
            <a:extLst>
              <a:ext uri="{FF2B5EF4-FFF2-40B4-BE49-F238E27FC236}">
                <a16:creationId xmlns:a16="http://schemas.microsoft.com/office/drawing/2014/main" xmlns="" id="{2B227FE9-2546-4AEE-AE95-A569F44E9568}"/>
              </a:ext>
            </a:extLst>
          </p:cNvPr>
          <p:cNvGrpSpPr/>
          <p:nvPr/>
        </p:nvGrpSpPr>
        <p:grpSpPr>
          <a:xfrm>
            <a:off x="7979106" y="2482919"/>
            <a:ext cx="1038063" cy="528507"/>
            <a:chOff x="7979106" y="2482919"/>
            <a:chExt cx="1038063" cy="528507"/>
          </a:xfrm>
        </p:grpSpPr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A14FEE17-8786-4B37-8107-14AEEB5251E5}"/>
                </a:ext>
              </a:extLst>
            </p:cNvPr>
            <p:cNvSpPr/>
            <p:nvPr/>
          </p:nvSpPr>
          <p:spPr>
            <a:xfrm>
              <a:off x="7986816" y="2744700"/>
              <a:ext cx="520973" cy="228117"/>
            </a:xfrm>
            <a:custGeom>
              <a:avLst/>
              <a:gdLst>
                <a:gd name="connsiteX0" fmla="*/ 4532 w 520973"/>
                <a:gd name="connsiteY0" fmla="*/ 228117 h 228117"/>
                <a:gd name="connsiteX1" fmla="*/ 0 w 520973"/>
                <a:gd name="connsiteY1" fmla="*/ 224351 h 228117"/>
                <a:gd name="connsiteX2" fmla="*/ 186096 w 520973"/>
                <a:gd name="connsiteY2" fmla="*/ 0 h 228117"/>
                <a:gd name="connsiteX3" fmla="*/ 188156 w 520973"/>
                <a:gd name="connsiteY3" fmla="*/ 883 h 228117"/>
                <a:gd name="connsiteX4" fmla="*/ 520974 w 520973"/>
                <a:gd name="connsiteY4" fmla="*/ 765 h 228117"/>
                <a:gd name="connsiteX5" fmla="*/ 520974 w 520973"/>
                <a:gd name="connsiteY5" fmla="*/ 6650 h 228117"/>
                <a:gd name="connsiteX6" fmla="*/ 188273 w 520973"/>
                <a:gd name="connsiteY6" fmla="*/ 6650 h 228117"/>
                <a:gd name="connsiteX7" fmla="*/ 4532 w 520973"/>
                <a:gd name="connsiteY7" fmla="*/ 228117 h 22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973" h="228117">
                  <a:moveTo>
                    <a:pt x="4532" y="228117"/>
                  </a:moveTo>
                  <a:lnTo>
                    <a:pt x="0" y="224351"/>
                  </a:lnTo>
                  <a:lnTo>
                    <a:pt x="186096" y="0"/>
                  </a:lnTo>
                  <a:lnTo>
                    <a:pt x="188156" y="883"/>
                  </a:lnTo>
                  <a:lnTo>
                    <a:pt x="520974" y="765"/>
                  </a:lnTo>
                  <a:lnTo>
                    <a:pt x="520974" y="6650"/>
                  </a:lnTo>
                  <a:lnTo>
                    <a:pt x="188273" y="6650"/>
                  </a:lnTo>
                  <a:lnTo>
                    <a:pt x="4532" y="228117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13CFA61D-C7CB-4705-8F84-73717ED3CF0F}"/>
                </a:ext>
              </a:extLst>
            </p:cNvPr>
            <p:cNvSpPr/>
            <p:nvPr/>
          </p:nvSpPr>
          <p:spPr>
            <a:xfrm>
              <a:off x="7979106" y="2960988"/>
              <a:ext cx="19892" cy="19892"/>
            </a:xfrm>
            <a:custGeom>
              <a:avLst/>
              <a:gdLst>
                <a:gd name="connsiteX0" fmla="*/ 19893 w 19892"/>
                <a:gd name="connsiteY0" fmla="*/ 9946 h 19892"/>
                <a:gd name="connsiteX1" fmla="*/ 9946 w 19892"/>
                <a:gd name="connsiteY1" fmla="*/ 19893 h 19892"/>
                <a:gd name="connsiteX2" fmla="*/ 0 w 19892"/>
                <a:gd name="connsiteY2" fmla="*/ 9946 h 19892"/>
                <a:gd name="connsiteX3" fmla="*/ 9946 w 19892"/>
                <a:gd name="connsiteY3" fmla="*/ 0 h 19892"/>
                <a:gd name="connsiteX4" fmla="*/ 19893 w 19892"/>
                <a:gd name="connsiteY4" fmla="*/ 9946 h 1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2" h="19892">
                  <a:moveTo>
                    <a:pt x="19893" y="9946"/>
                  </a:moveTo>
                  <a:cubicBezTo>
                    <a:pt x="19893" y="15437"/>
                    <a:pt x="15437" y="19893"/>
                    <a:pt x="9946" y="19893"/>
                  </a:cubicBezTo>
                  <a:cubicBezTo>
                    <a:pt x="4455" y="19893"/>
                    <a:pt x="0" y="15437"/>
                    <a:pt x="0" y="9946"/>
                  </a:cubicBezTo>
                  <a:cubicBezTo>
                    <a:pt x="0" y="4455"/>
                    <a:pt x="4455" y="0"/>
                    <a:pt x="9946" y="0"/>
                  </a:cubicBezTo>
                  <a:cubicBezTo>
                    <a:pt x="15437" y="0"/>
                    <a:pt x="19893" y="4455"/>
                    <a:pt x="19893" y="994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6C6F458D-07AD-4C50-B04D-CA3F1E94EA3F}"/>
                </a:ext>
              </a:extLst>
            </p:cNvPr>
            <p:cNvSpPr/>
            <p:nvPr/>
          </p:nvSpPr>
          <p:spPr>
            <a:xfrm>
              <a:off x="8488662" y="2482919"/>
              <a:ext cx="528507" cy="528507"/>
            </a:xfrm>
            <a:custGeom>
              <a:avLst/>
              <a:gdLst>
                <a:gd name="connsiteX0" fmla="*/ 264371 w 528507"/>
                <a:gd name="connsiteY0" fmla="*/ 0 h 528507"/>
                <a:gd name="connsiteX1" fmla="*/ 0 w 528507"/>
                <a:gd name="connsiteY1" fmla="*/ 264136 h 528507"/>
                <a:gd name="connsiteX2" fmla="*/ 264136 w 528507"/>
                <a:gd name="connsiteY2" fmla="*/ 528507 h 528507"/>
                <a:gd name="connsiteX3" fmla="*/ 528507 w 528507"/>
                <a:gd name="connsiteY3" fmla="*/ 264371 h 528507"/>
                <a:gd name="connsiteX4" fmla="*/ 528507 w 528507"/>
                <a:gd name="connsiteY4" fmla="*/ 264254 h 528507"/>
                <a:gd name="connsiteX5" fmla="*/ 264371 w 528507"/>
                <a:gd name="connsiteY5" fmla="*/ 0 h 528507"/>
                <a:gd name="connsiteX6" fmla="*/ 264371 w 528507"/>
                <a:gd name="connsiteY6" fmla="*/ 522563 h 528507"/>
                <a:gd name="connsiteX7" fmla="*/ 6003 w 528507"/>
                <a:gd name="connsiteY7" fmla="*/ 264195 h 528507"/>
                <a:gd name="connsiteX8" fmla="*/ 264371 w 528507"/>
                <a:gd name="connsiteY8" fmla="*/ 5827 h 528507"/>
                <a:gd name="connsiteX9" fmla="*/ 522740 w 528507"/>
                <a:gd name="connsiteY9" fmla="*/ 264195 h 528507"/>
                <a:gd name="connsiteX10" fmla="*/ 522740 w 528507"/>
                <a:gd name="connsiteY10" fmla="*/ 264254 h 528507"/>
                <a:gd name="connsiteX11" fmla="*/ 264371 w 528507"/>
                <a:gd name="connsiteY11" fmla="*/ 522563 h 52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507" h="528507">
                  <a:moveTo>
                    <a:pt x="264371" y="0"/>
                  </a:moveTo>
                  <a:cubicBezTo>
                    <a:pt x="118426" y="-65"/>
                    <a:pt x="65" y="118193"/>
                    <a:pt x="0" y="264136"/>
                  </a:cubicBezTo>
                  <a:cubicBezTo>
                    <a:pt x="-65" y="410082"/>
                    <a:pt x="118190" y="528442"/>
                    <a:pt x="264136" y="528507"/>
                  </a:cubicBezTo>
                  <a:cubicBezTo>
                    <a:pt x="410082" y="528572"/>
                    <a:pt x="528442" y="410317"/>
                    <a:pt x="528507" y="264371"/>
                  </a:cubicBezTo>
                  <a:cubicBezTo>
                    <a:pt x="528507" y="264332"/>
                    <a:pt x="528507" y="264293"/>
                    <a:pt x="528507" y="264254"/>
                  </a:cubicBezTo>
                  <a:cubicBezTo>
                    <a:pt x="528183" y="118490"/>
                    <a:pt x="410135" y="388"/>
                    <a:pt x="264371" y="0"/>
                  </a:cubicBezTo>
                  <a:close/>
                  <a:moveTo>
                    <a:pt x="264371" y="522563"/>
                  </a:moveTo>
                  <a:cubicBezTo>
                    <a:pt x="121680" y="522563"/>
                    <a:pt x="6003" y="406886"/>
                    <a:pt x="6003" y="264195"/>
                  </a:cubicBezTo>
                  <a:cubicBezTo>
                    <a:pt x="6003" y="121502"/>
                    <a:pt x="121680" y="5827"/>
                    <a:pt x="264371" y="5827"/>
                  </a:cubicBezTo>
                  <a:cubicBezTo>
                    <a:pt x="407062" y="5827"/>
                    <a:pt x="522740" y="121502"/>
                    <a:pt x="522740" y="264195"/>
                  </a:cubicBezTo>
                  <a:cubicBezTo>
                    <a:pt x="522740" y="264214"/>
                    <a:pt x="522740" y="264234"/>
                    <a:pt x="522740" y="264254"/>
                  </a:cubicBezTo>
                  <a:cubicBezTo>
                    <a:pt x="522545" y="406856"/>
                    <a:pt x="406974" y="522398"/>
                    <a:pt x="264371" y="52256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DA1C7361-8D73-4B4A-A560-C59BCD2DC210}"/>
                </a:ext>
              </a:extLst>
            </p:cNvPr>
            <p:cNvSpPr/>
            <p:nvPr/>
          </p:nvSpPr>
          <p:spPr>
            <a:xfrm>
              <a:off x="8494548" y="2488745"/>
              <a:ext cx="516854" cy="516854"/>
            </a:xfrm>
            <a:custGeom>
              <a:avLst/>
              <a:gdLst>
                <a:gd name="connsiteX0" fmla="*/ 516854 w 516854"/>
                <a:gd name="connsiteY0" fmla="*/ 258427 h 516854"/>
                <a:gd name="connsiteX1" fmla="*/ 258427 w 516854"/>
                <a:gd name="connsiteY1" fmla="*/ 516854 h 516854"/>
                <a:gd name="connsiteX2" fmla="*/ 0 w 516854"/>
                <a:gd name="connsiteY2" fmla="*/ 258427 h 516854"/>
                <a:gd name="connsiteX3" fmla="*/ 258427 w 516854"/>
                <a:gd name="connsiteY3" fmla="*/ 0 h 516854"/>
                <a:gd name="connsiteX4" fmla="*/ 258486 w 516854"/>
                <a:gd name="connsiteY4" fmla="*/ 0 h 516854"/>
                <a:gd name="connsiteX5" fmla="*/ 516854 w 516854"/>
                <a:gd name="connsiteY5" fmla="*/ 258427 h 51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6854" h="516854">
                  <a:moveTo>
                    <a:pt x="516854" y="258427"/>
                  </a:moveTo>
                  <a:cubicBezTo>
                    <a:pt x="516854" y="401153"/>
                    <a:pt x="401153" y="516854"/>
                    <a:pt x="258427" y="516854"/>
                  </a:cubicBezTo>
                  <a:cubicBezTo>
                    <a:pt x="115701" y="516854"/>
                    <a:pt x="0" y="401153"/>
                    <a:pt x="0" y="258427"/>
                  </a:cubicBezTo>
                  <a:cubicBezTo>
                    <a:pt x="0" y="115702"/>
                    <a:pt x="115701" y="0"/>
                    <a:pt x="258427" y="0"/>
                  </a:cubicBezTo>
                  <a:cubicBezTo>
                    <a:pt x="258445" y="0"/>
                    <a:pt x="258468" y="0"/>
                    <a:pt x="258486" y="0"/>
                  </a:cubicBezTo>
                  <a:cubicBezTo>
                    <a:pt x="401148" y="130"/>
                    <a:pt x="516754" y="115765"/>
                    <a:pt x="516854" y="258427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2" name="Graphic 6">
              <a:extLst>
                <a:ext uri="{FF2B5EF4-FFF2-40B4-BE49-F238E27FC236}">
                  <a16:creationId xmlns:a16="http://schemas.microsoft.com/office/drawing/2014/main" xmlns="" id="{B9275586-7019-4FD5-B5A3-6B92DAE05F79}"/>
                </a:ext>
              </a:extLst>
            </p:cNvPr>
            <p:cNvGrpSpPr/>
            <p:nvPr/>
          </p:nvGrpSpPr>
          <p:grpSpPr>
            <a:xfrm>
              <a:off x="8612258" y="2547699"/>
              <a:ext cx="256367" cy="402048"/>
              <a:chOff x="8612258" y="2547699"/>
              <a:chExt cx="256367" cy="402048"/>
            </a:xfrm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DEC5BB09-2664-441E-8A5F-94E8A60C5950}"/>
                  </a:ext>
                </a:extLst>
              </p:cNvPr>
              <p:cNvSpPr/>
              <p:nvPr/>
            </p:nvSpPr>
            <p:spPr>
              <a:xfrm>
                <a:off x="8615198" y="2550874"/>
                <a:ext cx="250693" cy="395753"/>
              </a:xfrm>
              <a:custGeom>
                <a:avLst/>
                <a:gdLst>
                  <a:gd name="connsiteX0" fmla="*/ 160671 w 250693"/>
                  <a:gd name="connsiteY0" fmla="*/ 395754 h 395753"/>
                  <a:gd name="connsiteX1" fmla="*/ 151725 w 250693"/>
                  <a:gd name="connsiteY1" fmla="*/ 394635 h 395753"/>
                  <a:gd name="connsiteX2" fmla="*/ 60619 w 250693"/>
                  <a:gd name="connsiteY2" fmla="*/ 327071 h 395753"/>
                  <a:gd name="connsiteX3" fmla="*/ 53498 w 250693"/>
                  <a:gd name="connsiteY3" fmla="*/ 307944 h 395753"/>
                  <a:gd name="connsiteX4" fmla="*/ 33311 w 250693"/>
                  <a:gd name="connsiteY4" fmla="*/ 269806 h 395753"/>
                  <a:gd name="connsiteX5" fmla="*/ 32016 w 250693"/>
                  <a:gd name="connsiteY5" fmla="*/ 267923 h 395753"/>
                  <a:gd name="connsiteX6" fmla="*/ 28544 w 250693"/>
                  <a:gd name="connsiteY6" fmla="*/ 263509 h 395753"/>
                  <a:gd name="connsiteX7" fmla="*/ 20775 w 250693"/>
                  <a:gd name="connsiteY7" fmla="*/ 284167 h 395753"/>
                  <a:gd name="connsiteX8" fmla="*/ 18421 w 250693"/>
                  <a:gd name="connsiteY8" fmla="*/ 284167 h 395753"/>
                  <a:gd name="connsiteX9" fmla="*/ 5473 w 250693"/>
                  <a:gd name="connsiteY9" fmla="*/ 277752 h 395753"/>
                  <a:gd name="connsiteX10" fmla="*/ 16773 w 250693"/>
                  <a:gd name="connsiteY10" fmla="*/ 241439 h 395753"/>
                  <a:gd name="connsiteX11" fmla="*/ 17362 w 250693"/>
                  <a:gd name="connsiteY11" fmla="*/ 240321 h 395753"/>
                  <a:gd name="connsiteX12" fmla="*/ 16950 w 250693"/>
                  <a:gd name="connsiteY12" fmla="*/ 239085 h 395753"/>
                  <a:gd name="connsiteX13" fmla="*/ 11064 w 250693"/>
                  <a:gd name="connsiteY13" fmla="*/ 214896 h 395753"/>
                  <a:gd name="connsiteX14" fmla="*/ 11064 w 250693"/>
                  <a:gd name="connsiteY14" fmla="*/ 213542 h 395753"/>
                  <a:gd name="connsiteX15" fmla="*/ 9946 w 250693"/>
                  <a:gd name="connsiteY15" fmla="*/ 212836 h 395753"/>
                  <a:gd name="connsiteX16" fmla="*/ 59 w 250693"/>
                  <a:gd name="connsiteY16" fmla="*/ 190354 h 395753"/>
                  <a:gd name="connsiteX17" fmla="*/ 50732 w 250693"/>
                  <a:gd name="connsiteY17" fmla="*/ 101426 h 395753"/>
                  <a:gd name="connsiteX18" fmla="*/ 56205 w 250693"/>
                  <a:gd name="connsiteY18" fmla="*/ 98542 h 395753"/>
                  <a:gd name="connsiteX19" fmla="*/ 107820 w 250693"/>
                  <a:gd name="connsiteY19" fmla="*/ 13792 h 395753"/>
                  <a:gd name="connsiteX20" fmla="*/ 118943 w 250693"/>
                  <a:gd name="connsiteY20" fmla="*/ 10850 h 395753"/>
                  <a:gd name="connsiteX21" fmla="*/ 128478 w 250693"/>
                  <a:gd name="connsiteY21" fmla="*/ 13380 h 395753"/>
                  <a:gd name="connsiteX22" fmla="*/ 119355 w 250693"/>
                  <a:gd name="connsiteY22" fmla="*/ 43808 h 395753"/>
                  <a:gd name="connsiteX23" fmla="*/ 124181 w 250693"/>
                  <a:gd name="connsiteY23" fmla="*/ 47104 h 395753"/>
                  <a:gd name="connsiteX24" fmla="*/ 150077 w 250693"/>
                  <a:gd name="connsiteY24" fmla="*/ 27976 h 395753"/>
                  <a:gd name="connsiteX25" fmla="*/ 152196 w 250693"/>
                  <a:gd name="connsiteY25" fmla="*/ 27034 h 395753"/>
                  <a:gd name="connsiteX26" fmla="*/ 149194 w 250693"/>
                  <a:gd name="connsiteY26" fmla="*/ 10438 h 395753"/>
                  <a:gd name="connsiteX27" fmla="*/ 150195 w 250693"/>
                  <a:gd name="connsiteY27" fmla="*/ 8319 h 395753"/>
                  <a:gd name="connsiteX28" fmla="*/ 157375 w 250693"/>
                  <a:gd name="connsiteY28" fmla="*/ 5435 h 395753"/>
                  <a:gd name="connsiteX29" fmla="*/ 159435 w 250693"/>
                  <a:gd name="connsiteY29" fmla="*/ 5906 h 395753"/>
                  <a:gd name="connsiteX30" fmla="*/ 162083 w 250693"/>
                  <a:gd name="connsiteY30" fmla="*/ 19030 h 395753"/>
                  <a:gd name="connsiteX31" fmla="*/ 162672 w 250693"/>
                  <a:gd name="connsiteY31" fmla="*/ 22150 h 395753"/>
                  <a:gd name="connsiteX32" fmla="*/ 178386 w 250693"/>
                  <a:gd name="connsiteY32" fmla="*/ 18442 h 395753"/>
                  <a:gd name="connsiteX33" fmla="*/ 176561 w 250693"/>
                  <a:gd name="connsiteY33" fmla="*/ 2434 h 395753"/>
                  <a:gd name="connsiteX34" fmla="*/ 182976 w 250693"/>
                  <a:gd name="connsiteY34" fmla="*/ 21 h 395753"/>
                  <a:gd name="connsiteX35" fmla="*/ 187037 w 250693"/>
                  <a:gd name="connsiteY35" fmla="*/ 962 h 395753"/>
                  <a:gd name="connsiteX36" fmla="*/ 187920 w 250693"/>
                  <a:gd name="connsiteY36" fmla="*/ 14793 h 395753"/>
                  <a:gd name="connsiteX37" fmla="*/ 187920 w 250693"/>
                  <a:gd name="connsiteY37" fmla="*/ 17618 h 395753"/>
                  <a:gd name="connsiteX38" fmla="*/ 202928 w 250693"/>
                  <a:gd name="connsiteY38" fmla="*/ 17618 h 395753"/>
                  <a:gd name="connsiteX39" fmla="*/ 206106 w 250693"/>
                  <a:gd name="connsiteY39" fmla="*/ 2198 h 395753"/>
                  <a:gd name="connsiteX40" fmla="*/ 208578 w 250693"/>
                  <a:gd name="connsiteY40" fmla="*/ 1315 h 395753"/>
                  <a:gd name="connsiteX41" fmla="*/ 215464 w 250693"/>
                  <a:gd name="connsiteY41" fmla="*/ 4258 h 395753"/>
                  <a:gd name="connsiteX42" fmla="*/ 210991 w 250693"/>
                  <a:gd name="connsiteY42" fmla="*/ 20325 h 395753"/>
                  <a:gd name="connsiteX43" fmla="*/ 213109 w 250693"/>
                  <a:gd name="connsiteY43" fmla="*/ 21443 h 395753"/>
                  <a:gd name="connsiteX44" fmla="*/ 222232 w 250693"/>
                  <a:gd name="connsiteY44" fmla="*/ 27329 h 395753"/>
                  <a:gd name="connsiteX45" fmla="*/ 223997 w 250693"/>
                  <a:gd name="connsiteY45" fmla="*/ 28565 h 395753"/>
                  <a:gd name="connsiteX46" fmla="*/ 225704 w 250693"/>
                  <a:gd name="connsiteY46" fmla="*/ 27329 h 395753"/>
                  <a:gd name="connsiteX47" fmla="*/ 240124 w 250693"/>
                  <a:gd name="connsiteY47" fmla="*/ 17736 h 395753"/>
                  <a:gd name="connsiteX48" fmla="*/ 247951 w 250693"/>
                  <a:gd name="connsiteY48" fmla="*/ 21620 h 395753"/>
                  <a:gd name="connsiteX49" fmla="*/ 250070 w 250693"/>
                  <a:gd name="connsiteY49" fmla="*/ 30448 h 395753"/>
                  <a:gd name="connsiteX50" fmla="*/ 237828 w 250693"/>
                  <a:gd name="connsiteY50" fmla="*/ 38746 h 395753"/>
                  <a:gd name="connsiteX51" fmla="*/ 235533 w 250693"/>
                  <a:gd name="connsiteY51" fmla="*/ 40394 h 395753"/>
                  <a:gd name="connsiteX52" fmla="*/ 237063 w 250693"/>
                  <a:gd name="connsiteY52" fmla="*/ 42807 h 395753"/>
                  <a:gd name="connsiteX53" fmla="*/ 246303 w 250693"/>
                  <a:gd name="connsiteY53" fmla="*/ 59404 h 395753"/>
                  <a:gd name="connsiteX54" fmla="*/ 246303 w 250693"/>
                  <a:gd name="connsiteY54" fmla="*/ 59404 h 395753"/>
                  <a:gd name="connsiteX55" fmla="*/ 227882 w 250693"/>
                  <a:gd name="connsiteY55" fmla="*/ 71175 h 395753"/>
                  <a:gd name="connsiteX56" fmla="*/ 218642 w 250693"/>
                  <a:gd name="connsiteY56" fmla="*/ 57344 h 395753"/>
                  <a:gd name="connsiteX57" fmla="*/ 216759 w 250693"/>
                  <a:gd name="connsiteY57" fmla="*/ 54872 h 395753"/>
                  <a:gd name="connsiteX58" fmla="*/ 214346 w 250693"/>
                  <a:gd name="connsiteY58" fmla="*/ 56814 h 395753"/>
                  <a:gd name="connsiteX59" fmla="*/ 186213 w 250693"/>
                  <a:gd name="connsiteY59" fmla="*/ 81415 h 395753"/>
                  <a:gd name="connsiteX60" fmla="*/ 183153 w 250693"/>
                  <a:gd name="connsiteY60" fmla="*/ 84358 h 395753"/>
                  <a:gd name="connsiteX61" fmla="*/ 186979 w 250693"/>
                  <a:gd name="connsiteY61" fmla="*/ 86183 h 395753"/>
                  <a:gd name="connsiteX62" fmla="*/ 204635 w 250693"/>
                  <a:gd name="connsiteY62" fmla="*/ 100719 h 395753"/>
                  <a:gd name="connsiteX63" fmla="*/ 204988 w 250693"/>
                  <a:gd name="connsiteY63" fmla="*/ 101073 h 395753"/>
                  <a:gd name="connsiteX64" fmla="*/ 205459 w 250693"/>
                  <a:gd name="connsiteY64" fmla="*/ 101367 h 395753"/>
                  <a:gd name="connsiteX65" fmla="*/ 216288 w 250693"/>
                  <a:gd name="connsiteY65" fmla="*/ 104074 h 395753"/>
                  <a:gd name="connsiteX66" fmla="*/ 230001 w 250693"/>
                  <a:gd name="connsiteY66" fmla="*/ 101779 h 395753"/>
                  <a:gd name="connsiteX67" fmla="*/ 231178 w 250693"/>
                  <a:gd name="connsiteY67" fmla="*/ 101779 h 395753"/>
                  <a:gd name="connsiteX68" fmla="*/ 244126 w 250693"/>
                  <a:gd name="connsiteY68" fmla="*/ 97306 h 395753"/>
                  <a:gd name="connsiteX69" fmla="*/ 250658 w 250693"/>
                  <a:gd name="connsiteY69" fmla="*/ 113255 h 395753"/>
                  <a:gd name="connsiteX70" fmla="*/ 228294 w 250693"/>
                  <a:gd name="connsiteY70" fmla="*/ 126203 h 395753"/>
                  <a:gd name="connsiteX71" fmla="*/ 222762 w 250693"/>
                  <a:gd name="connsiteY71" fmla="*/ 133148 h 395753"/>
                  <a:gd name="connsiteX72" fmla="*/ 222408 w 250693"/>
                  <a:gd name="connsiteY72" fmla="*/ 134031 h 395753"/>
                  <a:gd name="connsiteX73" fmla="*/ 222408 w 250693"/>
                  <a:gd name="connsiteY73" fmla="*/ 134972 h 395753"/>
                  <a:gd name="connsiteX74" fmla="*/ 224056 w 250693"/>
                  <a:gd name="connsiteY74" fmla="*/ 145507 h 395753"/>
                  <a:gd name="connsiteX75" fmla="*/ 224056 w 250693"/>
                  <a:gd name="connsiteY75" fmla="*/ 146743 h 395753"/>
                  <a:gd name="connsiteX76" fmla="*/ 224998 w 250693"/>
                  <a:gd name="connsiteY76" fmla="*/ 147626 h 395753"/>
                  <a:gd name="connsiteX77" fmla="*/ 245538 w 250693"/>
                  <a:gd name="connsiteY77" fmla="*/ 179172 h 395753"/>
                  <a:gd name="connsiteX78" fmla="*/ 231060 w 250693"/>
                  <a:gd name="connsiteY78" fmla="*/ 298939 h 395753"/>
                  <a:gd name="connsiteX79" fmla="*/ 223527 w 250693"/>
                  <a:gd name="connsiteY79" fmla="*/ 322481 h 395753"/>
                  <a:gd name="connsiteX80" fmla="*/ 160671 w 250693"/>
                  <a:gd name="connsiteY80" fmla="*/ 395754 h 3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50693" h="395753">
                    <a:moveTo>
                      <a:pt x="160671" y="395754"/>
                    </a:moveTo>
                    <a:cubicBezTo>
                      <a:pt x="157657" y="395724"/>
                      <a:pt x="154656" y="395347"/>
                      <a:pt x="151725" y="394635"/>
                    </a:cubicBezTo>
                    <a:cubicBezTo>
                      <a:pt x="116413" y="385984"/>
                      <a:pt x="71507" y="352555"/>
                      <a:pt x="60619" y="327071"/>
                    </a:cubicBezTo>
                    <a:cubicBezTo>
                      <a:pt x="57382" y="319538"/>
                      <a:pt x="55322" y="313358"/>
                      <a:pt x="53498" y="307944"/>
                    </a:cubicBezTo>
                    <a:cubicBezTo>
                      <a:pt x="49496" y="293966"/>
                      <a:pt x="42622" y="280977"/>
                      <a:pt x="33311" y="269806"/>
                    </a:cubicBezTo>
                    <a:lnTo>
                      <a:pt x="32016" y="267923"/>
                    </a:lnTo>
                    <a:lnTo>
                      <a:pt x="28544" y="263509"/>
                    </a:lnTo>
                    <a:lnTo>
                      <a:pt x="20775" y="284167"/>
                    </a:lnTo>
                    <a:lnTo>
                      <a:pt x="18421" y="284167"/>
                    </a:lnTo>
                    <a:cubicBezTo>
                      <a:pt x="13348" y="284143"/>
                      <a:pt x="8563" y="281777"/>
                      <a:pt x="5473" y="277752"/>
                    </a:cubicBezTo>
                    <a:cubicBezTo>
                      <a:pt x="7133" y="265092"/>
                      <a:pt x="10953" y="252809"/>
                      <a:pt x="16773" y="241439"/>
                    </a:cubicBezTo>
                    <a:lnTo>
                      <a:pt x="17362" y="240321"/>
                    </a:lnTo>
                    <a:lnTo>
                      <a:pt x="16950" y="239085"/>
                    </a:lnTo>
                    <a:cubicBezTo>
                      <a:pt x="14237" y="231223"/>
                      <a:pt x="12265" y="223125"/>
                      <a:pt x="11064" y="214896"/>
                    </a:cubicBezTo>
                    <a:lnTo>
                      <a:pt x="11064" y="213542"/>
                    </a:lnTo>
                    <a:lnTo>
                      <a:pt x="9946" y="212836"/>
                    </a:lnTo>
                    <a:cubicBezTo>
                      <a:pt x="3172" y="207409"/>
                      <a:pt x="-518" y="199014"/>
                      <a:pt x="59" y="190354"/>
                    </a:cubicBezTo>
                    <a:cubicBezTo>
                      <a:pt x="-530" y="160927"/>
                      <a:pt x="23129" y="119082"/>
                      <a:pt x="50732" y="101426"/>
                    </a:cubicBezTo>
                    <a:cubicBezTo>
                      <a:pt x="52468" y="100303"/>
                      <a:pt x="54299" y="99338"/>
                      <a:pt x="56205" y="98542"/>
                    </a:cubicBezTo>
                    <a:cubicBezTo>
                      <a:pt x="77805" y="79826"/>
                      <a:pt x="104642" y="38746"/>
                      <a:pt x="107820" y="13792"/>
                    </a:cubicBezTo>
                    <a:cubicBezTo>
                      <a:pt x="111240" y="11931"/>
                      <a:pt x="115053" y="10921"/>
                      <a:pt x="118943" y="10850"/>
                    </a:cubicBezTo>
                    <a:cubicBezTo>
                      <a:pt x="122286" y="10851"/>
                      <a:pt x="125576" y="11723"/>
                      <a:pt x="128478" y="13380"/>
                    </a:cubicBezTo>
                    <a:cubicBezTo>
                      <a:pt x="126689" y="23856"/>
                      <a:pt x="123622" y="34074"/>
                      <a:pt x="119355" y="43808"/>
                    </a:cubicBezTo>
                    <a:lnTo>
                      <a:pt x="124181" y="47104"/>
                    </a:lnTo>
                    <a:cubicBezTo>
                      <a:pt x="131715" y="39359"/>
                      <a:pt x="140460" y="32898"/>
                      <a:pt x="150077" y="27976"/>
                    </a:cubicBezTo>
                    <a:lnTo>
                      <a:pt x="152196" y="27034"/>
                    </a:lnTo>
                    <a:lnTo>
                      <a:pt x="149194" y="10438"/>
                    </a:lnTo>
                    <a:cubicBezTo>
                      <a:pt x="149271" y="9637"/>
                      <a:pt x="149624" y="8888"/>
                      <a:pt x="150195" y="8319"/>
                    </a:cubicBezTo>
                    <a:cubicBezTo>
                      <a:pt x="152143" y="6497"/>
                      <a:pt x="154703" y="5468"/>
                      <a:pt x="157375" y="5435"/>
                    </a:cubicBezTo>
                    <a:cubicBezTo>
                      <a:pt x="158788" y="5435"/>
                      <a:pt x="159376" y="5788"/>
                      <a:pt x="159435" y="5906"/>
                    </a:cubicBezTo>
                    <a:cubicBezTo>
                      <a:pt x="160730" y="11791"/>
                      <a:pt x="162083" y="19030"/>
                      <a:pt x="162083" y="19030"/>
                    </a:cubicBezTo>
                    <a:lnTo>
                      <a:pt x="162672" y="22150"/>
                    </a:lnTo>
                    <a:lnTo>
                      <a:pt x="178386" y="18442"/>
                    </a:lnTo>
                    <a:lnTo>
                      <a:pt x="176561" y="2434"/>
                    </a:lnTo>
                    <a:cubicBezTo>
                      <a:pt x="176561" y="1315"/>
                      <a:pt x="179622" y="21"/>
                      <a:pt x="182976" y="21"/>
                    </a:cubicBezTo>
                    <a:cubicBezTo>
                      <a:pt x="184395" y="-89"/>
                      <a:pt x="185813" y="240"/>
                      <a:pt x="187037" y="962"/>
                    </a:cubicBezTo>
                    <a:cubicBezTo>
                      <a:pt x="187508" y="6259"/>
                      <a:pt x="187920" y="14793"/>
                      <a:pt x="187920" y="14793"/>
                    </a:cubicBezTo>
                    <a:lnTo>
                      <a:pt x="187920" y="17618"/>
                    </a:lnTo>
                    <a:lnTo>
                      <a:pt x="202928" y="17618"/>
                    </a:lnTo>
                    <a:lnTo>
                      <a:pt x="206106" y="2198"/>
                    </a:lnTo>
                    <a:cubicBezTo>
                      <a:pt x="206106" y="1492"/>
                      <a:pt x="207577" y="1315"/>
                      <a:pt x="208578" y="1315"/>
                    </a:cubicBezTo>
                    <a:cubicBezTo>
                      <a:pt x="211191" y="1265"/>
                      <a:pt x="213698" y="2337"/>
                      <a:pt x="215464" y="4258"/>
                    </a:cubicBezTo>
                    <a:lnTo>
                      <a:pt x="210991" y="20325"/>
                    </a:lnTo>
                    <a:lnTo>
                      <a:pt x="213109" y="21443"/>
                    </a:lnTo>
                    <a:cubicBezTo>
                      <a:pt x="216264" y="23223"/>
                      <a:pt x="219313" y="25188"/>
                      <a:pt x="222232" y="27329"/>
                    </a:cubicBezTo>
                    <a:lnTo>
                      <a:pt x="223997" y="28565"/>
                    </a:lnTo>
                    <a:lnTo>
                      <a:pt x="225704" y="27329"/>
                    </a:lnTo>
                    <a:cubicBezTo>
                      <a:pt x="231295" y="23268"/>
                      <a:pt x="236063" y="20149"/>
                      <a:pt x="240124" y="17736"/>
                    </a:cubicBezTo>
                    <a:cubicBezTo>
                      <a:pt x="243184" y="17796"/>
                      <a:pt x="246056" y="19221"/>
                      <a:pt x="247951" y="21620"/>
                    </a:cubicBezTo>
                    <a:cubicBezTo>
                      <a:pt x="249911" y="24114"/>
                      <a:pt x="250682" y="27337"/>
                      <a:pt x="250070" y="30448"/>
                    </a:cubicBezTo>
                    <a:cubicBezTo>
                      <a:pt x="245950" y="33155"/>
                      <a:pt x="241830" y="35921"/>
                      <a:pt x="237828" y="38746"/>
                    </a:cubicBezTo>
                    <a:lnTo>
                      <a:pt x="235533" y="40394"/>
                    </a:lnTo>
                    <a:lnTo>
                      <a:pt x="237063" y="42807"/>
                    </a:lnTo>
                    <a:cubicBezTo>
                      <a:pt x="240430" y="48175"/>
                      <a:pt x="243513" y="53715"/>
                      <a:pt x="246303" y="59404"/>
                    </a:cubicBezTo>
                    <a:lnTo>
                      <a:pt x="246303" y="59404"/>
                    </a:lnTo>
                    <a:cubicBezTo>
                      <a:pt x="242260" y="65914"/>
                      <a:pt x="235486" y="70243"/>
                      <a:pt x="227882" y="71175"/>
                    </a:cubicBezTo>
                    <a:cubicBezTo>
                      <a:pt x="225086" y="66382"/>
                      <a:pt x="221996" y="61764"/>
                      <a:pt x="218642" y="57344"/>
                    </a:cubicBezTo>
                    <a:lnTo>
                      <a:pt x="216759" y="54872"/>
                    </a:lnTo>
                    <a:lnTo>
                      <a:pt x="214346" y="56814"/>
                    </a:lnTo>
                    <a:cubicBezTo>
                      <a:pt x="201103" y="67408"/>
                      <a:pt x="191746" y="76001"/>
                      <a:pt x="186213" y="81415"/>
                    </a:cubicBezTo>
                    <a:lnTo>
                      <a:pt x="183153" y="84358"/>
                    </a:lnTo>
                    <a:lnTo>
                      <a:pt x="186979" y="86183"/>
                    </a:lnTo>
                    <a:cubicBezTo>
                      <a:pt x="193776" y="89800"/>
                      <a:pt x="199779" y="94743"/>
                      <a:pt x="204635" y="100719"/>
                    </a:cubicBezTo>
                    <a:lnTo>
                      <a:pt x="204988" y="101073"/>
                    </a:lnTo>
                    <a:lnTo>
                      <a:pt x="205459" y="101367"/>
                    </a:lnTo>
                    <a:cubicBezTo>
                      <a:pt x="208766" y="103210"/>
                      <a:pt x="212503" y="104145"/>
                      <a:pt x="216288" y="104074"/>
                    </a:cubicBezTo>
                    <a:cubicBezTo>
                      <a:pt x="220937" y="103865"/>
                      <a:pt x="225539" y="103095"/>
                      <a:pt x="230001" y="101779"/>
                    </a:cubicBezTo>
                    <a:lnTo>
                      <a:pt x="231178" y="101779"/>
                    </a:lnTo>
                    <a:cubicBezTo>
                      <a:pt x="235645" y="100760"/>
                      <a:pt x="239982" y="99260"/>
                      <a:pt x="244126" y="97306"/>
                    </a:cubicBezTo>
                    <a:cubicBezTo>
                      <a:pt x="248610" y="101354"/>
                      <a:pt x="251017" y="107222"/>
                      <a:pt x="250658" y="113255"/>
                    </a:cubicBezTo>
                    <a:lnTo>
                      <a:pt x="228294" y="126203"/>
                    </a:lnTo>
                    <a:cubicBezTo>
                      <a:pt x="225716" y="127827"/>
                      <a:pt x="223768" y="130275"/>
                      <a:pt x="222762" y="133148"/>
                    </a:cubicBezTo>
                    <a:lnTo>
                      <a:pt x="222408" y="134031"/>
                    </a:lnTo>
                    <a:lnTo>
                      <a:pt x="222408" y="134972"/>
                    </a:lnTo>
                    <a:cubicBezTo>
                      <a:pt x="223309" y="138419"/>
                      <a:pt x="223862" y="141949"/>
                      <a:pt x="224056" y="145507"/>
                    </a:cubicBezTo>
                    <a:lnTo>
                      <a:pt x="224056" y="146743"/>
                    </a:lnTo>
                    <a:lnTo>
                      <a:pt x="224998" y="147626"/>
                    </a:lnTo>
                    <a:cubicBezTo>
                      <a:pt x="234909" y="155793"/>
                      <a:pt x="242077" y="166803"/>
                      <a:pt x="245538" y="179172"/>
                    </a:cubicBezTo>
                    <a:cubicBezTo>
                      <a:pt x="256661" y="223076"/>
                      <a:pt x="243066" y="263391"/>
                      <a:pt x="231060" y="298939"/>
                    </a:cubicBezTo>
                    <a:cubicBezTo>
                      <a:pt x="228294" y="307120"/>
                      <a:pt x="225704" y="314888"/>
                      <a:pt x="223527" y="322481"/>
                    </a:cubicBezTo>
                    <a:cubicBezTo>
                      <a:pt x="213522" y="355851"/>
                      <a:pt x="191039" y="395754"/>
                      <a:pt x="160671" y="395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9DF8A4C5-533C-4EF6-A37D-D298383BD2A5}"/>
                  </a:ext>
                </a:extLst>
              </p:cNvPr>
              <p:cNvSpPr/>
              <p:nvPr/>
            </p:nvSpPr>
            <p:spPr>
              <a:xfrm>
                <a:off x="8626616" y="2673487"/>
                <a:ext cx="238031" cy="273129"/>
              </a:xfrm>
              <a:custGeom>
                <a:avLst/>
                <a:gdLst>
                  <a:gd name="connsiteX0" fmla="*/ 211874 w 238031"/>
                  <a:gd name="connsiteY0" fmla="*/ 199044 h 273129"/>
                  <a:gd name="connsiteX1" fmla="*/ 233944 w 238031"/>
                  <a:gd name="connsiteY1" fmla="*/ 56029 h 273129"/>
                  <a:gd name="connsiteX2" fmla="*/ 217583 w 238031"/>
                  <a:gd name="connsiteY2" fmla="*/ 28485 h 273129"/>
                  <a:gd name="connsiteX3" fmla="*/ 188509 w 238031"/>
                  <a:gd name="connsiteY3" fmla="*/ 14713 h 273129"/>
                  <a:gd name="connsiteX4" fmla="*/ 166203 w 238031"/>
                  <a:gd name="connsiteY4" fmla="*/ 9358 h 273129"/>
                  <a:gd name="connsiteX5" fmla="*/ 149077 w 238031"/>
                  <a:gd name="connsiteY5" fmla="*/ 2236 h 273129"/>
                  <a:gd name="connsiteX6" fmla="*/ 126183 w 238031"/>
                  <a:gd name="connsiteY6" fmla="*/ 0 h 273129"/>
                  <a:gd name="connsiteX7" fmla="*/ 200515 w 238031"/>
                  <a:gd name="connsiteY7" fmla="*/ 48260 h 273129"/>
                  <a:gd name="connsiteX8" fmla="*/ 211933 w 238031"/>
                  <a:gd name="connsiteY8" fmla="*/ 89458 h 273129"/>
                  <a:gd name="connsiteX9" fmla="*/ 210461 w 238031"/>
                  <a:gd name="connsiteY9" fmla="*/ 110881 h 273129"/>
                  <a:gd name="connsiteX10" fmla="*/ 200044 w 238031"/>
                  <a:gd name="connsiteY10" fmla="*/ 143603 h 273129"/>
                  <a:gd name="connsiteX11" fmla="*/ 196513 w 238031"/>
                  <a:gd name="connsiteY11" fmla="*/ 164673 h 273129"/>
                  <a:gd name="connsiteX12" fmla="*/ 170794 w 238031"/>
                  <a:gd name="connsiteY12" fmla="*/ 222291 h 273129"/>
                  <a:gd name="connsiteX13" fmla="*/ 162142 w 238031"/>
                  <a:gd name="connsiteY13" fmla="*/ 230825 h 273129"/>
                  <a:gd name="connsiteX14" fmla="*/ 113706 w 238031"/>
                  <a:gd name="connsiteY14" fmla="*/ 223232 h 273129"/>
                  <a:gd name="connsiteX15" fmla="*/ 90164 w 238031"/>
                  <a:gd name="connsiteY15" fmla="*/ 203222 h 273129"/>
                  <a:gd name="connsiteX16" fmla="*/ 74627 w 238031"/>
                  <a:gd name="connsiteY16" fmla="*/ 180858 h 273129"/>
                  <a:gd name="connsiteX17" fmla="*/ 60914 w 238031"/>
                  <a:gd name="connsiteY17" fmla="*/ 158964 h 273129"/>
                  <a:gd name="connsiteX18" fmla="*/ 50202 w 238031"/>
                  <a:gd name="connsiteY18" fmla="*/ 137659 h 273129"/>
                  <a:gd name="connsiteX19" fmla="*/ 48672 w 238031"/>
                  <a:gd name="connsiteY19" fmla="*/ 110469 h 273129"/>
                  <a:gd name="connsiteX20" fmla="*/ 74803 w 238031"/>
                  <a:gd name="connsiteY20" fmla="*/ 46730 h 273129"/>
                  <a:gd name="connsiteX21" fmla="*/ 100699 w 238031"/>
                  <a:gd name="connsiteY21" fmla="*/ 31546 h 273129"/>
                  <a:gd name="connsiteX22" fmla="*/ 114824 w 238031"/>
                  <a:gd name="connsiteY22" fmla="*/ 6709 h 273129"/>
                  <a:gd name="connsiteX23" fmla="*/ 114235 w 238031"/>
                  <a:gd name="connsiteY23" fmla="*/ 5532 h 273129"/>
                  <a:gd name="connsiteX24" fmla="*/ 106113 w 238031"/>
                  <a:gd name="connsiteY24" fmla="*/ 18657 h 273129"/>
                  <a:gd name="connsiteX25" fmla="*/ 89752 w 238031"/>
                  <a:gd name="connsiteY25" fmla="*/ 28014 h 273129"/>
                  <a:gd name="connsiteX26" fmla="*/ 32075 w 238031"/>
                  <a:gd name="connsiteY26" fmla="*/ 69565 h 273129"/>
                  <a:gd name="connsiteX27" fmla="*/ 353 w 238031"/>
                  <a:gd name="connsiteY27" fmla="*/ 91989 h 273129"/>
                  <a:gd name="connsiteX28" fmla="*/ 0 w 238031"/>
                  <a:gd name="connsiteY28" fmla="*/ 91989 h 273129"/>
                  <a:gd name="connsiteX29" fmla="*/ 22070 w 238031"/>
                  <a:gd name="connsiteY29" fmla="*/ 147311 h 273129"/>
                  <a:gd name="connsiteX30" fmla="*/ 49437 w 238031"/>
                  <a:gd name="connsiteY30" fmla="*/ 204635 h 273129"/>
                  <a:gd name="connsiteX31" fmla="*/ 140366 w 238031"/>
                  <a:gd name="connsiteY31" fmla="*/ 272022 h 273129"/>
                  <a:gd name="connsiteX32" fmla="*/ 211874 w 238031"/>
                  <a:gd name="connsiteY32" fmla="*/ 199044 h 2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38031" h="273129">
                    <a:moveTo>
                      <a:pt x="211874" y="199044"/>
                    </a:moveTo>
                    <a:cubicBezTo>
                      <a:pt x="223644" y="159612"/>
                      <a:pt x="247598" y="110115"/>
                      <a:pt x="233944" y="56029"/>
                    </a:cubicBezTo>
                    <a:cubicBezTo>
                      <a:pt x="231072" y="45541"/>
                      <a:pt x="225422" y="36024"/>
                      <a:pt x="217583" y="28485"/>
                    </a:cubicBezTo>
                    <a:cubicBezTo>
                      <a:pt x="209473" y="21107"/>
                      <a:pt x="199356" y="16313"/>
                      <a:pt x="188509" y="14713"/>
                    </a:cubicBezTo>
                    <a:cubicBezTo>
                      <a:pt x="180970" y="13402"/>
                      <a:pt x="173519" y="11613"/>
                      <a:pt x="166203" y="9358"/>
                    </a:cubicBezTo>
                    <a:cubicBezTo>
                      <a:pt x="160647" y="6633"/>
                      <a:pt x="154927" y="4255"/>
                      <a:pt x="149077" y="2236"/>
                    </a:cubicBezTo>
                    <a:cubicBezTo>
                      <a:pt x="141720" y="647"/>
                      <a:pt x="133716" y="1354"/>
                      <a:pt x="126183" y="0"/>
                    </a:cubicBezTo>
                    <a:cubicBezTo>
                      <a:pt x="143132" y="24660"/>
                      <a:pt x="182329" y="24424"/>
                      <a:pt x="200515" y="48260"/>
                    </a:cubicBezTo>
                    <a:cubicBezTo>
                      <a:pt x="209343" y="60031"/>
                      <a:pt x="211521" y="75039"/>
                      <a:pt x="211933" y="89458"/>
                    </a:cubicBezTo>
                    <a:cubicBezTo>
                      <a:pt x="212239" y="96631"/>
                      <a:pt x="211744" y="103816"/>
                      <a:pt x="210461" y="110881"/>
                    </a:cubicBezTo>
                    <a:cubicBezTo>
                      <a:pt x="208166" y="122122"/>
                      <a:pt x="202751" y="132480"/>
                      <a:pt x="200044" y="143603"/>
                    </a:cubicBezTo>
                    <a:cubicBezTo>
                      <a:pt x="198337" y="150548"/>
                      <a:pt x="197749" y="157669"/>
                      <a:pt x="196513" y="164673"/>
                    </a:cubicBezTo>
                    <a:cubicBezTo>
                      <a:pt x="192870" y="185719"/>
                      <a:pt x="184030" y="205529"/>
                      <a:pt x="170794" y="222291"/>
                    </a:cubicBezTo>
                    <a:cubicBezTo>
                      <a:pt x="168363" y="225563"/>
                      <a:pt x="165450" y="228441"/>
                      <a:pt x="162142" y="230825"/>
                    </a:cubicBezTo>
                    <a:cubicBezTo>
                      <a:pt x="147547" y="240300"/>
                      <a:pt x="126830" y="231649"/>
                      <a:pt x="113706" y="223232"/>
                    </a:cubicBezTo>
                    <a:cubicBezTo>
                      <a:pt x="105195" y="217382"/>
                      <a:pt x="97309" y="210679"/>
                      <a:pt x="90164" y="203222"/>
                    </a:cubicBezTo>
                    <a:cubicBezTo>
                      <a:pt x="84108" y="196413"/>
                      <a:pt x="78894" y="188903"/>
                      <a:pt x="74627" y="180858"/>
                    </a:cubicBezTo>
                    <a:lnTo>
                      <a:pt x="60914" y="158964"/>
                    </a:lnTo>
                    <a:cubicBezTo>
                      <a:pt x="56364" y="152402"/>
                      <a:pt x="52756" y="145228"/>
                      <a:pt x="50202" y="137659"/>
                    </a:cubicBezTo>
                    <a:cubicBezTo>
                      <a:pt x="48072" y="128760"/>
                      <a:pt x="47554" y="119551"/>
                      <a:pt x="48672" y="110469"/>
                    </a:cubicBezTo>
                    <a:cubicBezTo>
                      <a:pt x="50497" y="86927"/>
                      <a:pt x="55970" y="61149"/>
                      <a:pt x="74803" y="46730"/>
                    </a:cubicBezTo>
                    <a:cubicBezTo>
                      <a:pt x="82748" y="40845"/>
                      <a:pt x="92459" y="37196"/>
                      <a:pt x="100699" y="31546"/>
                    </a:cubicBezTo>
                    <a:cubicBezTo>
                      <a:pt x="108938" y="25896"/>
                      <a:pt x="116177" y="16656"/>
                      <a:pt x="114824" y="6709"/>
                    </a:cubicBezTo>
                    <a:lnTo>
                      <a:pt x="114235" y="5532"/>
                    </a:lnTo>
                    <a:cubicBezTo>
                      <a:pt x="112840" y="10594"/>
                      <a:pt x="110021" y="15150"/>
                      <a:pt x="106113" y="18657"/>
                    </a:cubicBezTo>
                    <a:cubicBezTo>
                      <a:pt x="101129" y="22530"/>
                      <a:pt x="95620" y="25681"/>
                      <a:pt x="89752" y="28014"/>
                    </a:cubicBezTo>
                    <a:cubicBezTo>
                      <a:pt x="68094" y="38132"/>
                      <a:pt x="48531" y="52226"/>
                      <a:pt x="32075" y="69565"/>
                    </a:cubicBezTo>
                    <a:cubicBezTo>
                      <a:pt x="22953" y="79158"/>
                      <a:pt x="13536" y="90399"/>
                      <a:pt x="353" y="91989"/>
                    </a:cubicBezTo>
                    <a:lnTo>
                      <a:pt x="0" y="91989"/>
                    </a:lnTo>
                    <a:cubicBezTo>
                      <a:pt x="2678" y="111968"/>
                      <a:pt x="10264" y="130973"/>
                      <a:pt x="22070" y="147311"/>
                    </a:cubicBezTo>
                    <a:cubicBezTo>
                      <a:pt x="40962" y="170853"/>
                      <a:pt x="39138" y="180681"/>
                      <a:pt x="49437" y="204635"/>
                    </a:cubicBezTo>
                    <a:cubicBezTo>
                      <a:pt x="59737" y="228588"/>
                      <a:pt x="104465" y="263194"/>
                      <a:pt x="140366" y="272022"/>
                    </a:cubicBezTo>
                    <a:cubicBezTo>
                      <a:pt x="176267" y="280850"/>
                      <a:pt x="201339" y="235062"/>
                      <a:pt x="211874" y="1990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E3F2883F-2AF1-4CB2-B8FB-7B7FFED82397}"/>
                  </a:ext>
                </a:extLst>
              </p:cNvPr>
              <p:cNvSpPr/>
              <p:nvPr/>
            </p:nvSpPr>
            <p:spPr>
              <a:xfrm>
                <a:off x="8626616" y="2673487"/>
                <a:ext cx="238031" cy="273129"/>
              </a:xfrm>
              <a:custGeom>
                <a:avLst/>
                <a:gdLst>
                  <a:gd name="connsiteX0" fmla="*/ 211874 w 238031"/>
                  <a:gd name="connsiteY0" fmla="*/ 199044 h 273129"/>
                  <a:gd name="connsiteX1" fmla="*/ 233944 w 238031"/>
                  <a:gd name="connsiteY1" fmla="*/ 56029 h 273129"/>
                  <a:gd name="connsiteX2" fmla="*/ 217583 w 238031"/>
                  <a:gd name="connsiteY2" fmla="*/ 28485 h 273129"/>
                  <a:gd name="connsiteX3" fmla="*/ 188509 w 238031"/>
                  <a:gd name="connsiteY3" fmla="*/ 14713 h 273129"/>
                  <a:gd name="connsiteX4" fmla="*/ 166203 w 238031"/>
                  <a:gd name="connsiteY4" fmla="*/ 9358 h 273129"/>
                  <a:gd name="connsiteX5" fmla="*/ 149077 w 238031"/>
                  <a:gd name="connsiteY5" fmla="*/ 2236 h 273129"/>
                  <a:gd name="connsiteX6" fmla="*/ 126183 w 238031"/>
                  <a:gd name="connsiteY6" fmla="*/ 0 h 273129"/>
                  <a:gd name="connsiteX7" fmla="*/ 200515 w 238031"/>
                  <a:gd name="connsiteY7" fmla="*/ 48260 h 273129"/>
                  <a:gd name="connsiteX8" fmla="*/ 211933 w 238031"/>
                  <a:gd name="connsiteY8" fmla="*/ 89458 h 273129"/>
                  <a:gd name="connsiteX9" fmla="*/ 210461 w 238031"/>
                  <a:gd name="connsiteY9" fmla="*/ 110881 h 273129"/>
                  <a:gd name="connsiteX10" fmla="*/ 200044 w 238031"/>
                  <a:gd name="connsiteY10" fmla="*/ 143603 h 273129"/>
                  <a:gd name="connsiteX11" fmla="*/ 196513 w 238031"/>
                  <a:gd name="connsiteY11" fmla="*/ 164673 h 273129"/>
                  <a:gd name="connsiteX12" fmla="*/ 170794 w 238031"/>
                  <a:gd name="connsiteY12" fmla="*/ 222291 h 273129"/>
                  <a:gd name="connsiteX13" fmla="*/ 162142 w 238031"/>
                  <a:gd name="connsiteY13" fmla="*/ 230825 h 273129"/>
                  <a:gd name="connsiteX14" fmla="*/ 113706 w 238031"/>
                  <a:gd name="connsiteY14" fmla="*/ 223232 h 273129"/>
                  <a:gd name="connsiteX15" fmla="*/ 90164 w 238031"/>
                  <a:gd name="connsiteY15" fmla="*/ 203222 h 273129"/>
                  <a:gd name="connsiteX16" fmla="*/ 74627 w 238031"/>
                  <a:gd name="connsiteY16" fmla="*/ 180858 h 273129"/>
                  <a:gd name="connsiteX17" fmla="*/ 60914 w 238031"/>
                  <a:gd name="connsiteY17" fmla="*/ 158964 h 273129"/>
                  <a:gd name="connsiteX18" fmla="*/ 50202 w 238031"/>
                  <a:gd name="connsiteY18" fmla="*/ 137659 h 273129"/>
                  <a:gd name="connsiteX19" fmla="*/ 48672 w 238031"/>
                  <a:gd name="connsiteY19" fmla="*/ 110469 h 273129"/>
                  <a:gd name="connsiteX20" fmla="*/ 74803 w 238031"/>
                  <a:gd name="connsiteY20" fmla="*/ 46730 h 273129"/>
                  <a:gd name="connsiteX21" fmla="*/ 100699 w 238031"/>
                  <a:gd name="connsiteY21" fmla="*/ 31546 h 273129"/>
                  <a:gd name="connsiteX22" fmla="*/ 114824 w 238031"/>
                  <a:gd name="connsiteY22" fmla="*/ 6709 h 273129"/>
                  <a:gd name="connsiteX23" fmla="*/ 114235 w 238031"/>
                  <a:gd name="connsiteY23" fmla="*/ 5532 h 273129"/>
                  <a:gd name="connsiteX24" fmla="*/ 106113 w 238031"/>
                  <a:gd name="connsiteY24" fmla="*/ 18657 h 273129"/>
                  <a:gd name="connsiteX25" fmla="*/ 89752 w 238031"/>
                  <a:gd name="connsiteY25" fmla="*/ 28014 h 273129"/>
                  <a:gd name="connsiteX26" fmla="*/ 32075 w 238031"/>
                  <a:gd name="connsiteY26" fmla="*/ 69565 h 273129"/>
                  <a:gd name="connsiteX27" fmla="*/ 353 w 238031"/>
                  <a:gd name="connsiteY27" fmla="*/ 91989 h 273129"/>
                  <a:gd name="connsiteX28" fmla="*/ 0 w 238031"/>
                  <a:gd name="connsiteY28" fmla="*/ 91989 h 273129"/>
                  <a:gd name="connsiteX29" fmla="*/ 22070 w 238031"/>
                  <a:gd name="connsiteY29" fmla="*/ 147311 h 273129"/>
                  <a:gd name="connsiteX30" fmla="*/ 49437 w 238031"/>
                  <a:gd name="connsiteY30" fmla="*/ 204635 h 273129"/>
                  <a:gd name="connsiteX31" fmla="*/ 140366 w 238031"/>
                  <a:gd name="connsiteY31" fmla="*/ 272022 h 273129"/>
                  <a:gd name="connsiteX32" fmla="*/ 211874 w 238031"/>
                  <a:gd name="connsiteY32" fmla="*/ 199044 h 2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38031" h="273129">
                    <a:moveTo>
                      <a:pt x="211874" y="199044"/>
                    </a:moveTo>
                    <a:cubicBezTo>
                      <a:pt x="223644" y="159612"/>
                      <a:pt x="247598" y="110115"/>
                      <a:pt x="233944" y="56029"/>
                    </a:cubicBezTo>
                    <a:cubicBezTo>
                      <a:pt x="231072" y="45541"/>
                      <a:pt x="225422" y="36024"/>
                      <a:pt x="217583" y="28485"/>
                    </a:cubicBezTo>
                    <a:cubicBezTo>
                      <a:pt x="209473" y="21107"/>
                      <a:pt x="199356" y="16313"/>
                      <a:pt x="188509" y="14713"/>
                    </a:cubicBezTo>
                    <a:cubicBezTo>
                      <a:pt x="180970" y="13402"/>
                      <a:pt x="173519" y="11613"/>
                      <a:pt x="166203" y="9358"/>
                    </a:cubicBezTo>
                    <a:cubicBezTo>
                      <a:pt x="160647" y="6633"/>
                      <a:pt x="154927" y="4255"/>
                      <a:pt x="149077" y="2236"/>
                    </a:cubicBezTo>
                    <a:cubicBezTo>
                      <a:pt x="141720" y="647"/>
                      <a:pt x="133716" y="1354"/>
                      <a:pt x="126183" y="0"/>
                    </a:cubicBezTo>
                    <a:cubicBezTo>
                      <a:pt x="143132" y="24660"/>
                      <a:pt x="182329" y="24424"/>
                      <a:pt x="200515" y="48260"/>
                    </a:cubicBezTo>
                    <a:cubicBezTo>
                      <a:pt x="209343" y="60031"/>
                      <a:pt x="211521" y="75039"/>
                      <a:pt x="211933" y="89458"/>
                    </a:cubicBezTo>
                    <a:cubicBezTo>
                      <a:pt x="212239" y="96631"/>
                      <a:pt x="211744" y="103816"/>
                      <a:pt x="210461" y="110881"/>
                    </a:cubicBezTo>
                    <a:cubicBezTo>
                      <a:pt x="208166" y="122122"/>
                      <a:pt x="202751" y="132480"/>
                      <a:pt x="200044" y="143603"/>
                    </a:cubicBezTo>
                    <a:cubicBezTo>
                      <a:pt x="198337" y="150548"/>
                      <a:pt x="197749" y="157669"/>
                      <a:pt x="196513" y="164673"/>
                    </a:cubicBezTo>
                    <a:cubicBezTo>
                      <a:pt x="192870" y="185719"/>
                      <a:pt x="184030" y="205529"/>
                      <a:pt x="170794" y="222291"/>
                    </a:cubicBezTo>
                    <a:cubicBezTo>
                      <a:pt x="168363" y="225563"/>
                      <a:pt x="165450" y="228441"/>
                      <a:pt x="162142" y="230825"/>
                    </a:cubicBezTo>
                    <a:cubicBezTo>
                      <a:pt x="147547" y="240300"/>
                      <a:pt x="126830" y="231649"/>
                      <a:pt x="113706" y="223232"/>
                    </a:cubicBezTo>
                    <a:cubicBezTo>
                      <a:pt x="105195" y="217382"/>
                      <a:pt x="97309" y="210679"/>
                      <a:pt x="90164" y="203222"/>
                    </a:cubicBezTo>
                    <a:cubicBezTo>
                      <a:pt x="84108" y="196413"/>
                      <a:pt x="78894" y="188903"/>
                      <a:pt x="74627" y="180858"/>
                    </a:cubicBezTo>
                    <a:lnTo>
                      <a:pt x="60914" y="158964"/>
                    </a:lnTo>
                    <a:cubicBezTo>
                      <a:pt x="56364" y="152402"/>
                      <a:pt x="52756" y="145228"/>
                      <a:pt x="50202" y="137659"/>
                    </a:cubicBezTo>
                    <a:cubicBezTo>
                      <a:pt x="48072" y="128760"/>
                      <a:pt x="47554" y="119551"/>
                      <a:pt x="48672" y="110469"/>
                    </a:cubicBezTo>
                    <a:cubicBezTo>
                      <a:pt x="50497" y="86927"/>
                      <a:pt x="55970" y="61149"/>
                      <a:pt x="74803" y="46730"/>
                    </a:cubicBezTo>
                    <a:cubicBezTo>
                      <a:pt x="82748" y="40845"/>
                      <a:pt x="92459" y="37196"/>
                      <a:pt x="100699" y="31546"/>
                    </a:cubicBezTo>
                    <a:cubicBezTo>
                      <a:pt x="108938" y="25896"/>
                      <a:pt x="116177" y="16656"/>
                      <a:pt x="114824" y="6709"/>
                    </a:cubicBezTo>
                    <a:lnTo>
                      <a:pt x="114235" y="5532"/>
                    </a:lnTo>
                    <a:cubicBezTo>
                      <a:pt x="112840" y="10594"/>
                      <a:pt x="110021" y="15150"/>
                      <a:pt x="106113" y="18657"/>
                    </a:cubicBezTo>
                    <a:cubicBezTo>
                      <a:pt x="101129" y="22530"/>
                      <a:pt x="95620" y="25681"/>
                      <a:pt x="89752" y="28014"/>
                    </a:cubicBezTo>
                    <a:cubicBezTo>
                      <a:pt x="68094" y="38132"/>
                      <a:pt x="48531" y="52226"/>
                      <a:pt x="32075" y="69565"/>
                    </a:cubicBezTo>
                    <a:cubicBezTo>
                      <a:pt x="22953" y="79158"/>
                      <a:pt x="13536" y="90399"/>
                      <a:pt x="353" y="91989"/>
                    </a:cubicBezTo>
                    <a:lnTo>
                      <a:pt x="0" y="91989"/>
                    </a:lnTo>
                    <a:cubicBezTo>
                      <a:pt x="2678" y="111968"/>
                      <a:pt x="10264" y="130973"/>
                      <a:pt x="22070" y="147311"/>
                    </a:cubicBezTo>
                    <a:cubicBezTo>
                      <a:pt x="40962" y="170853"/>
                      <a:pt x="39138" y="180681"/>
                      <a:pt x="49437" y="204635"/>
                    </a:cubicBezTo>
                    <a:cubicBezTo>
                      <a:pt x="59737" y="228588"/>
                      <a:pt x="104465" y="263194"/>
                      <a:pt x="140366" y="272022"/>
                    </a:cubicBezTo>
                    <a:cubicBezTo>
                      <a:pt x="176267" y="280850"/>
                      <a:pt x="201339" y="235062"/>
                      <a:pt x="211874" y="1990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538ADA06-ADC0-4937-8E5D-57E4CA3AAF80}"/>
                  </a:ext>
                </a:extLst>
              </p:cNvPr>
              <p:cNvSpPr/>
              <p:nvPr/>
            </p:nvSpPr>
            <p:spPr>
              <a:xfrm>
                <a:off x="8782081" y="2645473"/>
                <a:ext cx="56418" cy="48907"/>
              </a:xfrm>
              <a:custGeom>
                <a:avLst/>
                <a:gdLst>
                  <a:gd name="connsiteX0" fmla="*/ 38223 w 56418"/>
                  <a:gd name="connsiteY0" fmla="*/ 44140 h 48907"/>
                  <a:gd name="connsiteX1" fmla="*/ 1322 w 56418"/>
                  <a:gd name="connsiteY1" fmla="*/ 27132 h 48907"/>
                  <a:gd name="connsiteX2" fmla="*/ 1027 w 56418"/>
                  <a:gd name="connsiteY2" fmla="*/ 13301 h 48907"/>
                  <a:gd name="connsiteX3" fmla="*/ 3440 w 56418"/>
                  <a:gd name="connsiteY3" fmla="*/ 5885 h 48907"/>
                  <a:gd name="connsiteX4" fmla="*/ 6795 w 56418"/>
                  <a:gd name="connsiteY4" fmla="*/ 0 h 48907"/>
                  <a:gd name="connsiteX5" fmla="*/ 7737 w 56418"/>
                  <a:gd name="connsiteY5" fmla="*/ 13007 h 48907"/>
                  <a:gd name="connsiteX6" fmla="*/ 24451 w 56418"/>
                  <a:gd name="connsiteY6" fmla="*/ 24777 h 48907"/>
                  <a:gd name="connsiteX7" fmla="*/ 36869 w 56418"/>
                  <a:gd name="connsiteY7" fmla="*/ 27720 h 48907"/>
                  <a:gd name="connsiteX8" fmla="*/ 42460 w 56418"/>
                  <a:gd name="connsiteY8" fmla="*/ 27720 h 48907"/>
                  <a:gd name="connsiteX9" fmla="*/ 45521 w 56418"/>
                  <a:gd name="connsiteY9" fmla="*/ 18186 h 48907"/>
                  <a:gd name="connsiteX10" fmla="*/ 56409 w 56418"/>
                  <a:gd name="connsiteY10" fmla="*/ 48907 h 48907"/>
                  <a:gd name="connsiteX11" fmla="*/ 38223 w 56418"/>
                  <a:gd name="connsiteY11" fmla="*/ 44140 h 48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418" h="48907">
                    <a:moveTo>
                      <a:pt x="38223" y="44140"/>
                    </a:moveTo>
                    <a:cubicBezTo>
                      <a:pt x="25569" y="42375"/>
                      <a:pt x="6383" y="41256"/>
                      <a:pt x="1322" y="27132"/>
                    </a:cubicBezTo>
                    <a:cubicBezTo>
                      <a:pt x="-332" y="22687"/>
                      <a:pt x="-438" y="17812"/>
                      <a:pt x="1027" y="13301"/>
                    </a:cubicBezTo>
                    <a:cubicBezTo>
                      <a:pt x="1628" y="10767"/>
                      <a:pt x="2434" y="8287"/>
                      <a:pt x="3440" y="5885"/>
                    </a:cubicBezTo>
                    <a:cubicBezTo>
                      <a:pt x="4088" y="4473"/>
                      <a:pt x="6677" y="1648"/>
                      <a:pt x="6795" y="0"/>
                    </a:cubicBezTo>
                    <a:cubicBezTo>
                      <a:pt x="6189" y="4353"/>
                      <a:pt x="6513" y="8786"/>
                      <a:pt x="7737" y="13007"/>
                    </a:cubicBezTo>
                    <a:cubicBezTo>
                      <a:pt x="10503" y="21011"/>
                      <a:pt x="17094" y="23247"/>
                      <a:pt x="24451" y="24777"/>
                    </a:cubicBezTo>
                    <a:lnTo>
                      <a:pt x="36869" y="27720"/>
                    </a:lnTo>
                    <a:cubicBezTo>
                      <a:pt x="38682" y="28339"/>
                      <a:pt x="40648" y="28339"/>
                      <a:pt x="42460" y="27720"/>
                    </a:cubicBezTo>
                    <a:cubicBezTo>
                      <a:pt x="45697" y="26249"/>
                      <a:pt x="45874" y="21835"/>
                      <a:pt x="45521" y="18186"/>
                    </a:cubicBezTo>
                    <a:cubicBezTo>
                      <a:pt x="52766" y="26761"/>
                      <a:pt x="56638" y="37684"/>
                      <a:pt x="56409" y="48907"/>
                    </a:cubicBezTo>
                    <a:cubicBezTo>
                      <a:pt x="50859" y="45775"/>
                      <a:pt x="44597" y="44133"/>
                      <a:pt x="38223" y="4414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8A4CAF71-FB1E-4505-96E9-356BFBDAF0F5}"/>
                  </a:ext>
                </a:extLst>
              </p:cNvPr>
              <p:cNvSpPr/>
              <p:nvPr/>
            </p:nvSpPr>
            <p:spPr>
              <a:xfrm>
                <a:off x="8782081" y="2645473"/>
                <a:ext cx="56418" cy="48907"/>
              </a:xfrm>
              <a:custGeom>
                <a:avLst/>
                <a:gdLst>
                  <a:gd name="connsiteX0" fmla="*/ 38223 w 56418"/>
                  <a:gd name="connsiteY0" fmla="*/ 44140 h 48907"/>
                  <a:gd name="connsiteX1" fmla="*/ 1322 w 56418"/>
                  <a:gd name="connsiteY1" fmla="*/ 27132 h 48907"/>
                  <a:gd name="connsiteX2" fmla="*/ 1027 w 56418"/>
                  <a:gd name="connsiteY2" fmla="*/ 13301 h 48907"/>
                  <a:gd name="connsiteX3" fmla="*/ 3440 w 56418"/>
                  <a:gd name="connsiteY3" fmla="*/ 5885 h 48907"/>
                  <a:gd name="connsiteX4" fmla="*/ 6795 w 56418"/>
                  <a:gd name="connsiteY4" fmla="*/ 0 h 48907"/>
                  <a:gd name="connsiteX5" fmla="*/ 7737 w 56418"/>
                  <a:gd name="connsiteY5" fmla="*/ 13007 h 48907"/>
                  <a:gd name="connsiteX6" fmla="*/ 24451 w 56418"/>
                  <a:gd name="connsiteY6" fmla="*/ 24777 h 48907"/>
                  <a:gd name="connsiteX7" fmla="*/ 36869 w 56418"/>
                  <a:gd name="connsiteY7" fmla="*/ 27720 h 48907"/>
                  <a:gd name="connsiteX8" fmla="*/ 42460 w 56418"/>
                  <a:gd name="connsiteY8" fmla="*/ 27720 h 48907"/>
                  <a:gd name="connsiteX9" fmla="*/ 45521 w 56418"/>
                  <a:gd name="connsiteY9" fmla="*/ 18186 h 48907"/>
                  <a:gd name="connsiteX10" fmla="*/ 56409 w 56418"/>
                  <a:gd name="connsiteY10" fmla="*/ 48907 h 48907"/>
                  <a:gd name="connsiteX11" fmla="*/ 38223 w 56418"/>
                  <a:gd name="connsiteY11" fmla="*/ 44140 h 48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418" h="48907">
                    <a:moveTo>
                      <a:pt x="38223" y="44140"/>
                    </a:moveTo>
                    <a:cubicBezTo>
                      <a:pt x="25569" y="42375"/>
                      <a:pt x="6383" y="41256"/>
                      <a:pt x="1322" y="27132"/>
                    </a:cubicBezTo>
                    <a:cubicBezTo>
                      <a:pt x="-332" y="22687"/>
                      <a:pt x="-438" y="17812"/>
                      <a:pt x="1027" y="13301"/>
                    </a:cubicBezTo>
                    <a:cubicBezTo>
                      <a:pt x="1628" y="10767"/>
                      <a:pt x="2434" y="8287"/>
                      <a:pt x="3440" y="5885"/>
                    </a:cubicBezTo>
                    <a:cubicBezTo>
                      <a:pt x="4088" y="4473"/>
                      <a:pt x="6677" y="1648"/>
                      <a:pt x="6795" y="0"/>
                    </a:cubicBezTo>
                    <a:cubicBezTo>
                      <a:pt x="6189" y="4353"/>
                      <a:pt x="6513" y="8786"/>
                      <a:pt x="7737" y="13007"/>
                    </a:cubicBezTo>
                    <a:cubicBezTo>
                      <a:pt x="10503" y="21011"/>
                      <a:pt x="17094" y="23247"/>
                      <a:pt x="24451" y="24777"/>
                    </a:cubicBezTo>
                    <a:lnTo>
                      <a:pt x="36869" y="27720"/>
                    </a:lnTo>
                    <a:cubicBezTo>
                      <a:pt x="38682" y="28339"/>
                      <a:pt x="40648" y="28339"/>
                      <a:pt x="42460" y="27720"/>
                    </a:cubicBezTo>
                    <a:cubicBezTo>
                      <a:pt x="45697" y="26249"/>
                      <a:pt x="45874" y="21835"/>
                      <a:pt x="45521" y="18186"/>
                    </a:cubicBezTo>
                    <a:cubicBezTo>
                      <a:pt x="52766" y="26761"/>
                      <a:pt x="56638" y="37684"/>
                      <a:pt x="56409" y="48907"/>
                    </a:cubicBezTo>
                    <a:cubicBezTo>
                      <a:pt x="50859" y="45775"/>
                      <a:pt x="44597" y="44133"/>
                      <a:pt x="38223" y="44140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84948075-CCFD-4A2C-BB7B-105313F50824}"/>
                  </a:ext>
                </a:extLst>
              </p:cNvPr>
              <p:cNvSpPr/>
              <p:nvPr/>
            </p:nvSpPr>
            <p:spPr>
              <a:xfrm>
                <a:off x="8614574" y="2652354"/>
                <a:ext cx="126385" cy="111232"/>
              </a:xfrm>
              <a:custGeom>
                <a:avLst/>
                <a:gdLst>
                  <a:gd name="connsiteX0" fmla="*/ 9216 w 126385"/>
                  <a:gd name="connsiteY0" fmla="*/ 72631 h 111232"/>
                  <a:gd name="connsiteX1" fmla="*/ 18927 w 126385"/>
                  <a:gd name="connsiteY1" fmla="*/ 84931 h 111232"/>
                  <a:gd name="connsiteX2" fmla="*/ 31287 w 126385"/>
                  <a:gd name="connsiteY2" fmla="*/ 81518 h 111232"/>
                  <a:gd name="connsiteX3" fmla="*/ 45823 w 126385"/>
                  <a:gd name="connsiteY3" fmla="*/ 63449 h 111232"/>
                  <a:gd name="connsiteX4" fmla="*/ 79135 w 126385"/>
                  <a:gd name="connsiteY4" fmla="*/ 42615 h 111232"/>
                  <a:gd name="connsiteX5" fmla="*/ 94201 w 126385"/>
                  <a:gd name="connsiteY5" fmla="*/ 39672 h 111232"/>
                  <a:gd name="connsiteX6" fmla="*/ 111857 w 126385"/>
                  <a:gd name="connsiteY6" fmla="*/ 22311 h 111232"/>
                  <a:gd name="connsiteX7" fmla="*/ 103088 w 126385"/>
                  <a:gd name="connsiteY7" fmla="*/ 123 h 111232"/>
                  <a:gd name="connsiteX8" fmla="*/ 117096 w 126385"/>
                  <a:gd name="connsiteY8" fmla="*/ 5125 h 111232"/>
                  <a:gd name="connsiteX9" fmla="*/ 124805 w 126385"/>
                  <a:gd name="connsiteY9" fmla="*/ 18367 h 111232"/>
                  <a:gd name="connsiteX10" fmla="*/ 126336 w 126385"/>
                  <a:gd name="connsiteY10" fmla="*/ 27784 h 111232"/>
                  <a:gd name="connsiteX11" fmla="*/ 123157 w 126385"/>
                  <a:gd name="connsiteY11" fmla="*/ 35141 h 111232"/>
                  <a:gd name="connsiteX12" fmla="*/ 103736 w 126385"/>
                  <a:gd name="connsiteY12" fmla="*/ 50325 h 111232"/>
                  <a:gd name="connsiteX13" fmla="*/ 81077 w 126385"/>
                  <a:gd name="connsiteY13" fmla="*/ 60683 h 111232"/>
                  <a:gd name="connsiteX14" fmla="*/ 48707 w 126385"/>
                  <a:gd name="connsiteY14" fmla="*/ 87933 h 111232"/>
                  <a:gd name="connsiteX15" fmla="*/ 21399 w 126385"/>
                  <a:gd name="connsiteY15" fmla="*/ 110062 h 111232"/>
                  <a:gd name="connsiteX16" fmla="*/ 7039 w 126385"/>
                  <a:gd name="connsiteY16" fmla="*/ 109297 h 111232"/>
                  <a:gd name="connsiteX17" fmla="*/ 1565 w 126385"/>
                  <a:gd name="connsiteY17" fmla="*/ 78163 h 111232"/>
                  <a:gd name="connsiteX18" fmla="*/ 5391 w 126385"/>
                  <a:gd name="connsiteY18" fmla="*/ 63508 h 111232"/>
                  <a:gd name="connsiteX19" fmla="*/ 13807 w 126385"/>
                  <a:gd name="connsiteY19" fmla="*/ 49266 h 111232"/>
                  <a:gd name="connsiteX20" fmla="*/ 9687 w 126385"/>
                  <a:gd name="connsiteY20" fmla="*/ 62684 h 111232"/>
                  <a:gd name="connsiteX21" fmla="*/ 9216 w 126385"/>
                  <a:gd name="connsiteY21" fmla="*/ 72631 h 11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6385" h="111232">
                    <a:moveTo>
                      <a:pt x="9216" y="72631"/>
                    </a:moveTo>
                    <a:cubicBezTo>
                      <a:pt x="9776" y="78274"/>
                      <a:pt x="13566" y="83076"/>
                      <a:pt x="18927" y="84931"/>
                    </a:cubicBezTo>
                    <a:cubicBezTo>
                      <a:pt x="23353" y="85707"/>
                      <a:pt x="27891" y="84454"/>
                      <a:pt x="31287" y="81518"/>
                    </a:cubicBezTo>
                    <a:cubicBezTo>
                      <a:pt x="36884" y="76142"/>
                      <a:pt x="41774" y="70070"/>
                      <a:pt x="45823" y="63449"/>
                    </a:cubicBezTo>
                    <a:cubicBezTo>
                      <a:pt x="54110" y="52778"/>
                      <a:pt x="65916" y="45395"/>
                      <a:pt x="79135" y="42615"/>
                    </a:cubicBezTo>
                    <a:cubicBezTo>
                      <a:pt x="84208" y="41901"/>
                      <a:pt x="89234" y="40919"/>
                      <a:pt x="94201" y="39672"/>
                    </a:cubicBezTo>
                    <a:cubicBezTo>
                      <a:pt x="102606" y="37181"/>
                      <a:pt x="109227" y="30674"/>
                      <a:pt x="111857" y="22311"/>
                    </a:cubicBezTo>
                    <a:cubicBezTo>
                      <a:pt x="114229" y="13786"/>
                      <a:pt x="110645" y="4724"/>
                      <a:pt x="103088" y="123"/>
                    </a:cubicBezTo>
                    <a:cubicBezTo>
                      <a:pt x="108285" y="-512"/>
                      <a:pt x="113476" y="1342"/>
                      <a:pt x="117096" y="5125"/>
                    </a:cubicBezTo>
                    <a:cubicBezTo>
                      <a:pt x="120650" y="8889"/>
                      <a:pt x="123287" y="13420"/>
                      <a:pt x="124805" y="18367"/>
                    </a:cubicBezTo>
                    <a:cubicBezTo>
                      <a:pt x="126035" y="21346"/>
                      <a:pt x="126559" y="24569"/>
                      <a:pt x="126336" y="27784"/>
                    </a:cubicBezTo>
                    <a:cubicBezTo>
                      <a:pt x="125853" y="30447"/>
                      <a:pt x="124764" y="32964"/>
                      <a:pt x="123157" y="35141"/>
                    </a:cubicBezTo>
                    <a:cubicBezTo>
                      <a:pt x="118072" y="41763"/>
                      <a:pt x="111387" y="46987"/>
                      <a:pt x="103736" y="50325"/>
                    </a:cubicBezTo>
                    <a:cubicBezTo>
                      <a:pt x="96320" y="53974"/>
                      <a:pt x="88434" y="56740"/>
                      <a:pt x="81077" y="60683"/>
                    </a:cubicBezTo>
                    <a:cubicBezTo>
                      <a:pt x="68659" y="67636"/>
                      <a:pt x="57677" y="76882"/>
                      <a:pt x="48707" y="87933"/>
                    </a:cubicBezTo>
                    <a:cubicBezTo>
                      <a:pt x="40939" y="96996"/>
                      <a:pt x="33229" y="106295"/>
                      <a:pt x="21399" y="110062"/>
                    </a:cubicBezTo>
                    <a:cubicBezTo>
                      <a:pt x="16720" y="111856"/>
                      <a:pt x="11500" y="111578"/>
                      <a:pt x="7039" y="109297"/>
                    </a:cubicBezTo>
                    <a:cubicBezTo>
                      <a:pt x="-2083" y="102705"/>
                      <a:pt x="-436" y="87579"/>
                      <a:pt x="1565" y="78163"/>
                    </a:cubicBezTo>
                    <a:cubicBezTo>
                      <a:pt x="2425" y="73179"/>
                      <a:pt x="3702" y="68276"/>
                      <a:pt x="5391" y="63508"/>
                    </a:cubicBezTo>
                    <a:cubicBezTo>
                      <a:pt x="7392" y="58388"/>
                      <a:pt x="11983" y="54209"/>
                      <a:pt x="13807" y="49266"/>
                    </a:cubicBezTo>
                    <a:cubicBezTo>
                      <a:pt x="12053" y="53613"/>
                      <a:pt x="10676" y="58103"/>
                      <a:pt x="9687" y="62684"/>
                    </a:cubicBezTo>
                    <a:cubicBezTo>
                      <a:pt x="9005" y="65954"/>
                      <a:pt x="8846" y="69311"/>
                      <a:pt x="9216" y="7263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D7B1BD1E-9AF8-422B-851D-4A0D7CA012DC}"/>
                  </a:ext>
                </a:extLst>
              </p:cNvPr>
              <p:cNvSpPr/>
              <p:nvPr/>
            </p:nvSpPr>
            <p:spPr>
              <a:xfrm>
                <a:off x="8614574" y="2652354"/>
                <a:ext cx="126385" cy="111232"/>
              </a:xfrm>
              <a:custGeom>
                <a:avLst/>
                <a:gdLst>
                  <a:gd name="connsiteX0" fmla="*/ 9216 w 126385"/>
                  <a:gd name="connsiteY0" fmla="*/ 72631 h 111232"/>
                  <a:gd name="connsiteX1" fmla="*/ 18927 w 126385"/>
                  <a:gd name="connsiteY1" fmla="*/ 84931 h 111232"/>
                  <a:gd name="connsiteX2" fmla="*/ 31287 w 126385"/>
                  <a:gd name="connsiteY2" fmla="*/ 81518 h 111232"/>
                  <a:gd name="connsiteX3" fmla="*/ 45823 w 126385"/>
                  <a:gd name="connsiteY3" fmla="*/ 63449 h 111232"/>
                  <a:gd name="connsiteX4" fmla="*/ 79135 w 126385"/>
                  <a:gd name="connsiteY4" fmla="*/ 42615 h 111232"/>
                  <a:gd name="connsiteX5" fmla="*/ 94201 w 126385"/>
                  <a:gd name="connsiteY5" fmla="*/ 39672 h 111232"/>
                  <a:gd name="connsiteX6" fmla="*/ 111857 w 126385"/>
                  <a:gd name="connsiteY6" fmla="*/ 22311 h 111232"/>
                  <a:gd name="connsiteX7" fmla="*/ 103088 w 126385"/>
                  <a:gd name="connsiteY7" fmla="*/ 123 h 111232"/>
                  <a:gd name="connsiteX8" fmla="*/ 117096 w 126385"/>
                  <a:gd name="connsiteY8" fmla="*/ 5125 h 111232"/>
                  <a:gd name="connsiteX9" fmla="*/ 124805 w 126385"/>
                  <a:gd name="connsiteY9" fmla="*/ 18367 h 111232"/>
                  <a:gd name="connsiteX10" fmla="*/ 126336 w 126385"/>
                  <a:gd name="connsiteY10" fmla="*/ 27784 h 111232"/>
                  <a:gd name="connsiteX11" fmla="*/ 123157 w 126385"/>
                  <a:gd name="connsiteY11" fmla="*/ 35141 h 111232"/>
                  <a:gd name="connsiteX12" fmla="*/ 103736 w 126385"/>
                  <a:gd name="connsiteY12" fmla="*/ 50325 h 111232"/>
                  <a:gd name="connsiteX13" fmla="*/ 81077 w 126385"/>
                  <a:gd name="connsiteY13" fmla="*/ 60683 h 111232"/>
                  <a:gd name="connsiteX14" fmla="*/ 48707 w 126385"/>
                  <a:gd name="connsiteY14" fmla="*/ 87933 h 111232"/>
                  <a:gd name="connsiteX15" fmla="*/ 21399 w 126385"/>
                  <a:gd name="connsiteY15" fmla="*/ 110062 h 111232"/>
                  <a:gd name="connsiteX16" fmla="*/ 7039 w 126385"/>
                  <a:gd name="connsiteY16" fmla="*/ 109297 h 111232"/>
                  <a:gd name="connsiteX17" fmla="*/ 1565 w 126385"/>
                  <a:gd name="connsiteY17" fmla="*/ 78163 h 111232"/>
                  <a:gd name="connsiteX18" fmla="*/ 5391 w 126385"/>
                  <a:gd name="connsiteY18" fmla="*/ 63508 h 111232"/>
                  <a:gd name="connsiteX19" fmla="*/ 13807 w 126385"/>
                  <a:gd name="connsiteY19" fmla="*/ 49266 h 111232"/>
                  <a:gd name="connsiteX20" fmla="*/ 9687 w 126385"/>
                  <a:gd name="connsiteY20" fmla="*/ 62684 h 111232"/>
                  <a:gd name="connsiteX21" fmla="*/ 9216 w 126385"/>
                  <a:gd name="connsiteY21" fmla="*/ 72631 h 11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6385" h="111232">
                    <a:moveTo>
                      <a:pt x="9216" y="72631"/>
                    </a:moveTo>
                    <a:cubicBezTo>
                      <a:pt x="9776" y="78274"/>
                      <a:pt x="13566" y="83076"/>
                      <a:pt x="18927" y="84931"/>
                    </a:cubicBezTo>
                    <a:cubicBezTo>
                      <a:pt x="23353" y="85707"/>
                      <a:pt x="27891" y="84454"/>
                      <a:pt x="31287" y="81518"/>
                    </a:cubicBezTo>
                    <a:cubicBezTo>
                      <a:pt x="36884" y="76142"/>
                      <a:pt x="41774" y="70070"/>
                      <a:pt x="45823" y="63449"/>
                    </a:cubicBezTo>
                    <a:cubicBezTo>
                      <a:pt x="54110" y="52778"/>
                      <a:pt x="65916" y="45395"/>
                      <a:pt x="79135" y="42615"/>
                    </a:cubicBezTo>
                    <a:cubicBezTo>
                      <a:pt x="84208" y="41901"/>
                      <a:pt x="89234" y="40919"/>
                      <a:pt x="94201" y="39672"/>
                    </a:cubicBezTo>
                    <a:cubicBezTo>
                      <a:pt x="102606" y="37181"/>
                      <a:pt x="109227" y="30674"/>
                      <a:pt x="111857" y="22311"/>
                    </a:cubicBezTo>
                    <a:cubicBezTo>
                      <a:pt x="114229" y="13786"/>
                      <a:pt x="110645" y="4724"/>
                      <a:pt x="103088" y="123"/>
                    </a:cubicBezTo>
                    <a:cubicBezTo>
                      <a:pt x="108285" y="-512"/>
                      <a:pt x="113476" y="1342"/>
                      <a:pt x="117096" y="5125"/>
                    </a:cubicBezTo>
                    <a:cubicBezTo>
                      <a:pt x="120650" y="8889"/>
                      <a:pt x="123287" y="13420"/>
                      <a:pt x="124805" y="18367"/>
                    </a:cubicBezTo>
                    <a:cubicBezTo>
                      <a:pt x="126035" y="21346"/>
                      <a:pt x="126559" y="24569"/>
                      <a:pt x="126336" y="27784"/>
                    </a:cubicBezTo>
                    <a:cubicBezTo>
                      <a:pt x="125853" y="30447"/>
                      <a:pt x="124764" y="32964"/>
                      <a:pt x="123157" y="35141"/>
                    </a:cubicBezTo>
                    <a:cubicBezTo>
                      <a:pt x="118072" y="41763"/>
                      <a:pt x="111387" y="46987"/>
                      <a:pt x="103736" y="50325"/>
                    </a:cubicBezTo>
                    <a:cubicBezTo>
                      <a:pt x="96320" y="53974"/>
                      <a:pt x="88434" y="56740"/>
                      <a:pt x="81077" y="60683"/>
                    </a:cubicBezTo>
                    <a:cubicBezTo>
                      <a:pt x="68659" y="67636"/>
                      <a:pt x="57677" y="76882"/>
                      <a:pt x="48707" y="87933"/>
                    </a:cubicBezTo>
                    <a:cubicBezTo>
                      <a:pt x="40939" y="96996"/>
                      <a:pt x="33229" y="106295"/>
                      <a:pt x="21399" y="110062"/>
                    </a:cubicBezTo>
                    <a:cubicBezTo>
                      <a:pt x="16720" y="111856"/>
                      <a:pt x="11500" y="111578"/>
                      <a:pt x="7039" y="109297"/>
                    </a:cubicBezTo>
                    <a:cubicBezTo>
                      <a:pt x="-2083" y="102705"/>
                      <a:pt x="-436" y="87579"/>
                      <a:pt x="1565" y="78163"/>
                    </a:cubicBezTo>
                    <a:cubicBezTo>
                      <a:pt x="2425" y="73179"/>
                      <a:pt x="3702" y="68276"/>
                      <a:pt x="5391" y="63508"/>
                    </a:cubicBezTo>
                    <a:cubicBezTo>
                      <a:pt x="7392" y="58388"/>
                      <a:pt x="11983" y="54209"/>
                      <a:pt x="13807" y="49266"/>
                    </a:cubicBezTo>
                    <a:cubicBezTo>
                      <a:pt x="12053" y="53613"/>
                      <a:pt x="10676" y="58103"/>
                      <a:pt x="9687" y="62684"/>
                    </a:cubicBezTo>
                    <a:cubicBezTo>
                      <a:pt x="9005" y="65954"/>
                      <a:pt x="8846" y="69311"/>
                      <a:pt x="9216" y="72631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EB93F873-AE27-48DF-80F5-8310B7A814C1}"/>
                  </a:ext>
                </a:extLst>
              </p:cNvPr>
              <p:cNvSpPr/>
              <p:nvPr/>
            </p:nvSpPr>
            <p:spPr>
              <a:xfrm>
                <a:off x="8817361" y="2644002"/>
                <a:ext cx="51249" cy="46141"/>
              </a:xfrm>
              <a:custGeom>
                <a:avLst/>
                <a:gdLst>
                  <a:gd name="connsiteX0" fmla="*/ 0 w 51249"/>
                  <a:gd name="connsiteY0" fmla="*/ 1883 h 46141"/>
                  <a:gd name="connsiteX1" fmla="*/ 28073 w 51249"/>
                  <a:gd name="connsiteY1" fmla="*/ 5179 h 46141"/>
                  <a:gd name="connsiteX2" fmla="*/ 42080 w 51249"/>
                  <a:gd name="connsiteY2" fmla="*/ 0 h 46141"/>
                  <a:gd name="connsiteX3" fmla="*/ 51085 w 51249"/>
                  <a:gd name="connsiteY3" fmla="*/ 21423 h 46141"/>
                  <a:gd name="connsiteX4" fmla="*/ 27544 w 51249"/>
                  <a:gd name="connsiteY4" fmla="*/ 35077 h 46141"/>
                  <a:gd name="connsiteX5" fmla="*/ 21658 w 51249"/>
                  <a:gd name="connsiteY5" fmla="*/ 46141 h 46141"/>
                  <a:gd name="connsiteX6" fmla="*/ 0 w 51249"/>
                  <a:gd name="connsiteY6" fmla="*/ 1883 h 4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49" h="46141">
                    <a:moveTo>
                      <a:pt x="0" y="1883"/>
                    </a:moveTo>
                    <a:cubicBezTo>
                      <a:pt x="8534" y="10711"/>
                      <a:pt x="18303" y="7769"/>
                      <a:pt x="28073" y="5179"/>
                    </a:cubicBezTo>
                    <a:cubicBezTo>
                      <a:pt x="32964" y="4132"/>
                      <a:pt x="37684" y="2388"/>
                      <a:pt x="42080" y="0"/>
                    </a:cubicBezTo>
                    <a:cubicBezTo>
                      <a:pt x="48643" y="5058"/>
                      <a:pt x="52062" y="13195"/>
                      <a:pt x="51085" y="21423"/>
                    </a:cubicBezTo>
                    <a:lnTo>
                      <a:pt x="27544" y="35077"/>
                    </a:lnTo>
                    <a:cubicBezTo>
                      <a:pt x="22717" y="37902"/>
                      <a:pt x="21658" y="46141"/>
                      <a:pt x="21658" y="46141"/>
                    </a:cubicBezTo>
                    <a:cubicBezTo>
                      <a:pt x="21658" y="46141"/>
                      <a:pt x="13948" y="13713"/>
                      <a:pt x="0" y="188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2A0361F6-43E9-49EB-A5D9-1CBEE8B7A9A3}"/>
                  </a:ext>
                </a:extLst>
              </p:cNvPr>
              <p:cNvSpPr/>
              <p:nvPr/>
            </p:nvSpPr>
            <p:spPr>
              <a:xfrm>
                <a:off x="8703008" y="2547699"/>
                <a:ext cx="161612" cy="116548"/>
              </a:xfrm>
              <a:custGeom>
                <a:avLst/>
                <a:gdLst>
                  <a:gd name="connsiteX0" fmla="*/ 35960 w 161612"/>
                  <a:gd name="connsiteY0" fmla="*/ 116548 h 116548"/>
                  <a:gd name="connsiteX1" fmla="*/ 65799 w 161612"/>
                  <a:gd name="connsiteY1" fmla="*/ 60108 h 116548"/>
                  <a:gd name="connsiteX2" fmla="*/ 121592 w 161612"/>
                  <a:gd name="connsiteY2" fmla="*/ 53280 h 116548"/>
                  <a:gd name="connsiteX3" fmla="*/ 138071 w 161612"/>
                  <a:gd name="connsiteY3" fmla="*/ 77175 h 116548"/>
                  <a:gd name="connsiteX4" fmla="*/ 161612 w 161612"/>
                  <a:gd name="connsiteY4" fmla="*/ 62756 h 116548"/>
                  <a:gd name="connsiteX5" fmla="*/ 126712 w 161612"/>
                  <a:gd name="connsiteY5" fmla="*/ 22029 h 116548"/>
                  <a:gd name="connsiteX6" fmla="*/ 130714 w 161612"/>
                  <a:gd name="connsiteY6" fmla="*/ 8022 h 116548"/>
                  <a:gd name="connsiteX7" fmla="*/ 115530 w 161612"/>
                  <a:gd name="connsiteY7" fmla="*/ 4785 h 116548"/>
                  <a:gd name="connsiteX8" fmla="*/ 112882 w 161612"/>
                  <a:gd name="connsiteY8" fmla="*/ 17850 h 116548"/>
                  <a:gd name="connsiteX9" fmla="*/ 103112 w 161612"/>
                  <a:gd name="connsiteY9" fmla="*/ 17850 h 116548"/>
                  <a:gd name="connsiteX10" fmla="*/ 102111 w 161612"/>
                  <a:gd name="connsiteY10" fmla="*/ 3608 h 116548"/>
                  <a:gd name="connsiteX11" fmla="*/ 85809 w 161612"/>
                  <a:gd name="connsiteY11" fmla="*/ 5962 h 116548"/>
                  <a:gd name="connsiteX12" fmla="*/ 87280 w 161612"/>
                  <a:gd name="connsiteY12" fmla="*/ 19498 h 116548"/>
                  <a:gd name="connsiteX13" fmla="*/ 77216 w 161612"/>
                  <a:gd name="connsiteY13" fmla="*/ 21853 h 116548"/>
                  <a:gd name="connsiteX14" fmla="*/ 74509 w 161612"/>
                  <a:gd name="connsiteY14" fmla="*/ 8552 h 116548"/>
                  <a:gd name="connsiteX15" fmla="*/ 58442 w 161612"/>
                  <a:gd name="connsiteY15" fmla="*/ 14437 h 116548"/>
                  <a:gd name="connsiteX16" fmla="*/ 61031 w 161612"/>
                  <a:gd name="connsiteY16" fmla="*/ 28680 h 116548"/>
                  <a:gd name="connsiteX17" fmla="*/ 0 w 161612"/>
                  <a:gd name="connsiteY17" fmla="*/ 98304 h 116548"/>
                  <a:gd name="connsiteX18" fmla="*/ 35960 w 161612"/>
                  <a:gd name="connsiteY18" fmla="*/ 116548 h 11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612" h="116548">
                    <a:moveTo>
                      <a:pt x="35960" y="116548"/>
                    </a:moveTo>
                    <a:cubicBezTo>
                      <a:pt x="35960" y="87945"/>
                      <a:pt x="65799" y="60108"/>
                      <a:pt x="65799" y="60108"/>
                    </a:cubicBezTo>
                    <a:cubicBezTo>
                      <a:pt x="80630" y="45276"/>
                      <a:pt x="107467" y="35153"/>
                      <a:pt x="121592" y="53280"/>
                    </a:cubicBezTo>
                    <a:cubicBezTo>
                      <a:pt x="127901" y="60652"/>
                      <a:pt x="133421" y="68661"/>
                      <a:pt x="138071" y="77175"/>
                    </a:cubicBezTo>
                    <a:cubicBezTo>
                      <a:pt x="147870" y="76713"/>
                      <a:pt x="156751" y="71274"/>
                      <a:pt x="161612" y="62756"/>
                    </a:cubicBezTo>
                    <a:cubicBezTo>
                      <a:pt x="152255" y="43923"/>
                      <a:pt x="147605" y="33329"/>
                      <a:pt x="126712" y="22029"/>
                    </a:cubicBezTo>
                    <a:lnTo>
                      <a:pt x="130714" y="8022"/>
                    </a:lnTo>
                    <a:cubicBezTo>
                      <a:pt x="132068" y="3019"/>
                      <a:pt x="117413" y="-1924"/>
                      <a:pt x="115530" y="4785"/>
                    </a:cubicBezTo>
                    <a:lnTo>
                      <a:pt x="112882" y="17850"/>
                    </a:lnTo>
                    <a:lnTo>
                      <a:pt x="103112" y="17850"/>
                    </a:lnTo>
                    <a:cubicBezTo>
                      <a:pt x="103112" y="17850"/>
                      <a:pt x="102641" y="9199"/>
                      <a:pt x="102111" y="3608"/>
                    </a:cubicBezTo>
                    <a:cubicBezTo>
                      <a:pt x="101582" y="-1983"/>
                      <a:pt x="85809" y="-983"/>
                      <a:pt x="85809" y="5962"/>
                    </a:cubicBezTo>
                    <a:lnTo>
                      <a:pt x="87280" y="19498"/>
                    </a:lnTo>
                    <a:lnTo>
                      <a:pt x="77216" y="21853"/>
                    </a:lnTo>
                    <a:cubicBezTo>
                      <a:pt x="77216" y="21853"/>
                      <a:pt x="75862" y="14319"/>
                      <a:pt x="74509" y="8552"/>
                    </a:cubicBezTo>
                    <a:cubicBezTo>
                      <a:pt x="73155" y="2784"/>
                      <a:pt x="57794" y="6551"/>
                      <a:pt x="58442" y="14437"/>
                    </a:cubicBezTo>
                    <a:lnTo>
                      <a:pt x="61031" y="28680"/>
                    </a:lnTo>
                    <a:cubicBezTo>
                      <a:pt x="61031" y="28680"/>
                      <a:pt x="25013" y="44158"/>
                      <a:pt x="0" y="98304"/>
                    </a:cubicBezTo>
                    <a:cubicBezTo>
                      <a:pt x="0" y="98009"/>
                      <a:pt x="30015" y="99010"/>
                      <a:pt x="35960" y="1165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6A482DA2-A4F9-497B-A23B-52C0C17114BD}"/>
                  </a:ext>
                </a:extLst>
              </p:cNvPr>
              <p:cNvSpPr/>
              <p:nvPr/>
            </p:nvSpPr>
            <p:spPr>
              <a:xfrm>
                <a:off x="8738968" y="2565419"/>
                <a:ext cx="129658" cy="115754"/>
              </a:xfrm>
              <a:custGeom>
                <a:avLst/>
                <a:gdLst>
                  <a:gd name="connsiteX0" fmla="*/ 0 w 129658"/>
                  <a:gd name="connsiteY0" fmla="*/ 98828 h 115754"/>
                  <a:gd name="connsiteX1" fmla="*/ 47966 w 129658"/>
                  <a:gd name="connsiteY1" fmla="*/ 114895 h 115754"/>
                  <a:gd name="connsiteX2" fmla="*/ 54204 w 129658"/>
                  <a:gd name="connsiteY2" fmla="*/ 79583 h 115754"/>
                  <a:gd name="connsiteX3" fmla="*/ 129008 w 129658"/>
                  <a:gd name="connsiteY3" fmla="*/ 17669 h 115754"/>
                  <a:gd name="connsiteX4" fmla="*/ 120250 w 129658"/>
                  <a:gd name="connsiteY4" fmla="*/ 646 h 115754"/>
                  <a:gd name="connsiteX5" fmla="*/ 115530 w 129658"/>
                  <a:gd name="connsiteY5" fmla="*/ 13 h 115754"/>
                  <a:gd name="connsiteX6" fmla="*/ 60914 w 129658"/>
                  <a:gd name="connsiteY6" fmla="*/ 39209 h 115754"/>
                  <a:gd name="connsiteX7" fmla="*/ 29839 w 129658"/>
                  <a:gd name="connsiteY7" fmla="*/ 42211 h 115754"/>
                  <a:gd name="connsiteX8" fmla="*/ 0 w 129658"/>
                  <a:gd name="connsiteY8" fmla="*/ 98828 h 1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58" h="115754">
                    <a:moveTo>
                      <a:pt x="0" y="98828"/>
                    </a:moveTo>
                    <a:cubicBezTo>
                      <a:pt x="0" y="98828"/>
                      <a:pt x="13066" y="120251"/>
                      <a:pt x="47966" y="114895"/>
                    </a:cubicBezTo>
                    <a:cubicBezTo>
                      <a:pt x="46259" y="102654"/>
                      <a:pt x="44023" y="91354"/>
                      <a:pt x="54204" y="79583"/>
                    </a:cubicBezTo>
                    <a:cubicBezTo>
                      <a:pt x="76522" y="55972"/>
                      <a:pt x="101641" y="35179"/>
                      <a:pt x="129008" y="17669"/>
                    </a:cubicBezTo>
                    <a:cubicBezTo>
                      <a:pt x="131291" y="10550"/>
                      <a:pt x="127371" y="2928"/>
                      <a:pt x="120250" y="646"/>
                    </a:cubicBezTo>
                    <a:cubicBezTo>
                      <a:pt x="118726" y="158"/>
                      <a:pt x="117131" y="-57"/>
                      <a:pt x="115530" y="13"/>
                    </a:cubicBezTo>
                    <a:cubicBezTo>
                      <a:pt x="97050" y="10724"/>
                      <a:pt x="72802" y="31970"/>
                      <a:pt x="60914" y="39209"/>
                    </a:cubicBezTo>
                    <a:cubicBezTo>
                      <a:pt x="49025" y="46448"/>
                      <a:pt x="29839" y="42211"/>
                      <a:pt x="29839" y="42211"/>
                    </a:cubicBezTo>
                    <a:cubicBezTo>
                      <a:pt x="29839" y="42211"/>
                      <a:pt x="0" y="70225"/>
                      <a:pt x="0" y="98828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06DFCA91-8AF0-4AB3-94EB-DF55D4624E39}"/>
                  </a:ext>
                </a:extLst>
              </p:cNvPr>
              <p:cNvSpPr/>
              <p:nvPr/>
            </p:nvSpPr>
            <p:spPr>
              <a:xfrm>
                <a:off x="8662281" y="2558666"/>
                <a:ext cx="84572" cy="93869"/>
              </a:xfrm>
              <a:custGeom>
                <a:avLst/>
                <a:gdLst>
                  <a:gd name="connsiteX0" fmla="*/ 0 w 84572"/>
                  <a:gd name="connsiteY0" fmla="*/ 93869 h 93869"/>
                  <a:gd name="connsiteX1" fmla="*/ 57971 w 84572"/>
                  <a:gd name="connsiteY1" fmla="*/ 4117 h 93869"/>
                  <a:gd name="connsiteX2" fmla="*/ 84573 w 84572"/>
                  <a:gd name="connsiteY2" fmla="*/ 4117 h 93869"/>
                  <a:gd name="connsiteX3" fmla="*/ 40727 w 84572"/>
                  <a:gd name="connsiteY3" fmla="*/ 87042 h 93869"/>
                  <a:gd name="connsiteX4" fmla="*/ 0 w 84572"/>
                  <a:gd name="connsiteY4" fmla="*/ 93869 h 93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72" h="93869">
                    <a:moveTo>
                      <a:pt x="0" y="93869"/>
                    </a:moveTo>
                    <a:cubicBezTo>
                      <a:pt x="20128" y="82099"/>
                      <a:pt x="55558" y="31426"/>
                      <a:pt x="57971" y="4117"/>
                    </a:cubicBezTo>
                    <a:cubicBezTo>
                      <a:pt x="65987" y="-1372"/>
                      <a:pt x="76557" y="-1372"/>
                      <a:pt x="84573" y="4117"/>
                    </a:cubicBezTo>
                    <a:cubicBezTo>
                      <a:pt x="81925" y="28542"/>
                      <a:pt x="61796" y="71682"/>
                      <a:pt x="40727" y="87042"/>
                    </a:cubicBezTo>
                    <a:cubicBezTo>
                      <a:pt x="26308" y="84629"/>
                      <a:pt x="0" y="93869"/>
                      <a:pt x="0" y="938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941BBC80-06E9-466A-A60F-C5FFE9939A0B}"/>
                  </a:ext>
                </a:extLst>
              </p:cNvPr>
              <p:cNvSpPr/>
              <p:nvPr/>
            </p:nvSpPr>
            <p:spPr>
              <a:xfrm>
                <a:off x="8618023" y="2787193"/>
                <a:ext cx="28426" cy="51092"/>
              </a:xfrm>
              <a:custGeom>
                <a:avLst/>
                <a:gdLst>
                  <a:gd name="connsiteX0" fmla="*/ 13948 w 28426"/>
                  <a:gd name="connsiteY0" fmla="*/ 0 h 51092"/>
                  <a:gd name="connsiteX1" fmla="*/ 0 w 28426"/>
                  <a:gd name="connsiteY1" fmla="*/ 42434 h 51092"/>
                  <a:gd name="connsiteX2" fmla="*/ 20599 w 28426"/>
                  <a:gd name="connsiteY2" fmla="*/ 50614 h 51092"/>
                  <a:gd name="connsiteX3" fmla="*/ 28426 w 28426"/>
                  <a:gd name="connsiteY3" fmla="*/ 29898 h 51092"/>
                  <a:gd name="connsiteX4" fmla="*/ 13948 w 28426"/>
                  <a:gd name="connsiteY4" fmla="*/ 0 h 51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" h="51092">
                    <a:moveTo>
                      <a:pt x="13948" y="0"/>
                    </a:moveTo>
                    <a:cubicBezTo>
                      <a:pt x="6392" y="13017"/>
                      <a:pt x="1636" y="27473"/>
                      <a:pt x="0" y="42434"/>
                    </a:cubicBezTo>
                    <a:cubicBezTo>
                      <a:pt x="4526" y="49143"/>
                      <a:pt x="12701" y="52386"/>
                      <a:pt x="20599" y="50614"/>
                    </a:cubicBezTo>
                    <a:lnTo>
                      <a:pt x="28426" y="29898"/>
                    </a:lnTo>
                    <a:cubicBezTo>
                      <a:pt x="28426" y="29898"/>
                      <a:pt x="13948" y="12595"/>
                      <a:pt x="1394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9F3A6FA2-52C9-47D4-853F-ADD13BBEE176}"/>
                  </a:ext>
                </a:extLst>
              </p:cNvPr>
              <p:cNvSpPr/>
              <p:nvPr/>
            </p:nvSpPr>
            <p:spPr>
              <a:xfrm>
                <a:off x="8623231" y="2660225"/>
                <a:ext cx="120526" cy="108782"/>
              </a:xfrm>
              <a:custGeom>
                <a:avLst/>
                <a:gdLst>
                  <a:gd name="connsiteX0" fmla="*/ 7858 w 120526"/>
                  <a:gd name="connsiteY0" fmla="*/ 108782 h 108782"/>
                  <a:gd name="connsiteX1" fmla="*/ 1384 w 120526"/>
                  <a:gd name="connsiteY1" fmla="*/ 106664 h 108782"/>
                  <a:gd name="connsiteX2" fmla="*/ 560 w 120526"/>
                  <a:gd name="connsiteY2" fmla="*/ 102191 h 108782"/>
                  <a:gd name="connsiteX3" fmla="*/ 5092 w 120526"/>
                  <a:gd name="connsiteY3" fmla="*/ 101367 h 108782"/>
                  <a:gd name="connsiteX4" fmla="*/ 33636 w 120526"/>
                  <a:gd name="connsiteY4" fmla="*/ 81945 h 108782"/>
                  <a:gd name="connsiteX5" fmla="*/ 62356 w 120526"/>
                  <a:gd name="connsiteY5" fmla="*/ 55873 h 108782"/>
                  <a:gd name="connsiteX6" fmla="*/ 85898 w 120526"/>
                  <a:gd name="connsiteY6" fmla="*/ 41983 h 108782"/>
                  <a:gd name="connsiteX7" fmla="*/ 112559 w 120526"/>
                  <a:gd name="connsiteY7" fmla="*/ 5082 h 108782"/>
                  <a:gd name="connsiteX8" fmla="*/ 113377 w 120526"/>
                  <a:gd name="connsiteY8" fmla="*/ 577 h 108782"/>
                  <a:gd name="connsiteX9" fmla="*/ 117879 w 120526"/>
                  <a:gd name="connsiteY9" fmla="*/ 1393 h 108782"/>
                  <a:gd name="connsiteX10" fmla="*/ 118444 w 120526"/>
                  <a:gd name="connsiteY10" fmla="*/ 2963 h 108782"/>
                  <a:gd name="connsiteX11" fmla="*/ 88723 w 120526"/>
                  <a:gd name="connsiteY11" fmla="*/ 47692 h 108782"/>
                  <a:gd name="connsiteX12" fmla="*/ 65711 w 120526"/>
                  <a:gd name="connsiteY12" fmla="*/ 61169 h 108782"/>
                  <a:gd name="connsiteX13" fmla="*/ 38167 w 120526"/>
                  <a:gd name="connsiteY13" fmla="*/ 86418 h 108782"/>
                  <a:gd name="connsiteX14" fmla="*/ 7858 w 120526"/>
                  <a:gd name="connsiteY14" fmla="*/ 108782 h 10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0526" h="108782">
                    <a:moveTo>
                      <a:pt x="7858" y="108782"/>
                    </a:moveTo>
                    <a:cubicBezTo>
                      <a:pt x="5527" y="108778"/>
                      <a:pt x="3261" y="108037"/>
                      <a:pt x="1384" y="106664"/>
                    </a:cubicBezTo>
                    <a:cubicBezTo>
                      <a:pt x="-70" y="105649"/>
                      <a:pt x="-435" y="103656"/>
                      <a:pt x="560" y="102191"/>
                    </a:cubicBezTo>
                    <a:cubicBezTo>
                      <a:pt x="1596" y="100731"/>
                      <a:pt x="3608" y="100365"/>
                      <a:pt x="5092" y="101367"/>
                    </a:cubicBezTo>
                    <a:cubicBezTo>
                      <a:pt x="10977" y="105310"/>
                      <a:pt x="21924" y="93951"/>
                      <a:pt x="33636" y="81945"/>
                    </a:cubicBezTo>
                    <a:cubicBezTo>
                      <a:pt x="42399" y="72403"/>
                      <a:pt x="52016" y="63677"/>
                      <a:pt x="62356" y="55873"/>
                    </a:cubicBezTo>
                    <a:cubicBezTo>
                      <a:pt x="69890" y="50733"/>
                      <a:pt x="77753" y="46093"/>
                      <a:pt x="85898" y="41983"/>
                    </a:cubicBezTo>
                    <a:cubicBezTo>
                      <a:pt x="107791" y="30212"/>
                      <a:pt x="118856" y="23562"/>
                      <a:pt x="112559" y="5082"/>
                    </a:cubicBezTo>
                    <a:cubicBezTo>
                      <a:pt x="111540" y="3613"/>
                      <a:pt x="111905" y="1596"/>
                      <a:pt x="113377" y="577"/>
                    </a:cubicBezTo>
                    <a:cubicBezTo>
                      <a:pt x="114842" y="-442"/>
                      <a:pt x="116861" y="-76"/>
                      <a:pt x="117879" y="1393"/>
                    </a:cubicBezTo>
                    <a:cubicBezTo>
                      <a:pt x="118203" y="1858"/>
                      <a:pt x="118397" y="2399"/>
                      <a:pt x="118444" y="2963"/>
                    </a:cubicBezTo>
                    <a:cubicBezTo>
                      <a:pt x="126860" y="27564"/>
                      <a:pt x="108321" y="37334"/>
                      <a:pt x="88723" y="47692"/>
                    </a:cubicBezTo>
                    <a:cubicBezTo>
                      <a:pt x="80766" y="51676"/>
                      <a:pt x="73079" y="56178"/>
                      <a:pt x="65711" y="61169"/>
                    </a:cubicBezTo>
                    <a:cubicBezTo>
                      <a:pt x="55812" y="68767"/>
                      <a:pt x="46595" y="77215"/>
                      <a:pt x="38167" y="86418"/>
                    </a:cubicBezTo>
                    <a:cubicBezTo>
                      <a:pt x="26397" y="98601"/>
                      <a:pt x="16568" y="108782"/>
                      <a:pt x="7858" y="10878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D0FBDC53-6ED3-4FF6-9CF9-7B260F015F60}"/>
                  </a:ext>
                </a:extLst>
              </p:cNvPr>
              <p:cNvSpPr/>
              <p:nvPr/>
            </p:nvSpPr>
            <p:spPr>
              <a:xfrm>
                <a:off x="8662105" y="2783712"/>
                <a:ext cx="77333" cy="60952"/>
              </a:xfrm>
              <a:custGeom>
                <a:avLst/>
                <a:gdLst>
                  <a:gd name="connsiteX0" fmla="*/ 76098 w 77333"/>
                  <a:gd name="connsiteY0" fmla="*/ 47915 h 60952"/>
                  <a:gd name="connsiteX1" fmla="*/ 62974 w 77333"/>
                  <a:gd name="connsiteY1" fmla="*/ 46915 h 60952"/>
                  <a:gd name="connsiteX2" fmla="*/ 52733 w 77333"/>
                  <a:gd name="connsiteY2" fmla="*/ 47385 h 60952"/>
                  <a:gd name="connsiteX3" fmla="*/ 41786 w 77333"/>
                  <a:gd name="connsiteY3" fmla="*/ 45502 h 60952"/>
                  <a:gd name="connsiteX4" fmla="*/ 24130 w 77333"/>
                  <a:gd name="connsiteY4" fmla="*/ 44090 h 60952"/>
                  <a:gd name="connsiteX5" fmla="*/ 24424 w 77333"/>
                  <a:gd name="connsiteY5" fmla="*/ 44090 h 60952"/>
                  <a:gd name="connsiteX6" fmla="*/ 45788 w 77333"/>
                  <a:gd name="connsiteY6" fmla="*/ 33790 h 60952"/>
                  <a:gd name="connsiteX7" fmla="*/ 62503 w 77333"/>
                  <a:gd name="connsiteY7" fmla="*/ 20666 h 60952"/>
                  <a:gd name="connsiteX8" fmla="*/ 77334 w 77333"/>
                  <a:gd name="connsiteY8" fmla="*/ 656 h 60952"/>
                  <a:gd name="connsiteX9" fmla="*/ 76804 w 77333"/>
                  <a:gd name="connsiteY9" fmla="*/ 185 h 60952"/>
                  <a:gd name="connsiteX10" fmla="*/ 56500 w 77333"/>
                  <a:gd name="connsiteY10" fmla="*/ 19665 h 60952"/>
                  <a:gd name="connsiteX11" fmla="*/ 35312 w 77333"/>
                  <a:gd name="connsiteY11" fmla="*/ 33496 h 60952"/>
                  <a:gd name="connsiteX12" fmla="*/ 12654 w 77333"/>
                  <a:gd name="connsiteY12" fmla="*/ 42559 h 60952"/>
                  <a:gd name="connsiteX13" fmla="*/ 0 w 77333"/>
                  <a:gd name="connsiteY13" fmla="*/ 57861 h 60952"/>
                  <a:gd name="connsiteX14" fmla="*/ 3414 w 77333"/>
                  <a:gd name="connsiteY14" fmla="*/ 59509 h 60952"/>
                  <a:gd name="connsiteX15" fmla="*/ 8475 w 77333"/>
                  <a:gd name="connsiteY15" fmla="*/ 51505 h 60952"/>
                  <a:gd name="connsiteX16" fmla="*/ 8475 w 77333"/>
                  <a:gd name="connsiteY16" fmla="*/ 51505 h 60952"/>
                  <a:gd name="connsiteX17" fmla="*/ 42316 w 77333"/>
                  <a:gd name="connsiteY17" fmla="*/ 50446 h 60952"/>
                  <a:gd name="connsiteX18" fmla="*/ 59207 w 77333"/>
                  <a:gd name="connsiteY18" fmla="*/ 51152 h 60952"/>
                  <a:gd name="connsiteX19" fmla="*/ 75215 w 77333"/>
                  <a:gd name="connsiteY19" fmla="*/ 49681 h 60952"/>
                  <a:gd name="connsiteX20" fmla="*/ 76098 w 77333"/>
                  <a:gd name="connsiteY20" fmla="*/ 47915 h 6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7333" h="60952">
                    <a:moveTo>
                      <a:pt x="76098" y="47915"/>
                    </a:moveTo>
                    <a:cubicBezTo>
                      <a:pt x="71931" y="46232"/>
                      <a:pt x="67346" y="45885"/>
                      <a:pt x="62974" y="46915"/>
                    </a:cubicBezTo>
                    <a:cubicBezTo>
                      <a:pt x="59578" y="47362"/>
                      <a:pt x="56153" y="47521"/>
                      <a:pt x="52733" y="47385"/>
                    </a:cubicBezTo>
                    <a:cubicBezTo>
                      <a:pt x="49043" y="47026"/>
                      <a:pt x="45382" y="46397"/>
                      <a:pt x="41786" y="45502"/>
                    </a:cubicBezTo>
                    <a:cubicBezTo>
                      <a:pt x="35971" y="44372"/>
                      <a:pt x="30051" y="43901"/>
                      <a:pt x="24130" y="44090"/>
                    </a:cubicBezTo>
                    <a:lnTo>
                      <a:pt x="24424" y="44090"/>
                    </a:lnTo>
                    <a:cubicBezTo>
                      <a:pt x="31899" y="41447"/>
                      <a:pt x="39067" y="37998"/>
                      <a:pt x="45788" y="33790"/>
                    </a:cubicBezTo>
                    <a:cubicBezTo>
                      <a:pt x="51839" y="30059"/>
                      <a:pt x="57441" y="25657"/>
                      <a:pt x="62503" y="20666"/>
                    </a:cubicBezTo>
                    <a:cubicBezTo>
                      <a:pt x="68141" y="14539"/>
                      <a:pt x="73114" y="7832"/>
                      <a:pt x="77334" y="656"/>
                    </a:cubicBezTo>
                    <a:cubicBezTo>
                      <a:pt x="77334" y="244"/>
                      <a:pt x="77334" y="-286"/>
                      <a:pt x="76804" y="185"/>
                    </a:cubicBezTo>
                    <a:cubicBezTo>
                      <a:pt x="70854" y="7480"/>
                      <a:pt x="64033" y="14022"/>
                      <a:pt x="56500" y="19665"/>
                    </a:cubicBezTo>
                    <a:cubicBezTo>
                      <a:pt x="49949" y="25015"/>
                      <a:pt x="42846" y="29653"/>
                      <a:pt x="35312" y="33496"/>
                    </a:cubicBezTo>
                    <a:cubicBezTo>
                      <a:pt x="27956" y="37204"/>
                      <a:pt x="20069" y="39381"/>
                      <a:pt x="12654" y="42559"/>
                    </a:cubicBezTo>
                    <a:cubicBezTo>
                      <a:pt x="6009" y="45037"/>
                      <a:pt x="1189" y="50870"/>
                      <a:pt x="0" y="57861"/>
                    </a:cubicBezTo>
                    <a:cubicBezTo>
                      <a:pt x="0" y="60157"/>
                      <a:pt x="2766" y="62570"/>
                      <a:pt x="3414" y="59509"/>
                    </a:cubicBezTo>
                    <a:cubicBezTo>
                      <a:pt x="4114" y="56331"/>
                      <a:pt x="5903" y="53500"/>
                      <a:pt x="8475" y="51505"/>
                    </a:cubicBezTo>
                    <a:lnTo>
                      <a:pt x="8475" y="51505"/>
                    </a:lnTo>
                    <a:cubicBezTo>
                      <a:pt x="19469" y="48186"/>
                      <a:pt x="31140" y="47821"/>
                      <a:pt x="42316" y="50446"/>
                    </a:cubicBezTo>
                    <a:cubicBezTo>
                      <a:pt x="47836" y="51847"/>
                      <a:pt x="53586" y="52088"/>
                      <a:pt x="59207" y="51152"/>
                    </a:cubicBezTo>
                    <a:cubicBezTo>
                      <a:pt x="64404" y="49663"/>
                      <a:pt x="69836" y="49169"/>
                      <a:pt x="75215" y="49681"/>
                    </a:cubicBezTo>
                    <a:cubicBezTo>
                      <a:pt x="76333" y="49740"/>
                      <a:pt x="76745" y="48327"/>
                      <a:pt x="76098" y="4791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7A97B1FA-1219-4C22-98C2-3A652A3D4D35}"/>
                  </a:ext>
                </a:extLst>
              </p:cNvPr>
              <p:cNvSpPr/>
              <p:nvPr/>
            </p:nvSpPr>
            <p:spPr>
              <a:xfrm>
                <a:off x="8780014" y="2675509"/>
                <a:ext cx="39326" cy="180189"/>
              </a:xfrm>
              <a:custGeom>
                <a:avLst/>
                <a:gdLst>
                  <a:gd name="connsiteX0" fmla="*/ 36877 w 39326"/>
                  <a:gd name="connsiteY0" fmla="*/ 142405 h 180189"/>
                  <a:gd name="connsiteX1" fmla="*/ 34228 w 39326"/>
                  <a:gd name="connsiteY1" fmla="*/ 100619 h 180189"/>
                  <a:gd name="connsiteX2" fmla="*/ 34228 w 39326"/>
                  <a:gd name="connsiteY2" fmla="*/ 82963 h 180189"/>
                  <a:gd name="connsiteX3" fmla="*/ 38289 w 39326"/>
                  <a:gd name="connsiteY3" fmla="*/ 62894 h 180189"/>
                  <a:gd name="connsiteX4" fmla="*/ 38289 w 39326"/>
                  <a:gd name="connsiteY4" fmla="*/ 40588 h 180189"/>
                  <a:gd name="connsiteX5" fmla="*/ 4978 w 39326"/>
                  <a:gd name="connsiteY5" fmla="*/ 685 h 180189"/>
                  <a:gd name="connsiteX6" fmla="*/ 1682 w 39326"/>
                  <a:gd name="connsiteY6" fmla="*/ 38 h 180189"/>
                  <a:gd name="connsiteX7" fmla="*/ 152 w 39326"/>
                  <a:gd name="connsiteY7" fmla="*/ 2569 h 180189"/>
                  <a:gd name="connsiteX8" fmla="*/ 1270 w 39326"/>
                  <a:gd name="connsiteY8" fmla="*/ 3628 h 180189"/>
                  <a:gd name="connsiteX9" fmla="*/ 19868 w 39326"/>
                  <a:gd name="connsiteY9" fmla="*/ 20578 h 180189"/>
                  <a:gd name="connsiteX10" fmla="*/ 31638 w 39326"/>
                  <a:gd name="connsiteY10" fmla="*/ 40647 h 180189"/>
                  <a:gd name="connsiteX11" fmla="*/ 28755 w 39326"/>
                  <a:gd name="connsiteY11" fmla="*/ 95734 h 180189"/>
                  <a:gd name="connsiteX12" fmla="*/ 29108 w 39326"/>
                  <a:gd name="connsiteY12" fmla="*/ 112920 h 180189"/>
                  <a:gd name="connsiteX13" fmla="*/ 24458 w 39326"/>
                  <a:gd name="connsiteY13" fmla="*/ 123042 h 180189"/>
                  <a:gd name="connsiteX14" fmla="*/ 17219 w 39326"/>
                  <a:gd name="connsiteY14" fmla="*/ 133518 h 180189"/>
                  <a:gd name="connsiteX15" fmla="*/ 8097 w 39326"/>
                  <a:gd name="connsiteY15" fmla="*/ 156354 h 180189"/>
                  <a:gd name="connsiteX16" fmla="*/ 8803 w 39326"/>
                  <a:gd name="connsiteY16" fmla="*/ 156354 h 180189"/>
                  <a:gd name="connsiteX17" fmla="*/ 21928 w 39326"/>
                  <a:gd name="connsiteY17" fmla="*/ 134048 h 180189"/>
                  <a:gd name="connsiteX18" fmla="*/ 29167 w 39326"/>
                  <a:gd name="connsiteY18" fmla="*/ 124219 h 180189"/>
                  <a:gd name="connsiteX19" fmla="*/ 31638 w 39326"/>
                  <a:gd name="connsiteY19" fmla="*/ 119511 h 180189"/>
                  <a:gd name="connsiteX20" fmla="*/ 33698 w 39326"/>
                  <a:gd name="connsiteY20" fmla="*/ 136108 h 180189"/>
                  <a:gd name="connsiteX21" fmla="*/ 27813 w 39326"/>
                  <a:gd name="connsiteY21" fmla="*/ 180189 h 180189"/>
                  <a:gd name="connsiteX22" fmla="*/ 27813 w 39326"/>
                  <a:gd name="connsiteY22" fmla="*/ 180189 h 180189"/>
                  <a:gd name="connsiteX23" fmla="*/ 36877 w 39326"/>
                  <a:gd name="connsiteY23" fmla="*/ 142405 h 18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326" h="180189">
                    <a:moveTo>
                      <a:pt x="36877" y="142405"/>
                    </a:moveTo>
                    <a:cubicBezTo>
                      <a:pt x="36877" y="128457"/>
                      <a:pt x="34993" y="114567"/>
                      <a:pt x="34228" y="100619"/>
                    </a:cubicBezTo>
                    <a:cubicBezTo>
                      <a:pt x="33875" y="94739"/>
                      <a:pt x="33875" y="88843"/>
                      <a:pt x="34228" y="82963"/>
                    </a:cubicBezTo>
                    <a:cubicBezTo>
                      <a:pt x="35205" y="76203"/>
                      <a:pt x="36565" y="69503"/>
                      <a:pt x="38289" y="62894"/>
                    </a:cubicBezTo>
                    <a:cubicBezTo>
                      <a:pt x="39672" y="55523"/>
                      <a:pt x="39672" y="47959"/>
                      <a:pt x="38289" y="40588"/>
                    </a:cubicBezTo>
                    <a:cubicBezTo>
                      <a:pt x="32998" y="23352"/>
                      <a:pt x="20992" y="8970"/>
                      <a:pt x="4978" y="685"/>
                    </a:cubicBezTo>
                    <a:cubicBezTo>
                      <a:pt x="3971" y="129"/>
                      <a:pt x="2824" y="-97"/>
                      <a:pt x="1682" y="38"/>
                    </a:cubicBezTo>
                    <a:cubicBezTo>
                      <a:pt x="564" y="38"/>
                      <a:pt x="-378" y="1568"/>
                      <a:pt x="152" y="2569"/>
                    </a:cubicBezTo>
                    <a:cubicBezTo>
                      <a:pt x="417" y="3021"/>
                      <a:pt x="805" y="3388"/>
                      <a:pt x="1270" y="3628"/>
                    </a:cubicBezTo>
                    <a:cubicBezTo>
                      <a:pt x="8185" y="8437"/>
                      <a:pt x="14441" y="14136"/>
                      <a:pt x="19868" y="20578"/>
                    </a:cubicBezTo>
                    <a:cubicBezTo>
                      <a:pt x="25441" y="26154"/>
                      <a:pt x="29490" y="33063"/>
                      <a:pt x="31638" y="40647"/>
                    </a:cubicBezTo>
                    <a:cubicBezTo>
                      <a:pt x="36406" y="59245"/>
                      <a:pt x="27519" y="77019"/>
                      <a:pt x="28755" y="95734"/>
                    </a:cubicBezTo>
                    <a:cubicBezTo>
                      <a:pt x="29167" y="101453"/>
                      <a:pt x="29284" y="107189"/>
                      <a:pt x="29108" y="112920"/>
                    </a:cubicBezTo>
                    <a:cubicBezTo>
                      <a:pt x="28496" y="116651"/>
                      <a:pt x="26889" y="120148"/>
                      <a:pt x="24458" y="123042"/>
                    </a:cubicBezTo>
                    <a:cubicBezTo>
                      <a:pt x="22104" y="126574"/>
                      <a:pt x="19632" y="130046"/>
                      <a:pt x="17219" y="133518"/>
                    </a:cubicBezTo>
                    <a:cubicBezTo>
                      <a:pt x="12211" y="140187"/>
                      <a:pt x="9062" y="148067"/>
                      <a:pt x="8097" y="156354"/>
                    </a:cubicBezTo>
                    <a:cubicBezTo>
                      <a:pt x="8097" y="156942"/>
                      <a:pt x="8685" y="156883"/>
                      <a:pt x="8803" y="156354"/>
                    </a:cubicBezTo>
                    <a:cubicBezTo>
                      <a:pt x="11699" y="148144"/>
                      <a:pt x="16154" y="140569"/>
                      <a:pt x="21928" y="134048"/>
                    </a:cubicBezTo>
                    <a:cubicBezTo>
                      <a:pt x="24399" y="130811"/>
                      <a:pt x="26989" y="127692"/>
                      <a:pt x="29167" y="124219"/>
                    </a:cubicBezTo>
                    <a:cubicBezTo>
                      <a:pt x="30097" y="122708"/>
                      <a:pt x="30920" y="121135"/>
                      <a:pt x="31638" y="119511"/>
                    </a:cubicBezTo>
                    <a:cubicBezTo>
                      <a:pt x="32404" y="125043"/>
                      <a:pt x="33227" y="130576"/>
                      <a:pt x="33698" y="136108"/>
                    </a:cubicBezTo>
                    <a:cubicBezTo>
                      <a:pt x="35423" y="151063"/>
                      <a:pt x="33398" y="166212"/>
                      <a:pt x="27813" y="180189"/>
                    </a:cubicBezTo>
                    <a:cubicBezTo>
                      <a:pt x="27813" y="180189"/>
                      <a:pt x="27813" y="180189"/>
                      <a:pt x="27813" y="180189"/>
                    </a:cubicBezTo>
                    <a:cubicBezTo>
                      <a:pt x="34087" y="168601"/>
                      <a:pt x="37212" y="155577"/>
                      <a:pt x="36877" y="1424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D023D97B-2792-4786-82E5-24BB670CE6CC}"/>
                  </a:ext>
                </a:extLst>
              </p:cNvPr>
              <p:cNvSpPr/>
              <p:nvPr/>
            </p:nvSpPr>
            <p:spPr>
              <a:xfrm>
                <a:off x="8780532" y="2675135"/>
                <a:ext cx="61585" cy="25248"/>
              </a:xfrm>
              <a:custGeom>
                <a:avLst/>
                <a:gdLst>
                  <a:gd name="connsiteX0" fmla="*/ 58487 w 61585"/>
                  <a:gd name="connsiteY0" fmla="*/ 25249 h 25248"/>
                  <a:gd name="connsiteX1" fmla="*/ 56192 w 61585"/>
                  <a:gd name="connsiteY1" fmla="*/ 24307 h 25248"/>
                  <a:gd name="connsiteX2" fmla="*/ 32650 w 61585"/>
                  <a:gd name="connsiteY2" fmla="*/ 16538 h 25248"/>
                  <a:gd name="connsiteX3" fmla="*/ 1281 w 61585"/>
                  <a:gd name="connsiteY3" fmla="*/ 5827 h 25248"/>
                  <a:gd name="connsiteX4" fmla="*/ 628 w 61585"/>
                  <a:gd name="connsiteY4" fmla="*/ 1380 h 25248"/>
                  <a:gd name="connsiteX5" fmla="*/ 692 w 61585"/>
                  <a:gd name="connsiteY5" fmla="*/ 1295 h 25248"/>
                  <a:gd name="connsiteX6" fmla="*/ 5224 w 61585"/>
                  <a:gd name="connsiteY6" fmla="*/ 648 h 25248"/>
                  <a:gd name="connsiteX7" fmla="*/ 33945 w 61585"/>
                  <a:gd name="connsiteY7" fmla="*/ 10182 h 25248"/>
                  <a:gd name="connsiteX8" fmla="*/ 60606 w 61585"/>
                  <a:gd name="connsiteY8" fmla="*/ 19716 h 25248"/>
                  <a:gd name="connsiteX9" fmla="*/ 60706 w 61585"/>
                  <a:gd name="connsiteY9" fmla="*/ 24210 h 25248"/>
                  <a:gd name="connsiteX10" fmla="*/ 60606 w 61585"/>
                  <a:gd name="connsiteY10" fmla="*/ 24307 h 25248"/>
                  <a:gd name="connsiteX11" fmla="*/ 58487 w 61585"/>
                  <a:gd name="connsiteY11" fmla="*/ 25249 h 2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585" h="25248">
                    <a:moveTo>
                      <a:pt x="58487" y="25249"/>
                    </a:moveTo>
                    <a:cubicBezTo>
                      <a:pt x="57628" y="25259"/>
                      <a:pt x="56798" y="24919"/>
                      <a:pt x="56192" y="24307"/>
                    </a:cubicBezTo>
                    <a:cubicBezTo>
                      <a:pt x="52366" y="20481"/>
                      <a:pt x="42420" y="18422"/>
                      <a:pt x="32650" y="16538"/>
                    </a:cubicBezTo>
                    <a:cubicBezTo>
                      <a:pt x="20879" y="14184"/>
                      <a:pt x="9109" y="11771"/>
                      <a:pt x="1281" y="5827"/>
                    </a:cubicBezTo>
                    <a:cubicBezTo>
                      <a:pt x="-125" y="4780"/>
                      <a:pt x="-420" y="2789"/>
                      <a:pt x="628" y="1380"/>
                    </a:cubicBezTo>
                    <a:cubicBezTo>
                      <a:pt x="645" y="1352"/>
                      <a:pt x="669" y="1323"/>
                      <a:pt x="692" y="1295"/>
                    </a:cubicBezTo>
                    <a:cubicBezTo>
                      <a:pt x="1764" y="-135"/>
                      <a:pt x="3794" y="-425"/>
                      <a:pt x="5224" y="648"/>
                    </a:cubicBezTo>
                    <a:cubicBezTo>
                      <a:pt x="11875" y="5709"/>
                      <a:pt x="22880" y="8004"/>
                      <a:pt x="33945" y="10182"/>
                    </a:cubicBezTo>
                    <a:cubicBezTo>
                      <a:pt x="45010" y="12360"/>
                      <a:pt x="55368" y="14478"/>
                      <a:pt x="60606" y="19716"/>
                    </a:cubicBezTo>
                    <a:cubicBezTo>
                      <a:pt x="61871" y="20930"/>
                      <a:pt x="61918" y="22942"/>
                      <a:pt x="60706" y="24210"/>
                    </a:cubicBezTo>
                    <a:cubicBezTo>
                      <a:pt x="60670" y="24243"/>
                      <a:pt x="60641" y="24275"/>
                      <a:pt x="60606" y="24307"/>
                    </a:cubicBezTo>
                    <a:cubicBezTo>
                      <a:pt x="60047" y="24881"/>
                      <a:pt x="59287" y="25219"/>
                      <a:pt x="58487" y="2524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5932A648-0B8F-4962-B0EF-466E99A86A66}"/>
                  </a:ext>
                </a:extLst>
              </p:cNvPr>
              <p:cNvSpPr/>
              <p:nvPr/>
            </p:nvSpPr>
            <p:spPr>
              <a:xfrm>
                <a:off x="8612258" y="2629481"/>
                <a:ext cx="255678" cy="320265"/>
              </a:xfrm>
              <a:custGeom>
                <a:avLst/>
                <a:gdLst>
                  <a:gd name="connsiteX0" fmla="*/ 163611 w 255678"/>
                  <a:gd name="connsiteY0" fmla="*/ 320266 h 320265"/>
                  <a:gd name="connsiteX1" fmla="*/ 153959 w 255678"/>
                  <a:gd name="connsiteY1" fmla="*/ 319089 h 320265"/>
                  <a:gd name="connsiteX2" fmla="*/ 60793 w 255678"/>
                  <a:gd name="connsiteY2" fmla="*/ 249818 h 320265"/>
                  <a:gd name="connsiteX3" fmla="*/ 53613 w 255678"/>
                  <a:gd name="connsiteY3" fmla="*/ 230455 h 320265"/>
                  <a:gd name="connsiteX4" fmla="*/ 33897 w 255678"/>
                  <a:gd name="connsiteY4" fmla="*/ 193259 h 320265"/>
                  <a:gd name="connsiteX5" fmla="*/ 11179 w 255678"/>
                  <a:gd name="connsiteY5" fmla="*/ 136877 h 320265"/>
                  <a:gd name="connsiteX6" fmla="*/ 56 w 255678"/>
                  <a:gd name="connsiteY6" fmla="*/ 111982 h 320265"/>
                  <a:gd name="connsiteX7" fmla="*/ 52083 w 255678"/>
                  <a:gd name="connsiteY7" fmla="*/ 20464 h 320265"/>
                  <a:gd name="connsiteX8" fmla="*/ 99460 w 255678"/>
                  <a:gd name="connsiteY8" fmla="*/ 14579 h 320265"/>
                  <a:gd name="connsiteX9" fmla="*/ 125120 w 255678"/>
                  <a:gd name="connsiteY9" fmla="*/ 27527 h 320265"/>
                  <a:gd name="connsiteX10" fmla="*/ 139598 w 255678"/>
                  <a:gd name="connsiteY10" fmla="*/ 7693 h 320265"/>
                  <a:gd name="connsiteX11" fmla="*/ 185210 w 255678"/>
                  <a:gd name="connsiteY11" fmla="*/ 2279 h 320265"/>
                  <a:gd name="connsiteX12" fmla="*/ 229998 w 255678"/>
                  <a:gd name="connsiteY12" fmla="*/ 66135 h 320265"/>
                  <a:gd name="connsiteX13" fmla="*/ 251480 w 255678"/>
                  <a:gd name="connsiteY13" fmla="*/ 99211 h 320265"/>
                  <a:gd name="connsiteX14" fmla="*/ 236884 w 255678"/>
                  <a:gd name="connsiteY14" fmla="*/ 220626 h 320265"/>
                  <a:gd name="connsiteX15" fmla="*/ 229351 w 255678"/>
                  <a:gd name="connsiteY15" fmla="*/ 244168 h 320265"/>
                  <a:gd name="connsiteX16" fmla="*/ 163611 w 255678"/>
                  <a:gd name="connsiteY16" fmla="*/ 320266 h 320265"/>
                  <a:gd name="connsiteX17" fmla="*/ 81510 w 255678"/>
                  <a:gd name="connsiteY17" fmla="*/ 18816 h 320265"/>
                  <a:gd name="connsiteX18" fmla="*/ 55555 w 255678"/>
                  <a:gd name="connsiteY18" fmla="*/ 25997 h 320265"/>
                  <a:gd name="connsiteX19" fmla="*/ 6530 w 255678"/>
                  <a:gd name="connsiteY19" fmla="*/ 111923 h 320265"/>
                  <a:gd name="connsiteX20" fmla="*/ 15829 w 255678"/>
                  <a:gd name="connsiteY20" fmla="*/ 131933 h 320265"/>
                  <a:gd name="connsiteX21" fmla="*/ 17477 w 255678"/>
                  <a:gd name="connsiteY21" fmla="*/ 134405 h 320265"/>
                  <a:gd name="connsiteX22" fmla="*/ 39017 w 255678"/>
                  <a:gd name="connsiteY22" fmla="*/ 189022 h 320265"/>
                  <a:gd name="connsiteX23" fmla="*/ 59793 w 255678"/>
                  <a:gd name="connsiteY23" fmla="*/ 228159 h 320265"/>
                  <a:gd name="connsiteX24" fmla="*/ 66796 w 255678"/>
                  <a:gd name="connsiteY24" fmla="*/ 247051 h 320265"/>
                  <a:gd name="connsiteX25" fmla="*/ 155489 w 255678"/>
                  <a:gd name="connsiteY25" fmla="*/ 312556 h 320265"/>
                  <a:gd name="connsiteX26" fmla="*/ 223171 w 255678"/>
                  <a:gd name="connsiteY26" fmla="*/ 241931 h 320265"/>
                  <a:gd name="connsiteX27" fmla="*/ 230763 w 255678"/>
                  <a:gd name="connsiteY27" fmla="*/ 218390 h 320265"/>
                  <a:gd name="connsiteX28" fmla="*/ 245182 w 255678"/>
                  <a:gd name="connsiteY28" fmla="*/ 100682 h 320265"/>
                  <a:gd name="connsiteX29" fmla="*/ 224642 w 255678"/>
                  <a:gd name="connsiteY29" fmla="*/ 69960 h 320265"/>
                  <a:gd name="connsiteX30" fmla="*/ 223524 w 255678"/>
                  <a:gd name="connsiteY30" fmla="*/ 67547 h 320265"/>
                  <a:gd name="connsiteX31" fmla="*/ 183621 w 255678"/>
                  <a:gd name="connsiteY31" fmla="*/ 8694 h 320265"/>
                  <a:gd name="connsiteX32" fmla="*/ 143365 w 255678"/>
                  <a:gd name="connsiteY32" fmla="*/ 13108 h 320265"/>
                  <a:gd name="connsiteX33" fmla="*/ 129947 w 255678"/>
                  <a:gd name="connsiteY33" fmla="*/ 35178 h 320265"/>
                  <a:gd name="connsiteX34" fmla="*/ 127357 w 255678"/>
                  <a:gd name="connsiteY34" fmla="*/ 38003 h 320265"/>
                  <a:gd name="connsiteX35" fmla="*/ 123885 w 255678"/>
                  <a:gd name="connsiteY35" fmla="*/ 36414 h 320265"/>
                  <a:gd name="connsiteX36" fmla="*/ 97871 w 255678"/>
                  <a:gd name="connsiteY36" fmla="*/ 20994 h 320265"/>
                  <a:gd name="connsiteX37" fmla="*/ 81510 w 255678"/>
                  <a:gd name="connsiteY37" fmla="*/ 18816 h 320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55678" h="320265">
                    <a:moveTo>
                      <a:pt x="163611" y="320266"/>
                    </a:moveTo>
                    <a:cubicBezTo>
                      <a:pt x="160356" y="320271"/>
                      <a:pt x="157113" y="319877"/>
                      <a:pt x="153959" y="319089"/>
                    </a:cubicBezTo>
                    <a:cubicBezTo>
                      <a:pt x="118176" y="310319"/>
                      <a:pt x="72034" y="276008"/>
                      <a:pt x="60793" y="249818"/>
                    </a:cubicBezTo>
                    <a:cubicBezTo>
                      <a:pt x="57556" y="242225"/>
                      <a:pt x="55438" y="235987"/>
                      <a:pt x="53613" y="230455"/>
                    </a:cubicBezTo>
                    <a:cubicBezTo>
                      <a:pt x="49723" y="216812"/>
                      <a:pt x="43002" y="204135"/>
                      <a:pt x="33897" y="193259"/>
                    </a:cubicBezTo>
                    <a:cubicBezTo>
                      <a:pt x="21773" y="176633"/>
                      <a:pt x="13969" y="157262"/>
                      <a:pt x="11179" y="136877"/>
                    </a:cubicBezTo>
                    <a:cubicBezTo>
                      <a:pt x="3617" y="130901"/>
                      <a:pt x="-538" y="121601"/>
                      <a:pt x="56" y="111982"/>
                    </a:cubicBezTo>
                    <a:cubicBezTo>
                      <a:pt x="-591" y="81378"/>
                      <a:pt x="23598" y="38591"/>
                      <a:pt x="52083" y="20464"/>
                    </a:cubicBezTo>
                    <a:cubicBezTo>
                      <a:pt x="66408" y="12118"/>
                      <a:pt x="83528" y="9991"/>
                      <a:pt x="99460" y="14579"/>
                    </a:cubicBezTo>
                    <a:cubicBezTo>
                      <a:pt x="108965" y="16679"/>
                      <a:pt x="117787" y="21132"/>
                      <a:pt x="125120" y="27527"/>
                    </a:cubicBezTo>
                    <a:cubicBezTo>
                      <a:pt x="127757" y="19566"/>
                      <a:pt x="132818" y="12630"/>
                      <a:pt x="139598" y="7693"/>
                    </a:cubicBezTo>
                    <a:cubicBezTo>
                      <a:pt x="150781" y="-252"/>
                      <a:pt x="166142" y="-2018"/>
                      <a:pt x="185210" y="2279"/>
                    </a:cubicBezTo>
                    <a:cubicBezTo>
                      <a:pt x="206398" y="8164"/>
                      <a:pt x="228880" y="40592"/>
                      <a:pt x="229998" y="66135"/>
                    </a:cubicBezTo>
                    <a:cubicBezTo>
                      <a:pt x="240344" y="74729"/>
                      <a:pt x="247836" y="86264"/>
                      <a:pt x="251480" y="99211"/>
                    </a:cubicBezTo>
                    <a:cubicBezTo>
                      <a:pt x="262779" y="143940"/>
                      <a:pt x="249008" y="184725"/>
                      <a:pt x="236884" y="220626"/>
                    </a:cubicBezTo>
                    <a:cubicBezTo>
                      <a:pt x="234177" y="228748"/>
                      <a:pt x="231528" y="236517"/>
                      <a:pt x="229351" y="244168"/>
                    </a:cubicBezTo>
                    <a:cubicBezTo>
                      <a:pt x="218639" y="280539"/>
                      <a:pt x="195451" y="320266"/>
                      <a:pt x="163611" y="320266"/>
                    </a:cubicBezTo>
                    <a:close/>
                    <a:moveTo>
                      <a:pt x="81510" y="18816"/>
                    </a:moveTo>
                    <a:cubicBezTo>
                      <a:pt x="72352" y="18686"/>
                      <a:pt x="63348" y="21177"/>
                      <a:pt x="55555" y="25997"/>
                    </a:cubicBezTo>
                    <a:cubicBezTo>
                      <a:pt x="26893" y="44359"/>
                      <a:pt x="6000" y="86498"/>
                      <a:pt x="6530" y="111923"/>
                    </a:cubicBezTo>
                    <a:cubicBezTo>
                      <a:pt x="6024" y="119741"/>
                      <a:pt x="9526" y="127281"/>
                      <a:pt x="15829" y="131933"/>
                    </a:cubicBezTo>
                    <a:cubicBezTo>
                      <a:pt x="16759" y="132426"/>
                      <a:pt x="17383" y="133356"/>
                      <a:pt x="17477" y="134405"/>
                    </a:cubicBezTo>
                    <a:cubicBezTo>
                      <a:pt x="20019" y="154115"/>
                      <a:pt x="27423" y="172883"/>
                      <a:pt x="39017" y="189022"/>
                    </a:cubicBezTo>
                    <a:cubicBezTo>
                      <a:pt x="48575" y="200492"/>
                      <a:pt x="55649" y="213817"/>
                      <a:pt x="59793" y="228159"/>
                    </a:cubicBezTo>
                    <a:cubicBezTo>
                      <a:pt x="61558" y="233574"/>
                      <a:pt x="63618" y="239930"/>
                      <a:pt x="66796" y="247051"/>
                    </a:cubicBezTo>
                    <a:cubicBezTo>
                      <a:pt x="76213" y="269063"/>
                      <a:pt x="119000" y="303610"/>
                      <a:pt x="155489" y="312556"/>
                    </a:cubicBezTo>
                    <a:cubicBezTo>
                      <a:pt x="187741" y="320560"/>
                      <a:pt x="212165" y="279539"/>
                      <a:pt x="223171" y="241931"/>
                    </a:cubicBezTo>
                    <a:cubicBezTo>
                      <a:pt x="225348" y="234457"/>
                      <a:pt x="227997" y="226629"/>
                      <a:pt x="230763" y="218390"/>
                    </a:cubicBezTo>
                    <a:cubicBezTo>
                      <a:pt x="242534" y="183077"/>
                      <a:pt x="256011" y="143528"/>
                      <a:pt x="245182" y="100682"/>
                    </a:cubicBezTo>
                    <a:cubicBezTo>
                      <a:pt x="241674" y="88565"/>
                      <a:pt x="234500" y="77832"/>
                      <a:pt x="224642" y="69960"/>
                    </a:cubicBezTo>
                    <a:cubicBezTo>
                      <a:pt x="223942" y="69354"/>
                      <a:pt x="223536" y="68475"/>
                      <a:pt x="223524" y="67547"/>
                    </a:cubicBezTo>
                    <a:cubicBezTo>
                      <a:pt x="223524" y="44594"/>
                      <a:pt x="202396" y="13637"/>
                      <a:pt x="183621" y="8694"/>
                    </a:cubicBezTo>
                    <a:cubicBezTo>
                      <a:pt x="166554" y="4809"/>
                      <a:pt x="152958" y="6281"/>
                      <a:pt x="143365" y="13108"/>
                    </a:cubicBezTo>
                    <a:cubicBezTo>
                      <a:pt x="136191" y="18436"/>
                      <a:pt x="131377" y="26354"/>
                      <a:pt x="129947" y="35178"/>
                    </a:cubicBezTo>
                    <a:cubicBezTo>
                      <a:pt x="129776" y="36576"/>
                      <a:pt x="128734" y="37711"/>
                      <a:pt x="127357" y="38003"/>
                    </a:cubicBezTo>
                    <a:cubicBezTo>
                      <a:pt x="125980" y="38248"/>
                      <a:pt x="124597" y="37615"/>
                      <a:pt x="123885" y="36414"/>
                    </a:cubicBezTo>
                    <a:cubicBezTo>
                      <a:pt x="120471" y="30234"/>
                      <a:pt x="109995" y="24054"/>
                      <a:pt x="97871" y="20994"/>
                    </a:cubicBezTo>
                    <a:cubicBezTo>
                      <a:pt x="92527" y="19594"/>
                      <a:pt x="87030" y="18863"/>
                      <a:pt x="81510" y="1881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0" name="Graphic 6">
            <a:extLst>
              <a:ext uri="{FF2B5EF4-FFF2-40B4-BE49-F238E27FC236}">
                <a16:creationId xmlns:a16="http://schemas.microsoft.com/office/drawing/2014/main" xmlns="" id="{78DB0CEF-BD71-4524-B789-6E5E7AB92681}"/>
              </a:ext>
            </a:extLst>
          </p:cNvPr>
          <p:cNvGrpSpPr/>
          <p:nvPr/>
        </p:nvGrpSpPr>
        <p:grpSpPr>
          <a:xfrm>
            <a:off x="6336732" y="4036306"/>
            <a:ext cx="1035061" cy="598484"/>
            <a:chOff x="6336732" y="4036306"/>
            <a:chExt cx="1035061" cy="598484"/>
          </a:xfrm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00A5818A-AB98-4F22-AFE0-E4E2B2ED30A7}"/>
                </a:ext>
              </a:extLst>
            </p:cNvPr>
            <p:cNvSpPr/>
            <p:nvPr/>
          </p:nvSpPr>
          <p:spPr>
            <a:xfrm>
              <a:off x="6862179" y="4044369"/>
              <a:ext cx="501964" cy="307746"/>
            </a:xfrm>
            <a:custGeom>
              <a:avLst/>
              <a:gdLst>
                <a:gd name="connsiteX0" fmla="*/ 249481 w 501964"/>
                <a:gd name="connsiteY0" fmla="*/ 307747 h 307746"/>
                <a:gd name="connsiteX1" fmla="*/ 247421 w 501964"/>
                <a:gd name="connsiteY1" fmla="*/ 306923 h 307746"/>
                <a:gd name="connsiteX2" fmla="*/ 0 w 501964"/>
                <a:gd name="connsiteY2" fmla="*/ 306981 h 307746"/>
                <a:gd name="connsiteX3" fmla="*/ 0 w 501964"/>
                <a:gd name="connsiteY3" fmla="*/ 301096 h 307746"/>
                <a:gd name="connsiteX4" fmla="*/ 247304 w 501964"/>
                <a:gd name="connsiteY4" fmla="*/ 301096 h 307746"/>
                <a:gd name="connsiteX5" fmla="*/ 497432 w 501964"/>
                <a:gd name="connsiteY5" fmla="*/ 0 h 307746"/>
                <a:gd name="connsiteX6" fmla="*/ 501964 w 501964"/>
                <a:gd name="connsiteY6" fmla="*/ 3767 h 307746"/>
                <a:gd name="connsiteX7" fmla="*/ 249481 w 501964"/>
                <a:gd name="connsiteY7" fmla="*/ 307747 h 30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964" h="307746">
                  <a:moveTo>
                    <a:pt x="249481" y="307747"/>
                  </a:moveTo>
                  <a:lnTo>
                    <a:pt x="247421" y="306923"/>
                  </a:lnTo>
                  <a:lnTo>
                    <a:pt x="0" y="306981"/>
                  </a:lnTo>
                  <a:lnTo>
                    <a:pt x="0" y="301096"/>
                  </a:lnTo>
                  <a:lnTo>
                    <a:pt x="247304" y="301096"/>
                  </a:lnTo>
                  <a:lnTo>
                    <a:pt x="497432" y="0"/>
                  </a:lnTo>
                  <a:lnTo>
                    <a:pt x="501964" y="3767"/>
                  </a:lnTo>
                  <a:lnTo>
                    <a:pt x="249481" y="307747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02C57C65-0CEE-4738-91F5-2EFDDD784335}"/>
                </a:ext>
              </a:extLst>
            </p:cNvPr>
            <p:cNvSpPr/>
            <p:nvPr/>
          </p:nvSpPr>
          <p:spPr>
            <a:xfrm>
              <a:off x="7351901" y="4036306"/>
              <a:ext cx="19892" cy="19892"/>
            </a:xfrm>
            <a:custGeom>
              <a:avLst/>
              <a:gdLst>
                <a:gd name="connsiteX0" fmla="*/ 0 w 19892"/>
                <a:gd name="connsiteY0" fmla="*/ 9946 h 19892"/>
                <a:gd name="connsiteX1" fmla="*/ 9946 w 19892"/>
                <a:gd name="connsiteY1" fmla="*/ 0 h 19892"/>
                <a:gd name="connsiteX2" fmla="*/ 19893 w 19892"/>
                <a:gd name="connsiteY2" fmla="*/ 9946 h 19892"/>
                <a:gd name="connsiteX3" fmla="*/ 9946 w 19892"/>
                <a:gd name="connsiteY3" fmla="*/ 19893 h 19892"/>
                <a:gd name="connsiteX4" fmla="*/ 0 w 19892"/>
                <a:gd name="connsiteY4" fmla="*/ 9946 h 1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2" h="19892">
                  <a:moveTo>
                    <a:pt x="0" y="9946"/>
                  </a:moveTo>
                  <a:cubicBezTo>
                    <a:pt x="0" y="4455"/>
                    <a:pt x="4455" y="0"/>
                    <a:pt x="9946" y="0"/>
                  </a:cubicBezTo>
                  <a:cubicBezTo>
                    <a:pt x="15437" y="0"/>
                    <a:pt x="19893" y="4455"/>
                    <a:pt x="19893" y="9946"/>
                  </a:cubicBezTo>
                  <a:cubicBezTo>
                    <a:pt x="19893" y="15437"/>
                    <a:pt x="15437" y="19893"/>
                    <a:pt x="9946" y="19893"/>
                  </a:cubicBezTo>
                  <a:cubicBezTo>
                    <a:pt x="4455" y="19893"/>
                    <a:pt x="0" y="15437"/>
                    <a:pt x="0" y="994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EE06C991-9F65-4722-88C1-0A5B2C52D534}"/>
                </a:ext>
              </a:extLst>
            </p:cNvPr>
            <p:cNvSpPr/>
            <p:nvPr/>
          </p:nvSpPr>
          <p:spPr>
            <a:xfrm>
              <a:off x="6336732" y="4037895"/>
              <a:ext cx="596895" cy="596895"/>
            </a:xfrm>
            <a:custGeom>
              <a:avLst/>
              <a:gdLst>
                <a:gd name="connsiteX0" fmla="*/ 298507 w 596895"/>
                <a:gd name="connsiteY0" fmla="*/ 0 h 596895"/>
                <a:gd name="connsiteX1" fmla="*/ 0 w 596895"/>
                <a:gd name="connsiteY1" fmla="*/ 298389 h 596895"/>
                <a:gd name="connsiteX2" fmla="*/ 298389 w 596895"/>
                <a:gd name="connsiteY2" fmla="*/ 596895 h 596895"/>
                <a:gd name="connsiteX3" fmla="*/ 596895 w 596895"/>
                <a:gd name="connsiteY3" fmla="*/ 298506 h 596895"/>
                <a:gd name="connsiteX4" fmla="*/ 596895 w 596895"/>
                <a:gd name="connsiteY4" fmla="*/ 298389 h 596895"/>
                <a:gd name="connsiteX5" fmla="*/ 298507 w 596895"/>
                <a:gd name="connsiteY5" fmla="*/ 0 h 596895"/>
                <a:gd name="connsiteX6" fmla="*/ 298507 w 596895"/>
                <a:gd name="connsiteY6" fmla="*/ 590304 h 596895"/>
                <a:gd name="connsiteX7" fmla="*/ 6709 w 596895"/>
                <a:gd name="connsiteY7" fmla="*/ 298389 h 596895"/>
                <a:gd name="connsiteX8" fmla="*/ 298624 w 596895"/>
                <a:gd name="connsiteY8" fmla="*/ 6592 h 596895"/>
                <a:gd name="connsiteX9" fmla="*/ 590421 w 596895"/>
                <a:gd name="connsiteY9" fmla="*/ 298389 h 596895"/>
                <a:gd name="connsiteX10" fmla="*/ 298507 w 596895"/>
                <a:gd name="connsiteY10" fmla="*/ 590304 h 59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6895" h="596895">
                  <a:moveTo>
                    <a:pt x="298507" y="0"/>
                  </a:moveTo>
                  <a:cubicBezTo>
                    <a:pt x="133678" y="-35"/>
                    <a:pt x="32" y="133563"/>
                    <a:pt x="0" y="298389"/>
                  </a:cubicBezTo>
                  <a:cubicBezTo>
                    <a:pt x="-32" y="463215"/>
                    <a:pt x="133560" y="596866"/>
                    <a:pt x="298389" y="596895"/>
                  </a:cubicBezTo>
                  <a:cubicBezTo>
                    <a:pt x="463215" y="596931"/>
                    <a:pt x="596860" y="463332"/>
                    <a:pt x="596895" y="298506"/>
                  </a:cubicBezTo>
                  <a:cubicBezTo>
                    <a:pt x="596895" y="298465"/>
                    <a:pt x="596895" y="298430"/>
                    <a:pt x="596895" y="298389"/>
                  </a:cubicBezTo>
                  <a:cubicBezTo>
                    <a:pt x="596730" y="133663"/>
                    <a:pt x="463232" y="165"/>
                    <a:pt x="298507" y="0"/>
                  </a:cubicBezTo>
                  <a:close/>
                  <a:moveTo>
                    <a:pt x="298507" y="590304"/>
                  </a:moveTo>
                  <a:cubicBezTo>
                    <a:pt x="137319" y="590268"/>
                    <a:pt x="6677" y="459577"/>
                    <a:pt x="6709" y="298389"/>
                  </a:cubicBezTo>
                  <a:cubicBezTo>
                    <a:pt x="6742" y="137200"/>
                    <a:pt x="137437" y="6556"/>
                    <a:pt x="298624" y="6592"/>
                  </a:cubicBezTo>
                  <a:cubicBezTo>
                    <a:pt x="459766" y="6627"/>
                    <a:pt x="590386" y="137247"/>
                    <a:pt x="590421" y="298389"/>
                  </a:cubicBezTo>
                  <a:cubicBezTo>
                    <a:pt x="590257" y="459542"/>
                    <a:pt x="459660" y="590139"/>
                    <a:pt x="298507" y="59030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B4F30E0D-A57B-4FC5-AC57-11C3C33FDD46}"/>
                </a:ext>
              </a:extLst>
            </p:cNvPr>
            <p:cNvSpPr/>
            <p:nvPr/>
          </p:nvSpPr>
          <p:spPr>
            <a:xfrm>
              <a:off x="6343324" y="4044428"/>
              <a:ext cx="583829" cy="583829"/>
            </a:xfrm>
            <a:custGeom>
              <a:avLst/>
              <a:gdLst>
                <a:gd name="connsiteX0" fmla="*/ 583830 w 583829"/>
                <a:gd name="connsiteY0" fmla="*/ 291856 h 583829"/>
                <a:gd name="connsiteX1" fmla="*/ 291974 w 583829"/>
                <a:gd name="connsiteY1" fmla="*/ 583830 h 583829"/>
                <a:gd name="connsiteX2" fmla="*/ 0 w 583829"/>
                <a:gd name="connsiteY2" fmla="*/ 291974 h 583829"/>
                <a:gd name="connsiteX3" fmla="*/ 291856 w 583829"/>
                <a:gd name="connsiteY3" fmla="*/ 0 h 583829"/>
                <a:gd name="connsiteX4" fmla="*/ 291915 w 583829"/>
                <a:gd name="connsiteY4" fmla="*/ 0 h 583829"/>
                <a:gd name="connsiteX5" fmla="*/ 583830 w 583829"/>
                <a:gd name="connsiteY5" fmla="*/ 291856 h 58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3829" h="583829">
                  <a:moveTo>
                    <a:pt x="583830" y="291856"/>
                  </a:moveTo>
                  <a:cubicBezTo>
                    <a:pt x="583865" y="453074"/>
                    <a:pt x="453192" y="583794"/>
                    <a:pt x="291974" y="583830"/>
                  </a:cubicBezTo>
                  <a:cubicBezTo>
                    <a:pt x="130754" y="583865"/>
                    <a:pt x="32" y="453192"/>
                    <a:pt x="0" y="291974"/>
                  </a:cubicBezTo>
                  <a:cubicBezTo>
                    <a:pt x="-32" y="130756"/>
                    <a:pt x="130636" y="35"/>
                    <a:pt x="291856" y="0"/>
                  </a:cubicBezTo>
                  <a:cubicBezTo>
                    <a:pt x="291875" y="0"/>
                    <a:pt x="291895" y="0"/>
                    <a:pt x="291915" y="0"/>
                  </a:cubicBezTo>
                  <a:cubicBezTo>
                    <a:pt x="453033" y="194"/>
                    <a:pt x="583600" y="130738"/>
                    <a:pt x="583830" y="291856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7B8FA0F3-1305-44C8-A32B-02E047384BC4}"/>
                </a:ext>
              </a:extLst>
            </p:cNvPr>
            <p:cNvSpPr/>
            <p:nvPr/>
          </p:nvSpPr>
          <p:spPr>
            <a:xfrm>
              <a:off x="6573696" y="4104236"/>
              <a:ext cx="221188" cy="421630"/>
            </a:xfrm>
            <a:custGeom>
              <a:avLst/>
              <a:gdLst>
                <a:gd name="connsiteX0" fmla="*/ 220212 w 221188"/>
                <a:gd name="connsiteY0" fmla="*/ 104040 h 421630"/>
                <a:gd name="connsiteX1" fmla="*/ 218446 w 221188"/>
                <a:gd name="connsiteY1" fmla="*/ 104040 h 421630"/>
                <a:gd name="connsiteX2" fmla="*/ 215033 w 221188"/>
                <a:gd name="connsiteY2" fmla="*/ 112986 h 421630"/>
                <a:gd name="connsiteX3" fmla="*/ 205969 w 221188"/>
                <a:gd name="connsiteY3" fmla="*/ 120931 h 421630"/>
                <a:gd name="connsiteX4" fmla="*/ 194552 w 221188"/>
                <a:gd name="connsiteY4" fmla="*/ 128406 h 421630"/>
                <a:gd name="connsiteX5" fmla="*/ 200437 w 221188"/>
                <a:gd name="connsiteY5" fmla="*/ 116635 h 421630"/>
                <a:gd name="connsiteX6" fmla="*/ 204851 w 221188"/>
                <a:gd name="connsiteY6" fmla="*/ 71553 h 421630"/>
                <a:gd name="connsiteX7" fmla="*/ 210737 w 221188"/>
                <a:gd name="connsiteY7" fmla="*/ 22528 h 421630"/>
                <a:gd name="connsiteX8" fmla="*/ 209501 w 221188"/>
                <a:gd name="connsiteY8" fmla="*/ 20762 h 421630"/>
                <a:gd name="connsiteX9" fmla="*/ 197730 w 221188"/>
                <a:gd name="connsiteY9" fmla="*/ 63667 h 421630"/>
                <a:gd name="connsiteX10" fmla="*/ 188666 w 221188"/>
                <a:gd name="connsiteY10" fmla="*/ 115281 h 421630"/>
                <a:gd name="connsiteX11" fmla="*/ 170245 w 221188"/>
                <a:gd name="connsiteY11" fmla="*/ 145120 h 421630"/>
                <a:gd name="connsiteX12" fmla="*/ 163124 w 221188"/>
                <a:gd name="connsiteY12" fmla="*/ 31179 h 421630"/>
                <a:gd name="connsiteX13" fmla="*/ 147351 w 221188"/>
                <a:gd name="connsiteY13" fmla="*/ 9168 h 421630"/>
                <a:gd name="connsiteX14" fmla="*/ 70841 w 221188"/>
                <a:gd name="connsiteY14" fmla="*/ 9168 h 421630"/>
                <a:gd name="connsiteX15" fmla="*/ 55068 w 221188"/>
                <a:gd name="connsiteY15" fmla="*/ 31179 h 421630"/>
                <a:gd name="connsiteX16" fmla="*/ 55068 w 221188"/>
                <a:gd name="connsiteY16" fmla="*/ 31179 h 421630"/>
                <a:gd name="connsiteX17" fmla="*/ 66074 w 221188"/>
                <a:gd name="connsiteY17" fmla="*/ 173723 h 421630"/>
                <a:gd name="connsiteX18" fmla="*/ 86025 w 221188"/>
                <a:gd name="connsiteY18" fmla="*/ 298964 h 421630"/>
                <a:gd name="connsiteX19" fmla="*/ 55539 w 221188"/>
                <a:gd name="connsiteY19" fmla="*/ 271715 h 421630"/>
                <a:gd name="connsiteX20" fmla="*/ 52832 w 221188"/>
                <a:gd name="connsiteY20" fmla="*/ 269243 h 421630"/>
                <a:gd name="connsiteX21" fmla="*/ 35764 w 221188"/>
                <a:gd name="connsiteY21" fmla="*/ 252293 h 421630"/>
                <a:gd name="connsiteX22" fmla="*/ 34705 w 221188"/>
                <a:gd name="connsiteY22" fmla="*/ 251175 h 421630"/>
                <a:gd name="connsiteX23" fmla="*/ 30997 w 221188"/>
                <a:gd name="connsiteY23" fmla="*/ 246054 h 421630"/>
                <a:gd name="connsiteX24" fmla="*/ 25877 w 221188"/>
                <a:gd name="connsiteY24" fmla="*/ 234284 h 421630"/>
                <a:gd name="connsiteX25" fmla="*/ 22993 w 221188"/>
                <a:gd name="connsiteY25" fmla="*/ 220571 h 421630"/>
                <a:gd name="connsiteX26" fmla="*/ 14871 w 221188"/>
                <a:gd name="connsiteY26" fmla="*/ 194969 h 421630"/>
                <a:gd name="connsiteX27" fmla="*/ 7338 w 221188"/>
                <a:gd name="connsiteY27" fmla="*/ 184023 h 421630"/>
                <a:gd name="connsiteX28" fmla="*/ 864 w 221188"/>
                <a:gd name="connsiteY28" fmla="*/ 177490 h 421630"/>
                <a:gd name="connsiteX29" fmla="*/ 217 w 221188"/>
                <a:gd name="connsiteY29" fmla="*/ 179196 h 421630"/>
                <a:gd name="connsiteX30" fmla="*/ 12517 w 221188"/>
                <a:gd name="connsiteY30" fmla="*/ 203739 h 421630"/>
                <a:gd name="connsiteX31" fmla="*/ 13164 w 221188"/>
                <a:gd name="connsiteY31" fmla="*/ 220276 h 421630"/>
                <a:gd name="connsiteX32" fmla="*/ 14459 w 221188"/>
                <a:gd name="connsiteY32" fmla="*/ 233283 h 421630"/>
                <a:gd name="connsiteX33" fmla="*/ 16107 w 221188"/>
                <a:gd name="connsiteY33" fmla="*/ 239169 h 421630"/>
                <a:gd name="connsiteX34" fmla="*/ 32998 w 221188"/>
                <a:gd name="connsiteY34" fmla="*/ 263828 h 421630"/>
                <a:gd name="connsiteX35" fmla="*/ 42415 w 221188"/>
                <a:gd name="connsiteY35" fmla="*/ 272892 h 421630"/>
                <a:gd name="connsiteX36" fmla="*/ 52832 w 221188"/>
                <a:gd name="connsiteY36" fmla="*/ 281602 h 421630"/>
                <a:gd name="connsiteX37" fmla="*/ 58011 w 221188"/>
                <a:gd name="connsiteY37" fmla="*/ 285663 h 421630"/>
                <a:gd name="connsiteX38" fmla="*/ 56363 w 221188"/>
                <a:gd name="connsiteY38" fmla="*/ 284957 h 421630"/>
                <a:gd name="connsiteX39" fmla="*/ 54068 w 221188"/>
                <a:gd name="connsiteY39" fmla="*/ 284133 h 421630"/>
                <a:gd name="connsiteX40" fmla="*/ 51302 w 221188"/>
                <a:gd name="connsiteY40" fmla="*/ 283427 h 421630"/>
                <a:gd name="connsiteX41" fmla="*/ 27760 w 221188"/>
                <a:gd name="connsiteY41" fmla="*/ 280661 h 421630"/>
                <a:gd name="connsiteX42" fmla="*/ 9045 w 221188"/>
                <a:gd name="connsiteY42" fmla="*/ 273068 h 421630"/>
                <a:gd name="connsiteX43" fmla="*/ 9045 w 221188"/>
                <a:gd name="connsiteY43" fmla="*/ 273068 h 421630"/>
                <a:gd name="connsiteX44" fmla="*/ 9045 w 221188"/>
                <a:gd name="connsiteY44" fmla="*/ 273068 h 421630"/>
                <a:gd name="connsiteX45" fmla="*/ 9045 w 221188"/>
                <a:gd name="connsiteY45" fmla="*/ 273068 h 421630"/>
                <a:gd name="connsiteX46" fmla="*/ 9045 w 221188"/>
                <a:gd name="connsiteY46" fmla="*/ 273421 h 421630"/>
                <a:gd name="connsiteX47" fmla="*/ 33704 w 221188"/>
                <a:gd name="connsiteY47" fmla="*/ 286840 h 421630"/>
                <a:gd name="connsiteX48" fmla="*/ 51007 w 221188"/>
                <a:gd name="connsiteY48" fmla="*/ 290489 h 421630"/>
                <a:gd name="connsiteX49" fmla="*/ 61836 w 221188"/>
                <a:gd name="connsiteY49" fmla="*/ 294491 h 421630"/>
                <a:gd name="connsiteX50" fmla="*/ 69899 w 221188"/>
                <a:gd name="connsiteY50" fmla="*/ 299317 h 421630"/>
                <a:gd name="connsiteX51" fmla="*/ 77315 w 221188"/>
                <a:gd name="connsiteY51" fmla="*/ 305673 h 421630"/>
                <a:gd name="connsiteX52" fmla="*/ 78669 w 221188"/>
                <a:gd name="connsiteY52" fmla="*/ 307145 h 421630"/>
                <a:gd name="connsiteX53" fmla="*/ 80493 w 221188"/>
                <a:gd name="connsiteY53" fmla="*/ 309146 h 421630"/>
                <a:gd name="connsiteX54" fmla="*/ 81023 w 221188"/>
                <a:gd name="connsiteY54" fmla="*/ 309852 h 421630"/>
                <a:gd name="connsiteX55" fmla="*/ 89498 w 221188"/>
                <a:gd name="connsiteY55" fmla="*/ 329450 h 421630"/>
                <a:gd name="connsiteX56" fmla="*/ 92558 w 221188"/>
                <a:gd name="connsiteY56" fmla="*/ 390482 h 421630"/>
                <a:gd name="connsiteX57" fmla="*/ 108390 w 221188"/>
                <a:gd name="connsiteY57" fmla="*/ 412493 h 421630"/>
                <a:gd name="connsiteX58" fmla="*/ 184547 w 221188"/>
                <a:gd name="connsiteY58" fmla="*/ 412493 h 421630"/>
                <a:gd name="connsiteX59" fmla="*/ 194434 w 221188"/>
                <a:gd name="connsiteY59" fmla="*/ 405136 h 421630"/>
                <a:gd name="connsiteX60" fmla="*/ 199554 w 221188"/>
                <a:gd name="connsiteY60" fmla="*/ 396661 h 421630"/>
                <a:gd name="connsiteX61" fmla="*/ 200555 w 221188"/>
                <a:gd name="connsiteY61" fmla="*/ 390776 h 421630"/>
                <a:gd name="connsiteX62" fmla="*/ 173188 w 221188"/>
                <a:gd name="connsiteY62" fmla="*/ 169957 h 421630"/>
                <a:gd name="connsiteX63" fmla="*/ 177484 w 221188"/>
                <a:gd name="connsiteY63" fmla="*/ 158186 h 421630"/>
                <a:gd name="connsiteX64" fmla="*/ 182369 w 221188"/>
                <a:gd name="connsiteY64" fmla="*/ 151653 h 421630"/>
                <a:gd name="connsiteX65" fmla="*/ 199260 w 221188"/>
                <a:gd name="connsiteY65" fmla="*/ 137881 h 421630"/>
                <a:gd name="connsiteX66" fmla="*/ 215268 w 221188"/>
                <a:gd name="connsiteY66" fmla="*/ 124227 h 421630"/>
                <a:gd name="connsiteX67" fmla="*/ 220212 w 221188"/>
                <a:gd name="connsiteY67" fmla="*/ 104040 h 42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1188" h="421630">
                  <a:moveTo>
                    <a:pt x="220212" y="104040"/>
                  </a:moveTo>
                  <a:cubicBezTo>
                    <a:pt x="219800" y="103157"/>
                    <a:pt x="218917" y="102981"/>
                    <a:pt x="218446" y="104040"/>
                  </a:cubicBezTo>
                  <a:cubicBezTo>
                    <a:pt x="217511" y="107095"/>
                    <a:pt x="216369" y="110085"/>
                    <a:pt x="215033" y="112986"/>
                  </a:cubicBezTo>
                  <a:cubicBezTo>
                    <a:pt x="212592" y="116229"/>
                    <a:pt x="209507" y="118936"/>
                    <a:pt x="205969" y="120931"/>
                  </a:cubicBezTo>
                  <a:cubicBezTo>
                    <a:pt x="202203" y="123462"/>
                    <a:pt x="198377" y="125934"/>
                    <a:pt x="194552" y="128406"/>
                  </a:cubicBezTo>
                  <a:cubicBezTo>
                    <a:pt x="196756" y="124610"/>
                    <a:pt x="198722" y="120678"/>
                    <a:pt x="200437" y="116635"/>
                  </a:cubicBezTo>
                  <a:cubicBezTo>
                    <a:pt x="205077" y="102086"/>
                    <a:pt x="206582" y="86726"/>
                    <a:pt x="204851" y="71553"/>
                  </a:cubicBezTo>
                  <a:cubicBezTo>
                    <a:pt x="204027" y="54603"/>
                    <a:pt x="201673" y="37830"/>
                    <a:pt x="210737" y="22528"/>
                  </a:cubicBezTo>
                  <a:cubicBezTo>
                    <a:pt x="211207" y="21645"/>
                    <a:pt x="210325" y="19467"/>
                    <a:pt x="209501" y="20762"/>
                  </a:cubicBezTo>
                  <a:cubicBezTo>
                    <a:pt x="201979" y="33822"/>
                    <a:pt x="197926" y="48594"/>
                    <a:pt x="197730" y="63667"/>
                  </a:cubicBezTo>
                  <a:cubicBezTo>
                    <a:pt x="196965" y="81794"/>
                    <a:pt x="197730" y="98979"/>
                    <a:pt x="188666" y="115281"/>
                  </a:cubicBezTo>
                  <a:cubicBezTo>
                    <a:pt x="183899" y="124286"/>
                    <a:pt x="176543" y="134468"/>
                    <a:pt x="170245" y="145120"/>
                  </a:cubicBezTo>
                  <a:cubicBezTo>
                    <a:pt x="165549" y="107318"/>
                    <a:pt x="163170" y="69269"/>
                    <a:pt x="163124" y="31179"/>
                  </a:cubicBezTo>
                  <a:cubicBezTo>
                    <a:pt x="163124" y="23234"/>
                    <a:pt x="157886" y="15230"/>
                    <a:pt x="147351" y="9168"/>
                  </a:cubicBezTo>
                  <a:cubicBezTo>
                    <a:pt x="123312" y="-3056"/>
                    <a:pt x="94879" y="-3056"/>
                    <a:pt x="70841" y="9168"/>
                  </a:cubicBezTo>
                  <a:cubicBezTo>
                    <a:pt x="60306" y="15053"/>
                    <a:pt x="55068" y="23234"/>
                    <a:pt x="55068" y="31179"/>
                  </a:cubicBezTo>
                  <a:lnTo>
                    <a:pt x="55068" y="31179"/>
                  </a:lnTo>
                  <a:cubicBezTo>
                    <a:pt x="55201" y="78904"/>
                    <a:pt x="58880" y="126546"/>
                    <a:pt x="66074" y="173723"/>
                  </a:cubicBezTo>
                  <a:cubicBezTo>
                    <a:pt x="72548" y="217981"/>
                    <a:pt x="80493" y="258178"/>
                    <a:pt x="86025" y="298964"/>
                  </a:cubicBezTo>
                  <a:cubicBezTo>
                    <a:pt x="76594" y="289094"/>
                    <a:pt x="66401" y="279984"/>
                    <a:pt x="55539" y="271715"/>
                  </a:cubicBezTo>
                  <a:lnTo>
                    <a:pt x="52832" y="269243"/>
                  </a:lnTo>
                  <a:cubicBezTo>
                    <a:pt x="46796" y="263952"/>
                    <a:pt x="41096" y="258290"/>
                    <a:pt x="35764" y="252293"/>
                  </a:cubicBezTo>
                  <a:lnTo>
                    <a:pt x="34705" y="251175"/>
                  </a:lnTo>
                  <a:cubicBezTo>
                    <a:pt x="33336" y="249568"/>
                    <a:pt x="32096" y="247855"/>
                    <a:pt x="30997" y="246054"/>
                  </a:cubicBezTo>
                  <a:cubicBezTo>
                    <a:pt x="28782" y="242370"/>
                    <a:pt x="27060" y="238415"/>
                    <a:pt x="25877" y="234284"/>
                  </a:cubicBezTo>
                  <a:cubicBezTo>
                    <a:pt x="24593" y="229787"/>
                    <a:pt x="23630" y="225203"/>
                    <a:pt x="22993" y="220571"/>
                  </a:cubicBezTo>
                  <a:cubicBezTo>
                    <a:pt x="21729" y="211643"/>
                    <a:pt x="18983" y="202991"/>
                    <a:pt x="14871" y="194969"/>
                  </a:cubicBezTo>
                  <a:cubicBezTo>
                    <a:pt x="12778" y="191050"/>
                    <a:pt x="10251" y="187377"/>
                    <a:pt x="7338" y="184023"/>
                  </a:cubicBezTo>
                  <a:cubicBezTo>
                    <a:pt x="5346" y="181686"/>
                    <a:pt x="3182" y="179503"/>
                    <a:pt x="864" y="177490"/>
                  </a:cubicBezTo>
                  <a:cubicBezTo>
                    <a:pt x="217" y="176960"/>
                    <a:pt x="-313" y="178667"/>
                    <a:pt x="217" y="179196"/>
                  </a:cubicBezTo>
                  <a:cubicBezTo>
                    <a:pt x="7167" y="185606"/>
                    <a:pt x="11541" y="194334"/>
                    <a:pt x="12517" y="203739"/>
                  </a:cubicBezTo>
                  <a:cubicBezTo>
                    <a:pt x="13047" y="209212"/>
                    <a:pt x="12988" y="214744"/>
                    <a:pt x="13164" y="220276"/>
                  </a:cubicBezTo>
                  <a:cubicBezTo>
                    <a:pt x="13243" y="224638"/>
                    <a:pt x="13676" y="228987"/>
                    <a:pt x="14459" y="233283"/>
                  </a:cubicBezTo>
                  <a:cubicBezTo>
                    <a:pt x="14864" y="235284"/>
                    <a:pt x="15415" y="237250"/>
                    <a:pt x="16107" y="239169"/>
                  </a:cubicBezTo>
                  <a:cubicBezTo>
                    <a:pt x="19852" y="248532"/>
                    <a:pt x="25620" y="256954"/>
                    <a:pt x="32998" y="263828"/>
                  </a:cubicBezTo>
                  <a:cubicBezTo>
                    <a:pt x="36059" y="266948"/>
                    <a:pt x="39237" y="269714"/>
                    <a:pt x="42415" y="272892"/>
                  </a:cubicBezTo>
                  <a:cubicBezTo>
                    <a:pt x="45593" y="276070"/>
                    <a:pt x="49242" y="278777"/>
                    <a:pt x="52832" y="281602"/>
                  </a:cubicBezTo>
                  <a:cubicBezTo>
                    <a:pt x="54539" y="282956"/>
                    <a:pt x="56304" y="284251"/>
                    <a:pt x="58011" y="285663"/>
                  </a:cubicBezTo>
                  <a:lnTo>
                    <a:pt x="56363" y="284957"/>
                  </a:lnTo>
                  <a:lnTo>
                    <a:pt x="54068" y="284133"/>
                  </a:lnTo>
                  <a:cubicBezTo>
                    <a:pt x="53161" y="283844"/>
                    <a:pt x="52237" y="283609"/>
                    <a:pt x="51302" y="283427"/>
                  </a:cubicBezTo>
                  <a:cubicBezTo>
                    <a:pt x="43709" y="281720"/>
                    <a:pt x="35529" y="281779"/>
                    <a:pt x="27760" y="280661"/>
                  </a:cubicBezTo>
                  <a:cubicBezTo>
                    <a:pt x="20905" y="280048"/>
                    <a:pt x="14387" y="277406"/>
                    <a:pt x="9045" y="273068"/>
                  </a:cubicBezTo>
                  <a:cubicBezTo>
                    <a:pt x="9045" y="273068"/>
                    <a:pt x="9045" y="273068"/>
                    <a:pt x="9045" y="273068"/>
                  </a:cubicBezTo>
                  <a:lnTo>
                    <a:pt x="9045" y="273068"/>
                  </a:lnTo>
                  <a:lnTo>
                    <a:pt x="9045" y="273068"/>
                  </a:lnTo>
                  <a:cubicBezTo>
                    <a:pt x="8982" y="273180"/>
                    <a:pt x="8982" y="273310"/>
                    <a:pt x="9045" y="273421"/>
                  </a:cubicBezTo>
                  <a:cubicBezTo>
                    <a:pt x="15569" y="280478"/>
                    <a:pt x="24234" y="285192"/>
                    <a:pt x="33704" y="286840"/>
                  </a:cubicBezTo>
                  <a:cubicBezTo>
                    <a:pt x="39590" y="288135"/>
                    <a:pt x="45475" y="289077"/>
                    <a:pt x="51007" y="290489"/>
                  </a:cubicBezTo>
                  <a:cubicBezTo>
                    <a:pt x="54749" y="291437"/>
                    <a:pt x="58379" y="292778"/>
                    <a:pt x="61836" y="294491"/>
                  </a:cubicBezTo>
                  <a:cubicBezTo>
                    <a:pt x="64649" y="295880"/>
                    <a:pt x="67346" y="297493"/>
                    <a:pt x="69899" y="299317"/>
                  </a:cubicBezTo>
                  <a:cubicBezTo>
                    <a:pt x="72557" y="301206"/>
                    <a:pt x="75039" y="303337"/>
                    <a:pt x="77315" y="305673"/>
                  </a:cubicBezTo>
                  <a:cubicBezTo>
                    <a:pt x="77796" y="306132"/>
                    <a:pt x="78248" y="306627"/>
                    <a:pt x="78669" y="307145"/>
                  </a:cubicBezTo>
                  <a:cubicBezTo>
                    <a:pt x="79316" y="307792"/>
                    <a:pt x="79905" y="308498"/>
                    <a:pt x="80493" y="309146"/>
                  </a:cubicBezTo>
                  <a:lnTo>
                    <a:pt x="81023" y="309852"/>
                  </a:lnTo>
                  <a:cubicBezTo>
                    <a:pt x="84490" y="316090"/>
                    <a:pt x="87329" y="322653"/>
                    <a:pt x="89498" y="329450"/>
                  </a:cubicBezTo>
                  <a:cubicBezTo>
                    <a:pt x="91549" y="349731"/>
                    <a:pt x="92570" y="370101"/>
                    <a:pt x="92558" y="390482"/>
                  </a:cubicBezTo>
                  <a:cubicBezTo>
                    <a:pt x="92558" y="398486"/>
                    <a:pt x="97855" y="406431"/>
                    <a:pt x="108390" y="412493"/>
                  </a:cubicBezTo>
                  <a:cubicBezTo>
                    <a:pt x="132314" y="424676"/>
                    <a:pt x="160622" y="424676"/>
                    <a:pt x="184547" y="412493"/>
                  </a:cubicBezTo>
                  <a:cubicBezTo>
                    <a:pt x="188214" y="410586"/>
                    <a:pt x="191553" y="408103"/>
                    <a:pt x="194434" y="405136"/>
                  </a:cubicBezTo>
                  <a:cubicBezTo>
                    <a:pt x="196693" y="402682"/>
                    <a:pt x="198435" y="399804"/>
                    <a:pt x="199554" y="396661"/>
                  </a:cubicBezTo>
                  <a:cubicBezTo>
                    <a:pt x="200199" y="394766"/>
                    <a:pt x="200537" y="392777"/>
                    <a:pt x="200555" y="390776"/>
                  </a:cubicBezTo>
                  <a:cubicBezTo>
                    <a:pt x="200555" y="313207"/>
                    <a:pt x="184370" y="248114"/>
                    <a:pt x="173188" y="169957"/>
                  </a:cubicBezTo>
                  <a:cubicBezTo>
                    <a:pt x="174280" y="165919"/>
                    <a:pt x="175717" y="161982"/>
                    <a:pt x="177484" y="158186"/>
                  </a:cubicBezTo>
                  <a:cubicBezTo>
                    <a:pt x="178925" y="155873"/>
                    <a:pt x="180560" y="153689"/>
                    <a:pt x="182369" y="151653"/>
                  </a:cubicBezTo>
                  <a:cubicBezTo>
                    <a:pt x="187465" y="146445"/>
                    <a:pt x="193131" y="141824"/>
                    <a:pt x="199260" y="137881"/>
                  </a:cubicBezTo>
                  <a:cubicBezTo>
                    <a:pt x="205387" y="134350"/>
                    <a:pt x="210814" y="129718"/>
                    <a:pt x="215268" y="124227"/>
                  </a:cubicBezTo>
                  <a:cubicBezTo>
                    <a:pt x="219035" y="118401"/>
                    <a:pt x="223096" y="110867"/>
                    <a:pt x="220212" y="104040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2832670A-1F6C-436D-87C6-4C577AC76DF5}"/>
                </a:ext>
              </a:extLst>
            </p:cNvPr>
            <p:cNvSpPr/>
            <p:nvPr/>
          </p:nvSpPr>
          <p:spPr>
            <a:xfrm>
              <a:off x="6573638" y="4135592"/>
              <a:ext cx="200613" cy="390349"/>
            </a:xfrm>
            <a:custGeom>
              <a:avLst/>
              <a:gdLst>
                <a:gd name="connsiteX0" fmla="*/ 200614 w 200613"/>
                <a:gd name="connsiteY0" fmla="*/ 359185 h 390349"/>
                <a:gd name="connsiteX1" fmla="*/ 184841 w 200613"/>
                <a:gd name="connsiteY1" fmla="*/ 381137 h 390349"/>
                <a:gd name="connsiteX2" fmla="*/ 108331 w 200613"/>
                <a:gd name="connsiteY2" fmla="*/ 381137 h 390349"/>
                <a:gd name="connsiteX3" fmla="*/ 92558 w 200613"/>
                <a:gd name="connsiteY3" fmla="*/ 359185 h 390349"/>
                <a:gd name="connsiteX4" fmla="*/ 89380 w 200613"/>
                <a:gd name="connsiteY4" fmla="*/ 298095 h 390349"/>
                <a:gd name="connsiteX5" fmla="*/ 80846 w 200613"/>
                <a:gd name="connsiteY5" fmla="*/ 278496 h 390349"/>
                <a:gd name="connsiteX6" fmla="*/ 80375 w 200613"/>
                <a:gd name="connsiteY6" fmla="*/ 277790 h 390349"/>
                <a:gd name="connsiteX7" fmla="*/ 77138 w 200613"/>
                <a:gd name="connsiteY7" fmla="*/ 274318 h 390349"/>
                <a:gd name="connsiteX8" fmla="*/ 70017 w 200613"/>
                <a:gd name="connsiteY8" fmla="*/ 267844 h 390349"/>
                <a:gd name="connsiteX9" fmla="*/ 51184 w 200613"/>
                <a:gd name="connsiteY9" fmla="*/ 259016 h 390349"/>
                <a:gd name="connsiteX10" fmla="*/ 8633 w 200613"/>
                <a:gd name="connsiteY10" fmla="*/ 242713 h 390349"/>
                <a:gd name="connsiteX11" fmla="*/ 8986 w 200613"/>
                <a:gd name="connsiteY11" fmla="*/ 242125 h 390349"/>
                <a:gd name="connsiteX12" fmla="*/ 54068 w 200613"/>
                <a:gd name="connsiteY12" fmla="*/ 253189 h 390349"/>
                <a:gd name="connsiteX13" fmla="*/ 58070 w 200613"/>
                <a:gd name="connsiteY13" fmla="*/ 254719 h 390349"/>
                <a:gd name="connsiteX14" fmla="*/ 42415 w 200613"/>
                <a:gd name="connsiteY14" fmla="*/ 241948 h 390349"/>
                <a:gd name="connsiteX15" fmla="*/ 14459 w 200613"/>
                <a:gd name="connsiteY15" fmla="*/ 202163 h 390349"/>
                <a:gd name="connsiteX16" fmla="*/ 12517 w 200613"/>
                <a:gd name="connsiteY16" fmla="*/ 172736 h 390349"/>
                <a:gd name="connsiteX17" fmla="*/ 217 w 200613"/>
                <a:gd name="connsiteY17" fmla="*/ 148135 h 390349"/>
                <a:gd name="connsiteX18" fmla="*/ 864 w 200613"/>
                <a:gd name="connsiteY18" fmla="*/ 146428 h 390349"/>
                <a:gd name="connsiteX19" fmla="*/ 22993 w 200613"/>
                <a:gd name="connsiteY19" fmla="*/ 189509 h 390349"/>
                <a:gd name="connsiteX20" fmla="*/ 34764 w 200613"/>
                <a:gd name="connsiteY20" fmla="*/ 219878 h 390349"/>
                <a:gd name="connsiteX21" fmla="*/ 55598 w 200613"/>
                <a:gd name="connsiteY21" fmla="*/ 240418 h 390349"/>
                <a:gd name="connsiteX22" fmla="*/ 86084 w 200613"/>
                <a:gd name="connsiteY22" fmla="*/ 267844 h 390349"/>
                <a:gd name="connsiteX23" fmla="*/ 55068 w 200613"/>
                <a:gd name="connsiteY23" fmla="*/ 0 h 390349"/>
                <a:gd name="connsiteX24" fmla="*/ 67428 w 200613"/>
                <a:gd name="connsiteY24" fmla="*/ 19834 h 390349"/>
                <a:gd name="connsiteX25" fmla="*/ 92205 w 200613"/>
                <a:gd name="connsiteY25" fmla="*/ 189215 h 390349"/>
                <a:gd name="connsiteX26" fmla="*/ 110626 w 200613"/>
                <a:gd name="connsiteY26" fmla="*/ 310983 h 390349"/>
                <a:gd name="connsiteX27" fmla="*/ 142760 w 200613"/>
                <a:gd name="connsiteY27" fmla="*/ 376194 h 390349"/>
                <a:gd name="connsiteX28" fmla="*/ 200614 w 200613"/>
                <a:gd name="connsiteY28" fmla="*/ 359185 h 39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613" h="390349">
                  <a:moveTo>
                    <a:pt x="200614" y="359185"/>
                  </a:moveTo>
                  <a:cubicBezTo>
                    <a:pt x="200614" y="367130"/>
                    <a:pt x="195376" y="375075"/>
                    <a:pt x="184841" y="381137"/>
                  </a:cubicBezTo>
                  <a:cubicBezTo>
                    <a:pt x="160816" y="393420"/>
                    <a:pt x="132356" y="393420"/>
                    <a:pt x="108331" y="381137"/>
                  </a:cubicBezTo>
                  <a:cubicBezTo>
                    <a:pt x="97796" y="375252"/>
                    <a:pt x="92558" y="367130"/>
                    <a:pt x="92558" y="359185"/>
                  </a:cubicBezTo>
                  <a:cubicBezTo>
                    <a:pt x="92558" y="338056"/>
                    <a:pt x="91322" y="317987"/>
                    <a:pt x="89380" y="298095"/>
                  </a:cubicBezTo>
                  <a:cubicBezTo>
                    <a:pt x="87180" y="291297"/>
                    <a:pt x="84322" y="284735"/>
                    <a:pt x="80846" y="278496"/>
                  </a:cubicBezTo>
                  <a:cubicBezTo>
                    <a:pt x="80846" y="278496"/>
                    <a:pt x="80493" y="278025"/>
                    <a:pt x="80375" y="277790"/>
                  </a:cubicBezTo>
                  <a:cubicBezTo>
                    <a:pt x="79257" y="276672"/>
                    <a:pt x="78257" y="275377"/>
                    <a:pt x="77138" y="274318"/>
                  </a:cubicBezTo>
                  <a:cubicBezTo>
                    <a:pt x="74961" y="271952"/>
                    <a:pt x="72578" y="269786"/>
                    <a:pt x="70017" y="267844"/>
                  </a:cubicBezTo>
                  <a:cubicBezTo>
                    <a:pt x="64348" y="263747"/>
                    <a:pt x="57960" y="260752"/>
                    <a:pt x="51184" y="259016"/>
                  </a:cubicBezTo>
                  <a:cubicBezTo>
                    <a:pt x="36412" y="255308"/>
                    <a:pt x="19403" y="255014"/>
                    <a:pt x="8633" y="242713"/>
                  </a:cubicBezTo>
                  <a:cubicBezTo>
                    <a:pt x="8633" y="242713"/>
                    <a:pt x="8633" y="241889"/>
                    <a:pt x="8986" y="242125"/>
                  </a:cubicBezTo>
                  <a:cubicBezTo>
                    <a:pt x="21463" y="253013"/>
                    <a:pt x="39295" y="248834"/>
                    <a:pt x="54068" y="253189"/>
                  </a:cubicBezTo>
                  <a:cubicBezTo>
                    <a:pt x="55480" y="253601"/>
                    <a:pt x="56716" y="254248"/>
                    <a:pt x="58070" y="254719"/>
                  </a:cubicBezTo>
                  <a:cubicBezTo>
                    <a:pt x="52714" y="250541"/>
                    <a:pt x="47241" y="246421"/>
                    <a:pt x="42415" y="241948"/>
                  </a:cubicBezTo>
                  <a:cubicBezTo>
                    <a:pt x="30644" y="230825"/>
                    <a:pt x="17814" y="218877"/>
                    <a:pt x="14459" y="202163"/>
                  </a:cubicBezTo>
                  <a:cubicBezTo>
                    <a:pt x="12517" y="192511"/>
                    <a:pt x="13517" y="182447"/>
                    <a:pt x="12517" y="172736"/>
                  </a:cubicBezTo>
                  <a:cubicBezTo>
                    <a:pt x="11581" y="163302"/>
                    <a:pt x="7202" y="154544"/>
                    <a:pt x="217" y="148135"/>
                  </a:cubicBezTo>
                  <a:cubicBezTo>
                    <a:pt x="-313" y="147605"/>
                    <a:pt x="217" y="145899"/>
                    <a:pt x="864" y="146428"/>
                  </a:cubicBezTo>
                  <a:cubicBezTo>
                    <a:pt x="13356" y="157528"/>
                    <a:pt x="21249" y="172889"/>
                    <a:pt x="22993" y="189509"/>
                  </a:cubicBezTo>
                  <a:cubicBezTo>
                    <a:pt x="23864" y="200568"/>
                    <a:pt x="27957" y="211120"/>
                    <a:pt x="34764" y="219878"/>
                  </a:cubicBezTo>
                  <a:cubicBezTo>
                    <a:pt x="41188" y="227235"/>
                    <a:pt x="48152" y="234097"/>
                    <a:pt x="55598" y="240418"/>
                  </a:cubicBezTo>
                  <a:cubicBezTo>
                    <a:pt x="66476" y="248734"/>
                    <a:pt x="76671" y="257903"/>
                    <a:pt x="86084" y="267844"/>
                  </a:cubicBezTo>
                  <a:cubicBezTo>
                    <a:pt x="75196" y="187979"/>
                    <a:pt x="55068" y="110527"/>
                    <a:pt x="55068" y="0"/>
                  </a:cubicBezTo>
                  <a:cubicBezTo>
                    <a:pt x="55657" y="8245"/>
                    <a:pt x="60283" y="15673"/>
                    <a:pt x="67428" y="19834"/>
                  </a:cubicBezTo>
                  <a:cubicBezTo>
                    <a:pt x="70719" y="76910"/>
                    <a:pt x="79010" y="133586"/>
                    <a:pt x="92205" y="189215"/>
                  </a:cubicBezTo>
                  <a:cubicBezTo>
                    <a:pt x="101199" y="229324"/>
                    <a:pt x="107355" y="270010"/>
                    <a:pt x="110626" y="310983"/>
                  </a:cubicBezTo>
                  <a:cubicBezTo>
                    <a:pt x="114628" y="349945"/>
                    <a:pt x="118866" y="372427"/>
                    <a:pt x="142760" y="376194"/>
                  </a:cubicBezTo>
                  <a:cubicBezTo>
                    <a:pt x="166655" y="379960"/>
                    <a:pt x="191315" y="375370"/>
                    <a:pt x="200614" y="35918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B75A38A4-FE56-406A-B1E5-85444E31789F}"/>
                </a:ext>
              </a:extLst>
            </p:cNvPr>
            <p:cNvSpPr/>
            <p:nvPr/>
          </p:nvSpPr>
          <p:spPr>
            <a:xfrm>
              <a:off x="6573638" y="4135592"/>
              <a:ext cx="200613" cy="390349"/>
            </a:xfrm>
            <a:custGeom>
              <a:avLst/>
              <a:gdLst>
                <a:gd name="connsiteX0" fmla="*/ 200614 w 200613"/>
                <a:gd name="connsiteY0" fmla="*/ 359185 h 390349"/>
                <a:gd name="connsiteX1" fmla="*/ 184841 w 200613"/>
                <a:gd name="connsiteY1" fmla="*/ 381137 h 390349"/>
                <a:gd name="connsiteX2" fmla="*/ 108331 w 200613"/>
                <a:gd name="connsiteY2" fmla="*/ 381137 h 390349"/>
                <a:gd name="connsiteX3" fmla="*/ 92558 w 200613"/>
                <a:gd name="connsiteY3" fmla="*/ 359185 h 390349"/>
                <a:gd name="connsiteX4" fmla="*/ 89380 w 200613"/>
                <a:gd name="connsiteY4" fmla="*/ 298095 h 390349"/>
                <a:gd name="connsiteX5" fmla="*/ 80846 w 200613"/>
                <a:gd name="connsiteY5" fmla="*/ 278496 h 390349"/>
                <a:gd name="connsiteX6" fmla="*/ 80375 w 200613"/>
                <a:gd name="connsiteY6" fmla="*/ 277790 h 390349"/>
                <a:gd name="connsiteX7" fmla="*/ 77138 w 200613"/>
                <a:gd name="connsiteY7" fmla="*/ 274318 h 390349"/>
                <a:gd name="connsiteX8" fmla="*/ 70017 w 200613"/>
                <a:gd name="connsiteY8" fmla="*/ 267844 h 390349"/>
                <a:gd name="connsiteX9" fmla="*/ 51184 w 200613"/>
                <a:gd name="connsiteY9" fmla="*/ 259016 h 390349"/>
                <a:gd name="connsiteX10" fmla="*/ 8633 w 200613"/>
                <a:gd name="connsiteY10" fmla="*/ 242713 h 390349"/>
                <a:gd name="connsiteX11" fmla="*/ 8986 w 200613"/>
                <a:gd name="connsiteY11" fmla="*/ 242125 h 390349"/>
                <a:gd name="connsiteX12" fmla="*/ 54068 w 200613"/>
                <a:gd name="connsiteY12" fmla="*/ 253189 h 390349"/>
                <a:gd name="connsiteX13" fmla="*/ 58070 w 200613"/>
                <a:gd name="connsiteY13" fmla="*/ 254719 h 390349"/>
                <a:gd name="connsiteX14" fmla="*/ 42415 w 200613"/>
                <a:gd name="connsiteY14" fmla="*/ 241948 h 390349"/>
                <a:gd name="connsiteX15" fmla="*/ 14459 w 200613"/>
                <a:gd name="connsiteY15" fmla="*/ 202163 h 390349"/>
                <a:gd name="connsiteX16" fmla="*/ 12517 w 200613"/>
                <a:gd name="connsiteY16" fmla="*/ 172736 h 390349"/>
                <a:gd name="connsiteX17" fmla="*/ 217 w 200613"/>
                <a:gd name="connsiteY17" fmla="*/ 148135 h 390349"/>
                <a:gd name="connsiteX18" fmla="*/ 864 w 200613"/>
                <a:gd name="connsiteY18" fmla="*/ 146428 h 390349"/>
                <a:gd name="connsiteX19" fmla="*/ 22993 w 200613"/>
                <a:gd name="connsiteY19" fmla="*/ 189509 h 390349"/>
                <a:gd name="connsiteX20" fmla="*/ 34764 w 200613"/>
                <a:gd name="connsiteY20" fmla="*/ 219878 h 390349"/>
                <a:gd name="connsiteX21" fmla="*/ 55598 w 200613"/>
                <a:gd name="connsiteY21" fmla="*/ 240418 h 390349"/>
                <a:gd name="connsiteX22" fmla="*/ 86084 w 200613"/>
                <a:gd name="connsiteY22" fmla="*/ 267844 h 390349"/>
                <a:gd name="connsiteX23" fmla="*/ 55068 w 200613"/>
                <a:gd name="connsiteY23" fmla="*/ 0 h 390349"/>
                <a:gd name="connsiteX24" fmla="*/ 67428 w 200613"/>
                <a:gd name="connsiteY24" fmla="*/ 19834 h 390349"/>
                <a:gd name="connsiteX25" fmla="*/ 92205 w 200613"/>
                <a:gd name="connsiteY25" fmla="*/ 189215 h 390349"/>
                <a:gd name="connsiteX26" fmla="*/ 110626 w 200613"/>
                <a:gd name="connsiteY26" fmla="*/ 310983 h 390349"/>
                <a:gd name="connsiteX27" fmla="*/ 142760 w 200613"/>
                <a:gd name="connsiteY27" fmla="*/ 376194 h 390349"/>
                <a:gd name="connsiteX28" fmla="*/ 200614 w 200613"/>
                <a:gd name="connsiteY28" fmla="*/ 359185 h 39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613" h="390349">
                  <a:moveTo>
                    <a:pt x="200614" y="359185"/>
                  </a:moveTo>
                  <a:cubicBezTo>
                    <a:pt x="200614" y="367130"/>
                    <a:pt x="195376" y="375075"/>
                    <a:pt x="184841" y="381137"/>
                  </a:cubicBezTo>
                  <a:cubicBezTo>
                    <a:pt x="160816" y="393420"/>
                    <a:pt x="132356" y="393420"/>
                    <a:pt x="108331" y="381137"/>
                  </a:cubicBezTo>
                  <a:cubicBezTo>
                    <a:pt x="97796" y="375252"/>
                    <a:pt x="92558" y="367130"/>
                    <a:pt x="92558" y="359185"/>
                  </a:cubicBezTo>
                  <a:cubicBezTo>
                    <a:pt x="92558" y="338056"/>
                    <a:pt x="91322" y="317987"/>
                    <a:pt x="89380" y="298095"/>
                  </a:cubicBezTo>
                  <a:cubicBezTo>
                    <a:pt x="87180" y="291297"/>
                    <a:pt x="84322" y="284735"/>
                    <a:pt x="80846" y="278496"/>
                  </a:cubicBezTo>
                  <a:cubicBezTo>
                    <a:pt x="80846" y="278496"/>
                    <a:pt x="80493" y="278025"/>
                    <a:pt x="80375" y="277790"/>
                  </a:cubicBezTo>
                  <a:cubicBezTo>
                    <a:pt x="79257" y="276672"/>
                    <a:pt x="78257" y="275377"/>
                    <a:pt x="77138" y="274318"/>
                  </a:cubicBezTo>
                  <a:cubicBezTo>
                    <a:pt x="74961" y="271952"/>
                    <a:pt x="72578" y="269786"/>
                    <a:pt x="70017" y="267844"/>
                  </a:cubicBezTo>
                  <a:cubicBezTo>
                    <a:pt x="64348" y="263747"/>
                    <a:pt x="57960" y="260752"/>
                    <a:pt x="51184" y="259016"/>
                  </a:cubicBezTo>
                  <a:cubicBezTo>
                    <a:pt x="36412" y="255308"/>
                    <a:pt x="19403" y="255014"/>
                    <a:pt x="8633" y="242713"/>
                  </a:cubicBezTo>
                  <a:cubicBezTo>
                    <a:pt x="8633" y="242713"/>
                    <a:pt x="8633" y="241889"/>
                    <a:pt x="8986" y="242125"/>
                  </a:cubicBezTo>
                  <a:cubicBezTo>
                    <a:pt x="21463" y="253013"/>
                    <a:pt x="39295" y="248834"/>
                    <a:pt x="54068" y="253189"/>
                  </a:cubicBezTo>
                  <a:cubicBezTo>
                    <a:pt x="55480" y="253601"/>
                    <a:pt x="56716" y="254248"/>
                    <a:pt x="58070" y="254719"/>
                  </a:cubicBezTo>
                  <a:cubicBezTo>
                    <a:pt x="52714" y="250541"/>
                    <a:pt x="47241" y="246421"/>
                    <a:pt x="42415" y="241948"/>
                  </a:cubicBezTo>
                  <a:cubicBezTo>
                    <a:pt x="30644" y="230825"/>
                    <a:pt x="17814" y="218877"/>
                    <a:pt x="14459" y="202163"/>
                  </a:cubicBezTo>
                  <a:cubicBezTo>
                    <a:pt x="12517" y="192511"/>
                    <a:pt x="13517" y="182447"/>
                    <a:pt x="12517" y="172736"/>
                  </a:cubicBezTo>
                  <a:cubicBezTo>
                    <a:pt x="11581" y="163302"/>
                    <a:pt x="7202" y="154544"/>
                    <a:pt x="217" y="148135"/>
                  </a:cubicBezTo>
                  <a:cubicBezTo>
                    <a:pt x="-313" y="147605"/>
                    <a:pt x="217" y="145899"/>
                    <a:pt x="864" y="146428"/>
                  </a:cubicBezTo>
                  <a:cubicBezTo>
                    <a:pt x="13356" y="157528"/>
                    <a:pt x="21249" y="172889"/>
                    <a:pt x="22993" y="189509"/>
                  </a:cubicBezTo>
                  <a:cubicBezTo>
                    <a:pt x="23864" y="200568"/>
                    <a:pt x="27957" y="211120"/>
                    <a:pt x="34764" y="219878"/>
                  </a:cubicBezTo>
                  <a:cubicBezTo>
                    <a:pt x="41188" y="227235"/>
                    <a:pt x="48152" y="234097"/>
                    <a:pt x="55598" y="240418"/>
                  </a:cubicBezTo>
                  <a:cubicBezTo>
                    <a:pt x="66476" y="248734"/>
                    <a:pt x="76671" y="257903"/>
                    <a:pt x="86084" y="267844"/>
                  </a:cubicBezTo>
                  <a:cubicBezTo>
                    <a:pt x="75196" y="187979"/>
                    <a:pt x="55068" y="110527"/>
                    <a:pt x="55068" y="0"/>
                  </a:cubicBezTo>
                  <a:cubicBezTo>
                    <a:pt x="55657" y="8245"/>
                    <a:pt x="60283" y="15673"/>
                    <a:pt x="67428" y="19834"/>
                  </a:cubicBezTo>
                  <a:cubicBezTo>
                    <a:pt x="70719" y="76910"/>
                    <a:pt x="79010" y="133586"/>
                    <a:pt x="92205" y="189215"/>
                  </a:cubicBezTo>
                  <a:cubicBezTo>
                    <a:pt x="101199" y="229324"/>
                    <a:pt x="107355" y="270010"/>
                    <a:pt x="110626" y="310983"/>
                  </a:cubicBezTo>
                  <a:cubicBezTo>
                    <a:pt x="114628" y="349945"/>
                    <a:pt x="118866" y="372427"/>
                    <a:pt x="142760" y="376194"/>
                  </a:cubicBezTo>
                  <a:cubicBezTo>
                    <a:pt x="166655" y="379960"/>
                    <a:pt x="191315" y="375370"/>
                    <a:pt x="200614" y="359185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259EC768-B79E-498C-97A9-9F50CD023A1F}"/>
                </a:ext>
              </a:extLst>
            </p:cNvPr>
            <p:cNvSpPr/>
            <p:nvPr/>
          </p:nvSpPr>
          <p:spPr>
            <a:xfrm>
              <a:off x="6571091" y="4122563"/>
              <a:ext cx="225470" cy="405481"/>
            </a:xfrm>
            <a:custGeom>
              <a:avLst/>
              <a:gdLst>
                <a:gd name="connsiteX0" fmla="*/ 149250 w 225470"/>
                <a:gd name="connsiteY0" fmla="*/ 405466 h 405481"/>
                <a:gd name="connsiteX1" fmla="*/ 110054 w 225470"/>
                <a:gd name="connsiteY1" fmla="*/ 396108 h 405481"/>
                <a:gd name="connsiteX2" fmla="*/ 93162 w 225470"/>
                <a:gd name="connsiteY2" fmla="*/ 372155 h 405481"/>
                <a:gd name="connsiteX3" fmla="*/ 89984 w 225470"/>
                <a:gd name="connsiteY3" fmla="*/ 311359 h 405481"/>
                <a:gd name="connsiteX4" fmla="*/ 81745 w 225470"/>
                <a:gd name="connsiteY4" fmla="*/ 292644 h 405481"/>
                <a:gd name="connsiteX5" fmla="*/ 81274 w 225470"/>
                <a:gd name="connsiteY5" fmla="*/ 291937 h 405481"/>
                <a:gd name="connsiteX6" fmla="*/ 79920 w 225470"/>
                <a:gd name="connsiteY6" fmla="*/ 290525 h 405481"/>
                <a:gd name="connsiteX7" fmla="*/ 78390 w 225470"/>
                <a:gd name="connsiteY7" fmla="*/ 288877 h 405481"/>
                <a:gd name="connsiteX8" fmla="*/ 71269 w 225470"/>
                <a:gd name="connsiteY8" fmla="*/ 282991 h 405481"/>
                <a:gd name="connsiteX9" fmla="*/ 53142 w 225470"/>
                <a:gd name="connsiteY9" fmla="*/ 274517 h 405481"/>
                <a:gd name="connsiteX10" fmla="*/ 43019 w 225470"/>
                <a:gd name="connsiteY10" fmla="*/ 272398 h 405481"/>
                <a:gd name="connsiteX11" fmla="*/ 9531 w 225470"/>
                <a:gd name="connsiteY11" fmla="*/ 257508 h 405481"/>
                <a:gd name="connsiteX12" fmla="*/ 9531 w 225470"/>
                <a:gd name="connsiteY12" fmla="*/ 253918 h 405481"/>
                <a:gd name="connsiteX13" fmla="*/ 12768 w 225470"/>
                <a:gd name="connsiteY13" fmla="*/ 253918 h 405481"/>
                <a:gd name="connsiteX14" fmla="*/ 39782 w 225470"/>
                <a:gd name="connsiteY14" fmla="*/ 261981 h 405481"/>
                <a:gd name="connsiteX15" fmla="*/ 50317 w 225470"/>
                <a:gd name="connsiteY15" fmla="*/ 263099 h 405481"/>
                <a:gd name="connsiteX16" fmla="*/ 43313 w 225470"/>
                <a:gd name="connsiteY16" fmla="*/ 257214 h 405481"/>
                <a:gd name="connsiteX17" fmla="*/ 14652 w 225470"/>
                <a:gd name="connsiteY17" fmla="*/ 216310 h 405481"/>
                <a:gd name="connsiteX18" fmla="*/ 13180 w 225470"/>
                <a:gd name="connsiteY18" fmla="*/ 198242 h 405481"/>
                <a:gd name="connsiteX19" fmla="*/ 12650 w 225470"/>
                <a:gd name="connsiteY19" fmla="*/ 186471 h 405481"/>
                <a:gd name="connsiteX20" fmla="*/ 880 w 225470"/>
                <a:gd name="connsiteY20" fmla="*/ 163224 h 405481"/>
                <a:gd name="connsiteX21" fmla="*/ 880 w 225470"/>
                <a:gd name="connsiteY21" fmla="*/ 158516 h 405481"/>
                <a:gd name="connsiteX22" fmla="*/ 4470 w 225470"/>
                <a:gd name="connsiteY22" fmla="*/ 158516 h 405481"/>
                <a:gd name="connsiteX23" fmla="*/ 27305 w 225470"/>
                <a:gd name="connsiteY23" fmla="*/ 202891 h 405481"/>
                <a:gd name="connsiteX24" fmla="*/ 38546 w 225470"/>
                <a:gd name="connsiteY24" fmla="*/ 232318 h 405481"/>
                <a:gd name="connsiteX25" fmla="*/ 59145 w 225470"/>
                <a:gd name="connsiteY25" fmla="*/ 252623 h 405481"/>
                <a:gd name="connsiteX26" fmla="*/ 68915 w 225470"/>
                <a:gd name="connsiteY26" fmla="*/ 260745 h 405481"/>
                <a:gd name="connsiteX27" fmla="*/ 85041 w 225470"/>
                <a:gd name="connsiteY27" fmla="*/ 274870 h 405481"/>
                <a:gd name="connsiteX28" fmla="*/ 75683 w 225470"/>
                <a:gd name="connsiteY28" fmla="*/ 216369 h 405481"/>
                <a:gd name="connsiteX29" fmla="*/ 55025 w 225470"/>
                <a:gd name="connsiteY29" fmla="*/ 13794 h 405481"/>
                <a:gd name="connsiteX30" fmla="*/ 56871 w 225470"/>
                <a:gd name="connsiteY30" fmla="*/ 11228 h 405481"/>
                <a:gd name="connsiteX31" fmla="*/ 59439 w 225470"/>
                <a:gd name="connsiteY31" fmla="*/ 13070 h 405481"/>
                <a:gd name="connsiteX32" fmla="*/ 59439 w 225470"/>
                <a:gd name="connsiteY32" fmla="*/ 13794 h 405481"/>
                <a:gd name="connsiteX33" fmla="*/ 80038 w 225470"/>
                <a:gd name="connsiteY33" fmla="*/ 215663 h 405481"/>
                <a:gd name="connsiteX34" fmla="*/ 90396 w 225470"/>
                <a:gd name="connsiteY34" fmla="*/ 281344 h 405481"/>
                <a:gd name="connsiteX35" fmla="*/ 89102 w 225470"/>
                <a:gd name="connsiteY35" fmla="*/ 283698 h 405481"/>
                <a:gd name="connsiteX36" fmla="*/ 86512 w 225470"/>
                <a:gd name="connsiteY36" fmla="*/ 283050 h 405481"/>
                <a:gd name="connsiteX37" fmla="*/ 66149 w 225470"/>
                <a:gd name="connsiteY37" fmla="*/ 264217 h 405481"/>
                <a:gd name="connsiteX38" fmla="*/ 56261 w 225470"/>
                <a:gd name="connsiteY38" fmla="*/ 255978 h 405481"/>
                <a:gd name="connsiteX39" fmla="*/ 35191 w 225470"/>
                <a:gd name="connsiteY39" fmla="*/ 235202 h 405481"/>
                <a:gd name="connsiteX40" fmla="*/ 22950 w 225470"/>
                <a:gd name="connsiteY40" fmla="*/ 203774 h 405481"/>
                <a:gd name="connsiteX41" fmla="*/ 15711 w 225470"/>
                <a:gd name="connsiteY41" fmla="*/ 179939 h 405481"/>
                <a:gd name="connsiteX42" fmla="*/ 16888 w 225470"/>
                <a:gd name="connsiteY42" fmla="*/ 186412 h 405481"/>
                <a:gd name="connsiteX43" fmla="*/ 17418 w 225470"/>
                <a:gd name="connsiteY43" fmla="*/ 198477 h 405481"/>
                <a:gd name="connsiteX44" fmla="*/ 18771 w 225470"/>
                <a:gd name="connsiteY44" fmla="*/ 215722 h 405481"/>
                <a:gd name="connsiteX45" fmla="*/ 46138 w 225470"/>
                <a:gd name="connsiteY45" fmla="*/ 254271 h 405481"/>
                <a:gd name="connsiteX46" fmla="*/ 59322 w 225470"/>
                <a:gd name="connsiteY46" fmla="*/ 265159 h 405481"/>
                <a:gd name="connsiteX47" fmla="*/ 61617 w 225470"/>
                <a:gd name="connsiteY47" fmla="*/ 266924 h 405481"/>
                <a:gd name="connsiteX48" fmla="*/ 62205 w 225470"/>
                <a:gd name="connsiteY48" fmla="*/ 269749 h 405481"/>
                <a:gd name="connsiteX49" fmla="*/ 59498 w 225470"/>
                <a:gd name="connsiteY49" fmla="*/ 270750 h 405481"/>
                <a:gd name="connsiteX50" fmla="*/ 57791 w 225470"/>
                <a:gd name="connsiteY50" fmla="*/ 270103 h 405481"/>
                <a:gd name="connsiteX51" fmla="*/ 55614 w 225470"/>
                <a:gd name="connsiteY51" fmla="*/ 269279 h 405481"/>
                <a:gd name="connsiteX52" fmla="*/ 39252 w 225470"/>
                <a:gd name="connsiteY52" fmla="*/ 266866 h 405481"/>
                <a:gd name="connsiteX53" fmla="*/ 32367 w 225470"/>
                <a:gd name="connsiteY53" fmla="*/ 266218 h 405481"/>
                <a:gd name="connsiteX54" fmla="*/ 43549 w 225470"/>
                <a:gd name="connsiteY54" fmla="*/ 268631 h 405481"/>
                <a:gd name="connsiteX55" fmla="*/ 53907 w 225470"/>
                <a:gd name="connsiteY55" fmla="*/ 270868 h 405481"/>
                <a:gd name="connsiteX56" fmla="*/ 73446 w 225470"/>
                <a:gd name="connsiteY56" fmla="*/ 279990 h 405481"/>
                <a:gd name="connsiteX57" fmla="*/ 81156 w 225470"/>
                <a:gd name="connsiteY57" fmla="*/ 286582 h 405481"/>
                <a:gd name="connsiteX58" fmla="*/ 82863 w 225470"/>
                <a:gd name="connsiteY58" fmla="*/ 288406 h 405481"/>
                <a:gd name="connsiteX59" fmla="*/ 84393 w 225470"/>
                <a:gd name="connsiteY59" fmla="*/ 290054 h 405481"/>
                <a:gd name="connsiteX60" fmla="*/ 84864 w 225470"/>
                <a:gd name="connsiteY60" fmla="*/ 290701 h 405481"/>
                <a:gd name="connsiteX61" fmla="*/ 85217 w 225470"/>
                <a:gd name="connsiteY61" fmla="*/ 291290 h 405481"/>
                <a:gd name="connsiteX62" fmla="*/ 94281 w 225470"/>
                <a:gd name="connsiteY62" fmla="*/ 310300 h 405481"/>
                <a:gd name="connsiteX63" fmla="*/ 97577 w 225470"/>
                <a:gd name="connsiteY63" fmla="*/ 372037 h 405481"/>
                <a:gd name="connsiteX64" fmla="*/ 112231 w 225470"/>
                <a:gd name="connsiteY64" fmla="*/ 392165 h 405481"/>
                <a:gd name="connsiteX65" fmla="*/ 186269 w 225470"/>
                <a:gd name="connsiteY65" fmla="*/ 392165 h 405481"/>
                <a:gd name="connsiteX66" fmla="*/ 200924 w 225470"/>
                <a:gd name="connsiteY66" fmla="*/ 372037 h 405481"/>
                <a:gd name="connsiteX67" fmla="*/ 183797 w 225470"/>
                <a:gd name="connsiteY67" fmla="*/ 215368 h 405481"/>
                <a:gd name="connsiteX68" fmla="*/ 173616 w 225470"/>
                <a:gd name="connsiteY68" fmla="*/ 151571 h 405481"/>
                <a:gd name="connsiteX69" fmla="*/ 173616 w 225470"/>
                <a:gd name="connsiteY69" fmla="*/ 150629 h 405481"/>
                <a:gd name="connsiteX70" fmla="*/ 178030 w 225470"/>
                <a:gd name="connsiteY70" fmla="*/ 138564 h 405481"/>
                <a:gd name="connsiteX71" fmla="*/ 183327 w 225470"/>
                <a:gd name="connsiteY71" fmla="*/ 131384 h 405481"/>
                <a:gd name="connsiteX72" fmla="*/ 200571 w 225470"/>
                <a:gd name="connsiteY72" fmla="*/ 117318 h 405481"/>
                <a:gd name="connsiteX73" fmla="*/ 202277 w 225470"/>
                <a:gd name="connsiteY73" fmla="*/ 116200 h 405481"/>
                <a:gd name="connsiteX74" fmla="*/ 215990 w 225470"/>
                <a:gd name="connsiteY74" fmla="*/ 104429 h 405481"/>
                <a:gd name="connsiteX75" fmla="*/ 221523 w 225470"/>
                <a:gd name="connsiteY75" fmla="*/ 91010 h 405481"/>
                <a:gd name="connsiteX76" fmla="*/ 219463 w 225470"/>
                <a:gd name="connsiteY76" fmla="*/ 95836 h 405481"/>
                <a:gd name="connsiteX77" fmla="*/ 210929 w 225470"/>
                <a:gd name="connsiteY77" fmla="*/ 103664 h 405481"/>
                <a:gd name="connsiteX78" fmla="*/ 209752 w 225470"/>
                <a:gd name="connsiteY78" fmla="*/ 104488 h 405481"/>
                <a:gd name="connsiteX79" fmla="*/ 199806 w 225470"/>
                <a:gd name="connsiteY79" fmla="*/ 111021 h 405481"/>
                <a:gd name="connsiteX80" fmla="*/ 198275 w 225470"/>
                <a:gd name="connsiteY80" fmla="*/ 111962 h 405481"/>
                <a:gd name="connsiteX81" fmla="*/ 195228 w 225470"/>
                <a:gd name="connsiteY81" fmla="*/ 111515 h 405481"/>
                <a:gd name="connsiteX82" fmla="*/ 195156 w 225470"/>
                <a:gd name="connsiteY82" fmla="*/ 109020 h 405481"/>
                <a:gd name="connsiteX83" fmla="*/ 200688 w 225470"/>
                <a:gd name="connsiteY83" fmla="*/ 97720 h 405481"/>
                <a:gd name="connsiteX84" fmla="*/ 204985 w 225470"/>
                <a:gd name="connsiteY84" fmla="*/ 53579 h 405481"/>
                <a:gd name="connsiteX85" fmla="*/ 204632 w 225470"/>
                <a:gd name="connsiteY85" fmla="*/ 47400 h 405481"/>
                <a:gd name="connsiteX86" fmla="*/ 204220 w 225470"/>
                <a:gd name="connsiteY86" fmla="*/ 27919 h 405481"/>
                <a:gd name="connsiteX87" fmla="*/ 202101 w 225470"/>
                <a:gd name="connsiteY87" fmla="*/ 45575 h 405481"/>
                <a:gd name="connsiteX88" fmla="*/ 202101 w 225470"/>
                <a:gd name="connsiteY88" fmla="*/ 51461 h 405481"/>
                <a:gd name="connsiteX89" fmla="*/ 193037 w 225470"/>
                <a:gd name="connsiteY89" fmla="*/ 98073 h 405481"/>
                <a:gd name="connsiteX90" fmla="*/ 183150 w 225470"/>
                <a:gd name="connsiteY90" fmla="*/ 114375 h 405481"/>
                <a:gd name="connsiteX91" fmla="*/ 174616 w 225470"/>
                <a:gd name="connsiteY91" fmla="*/ 128029 h 405481"/>
                <a:gd name="connsiteX92" fmla="*/ 172262 w 225470"/>
                <a:gd name="connsiteY92" fmla="*/ 129089 h 405481"/>
                <a:gd name="connsiteX93" fmla="*/ 170496 w 225470"/>
                <a:gd name="connsiteY93" fmla="*/ 127147 h 405481"/>
                <a:gd name="connsiteX94" fmla="*/ 163316 w 225470"/>
                <a:gd name="connsiteY94" fmla="*/ 12970 h 405481"/>
                <a:gd name="connsiteX95" fmla="*/ 165553 w 225470"/>
                <a:gd name="connsiteY95" fmla="*/ 10734 h 405481"/>
                <a:gd name="connsiteX96" fmla="*/ 167731 w 225470"/>
                <a:gd name="connsiteY96" fmla="*/ 12911 h 405481"/>
                <a:gd name="connsiteX97" fmla="*/ 167730 w 225470"/>
                <a:gd name="connsiteY97" fmla="*/ 12970 h 405481"/>
                <a:gd name="connsiteX98" fmla="*/ 174145 w 225470"/>
                <a:gd name="connsiteY98" fmla="*/ 120261 h 405481"/>
                <a:gd name="connsiteX99" fmla="*/ 179442 w 225470"/>
                <a:gd name="connsiteY99" fmla="*/ 111962 h 405481"/>
                <a:gd name="connsiteX100" fmla="*/ 189153 w 225470"/>
                <a:gd name="connsiteY100" fmla="*/ 96013 h 405481"/>
                <a:gd name="connsiteX101" fmla="*/ 197687 w 225470"/>
                <a:gd name="connsiteY101" fmla="*/ 51343 h 405481"/>
                <a:gd name="connsiteX102" fmla="*/ 197687 w 225470"/>
                <a:gd name="connsiteY102" fmla="*/ 45458 h 405481"/>
                <a:gd name="connsiteX103" fmla="*/ 209458 w 225470"/>
                <a:gd name="connsiteY103" fmla="*/ 1435 h 405481"/>
                <a:gd name="connsiteX104" fmla="*/ 213119 w 225470"/>
                <a:gd name="connsiteY104" fmla="*/ 317 h 405481"/>
                <a:gd name="connsiteX105" fmla="*/ 213224 w 225470"/>
                <a:gd name="connsiteY105" fmla="*/ 376 h 405481"/>
                <a:gd name="connsiteX106" fmla="*/ 214460 w 225470"/>
                <a:gd name="connsiteY106" fmla="*/ 5437 h 405481"/>
                <a:gd name="connsiteX107" fmla="*/ 208575 w 225470"/>
                <a:gd name="connsiteY107" fmla="*/ 47105 h 405481"/>
                <a:gd name="connsiteX108" fmla="*/ 208928 w 225470"/>
                <a:gd name="connsiteY108" fmla="*/ 53285 h 405481"/>
                <a:gd name="connsiteX109" fmla="*/ 204337 w 225470"/>
                <a:gd name="connsiteY109" fmla="*/ 99250 h 405481"/>
                <a:gd name="connsiteX110" fmla="*/ 202395 w 225470"/>
                <a:gd name="connsiteY110" fmla="*/ 103664 h 405481"/>
                <a:gd name="connsiteX111" fmla="*/ 206809 w 225470"/>
                <a:gd name="connsiteY111" fmla="*/ 100780 h 405481"/>
                <a:gd name="connsiteX112" fmla="*/ 207986 w 225470"/>
                <a:gd name="connsiteY112" fmla="*/ 99956 h 405481"/>
                <a:gd name="connsiteX113" fmla="*/ 215225 w 225470"/>
                <a:gd name="connsiteY113" fmla="*/ 93541 h 405481"/>
                <a:gd name="connsiteX114" fmla="*/ 217109 w 225470"/>
                <a:gd name="connsiteY114" fmla="*/ 88715 h 405481"/>
                <a:gd name="connsiteX115" fmla="*/ 218521 w 225470"/>
                <a:gd name="connsiteY115" fmla="*/ 84831 h 405481"/>
                <a:gd name="connsiteX116" fmla="*/ 221346 w 225470"/>
                <a:gd name="connsiteY116" fmla="*/ 82830 h 405481"/>
                <a:gd name="connsiteX117" fmla="*/ 221346 w 225470"/>
                <a:gd name="connsiteY117" fmla="*/ 82830 h 405481"/>
                <a:gd name="connsiteX118" fmla="*/ 224289 w 225470"/>
                <a:gd name="connsiteY118" fmla="*/ 84890 h 405481"/>
                <a:gd name="connsiteX119" fmla="*/ 219168 w 225470"/>
                <a:gd name="connsiteY119" fmla="*/ 106901 h 405481"/>
                <a:gd name="connsiteX120" fmla="*/ 204278 w 225470"/>
                <a:gd name="connsiteY120" fmla="*/ 119966 h 405481"/>
                <a:gd name="connsiteX121" fmla="*/ 202631 w 225470"/>
                <a:gd name="connsiteY121" fmla="*/ 121143 h 405481"/>
                <a:gd name="connsiteX122" fmla="*/ 186093 w 225470"/>
                <a:gd name="connsiteY122" fmla="*/ 134562 h 405481"/>
                <a:gd name="connsiteX123" fmla="*/ 181384 w 225470"/>
                <a:gd name="connsiteY123" fmla="*/ 140860 h 405481"/>
                <a:gd name="connsiteX124" fmla="*/ 177500 w 225470"/>
                <a:gd name="connsiteY124" fmla="*/ 151571 h 405481"/>
                <a:gd name="connsiteX125" fmla="*/ 187623 w 225470"/>
                <a:gd name="connsiteY125" fmla="*/ 214780 h 405481"/>
                <a:gd name="connsiteX126" fmla="*/ 204808 w 225470"/>
                <a:gd name="connsiteY126" fmla="*/ 372214 h 405481"/>
                <a:gd name="connsiteX127" fmla="*/ 187917 w 225470"/>
                <a:gd name="connsiteY127" fmla="*/ 396167 h 405481"/>
                <a:gd name="connsiteX128" fmla="*/ 149250 w 225470"/>
                <a:gd name="connsiteY128" fmla="*/ 405466 h 40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225470" h="405481">
                  <a:moveTo>
                    <a:pt x="149250" y="405466"/>
                  </a:moveTo>
                  <a:cubicBezTo>
                    <a:pt x="135601" y="405731"/>
                    <a:pt x="122111" y="402512"/>
                    <a:pt x="110054" y="396108"/>
                  </a:cubicBezTo>
                  <a:cubicBezTo>
                    <a:pt x="99166" y="389811"/>
                    <a:pt x="93162" y="381277"/>
                    <a:pt x="93162" y="372155"/>
                  </a:cubicBezTo>
                  <a:cubicBezTo>
                    <a:pt x="93162" y="352733"/>
                    <a:pt x="92103" y="332841"/>
                    <a:pt x="89984" y="311359"/>
                  </a:cubicBezTo>
                  <a:cubicBezTo>
                    <a:pt x="87859" y="304867"/>
                    <a:pt x="85099" y="298594"/>
                    <a:pt x="81745" y="292644"/>
                  </a:cubicBezTo>
                  <a:lnTo>
                    <a:pt x="81274" y="291937"/>
                  </a:lnTo>
                  <a:cubicBezTo>
                    <a:pt x="80796" y="291496"/>
                    <a:pt x="80344" y="291019"/>
                    <a:pt x="79920" y="290525"/>
                  </a:cubicBezTo>
                  <a:lnTo>
                    <a:pt x="78390" y="288877"/>
                  </a:lnTo>
                  <a:cubicBezTo>
                    <a:pt x="76167" y="286741"/>
                    <a:pt x="73787" y="284775"/>
                    <a:pt x="71269" y="282991"/>
                  </a:cubicBezTo>
                  <a:cubicBezTo>
                    <a:pt x="65820" y="279042"/>
                    <a:pt x="59668" y="276165"/>
                    <a:pt x="53142" y="274517"/>
                  </a:cubicBezTo>
                  <a:cubicBezTo>
                    <a:pt x="49846" y="273693"/>
                    <a:pt x="46491" y="273045"/>
                    <a:pt x="43019" y="272398"/>
                  </a:cubicBezTo>
                  <a:cubicBezTo>
                    <a:pt x="30895" y="270044"/>
                    <a:pt x="18300" y="267631"/>
                    <a:pt x="9531" y="257508"/>
                  </a:cubicBezTo>
                  <a:cubicBezTo>
                    <a:pt x="8624" y="256484"/>
                    <a:pt x="8624" y="254942"/>
                    <a:pt x="9531" y="253918"/>
                  </a:cubicBezTo>
                  <a:cubicBezTo>
                    <a:pt x="10460" y="253111"/>
                    <a:pt x="11839" y="253111"/>
                    <a:pt x="12768" y="253918"/>
                  </a:cubicBezTo>
                  <a:cubicBezTo>
                    <a:pt x="20184" y="260392"/>
                    <a:pt x="29718" y="261157"/>
                    <a:pt x="39782" y="261981"/>
                  </a:cubicBezTo>
                  <a:cubicBezTo>
                    <a:pt x="43254" y="261981"/>
                    <a:pt x="46845" y="262569"/>
                    <a:pt x="50317" y="263099"/>
                  </a:cubicBezTo>
                  <a:cubicBezTo>
                    <a:pt x="47904" y="261157"/>
                    <a:pt x="45491" y="259097"/>
                    <a:pt x="43313" y="257214"/>
                  </a:cubicBezTo>
                  <a:cubicBezTo>
                    <a:pt x="31543" y="246326"/>
                    <a:pt x="18183" y="233672"/>
                    <a:pt x="14652" y="216310"/>
                  </a:cubicBezTo>
                  <a:cubicBezTo>
                    <a:pt x="13667" y="210337"/>
                    <a:pt x="13175" y="204292"/>
                    <a:pt x="13180" y="198242"/>
                  </a:cubicBezTo>
                  <a:cubicBezTo>
                    <a:pt x="13180" y="194416"/>
                    <a:pt x="13180" y="190414"/>
                    <a:pt x="12650" y="186471"/>
                  </a:cubicBezTo>
                  <a:cubicBezTo>
                    <a:pt x="11716" y="177537"/>
                    <a:pt x="7526" y="169262"/>
                    <a:pt x="880" y="163224"/>
                  </a:cubicBezTo>
                  <a:cubicBezTo>
                    <a:pt x="-293" y="161876"/>
                    <a:pt x="-293" y="159863"/>
                    <a:pt x="880" y="158516"/>
                  </a:cubicBezTo>
                  <a:cubicBezTo>
                    <a:pt x="1938" y="157703"/>
                    <a:pt x="3412" y="157703"/>
                    <a:pt x="4470" y="158516"/>
                  </a:cubicBezTo>
                  <a:cubicBezTo>
                    <a:pt x="17391" y="169910"/>
                    <a:pt x="25544" y="185753"/>
                    <a:pt x="27305" y="202891"/>
                  </a:cubicBezTo>
                  <a:cubicBezTo>
                    <a:pt x="28098" y="213585"/>
                    <a:pt x="32006" y="223820"/>
                    <a:pt x="38546" y="232318"/>
                  </a:cubicBezTo>
                  <a:cubicBezTo>
                    <a:pt x="44914" y="239575"/>
                    <a:pt x="51798" y="246361"/>
                    <a:pt x="59145" y="252623"/>
                  </a:cubicBezTo>
                  <a:cubicBezTo>
                    <a:pt x="62323" y="255448"/>
                    <a:pt x="65678" y="258096"/>
                    <a:pt x="68915" y="260745"/>
                  </a:cubicBezTo>
                  <a:cubicBezTo>
                    <a:pt x="74549" y="265147"/>
                    <a:pt x="79932" y="269867"/>
                    <a:pt x="85041" y="274870"/>
                  </a:cubicBezTo>
                  <a:cubicBezTo>
                    <a:pt x="82275" y="255507"/>
                    <a:pt x="79155" y="236438"/>
                    <a:pt x="75683" y="216369"/>
                  </a:cubicBezTo>
                  <a:cubicBezTo>
                    <a:pt x="65501" y="156397"/>
                    <a:pt x="55025" y="94306"/>
                    <a:pt x="55025" y="13794"/>
                  </a:cubicBezTo>
                  <a:cubicBezTo>
                    <a:pt x="54826" y="12576"/>
                    <a:pt x="55652" y="11422"/>
                    <a:pt x="56871" y="11228"/>
                  </a:cubicBezTo>
                  <a:cubicBezTo>
                    <a:pt x="58090" y="11028"/>
                    <a:pt x="59240" y="11852"/>
                    <a:pt x="59439" y="13070"/>
                  </a:cubicBezTo>
                  <a:cubicBezTo>
                    <a:pt x="59479" y="13312"/>
                    <a:pt x="59479" y="13553"/>
                    <a:pt x="59439" y="13794"/>
                  </a:cubicBezTo>
                  <a:cubicBezTo>
                    <a:pt x="59439" y="93953"/>
                    <a:pt x="69915" y="155808"/>
                    <a:pt x="80038" y="215663"/>
                  </a:cubicBezTo>
                  <a:cubicBezTo>
                    <a:pt x="83864" y="238204"/>
                    <a:pt x="87454" y="259509"/>
                    <a:pt x="90396" y="281344"/>
                  </a:cubicBezTo>
                  <a:cubicBezTo>
                    <a:pt x="90581" y="282338"/>
                    <a:pt x="90039" y="283321"/>
                    <a:pt x="89102" y="283698"/>
                  </a:cubicBezTo>
                  <a:cubicBezTo>
                    <a:pt x="88189" y="284057"/>
                    <a:pt x="87148" y="283798"/>
                    <a:pt x="86512" y="283050"/>
                  </a:cubicBezTo>
                  <a:cubicBezTo>
                    <a:pt x="80402" y="276076"/>
                    <a:pt x="73577" y="269767"/>
                    <a:pt x="66149" y="264217"/>
                  </a:cubicBezTo>
                  <a:cubicBezTo>
                    <a:pt x="62853" y="261510"/>
                    <a:pt x="59498" y="258803"/>
                    <a:pt x="56261" y="255978"/>
                  </a:cubicBezTo>
                  <a:cubicBezTo>
                    <a:pt x="48742" y="249574"/>
                    <a:pt x="41700" y="242630"/>
                    <a:pt x="35191" y="235202"/>
                  </a:cubicBezTo>
                  <a:cubicBezTo>
                    <a:pt x="28197" y="226109"/>
                    <a:pt x="23950" y="215204"/>
                    <a:pt x="22950" y="203774"/>
                  </a:cubicBezTo>
                  <a:cubicBezTo>
                    <a:pt x="21817" y="195494"/>
                    <a:pt x="19373" y="187448"/>
                    <a:pt x="15711" y="179939"/>
                  </a:cubicBezTo>
                  <a:cubicBezTo>
                    <a:pt x="16284" y="182057"/>
                    <a:pt x="16677" y="184223"/>
                    <a:pt x="16888" y="186412"/>
                  </a:cubicBezTo>
                  <a:cubicBezTo>
                    <a:pt x="17300" y="190414"/>
                    <a:pt x="17359" y="194534"/>
                    <a:pt x="17418" y="198477"/>
                  </a:cubicBezTo>
                  <a:cubicBezTo>
                    <a:pt x="17366" y="204257"/>
                    <a:pt x="17819" y="210025"/>
                    <a:pt x="18771" y="215722"/>
                  </a:cubicBezTo>
                  <a:cubicBezTo>
                    <a:pt x="22067" y="231965"/>
                    <a:pt x="34838" y="243854"/>
                    <a:pt x="46138" y="254271"/>
                  </a:cubicBezTo>
                  <a:cubicBezTo>
                    <a:pt x="50140" y="258037"/>
                    <a:pt x="54613" y="261510"/>
                    <a:pt x="59322" y="265159"/>
                  </a:cubicBezTo>
                  <a:lnTo>
                    <a:pt x="61617" y="266924"/>
                  </a:lnTo>
                  <a:cubicBezTo>
                    <a:pt x="62435" y="267619"/>
                    <a:pt x="62677" y="268784"/>
                    <a:pt x="62205" y="269749"/>
                  </a:cubicBezTo>
                  <a:cubicBezTo>
                    <a:pt x="61667" y="270697"/>
                    <a:pt x="60524" y="271121"/>
                    <a:pt x="59498" y="270750"/>
                  </a:cubicBezTo>
                  <a:lnTo>
                    <a:pt x="57791" y="270103"/>
                  </a:lnTo>
                  <a:cubicBezTo>
                    <a:pt x="57090" y="269767"/>
                    <a:pt x="56362" y="269490"/>
                    <a:pt x="55614" y="269279"/>
                  </a:cubicBezTo>
                  <a:cubicBezTo>
                    <a:pt x="50259" y="267907"/>
                    <a:pt x="44775" y="267101"/>
                    <a:pt x="39252" y="266866"/>
                  </a:cubicBezTo>
                  <a:cubicBezTo>
                    <a:pt x="36957" y="266866"/>
                    <a:pt x="34662" y="266512"/>
                    <a:pt x="32367" y="266218"/>
                  </a:cubicBezTo>
                  <a:cubicBezTo>
                    <a:pt x="36015" y="267219"/>
                    <a:pt x="39782" y="267925"/>
                    <a:pt x="43549" y="268631"/>
                  </a:cubicBezTo>
                  <a:cubicBezTo>
                    <a:pt x="47315" y="269337"/>
                    <a:pt x="50493" y="269985"/>
                    <a:pt x="53907" y="270868"/>
                  </a:cubicBezTo>
                  <a:cubicBezTo>
                    <a:pt x="60941" y="272639"/>
                    <a:pt x="67573" y="275735"/>
                    <a:pt x="73446" y="279990"/>
                  </a:cubicBezTo>
                  <a:cubicBezTo>
                    <a:pt x="76195" y="281967"/>
                    <a:pt x="78773" y="284174"/>
                    <a:pt x="81156" y="286582"/>
                  </a:cubicBezTo>
                  <a:cubicBezTo>
                    <a:pt x="81745" y="287170"/>
                    <a:pt x="82333" y="287759"/>
                    <a:pt x="82863" y="288406"/>
                  </a:cubicBezTo>
                  <a:cubicBezTo>
                    <a:pt x="83342" y="288983"/>
                    <a:pt x="83853" y="289536"/>
                    <a:pt x="84393" y="290054"/>
                  </a:cubicBezTo>
                  <a:lnTo>
                    <a:pt x="84864" y="290701"/>
                  </a:lnTo>
                  <a:lnTo>
                    <a:pt x="85217" y="291290"/>
                  </a:lnTo>
                  <a:cubicBezTo>
                    <a:pt x="88864" y="297311"/>
                    <a:pt x="91901" y="303679"/>
                    <a:pt x="94281" y="310300"/>
                  </a:cubicBezTo>
                  <a:cubicBezTo>
                    <a:pt x="96427" y="330810"/>
                    <a:pt x="97528" y="351415"/>
                    <a:pt x="97577" y="372037"/>
                  </a:cubicBezTo>
                  <a:cubicBezTo>
                    <a:pt x="97577" y="379571"/>
                    <a:pt x="102756" y="386692"/>
                    <a:pt x="112231" y="392165"/>
                  </a:cubicBezTo>
                  <a:cubicBezTo>
                    <a:pt x="135507" y="403936"/>
                    <a:pt x="162993" y="403936"/>
                    <a:pt x="186269" y="392165"/>
                  </a:cubicBezTo>
                  <a:cubicBezTo>
                    <a:pt x="195745" y="386692"/>
                    <a:pt x="200924" y="379571"/>
                    <a:pt x="200924" y="372037"/>
                  </a:cubicBezTo>
                  <a:cubicBezTo>
                    <a:pt x="200924" y="316597"/>
                    <a:pt x="192625" y="267454"/>
                    <a:pt x="183797" y="215368"/>
                  </a:cubicBezTo>
                  <a:cubicBezTo>
                    <a:pt x="180325" y="194887"/>
                    <a:pt x="176735" y="173700"/>
                    <a:pt x="173616" y="151571"/>
                  </a:cubicBezTo>
                  <a:cubicBezTo>
                    <a:pt x="173527" y="151265"/>
                    <a:pt x="173527" y="150935"/>
                    <a:pt x="173616" y="150629"/>
                  </a:cubicBezTo>
                  <a:cubicBezTo>
                    <a:pt x="174716" y="146480"/>
                    <a:pt x="176193" y="142443"/>
                    <a:pt x="178030" y="138564"/>
                  </a:cubicBezTo>
                  <a:cubicBezTo>
                    <a:pt x="179576" y="136016"/>
                    <a:pt x="181348" y="133615"/>
                    <a:pt x="183327" y="131384"/>
                  </a:cubicBezTo>
                  <a:cubicBezTo>
                    <a:pt x="188539" y="126075"/>
                    <a:pt x="194322" y="121355"/>
                    <a:pt x="200571" y="117318"/>
                  </a:cubicBezTo>
                  <a:lnTo>
                    <a:pt x="202277" y="116200"/>
                  </a:lnTo>
                  <a:cubicBezTo>
                    <a:pt x="207522" y="113139"/>
                    <a:pt x="212168" y="109149"/>
                    <a:pt x="215990" y="104429"/>
                  </a:cubicBezTo>
                  <a:cubicBezTo>
                    <a:pt x="219027" y="100551"/>
                    <a:pt x="220946" y="95907"/>
                    <a:pt x="221523" y="91010"/>
                  </a:cubicBezTo>
                  <a:cubicBezTo>
                    <a:pt x="221011" y="92688"/>
                    <a:pt x="220322" y="94306"/>
                    <a:pt x="219463" y="95836"/>
                  </a:cubicBezTo>
                  <a:cubicBezTo>
                    <a:pt x="217236" y="99050"/>
                    <a:pt x="214321" y="101722"/>
                    <a:pt x="210929" y="103664"/>
                  </a:cubicBezTo>
                  <a:lnTo>
                    <a:pt x="209752" y="104488"/>
                  </a:lnTo>
                  <a:cubicBezTo>
                    <a:pt x="206456" y="106724"/>
                    <a:pt x="203160" y="108843"/>
                    <a:pt x="199806" y="111021"/>
                  </a:cubicBezTo>
                  <a:lnTo>
                    <a:pt x="198275" y="111962"/>
                  </a:lnTo>
                  <a:cubicBezTo>
                    <a:pt x="197310" y="112680"/>
                    <a:pt x="195946" y="112480"/>
                    <a:pt x="195228" y="111515"/>
                  </a:cubicBezTo>
                  <a:cubicBezTo>
                    <a:pt x="194684" y="110779"/>
                    <a:pt x="194655" y="109785"/>
                    <a:pt x="195156" y="109020"/>
                  </a:cubicBezTo>
                  <a:cubicBezTo>
                    <a:pt x="197255" y="105383"/>
                    <a:pt x="199103" y="101610"/>
                    <a:pt x="200688" y="97720"/>
                  </a:cubicBezTo>
                  <a:cubicBezTo>
                    <a:pt x="205985" y="84125"/>
                    <a:pt x="205750" y="69646"/>
                    <a:pt x="204985" y="53579"/>
                  </a:cubicBezTo>
                  <a:lnTo>
                    <a:pt x="204632" y="47400"/>
                  </a:lnTo>
                  <a:cubicBezTo>
                    <a:pt x="204111" y="40920"/>
                    <a:pt x="203974" y="34417"/>
                    <a:pt x="204220" y="27919"/>
                  </a:cubicBezTo>
                  <a:cubicBezTo>
                    <a:pt x="203012" y="33734"/>
                    <a:pt x="202303" y="39643"/>
                    <a:pt x="202101" y="45575"/>
                  </a:cubicBezTo>
                  <a:lnTo>
                    <a:pt x="202101" y="51461"/>
                  </a:lnTo>
                  <a:cubicBezTo>
                    <a:pt x="201571" y="67645"/>
                    <a:pt x="201100" y="83006"/>
                    <a:pt x="193037" y="98073"/>
                  </a:cubicBezTo>
                  <a:cubicBezTo>
                    <a:pt x="190330" y="103193"/>
                    <a:pt x="187152" y="108608"/>
                    <a:pt x="183150" y="114375"/>
                  </a:cubicBezTo>
                  <a:cubicBezTo>
                    <a:pt x="180266" y="118789"/>
                    <a:pt x="177265" y="123380"/>
                    <a:pt x="174616" y="128029"/>
                  </a:cubicBezTo>
                  <a:cubicBezTo>
                    <a:pt x="174135" y="128848"/>
                    <a:pt x="173192" y="129271"/>
                    <a:pt x="172262" y="129089"/>
                  </a:cubicBezTo>
                  <a:cubicBezTo>
                    <a:pt x="171325" y="128877"/>
                    <a:pt x="170620" y="128100"/>
                    <a:pt x="170496" y="127147"/>
                  </a:cubicBezTo>
                  <a:cubicBezTo>
                    <a:pt x="165762" y="89274"/>
                    <a:pt x="163364" y="51143"/>
                    <a:pt x="163316" y="12970"/>
                  </a:cubicBezTo>
                  <a:cubicBezTo>
                    <a:pt x="163316" y="11734"/>
                    <a:pt x="164317" y="10734"/>
                    <a:pt x="165553" y="10734"/>
                  </a:cubicBezTo>
                  <a:cubicBezTo>
                    <a:pt x="166755" y="10734"/>
                    <a:pt x="167731" y="11711"/>
                    <a:pt x="167731" y="12911"/>
                  </a:cubicBezTo>
                  <a:cubicBezTo>
                    <a:pt x="167731" y="12929"/>
                    <a:pt x="167731" y="12953"/>
                    <a:pt x="167730" y="12970"/>
                  </a:cubicBezTo>
                  <a:cubicBezTo>
                    <a:pt x="167775" y="48830"/>
                    <a:pt x="169917" y="84654"/>
                    <a:pt x="174145" y="120261"/>
                  </a:cubicBezTo>
                  <a:cubicBezTo>
                    <a:pt x="175911" y="117436"/>
                    <a:pt x="177677" y="114670"/>
                    <a:pt x="179442" y="111962"/>
                  </a:cubicBezTo>
                  <a:cubicBezTo>
                    <a:pt x="183091" y="106077"/>
                    <a:pt x="186505" y="100957"/>
                    <a:pt x="189153" y="96013"/>
                  </a:cubicBezTo>
                  <a:cubicBezTo>
                    <a:pt x="196686" y="81829"/>
                    <a:pt x="197216" y="66998"/>
                    <a:pt x="197687" y="51343"/>
                  </a:cubicBezTo>
                  <a:lnTo>
                    <a:pt x="197687" y="45458"/>
                  </a:lnTo>
                  <a:cubicBezTo>
                    <a:pt x="197763" y="30014"/>
                    <a:pt x="201817" y="14853"/>
                    <a:pt x="209458" y="1435"/>
                  </a:cubicBezTo>
                  <a:cubicBezTo>
                    <a:pt x="210160" y="117"/>
                    <a:pt x="211799" y="-384"/>
                    <a:pt x="213119" y="317"/>
                  </a:cubicBezTo>
                  <a:cubicBezTo>
                    <a:pt x="213155" y="334"/>
                    <a:pt x="213190" y="358"/>
                    <a:pt x="213224" y="376"/>
                  </a:cubicBezTo>
                  <a:cubicBezTo>
                    <a:pt x="214829" y="1529"/>
                    <a:pt x="215353" y="3677"/>
                    <a:pt x="214460" y="5437"/>
                  </a:cubicBezTo>
                  <a:cubicBezTo>
                    <a:pt x="207103" y="18326"/>
                    <a:pt x="207927" y="32333"/>
                    <a:pt x="208575" y="47105"/>
                  </a:cubicBezTo>
                  <a:lnTo>
                    <a:pt x="208928" y="53285"/>
                  </a:lnTo>
                  <a:cubicBezTo>
                    <a:pt x="209752" y="69882"/>
                    <a:pt x="209928" y="84831"/>
                    <a:pt x="204337" y="99250"/>
                  </a:cubicBezTo>
                  <a:cubicBezTo>
                    <a:pt x="203749" y="100780"/>
                    <a:pt x="203101" y="102251"/>
                    <a:pt x="202395" y="103664"/>
                  </a:cubicBezTo>
                  <a:lnTo>
                    <a:pt x="206809" y="100780"/>
                  </a:lnTo>
                  <a:lnTo>
                    <a:pt x="207986" y="99956"/>
                  </a:lnTo>
                  <a:cubicBezTo>
                    <a:pt x="210817" y="98344"/>
                    <a:pt x="213283" y="96160"/>
                    <a:pt x="215225" y="93541"/>
                  </a:cubicBezTo>
                  <a:cubicBezTo>
                    <a:pt x="216029" y="92005"/>
                    <a:pt x="216660" y="90387"/>
                    <a:pt x="217109" y="88715"/>
                  </a:cubicBezTo>
                  <a:cubicBezTo>
                    <a:pt x="217492" y="87391"/>
                    <a:pt x="217963" y="86090"/>
                    <a:pt x="218521" y="84831"/>
                  </a:cubicBezTo>
                  <a:cubicBezTo>
                    <a:pt x="218974" y="83654"/>
                    <a:pt x="220087" y="82865"/>
                    <a:pt x="221346" y="82830"/>
                  </a:cubicBezTo>
                  <a:lnTo>
                    <a:pt x="221346" y="82830"/>
                  </a:lnTo>
                  <a:cubicBezTo>
                    <a:pt x="222664" y="82824"/>
                    <a:pt x="223841" y="83648"/>
                    <a:pt x="224289" y="84890"/>
                  </a:cubicBezTo>
                  <a:cubicBezTo>
                    <a:pt x="226878" y="90775"/>
                    <a:pt x="225230" y="98014"/>
                    <a:pt x="219168" y="106901"/>
                  </a:cubicBezTo>
                  <a:cubicBezTo>
                    <a:pt x="215065" y="112151"/>
                    <a:pt x="210014" y="116582"/>
                    <a:pt x="204278" y="119966"/>
                  </a:cubicBezTo>
                  <a:lnTo>
                    <a:pt x="202631" y="121143"/>
                  </a:lnTo>
                  <a:cubicBezTo>
                    <a:pt x="196635" y="124987"/>
                    <a:pt x="191088" y="129489"/>
                    <a:pt x="186093" y="134562"/>
                  </a:cubicBezTo>
                  <a:cubicBezTo>
                    <a:pt x="184328" y="136510"/>
                    <a:pt x="182751" y="138617"/>
                    <a:pt x="181384" y="140860"/>
                  </a:cubicBezTo>
                  <a:cubicBezTo>
                    <a:pt x="179805" y="144320"/>
                    <a:pt x="178506" y="147904"/>
                    <a:pt x="177500" y="151571"/>
                  </a:cubicBezTo>
                  <a:cubicBezTo>
                    <a:pt x="180619" y="173465"/>
                    <a:pt x="184209" y="194475"/>
                    <a:pt x="187623" y="214780"/>
                  </a:cubicBezTo>
                  <a:cubicBezTo>
                    <a:pt x="196451" y="267042"/>
                    <a:pt x="204808" y="316420"/>
                    <a:pt x="204808" y="372214"/>
                  </a:cubicBezTo>
                  <a:cubicBezTo>
                    <a:pt x="204808" y="381336"/>
                    <a:pt x="198923" y="389870"/>
                    <a:pt x="187917" y="396167"/>
                  </a:cubicBezTo>
                  <a:cubicBezTo>
                    <a:pt x="176015" y="402471"/>
                    <a:pt x="162716" y="405666"/>
                    <a:pt x="149250" y="40546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9C83BFC3-D468-463F-8F10-9847F4768543}"/>
                </a:ext>
              </a:extLst>
            </p:cNvPr>
            <p:cNvSpPr/>
            <p:nvPr/>
          </p:nvSpPr>
          <p:spPr>
            <a:xfrm>
              <a:off x="6626469" y="4102277"/>
              <a:ext cx="112175" cy="66526"/>
            </a:xfrm>
            <a:custGeom>
              <a:avLst/>
              <a:gdLst>
                <a:gd name="connsiteX0" fmla="*/ 56088 w 112175"/>
                <a:gd name="connsiteY0" fmla="*/ 66509 h 66526"/>
                <a:gd name="connsiteX1" fmla="*/ 16891 w 112175"/>
                <a:gd name="connsiteY1" fmla="*/ 57151 h 66526"/>
                <a:gd name="connsiteX2" fmla="*/ 0 w 112175"/>
                <a:gd name="connsiteY2" fmla="*/ 33257 h 66526"/>
                <a:gd name="connsiteX3" fmla="*/ 16891 w 112175"/>
                <a:gd name="connsiteY3" fmla="*/ 9362 h 66526"/>
                <a:gd name="connsiteX4" fmla="*/ 95284 w 112175"/>
                <a:gd name="connsiteY4" fmla="*/ 9362 h 66526"/>
                <a:gd name="connsiteX5" fmla="*/ 112175 w 112175"/>
                <a:gd name="connsiteY5" fmla="*/ 33257 h 66526"/>
                <a:gd name="connsiteX6" fmla="*/ 95284 w 112175"/>
                <a:gd name="connsiteY6" fmla="*/ 57151 h 66526"/>
                <a:gd name="connsiteX7" fmla="*/ 56088 w 112175"/>
                <a:gd name="connsiteY7" fmla="*/ 66509 h 66526"/>
                <a:gd name="connsiteX8" fmla="*/ 56088 w 112175"/>
                <a:gd name="connsiteY8" fmla="*/ 4301 h 66526"/>
                <a:gd name="connsiteX9" fmla="*/ 19127 w 112175"/>
                <a:gd name="connsiteY9" fmla="*/ 13188 h 66526"/>
                <a:gd name="connsiteX10" fmla="*/ 19127 w 112175"/>
                <a:gd name="connsiteY10" fmla="*/ 13188 h 66526"/>
                <a:gd name="connsiteX11" fmla="*/ 4414 w 112175"/>
                <a:gd name="connsiteY11" fmla="*/ 33257 h 66526"/>
                <a:gd name="connsiteX12" fmla="*/ 19127 w 112175"/>
                <a:gd name="connsiteY12" fmla="*/ 53326 h 66526"/>
                <a:gd name="connsiteX13" fmla="*/ 93107 w 112175"/>
                <a:gd name="connsiteY13" fmla="*/ 53326 h 66526"/>
                <a:gd name="connsiteX14" fmla="*/ 107761 w 112175"/>
                <a:gd name="connsiteY14" fmla="*/ 33257 h 66526"/>
                <a:gd name="connsiteX15" fmla="*/ 93107 w 112175"/>
                <a:gd name="connsiteY15" fmla="*/ 13188 h 66526"/>
                <a:gd name="connsiteX16" fmla="*/ 56088 w 112175"/>
                <a:gd name="connsiteY16" fmla="*/ 4301 h 66526"/>
                <a:gd name="connsiteX17" fmla="*/ 18009 w 112175"/>
                <a:gd name="connsiteY17" fmla="*/ 11245 h 66526"/>
                <a:gd name="connsiteX18" fmla="*/ 18009 w 112175"/>
                <a:gd name="connsiteY18" fmla="*/ 11245 h 6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175" h="66526">
                  <a:moveTo>
                    <a:pt x="56088" y="66509"/>
                  </a:moveTo>
                  <a:cubicBezTo>
                    <a:pt x="42439" y="66774"/>
                    <a:pt x="28948" y="63555"/>
                    <a:pt x="16891" y="57151"/>
                  </a:cubicBezTo>
                  <a:cubicBezTo>
                    <a:pt x="6003" y="50854"/>
                    <a:pt x="0" y="42379"/>
                    <a:pt x="0" y="33257"/>
                  </a:cubicBezTo>
                  <a:cubicBezTo>
                    <a:pt x="0" y="24134"/>
                    <a:pt x="5885" y="15601"/>
                    <a:pt x="16891" y="9362"/>
                  </a:cubicBezTo>
                  <a:cubicBezTo>
                    <a:pt x="41532" y="-3121"/>
                    <a:pt x="70643" y="-3121"/>
                    <a:pt x="95284" y="9362"/>
                  </a:cubicBezTo>
                  <a:cubicBezTo>
                    <a:pt x="106231" y="15601"/>
                    <a:pt x="112175" y="24134"/>
                    <a:pt x="112175" y="33257"/>
                  </a:cubicBezTo>
                  <a:cubicBezTo>
                    <a:pt x="112175" y="42379"/>
                    <a:pt x="106290" y="50913"/>
                    <a:pt x="95284" y="57151"/>
                  </a:cubicBezTo>
                  <a:cubicBezTo>
                    <a:pt x="83232" y="63566"/>
                    <a:pt x="69738" y="66792"/>
                    <a:pt x="56088" y="66509"/>
                  </a:cubicBezTo>
                  <a:close/>
                  <a:moveTo>
                    <a:pt x="56088" y="4301"/>
                  </a:moveTo>
                  <a:cubicBezTo>
                    <a:pt x="43212" y="4065"/>
                    <a:pt x="30490" y="7126"/>
                    <a:pt x="19127" y="13188"/>
                  </a:cubicBezTo>
                  <a:lnTo>
                    <a:pt x="19127" y="13188"/>
                  </a:lnTo>
                  <a:cubicBezTo>
                    <a:pt x="9652" y="18661"/>
                    <a:pt x="4414" y="25782"/>
                    <a:pt x="4414" y="33257"/>
                  </a:cubicBezTo>
                  <a:cubicBezTo>
                    <a:pt x="4414" y="40731"/>
                    <a:pt x="9652" y="47852"/>
                    <a:pt x="19127" y="53326"/>
                  </a:cubicBezTo>
                  <a:cubicBezTo>
                    <a:pt x="42383" y="65097"/>
                    <a:pt x="69851" y="65097"/>
                    <a:pt x="93107" y="53326"/>
                  </a:cubicBezTo>
                  <a:cubicBezTo>
                    <a:pt x="102582" y="47852"/>
                    <a:pt x="107761" y="40731"/>
                    <a:pt x="107761" y="33257"/>
                  </a:cubicBezTo>
                  <a:cubicBezTo>
                    <a:pt x="107761" y="25782"/>
                    <a:pt x="102582" y="18602"/>
                    <a:pt x="93107" y="13188"/>
                  </a:cubicBezTo>
                  <a:cubicBezTo>
                    <a:pt x="81726" y="7120"/>
                    <a:pt x="68983" y="4059"/>
                    <a:pt x="56088" y="4301"/>
                  </a:cubicBezTo>
                  <a:close/>
                  <a:moveTo>
                    <a:pt x="18009" y="11245"/>
                  </a:moveTo>
                  <a:lnTo>
                    <a:pt x="18009" y="11245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11CB25FD-0A6D-4569-BE73-3159B04A0D6D}"/>
                </a:ext>
              </a:extLst>
            </p:cNvPr>
            <p:cNvSpPr/>
            <p:nvPr/>
          </p:nvSpPr>
          <p:spPr>
            <a:xfrm>
              <a:off x="6644994" y="4117995"/>
              <a:ext cx="75524" cy="37592"/>
            </a:xfrm>
            <a:custGeom>
              <a:avLst/>
              <a:gdLst>
                <a:gd name="connsiteX0" fmla="*/ 37328 w 75524"/>
                <a:gd name="connsiteY0" fmla="*/ 26484 h 37592"/>
                <a:gd name="connsiteX1" fmla="*/ 19672 w 75524"/>
                <a:gd name="connsiteY1" fmla="*/ 0 h 37592"/>
                <a:gd name="connsiteX2" fmla="*/ 11079 w 75524"/>
                <a:gd name="connsiteY2" fmla="*/ 3355 h 37592"/>
                <a:gd name="connsiteX3" fmla="*/ 11079 w 75524"/>
                <a:gd name="connsiteY3" fmla="*/ 31722 h 37592"/>
                <a:gd name="connsiteX4" fmla="*/ 64460 w 75524"/>
                <a:gd name="connsiteY4" fmla="*/ 31722 h 37592"/>
                <a:gd name="connsiteX5" fmla="*/ 75524 w 75524"/>
                <a:gd name="connsiteY5" fmla="*/ 17538 h 37592"/>
                <a:gd name="connsiteX6" fmla="*/ 37328 w 75524"/>
                <a:gd name="connsiteY6" fmla="*/ 26484 h 3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24" h="37592">
                  <a:moveTo>
                    <a:pt x="37328" y="26484"/>
                  </a:moveTo>
                  <a:cubicBezTo>
                    <a:pt x="15964" y="23483"/>
                    <a:pt x="5724" y="11477"/>
                    <a:pt x="19672" y="0"/>
                  </a:cubicBezTo>
                  <a:cubicBezTo>
                    <a:pt x="16704" y="830"/>
                    <a:pt x="13825" y="1954"/>
                    <a:pt x="11079" y="3355"/>
                  </a:cubicBezTo>
                  <a:cubicBezTo>
                    <a:pt x="-3693" y="11182"/>
                    <a:pt x="-3693" y="23895"/>
                    <a:pt x="11079" y="31722"/>
                  </a:cubicBezTo>
                  <a:cubicBezTo>
                    <a:pt x="28012" y="39550"/>
                    <a:pt x="47527" y="39550"/>
                    <a:pt x="64460" y="31722"/>
                  </a:cubicBezTo>
                  <a:cubicBezTo>
                    <a:pt x="70460" y="29368"/>
                    <a:pt x="74701" y="23930"/>
                    <a:pt x="75524" y="17538"/>
                  </a:cubicBezTo>
                  <a:cubicBezTo>
                    <a:pt x="72346" y="25189"/>
                    <a:pt x="58810" y="29486"/>
                    <a:pt x="37328" y="2648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9FA99AA1-2E9C-466A-BC01-8019D032E0E8}"/>
                </a:ext>
              </a:extLst>
            </p:cNvPr>
            <p:cNvSpPr/>
            <p:nvPr/>
          </p:nvSpPr>
          <p:spPr>
            <a:xfrm>
              <a:off x="6644994" y="4117995"/>
              <a:ext cx="75524" cy="37592"/>
            </a:xfrm>
            <a:custGeom>
              <a:avLst/>
              <a:gdLst>
                <a:gd name="connsiteX0" fmla="*/ 37328 w 75524"/>
                <a:gd name="connsiteY0" fmla="*/ 26484 h 37592"/>
                <a:gd name="connsiteX1" fmla="*/ 19672 w 75524"/>
                <a:gd name="connsiteY1" fmla="*/ 0 h 37592"/>
                <a:gd name="connsiteX2" fmla="*/ 11079 w 75524"/>
                <a:gd name="connsiteY2" fmla="*/ 3355 h 37592"/>
                <a:gd name="connsiteX3" fmla="*/ 11079 w 75524"/>
                <a:gd name="connsiteY3" fmla="*/ 31722 h 37592"/>
                <a:gd name="connsiteX4" fmla="*/ 64460 w 75524"/>
                <a:gd name="connsiteY4" fmla="*/ 31722 h 37592"/>
                <a:gd name="connsiteX5" fmla="*/ 75524 w 75524"/>
                <a:gd name="connsiteY5" fmla="*/ 17538 h 37592"/>
                <a:gd name="connsiteX6" fmla="*/ 37328 w 75524"/>
                <a:gd name="connsiteY6" fmla="*/ 26484 h 3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24" h="37592">
                  <a:moveTo>
                    <a:pt x="37328" y="26484"/>
                  </a:moveTo>
                  <a:cubicBezTo>
                    <a:pt x="15964" y="23483"/>
                    <a:pt x="5724" y="11477"/>
                    <a:pt x="19672" y="0"/>
                  </a:cubicBezTo>
                  <a:cubicBezTo>
                    <a:pt x="16704" y="830"/>
                    <a:pt x="13825" y="1954"/>
                    <a:pt x="11079" y="3355"/>
                  </a:cubicBezTo>
                  <a:cubicBezTo>
                    <a:pt x="-3693" y="11182"/>
                    <a:pt x="-3693" y="23895"/>
                    <a:pt x="11079" y="31722"/>
                  </a:cubicBezTo>
                  <a:cubicBezTo>
                    <a:pt x="28012" y="39550"/>
                    <a:pt x="47527" y="39550"/>
                    <a:pt x="64460" y="31722"/>
                  </a:cubicBezTo>
                  <a:cubicBezTo>
                    <a:pt x="70460" y="29368"/>
                    <a:pt x="74701" y="23930"/>
                    <a:pt x="75524" y="17538"/>
                  </a:cubicBezTo>
                  <a:cubicBezTo>
                    <a:pt x="72346" y="25189"/>
                    <a:pt x="58810" y="29486"/>
                    <a:pt x="37328" y="2648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FD3EC7CC-3ABF-4B0C-91E3-C37985F47C8B}"/>
                </a:ext>
              </a:extLst>
            </p:cNvPr>
            <p:cNvSpPr/>
            <p:nvPr/>
          </p:nvSpPr>
          <p:spPr>
            <a:xfrm>
              <a:off x="6642514" y="4113493"/>
              <a:ext cx="79983" cy="44250"/>
            </a:xfrm>
            <a:custGeom>
              <a:avLst/>
              <a:gdLst>
                <a:gd name="connsiteX0" fmla="*/ 40043 w 79983"/>
                <a:gd name="connsiteY0" fmla="*/ 44229 h 44250"/>
                <a:gd name="connsiteX1" fmla="*/ 12322 w 79983"/>
                <a:gd name="connsiteY1" fmla="*/ 38343 h 44250"/>
                <a:gd name="connsiteX2" fmla="*/ 593 w 79983"/>
                <a:gd name="connsiteY2" fmla="*/ 17821 h 44250"/>
                <a:gd name="connsiteX3" fmla="*/ 12322 w 79983"/>
                <a:gd name="connsiteY3" fmla="*/ 6091 h 44250"/>
                <a:gd name="connsiteX4" fmla="*/ 67822 w 79983"/>
                <a:gd name="connsiteY4" fmla="*/ 6091 h 44250"/>
                <a:gd name="connsiteX5" fmla="*/ 79332 w 79983"/>
                <a:gd name="connsiteY5" fmla="*/ 26831 h 44250"/>
                <a:gd name="connsiteX6" fmla="*/ 67822 w 79983"/>
                <a:gd name="connsiteY6" fmla="*/ 38343 h 44250"/>
                <a:gd name="connsiteX7" fmla="*/ 40043 w 79983"/>
                <a:gd name="connsiteY7" fmla="*/ 44229 h 44250"/>
                <a:gd name="connsiteX8" fmla="*/ 40043 w 79983"/>
                <a:gd name="connsiteY8" fmla="*/ 4149 h 44250"/>
                <a:gd name="connsiteX9" fmla="*/ 14382 w 79983"/>
                <a:gd name="connsiteY9" fmla="*/ 10035 h 44250"/>
                <a:gd name="connsiteX10" fmla="*/ 14382 w 79983"/>
                <a:gd name="connsiteY10" fmla="*/ 10035 h 44250"/>
                <a:gd name="connsiteX11" fmla="*/ 4495 w 79983"/>
                <a:gd name="connsiteY11" fmla="*/ 22276 h 44250"/>
                <a:gd name="connsiteX12" fmla="*/ 14382 w 79983"/>
                <a:gd name="connsiteY12" fmla="*/ 34518 h 44250"/>
                <a:gd name="connsiteX13" fmla="*/ 65762 w 79983"/>
                <a:gd name="connsiteY13" fmla="*/ 34518 h 44250"/>
                <a:gd name="connsiteX14" fmla="*/ 75590 w 79983"/>
                <a:gd name="connsiteY14" fmla="*/ 22276 h 44250"/>
                <a:gd name="connsiteX15" fmla="*/ 65762 w 79983"/>
                <a:gd name="connsiteY15" fmla="*/ 10035 h 44250"/>
                <a:gd name="connsiteX16" fmla="*/ 40043 w 79983"/>
                <a:gd name="connsiteY16" fmla="*/ 4149 h 44250"/>
                <a:gd name="connsiteX17" fmla="*/ 13382 w 79983"/>
                <a:gd name="connsiteY17" fmla="*/ 7857 h 44250"/>
                <a:gd name="connsiteX18" fmla="*/ 13382 w 79983"/>
                <a:gd name="connsiteY18" fmla="*/ 7857 h 4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983" h="44250">
                  <a:moveTo>
                    <a:pt x="40043" y="44229"/>
                  </a:moveTo>
                  <a:cubicBezTo>
                    <a:pt x="30468" y="44476"/>
                    <a:pt x="20970" y="42463"/>
                    <a:pt x="12322" y="38343"/>
                  </a:cubicBezTo>
                  <a:cubicBezTo>
                    <a:pt x="3416" y="35913"/>
                    <a:pt x="-1835" y="26725"/>
                    <a:pt x="593" y="17821"/>
                  </a:cubicBezTo>
                  <a:cubicBezTo>
                    <a:pt x="2149" y="12112"/>
                    <a:pt x="6611" y="7651"/>
                    <a:pt x="12322" y="6091"/>
                  </a:cubicBezTo>
                  <a:cubicBezTo>
                    <a:pt x="29931" y="-2030"/>
                    <a:pt x="50212" y="-2030"/>
                    <a:pt x="67822" y="6091"/>
                  </a:cubicBezTo>
                  <a:cubicBezTo>
                    <a:pt x="76728" y="8640"/>
                    <a:pt x="81881" y="17927"/>
                    <a:pt x="79332" y="26831"/>
                  </a:cubicBezTo>
                  <a:cubicBezTo>
                    <a:pt x="77740" y="32399"/>
                    <a:pt x="73388" y="36748"/>
                    <a:pt x="67822" y="38343"/>
                  </a:cubicBezTo>
                  <a:cubicBezTo>
                    <a:pt x="59155" y="42469"/>
                    <a:pt x="49637" y="44488"/>
                    <a:pt x="40043" y="44229"/>
                  </a:cubicBezTo>
                  <a:close/>
                  <a:moveTo>
                    <a:pt x="40043" y="4149"/>
                  </a:moveTo>
                  <a:cubicBezTo>
                    <a:pt x="31143" y="4043"/>
                    <a:pt x="22347" y="6062"/>
                    <a:pt x="14382" y="10035"/>
                  </a:cubicBezTo>
                  <a:lnTo>
                    <a:pt x="14382" y="10035"/>
                  </a:lnTo>
                  <a:cubicBezTo>
                    <a:pt x="8026" y="13448"/>
                    <a:pt x="4495" y="17803"/>
                    <a:pt x="4495" y="22276"/>
                  </a:cubicBezTo>
                  <a:cubicBezTo>
                    <a:pt x="4495" y="26749"/>
                    <a:pt x="8026" y="31104"/>
                    <a:pt x="14382" y="34518"/>
                  </a:cubicBezTo>
                  <a:cubicBezTo>
                    <a:pt x="30694" y="41992"/>
                    <a:pt x="49450" y="41992"/>
                    <a:pt x="65762" y="34518"/>
                  </a:cubicBezTo>
                  <a:cubicBezTo>
                    <a:pt x="72118" y="31104"/>
                    <a:pt x="75590" y="26749"/>
                    <a:pt x="75590" y="22276"/>
                  </a:cubicBezTo>
                  <a:cubicBezTo>
                    <a:pt x="75590" y="17803"/>
                    <a:pt x="72118" y="13448"/>
                    <a:pt x="65762" y="10035"/>
                  </a:cubicBezTo>
                  <a:cubicBezTo>
                    <a:pt x="57774" y="6068"/>
                    <a:pt x="48960" y="4049"/>
                    <a:pt x="40043" y="4149"/>
                  </a:cubicBezTo>
                  <a:close/>
                  <a:moveTo>
                    <a:pt x="13382" y="7857"/>
                  </a:moveTo>
                  <a:lnTo>
                    <a:pt x="13382" y="7857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B321AF97-04BA-407A-A060-37EC27147AB9}"/>
                </a:ext>
              </a:extLst>
            </p:cNvPr>
            <p:cNvSpPr/>
            <p:nvPr/>
          </p:nvSpPr>
          <p:spPr>
            <a:xfrm>
              <a:off x="6682734" y="4189032"/>
              <a:ext cx="47789" cy="310924"/>
            </a:xfrm>
            <a:custGeom>
              <a:avLst/>
              <a:gdLst>
                <a:gd name="connsiteX0" fmla="*/ 24719 w 47789"/>
                <a:gd name="connsiteY0" fmla="*/ 295799 h 310924"/>
                <a:gd name="connsiteX1" fmla="*/ 27661 w 47789"/>
                <a:gd name="connsiteY1" fmla="*/ 293563 h 310924"/>
                <a:gd name="connsiteX2" fmla="*/ 34371 w 47789"/>
                <a:gd name="connsiteY2" fmla="*/ 302273 h 310924"/>
                <a:gd name="connsiteX3" fmla="*/ 34371 w 47789"/>
                <a:gd name="connsiteY3" fmla="*/ 298624 h 310924"/>
                <a:gd name="connsiteX4" fmla="*/ 31369 w 47789"/>
                <a:gd name="connsiteY4" fmla="*/ 220172 h 310924"/>
                <a:gd name="connsiteX5" fmla="*/ 35077 w 47789"/>
                <a:gd name="connsiteY5" fmla="*/ 219878 h 310924"/>
                <a:gd name="connsiteX6" fmla="*/ 38078 w 47789"/>
                <a:gd name="connsiteY6" fmla="*/ 298683 h 310924"/>
                <a:gd name="connsiteX7" fmla="*/ 38078 w 47789"/>
                <a:gd name="connsiteY7" fmla="*/ 302685 h 310924"/>
                <a:gd name="connsiteX8" fmla="*/ 44788 w 47789"/>
                <a:gd name="connsiteY8" fmla="*/ 293622 h 310924"/>
                <a:gd name="connsiteX9" fmla="*/ 47789 w 47789"/>
                <a:gd name="connsiteY9" fmla="*/ 295799 h 310924"/>
                <a:gd name="connsiteX10" fmla="*/ 36489 w 47789"/>
                <a:gd name="connsiteY10" fmla="*/ 310925 h 310924"/>
                <a:gd name="connsiteX11" fmla="*/ 18833 w 47789"/>
                <a:gd name="connsiteY11" fmla="*/ 189862 h 310924"/>
                <a:gd name="connsiteX12" fmla="*/ 21540 w 47789"/>
                <a:gd name="connsiteY12" fmla="*/ 187332 h 310924"/>
                <a:gd name="connsiteX13" fmla="*/ 29074 w 47789"/>
                <a:gd name="connsiteY13" fmla="*/ 195336 h 310924"/>
                <a:gd name="connsiteX14" fmla="*/ 28603 w 47789"/>
                <a:gd name="connsiteY14" fmla="*/ 191628 h 310924"/>
                <a:gd name="connsiteX15" fmla="*/ 15302 w 47789"/>
                <a:gd name="connsiteY15" fmla="*/ 114824 h 310924"/>
                <a:gd name="connsiteX16" fmla="*/ 14537 w 47789"/>
                <a:gd name="connsiteY16" fmla="*/ 111234 h 310924"/>
                <a:gd name="connsiteX17" fmla="*/ 18186 w 47789"/>
                <a:gd name="connsiteY17" fmla="*/ 110469 h 310924"/>
                <a:gd name="connsiteX18" fmla="*/ 18892 w 47789"/>
                <a:gd name="connsiteY18" fmla="*/ 114059 h 310924"/>
                <a:gd name="connsiteX19" fmla="*/ 32370 w 47789"/>
                <a:gd name="connsiteY19" fmla="*/ 191451 h 310924"/>
                <a:gd name="connsiteX20" fmla="*/ 32782 w 47789"/>
                <a:gd name="connsiteY20" fmla="*/ 195041 h 310924"/>
                <a:gd name="connsiteX21" fmla="*/ 38667 w 47789"/>
                <a:gd name="connsiteY21" fmla="*/ 185331 h 310924"/>
                <a:gd name="connsiteX22" fmla="*/ 41845 w 47789"/>
                <a:gd name="connsiteY22" fmla="*/ 187273 h 310924"/>
                <a:gd name="connsiteX23" fmla="*/ 32016 w 47789"/>
                <a:gd name="connsiteY23" fmla="*/ 203752 h 310924"/>
                <a:gd name="connsiteX24" fmla="*/ 0 w 47789"/>
                <a:gd name="connsiteY24" fmla="*/ 83102 h 310924"/>
                <a:gd name="connsiteX25" fmla="*/ 2413 w 47789"/>
                <a:gd name="connsiteY25" fmla="*/ 80335 h 310924"/>
                <a:gd name="connsiteX26" fmla="*/ 10829 w 47789"/>
                <a:gd name="connsiteY26" fmla="*/ 87751 h 310924"/>
                <a:gd name="connsiteX27" fmla="*/ 10241 w 47789"/>
                <a:gd name="connsiteY27" fmla="*/ 84279 h 310924"/>
                <a:gd name="connsiteX28" fmla="*/ 706 w 47789"/>
                <a:gd name="connsiteY28" fmla="*/ 0 h 310924"/>
                <a:gd name="connsiteX29" fmla="*/ 4414 w 47789"/>
                <a:gd name="connsiteY29" fmla="*/ 0 h 310924"/>
                <a:gd name="connsiteX30" fmla="*/ 13772 w 47789"/>
                <a:gd name="connsiteY30" fmla="*/ 83102 h 310924"/>
                <a:gd name="connsiteX31" fmla="*/ 14419 w 47789"/>
                <a:gd name="connsiteY31" fmla="*/ 86927 h 310924"/>
                <a:gd name="connsiteX32" fmla="*/ 19186 w 47789"/>
                <a:gd name="connsiteY32" fmla="*/ 76922 h 310924"/>
                <a:gd name="connsiteX33" fmla="*/ 22541 w 47789"/>
                <a:gd name="connsiteY33" fmla="*/ 78511 h 310924"/>
                <a:gd name="connsiteX34" fmla="*/ 14301 w 47789"/>
                <a:gd name="connsiteY34" fmla="*/ 95814 h 31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789" h="310924">
                  <a:moveTo>
                    <a:pt x="24719" y="295799"/>
                  </a:moveTo>
                  <a:lnTo>
                    <a:pt x="27661" y="293563"/>
                  </a:lnTo>
                  <a:lnTo>
                    <a:pt x="34371" y="302273"/>
                  </a:lnTo>
                  <a:lnTo>
                    <a:pt x="34371" y="298624"/>
                  </a:lnTo>
                  <a:cubicBezTo>
                    <a:pt x="34371" y="273494"/>
                    <a:pt x="33723" y="250482"/>
                    <a:pt x="31369" y="220172"/>
                  </a:cubicBezTo>
                  <a:lnTo>
                    <a:pt x="35077" y="219878"/>
                  </a:lnTo>
                  <a:cubicBezTo>
                    <a:pt x="37608" y="252365"/>
                    <a:pt x="38020" y="276907"/>
                    <a:pt x="38078" y="298683"/>
                  </a:cubicBezTo>
                  <a:lnTo>
                    <a:pt x="38078" y="302685"/>
                  </a:lnTo>
                  <a:lnTo>
                    <a:pt x="44788" y="293622"/>
                  </a:lnTo>
                  <a:lnTo>
                    <a:pt x="47789" y="295799"/>
                  </a:lnTo>
                  <a:lnTo>
                    <a:pt x="36489" y="310925"/>
                  </a:lnTo>
                  <a:close/>
                  <a:moveTo>
                    <a:pt x="18833" y="189862"/>
                  </a:moveTo>
                  <a:lnTo>
                    <a:pt x="21540" y="187332"/>
                  </a:lnTo>
                  <a:lnTo>
                    <a:pt x="29074" y="195336"/>
                  </a:lnTo>
                  <a:lnTo>
                    <a:pt x="28603" y="191628"/>
                  </a:lnTo>
                  <a:cubicBezTo>
                    <a:pt x="24954" y="161083"/>
                    <a:pt x="19834" y="136541"/>
                    <a:pt x="15302" y="114824"/>
                  </a:cubicBezTo>
                  <a:lnTo>
                    <a:pt x="14537" y="111234"/>
                  </a:lnTo>
                  <a:lnTo>
                    <a:pt x="18186" y="110469"/>
                  </a:lnTo>
                  <a:lnTo>
                    <a:pt x="18892" y="114059"/>
                  </a:lnTo>
                  <a:cubicBezTo>
                    <a:pt x="23483" y="135952"/>
                    <a:pt x="28662" y="160730"/>
                    <a:pt x="32370" y="191451"/>
                  </a:cubicBezTo>
                  <a:lnTo>
                    <a:pt x="32782" y="195041"/>
                  </a:lnTo>
                  <a:lnTo>
                    <a:pt x="38667" y="185331"/>
                  </a:lnTo>
                  <a:lnTo>
                    <a:pt x="41845" y="187273"/>
                  </a:lnTo>
                  <a:lnTo>
                    <a:pt x="32016" y="203752"/>
                  </a:lnTo>
                  <a:close/>
                  <a:moveTo>
                    <a:pt x="0" y="83102"/>
                  </a:moveTo>
                  <a:lnTo>
                    <a:pt x="2413" y="80335"/>
                  </a:lnTo>
                  <a:lnTo>
                    <a:pt x="10829" y="87751"/>
                  </a:lnTo>
                  <a:lnTo>
                    <a:pt x="10241" y="84279"/>
                  </a:lnTo>
                  <a:cubicBezTo>
                    <a:pt x="5048" y="56452"/>
                    <a:pt x="1862" y="28285"/>
                    <a:pt x="706" y="0"/>
                  </a:cubicBezTo>
                  <a:lnTo>
                    <a:pt x="4414" y="0"/>
                  </a:lnTo>
                  <a:cubicBezTo>
                    <a:pt x="5552" y="27891"/>
                    <a:pt x="8679" y="55658"/>
                    <a:pt x="13772" y="83102"/>
                  </a:cubicBezTo>
                  <a:lnTo>
                    <a:pt x="14419" y="86927"/>
                  </a:lnTo>
                  <a:lnTo>
                    <a:pt x="19186" y="76922"/>
                  </a:lnTo>
                  <a:lnTo>
                    <a:pt x="22541" y="78511"/>
                  </a:lnTo>
                  <a:lnTo>
                    <a:pt x="14301" y="95814"/>
                  </a:ln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7968E56C-3EF7-46E4-ABF8-F81246F719B0}"/>
                </a:ext>
              </a:extLst>
            </p:cNvPr>
            <p:cNvSpPr/>
            <p:nvPr/>
          </p:nvSpPr>
          <p:spPr>
            <a:xfrm>
              <a:off x="6432035" y="4147097"/>
              <a:ext cx="221304" cy="421587"/>
            </a:xfrm>
            <a:custGeom>
              <a:avLst/>
              <a:gdLst>
                <a:gd name="connsiteX0" fmla="*/ 220330 w 221304"/>
                <a:gd name="connsiteY0" fmla="*/ 103908 h 421587"/>
                <a:gd name="connsiteX1" fmla="*/ 218564 w 221304"/>
                <a:gd name="connsiteY1" fmla="*/ 103908 h 421587"/>
                <a:gd name="connsiteX2" fmla="*/ 215151 w 221304"/>
                <a:gd name="connsiteY2" fmla="*/ 112854 h 421587"/>
                <a:gd name="connsiteX3" fmla="*/ 206087 w 221304"/>
                <a:gd name="connsiteY3" fmla="*/ 120975 h 421587"/>
                <a:gd name="connsiteX4" fmla="*/ 194669 w 221304"/>
                <a:gd name="connsiteY4" fmla="*/ 128450 h 421587"/>
                <a:gd name="connsiteX5" fmla="*/ 200555 w 221304"/>
                <a:gd name="connsiteY5" fmla="*/ 116679 h 421587"/>
                <a:gd name="connsiteX6" fmla="*/ 204792 w 221304"/>
                <a:gd name="connsiteY6" fmla="*/ 71538 h 421587"/>
                <a:gd name="connsiteX7" fmla="*/ 210678 w 221304"/>
                <a:gd name="connsiteY7" fmla="*/ 22513 h 421587"/>
                <a:gd name="connsiteX8" fmla="*/ 209442 w 221304"/>
                <a:gd name="connsiteY8" fmla="*/ 20747 h 421587"/>
                <a:gd name="connsiteX9" fmla="*/ 197671 w 221304"/>
                <a:gd name="connsiteY9" fmla="*/ 63711 h 421587"/>
                <a:gd name="connsiteX10" fmla="*/ 188666 w 221304"/>
                <a:gd name="connsiteY10" fmla="*/ 115267 h 421587"/>
                <a:gd name="connsiteX11" fmla="*/ 170245 w 221304"/>
                <a:gd name="connsiteY11" fmla="*/ 145106 h 421587"/>
                <a:gd name="connsiteX12" fmla="*/ 163124 w 221304"/>
                <a:gd name="connsiteY12" fmla="*/ 31164 h 421587"/>
                <a:gd name="connsiteX13" fmla="*/ 147351 w 221304"/>
                <a:gd name="connsiteY13" fmla="*/ 9212 h 421587"/>
                <a:gd name="connsiteX14" fmla="*/ 70841 w 221304"/>
                <a:gd name="connsiteY14" fmla="*/ 9212 h 421587"/>
                <a:gd name="connsiteX15" fmla="*/ 55068 w 221304"/>
                <a:gd name="connsiteY15" fmla="*/ 31223 h 421587"/>
                <a:gd name="connsiteX16" fmla="*/ 55068 w 221304"/>
                <a:gd name="connsiteY16" fmla="*/ 31223 h 421587"/>
                <a:gd name="connsiteX17" fmla="*/ 55068 w 221304"/>
                <a:gd name="connsiteY17" fmla="*/ 31223 h 421587"/>
                <a:gd name="connsiteX18" fmla="*/ 66133 w 221304"/>
                <a:gd name="connsiteY18" fmla="*/ 173944 h 421587"/>
                <a:gd name="connsiteX19" fmla="*/ 86084 w 221304"/>
                <a:gd name="connsiteY19" fmla="*/ 299244 h 421587"/>
                <a:gd name="connsiteX20" fmla="*/ 55539 w 221304"/>
                <a:gd name="connsiteY20" fmla="*/ 271935 h 421587"/>
                <a:gd name="connsiteX21" fmla="*/ 52891 w 221304"/>
                <a:gd name="connsiteY21" fmla="*/ 269464 h 421587"/>
                <a:gd name="connsiteX22" fmla="*/ 35764 w 221304"/>
                <a:gd name="connsiteY22" fmla="*/ 252514 h 421587"/>
                <a:gd name="connsiteX23" fmla="*/ 34705 w 221304"/>
                <a:gd name="connsiteY23" fmla="*/ 251395 h 421587"/>
                <a:gd name="connsiteX24" fmla="*/ 31056 w 221304"/>
                <a:gd name="connsiteY24" fmla="*/ 246275 h 421587"/>
                <a:gd name="connsiteX25" fmla="*/ 25936 w 221304"/>
                <a:gd name="connsiteY25" fmla="*/ 234504 h 421587"/>
                <a:gd name="connsiteX26" fmla="*/ 22993 w 221304"/>
                <a:gd name="connsiteY26" fmla="*/ 220791 h 421587"/>
                <a:gd name="connsiteX27" fmla="*/ 14930 w 221304"/>
                <a:gd name="connsiteY27" fmla="*/ 195249 h 421587"/>
                <a:gd name="connsiteX28" fmla="*/ 7397 w 221304"/>
                <a:gd name="connsiteY28" fmla="*/ 184243 h 421587"/>
                <a:gd name="connsiteX29" fmla="*/ 864 w 221304"/>
                <a:gd name="connsiteY29" fmla="*/ 177711 h 421587"/>
                <a:gd name="connsiteX30" fmla="*/ 217 w 221304"/>
                <a:gd name="connsiteY30" fmla="*/ 179417 h 421587"/>
                <a:gd name="connsiteX31" fmla="*/ 12517 w 221304"/>
                <a:gd name="connsiteY31" fmla="*/ 204018 h 421587"/>
                <a:gd name="connsiteX32" fmla="*/ 13223 w 221304"/>
                <a:gd name="connsiteY32" fmla="*/ 220497 h 421587"/>
                <a:gd name="connsiteX33" fmla="*/ 14459 w 221304"/>
                <a:gd name="connsiteY33" fmla="*/ 233504 h 421587"/>
                <a:gd name="connsiteX34" fmla="*/ 16166 w 221304"/>
                <a:gd name="connsiteY34" fmla="*/ 239389 h 421587"/>
                <a:gd name="connsiteX35" fmla="*/ 33057 w 221304"/>
                <a:gd name="connsiteY35" fmla="*/ 264108 h 421587"/>
                <a:gd name="connsiteX36" fmla="*/ 42415 w 221304"/>
                <a:gd name="connsiteY36" fmla="*/ 273113 h 421587"/>
                <a:gd name="connsiteX37" fmla="*/ 52891 w 221304"/>
                <a:gd name="connsiteY37" fmla="*/ 281823 h 421587"/>
                <a:gd name="connsiteX38" fmla="*/ 58070 w 221304"/>
                <a:gd name="connsiteY38" fmla="*/ 285884 h 421587"/>
                <a:gd name="connsiteX39" fmla="*/ 56422 w 221304"/>
                <a:gd name="connsiteY39" fmla="*/ 285236 h 421587"/>
                <a:gd name="connsiteX40" fmla="*/ 54127 w 221304"/>
                <a:gd name="connsiteY40" fmla="*/ 284354 h 421587"/>
                <a:gd name="connsiteX41" fmla="*/ 51360 w 221304"/>
                <a:gd name="connsiteY41" fmla="*/ 283647 h 421587"/>
                <a:gd name="connsiteX42" fmla="*/ 27819 w 221304"/>
                <a:gd name="connsiteY42" fmla="*/ 280940 h 421587"/>
                <a:gd name="connsiteX43" fmla="*/ 9045 w 221304"/>
                <a:gd name="connsiteY43" fmla="*/ 273289 h 421587"/>
                <a:gd name="connsiteX44" fmla="*/ 9045 w 221304"/>
                <a:gd name="connsiteY44" fmla="*/ 273289 h 421587"/>
                <a:gd name="connsiteX45" fmla="*/ 9045 w 221304"/>
                <a:gd name="connsiteY45" fmla="*/ 273289 h 421587"/>
                <a:gd name="connsiteX46" fmla="*/ 9045 w 221304"/>
                <a:gd name="connsiteY46" fmla="*/ 273289 h 421587"/>
                <a:gd name="connsiteX47" fmla="*/ 9045 w 221304"/>
                <a:gd name="connsiteY47" fmla="*/ 273642 h 421587"/>
                <a:gd name="connsiteX48" fmla="*/ 34116 w 221304"/>
                <a:gd name="connsiteY48" fmla="*/ 286767 h 421587"/>
                <a:gd name="connsiteX49" fmla="*/ 51419 w 221304"/>
                <a:gd name="connsiteY49" fmla="*/ 290357 h 421587"/>
                <a:gd name="connsiteX50" fmla="*/ 62248 w 221304"/>
                <a:gd name="connsiteY50" fmla="*/ 294418 h 421587"/>
                <a:gd name="connsiteX51" fmla="*/ 70253 w 221304"/>
                <a:gd name="connsiteY51" fmla="*/ 299185 h 421587"/>
                <a:gd name="connsiteX52" fmla="*/ 77668 w 221304"/>
                <a:gd name="connsiteY52" fmla="*/ 305541 h 421587"/>
                <a:gd name="connsiteX53" fmla="*/ 79081 w 221304"/>
                <a:gd name="connsiteY53" fmla="*/ 307012 h 421587"/>
                <a:gd name="connsiteX54" fmla="*/ 80905 w 221304"/>
                <a:gd name="connsiteY54" fmla="*/ 309013 h 421587"/>
                <a:gd name="connsiteX55" fmla="*/ 81376 w 221304"/>
                <a:gd name="connsiteY55" fmla="*/ 309778 h 421587"/>
                <a:gd name="connsiteX56" fmla="*/ 89910 w 221304"/>
                <a:gd name="connsiteY56" fmla="*/ 329318 h 421587"/>
                <a:gd name="connsiteX57" fmla="*/ 92970 w 221304"/>
                <a:gd name="connsiteY57" fmla="*/ 390408 h 421587"/>
                <a:gd name="connsiteX58" fmla="*/ 108743 w 221304"/>
                <a:gd name="connsiteY58" fmla="*/ 412419 h 421587"/>
                <a:gd name="connsiteX59" fmla="*/ 185253 w 221304"/>
                <a:gd name="connsiteY59" fmla="*/ 412419 h 421587"/>
                <a:gd name="connsiteX60" fmla="*/ 194964 w 221304"/>
                <a:gd name="connsiteY60" fmla="*/ 404827 h 421587"/>
                <a:gd name="connsiteX61" fmla="*/ 200084 w 221304"/>
                <a:gd name="connsiteY61" fmla="*/ 396352 h 421587"/>
                <a:gd name="connsiteX62" fmla="*/ 201026 w 221304"/>
                <a:gd name="connsiteY62" fmla="*/ 390467 h 421587"/>
                <a:gd name="connsiteX63" fmla="*/ 173718 w 221304"/>
                <a:gd name="connsiteY63" fmla="*/ 169647 h 421587"/>
                <a:gd name="connsiteX64" fmla="*/ 178014 w 221304"/>
                <a:gd name="connsiteY64" fmla="*/ 157877 h 421587"/>
                <a:gd name="connsiteX65" fmla="*/ 182899 w 221304"/>
                <a:gd name="connsiteY65" fmla="*/ 151285 h 421587"/>
                <a:gd name="connsiteX66" fmla="*/ 199790 w 221304"/>
                <a:gd name="connsiteY66" fmla="*/ 137572 h 421587"/>
                <a:gd name="connsiteX67" fmla="*/ 215798 w 221304"/>
                <a:gd name="connsiteY67" fmla="*/ 123859 h 421587"/>
                <a:gd name="connsiteX68" fmla="*/ 220330 w 221304"/>
                <a:gd name="connsiteY68" fmla="*/ 103908 h 42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304" h="421587">
                  <a:moveTo>
                    <a:pt x="220330" y="103908"/>
                  </a:moveTo>
                  <a:cubicBezTo>
                    <a:pt x="219918" y="103025"/>
                    <a:pt x="219035" y="102849"/>
                    <a:pt x="218564" y="103908"/>
                  </a:cubicBezTo>
                  <a:cubicBezTo>
                    <a:pt x="217611" y="106957"/>
                    <a:pt x="216471" y="109946"/>
                    <a:pt x="215151" y="112854"/>
                  </a:cubicBezTo>
                  <a:cubicBezTo>
                    <a:pt x="212747" y="116179"/>
                    <a:pt x="209656" y="118951"/>
                    <a:pt x="206087" y="120975"/>
                  </a:cubicBezTo>
                  <a:cubicBezTo>
                    <a:pt x="202321" y="123565"/>
                    <a:pt x="198495" y="125978"/>
                    <a:pt x="194669" y="128450"/>
                  </a:cubicBezTo>
                  <a:cubicBezTo>
                    <a:pt x="196887" y="124660"/>
                    <a:pt x="198852" y="120728"/>
                    <a:pt x="200555" y="116679"/>
                  </a:cubicBezTo>
                  <a:cubicBezTo>
                    <a:pt x="205147" y="102101"/>
                    <a:pt x="206592" y="86717"/>
                    <a:pt x="204792" y="71538"/>
                  </a:cubicBezTo>
                  <a:cubicBezTo>
                    <a:pt x="203968" y="54647"/>
                    <a:pt x="201614" y="37815"/>
                    <a:pt x="210678" y="22513"/>
                  </a:cubicBezTo>
                  <a:cubicBezTo>
                    <a:pt x="211149" y="21689"/>
                    <a:pt x="210207" y="19453"/>
                    <a:pt x="209442" y="20747"/>
                  </a:cubicBezTo>
                  <a:cubicBezTo>
                    <a:pt x="201941" y="33842"/>
                    <a:pt x="197891" y="48626"/>
                    <a:pt x="197671" y="63711"/>
                  </a:cubicBezTo>
                  <a:cubicBezTo>
                    <a:pt x="196965" y="81838"/>
                    <a:pt x="197671" y="99023"/>
                    <a:pt x="188666" y="115267"/>
                  </a:cubicBezTo>
                  <a:cubicBezTo>
                    <a:pt x="183899" y="124271"/>
                    <a:pt x="176484" y="134453"/>
                    <a:pt x="170245" y="145106"/>
                  </a:cubicBezTo>
                  <a:cubicBezTo>
                    <a:pt x="165549" y="107304"/>
                    <a:pt x="163170" y="69255"/>
                    <a:pt x="163124" y="31164"/>
                  </a:cubicBezTo>
                  <a:cubicBezTo>
                    <a:pt x="163124" y="23219"/>
                    <a:pt x="157827" y="15274"/>
                    <a:pt x="147351" y="9212"/>
                  </a:cubicBezTo>
                  <a:cubicBezTo>
                    <a:pt x="123326" y="-3071"/>
                    <a:pt x="94866" y="-3071"/>
                    <a:pt x="70841" y="9212"/>
                  </a:cubicBezTo>
                  <a:cubicBezTo>
                    <a:pt x="60306" y="15097"/>
                    <a:pt x="55009" y="23219"/>
                    <a:pt x="55068" y="31223"/>
                  </a:cubicBezTo>
                  <a:lnTo>
                    <a:pt x="55068" y="31223"/>
                  </a:lnTo>
                  <a:lnTo>
                    <a:pt x="55068" y="31223"/>
                  </a:lnTo>
                  <a:cubicBezTo>
                    <a:pt x="55178" y="79007"/>
                    <a:pt x="58876" y="126714"/>
                    <a:pt x="66133" y="173944"/>
                  </a:cubicBezTo>
                  <a:cubicBezTo>
                    <a:pt x="72548" y="218261"/>
                    <a:pt x="80552" y="258458"/>
                    <a:pt x="86084" y="299244"/>
                  </a:cubicBezTo>
                  <a:cubicBezTo>
                    <a:pt x="76648" y="289338"/>
                    <a:pt x="66433" y="280210"/>
                    <a:pt x="55539" y="271935"/>
                  </a:cubicBezTo>
                  <a:lnTo>
                    <a:pt x="52891" y="269464"/>
                  </a:lnTo>
                  <a:cubicBezTo>
                    <a:pt x="46822" y="264190"/>
                    <a:pt x="41101" y="258529"/>
                    <a:pt x="35764" y="252514"/>
                  </a:cubicBezTo>
                  <a:lnTo>
                    <a:pt x="34705" y="251395"/>
                  </a:lnTo>
                  <a:cubicBezTo>
                    <a:pt x="33346" y="249795"/>
                    <a:pt x="32125" y="248082"/>
                    <a:pt x="31056" y="246275"/>
                  </a:cubicBezTo>
                  <a:cubicBezTo>
                    <a:pt x="28805" y="242614"/>
                    <a:pt x="27082" y="238648"/>
                    <a:pt x="25936" y="234504"/>
                  </a:cubicBezTo>
                  <a:cubicBezTo>
                    <a:pt x="24654" y="230002"/>
                    <a:pt x="23671" y="225423"/>
                    <a:pt x="22993" y="220791"/>
                  </a:cubicBezTo>
                  <a:cubicBezTo>
                    <a:pt x="21785" y="211881"/>
                    <a:pt x="19057" y="203241"/>
                    <a:pt x="14930" y="195249"/>
                  </a:cubicBezTo>
                  <a:cubicBezTo>
                    <a:pt x="12823" y="191317"/>
                    <a:pt x="10297" y="187627"/>
                    <a:pt x="7397" y="184243"/>
                  </a:cubicBezTo>
                  <a:cubicBezTo>
                    <a:pt x="5369" y="181919"/>
                    <a:pt x="3186" y="179741"/>
                    <a:pt x="864" y="177711"/>
                  </a:cubicBezTo>
                  <a:cubicBezTo>
                    <a:pt x="217" y="177181"/>
                    <a:pt x="-313" y="178888"/>
                    <a:pt x="217" y="179417"/>
                  </a:cubicBezTo>
                  <a:cubicBezTo>
                    <a:pt x="7202" y="185827"/>
                    <a:pt x="11581" y="194584"/>
                    <a:pt x="12517" y="204018"/>
                  </a:cubicBezTo>
                  <a:cubicBezTo>
                    <a:pt x="13106" y="209433"/>
                    <a:pt x="13047" y="214965"/>
                    <a:pt x="13223" y="220497"/>
                  </a:cubicBezTo>
                  <a:cubicBezTo>
                    <a:pt x="13311" y="224858"/>
                    <a:pt x="13724" y="229208"/>
                    <a:pt x="14459" y="233504"/>
                  </a:cubicBezTo>
                  <a:cubicBezTo>
                    <a:pt x="14903" y="235499"/>
                    <a:pt x="15473" y="237465"/>
                    <a:pt x="16166" y="239389"/>
                  </a:cubicBezTo>
                  <a:cubicBezTo>
                    <a:pt x="19908" y="248771"/>
                    <a:pt x="25676" y="257210"/>
                    <a:pt x="33057" y="264108"/>
                  </a:cubicBezTo>
                  <a:cubicBezTo>
                    <a:pt x="36117" y="267227"/>
                    <a:pt x="39295" y="269993"/>
                    <a:pt x="42415" y="273113"/>
                  </a:cubicBezTo>
                  <a:cubicBezTo>
                    <a:pt x="45534" y="276232"/>
                    <a:pt x="49301" y="278998"/>
                    <a:pt x="52891" y="281823"/>
                  </a:cubicBezTo>
                  <a:lnTo>
                    <a:pt x="58070" y="285884"/>
                  </a:lnTo>
                  <a:lnTo>
                    <a:pt x="56422" y="285236"/>
                  </a:lnTo>
                  <a:cubicBezTo>
                    <a:pt x="55677" y="284889"/>
                    <a:pt x="54911" y="284595"/>
                    <a:pt x="54127" y="284354"/>
                  </a:cubicBezTo>
                  <a:lnTo>
                    <a:pt x="51360" y="283647"/>
                  </a:lnTo>
                  <a:cubicBezTo>
                    <a:pt x="43768" y="281941"/>
                    <a:pt x="35529" y="281999"/>
                    <a:pt x="27819" y="280940"/>
                  </a:cubicBezTo>
                  <a:cubicBezTo>
                    <a:pt x="20948" y="280281"/>
                    <a:pt x="14420" y="277621"/>
                    <a:pt x="9045" y="273289"/>
                  </a:cubicBezTo>
                  <a:cubicBezTo>
                    <a:pt x="9045" y="273289"/>
                    <a:pt x="9045" y="273289"/>
                    <a:pt x="9045" y="273289"/>
                  </a:cubicBezTo>
                  <a:lnTo>
                    <a:pt x="9045" y="273289"/>
                  </a:lnTo>
                  <a:lnTo>
                    <a:pt x="9045" y="273289"/>
                  </a:lnTo>
                  <a:cubicBezTo>
                    <a:pt x="9021" y="273407"/>
                    <a:pt x="9021" y="273525"/>
                    <a:pt x="9045" y="273642"/>
                  </a:cubicBezTo>
                  <a:cubicBezTo>
                    <a:pt x="15722" y="280669"/>
                    <a:pt x="24538" y="285283"/>
                    <a:pt x="34116" y="286767"/>
                  </a:cubicBezTo>
                  <a:cubicBezTo>
                    <a:pt x="40002" y="288061"/>
                    <a:pt x="45887" y="288944"/>
                    <a:pt x="51419" y="290357"/>
                  </a:cubicBezTo>
                  <a:cubicBezTo>
                    <a:pt x="55162" y="291322"/>
                    <a:pt x="58793" y="292681"/>
                    <a:pt x="62248" y="294418"/>
                  </a:cubicBezTo>
                  <a:cubicBezTo>
                    <a:pt x="65046" y="295777"/>
                    <a:pt x="67724" y="297372"/>
                    <a:pt x="70253" y="299185"/>
                  </a:cubicBezTo>
                  <a:cubicBezTo>
                    <a:pt x="72910" y="301074"/>
                    <a:pt x="75392" y="303205"/>
                    <a:pt x="77668" y="305541"/>
                  </a:cubicBezTo>
                  <a:cubicBezTo>
                    <a:pt x="78198" y="306012"/>
                    <a:pt x="78610" y="306541"/>
                    <a:pt x="79081" y="307012"/>
                  </a:cubicBezTo>
                  <a:cubicBezTo>
                    <a:pt x="79551" y="307483"/>
                    <a:pt x="80258" y="308366"/>
                    <a:pt x="80905" y="309013"/>
                  </a:cubicBezTo>
                  <a:cubicBezTo>
                    <a:pt x="81096" y="309249"/>
                    <a:pt x="81254" y="309502"/>
                    <a:pt x="81376" y="309778"/>
                  </a:cubicBezTo>
                  <a:cubicBezTo>
                    <a:pt x="84886" y="315982"/>
                    <a:pt x="87746" y="322526"/>
                    <a:pt x="89910" y="329318"/>
                  </a:cubicBezTo>
                  <a:cubicBezTo>
                    <a:pt x="91963" y="349617"/>
                    <a:pt x="92984" y="370003"/>
                    <a:pt x="92970" y="390408"/>
                  </a:cubicBezTo>
                  <a:cubicBezTo>
                    <a:pt x="92970" y="398353"/>
                    <a:pt x="98267" y="406299"/>
                    <a:pt x="108743" y="412419"/>
                  </a:cubicBezTo>
                  <a:cubicBezTo>
                    <a:pt x="132782" y="424643"/>
                    <a:pt x="161215" y="424643"/>
                    <a:pt x="185253" y="412419"/>
                  </a:cubicBezTo>
                  <a:cubicBezTo>
                    <a:pt x="188862" y="410407"/>
                    <a:pt x="192138" y="407841"/>
                    <a:pt x="194964" y="404827"/>
                  </a:cubicBezTo>
                  <a:cubicBezTo>
                    <a:pt x="197212" y="402367"/>
                    <a:pt x="198952" y="399489"/>
                    <a:pt x="200084" y="396352"/>
                  </a:cubicBezTo>
                  <a:cubicBezTo>
                    <a:pt x="200706" y="394451"/>
                    <a:pt x="201023" y="392468"/>
                    <a:pt x="201026" y="390467"/>
                  </a:cubicBezTo>
                  <a:cubicBezTo>
                    <a:pt x="201026" y="312898"/>
                    <a:pt x="184841" y="247805"/>
                    <a:pt x="173718" y="169647"/>
                  </a:cubicBezTo>
                  <a:cubicBezTo>
                    <a:pt x="174809" y="165610"/>
                    <a:pt x="176246" y="161667"/>
                    <a:pt x="178014" y="157877"/>
                  </a:cubicBezTo>
                  <a:cubicBezTo>
                    <a:pt x="179455" y="155546"/>
                    <a:pt x="181089" y="153339"/>
                    <a:pt x="182899" y="151285"/>
                  </a:cubicBezTo>
                  <a:cubicBezTo>
                    <a:pt x="188011" y="146112"/>
                    <a:pt x="193675" y="141510"/>
                    <a:pt x="199790" y="137572"/>
                  </a:cubicBezTo>
                  <a:cubicBezTo>
                    <a:pt x="205908" y="134000"/>
                    <a:pt x="211330" y="129356"/>
                    <a:pt x="215798" y="123859"/>
                  </a:cubicBezTo>
                  <a:cubicBezTo>
                    <a:pt x="219094" y="118268"/>
                    <a:pt x="223214" y="110558"/>
                    <a:pt x="220330" y="103908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29CFC067-F484-4577-8F14-9CEF59F6F78F}"/>
                </a:ext>
              </a:extLst>
            </p:cNvPr>
            <p:cNvSpPr/>
            <p:nvPr/>
          </p:nvSpPr>
          <p:spPr>
            <a:xfrm>
              <a:off x="6432094" y="4178497"/>
              <a:ext cx="200554" cy="390172"/>
            </a:xfrm>
            <a:custGeom>
              <a:avLst/>
              <a:gdLst>
                <a:gd name="connsiteX0" fmla="*/ 200555 w 200554"/>
                <a:gd name="connsiteY0" fmla="*/ 359008 h 390172"/>
                <a:gd name="connsiteX1" fmla="*/ 184782 w 200554"/>
                <a:gd name="connsiteY1" fmla="*/ 380961 h 390172"/>
                <a:gd name="connsiteX2" fmla="*/ 108272 w 200554"/>
                <a:gd name="connsiteY2" fmla="*/ 380961 h 390172"/>
                <a:gd name="connsiteX3" fmla="*/ 92499 w 200554"/>
                <a:gd name="connsiteY3" fmla="*/ 359008 h 390172"/>
                <a:gd name="connsiteX4" fmla="*/ 89321 w 200554"/>
                <a:gd name="connsiteY4" fmla="*/ 297918 h 390172"/>
                <a:gd name="connsiteX5" fmla="*/ 81141 w 200554"/>
                <a:gd name="connsiteY5" fmla="*/ 278320 h 390172"/>
                <a:gd name="connsiteX6" fmla="*/ 80670 w 200554"/>
                <a:gd name="connsiteY6" fmla="*/ 277613 h 390172"/>
                <a:gd name="connsiteX7" fmla="*/ 77433 w 200554"/>
                <a:gd name="connsiteY7" fmla="*/ 274141 h 390172"/>
                <a:gd name="connsiteX8" fmla="*/ 70017 w 200554"/>
                <a:gd name="connsiteY8" fmla="*/ 267785 h 390172"/>
                <a:gd name="connsiteX9" fmla="*/ 51184 w 200554"/>
                <a:gd name="connsiteY9" fmla="*/ 258957 h 390172"/>
                <a:gd name="connsiteX10" fmla="*/ 8633 w 200554"/>
                <a:gd name="connsiteY10" fmla="*/ 242654 h 390172"/>
                <a:gd name="connsiteX11" fmla="*/ 8986 w 200554"/>
                <a:gd name="connsiteY11" fmla="*/ 242066 h 390172"/>
                <a:gd name="connsiteX12" fmla="*/ 54068 w 200554"/>
                <a:gd name="connsiteY12" fmla="*/ 253130 h 390172"/>
                <a:gd name="connsiteX13" fmla="*/ 58070 w 200554"/>
                <a:gd name="connsiteY13" fmla="*/ 254660 h 390172"/>
                <a:gd name="connsiteX14" fmla="*/ 42415 w 200554"/>
                <a:gd name="connsiteY14" fmla="*/ 241889 h 390172"/>
                <a:gd name="connsiteX15" fmla="*/ 14459 w 200554"/>
                <a:gd name="connsiteY15" fmla="*/ 202104 h 390172"/>
                <a:gd name="connsiteX16" fmla="*/ 12517 w 200554"/>
                <a:gd name="connsiteY16" fmla="*/ 172677 h 390172"/>
                <a:gd name="connsiteX17" fmla="*/ 217 w 200554"/>
                <a:gd name="connsiteY17" fmla="*/ 148076 h 390172"/>
                <a:gd name="connsiteX18" fmla="*/ 864 w 200554"/>
                <a:gd name="connsiteY18" fmla="*/ 146369 h 390172"/>
                <a:gd name="connsiteX19" fmla="*/ 22934 w 200554"/>
                <a:gd name="connsiteY19" fmla="*/ 189627 h 390172"/>
                <a:gd name="connsiteX20" fmla="*/ 34705 w 200554"/>
                <a:gd name="connsiteY20" fmla="*/ 219996 h 390172"/>
                <a:gd name="connsiteX21" fmla="*/ 55539 w 200554"/>
                <a:gd name="connsiteY21" fmla="*/ 240535 h 390172"/>
                <a:gd name="connsiteX22" fmla="*/ 86084 w 200554"/>
                <a:gd name="connsiteY22" fmla="*/ 267844 h 390172"/>
                <a:gd name="connsiteX23" fmla="*/ 55068 w 200554"/>
                <a:gd name="connsiteY23" fmla="*/ 0 h 390172"/>
                <a:gd name="connsiteX24" fmla="*/ 67428 w 200554"/>
                <a:gd name="connsiteY24" fmla="*/ 19834 h 390172"/>
                <a:gd name="connsiteX25" fmla="*/ 92205 w 200554"/>
                <a:gd name="connsiteY25" fmla="*/ 189215 h 390172"/>
                <a:gd name="connsiteX26" fmla="*/ 110567 w 200554"/>
                <a:gd name="connsiteY26" fmla="*/ 310748 h 390172"/>
                <a:gd name="connsiteX27" fmla="*/ 142702 w 200554"/>
                <a:gd name="connsiteY27" fmla="*/ 375958 h 390172"/>
                <a:gd name="connsiteX28" fmla="*/ 200555 w 200554"/>
                <a:gd name="connsiteY28" fmla="*/ 359008 h 39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554" h="390172">
                  <a:moveTo>
                    <a:pt x="200555" y="359008"/>
                  </a:moveTo>
                  <a:cubicBezTo>
                    <a:pt x="200555" y="366953"/>
                    <a:pt x="195317" y="374899"/>
                    <a:pt x="184782" y="380961"/>
                  </a:cubicBezTo>
                  <a:cubicBezTo>
                    <a:pt x="160757" y="393243"/>
                    <a:pt x="132297" y="393243"/>
                    <a:pt x="108272" y="380961"/>
                  </a:cubicBezTo>
                  <a:cubicBezTo>
                    <a:pt x="97737" y="375075"/>
                    <a:pt x="92499" y="366953"/>
                    <a:pt x="92499" y="359008"/>
                  </a:cubicBezTo>
                  <a:cubicBezTo>
                    <a:pt x="92499" y="337880"/>
                    <a:pt x="91263" y="317811"/>
                    <a:pt x="89321" y="297918"/>
                  </a:cubicBezTo>
                  <a:cubicBezTo>
                    <a:pt x="87234" y="291138"/>
                    <a:pt x="84495" y="284570"/>
                    <a:pt x="81141" y="278320"/>
                  </a:cubicBezTo>
                  <a:lnTo>
                    <a:pt x="80670" y="277613"/>
                  </a:lnTo>
                  <a:cubicBezTo>
                    <a:pt x="79551" y="276495"/>
                    <a:pt x="78551" y="275200"/>
                    <a:pt x="77433" y="274141"/>
                  </a:cubicBezTo>
                  <a:cubicBezTo>
                    <a:pt x="75157" y="271805"/>
                    <a:pt x="72675" y="269674"/>
                    <a:pt x="70017" y="267785"/>
                  </a:cubicBezTo>
                  <a:cubicBezTo>
                    <a:pt x="64348" y="263689"/>
                    <a:pt x="57960" y="260693"/>
                    <a:pt x="51184" y="258957"/>
                  </a:cubicBezTo>
                  <a:cubicBezTo>
                    <a:pt x="36412" y="255249"/>
                    <a:pt x="19403" y="254955"/>
                    <a:pt x="8633" y="242654"/>
                  </a:cubicBezTo>
                  <a:cubicBezTo>
                    <a:pt x="8633" y="242654"/>
                    <a:pt x="8633" y="241830"/>
                    <a:pt x="8986" y="242066"/>
                  </a:cubicBezTo>
                  <a:cubicBezTo>
                    <a:pt x="21463" y="252954"/>
                    <a:pt x="39295" y="248775"/>
                    <a:pt x="54068" y="253130"/>
                  </a:cubicBezTo>
                  <a:cubicBezTo>
                    <a:pt x="55480" y="253542"/>
                    <a:pt x="56716" y="254190"/>
                    <a:pt x="58070" y="254660"/>
                  </a:cubicBezTo>
                  <a:cubicBezTo>
                    <a:pt x="52714" y="250482"/>
                    <a:pt x="47241" y="246362"/>
                    <a:pt x="42415" y="241889"/>
                  </a:cubicBezTo>
                  <a:cubicBezTo>
                    <a:pt x="30644" y="230766"/>
                    <a:pt x="17814" y="218818"/>
                    <a:pt x="14459" y="202104"/>
                  </a:cubicBezTo>
                  <a:cubicBezTo>
                    <a:pt x="12517" y="192452"/>
                    <a:pt x="13517" y="182388"/>
                    <a:pt x="12517" y="172677"/>
                  </a:cubicBezTo>
                  <a:cubicBezTo>
                    <a:pt x="11581" y="163243"/>
                    <a:pt x="7202" y="154485"/>
                    <a:pt x="217" y="148076"/>
                  </a:cubicBezTo>
                  <a:cubicBezTo>
                    <a:pt x="-313" y="147547"/>
                    <a:pt x="217" y="145840"/>
                    <a:pt x="864" y="146369"/>
                  </a:cubicBezTo>
                  <a:cubicBezTo>
                    <a:pt x="13373" y="157522"/>
                    <a:pt x="21248" y="172954"/>
                    <a:pt x="22934" y="189627"/>
                  </a:cubicBezTo>
                  <a:cubicBezTo>
                    <a:pt x="23805" y="200686"/>
                    <a:pt x="27898" y="211238"/>
                    <a:pt x="34705" y="219996"/>
                  </a:cubicBezTo>
                  <a:cubicBezTo>
                    <a:pt x="41129" y="227352"/>
                    <a:pt x="48093" y="234215"/>
                    <a:pt x="55539" y="240535"/>
                  </a:cubicBezTo>
                  <a:cubicBezTo>
                    <a:pt x="66433" y="248810"/>
                    <a:pt x="76648" y="257939"/>
                    <a:pt x="86084" y="267844"/>
                  </a:cubicBezTo>
                  <a:cubicBezTo>
                    <a:pt x="75196" y="187979"/>
                    <a:pt x="55068" y="110527"/>
                    <a:pt x="55068" y="0"/>
                  </a:cubicBezTo>
                  <a:cubicBezTo>
                    <a:pt x="55657" y="8245"/>
                    <a:pt x="60283" y="15673"/>
                    <a:pt x="67428" y="19834"/>
                  </a:cubicBezTo>
                  <a:cubicBezTo>
                    <a:pt x="70719" y="76910"/>
                    <a:pt x="79010" y="133586"/>
                    <a:pt x="92205" y="189215"/>
                  </a:cubicBezTo>
                  <a:cubicBezTo>
                    <a:pt x="101168" y="229247"/>
                    <a:pt x="107305" y="269856"/>
                    <a:pt x="110567" y="310748"/>
                  </a:cubicBezTo>
                  <a:cubicBezTo>
                    <a:pt x="114569" y="349709"/>
                    <a:pt x="118807" y="372191"/>
                    <a:pt x="142702" y="375958"/>
                  </a:cubicBezTo>
                  <a:cubicBezTo>
                    <a:pt x="166596" y="379725"/>
                    <a:pt x="191256" y="375193"/>
                    <a:pt x="200555" y="359008"/>
                  </a:cubicBezTo>
                  <a:close/>
                </a:path>
              </a:pathLst>
            </a:custGeom>
            <a:solidFill>
              <a:srgbClr val="00000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789FCBA5-E9C4-443A-B45E-EA229F675C99}"/>
                </a:ext>
              </a:extLst>
            </p:cNvPr>
            <p:cNvSpPr/>
            <p:nvPr/>
          </p:nvSpPr>
          <p:spPr>
            <a:xfrm>
              <a:off x="6429705" y="4165431"/>
              <a:ext cx="225125" cy="405342"/>
            </a:xfrm>
            <a:custGeom>
              <a:avLst/>
              <a:gdLst>
                <a:gd name="connsiteX0" fmla="*/ 149093 w 225125"/>
                <a:gd name="connsiteY0" fmla="*/ 405327 h 405342"/>
                <a:gd name="connsiteX1" fmla="*/ 109896 w 225125"/>
                <a:gd name="connsiteY1" fmla="*/ 395969 h 405342"/>
                <a:gd name="connsiteX2" fmla="*/ 93005 w 225125"/>
                <a:gd name="connsiteY2" fmla="*/ 372074 h 405342"/>
                <a:gd name="connsiteX3" fmla="*/ 89827 w 225125"/>
                <a:gd name="connsiteY3" fmla="*/ 311219 h 405342"/>
                <a:gd name="connsiteX4" fmla="*/ 81588 w 225125"/>
                <a:gd name="connsiteY4" fmla="*/ 292504 h 405342"/>
                <a:gd name="connsiteX5" fmla="*/ 81117 w 225125"/>
                <a:gd name="connsiteY5" fmla="*/ 291856 h 405342"/>
                <a:gd name="connsiteX6" fmla="*/ 79763 w 225125"/>
                <a:gd name="connsiteY6" fmla="*/ 290385 h 405342"/>
                <a:gd name="connsiteX7" fmla="*/ 78233 w 225125"/>
                <a:gd name="connsiteY7" fmla="*/ 288737 h 405342"/>
                <a:gd name="connsiteX8" fmla="*/ 71112 w 225125"/>
                <a:gd name="connsiteY8" fmla="*/ 282852 h 405342"/>
                <a:gd name="connsiteX9" fmla="*/ 52985 w 225125"/>
                <a:gd name="connsiteY9" fmla="*/ 274436 h 405342"/>
                <a:gd name="connsiteX10" fmla="*/ 42862 w 225125"/>
                <a:gd name="connsiteY10" fmla="*/ 272258 h 405342"/>
                <a:gd name="connsiteX11" fmla="*/ 9374 w 225125"/>
                <a:gd name="connsiteY11" fmla="*/ 257368 h 405342"/>
                <a:gd name="connsiteX12" fmla="*/ 9557 w 225125"/>
                <a:gd name="connsiteY12" fmla="*/ 253796 h 405342"/>
                <a:gd name="connsiteX13" fmla="*/ 12788 w 225125"/>
                <a:gd name="connsiteY13" fmla="*/ 253660 h 405342"/>
                <a:gd name="connsiteX14" fmla="*/ 39801 w 225125"/>
                <a:gd name="connsiteY14" fmla="*/ 261782 h 405342"/>
                <a:gd name="connsiteX15" fmla="*/ 50336 w 225125"/>
                <a:gd name="connsiteY15" fmla="*/ 262842 h 405342"/>
                <a:gd name="connsiteX16" fmla="*/ 43274 w 225125"/>
                <a:gd name="connsiteY16" fmla="*/ 256956 h 405342"/>
                <a:gd name="connsiteX17" fmla="*/ 14671 w 225125"/>
                <a:gd name="connsiteY17" fmla="*/ 215759 h 405342"/>
                <a:gd name="connsiteX18" fmla="*/ 13200 w 225125"/>
                <a:gd name="connsiteY18" fmla="*/ 197749 h 405342"/>
                <a:gd name="connsiteX19" fmla="*/ 12670 w 225125"/>
                <a:gd name="connsiteY19" fmla="*/ 185979 h 405342"/>
                <a:gd name="connsiteX20" fmla="*/ 899 w 225125"/>
                <a:gd name="connsiteY20" fmla="*/ 162731 h 405342"/>
                <a:gd name="connsiteX21" fmla="*/ 899 w 225125"/>
                <a:gd name="connsiteY21" fmla="*/ 158023 h 405342"/>
                <a:gd name="connsiteX22" fmla="*/ 4489 w 225125"/>
                <a:gd name="connsiteY22" fmla="*/ 158023 h 405342"/>
                <a:gd name="connsiteX23" fmla="*/ 27324 w 225125"/>
                <a:gd name="connsiteY23" fmla="*/ 202458 h 405342"/>
                <a:gd name="connsiteX24" fmla="*/ 38566 w 225125"/>
                <a:gd name="connsiteY24" fmla="*/ 231884 h 405342"/>
                <a:gd name="connsiteX25" fmla="*/ 59164 w 225125"/>
                <a:gd name="connsiteY25" fmla="*/ 252189 h 405342"/>
                <a:gd name="connsiteX26" fmla="*/ 68934 w 225125"/>
                <a:gd name="connsiteY26" fmla="*/ 260311 h 405342"/>
                <a:gd name="connsiteX27" fmla="*/ 85060 w 225125"/>
                <a:gd name="connsiteY27" fmla="*/ 274377 h 405342"/>
                <a:gd name="connsiteX28" fmla="*/ 75702 w 225125"/>
                <a:gd name="connsiteY28" fmla="*/ 215935 h 405342"/>
                <a:gd name="connsiteX29" fmla="*/ 55221 w 225125"/>
                <a:gd name="connsiteY29" fmla="*/ 12831 h 405342"/>
                <a:gd name="connsiteX30" fmla="*/ 57790 w 225125"/>
                <a:gd name="connsiteY30" fmla="*/ 10983 h 405342"/>
                <a:gd name="connsiteX31" fmla="*/ 59635 w 225125"/>
                <a:gd name="connsiteY31" fmla="*/ 12831 h 405342"/>
                <a:gd name="connsiteX32" fmla="*/ 80234 w 225125"/>
                <a:gd name="connsiteY32" fmla="*/ 214699 h 405342"/>
                <a:gd name="connsiteX33" fmla="*/ 90592 w 225125"/>
                <a:gd name="connsiteY33" fmla="*/ 280439 h 405342"/>
                <a:gd name="connsiteX34" fmla="*/ 89298 w 225125"/>
                <a:gd name="connsiteY34" fmla="*/ 282734 h 405342"/>
                <a:gd name="connsiteX35" fmla="*/ 86708 w 225125"/>
                <a:gd name="connsiteY35" fmla="*/ 282087 h 405342"/>
                <a:gd name="connsiteX36" fmla="*/ 66345 w 225125"/>
                <a:gd name="connsiteY36" fmla="*/ 263254 h 405342"/>
                <a:gd name="connsiteX37" fmla="*/ 56398 w 225125"/>
                <a:gd name="connsiteY37" fmla="*/ 255014 h 405342"/>
                <a:gd name="connsiteX38" fmla="*/ 35387 w 225125"/>
                <a:gd name="connsiteY38" fmla="*/ 234239 h 405342"/>
                <a:gd name="connsiteX39" fmla="*/ 23146 w 225125"/>
                <a:gd name="connsiteY39" fmla="*/ 202693 h 405342"/>
                <a:gd name="connsiteX40" fmla="*/ 15907 w 225125"/>
                <a:gd name="connsiteY40" fmla="*/ 179151 h 405342"/>
                <a:gd name="connsiteX41" fmla="*/ 17084 w 225125"/>
                <a:gd name="connsiteY41" fmla="*/ 185567 h 405342"/>
                <a:gd name="connsiteX42" fmla="*/ 17614 w 225125"/>
                <a:gd name="connsiteY42" fmla="*/ 197632 h 405342"/>
                <a:gd name="connsiteX43" fmla="*/ 18967 w 225125"/>
                <a:gd name="connsiteY43" fmla="*/ 214876 h 405342"/>
                <a:gd name="connsiteX44" fmla="*/ 46275 w 225125"/>
                <a:gd name="connsiteY44" fmla="*/ 253484 h 405342"/>
                <a:gd name="connsiteX45" fmla="*/ 59341 w 225125"/>
                <a:gd name="connsiteY45" fmla="*/ 264254 h 405342"/>
                <a:gd name="connsiteX46" fmla="*/ 61813 w 225125"/>
                <a:gd name="connsiteY46" fmla="*/ 266137 h 405342"/>
                <a:gd name="connsiteX47" fmla="*/ 62343 w 225125"/>
                <a:gd name="connsiteY47" fmla="*/ 268962 h 405342"/>
                <a:gd name="connsiteX48" fmla="*/ 59694 w 225125"/>
                <a:gd name="connsiteY48" fmla="*/ 269963 h 405342"/>
                <a:gd name="connsiteX49" fmla="*/ 58046 w 225125"/>
                <a:gd name="connsiteY49" fmla="*/ 269316 h 405342"/>
                <a:gd name="connsiteX50" fmla="*/ 55810 w 225125"/>
                <a:gd name="connsiteY50" fmla="*/ 268433 h 405342"/>
                <a:gd name="connsiteX51" fmla="*/ 39448 w 225125"/>
                <a:gd name="connsiteY51" fmla="*/ 266020 h 405342"/>
                <a:gd name="connsiteX52" fmla="*/ 32562 w 225125"/>
                <a:gd name="connsiteY52" fmla="*/ 265431 h 405342"/>
                <a:gd name="connsiteX53" fmla="*/ 43745 w 225125"/>
                <a:gd name="connsiteY53" fmla="*/ 267844 h 405342"/>
                <a:gd name="connsiteX54" fmla="*/ 54044 w 225125"/>
                <a:gd name="connsiteY54" fmla="*/ 270022 h 405342"/>
                <a:gd name="connsiteX55" fmla="*/ 73642 w 225125"/>
                <a:gd name="connsiteY55" fmla="*/ 279203 h 405342"/>
                <a:gd name="connsiteX56" fmla="*/ 81352 w 225125"/>
                <a:gd name="connsiteY56" fmla="*/ 285795 h 405342"/>
                <a:gd name="connsiteX57" fmla="*/ 83059 w 225125"/>
                <a:gd name="connsiteY57" fmla="*/ 287678 h 405342"/>
                <a:gd name="connsiteX58" fmla="*/ 84589 w 225125"/>
                <a:gd name="connsiteY58" fmla="*/ 289267 h 405342"/>
                <a:gd name="connsiteX59" fmla="*/ 85001 w 225125"/>
                <a:gd name="connsiteY59" fmla="*/ 289914 h 405342"/>
                <a:gd name="connsiteX60" fmla="*/ 85413 w 225125"/>
                <a:gd name="connsiteY60" fmla="*/ 290503 h 405342"/>
                <a:gd name="connsiteX61" fmla="*/ 94124 w 225125"/>
                <a:gd name="connsiteY61" fmla="*/ 310454 h 405342"/>
                <a:gd name="connsiteX62" fmla="*/ 97419 w 225125"/>
                <a:gd name="connsiteY62" fmla="*/ 372251 h 405342"/>
                <a:gd name="connsiteX63" fmla="*/ 112074 w 225125"/>
                <a:gd name="connsiteY63" fmla="*/ 392320 h 405342"/>
                <a:gd name="connsiteX64" fmla="*/ 186112 w 225125"/>
                <a:gd name="connsiteY64" fmla="*/ 392320 h 405342"/>
                <a:gd name="connsiteX65" fmla="*/ 200767 w 225125"/>
                <a:gd name="connsiteY65" fmla="*/ 372251 h 405342"/>
                <a:gd name="connsiteX66" fmla="*/ 183640 w 225125"/>
                <a:gd name="connsiteY66" fmla="*/ 215582 h 405342"/>
                <a:gd name="connsiteX67" fmla="*/ 173400 w 225125"/>
                <a:gd name="connsiteY67" fmla="*/ 151726 h 405342"/>
                <a:gd name="connsiteX68" fmla="*/ 173400 w 225125"/>
                <a:gd name="connsiteY68" fmla="*/ 150843 h 405342"/>
                <a:gd name="connsiteX69" fmla="*/ 177696 w 225125"/>
                <a:gd name="connsiteY69" fmla="*/ 138542 h 405342"/>
                <a:gd name="connsiteX70" fmla="*/ 182934 w 225125"/>
                <a:gd name="connsiteY70" fmla="*/ 131421 h 405342"/>
                <a:gd name="connsiteX71" fmla="*/ 200237 w 225125"/>
                <a:gd name="connsiteY71" fmla="*/ 117355 h 405342"/>
                <a:gd name="connsiteX72" fmla="*/ 201944 w 225125"/>
                <a:gd name="connsiteY72" fmla="*/ 116178 h 405342"/>
                <a:gd name="connsiteX73" fmla="*/ 215657 w 225125"/>
                <a:gd name="connsiteY73" fmla="*/ 104407 h 405342"/>
                <a:gd name="connsiteX74" fmla="*/ 221189 w 225125"/>
                <a:gd name="connsiteY74" fmla="*/ 90988 h 405342"/>
                <a:gd name="connsiteX75" fmla="*/ 219129 w 225125"/>
                <a:gd name="connsiteY75" fmla="*/ 95814 h 405342"/>
                <a:gd name="connsiteX76" fmla="*/ 210536 w 225125"/>
                <a:gd name="connsiteY76" fmla="*/ 103642 h 405342"/>
                <a:gd name="connsiteX77" fmla="*/ 209418 w 225125"/>
                <a:gd name="connsiteY77" fmla="*/ 104407 h 405342"/>
                <a:gd name="connsiteX78" fmla="*/ 199236 w 225125"/>
                <a:gd name="connsiteY78" fmla="*/ 111058 h 405342"/>
                <a:gd name="connsiteX79" fmla="*/ 197942 w 225125"/>
                <a:gd name="connsiteY79" fmla="*/ 111940 h 405342"/>
                <a:gd name="connsiteX80" fmla="*/ 195234 w 225125"/>
                <a:gd name="connsiteY80" fmla="*/ 111646 h 405342"/>
                <a:gd name="connsiteX81" fmla="*/ 194822 w 225125"/>
                <a:gd name="connsiteY81" fmla="*/ 108998 h 405342"/>
                <a:gd name="connsiteX82" fmla="*/ 200355 w 225125"/>
                <a:gd name="connsiteY82" fmla="*/ 97698 h 405342"/>
                <a:gd name="connsiteX83" fmla="*/ 204651 w 225125"/>
                <a:gd name="connsiteY83" fmla="*/ 53499 h 405342"/>
                <a:gd name="connsiteX84" fmla="*/ 204298 w 225125"/>
                <a:gd name="connsiteY84" fmla="*/ 47613 h 405342"/>
                <a:gd name="connsiteX85" fmla="*/ 203886 w 225125"/>
                <a:gd name="connsiteY85" fmla="*/ 28074 h 405342"/>
                <a:gd name="connsiteX86" fmla="*/ 201767 w 225125"/>
                <a:gd name="connsiteY86" fmla="*/ 45730 h 405342"/>
                <a:gd name="connsiteX87" fmla="*/ 201767 w 225125"/>
                <a:gd name="connsiteY87" fmla="*/ 51615 h 405342"/>
                <a:gd name="connsiteX88" fmla="*/ 192704 w 225125"/>
                <a:gd name="connsiteY88" fmla="*/ 98227 h 405342"/>
                <a:gd name="connsiteX89" fmla="*/ 182816 w 225125"/>
                <a:gd name="connsiteY89" fmla="*/ 114471 h 405342"/>
                <a:gd name="connsiteX90" fmla="*/ 174282 w 225125"/>
                <a:gd name="connsiteY90" fmla="*/ 128125 h 405342"/>
                <a:gd name="connsiteX91" fmla="*/ 171928 w 225125"/>
                <a:gd name="connsiteY91" fmla="*/ 129185 h 405342"/>
                <a:gd name="connsiteX92" fmla="*/ 170163 w 225125"/>
                <a:gd name="connsiteY92" fmla="*/ 127301 h 405342"/>
                <a:gd name="connsiteX93" fmla="*/ 162983 w 225125"/>
                <a:gd name="connsiteY93" fmla="*/ 13066 h 405342"/>
                <a:gd name="connsiteX94" fmla="*/ 165551 w 225125"/>
                <a:gd name="connsiteY94" fmla="*/ 11218 h 405342"/>
                <a:gd name="connsiteX95" fmla="*/ 167397 w 225125"/>
                <a:gd name="connsiteY95" fmla="*/ 13066 h 405342"/>
                <a:gd name="connsiteX96" fmla="*/ 173812 w 225125"/>
                <a:gd name="connsiteY96" fmla="*/ 120298 h 405342"/>
                <a:gd name="connsiteX97" fmla="*/ 179108 w 225125"/>
                <a:gd name="connsiteY97" fmla="*/ 111940 h 405342"/>
                <a:gd name="connsiteX98" fmla="*/ 188819 w 225125"/>
                <a:gd name="connsiteY98" fmla="*/ 95991 h 405342"/>
                <a:gd name="connsiteX99" fmla="*/ 197353 w 225125"/>
                <a:gd name="connsiteY99" fmla="*/ 51321 h 405342"/>
                <a:gd name="connsiteX100" fmla="*/ 197353 w 225125"/>
                <a:gd name="connsiteY100" fmla="*/ 45436 h 405342"/>
                <a:gd name="connsiteX101" fmla="*/ 209124 w 225125"/>
                <a:gd name="connsiteY101" fmla="*/ 1413 h 405342"/>
                <a:gd name="connsiteX102" fmla="*/ 212889 w 225125"/>
                <a:gd name="connsiteY102" fmla="*/ 354 h 405342"/>
                <a:gd name="connsiteX103" fmla="*/ 212891 w 225125"/>
                <a:gd name="connsiteY103" fmla="*/ 354 h 405342"/>
                <a:gd name="connsiteX104" fmla="*/ 214126 w 225125"/>
                <a:gd name="connsiteY104" fmla="*/ 5474 h 405342"/>
                <a:gd name="connsiteX105" fmla="*/ 208241 w 225125"/>
                <a:gd name="connsiteY105" fmla="*/ 47084 h 405342"/>
                <a:gd name="connsiteX106" fmla="*/ 208594 w 225125"/>
                <a:gd name="connsiteY106" fmla="*/ 53322 h 405342"/>
                <a:gd name="connsiteX107" fmla="*/ 203945 w 225125"/>
                <a:gd name="connsiteY107" fmla="*/ 99287 h 405342"/>
                <a:gd name="connsiteX108" fmla="*/ 202061 w 225125"/>
                <a:gd name="connsiteY108" fmla="*/ 103701 h 405342"/>
                <a:gd name="connsiteX109" fmla="*/ 206417 w 225125"/>
                <a:gd name="connsiteY109" fmla="*/ 100758 h 405342"/>
                <a:gd name="connsiteX110" fmla="*/ 207594 w 225125"/>
                <a:gd name="connsiteY110" fmla="*/ 99993 h 405342"/>
                <a:gd name="connsiteX111" fmla="*/ 214833 w 225125"/>
                <a:gd name="connsiteY111" fmla="*/ 93519 h 405342"/>
                <a:gd name="connsiteX112" fmla="*/ 216775 w 225125"/>
                <a:gd name="connsiteY112" fmla="*/ 88752 h 405342"/>
                <a:gd name="connsiteX113" fmla="*/ 218187 w 225125"/>
                <a:gd name="connsiteY113" fmla="*/ 84809 h 405342"/>
                <a:gd name="connsiteX114" fmla="*/ 221012 w 225125"/>
                <a:gd name="connsiteY114" fmla="*/ 82808 h 405342"/>
                <a:gd name="connsiteX115" fmla="*/ 221012 w 225125"/>
                <a:gd name="connsiteY115" fmla="*/ 82808 h 405342"/>
                <a:gd name="connsiteX116" fmla="*/ 223955 w 225125"/>
                <a:gd name="connsiteY116" fmla="*/ 84868 h 405342"/>
                <a:gd name="connsiteX117" fmla="*/ 218835 w 225125"/>
                <a:gd name="connsiteY117" fmla="*/ 106879 h 405342"/>
                <a:gd name="connsiteX118" fmla="*/ 204004 w 225125"/>
                <a:gd name="connsiteY118" fmla="*/ 120003 h 405342"/>
                <a:gd name="connsiteX119" fmla="*/ 202297 w 225125"/>
                <a:gd name="connsiteY119" fmla="*/ 121180 h 405342"/>
                <a:gd name="connsiteX120" fmla="*/ 185759 w 225125"/>
                <a:gd name="connsiteY120" fmla="*/ 134540 h 405342"/>
                <a:gd name="connsiteX121" fmla="*/ 181051 w 225125"/>
                <a:gd name="connsiteY121" fmla="*/ 140838 h 405342"/>
                <a:gd name="connsiteX122" fmla="*/ 177166 w 225125"/>
                <a:gd name="connsiteY122" fmla="*/ 151549 h 405342"/>
                <a:gd name="connsiteX123" fmla="*/ 187289 w 225125"/>
                <a:gd name="connsiteY123" fmla="*/ 214876 h 405342"/>
                <a:gd name="connsiteX124" fmla="*/ 204474 w 225125"/>
                <a:gd name="connsiteY124" fmla="*/ 372251 h 405342"/>
                <a:gd name="connsiteX125" fmla="*/ 187583 w 225125"/>
                <a:gd name="connsiteY125" fmla="*/ 396145 h 405342"/>
                <a:gd name="connsiteX126" fmla="*/ 149093 w 225125"/>
                <a:gd name="connsiteY126" fmla="*/ 405327 h 40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5125" h="405342">
                  <a:moveTo>
                    <a:pt x="149093" y="405327"/>
                  </a:moveTo>
                  <a:cubicBezTo>
                    <a:pt x="135444" y="405597"/>
                    <a:pt x="121951" y="402378"/>
                    <a:pt x="109896" y="395969"/>
                  </a:cubicBezTo>
                  <a:cubicBezTo>
                    <a:pt x="99008" y="389671"/>
                    <a:pt x="93005" y="381196"/>
                    <a:pt x="93005" y="372074"/>
                  </a:cubicBezTo>
                  <a:cubicBezTo>
                    <a:pt x="93005" y="352594"/>
                    <a:pt x="91946" y="332701"/>
                    <a:pt x="89827" y="311219"/>
                  </a:cubicBezTo>
                  <a:cubicBezTo>
                    <a:pt x="87666" y="304740"/>
                    <a:pt x="84907" y="298472"/>
                    <a:pt x="81588" y="292504"/>
                  </a:cubicBezTo>
                  <a:lnTo>
                    <a:pt x="81117" y="291856"/>
                  </a:lnTo>
                  <a:cubicBezTo>
                    <a:pt x="80627" y="291403"/>
                    <a:pt x="80175" y="290909"/>
                    <a:pt x="79763" y="290385"/>
                  </a:cubicBezTo>
                  <a:lnTo>
                    <a:pt x="78233" y="288737"/>
                  </a:lnTo>
                  <a:cubicBezTo>
                    <a:pt x="76010" y="286601"/>
                    <a:pt x="73629" y="284635"/>
                    <a:pt x="71112" y="282852"/>
                  </a:cubicBezTo>
                  <a:cubicBezTo>
                    <a:pt x="65637" y="278956"/>
                    <a:pt x="59492" y="276107"/>
                    <a:pt x="52985" y="274436"/>
                  </a:cubicBezTo>
                  <a:cubicBezTo>
                    <a:pt x="49689" y="273612"/>
                    <a:pt x="46334" y="272964"/>
                    <a:pt x="42862" y="272258"/>
                  </a:cubicBezTo>
                  <a:cubicBezTo>
                    <a:pt x="30738" y="269904"/>
                    <a:pt x="18143" y="267491"/>
                    <a:pt x="9374" y="257368"/>
                  </a:cubicBezTo>
                  <a:cubicBezTo>
                    <a:pt x="8438" y="256332"/>
                    <a:pt x="8520" y="254732"/>
                    <a:pt x="9557" y="253796"/>
                  </a:cubicBezTo>
                  <a:cubicBezTo>
                    <a:pt x="10461" y="252978"/>
                    <a:pt x="11819" y="252919"/>
                    <a:pt x="12788" y="253660"/>
                  </a:cubicBezTo>
                  <a:cubicBezTo>
                    <a:pt x="20203" y="260193"/>
                    <a:pt x="29737" y="260958"/>
                    <a:pt x="39801" y="261782"/>
                  </a:cubicBezTo>
                  <a:cubicBezTo>
                    <a:pt x="43274" y="261782"/>
                    <a:pt x="46864" y="262312"/>
                    <a:pt x="50336" y="262842"/>
                  </a:cubicBezTo>
                  <a:cubicBezTo>
                    <a:pt x="47923" y="260899"/>
                    <a:pt x="45510" y="258898"/>
                    <a:pt x="43274" y="256956"/>
                  </a:cubicBezTo>
                  <a:cubicBezTo>
                    <a:pt x="31503" y="246009"/>
                    <a:pt x="18202" y="233415"/>
                    <a:pt x="14671" y="215759"/>
                  </a:cubicBezTo>
                  <a:cubicBezTo>
                    <a:pt x="13631" y="209814"/>
                    <a:pt x="13138" y="203782"/>
                    <a:pt x="13200" y="197749"/>
                  </a:cubicBezTo>
                  <a:cubicBezTo>
                    <a:pt x="13200" y="193865"/>
                    <a:pt x="13200" y="189863"/>
                    <a:pt x="12670" y="185979"/>
                  </a:cubicBezTo>
                  <a:cubicBezTo>
                    <a:pt x="11758" y="177039"/>
                    <a:pt x="7564" y="168758"/>
                    <a:pt x="899" y="162731"/>
                  </a:cubicBezTo>
                  <a:cubicBezTo>
                    <a:pt x="-300" y="161389"/>
                    <a:pt x="-300" y="159365"/>
                    <a:pt x="899" y="158023"/>
                  </a:cubicBezTo>
                  <a:cubicBezTo>
                    <a:pt x="1957" y="157211"/>
                    <a:pt x="3431" y="157211"/>
                    <a:pt x="4489" y="158023"/>
                  </a:cubicBezTo>
                  <a:cubicBezTo>
                    <a:pt x="17414" y="169441"/>
                    <a:pt x="25566" y="185302"/>
                    <a:pt x="27324" y="202458"/>
                  </a:cubicBezTo>
                  <a:cubicBezTo>
                    <a:pt x="28137" y="213151"/>
                    <a:pt x="32043" y="223374"/>
                    <a:pt x="38566" y="231884"/>
                  </a:cubicBezTo>
                  <a:cubicBezTo>
                    <a:pt x="44948" y="239129"/>
                    <a:pt x="51831" y="245909"/>
                    <a:pt x="59164" y="252189"/>
                  </a:cubicBezTo>
                  <a:cubicBezTo>
                    <a:pt x="62343" y="254955"/>
                    <a:pt x="65638" y="257662"/>
                    <a:pt x="68934" y="260311"/>
                  </a:cubicBezTo>
                  <a:cubicBezTo>
                    <a:pt x="74569" y="264695"/>
                    <a:pt x="79953" y="269392"/>
                    <a:pt x="85060" y="274377"/>
                  </a:cubicBezTo>
                  <a:cubicBezTo>
                    <a:pt x="82294" y="255073"/>
                    <a:pt x="79175" y="236004"/>
                    <a:pt x="75702" y="215935"/>
                  </a:cubicBezTo>
                  <a:cubicBezTo>
                    <a:pt x="65874" y="155610"/>
                    <a:pt x="55221" y="93401"/>
                    <a:pt x="55221" y="12831"/>
                  </a:cubicBezTo>
                  <a:cubicBezTo>
                    <a:pt x="55421" y="11612"/>
                    <a:pt x="56571" y="10782"/>
                    <a:pt x="57790" y="10983"/>
                  </a:cubicBezTo>
                  <a:cubicBezTo>
                    <a:pt x="58737" y="11142"/>
                    <a:pt x="59480" y="11883"/>
                    <a:pt x="59635" y="12831"/>
                  </a:cubicBezTo>
                  <a:cubicBezTo>
                    <a:pt x="59635" y="92989"/>
                    <a:pt x="70111" y="154904"/>
                    <a:pt x="80234" y="214699"/>
                  </a:cubicBezTo>
                  <a:cubicBezTo>
                    <a:pt x="84060" y="237240"/>
                    <a:pt x="87650" y="258545"/>
                    <a:pt x="90592" y="280439"/>
                  </a:cubicBezTo>
                  <a:cubicBezTo>
                    <a:pt x="90725" y="281410"/>
                    <a:pt x="90196" y="282346"/>
                    <a:pt x="89298" y="282734"/>
                  </a:cubicBezTo>
                  <a:cubicBezTo>
                    <a:pt x="88388" y="283134"/>
                    <a:pt x="87322" y="282869"/>
                    <a:pt x="86708" y="282087"/>
                  </a:cubicBezTo>
                  <a:cubicBezTo>
                    <a:pt x="80567" y="275142"/>
                    <a:pt x="73745" y="268833"/>
                    <a:pt x="66345" y="263254"/>
                  </a:cubicBezTo>
                  <a:cubicBezTo>
                    <a:pt x="62990" y="260546"/>
                    <a:pt x="59635" y="257898"/>
                    <a:pt x="56398" y="255014"/>
                  </a:cubicBezTo>
                  <a:cubicBezTo>
                    <a:pt x="48885" y="248622"/>
                    <a:pt x="41862" y="241678"/>
                    <a:pt x="35387" y="234239"/>
                  </a:cubicBezTo>
                  <a:cubicBezTo>
                    <a:pt x="28337" y="225134"/>
                    <a:pt x="24084" y="214170"/>
                    <a:pt x="23146" y="202693"/>
                  </a:cubicBezTo>
                  <a:cubicBezTo>
                    <a:pt x="21989" y="194512"/>
                    <a:pt x="19546" y="186567"/>
                    <a:pt x="15907" y="179151"/>
                  </a:cubicBezTo>
                  <a:cubicBezTo>
                    <a:pt x="16457" y="181258"/>
                    <a:pt x="16850" y="183401"/>
                    <a:pt x="17084" y="185567"/>
                  </a:cubicBezTo>
                  <a:cubicBezTo>
                    <a:pt x="17496" y="189627"/>
                    <a:pt x="17555" y="193688"/>
                    <a:pt x="17614" y="197632"/>
                  </a:cubicBezTo>
                  <a:cubicBezTo>
                    <a:pt x="17560" y="203411"/>
                    <a:pt x="18013" y="209179"/>
                    <a:pt x="18967" y="214876"/>
                  </a:cubicBezTo>
                  <a:cubicBezTo>
                    <a:pt x="22263" y="231119"/>
                    <a:pt x="35034" y="243008"/>
                    <a:pt x="46275" y="253484"/>
                  </a:cubicBezTo>
                  <a:cubicBezTo>
                    <a:pt x="50277" y="257192"/>
                    <a:pt x="54691" y="260605"/>
                    <a:pt x="59341" y="264254"/>
                  </a:cubicBezTo>
                  <a:lnTo>
                    <a:pt x="61813" y="266137"/>
                  </a:lnTo>
                  <a:cubicBezTo>
                    <a:pt x="62651" y="266826"/>
                    <a:pt x="62875" y="268015"/>
                    <a:pt x="62343" y="268962"/>
                  </a:cubicBezTo>
                  <a:cubicBezTo>
                    <a:pt x="61826" y="269904"/>
                    <a:pt x="60703" y="270328"/>
                    <a:pt x="59694" y="269963"/>
                  </a:cubicBezTo>
                  <a:lnTo>
                    <a:pt x="58046" y="269316"/>
                  </a:lnTo>
                  <a:cubicBezTo>
                    <a:pt x="57322" y="268968"/>
                    <a:pt x="56574" y="268674"/>
                    <a:pt x="55810" y="268433"/>
                  </a:cubicBezTo>
                  <a:cubicBezTo>
                    <a:pt x="50448" y="267091"/>
                    <a:pt x="44968" y="266284"/>
                    <a:pt x="39448" y="266020"/>
                  </a:cubicBezTo>
                  <a:lnTo>
                    <a:pt x="32562" y="265431"/>
                  </a:lnTo>
                  <a:cubicBezTo>
                    <a:pt x="36270" y="266373"/>
                    <a:pt x="39978" y="267138"/>
                    <a:pt x="43745" y="267844"/>
                  </a:cubicBezTo>
                  <a:cubicBezTo>
                    <a:pt x="47511" y="268550"/>
                    <a:pt x="50689" y="269198"/>
                    <a:pt x="54044" y="270022"/>
                  </a:cubicBezTo>
                  <a:cubicBezTo>
                    <a:pt x="61096" y="271823"/>
                    <a:pt x="67745" y="274936"/>
                    <a:pt x="73642" y="279203"/>
                  </a:cubicBezTo>
                  <a:cubicBezTo>
                    <a:pt x="76377" y="281198"/>
                    <a:pt x="78954" y="283405"/>
                    <a:pt x="81352" y="285795"/>
                  </a:cubicBezTo>
                  <a:cubicBezTo>
                    <a:pt x="81941" y="286383"/>
                    <a:pt x="82529" y="287030"/>
                    <a:pt x="83059" y="287678"/>
                  </a:cubicBezTo>
                  <a:cubicBezTo>
                    <a:pt x="83539" y="288237"/>
                    <a:pt x="84050" y="288767"/>
                    <a:pt x="84589" y="289267"/>
                  </a:cubicBezTo>
                  <a:lnTo>
                    <a:pt x="85001" y="289914"/>
                  </a:lnTo>
                  <a:cubicBezTo>
                    <a:pt x="85158" y="290097"/>
                    <a:pt x="85296" y="290291"/>
                    <a:pt x="85413" y="290503"/>
                  </a:cubicBezTo>
                  <a:cubicBezTo>
                    <a:pt x="88975" y="296847"/>
                    <a:pt x="91893" y="303527"/>
                    <a:pt x="94124" y="310454"/>
                  </a:cubicBezTo>
                  <a:cubicBezTo>
                    <a:pt x="96272" y="330983"/>
                    <a:pt x="97372" y="351611"/>
                    <a:pt x="97419" y="372251"/>
                  </a:cubicBezTo>
                  <a:cubicBezTo>
                    <a:pt x="97419" y="379725"/>
                    <a:pt x="102599" y="386847"/>
                    <a:pt x="112074" y="392320"/>
                  </a:cubicBezTo>
                  <a:cubicBezTo>
                    <a:pt x="135350" y="404091"/>
                    <a:pt x="162836" y="404091"/>
                    <a:pt x="186112" y="392320"/>
                  </a:cubicBezTo>
                  <a:cubicBezTo>
                    <a:pt x="195529" y="386847"/>
                    <a:pt x="200767" y="379725"/>
                    <a:pt x="200767" y="372251"/>
                  </a:cubicBezTo>
                  <a:cubicBezTo>
                    <a:pt x="200767" y="316811"/>
                    <a:pt x="192468" y="267668"/>
                    <a:pt x="183640" y="215582"/>
                  </a:cubicBezTo>
                  <a:cubicBezTo>
                    <a:pt x="180168" y="195101"/>
                    <a:pt x="176578" y="173855"/>
                    <a:pt x="173400" y="151726"/>
                  </a:cubicBezTo>
                  <a:cubicBezTo>
                    <a:pt x="173371" y="151431"/>
                    <a:pt x="173371" y="151137"/>
                    <a:pt x="173400" y="150843"/>
                  </a:cubicBezTo>
                  <a:cubicBezTo>
                    <a:pt x="174469" y="146623"/>
                    <a:pt x="175907" y="142509"/>
                    <a:pt x="177696" y="138542"/>
                  </a:cubicBezTo>
                  <a:cubicBezTo>
                    <a:pt x="179227" y="136017"/>
                    <a:pt x="180980" y="133634"/>
                    <a:pt x="182934" y="131421"/>
                  </a:cubicBezTo>
                  <a:cubicBezTo>
                    <a:pt x="188149" y="126089"/>
                    <a:pt x="193954" y="121369"/>
                    <a:pt x="200237" y="117355"/>
                  </a:cubicBezTo>
                  <a:lnTo>
                    <a:pt x="201944" y="116178"/>
                  </a:lnTo>
                  <a:cubicBezTo>
                    <a:pt x="207178" y="113100"/>
                    <a:pt x="211822" y="109115"/>
                    <a:pt x="215657" y="104407"/>
                  </a:cubicBezTo>
                  <a:cubicBezTo>
                    <a:pt x="218685" y="100517"/>
                    <a:pt x="220597" y="95879"/>
                    <a:pt x="221189" y="90988"/>
                  </a:cubicBezTo>
                  <a:cubicBezTo>
                    <a:pt x="220679" y="92666"/>
                    <a:pt x="219988" y="94284"/>
                    <a:pt x="219129" y="95814"/>
                  </a:cubicBezTo>
                  <a:cubicBezTo>
                    <a:pt x="216864" y="99016"/>
                    <a:pt x="213932" y="101682"/>
                    <a:pt x="210536" y="103642"/>
                  </a:cubicBezTo>
                  <a:lnTo>
                    <a:pt x="209418" y="104407"/>
                  </a:lnTo>
                  <a:cubicBezTo>
                    <a:pt x="206063" y="106702"/>
                    <a:pt x="202650" y="108880"/>
                    <a:pt x="199236" y="111058"/>
                  </a:cubicBezTo>
                  <a:lnTo>
                    <a:pt x="197942" y="111940"/>
                  </a:lnTo>
                  <a:cubicBezTo>
                    <a:pt x="197077" y="112464"/>
                    <a:pt x="195966" y="112346"/>
                    <a:pt x="195234" y="111646"/>
                  </a:cubicBezTo>
                  <a:cubicBezTo>
                    <a:pt x="194463" y="110987"/>
                    <a:pt x="194288" y="109863"/>
                    <a:pt x="194822" y="108998"/>
                  </a:cubicBezTo>
                  <a:cubicBezTo>
                    <a:pt x="196898" y="105349"/>
                    <a:pt x="198746" y="101576"/>
                    <a:pt x="200355" y="97698"/>
                  </a:cubicBezTo>
                  <a:cubicBezTo>
                    <a:pt x="205652" y="84044"/>
                    <a:pt x="205416" y="69625"/>
                    <a:pt x="204651" y="53499"/>
                  </a:cubicBezTo>
                  <a:lnTo>
                    <a:pt x="204298" y="47613"/>
                  </a:lnTo>
                  <a:cubicBezTo>
                    <a:pt x="203778" y="41116"/>
                    <a:pt x="203640" y="34589"/>
                    <a:pt x="203886" y="28074"/>
                  </a:cubicBezTo>
                  <a:cubicBezTo>
                    <a:pt x="202678" y="33888"/>
                    <a:pt x="201969" y="39797"/>
                    <a:pt x="201767" y="45730"/>
                  </a:cubicBezTo>
                  <a:lnTo>
                    <a:pt x="201767" y="51615"/>
                  </a:lnTo>
                  <a:cubicBezTo>
                    <a:pt x="201237" y="67800"/>
                    <a:pt x="200708" y="83102"/>
                    <a:pt x="192704" y="98227"/>
                  </a:cubicBezTo>
                  <a:cubicBezTo>
                    <a:pt x="189996" y="103348"/>
                    <a:pt x="186818" y="108762"/>
                    <a:pt x="182816" y="114471"/>
                  </a:cubicBezTo>
                  <a:cubicBezTo>
                    <a:pt x="179932" y="118885"/>
                    <a:pt x="176931" y="123476"/>
                    <a:pt x="174282" y="128125"/>
                  </a:cubicBezTo>
                  <a:cubicBezTo>
                    <a:pt x="173801" y="128943"/>
                    <a:pt x="172858" y="129367"/>
                    <a:pt x="171928" y="129185"/>
                  </a:cubicBezTo>
                  <a:cubicBezTo>
                    <a:pt x="170991" y="129008"/>
                    <a:pt x="170276" y="128249"/>
                    <a:pt x="170163" y="127301"/>
                  </a:cubicBezTo>
                  <a:cubicBezTo>
                    <a:pt x="165428" y="89405"/>
                    <a:pt x="163030" y="51256"/>
                    <a:pt x="162983" y="13066"/>
                  </a:cubicBezTo>
                  <a:cubicBezTo>
                    <a:pt x="163182" y="11848"/>
                    <a:pt x="164332" y="11018"/>
                    <a:pt x="165551" y="11218"/>
                  </a:cubicBezTo>
                  <a:cubicBezTo>
                    <a:pt x="166498" y="11377"/>
                    <a:pt x="167241" y="12118"/>
                    <a:pt x="167397" y="13066"/>
                  </a:cubicBezTo>
                  <a:cubicBezTo>
                    <a:pt x="167446" y="48902"/>
                    <a:pt x="169588" y="84709"/>
                    <a:pt x="173812" y="120298"/>
                  </a:cubicBezTo>
                  <a:cubicBezTo>
                    <a:pt x="175577" y="117473"/>
                    <a:pt x="177343" y="114412"/>
                    <a:pt x="179108" y="111940"/>
                  </a:cubicBezTo>
                  <a:cubicBezTo>
                    <a:pt x="182757" y="106055"/>
                    <a:pt x="186171" y="100994"/>
                    <a:pt x="188819" y="95991"/>
                  </a:cubicBezTo>
                  <a:cubicBezTo>
                    <a:pt x="196353" y="81807"/>
                    <a:pt x="196823" y="67035"/>
                    <a:pt x="197353" y="51321"/>
                  </a:cubicBezTo>
                  <a:lnTo>
                    <a:pt x="197353" y="45436"/>
                  </a:lnTo>
                  <a:cubicBezTo>
                    <a:pt x="197437" y="29992"/>
                    <a:pt x="201491" y="14837"/>
                    <a:pt x="209124" y="1413"/>
                  </a:cubicBezTo>
                  <a:cubicBezTo>
                    <a:pt x="209871" y="83"/>
                    <a:pt x="211557" y="-394"/>
                    <a:pt x="212889" y="354"/>
                  </a:cubicBezTo>
                  <a:cubicBezTo>
                    <a:pt x="212890" y="354"/>
                    <a:pt x="212890" y="354"/>
                    <a:pt x="212891" y="354"/>
                  </a:cubicBezTo>
                  <a:cubicBezTo>
                    <a:pt x="214504" y="1525"/>
                    <a:pt x="215028" y="3696"/>
                    <a:pt x="214126" y="5474"/>
                  </a:cubicBezTo>
                  <a:cubicBezTo>
                    <a:pt x="206711" y="18363"/>
                    <a:pt x="207594" y="32311"/>
                    <a:pt x="208241" y="47084"/>
                  </a:cubicBezTo>
                  <a:lnTo>
                    <a:pt x="208594" y="53322"/>
                  </a:lnTo>
                  <a:cubicBezTo>
                    <a:pt x="209359" y="69919"/>
                    <a:pt x="209595" y="84868"/>
                    <a:pt x="203945" y="99287"/>
                  </a:cubicBezTo>
                  <a:cubicBezTo>
                    <a:pt x="203356" y="100817"/>
                    <a:pt x="202709" y="102288"/>
                    <a:pt x="202061" y="103701"/>
                  </a:cubicBezTo>
                  <a:lnTo>
                    <a:pt x="206417" y="100758"/>
                  </a:lnTo>
                  <a:lnTo>
                    <a:pt x="207594" y="99993"/>
                  </a:lnTo>
                  <a:cubicBezTo>
                    <a:pt x="210444" y="98381"/>
                    <a:pt x="212913" y="96173"/>
                    <a:pt x="214833" y="93519"/>
                  </a:cubicBezTo>
                  <a:cubicBezTo>
                    <a:pt x="215680" y="92018"/>
                    <a:pt x="216333" y="90418"/>
                    <a:pt x="216775" y="88752"/>
                  </a:cubicBezTo>
                  <a:cubicBezTo>
                    <a:pt x="217157" y="87410"/>
                    <a:pt x="217629" y="86092"/>
                    <a:pt x="218187" y="84809"/>
                  </a:cubicBezTo>
                  <a:cubicBezTo>
                    <a:pt x="218625" y="83620"/>
                    <a:pt x="219748" y="82825"/>
                    <a:pt x="221012" y="82808"/>
                  </a:cubicBezTo>
                  <a:lnTo>
                    <a:pt x="221012" y="82808"/>
                  </a:lnTo>
                  <a:cubicBezTo>
                    <a:pt x="222309" y="82867"/>
                    <a:pt x="223455" y="83667"/>
                    <a:pt x="223955" y="84868"/>
                  </a:cubicBezTo>
                  <a:cubicBezTo>
                    <a:pt x="226545" y="90753"/>
                    <a:pt x="224838" y="97992"/>
                    <a:pt x="218835" y="106879"/>
                  </a:cubicBezTo>
                  <a:cubicBezTo>
                    <a:pt x="214724" y="112111"/>
                    <a:pt x="209699" y="116560"/>
                    <a:pt x="204004" y="120003"/>
                  </a:cubicBezTo>
                  <a:lnTo>
                    <a:pt x="202297" y="121180"/>
                  </a:lnTo>
                  <a:cubicBezTo>
                    <a:pt x="196293" y="124988"/>
                    <a:pt x="190744" y="129473"/>
                    <a:pt x="185759" y="134540"/>
                  </a:cubicBezTo>
                  <a:cubicBezTo>
                    <a:pt x="184008" y="136500"/>
                    <a:pt x="182433" y="138607"/>
                    <a:pt x="181051" y="140838"/>
                  </a:cubicBezTo>
                  <a:cubicBezTo>
                    <a:pt x="179482" y="144304"/>
                    <a:pt x="178183" y="147883"/>
                    <a:pt x="177166" y="151549"/>
                  </a:cubicBezTo>
                  <a:cubicBezTo>
                    <a:pt x="180286" y="173502"/>
                    <a:pt x="183876" y="194512"/>
                    <a:pt x="187289" y="214876"/>
                  </a:cubicBezTo>
                  <a:cubicBezTo>
                    <a:pt x="196117" y="267079"/>
                    <a:pt x="204474" y="316457"/>
                    <a:pt x="204474" y="372251"/>
                  </a:cubicBezTo>
                  <a:cubicBezTo>
                    <a:pt x="204474" y="381373"/>
                    <a:pt x="198589" y="389907"/>
                    <a:pt x="187583" y="396145"/>
                  </a:cubicBezTo>
                  <a:cubicBezTo>
                    <a:pt x="175720" y="402372"/>
                    <a:pt x="162488" y="405527"/>
                    <a:pt x="149093" y="40532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2596CCEB-BAC4-4F07-AA0A-64B9C3E37BE6}"/>
                </a:ext>
              </a:extLst>
            </p:cNvPr>
            <p:cNvSpPr/>
            <p:nvPr/>
          </p:nvSpPr>
          <p:spPr>
            <a:xfrm>
              <a:off x="6484926" y="4145004"/>
              <a:ext cx="112175" cy="66583"/>
            </a:xfrm>
            <a:custGeom>
              <a:avLst/>
              <a:gdLst>
                <a:gd name="connsiteX0" fmla="*/ 56088 w 112175"/>
                <a:gd name="connsiteY0" fmla="*/ 66568 h 66583"/>
                <a:gd name="connsiteX1" fmla="*/ 16891 w 112175"/>
                <a:gd name="connsiteY1" fmla="*/ 57210 h 66583"/>
                <a:gd name="connsiteX2" fmla="*/ 0 w 112175"/>
                <a:gd name="connsiteY2" fmla="*/ 33257 h 66583"/>
                <a:gd name="connsiteX3" fmla="*/ 16891 w 112175"/>
                <a:gd name="connsiteY3" fmla="*/ 9362 h 66583"/>
                <a:gd name="connsiteX4" fmla="*/ 16891 w 112175"/>
                <a:gd name="connsiteY4" fmla="*/ 9362 h 66583"/>
                <a:gd name="connsiteX5" fmla="*/ 95284 w 112175"/>
                <a:gd name="connsiteY5" fmla="*/ 9362 h 66583"/>
                <a:gd name="connsiteX6" fmla="*/ 112175 w 112175"/>
                <a:gd name="connsiteY6" fmla="*/ 33257 h 66583"/>
                <a:gd name="connsiteX7" fmla="*/ 95284 w 112175"/>
                <a:gd name="connsiteY7" fmla="*/ 57210 h 66583"/>
                <a:gd name="connsiteX8" fmla="*/ 56088 w 112175"/>
                <a:gd name="connsiteY8" fmla="*/ 66568 h 66583"/>
                <a:gd name="connsiteX9" fmla="*/ 56088 w 112175"/>
                <a:gd name="connsiteY9" fmla="*/ 4360 h 66583"/>
                <a:gd name="connsiteX10" fmla="*/ 19069 w 112175"/>
                <a:gd name="connsiteY10" fmla="*/ 13188 h 66583"/>
                <a:gd name="connsiteX11" fmla="*/ 19069 w 112175"/>
                <a:gd name="connsiteY11" fmla="*/ 13188 h 66583"/>
                <a:gd name="connsiteX12" fmla="*/ 4414 w 112175"/>
                <a:gd name="connsiteY12" fmla="*/ 33257 h 66583"/>
                <a:gd name="connsiteX13" fmla="*/ 19069 w 112175"/>
                <a:gd name="connsiteY13" fmla="*/ 53385 h 66583"/>
                <a:gd name="connsiteX14" fmla="*/ 93107 w 112175"/>
                <a:gd name="connsiteY14" fmla="*/ 53385 h 66583"/>
                <a:gd name="connsiteX15" fmla="*/ 107761 w 112175"/>
                <a:gd name="connsiteY15" fmla="*/ 33257 h 66583"/>
                <a:gd name="connsiteX16" fmla="*/ 93107 w 112175"/>
                <a:gd name="connsiteY16" fmla="*/ 13188 h 66583"/>
                <a:gd name="connsiteX17" fmla="*/ 56088 w 112175"/>
                <a:gd name="connsiteY17" fmla="*/ 4360 h 66583"/>
                <a:gd name="connsiteX18" fmla="*/ 18009 w 112175"/>
                <a:gd name="connsiteY18" fmla="*/ 11246 h 66583"/>
                <a:gd name="connsiteX19" fmla="*/ 18009 w 112175"/>
                <a:gd name="connsiteY19" fmla="*/ 11246 h 6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2175" h="66583">
                  <a:moveTo>
                    <a:pt x="56088" y="66568"/>
                  </a:moveTo>
                  <a:cubicBezTo>
                    <a:pt x="42439" y="66833"/>
                    <a:pt x="28948" y="63614"/>
                    <a:pt x="16891" y="57210"/>
                  </a:cubicBezTo>
                  <a:cubicBezTo>
                    <a:pt x="6003" y="50913"/>
                    <a:pt x="0" y="42438"/>
                    <a:pt x="0" y="33257"/>
                  </a:cubicBezTo>
                  <a:cubicBezTo>
                    <a:pt x="0" y="24076"/>
                    <a:pt x="5885" y="15601"/>
                    <a:pt x="16891" y="9362"/>
                  </a:cubicBezTo>
                  <a:lnTo>
                    <a:pt x="16891" y="9362"/>
                  </a:lnTo>
                  <a:cubicBezTo>
                    <a:pt x="41532" y="-3121"/>
                    <a:pt x="70643" y="-3121"/>
                    <a:pt x="95284" y="9362"/>
                  </a:cubicBezTo>
                  <a:cubicBezTo>
                    <a:pt x="106172" y="15660"/>
                    <a:pt x="112175" y="24135"/>
                    <a:pt x="112175" y="33257"/>
                  </a:cubicBezTo>
                  <a:cubicBezTo>
                    <a:pt x="112175" y="42379"/>
                    <a:pt x="106290" y="50913"/>
                    <a:pt x="95284" y="57210"/>
                  </a:cubicBezTo>
                  <a:cubicBezTo>
                    <a:pt x="83230" y="63619"/>
                    <a:pt x="69737" y="66839"/>
                    <a:pt x="56088" y="66568"/>
                  </a:cubicBezTo>
                  <a:close/>
                  <a:moveTo>
                    <a:pt x="56088" y="4360"/>
                  </a:moveTo>
                  <a:cubicBezTo>
                    <a:pt x="43198" y="4107"/>
                    <a:pt x="30458" y="7149"/>
                    <a:pt x="19069" y="13188"/>
                  </a:cubicBezTo>
                  <a:lnTo>
                    <a:pt x="19069" y="13188"/>
                  </a:lnTo>
                  <a:cubicBezTo>
                    <a:pt x="9652" y="18661"/>
                    <a:pt x="4414" y="25782"/>
                    <a:pt x="4414" y="33257"/>
                  </a:cubicBezTo>
                  <a:cubicBezTo>
                    <a:pt x="4414" y="40731"/>
                    <a:pt x="9652" y="47912"/>
                    <a:pt x="19069" y="53385"/>
                  </a:cubicBezTo>
                  <a:cubicBezTo>
                    <a:pt x="42345" y="65156"/>
                    <a:pt x="69831" y="65156"/>
                    <a:pt x="93107" y="53385"/>
                  </a:cubicBezTo>
                  <a:cubicBezTo>
                    <a:pt x="102582" y="47912"/>
                    <a:pt x="107761" y="40790"/>
                    <a:pt x="107761" y="33257"/>
                  </a:cubicBezTo>
                  <a:cubicBezTo>
                    <a:pt x="107761" y="25724"/>
                    <a:pt x="102582" y="18661"/>
                    <a:pt x="93107" y="13188"/>
                  </a:cubicBezTo>
                  <a:cubicBezTo>
                    <a:pt x="81717" y="7149"/>
                    <a:pt x="68977" y="4107"/>
                    <a:pt x="56088" y="4360"/>
                  </a:cubicBezTo>
                  <a:close/>
                  <a:moveTo>
                    <a:pt x="18009" y="11246"/>
                  </a:moveTo>
                  <a:lnTo>
                    <a:pt x="18009" y="11246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C5B0EFB0-3208-487C-9A35-5B37B28640CB}"/>
                </a:ext>
              </a:extLst>
            </p:cNvPr>
            <p:cNvSpPr/>
            <p:nvPr/>
          </p:nvSpPr>
          <p:spPr>
            <a:xfrm>
              <a:off x="6503435" y="4160782"/>
              <a:ext cx="75538" cy="37534"/>
            </a:xfrm>
            <a:custGeom>
              <a:avLst/>
              <a:gdLst>
                <a:gd name="connsiteX0" fmla="*/ 37343 w 75538"/>
                <a:gd name="connsiteY0" fmla="*/ 26425 h 37534"/>
                <a:gd name="connsiteX1" fmla="*/ 19687 w 75538"/>
                <a:gd name="connsiteY1" fmla="*/ 0 h 37534"/>
                <a:gd name="connsiteX2" fmla="*/ 11035 w 75538"/>
                <a:gd name="connsiteY2" fmla="*/ 3296 h 37534"/>
                <a:gd name="connsiteX3" fmla="*/ 11035 w 75538"/>
                <a:gd name="connsiteY3" fmla="*/ 31663 h 37534"/>
                <a:gd name="connsiteX4" fmla="*/ 64474 w 75538"/>
                <a:gd name="connsiteY4" fmla="*/ 31663 h 37534"/>
                <a:gd name="connsiteX5" fmla="*/ 75539 w 75538"/>
                <a:gd name="connsiteY5" fmla="*/ 17480 h 37534"/>
                <a:gd name="connsiteX6" fmla="*/ 37343 w 75538"/>
                <a:gd name="connsiteY6" fmla="*/ 26425 h 3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38" h="37534">
                  <a:moveTo>
                    <a:pt x="37343" y="26425"/>
                  </a:moveTo>
                  <a:cubicBezTo>
                    <a:pt x="15979" y="23424"/>
                    <a:pt x="5738" y="11477"/>
                    <a:pt x="19687" y="0"/>
                  </a:cubicBezTo>
                  <a:cubicBezTo>
                    <a:pt x="16705" y="824"/>
                    <a:pt x="13808" y="1924"/>
                    <a:pt x="11035" y="3296"/>
                  </a:cubicBezTo>
                  <a:cubicBezTo>
                    <a:pt x="-3678" y="11123"/>
                    <a:pt x="-3678" y="23836"/>
                    <a:pt x="11035" y="31663"/>
                  </a:cubicBezTo>
                  <a:cubicBezTo>
                    <a:pt x="27988" y="39491"/>
                    <a:pt x="47522" y="39491"/>
                    <a:pt x="64474" y="31663"/>
                  </a:cubicBezTo>
                  <a:cubicBezTo>
                    <a:pt x="70523" y="29374"/>
                    <a:pt x="74791" y="23906"/>
                    <a:pt x="75539" y="17480"/>
                  </a:cubicBezTo>
                  <a:cubicBezTo>
                    <a:pt x="72302" y="24895"/>
                    <a:pt x="58766" y="29427"/>
                    <a:pt x="37343" y="26425"/>
                  </a:cubicBezTo>
                  <a:close/>
                </a:path>
              </a:pathLst>
            </a:custGeom>
            <a:solidFill>
              <a:srgbClr val="00000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591DABC8-B3BA-4EFA-98CE-939BDC5F301B}"/>
                </a:ext>
              </a:extLst>
            </p:cNvPr>
            <p:cNvSpPr/>
            <p:nvPr/>
          </p:nvSpPr>
          <p:spPr>
            <a:xfrm>
              <a:off x="6500485" y="4156039"/>
              <a:ext cx="80512" cy="44489"/>
            </a:xfrm>
            <a:custGeom>
              <a:avLst/>
              <a:gdLst>
                <a:gd name="connsiteX0" fmla="*/ 40529 w 80512"/>
                <a:gd name="connsiteY0" fmla="*/ 44468 h 44489"/>
                <a:gd name="connsiteX1" fmla="*/ 12809 w 80512"/>
                <a:gd name="connsiteY1" fmla="*/ 38583 h 44489"/>
                <a:gd name="connsiteX2" fmla="*/ 468 w 80512"/>
                <a:gd name="connsiteY2" fmla="*/ 18420 h 44489"/>
                <a:gd name="connsiteX3" fmla="*/ 12750 w 80512"/>
                <a:gd name="connsiteY3" fmla="*/ 6096 h 44489"/>
                <a:gd name="connsiteX4" fmla="*/ 12750 w 80512"/>
                <a:gd name="connsiteY4" fmla="*/ 6096 h 44489"/>
                <a:gd name="connsiteX5" fmla="*/ 68190 w 80512"/>
                <a:gd name="connsiteY5" fmla="*/ 6096 h 44489"/>
                <a:gd name="connsiteX6" fmla="*/ 79920 w 80512"/>
                <a:gd name="connsiteY6" fmla="*/ 26618 h 44489"/>
                <a:gd name="connsiteX7" fmla="*/ 68190 w 80512"/>
                <a:gd name="connsiteY7" fmla="*/ 38348 h 44489"/>
                <a:gd name="connsiteX8" fmla="*/ 40529 w 80512"/>
                <a:gd name="connsiteY8" fmla="*/ 44468 h 44489"/>
                <a:gd name="connsiteX9" fmla="*/ 14869 w 80512"/>
                <a:gd name="connsiteY9" fmla="*/ 10039 h 44489"/>
                <a:gd name="connsiteX10" fmla="*/ 4981 w 80512"/>
                <a:gd name="connsiteY10" fmla="*/ 22222 h 44489"/>
                <a:gd name="connsiteX11" fmla="*/ 14869 w 80512"/>
                <a:gd name="connsiteY11" fmla="*/ 34463 h 44489"/>
                <a:gd name="connsiteX12" fmla="*/ 66189 w 80512"/>
                <a:gd name="connsiteY12" fmla="*/ 34463 h 44489"/>
                <a:gd name="connsiteX13" fmla="*/ 76076 w 80512"/>
                <a:gd name="connsiteY13" fmla="*/ 22222 h 44489"/>
                <a:gd name="connsiteX14" fmla="*/ 66189 w 80512"/>
                <a:gd name="connsiteY14" fmla="*/ 10039 h 44489"/>
                <a:gd name="connsiteX15" fmla="*/ 14869 w 80512"/>
                <a:gd name="connsiteY15" fmla="*/ 10039 h 4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512" h="44489">
                  <a:moveTo>
                    <a:pt x="40529" y="44468"/>
                  </a:moveTo>
                  <a:cubicBezTo>
                    <a:pt x="30953" y="44722"/>
                    <a:pt x="21454" y="42709"/>
                    <a:pt x="12809" y="38583"/>
                  </a:cubicBezTo>
                  <a:cubicBezTo>
                    <a:pt x="3833" y="36423"/>
                    <a:pt x="-1692" y="27395"/>
                    <a:pt x="468" y="18420"/>
                  </a:cubicBezTo>
                  <a:cubicBezTo>
                    <a:pt x="1931" y="12340"/>
                    <a:pt x="6671" y="7579"/>
                    <a:pt x="12750" y="6096"/>
                  </a:cubicBezTo>
                  <a:lnTo>
                    <a:pt x="12750" y="6096"/>
                  </a:lnTo>
                  <a:cubicBezTo>
                    <a:pt x="30336" y="-2032"/>
                    <a:pt x="50603" y="-2032"/>
                    <a:pt x="68190" y="6096"/>
                  </a:cubicBezTo>
                  <a:cubicBezTo>
                    <a:pt x="77096" y="8526"/>
                    <a:pt x="82348" y="17714"/>
                    <a:pt x="79920" y="26618"/>
                  </a:cubicBezTo>
                  <a:cubicBezTo>
                    <a:pt x="78363" y="32327"/>
                    <a:pt x="73901" y="36788"/>
                    <a:pt x="68190" y="38348"/>
                  </a:cubicBezTo>
                  <a:cubicBezTo>
                    <a:pt x="59584" y="42550"/>
                    <a:pt x="50104" y="44651"/>
                    <a:pt x="40529" y="44468"/>
                  </a:cubicBezTo>
                  <a:close/>
                  <a:moveTo>
                    <a:pt x="14869" y="10039"/>
                  </a:moveTo>
                  <a:cubicBezTo>
                    <a:pt x="8512" y="13394"/>
                    <a:pt x="4981" y="17749"/>
                    <a:pt x="4981" y="22222"/>
                  </a:cubicBezTo>
                  <a:cubicBezTo>
                    <a:pt x="4981" y="26695"/>
                    <a:pt x="8512" y="31109"/>
                    <a:pt x="14869" y="34463"/>
                  </a:cubicBezTo>
                  <a:cubicBezTo>
                    <a:pt x="31146" y="41997"/>
                    <a:pt x="49912" y="41997"/>
                    <a:pt x="66189" y="34463"/>
                  </a:cubicBezTo>
                  <a:cubicBezTo>
                    <a:pt x="72604" y="31109"/>
                    <a:pt x="76076" y="26754"/>
                    <a:pt x="76076" y="22222"/>
                  </a:cubicBezTo>
                  <a:cubicBezTo>
                    <a:pt x="76076" y="17690"/>
                    <a:pt x="72604" y="13394"/>
                    <a:pt x="66189" y="10039"/>
                  </a:cubicBezTo>
                  <a:cubicBezTo>
                    <a:pt x="49912" y="2506"/>
                    <a:pt x="31146" y="2506"/>
                    <a:pt x="14869" y="10039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783FBEB8-9CF0-471E-B484-EE63221E44A2}"/>
                </a:ext>
              </a:extLst>
            </p:cNvPr>
            <p:cNvSpPr/>
            <p:nvPr/>
          </p:nvSpPr>
          <p:spPr>
            <a:xfrm>
              <a:off x="6530773" y="4230053"/>
              <a:ext cx="54027" cy="310630"/>
            </a:xfrm>
            <a:custGeom>
              <a:avLst/>
              <a:gdLst>
                <a:gd name="connsiteX0" fmla="*/ 23071 w 54027"/>
                <a:gd name="connsiteY0" fmla="*/ 15067 h 310630"/>
                <a:gd name="connsiteX1" fmla="*/ 20128 w 54027"/>
                <a:gd name="connsiteY1" fmla="*/ 17362 h 310630"/>
                <a:gd name="connsiteX2" fmla="*/ 13419 w 54027"/>
                <a:gd name="connsiteY2" fmla="*/ 8593 h 310630"/>
                <a:gd name="connsiteX3" fmla="*/ 13419 w 54027"/>
                <a:gd name="connsiteY3" fmla="*/ 12183 h 310630"/>
                <a:gd name="connsiteX4" fmla="*/ 16420 w 54027"/>
                <a:gd name="connsiteY4" fmla="*/ 90635 h 310630"/>
                <a:gd name="connsiteX5" fmla="*/ 12712 w 54027"/>
                <a:gd name="connsiteY5" fmla="*/ 90929 h 310630"/>
                <a:gd name="connsiteX6" fmla="*/ 9711 w 54027"/>
                <a:gd name="connsiteY6" fmla="*/ 12183 h 310630"/>
                <a:gd name="connsiteX7" fmla="*/ 9711 w 54027"/>
                <a:gd name="connsiteY7" fmla="*/ 8593 h 310630"/>
                <a:gd name="connsiteX8" fmla="*/ 2943 w 54027"/>
                <a:gd name="connsiteY8" fmla="*/ 17656 h 310630"/>
                <a:gd name="connsiteX9" fmla="*/ 0 w 54027"/>
                <a:gd name="connsiteY9" fmla="*/ 15420 h 310630"/>
                <a:gd name="connsiteX10" fmla="*/ 11418 w 54027"/>
                <a:gd name="connsiteY10" fmla="*/ 0 h 310630"/>
                <a:gd name="connsiteX11" fmla="*/ 31428 w 54027"/>
                <a:gd name="connsiteY11" fmla="*/ 119826 h 310630"/>
                <a:gd name="connsiteX12" fmla="*/ 28838 w 54027"/>
                <a:gd name="connsiteY12" fmla="*/ 122475 h 310630"/>
                <a:gd name="connsiteX13" fmla="*/ 21011 w 54027"/>
                <a:gd name="connsiteY13" fmla="*/ 114529 h 310630"/>
                <a:gd name="connsiteX14" fmla="*/ 21599 w 54027"/>
                <a:gd name="connsiteY14" fmla="*/ 118237 h 310630"/>
                <a:gd name="connsiteX15" fmla="*/ 37843 w 54027"/>
                <a:gd name="connsiteY15" fmla="*/ 194453 h 310630"/>
                <a:gd name="connsiteX16" fmla="*/ 38726 w 54027"/>
                <a:gd name="connsiteY16" fmla="*/ 198043 h 310630"/>
                <a:gd name="connsiteX17" fmla="*/ 35077 w 54027"/>
                <a:gd name="connsiteY17" fmla="*/ 198926 h 310630"/>
                <a:gd name="connsiteX18" fmla="*/ 34194 w 54027"/>
                <a:gd name="connsiteY18" fmla="*/ 195336 h 310630"/>
                <a:gd name="connsiteX19" fmla="*/ 17892 w 54027"/>
                <a:gd name="connsiteY19" fmla="*/ 118531 h 310630"/>
                <a:gd name="connsiteX20" fmla="*/ 17303 w 54027"/>
                <a:gd name="connsiteY20" fmla="*/ 114941 h 310630"/>
                <a:gd name="connsiteX21" fmla="*/ 11888 w 54027"/>
                <a:gd name="connsiteY21" fmla="*/ 125064 h 310630"/>
                <a:gd name="connsiteX22" fmla="*/ 8652 w 54027"/>
                <a:gd name="connsiteY22" fmla="*/ 123240 h 310630"/>
                <a:gd name="connsiteX23" fmla="*/ 17774 w 54027"/>
                <a:gd name="connsiteY23" fmla="*/ 106408 h 310630"/>
                <a:gd name="connsiteX24" fmla="*/ 54028 w 54027"/>
                <a:gd name="connsiteY24" fmla="*/ 227588 h 310630"/>
                <a:gd name="connsiteX25" fmla="*/ 51556 w 54027"/>
                <a:gd name="connsiteY25" fmla="*/ 230354 h 310630"/>
                <a:gd name="connsiteX26" fmla="*/ 43316 w 54027"/>
                <a:gd name="connsiteY26" fmla="*/ 222703 h 310630"/>
                <a:gd name="connsiteX27" fmla="*/ 43846 w 54027"/>
                <a:gd name="connsiteY27" fmla="*/ 226234 h 310630"/>
                <a:gd name="connsiteX28" fmla="*/ 51321 w 54027"/>
                <a:gd name="connsiteY28" fmla="*/ 310630 h 310630"/>
                <a:gd name="connsiteX29" fmla="*/ 47613 w 54027"/>
                <a:gd name="connsiteY29" fmla="*/ 310630 h 310630"/>
                <a:gd name="connsiteX30" fmla="*/ 40256 w 54027"/>
                <a:gd name="connsiteY30" fmla="*/ 227352 h 310630"/>
                <a:gd name="connsiteX31" fmla="*/ 39726 w 54027"/>
                <a:gd name="connsiteY31" fmla="*/ 223527 h 310630"/>
                <a:gd name="connsiteX32" fmla="*/ 34724 w 54027"/>
                <a:gd name="connsiteY32" fmla="*/ 233414 h 310630"/>
                <a:gd name="connsiteX33" fmla="*/ 31369 w 54027"/>
                <a:gd name="connsiteY33" fmla="*/ 231766 h 310630"/>
                <a:gd name="connsiteX34" fmla="*/ 40021 w 54027"/>
                <a:gd name="connsiteY34" fmla="*/ 214581 h 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027" h="310630">
                  <a:moveTo>
                    <a:pt x="23071" y="15067"/>
                  </a:moveTo>
                  <a:lnTo>
                    <a:pt x="20128" y="17362"/>
                  </a:lnTo>
                  <a:lnTo>
                    <a:pt x="13419" y="8593"/>
                  </a:lnTo>
                  <a:lnTo>
                    <a:pt x="13419" y="12183"/>
                  </a:lnTo>
                  <a:cubicBezTo>
                    <a:pt x="13419" y="33900"/>
                    <a:pt x="13890" y="58383"/>
                    <a:pt x="16420" y="90635"/>
                  </a:cubicBezTo>
                  <a:lnTo>
                    <a:pt x="12712" y="90929"/>
                  </a:lnTo>
                  <a:cubicBezTo>
                    <a:pt x="10358" y="60443"/>
                    <a:pt x="9770" y="37313"/>
                    <a:pt x="9711" y="12183"/>
                  </a:cubicBezTo>
                  <a:lnTo>
                    <a:pt x="9711" y="8593"/>
                  </a:lnTo>
                  <a:lnTo>
                    <a:pt x="2943" y="17656"/>
                  </a:lnTo>
                  <a:lnTo>
                    <a:pt x="0" y="15420"/>
                  </a:lnTo>
                  <a:lnTo>
                    <a:pt x="11418" y="0"/>
                  </a:lnTo>
                  <a:close/>
                  <a:moveTo>
                    <a:pt x="31428" y="119826"/>
                  </a:moveTo>
                  <a:lnTo>
                    <a:pt x="28838" y="122475"/>
                  </a:lnTo>
                  <a:lnTo>
                    <a:pt x="21011" y="114529"/>
                  </a:lnTo>
                  <a:lnTo>
                    <a:pt x="21599" y="118237"/>
                  </a:lnTo>
                  <a:cubicBezTo>
                    <a:pt x="26367" y="148606"/>
                    <a:pt x="32428" y="172971"/>
                    <a:pt x="37843" y="194453"/>
                  </a:cubicBezTo>
                  <a:lnTo>
                    <a:pt x="38726" y="198043"/>
                  </a:lnTo>
                  <a:lnTo>
                    <a:pt x="35077" y="198926"/>
                  </a:lnTo>
                  <a:lnTo>
                    <a:pt x="34194" y="195336"/>
                  </a:lnTo>
                  <a:cubicBezTo>
                    <a:pt x="28838" y="173677"/>
                    <a:pt x="22718" y="149077"/>
                    <a:pt x="17892" y="118531"/>
                  </a:cubicBezTo>
                  <a:lnTo>
                    <a:pt x="17303" y="114941"/>
                  </a:lnTo>
                  <a:lnTo>
                    <a:pt x="11888" y="125064"/>
                  </a:lnTo>
                  <a:lnTo>
                    <a:pt x="8652" y="123240"/>
                  </a:lnTo>
                  <a:lnTo>
                    <a:pt x="17774" y="106408"/>
                  </a:lnTo>
                  <a:close/>
                  <a:moveTo>
                    <a:pt x="54028" y="227588"/>
                  </a:moveTo>
                  <a:lnTo>
                    <a:pt x="51556" y="230354"/>
                  </a:lnTo>
                  <a:lnTo>
                    <a:pt x="43316" y="222703"/>
                  </a:lnTo>
                  <a:lnTo>
                    <a:pt x="43846" y="226234"/>
                  </a:lnTo>
                  <a:cubicBezTo>
                    <a:pt x="48360" y="254148"/>
                    <a:pt x="50859" y="282357"/>
                    <a:pt x="51321" y="310630"/>
                  </a:cubicBezTo>
                  <a:lnTo>
                    <a:pt x="47613" y="310630"/>
                  </a:lnTo>
                  <a:cubicBezTo>
                    <a:pt x="47175" y="282728"/>
                    <a:pt x="44717" y="254896"/>
                    <a:pt x="40256" y="227352"/>
                  </a:cubicBezTo>
                  <a:lnTo>
                    <a:pt x="39726" y="223527"/>
                  </a:lnTo>
                  <a:lnTo>
                    <a:pt x="34724" y="233414"/>
                  </a:lnTo>
                  <a:lnTo>
                    <a:pt x="31369" y="231766"/>
                  </a:lnTo>
                  <a:lnTo>
                    <a:pt x="40021" y="214581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1" name="Graphic 6">
            <a:extLst>
              <a:ext uri="{FF2B5EF4-FFF2-40B4-BE49-F238E27FC236}">
                <a16:creationId xmlns:a16="http://schemas.microsoft.com/office/drawing/2014/main" xmlns="" id="{B0A8C338-13DF-4350-9B5C-6A2EE88755CC}"/>
              </a:ext>
            </a:extLst>
          </p:cNvPr>
          <p:cNvGrpSpPr/>
          <p:nvPr/>
        </p:nvGrpSpPr>
        <p:grpSpPr>
          <a:xfrm>
            <a:off x="7193059" y="2464321"/>
            <a:ext cx="912053" cy="2456092"/>
            <a:chOff x="7193059" y="2464321"/>
            <a:chExt cx="912053" cy="2456092"/>
          </a:xfrm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7CF8DE12-2071-4C62-98C7-EC76641C3A30}"/>
                </a:ext>
              </a:extLst>
            </p:cNvPr>
            <p:cNvSpPr/>
            <p:nvPr/>
          </p:nvSpPr>
          <p:spPr>
            <a:xfrm>
              <a:off x="7195743" y="2468676"/>
              <a:ext cx="906544" cy="2450553"/>
            </a:xfrm>
            <a:custGeom>
              <a:avLst/>
              <a:gdLst>
                <a:gd name="connsiteX0" fmla="*/ 871232 w 906544"/>
                <a:gd name="connsiteY0" fmla="*/ 1136585 h 2450553"/>
                <a:gd name="connsiteX1" fmla="*/ 841805 w 906544"/>
                <a:gd name="connsiteY1" fmla="*/ 992746 h 2450553"/>
                <a:gd name="connsiteX2" fmla="*/ 815674 w 906544"/>
                <a:gd name="connsiteY2" fmla="*/ 893695 h 2450553"/>
                <a:gd name="connsiteX3" fmla="*/ 787189 w 906544"/>
                <a:gd name="connsiteY3" fmla="*/ 827661 h 2450553"/>
                <a:gd name="connsiteX4" fmla="*/ 764118 w 906544"/>
                <a:gd name="connsiteY4" fmla="*/ 681174 h 2450553"/>
                <a:gd name="connsiteX5" fmla="*/ 737046 w 906544"/>
                <a:gd name="connsiteY5" fmla="*/ 553638 h 2450553"/>
                <a:gd name="connsiteX6" fmla="*/ 688138 w 906544"/>
                <a:gd name="connsiteY6" fmla="*/ 437166 h 2450553"/>
                <a:gd name="connsiteX7" fmla="*/ 604742 w 906544"/>
                <a:gd name="connsiteY7" fmla="*/ 390083 h 2450553"/>
                <a:gd name="connsiteX8" fmla="*/ 562838 w 906544"/>
                <a:gd name="connsiteY8" fmla="*/ 381726 h 2450553"/>
                <a:gd name="connsiteX9" fmla="*/ 541298 w 906544"/>
                <a:gd name="connsiteY9" fmla="*/ 347473 h 2450553"/>
                <a:gd name="connsiteX10" fmla="*/ 588381 w 906544"/>
                <a:gd name="connsiteY10" fmla="*/ 325520 h 2450553"/>
                <a:gd name="connsiteX11" fmla="*/ 610628 w 906544"/>
                <a:gd name="connsiteY11" fmla="*/ 226999 h 2450553"/>
                <a:gd name="connsiteX12" fmla="*/ 601741 w 906544"/>
                <a:gd name="connsiteY12" fmla="*/ 152490 h 2450553"/>
                <a:gd name="connsiteX13" fmla="*/ 585438 w 906544"/>
                <a:gd name="connsiteY13" fmla="*/ 62856 h 2450553"/>
                <a:gd name="connsiteX14" fmla="*/ 461080 w 906544"/>
                <a:gd name="connsiteY14" fmla="*/ 0 h 2450553"/>
                <a:gd name="connsiteX15" fmla="*/ 436420 w 906544"/>
                <a:gd name="connsiteY15" fmla="*/ 2001 h 2450553"/>
                <a:gd name="connsiteX16" fmla="*/ 312239 w 906544"/>
                <a:gd name="connsiteY16" fmla="*/ 108585 h 2450553"/>
                <a:gd name="connsiteX17" fmla="*/ 383393 w 906544"/>
                <a:gd name="connsiteY17" fmla="*/ 302155 h 2450553"/>
                <a:gd name="connsiteX18" fmla="*/ 380803 w 906544"/>
                <a:gd name="connsiteY18" fmla="*/ 349592 h 2450553"/>
                <a:gd name="connsiteX19" fmla="*/ 290993 w 906544"/>
                <a:gd name="connsiteY19" fmla="*/ 405738 h 2450553"/>
                <a:gd name="connsiteX20" fmla="*/ 177876 w 906544"/>
                <a:gd name="connsiteY20" fmla="*/ 470006 h 2450553"/>
                <a:gd name="connsiteX21" fmla="*/ 121670 w 906544"/>
                <a:gd name="connsiteY21" fmla="*/ 605370 h 2450553"/>
                <a:gd name="connsiteX22" fmla="*/ 70350 w 906544"/>
                <a:gd name="connsiteY22" fmla="*/ 713367 h 2450553"/>
                <a:gd name="connsiteX23" fmla="*/ 9200 w 906544"/>
                <a:gd name="connsiteY23" fmla="*/ 869977 h 2450553"/>
                <a:gd name="connsiteX24" fmla="*/ 12143 w 906544"/>
                <a:gd name="connsiteY24" fmla="*/ 991628 h 2450553"/>
                <a:gd name="connsiteX25" fmla="*/ 53341 w 906544"/>
                <a:gd name="connsiteY25" fmla="*/ 1194026 h 2450553"/>
                <a:gd name="connsiteX26" fmla="*/ 62345 w 906544"/>
                <a:gd name="connsiteY26" fmla="*/ 1285191 h 2450553"/>
                <a:gd name="connsiteX27" fmla="*/ 60756 w 906544"/>
                <a:gd name="connsiteY27" fmla="*/ 1373883 h 2450553"/>
                <a:gd name="connsiteX28" fmla="*/ 72115 w 906544"/>
                <a:gd name="connsiteY28" fmla="*/ 1465224 h 2450553"/>
                <a:gd name="connsiteX29" fmla="*/ 90242 w 906544"/>
                <a:gd name="connsiteY29" fmla="*/ 1451688 h 2450553"/>
                <a:gd name="connsiteX30" fmla="*/ 99011 w 906544"/>
                <a:gd name="connsiteY30" fmla="*/ 1498418 h 2450553"/>
                <a:gd name="connsiteX31" fmla="*/ 115137 w 906544"/>
                <a:gd name="connsiteY31" fmla="*/ 1494004 h 2450553"/>
                <a:gd name="connsiteX32" fmla="*/ 125378 w 906544"/>
                <a:gd name="connsiteY32" fmla="*/ 1517016 h 2450553"/>
                <a:gd name="connsiteX33" fmla="*/ 143034 w 906544"/>
                <a:gd name="connsiteY33" fmla="*/ 1496652 h 2450553"/>
                <a:gd name="connsiteX34" fmla="*/ 163103 w 906544"/>
                <a:gd name="connsiteY34" fmla="*/ 1463576 h 2450553"/>
                <a:gd name="connsiteX35" fmla="*/ 163868 w 906544"/>
                <a:gd name="connsiteY35" fmla="*/ 1379533 h 2450553"/>
                <a:gd name="connsiteX36" fmla="*/ 168694 w 906544"/>
                <a:gd name="connsiteY36" fmla="*/ 1343103 h 2450553"/>
                <a:gd name="connsiteX37" fmla="*/ 177463 w 906544"/>
                <a:gd name="connsiteY37" fmla="*/ 1367468 h 2450553"/>
                <a:gd name="connsiteX38" fmla="*/ 196061 w 906544"/>
                <a:gd name="connsiteY38" fmla="*/ 1409666 h 2450553"/>
                <a:gd name="connsiteX39" fmla="*/ 211952 w 906544"/>
                <a:gd name="connsiteY39" fmla="*/ 1401898 h 2450553"/>
                <a:gd name="connsiteX40" fmla="*/ 205360 w 906544"/>
                <a:gd name="connsiteY40" fmla="*/ 1331273 h 2450553"/>
                <a:gd name="connsiteX41" fmla="*/ 185409 w 906544"/>
                <a:gd name="connsiteY41" fmla="*/ 1277834 h 2450553"/>
                <a:gd name="connsiteX42" fmla="*/ 162986 w 906544"/>
                <a:gd name="connsiteY42" fmla="*/ 1224865 h 2450553"/>
                <a:gd name="connsiteX43" fmla="*/ 156570 w 906544"/>
                <a:gd name="connsiteY43" fmla="*/ 1042889 h 2450553"/>
                <a:gd name="connsiteX44" fmla="*/ 151509 w 906544"/>
                <a:gd name="connsiteY44" fmla="*/ 930714 h 2450553"/>
                <a:gd name="connsiteX45" fmla="*/ 240967 w 906544"/>
                <a:gd name="connsiteY45" fmla="*/ 749268 h 2450553"/>
                <a:gd name="connsiteX46" fmla="*/ 251502 w 906544"/>
                <a:gd name="connsiteY46" fmla="*/ 883160 h 2450553"/>
                <a:gd name="connsiteX47" fmla="*/ 229196 w 906544"/>
                <a:gd name="connsiteY47" fmla="*/ 1039240 h 2450553"/>
                <a:gd name="connsiteX48" fmla="*/ 224959 w 906544"/>
                <a:gd name="connsiteY48" fmla="*/ 1300493 h 2450553"/>
                <a:gd name="connsiteX49" fmla="*/ 244969 w 906544"/>
                <a:gd name="connsiteY49" fmla="*/ 1613418 h 2450553"/>
                <a:gd name="connsiteX50" fmla="*/ 227313 w 906544"/>
                <a:gd name="connsiteY50" fmla="*/ 1739836 h 2450553"/>
                <a:gd name="connsiteX51" fmla="*/ 227313 w 906544"/>
                <a:gd name="connsiteY51" fmla="*/ 1975604 h 2450553"/>
                <a:gd name="connsiteX52" fmla="*/ 256740 w 906544"/>
                <a:gd name="connsiteY52" fmla="*/ 2194246 h 2450553"/>
                <a:gd name="connsiteX53" fmla="*/ 250854 w 906544"/>
                <a:gd name="connsiteY53" fmla="*/ 2294298 h 2450553"/>
                <a:gd name="connsiteX54" fmla="*/ 265450 w 906544"/>
                <a:gd name="connsiteY54" fmla="*/ 2351210 h 2450553"/>
                <a:gd name="connsiteX55" fmla="*/ 292287 w 906544"/>
                <a:gd name="connsiteY55" fmla="*/ 2416243 h 2450553"/>
                <a:gd name="connsiteX56" fmla="*/ 317477 w 906544"/>
                <a:gd name="connsiteY56" fmla="*/ 2438195 h 2450553"/>
                <a:gd name="connsiteX57" fmla="*/ 337840 w 906544"/>
                <a:gd name="connsiteY57" fmla="*/ 2434958 h 2450553"/>
                <a:gd name="connsiteX58" fmla="*/ 348022 w 906544"/>
                <a:gd name="connsiteY58" fmla="*/ 2442256 h 2450553"/>
                <a:gd name="connsiteX59" fmla="*/ 360558 w 906544"/>
                <a:gd name="connsiteY59" fmla="*/ 2435723 h 2450553"/>
                <a:gd name="connsiteX60" fmla="*/ 371151 w 906544"/>
                <a:gd name="connsiteY60" fmla="*/ 2449554 h 2450553"/>
                <a:gd name="connsiteX61" fmla="*/ 385747 w 906544"/>
                <a:gd name="connsiteY61" fmla="*/ 2441432 h 2450553"/>
                <a:gd name="connsiteX62" fmla="*/ 399578 w 906544"/>
                <a:gd name="connsiteY62" fmla="*/ 2449554 h 2450553"/>
                <a:gd name="connsiteX63" fmla="*/ 414232 w 906544"/>
                <a:gd name="connsiteY63" fmla="*/ 2439784 h 2450553"/>
                <a:gd name="connsiteX64" fmla="*/ 441070 w 906544"/>
                <a:gd name="connsiteY64" fmla="*/ 2445670 h 2450553"/>
                <a:gd name="connsiteX65" fmla="*/ 450839 w 906544"/>
                <a:gd name="connsiteY65" fmla="*/ 2403413 h 2450553"/>
                <a:gd name="connsiteX66" fmla="*/ 426415 w 906544"/>
                <a:gd name="connsiteY66" fmla="*/ 2364393 h 2450553"/>
                <a:gd name="connsiteX67" fmla="*/ 365443 w 906544"/>
                <a:gd name="connsiteY67" fmla="*/ 2240800 h 2450553"/>
                <a:gd name="connsiteX68" fmla="*/ 365855 w 906544"/>
                <a:gd name="connsiteY68" fmla="*/ 2072478 h 2450553"/>
                <a:gd name="connsiteX69" fmla="*/ 394987 w 906544"/>
                <a:gd name="connsiteY69" fmla="*/ 1821466 h 2450553"/>
                <a:gd name="connsiteX70" fmla="*/ 420412 w 906544"/>
                <a:gd name="connsiteY70" fmla="*/ 1700463 h 2450553"/>
                <a:gd name="connsiteX71" fmla="*/ 458667 w 906544"/>
                <a:gd name="connsiteY71" fmla="*/ 1518840 h 2450553"/>
                <a:gd name="connsiteX72" fmla="*/ 475146 w 906544"/>
                <a:gd name="connsiteY72" fmla="*/ 1362642 h 2450553"/>
                <a:gd name="connsiteX73" fmla="*/ 496628 w 906544"/>
                <a:gd name="connsiteY73" fmla="*/ 1621599 h 2450553"/>
                <a:gd name="connsiteX74" fmla="*/ 469614 w 906544"/>
                <a:gd name="connsiteY74" fmla="*/ 1807518 h 2450553"/>
                <a:gd name="connsiteX75" fmla="*/ 491213 w 906544"/>
                <a:gd name="connsiteY75" fmla="*/ 1981843 h 2450553"/>
                <a:gd name="connsiteX76" fmla="*/ 504279 w 906544"/>
                <a:gd name="connsiteY76" fmla="*/ 2123504 h 2450553"/>
                <a:gd name="connsiteX77" fmla="*/ 484798 w 906544"/>
                <a:gd name="connsiteY77" fmla="*/ 2188243 h 2450553"/>
                <a:gd name="connsiteX78" fmla="*/ 518168 w 906544"/>
                <a:gd name="connsiteY78" fmla="*/ 2241506 h 2450553"/>
                <a:gd name="connsiteX79" fmla="*/ 594207 w 906544"/>
                <a:gd name="connsiteY79" fmla="*/ 2267637 h 2450553"/>
                <a:gd name="connsiteX80" fmla="*/ 643350 w 906544"/>
                <a:gd name="connsiteY80" fmla="*/ 2317251 h 2450553"/>
                <a:gd name="connsiteX81" fmla="*/ 696319 w 906544"/>
                <a:gd name="connsiteY81" fmla="*/ 2338085 h 2450553"/>
                <a:gd name="connsiteX82" fmla="*/ 736222 w 906544"/>
                <a:gd name="connsiteY82" fmla="*/ 2351621 h 2450553"/>
                <a:gd name="connsiteX83" fmla="*/ 748286 w 906544"/>
                <a:gd name="connsiteY83" fmla="*/ 2330846 h 2450553"/>
                <a:gd name="connsiteX84" fmla="*/ 759057 w 906544"/>
                <a:gd name="connsiteY84" fmla="*/ 2329728 h 2450553"/>
                <a:gd name="connsiteX85" fmla="*/ 763942 w 906544"/>
                <a:gd name="connsiteY85" fmla="*/ 2313896 h 2450553"/>
                <a:gd name="connsiteX86" fmla="*/ 766649 w 906544"/>
                <a:gd name="connsiteY86" fmla="*/ 2294062 h 2450553"/>
                <a:gd name="connsiteX87" fmla="*/ 759469 w 906544"/>
                <a:gd name="connsiteY87" fmla="*/ 2272581 h 2450553"/>
                <a:gd name="connsiteX88" fmla="*/ 737987 w 906544"/>
                <a:gd name="connsiteY88" fmla="*/ 2252100 h 2450553"/>
                <a:gd name="connsiteX89" fmla="*/ 681723 w 906544"/>
                <a:gd name="connsiteY89" fmla="*/ 2217494 h 2450553"/>
                <a:gd name="connsiteX90" fmla="*/ 622869 w 906544"/>
                <a:gd name="connsiteY90" fmla="*/ 2149812 h 2450553"/>
                <a:gd name="connsiteX91" fmla="*/ 612923 w 906544"/>
                <a:gd name="connsiteY91" fmla="*/ 2094724 h 2450553"/>
                <a:gd name="connsiteX92" fmla="*/ 642879 w 906544"/>
                <a:gd name="connsiteY92" fmla="*/ 1787272 h 2450553"/>
                <a:gd name="connsiteX93" fmla="*/ 667539 w 906544"/>
                <a:gd name="connsiteY93" fmla="*/ 1632192 h 2450553"/>
                <a:gd name="connsiteX94" fmla="*/ 694847 w 906544"/>
                <a:gd name="connsiteY94" fmla="*/ 1493592 h 2450553"/>
                <a:gd name="connsiteX95" fmla="*/ 715093 w 906544"/>
                <a:gd name="connsiteY95" fmla="*/ 1234635 h 2450553"/>
                <a:gd name="connsiteX96" fmla="*/ 691905 w 906544"/>
                <a:gd name="connsiteY96" fmla="*/ 1029294 h 2450553"/>
                <a:gd name="connsiteX97" fmla="*/ 672365 w 906544"/>
                <a:gd name="connsiteY97" fmla="*/ 938012 h 2450553"/>
                <a:gd name="connsiteX98" fmla="*/ 675602 w 906544"/>
                <a:gd name="connsiteY98" fmla="*/ 875038 h 2450553"/>
                <a:gd name="connsiteX99" fmla="*/ 696495 w 906544"/>
                <a:gd name="connsiteY99" fmla="*/ 954962 h 2450553"/>
                <a:gd name="connsiteX100" fmla="*/ 739164 w 906544"/>
                <a:gd name="connsiteY100" fmla="*/ 1045067 h 2450553"/>
                <a:gd name="connsiteX101" fmla="*/ 776654 w 906544"/>
                <a:gd name="connsiteY101" fmla="*/ 1119458 h 2450553"/>
                <a:gd name="connsiteX102" fmla="*/ 795487 w 906544"/>
                <a:gd name="connsiteY102" fmla="*/ 1169425 h 2450553"/>
                <a:gd name="connsiteX103" fmla="*/ 788013 w 906544"/>
                <a:gd name="connsiteY103" fmla="*/ 1223159 h 2450553"/>
                <a:gd name="connsiteX104" fmla="*/ 800666 w 906544"/>
                <a:gd name="connsiteY104" fmla="*/ 1276127 h 2450553"/>
                <a:gd name="connsiteX105" fmla="*/ 800666 w 906544"/>
                <a:gd name="connsiteY105" fmla="*/ 1317325 h 2450553"/>
                <a:gd name="connsiteX106" fmla="*/ 790955 w 906544"/>
                <a:gd name="connsiteY106" fmla="*/ 1350106 h 2450553"/>
                <a:gd name="connsiteX107" fmla="*/ 795487 w 906544"/>
                <a:gd name="connsiteY107" fmla="*/ 1368998 h 2450553"/>
                <a:gd name="connsiteX108" fmla="*/ 806375 w 906544"/>
                <a:gd name="connsiteY108" fmla="*/ 1382476 h 2450553"/>
                <a:gd name="connsiteX109" fmla="*/ 810672 w 906544"/>
                <a:gd name="connsiteY109" fmla="*/ 1400132 h 2450553"/>
                <a:gd name="connsiteX110" fmla="*/ 827327 w 906544"/>
                <a:gd name="connsiteY110" fmla="*/ 1398131 h 2450553"/>
                <a:gd name="connsiteX111" fmla="*/ 842158 w 906544"/>
                <a:gd name="connsiteY111" fmla="*/ 1380063 h 2450553"/>
                <a:gd name="connsiteX112" fmla="*/ 851457 w 906544"/>
                <a:gd name="connsiteY112" fmla="*/ 1395659 h 2450553"/>
                <a:gd name="connsiteX113" fmla="*/ 889830 w 906544"/>
                <a:gd name="connsiteY113" fmla="*/ 1343162 h 2450553"/>
                <a:gd name="connsiteX114" fmla="*/ 906544 w 906544"/>
                <a:gd name="connsiteY114" fmla="*/ 1262120 h 2450553"/>
                <a:gd name="connsiteX115" fmla="*/ 871232 w 906544"/>
                <a:gd name="connsiteY115" fmla="*/ 1136585 h 24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906544" h="2450553">
                  <a:moveTo>
                    <a:pt x="871232" y="1136585"/>
                  </a:moveTo>
                  <a:cubicBezTo>
                    <a:pt x="858461" y="1089290"/>
                    <a:pt x="848632" y="1041253"/>
                    <a:pt x="841805" y="992746"/>
                  </a:cubicBezTo>
                  <a:cubicBezTo>
                    <a:pt x="834978" y="943780"/>
                    <a:pt x="828151" y="916236"/>
                    <a:pt x="815674" y="893695"/>
                  </a:cubicBezTo>
                  <a:cubicBezTo>
                    <a:pt x="803197" y="871154"/>
                    <a:pt x="791721" y="849319"/>
                    <a:pt x="787189" y="827661"/>
                  </a:cubicBezTo>
                  <a:cubicBezTo>
                    <a:pt x="782657" y="806003"/>
                    <a:pt x="772887" y="715839"/>
                    <a:pt x="764118" y="681174"/>
                  </a:cubicBezTo>
                  <a:cubicBezTo>
                    <a:pt x="756350" y="650511"/>
                    <a:pt x="738164" y="583241"/>
                    <a:pt x="737046" y="553638"/>
                  </a:cubicBezTo>
                  <a:cubicBezTo>
                    <a:pt x="735927" y="524034"/>
                    <a:pt x="722626" y="478835"/>
                    <a:pt x="688138" y="437166"/>
                  </a:cubicBezTo>
                  <a:cubicBezTo>
                    <a:pt x="658711" y="401854"/>
                    <a:pt x="630932" y="395144"/>
                    <a:pt x="604742" y="390083"/>
                  </a:cubicBezTo>
                  <a:cubicBezTo>
                    <a:pt x="590623" y="388117"/>
                    <a:pt x="576634" y="385328"/>
                    <a:pt x="562838" y="381726"/>
                  </a:cubicBezTo>
                  <a:cubicBezTo>
                    <a:pt x="539297" y="374369"/>
                    <a:pt x="541298" y="360185"/>
                    <a:pt x="541298" y="347473"/>
                  </a:cubicBezTo>
                  <a:cubicBezTo>
                    <a:pt x="553775" y="345531"/>
                    <a:pt x="579082" y="345766"/>
                    <a:pt x="588381" y="325520"/>
                  </a:cubicBezTo>
                  <a:cubicBezTo>
                    <a:pt x="601535" y="294244"/>
                    <a:pt x="609068" y="260892"/>
                    <a:pt x="610628" y="226999"/>
                  </a:cubicBezTo>
                  <a:cubicBezTo>
                    <a:pt x="614394" y="173266"/>
                    <a:pt x="595738" y="189568"/>
                    <a:pt x="601741" y="152490"/>
                  </a:cubicBezTo>
                  <a:cubicBezTo>
                    <a:pt x="607744" y="115412"/>
                    <a:pt x="607096" y="97344"/>
                    <a:pt x="585438" y="62856"/>
                  </a:cubicBezTo>
                  <a:cubicBezTo>
                    <a:pt x="563780" y="28368"/>
                    <a:pt x="521699" y="0"/>
                    <a:pt x="461080" y="0"/>
                  </a:cubicBezTo>
                  <a:cubicBezTo>
                    <a:pt x="452823" y="25"/>
                    <a:pt x="444577" y="694"/>
                    <a:pt x="436420" y="2001"/>
                  </a:cubicBezTo>
                  <a:cubicBezTo>
                    <a:pt x="383452" y="10299"/>
                    <a:pt x="329777" y="42551"/>
                    <a:pt x="312239" y="108585"/>
                  </a:cubicBezTo>
                  <a:cubicBezTo>
                    <a:pt x="303528" y="141367"/>
                    <a:pt x="299291" y="243419"/>
                    <a:pt x="383393" y="302155"/>
                  </a:cubicBezTo>
                  <a:cubicBezTo>
                    <a:pt x="384864" y="337468"/>
                    <a:pt x="385159" y="334054"/>
                    <a:pt x="380803" y="349592"/>
                  </a:cubicBezTo>
                  <a:cubicBezTo>
                    <a:pt x="376448" y="365129"/>
                    <a:pt x="335957" y="387435"/>
                    <a:pt x="290993" y="405738"/>
                  </a:cubicBezTo>
                  <a:cubicBezTo>
                    <a:pt x="246028" y="424042"/>
                    <a:pt x="222487" y="419333"/>
                    <a:pt x="177876" y="470006"/>
                  </a:cubicBezTo>
                  <a:cubicBezTo>
                    <a:pt x="139974" y="513029"/>
                    <a:pt x="142034" y="545928"/>
                    <a:pt x="121670" y="605370"/>
                  </a:cubicBezTo>
                  <a:cubicBezTo>
                    <a:pt x="113136" y="630324"/>
                    <a:pt x="88653" y="670109"/>
                    <a:pt x="70350" y="713367"/>
                  </a:cubicBezTo>
                  <a:cubicBezTo>
                    <a:pt x="45219" y="772633"/>
                    <a:pt x="18441" y="842257"/>
                    <a:pt x="9200" y="869977"/>
                  </a:cubicBezTo>
                  <a:cubicBezTo>
                    <a:pt x="-6749" y="918002"/>
                    <a:pt x="549" y="916001"/>
                    <a:pt x="12143" y="991628"/>
                  </a:cubicBezTo>
                  <a:cubicBezTo>
                    <a:pt x="25268" y="1076848"/>
                    <a:pt x="46278" y="1147943"/>
                    <a:pt x="53341" y="1194026"/>
                  </a:cubicBezTo>
                  <a:cubicBezTo>
                    <a:pt x="60403" y="1240108"/>
                    <a:pt x="65582" y="1250702"/>
                    <a:pt x="62345" y="1285191"/>
                  </a:cubicBezTo>
                  <a:cubicBezTo>
                    <a:pt x="59579" y="1315324"/>
                    <a:pt x="54989" y="1324622"/>
                    <a:pt x="60756" y="1373883"/>
                  </a:cubicBezTo>
                  <a:cubicBezTo>
                    <a:pt x="66524" y="1423144"/>
                    <a:pt x="66642" y="1439564"/>
                    <a:pt x="72115" y="1465224"/>
                  </a:cubicBezTo>
                  <a:cubicBezTo>
                    <a:pt x="74411" y="1476348"/>
                    <a:pt x="87947" y="1469344"/>
                    <a:pt x="90242" y="1451688"/>
                  </a:cubicBezTo>
                  <a:cubicBezTo>
                    <a:pt x="92479" y="1480644"/>
                    <a:pt x="94892" y="1496181"/>
                    <a:pt x="99011" y="1498418"/>
                  </a:cubicBezTo>
                  <a:cubicBezTo>
                    <a:pt x="103131" y="1500654"/>
                    <a:pt x="113843" y="1498418"/>
                    <a:pt x="115137" y="1494004"/>
                  </a:cubicBezTo>
                  <a:cubicBezTo>
                    <a:pt x="117256" y="1512896"/>
                    <a:pt x="118492" y="1517545"/>
                    <a:pt x="125378" y="1517016"/>
                  </a:cubicBezTo>
                  <a:cubicBezTo>
                    <a:pt x="135307" y="1515203"/>
                    <a:pt x="142646" y="1506740"/>
                    <a:pt x="143034" y="1496652"/>
                  </a:cubicBezTo>
                  <a:cubicBezTo>
                    <a:pt x="150862" y="1495122"/>
                    <a:pt x="162220" y="1493121"/>
                    <a:pt x="163103" y="1463576"/>
                  </a:cubicBezTo>
                  <a:cubicBezTo>
                    <a:pt x="164163" y="1428617"/>
                    <a:pt x="163868" y="1400897"/>
                    <a:pt x="163868" y="1379533"/>
                  </a:cubicBezTo>
                  <a:cubicBezTo>
                    <a:pt x="163868" y="1353755"/>
                    <a:pt x="163868" y="1347576"/>
                    <a:pt x="168694" y="1343103"/>
                  </a:cubicBezTo>
                  <a:cubicBezTo>
                    <a:pt x="173520" y="1338630"/>
                    <a:pt x="174580" y="1352755"/>
                    <a:pt x="177463" y="1367468"/>
                  </a:cubicBezTo>
                  <a:cubicBezTo>
                    <a:pt x="181642" y="1389479"/>
                    <a:pt x="184467" y="1401898"/>
                    <a:pt x="196061" y="1409666"/>
                  </a:cubicBezTo>
                  <a:cubicBezTo>
                    <a:pt x="207656" y="1417435"/>
                    <a:pt x="213247" y="1406841"/>
                    <a:pt x="211952" y="1401898"/>
                  </a:cubicBezTo>
                  <a:cubicBezTo>
                    <a:pt x="210657" y="1396954"/>
                    <a:pt x="208303" y="1351460"/>
                    <a:pt x="205360" y="1331273"/>
                  </a:cubicBezTo>
                  <a:cubicBezTo>
                    <a:pt x="202871" y="1312175"/>
                    <a:pt x="196044" y="1293895"/>
                    <a:pt x="185409" y="1277834"/>
                  </a:cubicBezTo>
                  <a:cubicBezTo>
                    <a:pt x="174321" y="1261937"/>
                    <a:pt x="166681" y="1243893"/>
                    <a:pt x="162986" y="1224865"/>
                  </a:cubicBezTo>
                  <a:cubicBezTo>
                    <a:pt x="159925" y="1210799"/>
                    <a:pt x="160102" y="1118929"/>
                    <a:pt x="156570" y="1042889"/>
                  </a:cubicBezTo>
                  <a:cubicBezTo>
                    <a:pt x="153922" y="986978"/>
                    <a:pt x="151509" y="930714"/>
                    <a:pt x="151509" y="930714"/>
                  </a:cubicBezTo>
                  <a:cubicBezTo>
                    <a:pt x="172932" y="875686"/>
                    <a:pt x="212187" y="823777"/>
                    <a:pt x="240967" y="749268"/>
                  </a:cubicBezTo>
                  <a:cubicBezTo>
                    <a:pt x="240967" y="749268"/>
                    <a:pt x="247441" y="833076"/>
                    <a:pt x="251502" y="883160"/>
                  </a:cubicBezTo>
                  <a:cubicBezTo>
                    <a:pt x="253973" y="913234"/>
                    <a:pt x="235670" y="981387"/>
                    <a:pt x="229196" y="1039240"/>
                  </a:cubicBezTo>
                  <a:cubicBezTo>
                    <a:pt x="222722" y="1097094"/>
                    <a:pt x="219073" y="1167836"/>
                    <a:pt x="224959" y="1300493"/>
                  </a:cubicBezTo>
                  <a:cubicBezTo>
                    <a:pt x="229902" y="1410078"/>
                    <a:pt x="243380" y="1564628"/>
                    <a:pt x="244969" y="1613418"/>
                  </a:cubicBezTo>
                  <a:cubicBezTo>
                    <a:pt x="246558" y="1662208"/>
                    <a:pt x="235670" y="1695107"/>
                    <a:pt x="227313" y="1739836"/>
                  </a:cubicBezTo>
                  <a:cubicBezTo>
                    <a:pt x="212852" y="1817759"/>
                    <a:pt x="212852" y="1897682"/>
                    <a:pt x="227313" y="1975604"/>
                  </a:cubicBezTo>
                  <a:cubicBezTo>
                    <a:pt x="244380" y="2072301"/>
                    <a:pt x="256740" y="2148694"/>
                    <a:pt x="256740" y="2194246"/>
                  </a:cubicBezTo>
                  <a:cubicBezTo>
                    <a:pt x="256740" y="2239799"/>
                    <a:pt x="250854" y="2271521"/>
                    <a:pt x="250854" y="2294298"/>
                  </a:cubicBezTo>
                  <a:cubicBezTo>
                    <a:pt x="250854" y="2317074"/>
                    <a:pt x="262213" y="2326020"/>
                    <a:pt x="265450" y="2351210"/>
                  </a:cubicBezTo>
                  <a:cubicBezTo>
                    <a:pt x="268687" y="2376399"/>
                    <a:pt x="279281" y="2408121"/>
                    <a:pt x="292287" y="2416243"/>
                  </a:cubicBezTo>
                  <a:cubicBezTo>
                    <a:pt x="305294" y="2424365"/>
                    <a:pt x="308531" y="2431663"/>
                    <a:pt x="317477" y="2438195"/>
                  </a:cubicBezTo>
                  <a:cubicBezTo>
                    <a:pt x="326422" y="2444728"/>
                    <a:pt x="337840" y="2434958"/>
                    <a:pt x="337840" y="2434958"/>
                  </a:cubicBezTo>
                  <a:cubicBezTo>
                    <a:pt x="339959" y="2438802"/>
                    <a:pt x="343702" y="2441485"/>
                    <a:pt x="348022" y="2442256"/>
                  </a:cubicBezTo>
                  <a:cubicBezTo>
                    <a:pt x="353189" y="2443110"/>
                    <a:pt x="358298" y="2440449"/>
                    <a:pt x="360558" y="2435723"/>
                  </a:cubicBezTo>
                  <a:cubicBezTo>
                    <a:pt x="360558" y="2435723"/>
                    <a:pt x="364677" y="2447494"/>
                    <a:pt x="371151" y="2449554"/>
                  </a:cubicBezTo>
                  <a:cubicBezTo>
                    <a:pt x="386277" y="2454145"/>
                    <a:pt x="385747" y="2441432"/>
                    <a:pt x="385747" y="2441432"/>
                  </a:cubicBezTo>
                  <a:cubicBezTo>
                    <a:pt x="389514" y="2445370"/>
                    <a:pt x="394305" y="2448177"/>
                    <a:pt x="399578" y="2449554"/>
                  </a:cubicBezTo>
                  <a:cubicBezTo>
                    <a:pt x="406275" y="2450661"/>
                    <a:pt x="412679" y="2446394"/>
                    <a:pt x="414232" y="2439784"/>
                  </a:cubicBezTo>
                  <a:cubicBezTo>
                    <a:pt x="421730" y="2445911"/>
                    <a:pt x="431700" y="2448100"/>
                    <a:pt x="441070" y="2445670"/>
                  </a:cubicBezTo>
                  <a:cubicBezTo>
                    <a:pt x="458726" y="2442433"/>
                    <a:pt x="455665" y="2417243"/>
                    <a:pt x="450839" y="2403413"/>
                  </a:cubicBezTo>
                  <a:cubicBezTo>
                    <a:pt x="446013" y="2389582"/>
                    <a:pt x="433183" y="2380636"/>
                    <a:pt x="426415" y="2364393"/>
                  </a:cubicBezTo>
                  <a:cubicBezTo>
                    <a:pt x="419647" y="2348149"/>
                    <a:pt x="385217" y="2289590"/>
                    <a:pt x="365443" y="2240800"/>
                  </a:cubicBezTo>
                  <a:cubicBezTo>
                    <a:pt x="344491" y="2188655"/>
                    <a:pt x="363853" y="2134510"/>
                    <a:pt x="365855" y="2072478"/>
                  </a:cubicBezTo>
                  <a:cubicBezTo>
                    <a:pt x="367856" y="2010446"/>
                    <a:pt x="385159" y="1905627"/>
                    <a:pt x="394987" y="1821466"/>
                  </a:cubicBezTo>
                  <a:cubicBezTo>
                    <a:pt x="402285" y="1758728"/>
                    <a:pt x="404933" y="1741543"/>
                    <a:pt x="420412" y="1700463"/>
                  </a:cubicBezTo>
                  <a:cubicBezTo>
                    <a:pt x="435891" y="1659383"/>
                    <a:pt x="452664" y="1562980"/>
                    <a:pt x="458667" y="1518840"/>
                  </a:cubicBezTo>
                  <a:cubicBezTo>
                    <a:pt x="466789" y="1459457"/>
                    <a:pt x="475146" y="1362642"/>
                    <a:pt x="475146" y="1362642"/>
                  </a:cubicBezTo>
                  <a:cubicBezTo>
                    <a:pt x="475146" y="1362642"/>
                    <a:pt x="514166" y="1563098"/>
                    <a:pt x="496628" y="1621599"/>
                  </a:cubicBezTo>
                  <a:cubicBezTo>
                    <a:pt x="477600" y="1681694"/>
                    <a:pt x="468472" y="1744491"/>
                    <a:pt x="469614" y="1807518"/>
                  </a:cubicBezTo>
                  <a:cubicBezTo>
                    <a:pt x="471556" y="1874552"/>
                    <a:pt x="481679" y="1902508"/>
                    <a:pt x="491213" y="1981843"/>
                  </a:cubicBezTo>
                  <a:cubicBezTo>
                    <a:pt x="499629" y="2052467"/>
                    <a:pt x="505220" y="2102787"/>
                    <a:pt x="504279" y="2123504"/>
                  </a:cubicBezTo>
                  <a:cubicBezTo>
                    <a:pt x="503337" y="2144221"/>
                    <a:pt x="491213" y="2164113"/>
                    <a:pt x="484798" y="2188243"/>
                  </a:cubicBezTo>
                  <a:cubicBezTo>
                    <a:pt x="478383" y="2212373"/>
                    <a:pt x="495921" y="2235326"/>
                    <a:pt x="518168" y="2241506"/>
                  </a:cubicBezTo>
                  <a:cubicBezTo>
                    <a:pt x="540415" y="2247686"/>
                    <a:pt x="580318" y="2254101"/>
                    <a:pt x="594207" y="2267637"/>
                  </a:cubicBezTo>
                  <a:cubicBezTo>
                    <a:pt x="608097" y="2281173"/>
                    <a:pt x="620162" y="2304656"/>
                    <a:pt x="643350" y="2317251"/>
                  </a:cubicBezTo>
                  <a:cubicBezTo>
                    <a:pt x="666539" y="2329846"/>
                    <a:pt x="684195" y="2329022"/>
                    <a:pt x="696319" y="2338085"/>
                  </a:cubicBezTo>
                  <a:cubicBezTo>
                    <a:pt x="708443" y="2347149"/>
                    <a:pt x="721390" y="2355153"/>
                    <a:pt x="736222" y="2351621"/>
                  </a:cubicBezTo>
                  <a:cubicBezTo>
                    <a:pt x="751053" y="2348090"/>
                    <a:pt x="752877" y="2338144"/>
                    <a:pt x="748286" y="2330846"/>
                  </a:cubicBezTo>
                  <a:cubicBezTo>
                    <a:pt x="751800" y="2332541"/>
                    <a:pt x="755967" y="2332111"/>
                    <a:pt x="759057" y="2329728"/>
                  </a:cubicBezTo>
                  <a:cubicBezTo>
                    <a:pt x="764212" y="2326261"/>
                    <a:pt x="766249" y="2319664"/>
                    <a:pt x="763942" y="2313896"/>
                  </a:cubicBezTo>
                  <a:cubicBezTo>
                    <a:pt x="769033" y="2308564"/>
                    <a:pt x="770127" y="2300566"/>
                    <a:pt x="766649" y="2294062"/>
                  </a:cubicBezTo>
                  <a:cubicBezTo>
                    <a:pt x="766649" y="2284351"/>
                    <a:pt x="765943" y="2279349"/>
                    <a:pt x="759469" y="2272581"/>
                  </a:cubicBezTo>
                  <a:cubicBezTo>
                    <a:pt x="756997" y="2265871"/>
                    <a:pt x="754937" y="2262811"/>
                    <a:pt x="737987" y="2252100"/>
                  </a:cubicBezTo>
                  <a:cubicBezTo>
                    <a:pt x="721037" y="2241388"/>
                    <a:pt x="705853" y="2235267"/>
                    <a:pt x="681723" y="2217494"/>
                  </a:cubicBezTo>
                  <a:cubicBezTo>
                    <a:pt x="657593" y="2199720"/>
                    <a:pt x="631815" y="2168998"/>
                    <a:pt x="622869" y="2149812"/>
                  </a:cubicBezTo>
                  <a:cubicBezTo>
                    <a:pt x="613923" y="2130625"/>
                    <a:pt x="611863" y="2122916"/>
                    <a:pt x="612923" y="2094724"/>
                  </a:cubicBezTo>
                  <a:cubicBezTo>
                    <a:pt x="613982" y="2066534"/>
                    <a:pt x="638289" y="1849952"/>
                    <a:pt x="642879" y="1787272"/>
                  </a:cubicBezTo>
                  <a:cubicBezTo>
                    <a:pt x="647470" y="1724593"/>
                    <a:pt x="655180" y="1653321"/>
                    <a:pt x="667539" y="1632192"/>
                  </a:cubicBezTo>
                  <a:cubicBezTo>
                    <a:pt x="690257" y="1593231"/>
                    <a:pt x="690021" y="1534201"/>
                    <a:pt x="694847" y="1493592"/>
                  </a:cubicBezTo>
                  <a:cubicBezTo>
                    <a:pt x="699673" y="1452983"/>
                    <a:pt x="715093" y="1330743"/>
                    <a:pt x="715093" y="1234635"/>
                  </a:cubicBezTo>
                  <a:cubicBezTo>
                    <a:pt x="715093" y="1138527"/>
                    <a:pt x="693847" y="1077201"/>
                    <a:pt x="691905" y="1029294"/>
                  </a:cubicBezTo>
                  <a:cubicBezTo>
                    <a:pt x="691081" y="1007871"/>
                    <a:pt x="676720" y="971853"/>
                    <a:pt x="672365" y="938012"/>
                  </a:cubicBezTo>
                  <a:cubicBezTo>
                    <a:pt x="677268" y="917390"/>
                    <a:pt x="678362" y="896049"/>
                    <a:pt x="675602" y="875038"/>
                  </a:cubicBezTo>
                  <a:cubicBezTo>
                    <a:pt x="681193" y="894460"/>
                    <a:pt x="682547" y="917590"/>
                    <a:pt x="696495" y="954962"/>
                  </a:cubicBezTo>
                  <a:cubicBezTo>
                    <a:pt x="712915" y="998808"/>
                    <a:pt x="721920" y="1012227"/>
                    <a:pt x="739164" y="1045067"/>
                  </a:cubicBezTo>
                  <a:cubicBezTo>
                    <a:pt x="758821" y="1082557"/>
                    <a:pt x="767237" y="1099683"/>
                    <a:pt x="776654" y="1119458"/>
                  </a:cubicBezTo>
                  <a:cubicBezTo>
                    <a:pt x="787954" y="1144706"/>
                    <a:pt x="796017" y="1156771"/>
                    <a:pt x="795487" y="1169425"/>
                  </a:cubicBezTo>
                  <a:cubicBezTo>
                    <a:pt x="794958" y="1182079"/>
                    <a:pt x="785482" y="1201618"/>
                    <a:pt x="788013" y="1223159"/>
                  </a:cubicBezTo>
                  <a:cubicBezTo>
                    <a:pt x="790544" y="1244699"/>
                    <a:pt x="798607" y="1264356"/>
                    <a:pt x="800666" y="1276127"/>
                  </a:cubicBezTo>
                  <a:cubicBezTo>
                    <a:pt x="802138" y="1289822"/>
                    <a:pt x="802138" y="1303629"/>
                    <a:pt x="800666" y="1317325"/>
                  </a:cubicBezTo>
                  <a:cubicBezTo>
                    <a:pt x="799666" y="1332686"/>
                    <a:pt x="794428" y="1336099"/>
                    <a:pt x="790955" y="1350106"/>
                  </a:cubicBezTo>
                  <a:cubicBezTo>
                    <a:pt x="787483" y="1364113"/>
                    <a:pt x="795487" y="1368998"/>
                    <a:pt x="795487" y="1368998"/>
                  </a:cubicBezTo>
                  <a:cubicBezTo>
                    <a:pt x="797783" y="1382123"/>
                    <a:pt x="806375" y="1382476"/>
                    <a:pt x="806375" y="1382476"/>
                  </a:cubicBezTo>
                  <a:cubicBezTo>
                    <a:pt x="805092" y="1388708"/>
                    <a:pt x="806670" y="1395188"/>
                    <a:pt x="810672" y="1400132"/>
                  </a:cubicBezTo>
                  <a:cubicBezTo>
                    <a:pt x="814615" y="1405076"/>
                    <a:pt x="821972" y="1402898"/>
                    <a:pt x="827327" y="1398131"/>
                  </a:cubicBezTo>
                  <a:cubicBezTo>
                    <a:pt x="832724" y="1392493"/>
                    <a:pt x="837680" y="1386454"/>
                    <a:pt x="842158" y="1380063"/>
                  </a:cubicBezTo>
                  <a:cubicBezTo>
                    <a:pt x="841134" y="1386813"/>
                    <a:pt x="845030" y="1393346"/>
                    <a:pt x="851457" y="1395659"/>
                  </a:cubicBezTo>
                  <a:cubicBezTo>
                    <a:pt x="859049" y="1398366"/>
                    <a:pt x="883062" y="1361406"/>
                    <a:pt x="889830" y="1343162"/>
                  </a:cubicBezTo>
                  <a:cubicBezTo>
                    <a:pt x="899558" y="1317178"/>
                    <a:pt x="905197" y="1289834"/>
                    <a:pt x="906544" y="1262120"/>
                  </a:cubicBezTo>
                  <a:cubicBezTo>
                    <a:pt x="906132" y="1235047"/>
                    <a:pt x="880590" y="1167189"/>
                    <a:pt x="871232" y="1136585"/>
                  </a:cubicBezTo>
                  <a:close/>
                </a:path>
              </a:pathLst>
            </a:custGeom>
            <a:solidFill>
              <a:srgbClr val="FAFAFA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539B3AB5-D0F5-4B94-A5A6-CD4D9D9B2A5A}"/>
                </a:ext>
              </a:extLst>
            </p:cNvPr>
            <p:cNvSpPr/>
            <p:nvPr/>
          </p:nvSpPr>
          <p:spPr>
            <a:xfrm>
              <a:off x="7193059" y="2464321"/>
              <a:ext cx="912053" cy="2456092"/>
            </a:xfrm>
            <a:custGeom>
              <a:avLst/>
              <a:gdLst>
                <a:gd name="connsiteX0" fmla="*/ 886334 w 912053"/>
                <a:gd name="connsiteY0" fmla="*/ 1167424 h 2456092"/>
                <a:gd name="connsiteX1" fmla="*/ 876859 w 912053"/>
                <a:gd name="connsiteY1" fmla="*/ 1138350 h 2456092"/>
                <a:gd name="connsiteX2" fmla="*/ 847432 w 912053"/>
                <a:gd name="connsiteY2" fmla="*/ 994982 h 2456092"/>
                <a:gd name="connsiteX3" fmla="*/ 820889 w 912053"/>
                <a:gd name="connsiteY3" fmla="*/ 894931 h 2456092"/>
                <a:gd name="connsiteX4" fmla="*/ 792756 w 912053"/>
                <a:gd name="connsiteY4" fmla="*/ 829721 h 2456092"/>
                <a:gd name="connsiteX5" fmla="*/ 788754 w 912053"/>
                <a:gd name="connsiteY5" fmla="*/ 808946 h 2456092"/>
                <a:gd name="connsiteX6" fmla="*/ 770274 w 912053"/>
                <a:gd name="connsiteY6" fmla="*/ 684529 h 2456092"/>
                <a:gd name="connsiteX7" fmla="*/ 742672 w 912053"/>
                <a:gd name="connsiteY7" fmla="*/ 556110 h 2456092"/>
                <a:gd name="connsiteX8" fmla="*/ 742672 w 912053"/>
                <a:gd name="connsiteY8" fmla="*/ 551107 h 2456092"/>
                <a:gd name="connsiteX9" fmla="*/ 693235 w 912053"/>
                <a:gd name="connsiteY9" fmla="*/ 437931 h 2456092"/>
                <a:gd name="connsiteX10" fmla="*/ 608191 w 912053"/>
                <a:gd name="connsiteY10" fmla="*/ 390024 h 2456092"/>
                <a:gd name="connsiteX11" fmla="*/ 593890 w 912053"/>
                <a:gd name="connsiteY11" fmla="*/ 387552 h 2456092"/>
                <a:gd name="connsiteX12" fmla="*/ 566581 w 912053"/>
                <a:gd name="connsiteY12" fmla="*/ 381667 h 2456092"/>
                <a:gd name="connsiteX13" fmla="*/ 547042 w 912053"/>
                <a:gd name="connsiteY13" fmla="*/ 352946 h 2456092"/>
                <a:gd name="connsiteX14" fmla="*/ 547042 w 912053"/>
                <a:gd name="connsiteY14" fmla="*/ 352946 h 2456092"/>
                <a:gd name="connsiteX15" fmla="*/ 550279 w 912053"/>
                <a:gd name="connsiteY15" fmla="*/ 352593 h 2456092"/>
                <a:gd name="connsiteX16" fmla="*/ 594125 w 912053"/>
                <a:gd name="connsiteY16" fmla="*/ 329699 h 2456092"/>
                <a:gd name="connsiteX17" fmla="*/ 616666 w 912053"/>
                <a:gd name="connsiteY17" fmla="*/ 230118 h 2456092"/>
                <a:gd name="connsiteX18" fmla="*/ 610781 w 912053"/>
                <a:gd name="connsiteY18" fmla="*/ 183977 h 2456092"/>
                <a:gd name="connsiteX19" fmla="*/ 608015 w 912053"/>
                <a:gd name="connsiteY19" fmla="*/ 155904 h 2456092"/>
                <a:gd name="connsiteX20" fmla="*/ 591300 w 912053"/>
                <a:gd name="connsiteY20" fmla="*/ 64151 h 2456092"/>
                <a:gd name="connsiteX21" fmla="*/ 464411 w 912053"/>
                <a:gd name="connsiteY21" fmla="*/ 0 h 2456092"/>
                <a:gd name="connsiteX22" fmla="*/ 439281 w 912053"/>
                <a:gd name="connsiteY22" fmla="*/ 2001 h 2456092"/>
                <a:gd name="connsiteX23" fmla="*/ 312745 w 912053"/>
                <a:gd name="connsiteY23" fmla="*/ 110704 h 2456092"/>
                <a:gd name="connsiteX24" fmla="*/ 383840 w 912053"/>
                <a:gd name="connsiteY24" fmla="*/ 306628 h 2456092"/>
                <a:gd name="connsiteX25" fmla="*/ 383840 w 912053"/>
                <a:gd name="connsiteY25" fmla="*/ 312985 h 2456092"/>
                <a:gd name="connsiteX26" fmla="*/ 381722 w 912053"/>
                <a:gd name="connsiteY26" fmla="*/ 349415 h 2456092"/>
                <a:gd name="connsiteX27" fmla="*/ 381074 w 912053"/>
                <a:gd name="connsiteY27" fmla="*/ 351710 h 2456092"/>
                <a:gd name="connsiteX28" fmla="*/ 292793 w 912053"/>
                <a:gd name="connsiteY28" fmla="*/ 405915 h 2456092"/>
                <a:gd name="connsiteX29" fmla="*/ 262602 w 912053"/>
                <a:gd name="connsiteY29" fmla="*/ 416508 h 2456092"/>
                <a:gd name="connsiteX30" fmla="*/ 178558 w 912053"/>
                <a:gd name="connsiteY30" fmla="*/ 470948 h 2456092"/>
                <a:gd name="connsiteX31" fmla="*/ 135418 w 912053"/>
                <a:gd name="connsiteY31" fmla="*/ 561230 h 2456092"/>
                <a:gd name="connsiteX32" fmla="*/ 121823 w 912053"/>
                <a:gd name="connsiteY32" fmla="*/ 607136 h 2456092"/>
                <a:gd name="connsiteX33" fmla="*/ 99282 w 912053"/>
                <a:gd name="connsiteY33" fmla="*/ 655278 h 2456092"/>
                <a:gd name="connsiteX34" fmla="*/ 70562 w 912053"/>
                <a:gd name="connsiteY34" fmla="*/ 714956 h 2456092"/>
                <a:gd name="connsiteX35" fmla="*/ 9354 w 912053"/>
                <a:gd name="connsiteY35" fmla="*/ 871801 h 2456092"/>
                <a:gd name="connsiteX36" fmla="*/ 4940 w 912053"/>
                <a:gd name="connsiteY36" fmla="*/ 952725 h 2456092"/>
                <a:gd name="connsiteX37" fmla="*/ 12179 w 912053"/>
                <a:gd name="connsiteY37" fmla="*/ 994806 h 2456092"/>
                <a:gd name="connsiteX38" fmla="*/ 38663 w 912053"/>
                <a:gd name="connsiteY38" fmla="*/ 1126638 h 2456092"/>
                <a:gd name="connsiteX39" fmla="*/ 53435 w 912053"/>
                <a:gd name="connsiteY39" fmla="*/ 1197263 h 2456092"/>
                <a:gd name="connsiteX40" fmla="*/ 58438 w 912053"/>
                <a:gd name="connsiteY40" fmla="*/ 1226984 h 2456092"/>
                <a:gd name="connsiteX41" fmla="*/ 62381 w 912053"/>
                <a:gd name="connsiteY41" fmla="*/ 1287721 h 2456092"/>
                <a:gd name="connsiteX42" fmla="*/ 60380 w 912053"/>
                <a:gd name="connsiteY42" fmla="*/ 1305377 h 2456092"/>
                <a:gd name="connsiteX43" fmla="*/ 60792 w 912053"/>
                <a:gd name="connsiteY43" fmla="*/ 1377061 h 2456092"/>
                <a:gd name="connsiteX44" fmla="*/ 64970 w 912053"/>
                <a:gd name="connsiteY44" fmla="*/ 1416022 h 2456092"/>
                <a:gd name="connsiteX45" fmla="*/ 72209 w 912053"/>
                <a:gd name="connsiteY45" fmla="*/ 1468579 h 2456092"/>
                <a:gd name="connsiteX46" fmla="*/ 80508 w 912053"/>
                <a:gd name="connsiteY46" fmla="*/ 1476289 h 2456092"/>
                <a:gd name="connsiteX47" fmla="*/ 91455 w 912053"/>
                <a:gd name="connsiteY47" fmla="*/ 1468402 h 2456092"/>
                <a:gd name="connsiteX48" fmla="*/ 100577 w 912053"/>
                <a:gd name="connsiteY48" fmla="*/ 1503715 h 2456092"/>
                <a:gd name="connsiteX49" fmla="*/ 114937 w 912053"/>
                <a:gd name="connsiteY49" fmla="*/ 1503244 h 2456092"/>
                <a:gd name="connsiteX50" fmla="*/ 115879 w 912053"/>
                <a:gd name="connsiteY50" fmla="*/ 1502832 h 2456092"/>
                <a:gd name="connsiteX51" fmla="*/ 128591 w 912053"/>
                <a:gd name="connsiteY51" fmla="*/ 1522607 h 2456092"/>
                <a:gd name="connsiteX52" fmla="*/ 148896 w 912053"/>
                <a:gd name="connsiteY52" fmla="*/ 1501772 h 2456092"/>
                <a:gd name="connsiteX53" fmla="*/ 169142 w 912053"/>
                <a:gd name="connsiteY53" fmla="*/ 1466460 h 2456092"/>
                <a:gd name="connsiteX54" fmla="*/ 169907 w 912053"/>
                <a:gd name="connsiteY54" fmla="*/ 1394129 h 2456092"/>
                <a:gd name="connsiteX55" fmla="*/ 169907 w 912053"/>
                <a:gd name="connsiteY55" fmla="*/ 1382358 h 2456092"/>
                <a:gd name="connsiteX56" fmla="*/ 173144 w 912053"/>
                <a:gd name="connsiteY56" fmla="*/ 1348870 h 2456092"/>
                <a:gd name="connsiteX57" fmla="*/ 176204 w 912053"/>
                <a:gd name="connsiteY57" fmla="*/ 1362877 h 2456092"/>
                <a:gd name="connsiteX58" fmla="*/ 177617 w 912053"/>
                <a:gd name="connsiteY58" fmla="*/ 1370882 h 2456092"/>
                <a:gd name="connsiteX59" fmla="*/ 197509 w 912053"/>
                <a:gd name="connsiteY59" fmla="*/ 1414963 h 2456092"/>
                <a:gd name="connsiteX60" fmla="*/ 213047 w 912053"/>
                <a:gd name="connsiteY60" fmla="*/ 1416258 h 2456092"/>
                <a:gd name="connsiteX61" fmla="*/ 217873 w 912053"/>
                <a:gd name="connsiteY61" fmla="*/ 1404016 h 2456092"/>
                <a:gd name="connsiteX62" fmla="*/ 215636 w 912053"/>
                <a:gd name="connsiteY62" fmla="*/ 1379357 h 2456092"/>
                <a:gd name="connsiteX63" fmla="*/ 211399 w 912053"/>
                <a:gd name="connsiteY63" fmla="*/ 1333509 h 2456092"/>
                <a:gd name="connsiteX64" fmla="*/ 191035 w 912053"/>
                <a:gd name="connsiteY64" fmla="*/ 1278952 h 2456092"/>
                <a:gd name="connsiteX65" fmla="*/ 168965 w 912053"/>
                <a:gd name="connsiteY65" fmla="*/ 1227161 h 2456092"/>
                <a:gd name="connsiteX66" fmla="*/ 165787 w 912053"/>
                <a:gd name="connsiteY66" fmla="*/ 1149650 h 2456092"/>
                <a:gd name="connsiteX67" fmla="*/ 162609 w 912053"/>
                <a:gd name="connsiteY67" fmla="*/ 1045714 h 2456092"/>
                <a:gd name="connsiteX68" fmla="*/ 157547 w 912053"/>
                <a:gd name="connsiteY68" fmla="*/ 933892 h 2456092"/>
                <a:gd name="connsiteX69" fmla="*/ 195273 w 912053"/>
                <a:gd name="connsiteY69" fmla="*/ 858383 h 2456092"/>
                <a:gd name="connsiteX70" fmla="*/ 242356 w 912053"/>
                <a:gd name="connsiteY70" fmla="*/ 764805 h 2456092"/>
                <a:gd name="connsiteX71" fmla="*/ 251890 w 912053"/>
                <a:gd name="connsiteY71" fmla="*/ 886044 h 2456092"/>
                <a:gd name="connsiteX72" fmla="*/ 241591 w 912053"/>
                <a:gd name="connsiteY72" fmla="*/ 966968 h 2456092"/>
                <a:gd name="connsiteX73" fmla="*/ 229820 w 912053"/>
                <a:gd name="connsiteY73" fmla="*/ 1041595 h 2456092"/>
                <a:gd name="connsiteX74" fmla="*/ 225641 w 912053"/>
                <a:gd name="connsiteY74" fmla="*/ 1303259 h 2456092"/>
                <a:gd name="connsiteX75" fmla="*/ 238236 w 912053"/>
                <a:gd name="connsiteY75" fmla="*/ 1501596 h 2456092"/>
                <a:gd name="connsiteX76" fmla="*/ 245593 w 912053"/>
                <a:gd name="connsiteY76" fmla="*/ 1616184 h 2456092"/>
                <a:gd name="connsiteX77" fmla="*/ 234646 w 912053"/>
                <a:gd name="connsiteY77" fmla="*/ 1710350 h 2456092"/>
                <a:gd name="connsiteX78" fmla="*/ 228231 w 912053"/>
                <a:gd name="connsiteY78" fmla="*/ 1742190 h 2456092"/>
                <a:gd name="connsiteX79" fmla="*/ 228231 w 912053"/>
                <a:gd name="connsiteY79" fmla="*/ 1979018 h 2456092"/>
                <a:gd name="connsiteX80" fmla="*/ 257658 w 912053"/>
                <a:gd name="connsiteY80" fmla="*/ 2197130 h 2456092"/>
                <a:gd name="connsiteX81" fmla="*/ 254127 w 912053"/>
                <a:gd name="connsiteY81" fmla="*/ 2263635 h 2456092"/>
                <a:gd name="connsiteX82" fmla="*/ 252008 w 912053"/>
                <a:gd name="connsiteY82" fmla="*/ 2297182 h 2456092"/>
                <a:gd name="connsiteX83" fmla="*/ 258305 w 912053"/>
                <a:gd name="connsiteY83" fmla="*/ 2327550 h 2456092"/>
                <a:gd name="connsiteX84" fmla="*/ 265956 w 912053"/>
                <a:gd name="connsiteY84" fmla="*/ 2354388 h 2456092"/>
                <a:gd name="connsiteX85" fmla="*/ 294147 w 912053"/>
                <a:gd name="connsiteY85" fmla="*/ 2421540 h 2456092"/>
                <a:gd name="connsiteX86" fmla="*/ 309390 w 912053"/>
                <a:gd name="connsiteY86" fmla="*/ 2434429 h 2456092"/>
                <a:gd name="connsiteX87" fmla="*/ 319101 w 912053"/>
                <a:gd name="connsiteY87" fmla="*/ 2443374 h 2456092"/>
                <a:gd name="connsiteX88" fmla="*/ 340524 w 912053"/>
                <a:gd name="connsiteY88" fmla="*/ 2441844 h 2456092"/>
                <a:gd name="connsiteX89" fmla="*/ 351176 w 912053"/>
                <a:gd name="connsiteY89" fmla="*/ 2447730 h 2456092"/>
                <a:gd name="connsiteX90" fmla="*/ 363300 w 912053"/>
                <a:gd name="connsiteY90" fmla="*/ 2444140 h 2456092"/>
                <a:gd name="connsiteX91" fmla="*/ 373717 w 912053"/>
                <a:gd name="connsiteY91" fmla="*/ 2454969 h 2456092"/>
                <a:gd name="connsiteX92" fmla="*/ 380427 w 912053"/>
                <a:gd name="connsiteY92" fmla="*/ 2456087 h 2456092"/>
                <a:gd name="connsiteX93" fmla="*/ 387783 w 912053"/>
                <a:gd name="connsiteY93" fmla="*/ 2453792 h 2456092"/>
                <a:gd name="connsiteX94" fmla="*/ 390962 w 912053"/>
                <a:gd name="connsiteY94" fmla="*/ 2449554 h 2456092"/>
                <a:gd name="connsiteX95" fmla="*/ 402732 w 912053"/>
                <a:gd name="connsiteY95" fmla="*/ 2455086 h 2456092"/>
                <a:gd name="connsiteX96" fmla="*/ 419035 w 912053"/>
                <a:gd name="connsiteY96" fmla="*/ 2447023 h 2456092"/>
                <a:gd name="connsiteX97" fmla="*/ 445107 w 912053"/>
                <a:gd name="connsiteY97" fmla="*/ 2450967 h 2456092"/>
                <a:gd name="connsiteX98" fmla="*/ 457643 w 912053"/>
                <a:gd name="connsiteY98" fmla="*/ 2442315 h 2456092"/>
                <a:gd name="connsiteX99" fmla="*/ 457113 w 912053"/>
                <a:gd name="connsiteY99" fmla="*/ 2404825 h 2456092"/>
                <a:gd name="connsiteX100" fmla="*/ 445343 w 912053"/>
                <a:gd name="connsiteY100" fmla="*/ 2385580 h 2456092"/>
                <a:gd name="connsiteX101" fmla="*/ 432748 w 912053"/>
                <a:gd name="connsiteY101" fmla="*/ 2365629 h 2456092"/>
                <a:gd name="connsiteX102" fmla="*/ 416151 w 912053"/>
                <a:gd name="connsiteY102" fmla="*/ 2333024 h 2456092"/>
                <a:gd name="connsiteX103" fmla="*/ 371775 w 912053"/>
                <a:gd name="connsiteY103" fmla="*/ 2242330 h 2456092"/>
                <a:gd name="connsiteX104" fmla="*/ 367126 w 912053"/>
                <a:gd name="connsiteY104" fmla="*/ 2131861 h 2456092"/>
                <a:gd name="connsiteX105" fmla="*/ 372423 w 912053"/>
                <a:gd name="connsiteY105" fmla="*/ 2075185 h 2456092"/>
                <a:gd name="connsiteX106" fmla="*/ 390079 w 912053"/>
                <a:gd name="connsiteY106" fmla="*/ 1912101 h 2456092"/>
                <a:gd name="connsiteX107" fmla="*/ 401438 w 912053"/>
                <a:gd name="connsiteY107" fmla="*/ 1824409 h 2456092"/>
                <a:gd name="connsiteX108" fmla="*/ 426686 w 912053"/>
                <a:gd name="connsiteY108" fmla="*/ 1704112 h 2456092"/>
                <a:gd name="connsiteX109" fmla="*/ 465117 w 912053"/>
                <a:gd name="connsiteY109" fmla="*/ 1521665 h 2456092"/>
                <a:gd name="connsiteX110" fmla="*/ 479654 w 912053"/>
                <a:gd name="connsiteY110" fmla="*/ 1386890 h 2456092"/>
                <a:gd name="connsiteX111" fmla="*/ 497310 w 912053"/>
                <a:gd name="connsiteY111" fmla="*/ 1623306 h 2456092"/>
                <a:gd name="connsiteX112" fmla="*/ 470120 w 912053"/>
                <a:gd name="connsiteY112" fmla="*/ 1810166 h 2456092"/>
                <a:gd name="connsiteX113" fmla="*/ 481067 w 912053"/>
                <a:gd name="connsiteY113" fmla="*/ 1911336 h 2456092"/>
                <a:gd name="connsiteX114" fmla="*/ 491778 w 912053"/>
                <a:gd name="connsiteY114" fmla="*/ 1984727 h 2456092"/>
                <a:gd name="connsiteX115" fmla="*/ 504785 w 912053"/>
                <a:gd name="connsiteY115" fmla="*/ 2125976 h 2456092"/>
                <a:gd name="connsiteX116" fmla="*/ 494603 w 912053"/>
                <a:gd name="connsiteY116" fmla="*/ 2163230 h 2456092"/>
                <a:gd name="connsiteX117" fmla="*/ 485363 w 912053"/>
                <a:gd name="connsiteY117" fmla="*/ 2190303 h 2456092"/>
                <a:gd name="connsiteX118" fmla="*/ 520675 w 912053"/>
                <a:gd name="connsiteY118" fmla="*/ 2247156 h 2456092"/>
                <a:gd name="connsiteX119" fmla="*/ 539273 w 912053"/>
                <a:gd name="connsiteY119" fmla="*/ 2251864 h 2456092"/>
                <a:gd name="connsiteX120" fmla="*/ 595420 w 912053"/>
                <a:gd name="connsiteY120" fmla="*/ 2272581 h 2456092"/>
                <a:gd name="connsiteX121" fmla="*/ 608838 w 912053"/>
                <a:gd name="connsiteY121" fmla="*/ 2288236 h 2456092"/>
                <a:gd name="connsiteX122" fmla="*/ 645210 w 912053"/>
                <a:gd name="connsiteY122" fmla="*/ 2322724 h 2456092"/>
                <a:gd name="connsiteX123" fmla="*/ 677050 w 912053"/>
                <a:gd name="connsiteY123" fmla="*/ 2334907 h 2456092"/>
                <a:gd name="connsiteX124" fmla="*/ 697767 w 912053"/>
                <a:gd name="connsiteY124" fmla="*/ 2343264 h 2456092"/>
                <a:gd name="connsiteX125" fmla="*/ 740082 w 912053"/>
                <a:gd name="connsiteY125" fmla="*/ 2357330 h 2456092"/>
                <a:gd name="connsiteX126" fmla="*/ 755620 w 912053"/>
                <a:gd name="connsiteY126" fmla="*/ 2346089 h 2456092"/>
                <a:gd name="connsiteX127" fmla="*/ 756267 w 912053"/>
                <a:gd name="connsiteY127" fmla="*/ 2337614 h 2456092"/>
                <a:gd name="connsiteX128" fmla="*/ 763801 w 912053"/>
                <a:gd name="connsiteY128" fmla="*/ 2335083 h 2456092"/>
                <a:gd name="connsiteX129" fmla="*/ 770510 w 912053"/>
                <a:gd name="connsiteY129" fmla="*/ 2317427 h 2456092"/>
                <a:gd name="connsiteX130" fmla="*/ 772805 w 912053"/>
                <a:gd name="connsiteY130" fmla="*/ 2296181 h 2456092"/>
                <a:gd name="connsiteX131" fmla="*/ 765213 w 912053"/>
                <a:gd name="connsiteY131" fmla="*/ 2273876 h 2456092"/>
                <a:gd name="connsiteX132" fmla="*/ 742790 w 912053"/>
                <a:gd name="connsiteY132" fmla="*/ 2252512 h 2456092"/>
                <a:gd name="connsiteX133" fmla="*/ 724604 w 912053"/>
                <a:gd name="connsiteY133" fmla="*/ 2241918 h 2456092"/>
                <a:gd name="connsiteX134" fmla="*/ 686643 w 912053"/>
                <a:gd name="connsiteY134" fmla="*/ 2218023 h 2456092"/>
                <a:gd name="connsiteX135" fmla="*/ 629025 w 912053"/>
                <a:gd name="connsiteY135" fmla="*/ 2151518 h 2456092"/>
                <a:gd name="connsiteX136" fmla="*/ 619314 w 912053"/>
                <a:gd name="connsiteY136" fmla="*/ 2097726 h 2456092"/>
                <a:gd name="connsiteX137" fmla="*/ 633086 w 912053"/>
                <a:gd name="connsiteY137" fmla="*/ 1955476 h 2456092"/>
                <a:gd name="connsiteX138" fmla="*/ 649271 w 912053"/>
                <a:gd name="connsiteY138" fmla="*/ 1790392 h 2456092"/>
                <a:gd name="connsiteX139" fmla="*/ 673519 w 912053"/>
                <a:gd name="connsiteY139" fmla="*/ 1636607 h 2456092"/>
                <a:gd name="connsiteX140" fmla="*/ 698590 w 912053"/>
                <a:gd name="connsiteY140" fmla="*/ 1524490 h 2456092"/>
                <a:gd name="connsiteX141" fmla="*/ 701239 w 912053"/>
                <a:gd name="connsiteY141" fmla="*/ 1496888 h 2456092"/>
                <a:gd name="connsiteX142" fmla="*/ 702063 w 912053"/>
                <a:gd name="connsiteY142" fmla="*/ 1489766 h 2456092"/>
                <a:gd name="connsiteX143" fmla="*/ 721485 w 912053"/>
                <a:gd name="connsiteY143" fmla="*/ 1237813 h 2456092"/>
                <a:gd name="connsiteX144" fmla="*/ 706712 w 912053"/>
                <a:gd name="connsiteY144" fmla="*/ 1094269 h 2456092"/>
                <a:gd name="connsiteX145" fmla="*/ 698414 w 912053"/>
                <a:gd name="connsiteY145" fmla="*/ 1032767 h 2456092"/>
                <a:gd name="connsiteX146" fmla="*/ 689704 w 912053"/>
                <a:gd name="connsiteY146" fmla="*/ 990686 h 2456092"/>
                <a:gd name="connsiteX147" fmla="*/ 678874 w 912053"/>
                <a:gd name="connsiteY147" fmla="*/ 941778 h 2456092"/>
                <a:gd name="connsiteX148" fmla="*/ 683288 w 912053"/>
                <a:gd name="connsiteY148" fmla="*/ 910939 h 2456092"/>
                <a:gd name="connsiteX149" fmla="*/ 697296 w 912053"/>
                <a:gd name="connsiteY149" fmla="*/ 959611 h 2456092"/>
                <a:gd name="connsiteX150" fmla="*/ 730666 w 912053"/>
                <a:gd name="connsiteY150" fmla="*/ 1032296 h 2456092"/>
                <a:gd name="connsiteX151" fmla="*/ 740141 w 912053"/>
                <a:gd name="connsiteY151" fmla="*/ 1049952 h 2456092"/>
                <a:gd name="connsiteX152" fmla="*/ 777572 w 912053"/>
                <a:gd name="connsiteY152" fmla="*/ 1124166 h 2456092"/>
                <a:gd name="connsiteX153" fmla="*/ 785518 w 912053"/>
                <a:gd name="connsiteY153" fmla="*/ 1141175 h 2456092"/>
                <a:gd name="connsiteX154" fmla="*/ 796111 w 912053"/>
                <a:gd name="connsiteY154" fmla="*/ 1172839 h 2456092"/>
                <a:gd name="connsiteX155" fmla="*/ 793051 w 912053"/>
                <a:gd name="connsiteY155" fmla="*/ 1188553 h 2456092"/>
                <a:gd name="connsiteX156" fmla="*/ 788696 w 912053"/>
                <a:gd name="connsiteY156" fmla="*/ 1226984 h 2456092"/>
                <a:gd name="connsiteX157" fmla="*/ 797053 w 912053"/>
                <a:gd name="connsiteY157" fmla="*/ 1263827 h 2456092"/>
                <a:gd name="connsiteX158" fmla="*/ 801349 w 912053"/>
                <a:gd name="connsiteY158" fmla="*/ 1280188 h 2456092"/>
                <a:gd name="connsiteX159" fmla="*/ 801349 w 912053"/>
                <a:gd name="connsiteY159" fmla="*/ 1320856 h 2456092"/>
                <a:gd name="connsiteX160" fmla="*/ 796523 w 912053"/>
                <a:gd name="connsiteY160" fmla="*/ 1339395 h 2456092"/>
                <a:gd name="connsiteX161" fmla="*/ 791697 w 912053"/>
                <a:gd name="connsiteY161" fmla="*/ 1353108 h 2456092"/>
                <a:gd name="connsiteX162" fmla="*/ 796464 w 912053"/>
                <a:gd name="connsiteY162" fmla="*/ 1374354 h 2456092"/>
                <a:gd name="connsiteX163" fmla="*/ 806646 w 912053"/>
                <a:gd name="connsiteY163" fmla="*/ 1388302 h 2456092"/>
                <a:gd name="connsiteX164" fmla="*/ 812002 w 912053"/>
                <a:gd name="connsiteY164" fmla="*/ 1405664 h 2456092"/>
                <a:gd name="connsiteX165" fmla="*/ 819241 w 912053"/>
                <a:gd name="connsiteY165" fmla="*/ 1409549 h 2456092"/>
                <a:gd name="connsiteX166" fmla="*/ 832895 w 912053"/>
                <a:gd name="connsiteY166" fmla="*/ 1404075 h 2456092"/>
                <a:gd name="connsiteX167" fmla="*/ 843606 w 912053"/>
                <a:gd name="connsiteY167" fmla="*/ 1391657 h 2456092"/>
                <a:gd name="connsiteX168" fmla="*/ 854082 w 912053"/>
                <a:gd name="connsiteY168" fmla="*/ 1402192 h 2456092"/>
                <a:gd name="connsiteX169" fmla="*/ 896222 w 912053"/>
                <a:gd name="connsiteY169" fmla="*/ 1347929 h 2456092"/>
                <a:gd name="connsiteX170" fmla="*/ 912053 w 912053"/>
                <a:gd name="connsiteY170" fmla="*/ 1264886 h 2456092"/>
                <a:gd name="connsiteX171" fmla="*/ 886334 w 912053"/>
                <a:gd name="connsiteY171" fmla="*/ 1167424 h 2456092"/>
                <a:gd name="connsiteX172" fmla="*/ 890748 w 912053"/>
                <a:gd name="connsiteY172" fmla="*/ 1345692 h 2456092"/>
                <a:gd name="connsiteX173" fmla="*/ 856142 w 912053"/>
                <a:gd name="connsiteY173" fmla="*/ 1396424 h 2456092"/>
                <a:gd name="connsiteX174" fmla="*/ 856142 w 912053"/>
                <a:gd name="connsiteY174" fmla="*/ 1396424 h 2456092"/>
                <a:gd name="connsiteX175" fmla="*/ 848727 w 912053"/>
                <a:gd name="connsiteY175" fmla="*/ 1384065 h 2456092"/>
                <a:gd name="connsiteX176" fmla="*/ 847785 w 912053"/>
                <a:gd name="connsiteY176" fmla="*/ 1381475 h 2456092"/>
                <a:gd name="connsiteX177" fmla="*/ 855142 w 912053"/>
                <a:gd name="connsiteY177" fmla="*/ 1370470 h 2456092"/>
                <a:gd name="connsiteX178" fmla="*/ 860203 w 912053"/>
                <a:gd name="connsiteY178" fmla="*/ 1358051 h 2456092"/>
                <a:gd name="connsiteX179" fmla="*/ 860615 w 912053"/>
                <a:gd name="connsiteY179" fmla="*/ 1358051 h 2456092"/>
                <a:gd name="connsiteX180" fmla="*/ 870914 w 912053"/>
                <a:gd name="connsiteY180" fmla="*/ 1359170 h 2456092"/>
                <a:gd name="connsiteX181" fmla="*/ 877918 w 912053"/>
                <a:gd name="connsiteY181" fmla="*/ 1351578 h 2456092"/>
                <a:gd name="connsiteX182" fmla="*/ 880096 w 912053"/>
                <a:gd name="connsiteY182" fmla="*/ 1342808 h 2456092"/>
                <a:gd name="connsiteX183" fmla="*/ 882097 w 912053"/>
                <a:gd name="connsiteY183" fmla="*/ 1325741 h 2456092"/>
                <a:gd name="connsiteX184" fmla="*/ 884510 w 912053"/>
                <a:gd name="connsiteY184" fmla="*/ 1308967 h 2456092"/>
                <a:gd name="connsiteX185" fmla="*/ 891337 w 912053"/>
                <a:gd name="connsiteY185" fmla="*/ 1275538 h 2456092"/>
                <a:gd name="connsiteX186" fmla="*/ 881685 w 912053"/>
                <a:gd name="connsiteY186" fmla="*/ 1308379 h 2456092"/>
                <a:gd name="connsiteX187" fmla="*/ 878448 w 912053"/>
                <a:gd name="connsiteY187" fmla="*/ 1325211 h 2456092"/>
                <a:gd name="connsiteX188" fmla="*/ 875681 w 912053"/>
                <a:gd name="connsiteY188" fmla="*/ 1341984 h 2456092"/>
                <a:gd name="connsiteX189" fmla="*/ 873327 w 912053"/>
                <a:gd name="connsiteY189" fmla="*/ 1349635 h 2456092"/>
                <a:gd name="connsiteX190" fmla="*/ 869266 w 912053"/>
                <a:gd name="connsiteY190" fmla="*/ 1354344 h 2456092"/>
                <a:gd name="connsiteX191" fmla="*/ 863028 w 912053"/>
                <a:gd name="connsiteY191" fmla="*/ 1353461 h 2456092"/>
                <a:gd name="connsiteX192" fmla="*/ 858437 w 912053"/>
                <a:gd name="connsiteY192" fmla="*/ 1348400 h 2456092"/>
                <a:gd name="connsiteX193" fmla="*/ 854847 w 912053"/>
                <a:gd name="connsiteY193" fmla="*/ 1332921 h 2456092"/>
                <a:gd name="connsiteX194" fmla="*/ 854376 w 912053"/>
                <a:gd name="connsiteY194" fmla="*/ 1316148 h 2456092"/>
                <a:gd name="connsiteX195" fmla="*/ 853082 w 912053"/>
                <a:gd name="connsiteY195" fmla="*/ 1298491 h 2456092"/>
                <a:gd name="connsiteX196" fmla="*/ 847196 w 912053"/>
                <a:gd name="connsiteY196" fmla="*/ 1281836 h 2456092"/>
                <a:gd name="connsiteX197" fmla="*/ 835425 w 912053"/>
                <a:gd name="connsiteY197" fmla="*/ 1250584 h 2456092"/>
                <a:gd name="connsiteX198" fmla="*/ 834955 w 912053"/>
                <a:gd name="connsiteY198" fmla="*/ 1246582 h 2456092"/>
                <a:gd name="connsiteX199" fmla="*/ 834955 w 912053"/>
                <a:gd name="connsiteY199" fmla="*/ 1242521 h 2456092"/>
                <a:gd name="connsiteX200" fmla="*/ 836014 w 912053"/>
                <a:gd name="connsiteY200" fmla="*/ 1234282 h 2456092"/>
                <a:gd name="connsiteX201" fmla="*/ 838251 w 912053"/>
                <a:gd name="connsiteY201" fmla="*/ 1217273 h 2456092"/>
                <a:gd name="connsiteX202" fmla="*/ 833542 w 912053"/>
                <a:gd name="connsiteY202" fmla="*/ 1183609 h 2456092"/>
                <a:gd name="connsiteX203" fmla="*/ 835425 w 912053"/>
                <a:gd name="connsiteY203" fmla="*/ 1216920 h 2456092"/>
                <a:gd name="connsiteX204" fmla="*/ 832365 w 912053"/>
                <a:gd name="connsiteY204" fmla="*/ 1233635 h 2456092"/>
                <a:gd name="connsiteX205" fmla="*/ 830835 w 912053"/>
                <a:gd name="connsiteY205" fmla="*/ 1242286 h 2456092"/>
                <a:gd name="connsiteX206" fmla="*/ 830835 w 912053"/>
                <a:gd name="connsiteY206" fmla="*/ 1246759 h 2456092"/>
                <a:gd name="connsiteX207" fmla="*/ 831129 w 912053"/>
                <a:gd name="connsiteY207" fmla="*/ 1251232 h 2456092"/>
                <a:gd name="connsiteX208" fmla="*/ 842488 w 912053"/>
                <a:gd name="connsiteY208" fmla="*/ 1283955 h 2456092"/>
                <a:gd name="connsiteX209" fmla="*/ 847549 w 912053"/>
                <a:gd name="connsiteY209" fmla="*/ 1299669 h 2456092"/>
                <a:gd name="connsiteX210" fmla="*/ 848432 w 912053"/>
                <a:gd name="connsiteY210" fmla="*/ 1316030 h 2456092"/>
                <a:gd name="connsiteX211" fmla="*/ 849197 w 912053"/>
                <a:gd name="connsiteY211" fmla="*/ 1333392 h 2456092"/>
                <a:gd name="connsiteX212" fmla="*/ 853670 w 912053"/>
                <a:gd name="connsiteY212" fmla="*/ 1351048 h 2456092"/>
                <a:gd name="connsiteX213" fmla="*/ 859556 w 912053"/>
                <a:gd name="connsiteY213" fmla="*/ 1357522 h 2456092"/>
                <a:gd name="connsiteX214" fmla="*/ 852611 w 912053"/>
                <a:gd name="connsiteY214" fmla="*/ 1369293 h 2456092"/>
                <a:gd name="connsiteX215" fmla="*/ 847020 w 912053"/>
                <a:gd name="connsiteY215" fmla="*/ 1381063 h 2456092"/>
                <a:gd name="connsiteX216" fmla="*/ 847020 w 912053"/>
                <a:gd name="connsiteY216" fmla="*/ 1381063 h 2456092"/>
                <a:gd name="connsiteX217" fmla="*/ 843547 w 912053"/>
                <a:gd name="connsiteY217" fmla="*/ 1382123 h 2456092"/>
                <a:gd name="connsiteX218" fmla="*/ 829187 w 912053"/>
                <a:gd name="connsiteY218" fmla="*/ 1399779 h 2456092"/>
                <a:gd name="connsiteX219" fmla="*/ 819947 w 912053"/>
                <a:gd name="connsiteY219" fmla="*/ 1403840 h 2456092"/>
                <a:gd name="connsiteX220" fmla="*/ 816828 w 912053"/>
                <a:gd name="connsiteY220" fmla="*/ 1402133 h 2456092"/>
                <a:gd name="connsiteX221" fmla="*/ 813061 w 912053"/>
                <a:gd name="connsiteY221" fmla="*/ 1387008 h 2456092"/>
                <a:gd name="connsiteX222" fmla="*/ 812531 w 912053"/>
                <a:gd name="connsiteY222" fmla="*/ 1384536 h 2456092"/>
                <a:gd name="connsiteX223" fmla="*/ 811649 w 912053"/>
                <a:gd name="connsiteY223" fmla="*/ 1383771 h 2456092"/>
                <a:gd name="connsiteX224" fmla="*/ 823419 w 912053"/>
                <a:gd name="connsiteY224" fmla="*/ 1363407 h 2456092"/>
                <a:gd name="connsiteX225" fmla="*/ 834249 w 912053"/>
                <a:gd name="connsiteY225" fmla="*/ 1338983 h 2456092"/>
                <a:gd name="connsiteX226" fmla="*/ 835896 w 912053"/>
                <a:gd name="connsiteY226" fmla="*/ 1312322 h 2456092"/>
                <a:gd name="connsiteX227" fmla="*/ 833130 w 912053"/>
                <a:gd name="connsiteY227" fmla="*/ 1286014 h 2456092"/>
                <a:gd name="connsiteX228" fmla="*/ 833601 w 912053"/>
                <a:gd name="connsiteY228" fmla="*/ 1312381 h 2456092"/>
                <a:gd name="connsiteX229" fmla="*/ 831365 w 912053"/>
                <a:gd name="connsiteY229" fmla="*/ 1338277 h 2456092"/>
                <a:gd name="connsiteX230" fmla="*/ 821418 w 912053"/>
                <a:gd name="connsiteY230" fmla="*/ 1362348 h 2456092"/>
                <a:gd name="connsiteX231" fmla="*/ 811354 w 912053"/>
                <a:gd name="connsiteY231" fmla="*/ 1383653 h 2456092"/>
                <a:gd name="connsiteX232" fmla="*/ 810354 w 912053"/>
                <a:gd name="connsiteY232" fmla="*/ 1383359 h 2456092"/>
                <a:gd name="connsiteX233" fmla="*/ 802232 w 912053"/>
                <a:gd name="connsiteY233" fmla="*/ 1372294 h 2456092"/>
                <a:gd name="connsiteX234" fmla="*/ 800878 w 912053"/>
                <a:gd name="connsiteY234" fmla="*/ 1370293 h 2456092"/>
                <a:gd name="connsiteX235" fmla="*/ 799525 w 912053"/>
                <a:gd name="connsiteY235" fmla="*/ 1368998 h 2456092"/>
                <a:gd name="connsiteX236" fmla="*/ 801467 w 912053"/>
                <a:gd name="connsiteY236" fmla="*/ 1361701 h 2456092"/>
                <a:gd name="connsiteX237" fmla="*/ 806352 w 912053"/>
                <a:gd name="connsiteY237" fmla="*/ 1351283 h 2456092"/>
                <a:gd name="connsiteX238" fmla="*/ 816239 w 912053"/>
                <a:gd name="connsiteY238" fmla="*/ 1330214 h 2456092"/>
                <a:gd name="connsiteX239" fmla="*/ 819300 w 912053"/>
                <a:gd name="connsiteY239" fmla="*/ 1306966 h 2456092"/>
                <a:gd name="connsiteX240" fmla="*/ 816239 w 912053"/>
                <a:gd name="connsiteY240" fmla="*/ 1283955 h 2456092"/>
                <a:gd name="connsiteX241" fmla="*/ 817063 w 912053"/>
                <a:gd name="connsiteY241" fmla="*/ 1307025 h 2456092"/>
                <a:gd name="connsiteX242" fmla="*/ 813414 w 912053"/>
                <a:gd name="connsiteY242" fmla="*/ 1329331 h 2456092"/>
                <a:gd name="connsiteX243" fmla="*/ 804292 w 912053"/>
                <a:gd name="connsiteY243" fmla="*/ 1350342 h 2456092"/>
                <a:gd name="connsiteX244" fmla="*/ 798995 w 912053"/>
                <a:gd name="connsiteY244" fmla="*/ 1368351 h 2456092"/>
                <a:gd name="connsiteX245" fmla="*/ 797583 w 912053"/>
                <a:gd name="connsiteY245" fmla="*/ 1354638 h 2456092"/>
                <a:gd name="connsiteX246" fmla="*/ 802114 w 912053"/>
                <a:gd name="connsiteY246" fmla="*/ 1341808 h 2456092"/>
                <a:gd name="connsiteX247" fmla="*/ 807411 w 912053"/>
                <a:gd name="connsiteY247" fmla="*/ 1320974 h 2456092"/>
                <a:gd name="connsiteX248" fmla="*/ 807411 w 912053"/>
                <a:gd name="connsiteY248" fmla="*/ 1279305 h 2456092"/>
                <a:gd name="connsiteX249" fmla="*/ 802997 w 912053"/>
                <a:gd name="connsiteY249" fmla="*/ 1262296 h 2456092"/>
                <a:gd name="connsiteX250" fmla="*/ 794816 w 912053"/>
                <a:gd name="connsiteY250" fmla="*/ 1226396 h 2456092"/>
                <a:gd name="connsiteX251" fmla="*/ 799054 w 912053"/>
                <a:gd name="connsiteY251" fmla="*/ 1190083 h 2456092"/>
                <a:gd name="connsiteX252" fmla="*/ 802291 w 912053"/>
                <a:gd name="connsiteY252" fmla="*/ 1173192 h 2456092"/>
                <a:gd name="connsiteX253" fmla="*/ 791109 w 912053"/>
                <a:gd name="connsiteY253" fmla="*/ 1138762 h 2456092"/>
                <a:gd name="connsiteX254" fmla="*/ 783163 w 912053"/>
                <a:gd name="connsiteY254" fmla="*/ 1121812 h 2456092"/>
                <a:gd name="connsiteX255" fmla="*/ 745615 w 912053"/>
                <a:gd name="connsiteY255" fmla="*/ 1047362 h 2456092"/>
                <a:gd name="connsiteX256" fmla="*/ 736139 w 912053"/>
                <a:gd name="connsiteY256" fmla="*/ 1029706 h 2456092"/>
                <a:gd name="connsiteX257" fmla="*/ 703122 w 912053"/>
                <a:gd name="connsiteY257" fmla="*/ 957787 h 2456092"/>
                <a:gd name="connsiteX258" fmla="*/ 687232 w 912053"/>
                <a:gd name="connsiteY258" fmla="*/ 899757 h 2456092"/>
                <a:gd name="connsiteX259" fmla="*/ 683112 w 912053"/>
                <a:gd name="connsiteY259" fmla="*/ 881100 h 2456092"/>
                <a:gd name="connsiteX260" fmla="*/ 675579 w 912053"/>
                <a:gd name="connsiteY260" fmla="*/ 843022 h 2456092"/>
                <a:gd name="connsiteX261" fmla="*/ 682406 w 912053"/>
                <a:gd name="connsiteY261" fmla="*/ 799588 h 2456092"/>
                <a:gd name="connsiteX262" fmla="*/ 683053 w 912053"/>
                <a:gd name="connsiteY262" fmla="*/ 756683 h 2456092"/>
                <a:gd name="connsiteX263" fmla="*/ 707065 w 912053"/>
                <a:gd name="connsiteY263" fmla="*/ 697830 h 2456092"/>
                <a:gd name="connsiteX264" fmla="*/ 708360 w 912053"/>
                <a:gd name="connsiteY264" fmla="*/ 665166 h 2456092"/>
                <a:gd name="connsiteX265" fmla="*/ 705476 w 912053"/>
                <a:gd name="connsiteY265" fmla="*/ 633267 h 2456092"/>
                <a:gd name="connsiteX266" fmla="*/ 694883 w 912053"/>
                <a:gd name="connsiteY266" fmla="*/ 569999 h 2456092"/>
                <a:gd name="connsiteX267" fmla="*/ 686231 w 912053"/>
                <a:gd name="connsiteY267" fmla="*/ 539160 h 2456092"/>
                <a:gd name="connsiteX268" fmla="*/ 675932 w 912053"/>
                <a:gd name="connsiteY268" fmla="*/ 508909 h 2456092"/>
                <a:gd name="connsiteX269" fmla="*/ 689704 w 912053"/>
                <a:gd name="connsiteY269" fmla="*/ 571117 h 2456092"/>
                <a:gd name="connsiteX270" fmla="*/ 697355 w 912053"/>
                <a:gd name="connsiteY270" fmla="*/ 633267 h 2456092"/>
                <a:gd name="connsiteX271" fmla="*/ 699591 w 912053"/>
                <a:gd name="connsiteY271" fmla="*/ 664930 h 2456092"/>
                <a:gd name="connsiteX272" fmla="*/ 698061 w 912053"/>
                <a:gd name="connsiteY272" fmla="*/ 695887 h 2456092"/>
                <a:gd name="connsiteX273" fmla="*/ 675814 w 912053"/>
                <a:gd name="connsiteY273" fmla="*/ 752387 h 2456092"/>
                <a:gd name="connsiteX274" fmla="*/ 674755 w 912053"/>
                <a:gd name="connsiteY274" fmla="*/ 753682 h 2456092"/>
                <a:gd name="connsiteX275" fmla="*/ 674755 w 912053"/>
                <a:gd name="connsiteY275" fmla="*/ 755212 h 2456092"/>
                <a:gd name="connsiteX276" fmla="*/ 675814 w 912053"/>
                <a:gd name="connsiteY276" fmla="*/ 798705 h 2456092"/>
                <a:gd name="connsiteX277" fmla="*/ 671871 w 912053"/>
                <a:gd name="connsiteY277" fmla="*/ 842139 h 2456092"/>
                <a:gd name="connsiteX278" fmla="*/ 671871 w 912053"/>
                <a:gd name="connsiteY278" fmla="*/ 842610 h 2456092"/>
                <a:gd name="connsiteX279" fmla="*/ 671871 w 912053"/>
                <a:gd name="connsiteY279" fmla="*/ 842904 h 2456092"/>
                <a:gd name="connsiteX280" fmla="*/ 676226 w 912053"/>
                <a:gd name="connsiteY280" fmla="*/ 878216 h 2456092"/>
                <a:gd name="connsiteX281" fmla="*/ 676226 w 912053"/>
                <a:gd name="connsiteY281" fmla="*/ 878923 h 2456092"/>
                <a:gd name="connsiteX282" fmla="*/ 676226 w 912053"/>
                <a:gd name="connsiteY282" fmla="*/ 879923 h 2456092"/>
                <a:gd name="connsiteX283" fmla="*/ 676226 w 912053"/>
                <a:gd name="connsiteY283" fmla="*/ 880217 h 2456092"/>
                <a:gd name="connsiteX284" fmla="*/ 676226 w 912053"/>
                <a:gd name="connsiteY284" fmla="*/ 880217 h 2456092"/>
                <a:gd name="connsiteX285" fmla="*/ 672871 w 912053"/>
                <a:gd name="connsiteY285" fmla="*/ 940955 h 2456092"/>
                <a:gd name="connsiteX286" fmla="*/ 672871 w 912053"/>
                <a:gd name="connsiteY286" fmla="*/ 941896 h 2456092"/>
                <a:gd name="connsiteX287" fmla="*/ 683936 w 912053"/>
                <a:gd name="connsiteY287" fmla="*/ 992099 h 2456092"/>
                <a:gd name="connsiteX288" fmla="*/ 692411 w 912053"/>
                <a:gd name="connsiteY288" fmla="*/ 1032884 h 2456092"/>
                <a:gd name="connsiteX289" fmla="*/ 700886 w 912053"/>
                <a:gd name="connsiteY289" fmla="*/ 1095564 h 2456092"/>
                <a:gd name="connsiteX290" fmla="*/ 715599 w 912053"/>
                <a:gd name="connsiteY290" fmla="*/ 1238107 h 2456092"/>
                <a:gd name="connsiteX291" fmla="*/ 696236 w 912053"/>
                <a:gd name="connsiteY291" fmla="*/ 1489354 h 2456092"/>
                <a:gd name="connsiteX292" fmla="*/ 695354 w 912053"/>
                <a:gd name="connsiteY292" fmla="*/ 1496476 h 2456092"/>
                <a:gd name="connsiteX293" fmla="*/ 692764 w 912053"/>
                <a:gd name="connsiteY293" fmla="*/ 1524313 h 2456092"/>
                <a:gd name="connsiteX294" fmla="*/ 668457 w 912053"/>
                <a:gd name="connsiteY294" fmla="*/ 1633899 h 2456092"/>
                <a:gd name="connsiteX295" fmla="*/ 643386 w 912053"/>
                <a:gd name="connsiteY295" fmla="*/ 1790215 h 2456092"/>
                <a:gd name="connsiteX296" fmla="*/ 627201 w 912053"/>
                <a:gd name="connsiteY296" fmla="*/ 1955006 h 2456092"/>
                <a:gd name="connsiteX297" fmla="*/ 613429 w 912053"/>
                <a:gd name="connsiteY297" fmla="*/ 2097608 h 2456092"/>
                <a:gd name="connsiteX298" fmla="*/ 623670 w 912053"/>
                <a:gd name="connsiteY298" fmla="*/ 2154049 h 2456092"/>
                <a:gd name="connsiteX299" fmla="*/ 683171 w 912053"/>
                <a:gd name="connsiteY299" fmla="*/ 2222908 h 2456092"/>
                <a:gd name="connsiteX300" fmla="*/ 721720 w 912053"/>
                <a:gd name="connsiteY300" fmla="*/ 2247156 h 2456092"/>
                <a:gd name="connsiteX301" fmla="*/ 739376 w 912053"/>
                <a:gd name="connsiteY301" fmla="*/ 2257573 h 2456092"/>
                <a:gd name="connsiteX302" fmla="*/ 759681 w 912053"/>
                <a:gd name="connsiteY302" fmla="*/ 2276583 h 2456092"/>
                <a:gd name="connsiteX303" fmla="*/ 760328 w 912053"/>
                <a:gd name="connsiteY303" fmla="*/ 2277642 h 2456092"/>
                <a:gd name="connsiteX304" fmla="*/ 766684 w 912053"/>
                <a:gd name="connsiteY304" fmla="*/ 2297123 h 2456092"/>
                <a:gd name="connsiteX305" fmla="*/ 767155 w 912053"/>
                <a:gd name="connsiteY305" fmla="*/ 2298771 h 2456092"/>
                <a:gd name="connsiteX306" fmla="*/ 764860 w 912053"/>
                <a:gd name="connsiteY306" fmla="*/ 2314838 h 2456092"/>
                <a:gd name="connsiteX307" fmla="*/ 764330 w 912053"/>
                <a:gd name="connsiteY307" fmla="*/ 2318369 h 2456092"/>
                <a:gd name="connsiteX308" fmla="*/ 760505 w 912053"/>
                <a:gd name="connsiteY308" fmla="*/ 2330140 h 2456092"/>
                <a:gd name="connsiteX309" fmla="*/ 752736 w 912053"/>
                <a:gd name="connsiteY309" fmla="*/ 2331199 h 2456092"/>
                <a:gd name="connsiteX310" fmla="*/ 748728 w 912053"/>
                <a:gd name="connsiteY310" fmla="*/ 2332317 h 2456092"/>
                <a:gd name="connsiteX311" fmla="*/ 748793 w 912053"/>
                <a:gd name="connsiteY311" fmla="*/ 2335319 h 2456092"/>
                <a:gd name="connsiteX312" fmla="*/ 749970 w 912053"/>
                <a:gd name="connsiteY312" fmla="*/ 2343970 h 2456092"/>
                <a:gd name="connsiteX313" fmla="*/ 738493 w 912053"/>
                <a:gd name="connsiteY313" fmla="*/ 2351680 h 2456092"/>
                <a:gd name="connsiteX314" fmla="*/ 701062 w 912053"/>
                <a:gd name="connsiteY314" fmla="*/ 2338615 h 2456092"/>
                <a:gd name="connsiteX315" fmla="*/ 678404 w 912053"/>
                <a:gd name="connsiteY315" fmla="*/ 2329257 h 2456092"/>
                <a:gd name="connsiteX316" fmla="*/ 647800 w 912053"/>
                <a:gd name="connsiteY316" fmla="*/ 2317486 h 2456092"/>
                <a:gd name="connsiteX317" fmla="*/ 613194 w 912053"/>
                <a:gd name="connsiteY317" fmla="*/ 2284528 h 2456092"/>
                <a:gd name="connsiteX318" fmla="*/ 599657 w 912053"/>
                <a:gd name="connsiteY318" fmla="*/ 2268696 h 2456092"/>
                <a:gd name="connsiteX319" fmla="*/ 540803 w 912053"/>
                <a:gd name="connsiteY319" fmla="*/ 2246450 h 2456092"/>
                <a:gd name="connsiteX320" fmla="*/ 522382 w 912053"/>
                <a:gd name="connsiteY320" fmla="*/ 2241800 h 2456092"/>
                <a:gd name="connsiteX321" fmla="*/ 491013 w 912053"/>
                <a:gd name="connsiteY321" fmla="*/ 2192128 h 2456092"/>
                <a:gd name="connsiteX322" fmla="*/ 500077 w 912053"/>
                <a:gd name="connsiteY322" fmla="*/ 2165643 h 2456092"/>
                <a:gd name="connsiteX323" fmla="*/ 510611 w 912053"/>
                <a:gd name="connsiteY323" fmla="*/ 2126565 h 2456092"/>
                <a:gd name="connsiteX324" fmla="*/ 497546 w 912053"/>
                <a:gd name="connsiteY324" fmla="*/ 1984374 h 2456092"/>
                <a:gd name="connsiteX325" fmla="*/ 486834 w 912053"/>
                <a:gd name="connsiteY325" fmla="*/ 1910747 h 2456092"/>
                <a:gd name="connsiteX326" fmla="*/ 475947 w 912053"/>
                <a:gd name="connsiteY326" fmla="*/ 1810343 h 2456092"/>
                <a:gd name="connsiteX327" fmla="*/ 502843 w 912053"/>
                <a:gd name="connsiteY327" fmla="*/ 1625365 h 2456092"/>
                <a:gd name="connsiteX328" fmla="*/ 481420 w 912053"/>
                <a:gd name="connsiteY328" fmla="*/ 1364878 h 2456092"/>
                <a:gd name="connsiteX329" fmla="*/ 478359 w 912053"/>
                <a:gd name="connsiteY329" fmla="*/ 1362524 h 2456092"/>
                <a:gd name="connsiteX330" fmla="*/ 475593 w 912053"/>
                <a:gd name="connsiteY330" fmla="*/ 1365173 h 2456092"/>
                <a:gd name="connsiteX331" fmla="*/ 459173 w 912053"/>
                <a:gd name="connsiteY331" fmla="*/ 1521253 h 2456092"/>
                <a:gd name="connsiteX332" fmla="*/ 421036 w 912053"/>
                <a:gd name="connsiteY332" fmla="*/ 1702229 h 2456092"/>
                <a:gd name="connsiteX333" fmla="*/ 395435 w 912053"/>
                <a:gd name="connsiteY333" fmla="*/ 1823879 h 2456092"/>
                <a:gd name="connsiteX334" fmla="*/ 384076 w 912053"/>
                <a:gd name="connsiteY334" fmla="*/ 1911454 h 2456092"/>
                <a:gd name="connsiteX335" fmla="*/ 366420 w 912053"/>
                <a:gd name="connsiteY335" fmla="*/ 2075185 h 2456092"/>
                <a:gd name="connsiteX336" fmla="*/ 361182 w 912053"/>
                <a:gd name="connsiteY336" fmla="*/ 2131273 h 2456092"/>
                <a:gd name="connsiteX337" fmla="*/ 366243 w 912053"/>
                <a:gd name="connsiteY337" fmla="*/ 2244684 h 2456092"/>
                <a:gd name="connsiteX338" fmla="*/ 410854 w 912053"/>
                <a:gd name="connsiteY338" fmla="*/ 2335966 h 2456092"/>
                <a:gd name="connsiteX339" fmla="*/ 427157 w 912053"/>
                <a:gd name="connsiteY339" fmla="*/ 2368042 h 2456092"/>
                <a:gd name="connsiteX340" fmla="*/ 440575 w 912053"/>
                <a:gd name="connsiteY340" fmla="*/ 2389347 h 2456092"/>
                <a:gd name="connsiteX341" fmla="*/ 451581 w 912053"/>
                <a:gd name="connsiteY341" fmla="*/ 2407003 h 2456092"/>
                <a:gd name="connsiteX342" fmla="*/ 452523 w 912053"/>
                <a:gd name="connsiteY342" fmla="*/ 2439608 h 2456092"/>
                <a:gd name="connsiteX343" fmla="*/ 444048 w 912053"/>
                <a:gd name="connsiteY343" fmla="*/ 2445493 h 2456092"/>
                <a:gd name="connsiteX344" fmla="*/ 419800 w 912053"/>
                <a:gd name="connsiteY344" fmla="*/ 2440550 h 2456092"/>
                <a:gd name="connsiteX345" fmla="*/ 415557 w 912053"/>
                <a:gd name="connsiteY345" fmla="*/ 2440697 h 2456092"/>
                <a:gd name="connsiteX346" fmla="*/ 414856 w 912053"/>
                <a:gd name="connsiteY346" fmla="*/ 2441962 h 2456092"/>
                <a:gd name="connsiteX347" fmla="*/ 403439 w 912053"/>
                <a:gd name="connsiteY347" fmla="*/ 2449495 h 2456092"/>
                <a:gd name="connsiteX348" fmla="*/ 391668 w 912053"/>
                <a:gd name="connsiteY348" fmla="*/ 2442256 h 2456092"/>
                <a:gd name="connsiteX349" fmla="*/ 388372 w 912053"/>
                <a:gd name="connsiteY349" fmla="*/ 2441609 h 2456092"/>
                <a:gd name="connsiteX350" fmla="*/ 386606 w 912053"/>
                <a:gd name="connsiteY350" fmla="*/ 2444434 h 2456092"/>
                <a:gd name="connsiteX351" fmla="*/ 384547 w 912053"/>
                <a:gd name="connsiteY351" fmla="*/ 2449436 h 2456092"/>
                <a:gd name="connsiteX352" fmla="*/ 375777 w 912053"/>
                <a:gd name="connsiteY352" fmla="*/ 2449436 h 2456092"/>
                <a:gd name="connsiteX353" fmla="*/ 367185 w 912053"/>
                <a:gd name="connsiteY353" fmla="*/ 2437666 h 2456092"/>
                <a:gd name="connsiteX354" fmla="*/ 364419 w 912053"/>
                <a:gd name="connsiteY354" fmla="*/ 2435724 h 2456092"/>
                <a:gd name="connsiteX355" fmla="*/ 364419 w 912053"/>
                <a:gd name="connsiteY355" fmla="*/ 2435724 h 2456092"/>
                <a:gd name="connsiteX356" fmla="*/ 361711 w 912053"/>
                <a:gd name="connsiteY356" fmla="*/ 2437607 h 2456092"/>
                <a:gd name="connsiteX357" fmla="*/ 352177 w 912053"/>
                <a:gd name="connsiteY357" fmla="*/ 2442256 h 2456092"/>
                <a:gd name="connsiteX358" fmla="*/ 344291 w 912053"/>
                <a:gd name="connsiteY358" fmla="*/ 2436371 h 2456092"/>
                <a:gd name="connsiteX359" fmla="*/ 340324 w 912053"/>
                <a:gd name="connsiteY359" fmla="*/ 2435105 h 2456092"/>
                <a:gd name="connsiteX360" fmla="*/ 339759 w 912053"/>
                <a:gd name="connsiteY360" fmla="*/ 2435488 h 2456092"/>
                <a:gd name="connsiteX361" fmla="*/ 323044 w 912053"/>
                <a:gd name="connsiteY361" fmla="*/ 2438607 h 2456092"/>
                <a:gd name="connsiteX362" fmla="*/ 314099 w 912053"/>
                <a:gd name="connsiteY362" fmla="*/ 2430368 h 2456092"/>
                <a:gd name="connsiteX363" fmla="*/ 297737 w 912053"/>
                <a:gd name="connsiteY363" fmla="*/ 2416537 h 2456092"/>
                <a:gd name="connsiteX364" fmla="*/ 272254 w 912053"/>
                <a:gd name="connsiteY364" fmla="*/ 2353622 h 2456092"/>
                <a:gd name="connsiteX365" fmla="*/ 264249 w 912053"/>
                <a:gd name="connsiteY365" fmla="*/ 2325373 h 2456092"/>
                <a:gd name="connsiteX366" fmla="*/ 257658 w 912053"/>
                <a:gd name="connsiteY366" fmla="*/ 2297123 h 2456092"/>
                <a:gd name="connsiteX367" fmla="*/ 259718 w 912053"/>
                <a:gd name="connsiteY367" fmla="*/ 2264106 h 2456092"/>
                <a:gd name="connsiteX368" fmla="*/ 263308 w 912053"/>
                <a:gd name="connsiteY368" fmla="*/ 2197071 h 2456092"/>
                <a:gd name="connsiteX369" fmla="*/ 233881 w 912053"/>
                <a:gd name="connsiteY369" fmla="*/ 1977959 h 2456092"/>
                <a:gd name="connsiteX370" fmla="*/ 233881 w 912053"/>
                <a:gd name="connsiteY370" fmla="*/ 1743191 h 2456092"/>
                <a:gd name="connsiteX371" fmla="*/ 240237 w 912053"/>
                <a:gd name="connsiteY371" fmla="*/ 1711469 h 2456092"/>
                <a:gd name="connsiteX372" fmla="*/ 251302 w 912053"/>
                <a:gd name="connsiteY372" fmla="*/ 1616125 h 2456092"/>
                <a:gd name="connsiteX373" fmla="*/ 243886 w 912053"/>
                <a:gd name="connsiteY373" fmla="*/ 1501360 h 2456092"/>
                <a:gd name="connsiteX374" fmla="*/ 231350 w 912053"/>
                <a:gd name="connsiteY374" fmla="*/ 1303200 h 2456092"/>
                <a:gd name="connsiteX375" fmla="*/ 235470 w 912053"/>
                <a:gd name="connsiteY375" fmla="*/ 1042419 h 2456092"/>
                <a:gd name="connsiteX376" fmla="*/ 247241 w 912053"/>
                <a:gd name="connsiteY376" fmla="*/ 968204 h 2456092"/>
                <a:gd name="connsiteX377" fmla="*/ 257658 w 912053"/>
                <a:gd name="connsiteY377" fmla="*/ 885809 h 2456092"/>
                <a:gd name="connsiteX378" fmla="*/ 247829 w 912053"/>
                <a:gd name="connsiteY378" fmla="*/ 760627 h 2456092"/>
                <a:gd name="connsiteX379" fmla="*/ 267722 w 912053"/>
                <a:gd name="connsiteY379" fmla="*/ 718899 h 2456092"/>
                <a:gd name="connsiteX380" fmla="*/ 287909 w 912053"/>
                <a:gd name="connsiteY380" fmla="*/ 683587 h 2456092"/>
                <a:gd name="connsiteX381" fmla="*/ 303564 w 912053"/>
                <a:gd name="connsiteY381" fmla="*/ 645685 h 2456092"/>
                <a:gd name="connsiteX382" fmla="*/ 308684 w 912053"/>
                <a:gd name="connsiteY382" fmla="*/ 605017 h 2456092"/>
                <a:gd name="connsiteX383" fmla="*/ 296913 w 912053"/>
                <a:gd name="connsiteY383" fmla="*/ 643331 h 2456092"/>
                <a:gd name="connsiteX384" fmla="*/ 279846 w 912053"/>
                <a:gd name="connsiteY384" fmla="*/ 679644 h 2456092"/>
                <a:gd name="connsiteX385" fmla="*/ 261836 w 912053"/>
                <a:gd name="connsiteY385" fmla="*/ 715250 h 2456092"/>
                <a:gd name="connsiteX386" fmla="*/ 242179 w 912053"/>
                <a:gd name="connsiteY386" fmla="*/ 749915 h 2456092"/>
                <a:gd name="connsiteX387" fmla="*/ 241532 w 912053"/>
                <a:gd name="connsiteY387" fmla="*/ 750916 h 2456092"/>
                <a:gd name="connsiteX388" fmla="*/ 190329 w 912053"/>
                <a:gd name="connsiteY388" fmla="*/ 855558 h 2456092"/>
                <a:gd name="connsiteX389" fmla="*/ 152015 w 912053"/>
                <a:gd name="connsiteY389" fmla="*/ 932362 h 2456092"/>
                <a:gd name="connsiteX390" fmla="*/ 152015 w 912053"/>
                <a:gd name="connsiteY390" fmla="*/ 933539 h 2456092"/>
                <a:gd name="connsiteX391" fmla="*/ 157077 w 912053"/>
                <a:gd name="connsiteY391" fmla="*/ 1045714 h 2456092"/>
                <a:gd name="connsiteX392" fmla="*/ 160255 w 912053"/>
                <a:gd name="connsiteY392" fmla="*/ 1149532 h 2456092"/>
                <a:gd name="connsiteX393" fmla="*/ 163551 w 912053"/>
                <a:gd name="connsiteY393" fmla="*/ 1228161 h 2456092"/>
                <a:gd name="connsiteX394" fmla="*/ 186386 w 912053"/>
                <a:gd name="connsiteY394" fmla="*/ 1281777 h 2456092"/>
                <a:gd name="connsiteX395" fmla="*/ 205925 w 912053"/>
                <a:gd name="connsiteY395" fmla="*/ 1334157 h 2456092"/>
                <a:gd name="connsiteX396" fmla="*/ 210104 w 912053"/>
                <a:gd name="connsiteY396" fmla="*/ 1379592 h 2456092"/>
                <a:gd name="connsiteX397" fmla="*/ 212576 w 912053"/>
                <a:gd name="connsiteY397" fmla="*/ 1405252 h 2456092"/>
                <a:gd name="connsiteX398" fmla="*/ 209986 w 912053"/>
                <a:gd name="connsiteY398" fmla="*/ 1411138 h 2456092"/>
                <a:gd name="connsiteX399" fmla="*/ 201158 w 912053"/>
                <a:gd name="connsiteY399" fmla="*/ 1409784 h 2456092"/>
                <a:gd name="connsiteX400" fmla="*/ 183796 w 912053"/>
                <a:gd name="connsiteY400" fmla="*/ 1369469 h 2456092"/>
                <a:gd name="connsiteX401" fmla="*/ 182325 w 912053"/>
                <a:gd name="connsiteY401" fmla="*/ 1361524 h 2456092"/>
                <a:gd name="connsiteX402" fmla="*/ 175145 w 912053"/>
                <a:gd name="connsiteY402" fmla="*/ 1342043 h 2456092"/>
                <a:gd name="connsiteX403" fmla="*/ 170083 w 912053"/>
                <a:gd name="connsiteY403" fmla="*/ 1343515 h 2456092"/>
                <a:gd name="connsiteX404" fmla="*/ 164198 w 912053"/>
                <a:gd name="connsiteY404" fmla="*/ 1382064 h 2456092"/>
                <a:gd name="connsiteX405" fmla="*/ 164198 w 912053"/>
                <a:gd name="connsiteY405" fmla="*/ 1393835 h 2456092"/>
                <a:gd name="connsiteX406" fmla="*/ 163433 w 912053"/>
                <a:gd name="connsiteY406" fmla="*/ 1465989 h 2456092"/>
                <a:gd name="connsiteX407" fmla="*/ 145777 w 912053"/>
                <a:gd name="connsiteY407" fmla="*/ 1496240 h 2456092"/>
                <a:gd name="connsiteX408" fmla="*/ 144188 w 912053"/>
                <a:gd name="connsiteY408" fmla="*/ 1497123 h 2456092"/>
                <a:gd name="connsiteX409" fmla="*/ 142834 w 912053"/>
                <a:gd name="connsiteY409" fmla="*/ 1493651 h 2456092"/>
                <a:gd name="connsiteX410" fmla="*/ 141598 w 912053"/>
                <a:gd name="connsiteY410" fmla="*/ 1486882 h 2456092"/>
                <a:gd name="connsiteX411" fmla="*/ 140244 w 912053"/>
                <a:gd name="connsiteY411" fmla="*/ 1473111 h 2456092"/>
                <a:gd name="connsiteX412" fmla="*/ 138891 w 912053"/>
                <a:gd name="connsiteY412" fmla="*/ 1445390 h 2456092"/>
                <a:gd name="connsiteX413" fmla="*/ 137773 w 912053"/>
                <a:gd name="connsiteY413" fmla="*/ 1417553 h 2456092"/>
                <a:gd name="connsiteX414" fmla="*/ 136301 w 912053"/>
                <a:gd name="connsiteY414" fmla="*/ 1389715 h 2456092"/>
                <a:gd name="connsiteX415" fmla="*/ 134830 w 912053"/>
                <a:gd name="connsiteY415" fmla="*/ 1417612 h 2456092"/>
                <a:gd name="connsiteX416" fmla="*/ 134830 w 912053"/>
                <a:gd name="connsiteY416" fmla="*/ 1445508 h 2456092"/>
                <a:gd name="connsiteX417" fmla="*/ 137125 w 912053"/>
                <a:gd name="connsiteY417" fmla="*/ 1473405 h 2456092"/>
                <a:gd name="connsiteX418" fmla="*/ 139538 w 912053"/>
                <a:gd name="connsiteY418" fmla="*/ 1487236 h 2456092"/>
                <a:gd name="connsiteX419" fmla="*/ 141657 w 912053"/>
                <a:gd name="connsiteY419" fmla="*/ 1493945 h 2456092"/>
                <a:gd name="connsiteX420" fmla="*/ 143658 w 912053"/>
                <a:gd name="connsiteY420" fmla="*/ 1497594 h 2456092"/>
                <a:gd name="connsiteX421" fmla="*/ 143128 w 912053"/>
                <a:gd name="connsiteY421" fmla="*/ 1499006 h 2456092"/>
                <a:gd name="connsiteX422" fmla="*/ 128121 w 912053"/>
                <a:gd name="connsiteY422" fmla="*/ 1516662 h 2456092"/>
                <a:gd name="connsiteX423" fmla="*/ 120940 w 912053"/>
                <a:gd name="connsiteY423" fmla="*/ 1496299 h 2456092"/>
                <a:gd name="connsiteX424" fmla="*/ 118292 w 912053"/>
                <a:gd name="connsiteY424" fmla="*/ 1493651 h 2456092"/>
                <a:gd name="connsiteX425" fmla="*/ 117939 w 912053"/>
                <a:gd name="connsiteY425" fmla="*/ 1493651 h 2456092"/>
                <a:gd name="connsiteX426" fmla="*/ 115408 w 912053"/>
                <a:gd name="connsiteY426" fmla="*/ 1441330 h 2456092"/>
                <a:gd name="connsiteX427" fmla="*/ 113113 w 912053"/>
                <a:gd name="connsiteY427" fmla="*/ 1413845 h 2456092"/>
                <a:gd name="connsiteX428" fmla="*/ 109464 w 912053"/>
                <a:gd name="connsiteY428" fmla="*/ 1386419 h 2456092"/>
                <a:gd name="connsiteX429" fmla="*/ 109876 w 912053"/>
                <a:gd name="connsiteY429" fmla="*/ 1414080 h 2456092"/>
                <a:gd name="connsiteX430" fmla="*/ 111818 w 912053"/>
                <a:gd name="connsiteY430" fmla="*/ 1441624 h 2456092"/>
                <a:gd name="connsiteX431" fmla="*/ 117703 w 912053"/>
                <a:gd name="connsiteY431" fmla="*/ 1493651 h 2456092"/>
                <a:gd name="connsiteX432" fmla="*/ 115290 w 912053"/>
                <a:gd name="connsiteY432" fmla="*/ 1495769 h 2456092"/>
                <a:gd name="connsiteX433" fmla="*/ 112642 w 912053"/>
                <a:gd name="connsiteY433" fmla="*/ 1497712 h 2456092"/>
                <a:gd name="connsiteX434" fmla="*/ 103402 w 912053"/>
                <a:gd name="connsiteY434" fmla="*/ 1498418 h 2456092"/>
                <a:gd name="connsiteX435" fmla="*/ 96163 w 912053"/>
                <a:gd name="connsiteY435" fmla="*/ 1453983 h 2456092"/>
                <a:gd name="connsiteX436" fmla="*/ 93397 w 912053"/>
                <a:gd name="connsiteY436" fmla="*/ 1451276 h 2456092"/>
                <a:gd name="connsiteX437" fmla="*/ 94162 w 912053"/>
                <a:gd name="connsiteY437" fmla="*/ 1412609 h 2456092"/>
                <a:gd name="connsiteX438" fmla="*/ 91278 w 912053"/>
                <a:gd name="connsiteY438" fmla="*/ 1371117 h 2456092"/>
                <a:gd name="connsiteX439" fmla="*/ 90336 w 912053"/>
                <a:gd name="connsiteY439" fmla="*/ 1412727 h 2456092"/>
                <a:gd name="connsiteX440" fmla="*/ 92926 w 912053"/>
                <a:gd name="connsiteY440" fmla="*/ 1451335 h 2456092"/>
                <a:gd name="connsiteX441" fmla="*/ 90336 w 912053"/>
                <a:gd name="connsiteY441" fmla="*/ 1453865 h 2456092"/>
                <a:gd name="connsiteX442" fmla="*/ 80272 w 912053"/>
                <a:gd name="connsiteY442" fmla="*/ 1470168 h 2456092"/>
                <a:gd name="connsiteX443" fmla="*/ 77977 w 912053"/>
                <a:gd name="connsiteY443" fmla="*/ 1467166 h 2456092"/>
                <a:gd name="connsiteX444" fmla="*/ 70856 w 912053"/>
                <a:gd name="connsiteY444" fmla="*/ 1415140 h 2456092"/>
                <a:gd name="connsiteX445" fmla="*/ 66618 w 912053"/>
                <a:gd name="connsiteY445" fmla="*/ 1376120 h 2456092"/>
                <a:gd name="connsiteX446" fmla="*/ 66265 w 912053"/>
                <a:gd name="connsiteY446" fmla="*/ 1305848 h 2456092"/>
                <a:gd name="connsiteX447" fmla="*/ 68266 w 912053"/>
                <a:gd name="connsiteY447" fmla="*/ 1288192 h 2456092"/>
                <a:gd name="connsiteX448" fmla="*/ 64205 w 912053"/>
                <a:gd name="connsiteY448" fmla="*/ 1225925 h 2456092"/>
                <a:gd name="connsiteX449" fmla="*/ 59262 w 912053"/>
                <a:gd name="connsiteY449" fmla="*/ 1196498 h 2456092"/>
                <a:gd name="connsiteX450" fmla="*/ 44430 w 912053"/>
                <a:gd name="connsiteY450" fmla="*/ 1125520 h 2456092"/>
                <a:gd name="connsiteX451" fmla="*/ 18005 w 912053"/>
                <a:gd name="connsiteY451" fmla="*/ 994100 h 2456092"/>
                <a:gd name="connsiteX452" fmla="*/ 10707 w 912053"/>
                <a:gd name="connsiteY452" fmla="*/ 951843 h 2456092"/>
                <a:gd name="connsiteX453" fmla="*/ 14886 w 912053"/>
                <a:gd name="connsiteY453" fmla="*/ 873861 h 2456092"/>
                <a:gd name="connsiteX454" fmla="*/ 75976 w 912053"/>
                <a:gd name="connsiteY454" fmla="*/ 717428 h 2456092"/>
                <a:gd name="connsiteX455" fmla="*/ 104520 w 912053"/>
                <a:gd name="connsiteY455" fmla="*/ 658162 h 2456092"/>
                <a:gd name="connsiteX456" fmla="*/ 127414 w 912053"/>
                <a:gd name="connsiteY456" fmla="*/ 609196 h 2456092"/>
                <a:gd name="connsiteX457" fmla="*/ 141127 w 912053"/>
                <a:gd name="connsiteY457" fmla="*/ 562878 h 2456092"/>
                <a:gd name="connsiteX458" fmla="*/ 182972 w 912053"/>
                <a:gd name="connsiteY458" fmla="*/ 475009 h 2456092"/>
                <a:gd name="connsiteX459" fmla="*/ 264367 w 912053"/>
                <a:gd name="connsiteY459" fmla="*/ 422041 h 2456092"/>
                <a:gd name="connsiteX460" fmla="*/ 295030 w 912053"/>
                <a:gd name="connsiteY460" fmla="*/ 411329 h 2456092"/>
                <a:gd name="connsiteX461" fmla="*/ 386548 w 912053"/>
                <a:gd name="connsiteY461" fmla="*/ 353241 h 2456092"/>
                <a:gd name="connsiteX462" fmla="*/ 387195 w 912053"/>
                <a:gd name="connsiteY462" fmla="*/ 350945 h 2456092"/>
                <a:gd name="connsiteX463" fmla="*/ 389549 w 912053"/>
                <a:gd name="connsiteY463" fmla="*/ 312690 h 2456092"/>
                <a:gd name="connsiteX464" fmla="*/ 389549 w 912053"/>
                <a:gd name="connsiteY464" fmla="*/ 304863 h 2456092"/>
                <a:gd name="connsiteX465" fmla="*/ 388254 w 912053"/>
                <a:gd name="connsiteY465" fmla="*/ 302567 h 2456092"/>
                <a:gd name="connsiteX466" fmla="*/ 318336 w 912053"/>
                <a:gd name="connsiteY466" fmla="*/ 112175 h 2456092"/>
                <a:gd name="connsiteX467" fmla="*/ 440105 w 912053"/>
                <a:gd name="connsiteY467" fmla="*/ 7769 h 2456092"/>
                <a:gd name="connsiteX468" fmla="*/ 464293 w 912053"/>
                <a:gd name="connsiteY468" fmla="*/ 5827 h 2456092"/>
                <a:gd name="connsiteX469" fmla="*/ 586180 w 912053"/>
                <a:gd name="connsiteY469" fmla="*/ 67270 h 2456092"/>
                <a:gd name="connsiteX470" fmla="*/ 602070 w 912053"/>
                <a:gd name="connsiteY470" fmla="*/ 154903 h 2456092"/>
                <a:gd name="connsiteX471" fmla="*/ 605366 w 912053"/>
                <a:gd name="connsiteY471" fmla="*/ 186449 h 2456092"/>
                <a:gd name="connsiteX472" fmla="*/ 610898 w 912053"/>
                <a:gd name="connsiteY472" fmla="*/ 229648 h 2456092"/>
                <a:gd name="connsiteX473" fmla="*/ 588887 w 912053"/>
                <a:gd name="connsiteY473" fmla="*/ 327109 h 2456092"/>
                <a:gd name="connsiteX474" fmla="*/ 549749 w 912053"/>
                <a:gd name="connsiteY474" fmla="*/ 346649 h 2456092"/>
                <a:gd name="connsiteX475" fmla="*/ 543864 w 912053"/>
                <a:gd name="connsiteY475" fmla="*/ 347414 h 2456092"/>
                <a:gd name="connsiteX476" fmla="*/ 541392 w 912053"/>
                <a:gd name="connsiteY476" fmla="*/ 350298 h 2456092"/>
                <a:gd name="connsiteX477" fmla="*/ 541392 w 912053"/>
                <a:gd name="connsiteY477" fmla="*/ 353005 h 2456092"/>
                <a:gd name="connsiteX478" fmla="*/ 564933 w 912053"/>
                <a:gd name="connsiteY478" fmla="*/ 387376 h 2456092"/>
                <a:gd name="connsiteX479" fmla="*/ 593066 w 912053"/>
                <a:gd name="connsiteY479" fmla="*/ 393261 h 2456092"/>
                <a:gd name="connsiteX480" fmla="*/ 607190 w 912053"/>
                <a:gd name="connsiteY480" fmla="*/ 395733 h 2456092"/>
                <a:gd name="connsiteX481" fmla="*/ 688821 w 912053"/>
                <a:gd name="connsiteY481" fmla="*/ 441580 h 2456092"/>
                <a:gd name="connsiteX482" fmla="*/ 736904 w 912053"/>
                <a:gd name="connsiteY482" fmla="*/ 551284 h 2456092"/>
                <a:gd name="connsiteX483" fmla="*/ 736904 w 912053"/>
                <a:gd name="connsiteY483" fmla="*/ 556286 h 2456092"/>
                <a:gd name="connsiteX484" fmla="*/ 763153 w 912053"/>
                <a:gd name="connsiteY484" fmla="*/ 685117 h 2456092"/>
                <a:gd name="connsiteX485" fmla="*/ 783105 w 912053"/>
                <a:gd name="connsiteY485" fmla="*/ 809946 h 2456092"/>
                <a:gd name="connsiteX486" fmla="*/ 787107 w 912053"/>
                <a:gd name="connsiteY486" fmla="*/ 830839 h 2456092"/>
                <a:gd name="connsiteX487" fmla="*/ 815886 w 912053"/>
                <a:gd name="connsiteY487" fmla="*/ 897697 h 2456092"/>
                <a:gd name="connsiteX488" fmla="*/ 841723 w 912053"/>
                <a:gd name="connsiteY488" fmla="*/ 995748 h 2456092"/>
                <a:gd name="connsiteX489" fmla="*/ 871150 w 912053"/>
                <a:gd name="connsiteY489" fmla="*/ 1139998 h 2456092"/>
                <a:gd name="connsiteX490" fmla="*/ 880625 w 912053"/>
                <a:gd name="connsiteY490" fmla="*/ 1169425 h 2456092"/>
                <a:gd name="connsiteX491" fmla="*/ 906109 w 912053"/>
                <a:gd name="connsiteY491" fmla="*/ 1265004 h 2456092"/>
                <a:gd name="connsiteX492" fmla="*/ 890748 w 912053"/>
                <a:gd name="connsiteY492" fmla="*/ 1345692 h 245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</a:cxnLst>
              <a:rect l="l" t="t" r="r" b="b"/>
              <a:pathLst>
                <a:path w="912053" h="2456092">
                  <a:moveTo>
                    <a:pt x="886334" y="1167424"/>
                  </a:moveTo>
                  <a:cubicBezTo>
                    <a:pt x="882509" y="1155948"/>
                    <a:pt x="879213" y="1146060"/>
                    <a:pt x="876859" y="1138350"/>
                  </a:cubicBezTo>
                  <a:cubicBezTo>
                    <a:pt x="864087" y="1091214"/>
                    <a:pt x="854259" y="1043337"/>
                    <a:pt x="847432" y="994982"/>
                  </a:cubicBezTo>
                  <a:cubicBezTo>
                    <a:pt x="840369" y="944368"/>
                    <a:pt x="833189" y="917236"/>
                    <a:pt x="820889" y="894931"/>
                  </a:cubicBezTo>
                  <a:cubicBezTo>
                    <a:pt x="808117" y="871389"/>
                    <a:pt x="797347" y="850673"/>
                    <a:pt x="792756" y="829721"/>
                  </a:cubicBezTo>
                  <a:cubicBezTo>
                    <a:pt x="791815" y="825366"/>
                    <a:pt x="790461" y="817950"/>
                    <a:pt x="788754" y="808946"/>
                  </a:cubicBezTo>
                  <a:cubicBezTo>
                    <a:pt x="782045" y="772692"/>
                    <a:pt x="778102" y="711542"/>
                    <a:pt x="770274" y="684529"/>
                  </a:cubicBezTo>
                  <a:cubicBezTo>
                    <a:pt x="761682" y="654631"/>
                    <a:pt x="743790" y="585948"/>
                    <a:pt x="742672" y="556110"/>
                  </a:cubicBezTo>
                  <a:lnTo>
                    <a:pt x="742672" y="551107"/>
                  </a:lnTo>
                  <a:cubicBezTo>
                    <a:pt x="741613" y="521680"/>
                    <a:pt x="726487" y="478069"/>
                    <a:pt x="693235" y="437931"/>
                  </a:cubicBezTo>
                  <a:cubicBezTo>
                    <a:pt x="664279" y="402619"/>
                    <a:pt x="637559" y="395498"/>
                    <a:pt x="608191" y="390024"/>
                  </a:cubicBezTo>
                  <a:cubicBezTo>
                    <a:pt x="603130" y="389024"/>
                    <a:pt x="598421" y="388259"/>
                    <a:pt x="593890" y="387552"/>
                  </a:cubicBezTo>
                  <a:cubicBezTo>
                    <a:pt x="584661" y="386228"/>
                    <a:pt x="575533" y="384262"/>
                    <a:pt x="566581" y="381667"/>
                  </a:cubicBezTo>
                  <a:cubicBezTo>
                    <a:pt x="546807" y="375782"/>
                    <a:pt x="546924" y="365011"/>
                    <a:pt x="547042" y="352946"/>
                  </a:cubicBezTo>
                  <a:lnTo>
                    <a:pt x="547042" y="352946"/>
                  </a:lnTo>
                  <a:lnTo>
                    <a:pt x="550279" y="352593"/>
                  </a:lnTo>
                  <a:cubicBezTo>
                    <a:pt x="564168" y="351004"/>
                    <a:pt x="585179" y="348591"/>
                    <a:pt x="594125" y="329699"/>
                  </a:cubicBezTo>
                  <a:cubicBezTo>
                    <a:pt x="599598" y="317928"/>
                    <a:pt x="612841" y="285029"/>
                    <a:pt x="616666" y="230118"/>
                  </a:cubicBezTo>
                  <a:cubicBezTo>
                    <a:pt x="618667" y="201045"/>
                    <a:pt x="614194" y="191569"/>
                    <a:pt x="610781" y="183977"/>
                  </a:cubicBezTo>
                  <a:cubicBezTo>
                    <a:pt x="607720" y="177562"/>
                    <a:pt x="605307" y="172206"/>
                    <a:pt x="608015" y="155904"/>
                  </a:cubicBezTo>
                  <a:cubicBezTo>
                    <a:pt x="614312" y="117119"/>
                    <a:pt x="612782" y="98404"/>
                    <a:pt x="591300" y="64151"/>
                  </a:cubicBezTo>
                  <a:cubicBezTo>
                    <a:pt x="565758" y="23365"/>
                    <a:pt x="519498" y="0"/>
                    <a:pt x="464411" y="0"/>
                  </a:cubicBezTo>
                  <a:cubicBezTo>
                    <a:pt x="455995" y="7"/>
                    <a:pt x="447591" y="676"/>
                    <a:pt x="439281" y="2001"/>
                  </a:cubicBezTo>
                  <a:cubicBezTo>
                    <a:pt x="375483" y="12065"/>
                    <a:pt x="328165" y="52674"/>
                    <a:pt x="312745" y="110704"/>
                  </a:cubicBezTo>
                  <a:cubicBezTo>
                    <a:pt x="304270" y="142603"/>
                    <a:pt x="299267" y="246597"/>
                    <a:pt x="383840" y="306628"/>
                  </a:cubicBezTo>
                  <a:lnTo>
                    <a:pt x="383840" y="312985"/>
                  </a:lnTo>
                  <a:cubicBezTo>
                    <a:pt x="384959" y="337997"/>
                    <a:pt x="384959" y="337997"/>
                    <a:pt x="381722" y="349415"/>
                  </a:cubicBezTo>
                  <a:lnTo>
                    <a:pt x="381074" y="351710"/>
                  </a:lnTo>
                  <a:cubicBezTo>
                    <a:pt x="377543" y="364305"/>
                    <a:pt x="342937" y="385551"/>
                    <a:pt x="292793" y="405915"/>
                  </a:cubicBezTo>
                  <a:cubicBezTo>
                    <a:pt x="281611" y="410505"/>
                    <a:pt x="271959" y="413566"/>
                    <a:pt x="262602" y="416508"/>
                  </a:cubicBezTo>
                  <a:cubicBezTo>
                    <a:pt x="234646" y="425395"/>
                    <a:pt x="212517" y="432399"/>
                    <a:pt x="178558" y="470948"/>
                  </a:cubicBezTo>
                  <a:cubicBezTo>
                    <a:pt x="151309" y="501964"/>
                    <a:pt x="144305" y="528095"/>
                    <a:pt x="135418" y="561230"/>
                  </a:cubicBezTo>
                  <a:cubicBezTo>
                    <a:pt x="131828" y="574649"/>
                    <a:pt x="127767" y="589892"/>
                    <a:pt x="121823" y="607136"/>
                  </a:cubicBezTo>
                  <a:cubicBezTo>
                    <a:pt x="115332" y="623644"/>
                    <a:pt x="107804" y="639723"/>
                    <a:pt x="99282" y="655278"/>
                  </a:cubicBezTo>
                  <a:cubicBezTo>
                    <a:pt x="90042" y="673346"/>
                    <a:pt x="79507" y="693769"/>
                    <a:pt x="70562" y="714956"/>
                  </a:cubicBezTo>
                  <a:cubicBezTo>
                    <a:pt x="45431" y="774163"/>
                    <a:pt x="18652" y="843905"/>
                    <a:pt x="9354" y="871801"/>
                  </a:cubicBezTo>
                  <a:cubicBezTo>
                    <a:pt x="-3123" y="909232"/>
                    <a:pt x="-1534" y="917590"/>
                    <a:pt x="4940" y="952725"/>
                  </a:cubicBezTo>
                  <a:cubicBezTo>
                    <a:pt x="6941" y="963554"/>
                    <a:pt x="9412" y="977032"/>
                    <a:pt x="12179" y="994806"/>
                  </a:cubicBezTo>
                  <a:cubicBezTo>
                    <a:pt x="19771" y="1044243"/>
                    <a:pt x="29835" y="1088030"/>
                    <a:pt x="38663" y="1126638"/>
                  </a:cubicBezTo>
                  <a:cubicBezTo>
                    <a:pt x="44960" y="1154182"/>
                    <a:pt x="50434" y="1177900"/>
                    <a:pt x="53435" y="1197263"/>
                  </a:cubicBezTo>
                  <a:cubicBezTo>
                    <a:pt x="55260" y="1209034"/>
                    <a:pt x="56966" y="1218803"/>
                    <a:pt x="58438" y="1226984"/>
                  </a:cubicBezTo>
                  <a:cubicBezTo>
                    <a:pt x="63075" y="1246877"/>
                    <a:pt x="64405" y="1267399"/>
                    <a:pt x="62381" y="1287721"/>
                  </a:cubicBezTo>
                  <a:cubicBezTo>
                    <a:pt x="61792" y="1294430"/>
                    <a:pt x="61086" y="1300081"/>
                    <a:pt x="60380" y="1305377"/>
                  </a:cubicBezTo>
                  <a:cubicBezTo>
                    <a:pt x="57066" y="1329166"/>
                    <a:pt x="57208" y="1353314"/>
                    <a:pt x="60792" y="1377061"/>
                  </a:cubicBezTo>
                  <a:cubicBezTo>
                    <a:pt x="62616" y="1393011"/>
                    <a:pt x="63911" y="1405488"/>
                    <a:pt x="64970" y="1416022"/>
                  </a:cubicBezTo>
                  <a:cubicBezTo>
                    <a:pt x="66389" y="1433667"/>
                    <a:pt x="68802" y="1451211"/>
                    <a:pt x="72209" y="1468579"/>
                  </a:cubicBezTo>
                  <a:cubicBezTo>
                    <a:pt x="72492" y="1472946"/>
                    <a:pt x="76135" y="1476330"/>
                    <a:pt x="80508" y="1476289"/>
                  </a:cubicBezTo>
                  <a:cubicBezTo>
                    <a:pt x="85210" y="1475565"/>
                    <a:pt x="89283" y="1472634"/>
                    <a:pt x="91455" y="1468402"/>
                  </a:cubicBezTo>
                  <a:cubicBezTo>
                    <a:pt x="94044" y="1495181"/>
                    <a:pt x="96693" y="1501714"/>
                    <a:pt x="100577" y="1503715"/>
                  </a:cubicBezTo>
                  <a:cubicBezTo>
                    <a:pt x="105238" y="1505445"/>
                    <a:pt x="110394" y="1505274"/>
                    <a:pt x="114937" y="1503244"/>
                  </a:cubicBezTo>
                  <a:lnTo>
                    <a:pt x="115879" y="1502832"/>
                  </a:lnTo>
                  <a:cubicBezTo>
                    <a:pt x="117527" y="1516074"/>
                    <a:pt x="119528" y="1523019"/>
                    <a:pt x="128591" y="1522607"/>
                  </a:cubicBezTo>
                  <a:cubicBezTo>
                    <a:pt x="139226" y="1520924"/>
                    <a:pt x="147489" y="1512449"/>
                    <a:pt x="148896" y="1501772"/>
                  </a:cubicBezTo>
                  <a:cubicBezTo>
                    <a:pt x="156900" y="1500007"/>
                    <a:pt x="168318" y="1495534"/>
                    <a:pt x="169142" y="1466460"/>
                  </a:cubicBezTo>
                  <a:cubicBezTo>
                    <a:pt x="169966" y="1437386"/>
                    <a:pt x="169966" y="1413492"/>
                    <a:pt x="169907" y="1394129"/>
                  </a:cubicBezTo>
                  <a:lnTo>
                    <a:pt x="169907" y="1382358"/>
                  </a:lnTo>
                  <a:cubicBezTo>
                    <a:pt x="169907" y="1358817"/>
                    <a:pt x="169907" y="1352578"/>
                    <a:pt x="173144" y="1348870"/>
                  </a:cubicBezTo>
                  <a:cubicBezTo>
                    <a:pt x="174533" y="1353449"/>
                    <a:pt x="175557" y="1358134"/>
                    <a:pt x="176204" y="1362877"/>
                  </a:cubicBezTo>
                  <a:cubicBezTo>
                    <a:pt x="176616" y="1365408"/>
                    <a:pt x="177087" y="1368116"/>
                    <a:pt x="177617" y="1370882"/>
                  </a:cubicBezTo>
                  <a:cubicBezTo>
                    <a:pt x="181913" y="1393423"/>
                    <a:pt x="184973" y="1406547"/>
                    <a:pt x="197509" y="1414963"/>
                  </a:cubicBezTo>
                  <a:cubicBezTo>
                    <a:pt x="201800" y="1418853"/>
                    <a:pt x="208168" y="1419383"/>
                    <a:pt x="213047" y="1416258"/>
                  </a:cubicBezTo>
                  <a:cubicBezTo>
                    <a:pt x="216907" y="1413474"/>
                    <a:pt x="218797" y="1408689"/>
                    <a:pt x="217873" y="1404016"/>
                  </a:cubicBezTo>
                  <a:cubicBezTo>
                    <a:pt x="217402" y="1402074"/>
                    <a:pt x="216519" y="1390539"/>
                    <a:pt x="215636" y="1379357"/>
                  </a:cubicBezTo>
                  <a:cubicBezTo>
                    <a:pt x="214459" y="1363996"/>
                    <a:pt x="212988" y="1344868"/>
                    <a:pt x="211399" y="1333509"/>
                  </a:cubicBezTo>
                  <a:cubicBezTo>
                    <a:pt x="208827" y="1314017"/>
                    <a:pt x="201864" y="1295360"/>
                    <a:pt x="191035" y="1278952"/>
                  </a:cubicBezTo>
                  <a:cubicBezTo>
                    <a:pt x="180118" y="1263432"/>
                    <a:pt x="172596" y="1245788"/>
                    <a:pt x="168965" y="1227161"/>
                  </a:cubicBezTo>
                  <a:cubicBezTo>
                    <a:pt x="167317" y="1219686"/>
                    <a:pt x="166611" y="1187258"/>
                    <a:pt x="165787" y="1149650"/>
                  </a:cubicBezTo>
                  <a:cubicBezTo>
                    <a:pt x="165022" y="1116986"/>
                    <a:pt x="164198" y="1079908"/>
                    <a:pt x="162609" y="1045714"/>
                  </a:cubicBezTo>
                  <a:cubicBezTo>
                    <a:pt x="160137" y="993158"/>
                    <a:pt x="157842" y="940425"/>
                    <a:pt x="157547" y="933892"/>
                  </a:cubicBezTo>
                  <a:cubicBezTo>
                    <a:pt x="168494" y="907943"/>
                    <a:pt x="181095" y="882719"/>
                    <a:pt x="195273" y="858383"/>
                  </a:cubicBezTo>
                  <a:cubicBezTo>
                    <a:pt x="212776" y="828132"/>
                    <a:pt x="228496" y="796886"/>
                    <a:pt x="242356" y="764805"/>
                  </a:cubicBezTo>
                  <a:cubicBezTo>
                    <a:pt x="244298" y="790053"/>
                    <a:pt x="248830" y="847848"/>
                    <a:pt x="251890" y="886044"/>
                  </a:cubicBezTo>
                  <a:cubicBezTo>
                    <a:pt x="253303" y="903170"/>
                    <a:pt x="247594" y="934128"/>
                    <a:pt x="241591" y="966968"/>
                  </a:cubicBezTo>
                  <a:cubicBezTo>
                    <a:pt x="237000" y="991687"/>
                    <a:pt x="232292" y="1017288"/>
                    <a:pt x="229820" y="1041595"/>
                  </a:cubicBezTo>
                  <a:cubicBezTo>
                    <a:pt x="223935" y="1093916"/>
                    <a:pt x="219285" y="1161892"/>
                    <a:pt x="225641" y="1303259"/>
                  </a:cubicBezTo>
                  <a:cubicBezTo>
                    <a:pt x="228349" y="1364113"/>
                    <a:pt x="233822" y="1440388"/>
                    <a:pt x="238236" y="1501596"/>
                  </a:cubicBezTo>
                  <a:cubicBezTo>
                    <a:pt x="241826" y="1551445"/>
                    <a:pt x="244886" y="1594526"/>
                    <a:pt x="245593" y="1616184"/>
                  </a:cubicBezTo>
                  <a:cubicBezTo>
                    <a:pt x="246829" y="1652379"/>
                    <a:pt x="240884" y="1680453"/>
                    <a:pt x="234646" y="1710350"/>
                  </a:cubicBezTo>
                  <a:cubicBezTo>
                    <a:pt x="232468" y="1720473"/>
                    <a:pt x="230291" y="1730949"/>
                    <a:pt x="228231" y="1742190"/>
                  </a:cubicBezTo>
                  <a:cubicBezTo>
                    <a:pt x="213688" y="1820466"/>
                    <a:pt x="213688" y="1900742"/>
                    <a:pt x="228231" y="1979018"/>
                  </a:cubicBezTo>
                  <a:cubicBezTo>
                    <a:pt x="246240" y="2081247"/>
                    <a:pt x="257658" y="2153402"/>
                    <a:pt x="257658" y="2197130"/>
                  </a:cubicBezTo>
                  <a:cubicBezTo>
                    <a:pt x="257658" y="2223673"/>
                    <a:pt x="255716" y="2245861"/>
                    <a:pt x="254127" y="2263635"/>
                  </a:cubicBezTo>
                  <a:cubicBezTo>
                    <a:pt x="252949" y="2276524"/>
                    <a:pt x="252008" y="2287588"/>
                    <a:pt x="252008" y="2297182"/>
                  </a:cubicBezTo>
                  <a:cubicBezTo>
                    <a:pt x="251990" y="2307628"/>
                    <a:pt x="254132" y="2317969"/>
                    <a:pt x="258305" y="2327550"/>
                  </a:cubicBezTo>
                  <a:cubicBezTo>
                    <a:pt x="262084" y="2336102"/>
                    <a:pt x="264661" y="2345130"/>
                    <a:pt x="265956" y="2354388"/>
                  </a:cubicBezTo>
                  <a:cubicBezTo>
                    <a:pt x="269428" y="2381166"/>
                    <a:pt x="280199" y="2412888"/>
                    <a:pt x="294147" y="2421540"/>
                  </a:cubicBezTo>
                  <a:cubicBezTo>
                    <a:pt x="299797" y="2425118"/>
                    <a:pt x="304923" y="2429456"/>
                    <a:pt x="309390" y="2434429"/>
                  </a:cubicBezTo>
                  <a:cubicBezTo>
                    <a:pt x="312333" y="2437719"/>
                    <a:pt x="315582" y="2440714"/>
                    <a:pt x="319101" y="2443374"/>
                  </a:cubicBezTo>
                  <a:cubicBezTo>
                    <a:pt x="325863" y="2447371"/>
                    <a:pt x="334397" y="2446759"/>
                    <a:pt x="340524" y="2441844"/>
                  </a:cubicBezTo>
                  <a:cubicBezTo>
                    <a:pt x="343161" y="2445134"/>
                    <a:pt x="346992" y="2447247"/>
                    <a:pt x="351176" y="2447730"/>
                  </a:cubicBezTo>
                  <a:cubicBezTo>
                    <a:pt x="355543" y="2448318"/>
                    <a:pt x="359957" y="2447012"/>
                    <a:pt x="363300" y="2444140"/>
                  </a:cubicBezTo>
                  <a:cubicBezTo>
                    <a:pt x="365231" y="2448972"/>
                    <a:pt x="368968" y="2452856"/>
                    <a:pt x="373717" y="2454969"/>
                  </a:cubicBezTo>
                  <a:cubicBezTo>
                    <a:pt x="375895" y="2455646"/>
                    <a:pt x="378149" y="2456022"/>
                    <a:pt x="380427" y="2456087"/>
                  </a:cubicBezTo>
                  <a:cubicBezTo>
                    <a:pt x="383069" y="2456169"/>
                    <a:pt x="385659" y="2455363"/>
                    <a:pt x="387783" y="2453792"/>
                  </a:cubicBezTo>
                  <a:cubicBezTo>
                    <a:pt x="389167" y="2452656"/>
                    <a:pt x="390255" y="2451202"/>
                    <a:pt x="390962" y="2449554"/>
                  </a:cubicBezTo>
                  <a:cubicBezTo>
                    <a:pt x="394352" y="2452367"/>
                    <a:pt x="398401" y="2454274"/>
                    <a:pt x="402732" y="2455086"/>
                  </a:cubicBezTo>
                  <a:cubicBezTo>
                    <a:pt x="409342" y="2456210"/>
                    <a:pt x="415922" y="2452956"/>
                    <a:pt x="419035" y="2447023"/>
                  </a:cubicBezTo>
                  <a:cubicBezTo>
                    <a:pt x="426927" y="2451549"/>
                    <a:pt x="436226" y="2452956"/>
                    <a:pt x="445107" y="2450967"/>
                  </a:cubicBezTo>
                  <a:cubicBezTo>
                    <a:pt x="450380" y="2450125"/>
                    <a:pt x="454989" y="2446947"/>
                    <a:pt x="457643" y="2442315"/>
                  </a:cubicBezTo>
                  <a:cubicBezTo>
                    <a:pt x="463528" y="2432251"/>
                    <a:pt x="460998" y="2415831"/>
                    <a:pt x="457113" y="2404825"/>
                  </a:cubicBezTo>
                  <a:cubicBezTo>
                    <a:pt x="454247" y="2397822"/>
                    <a:pt x="450275" y="2391324"/>
                    <a:pt x="445343" y="2385580"/>
                  </a:cubicBezTo>
                  <a:cubicBezTo>
                    <a:pt x="440216" y="2379565"/>
                    <a:pt x="435973" y="2372844"/>
                    <a:pt x="432748" y="2365629"/>
                  </a:cubicBezTo>
                  <a:cubicBezTo>
                    <a:pt x="430335" y="2359743"/>
                    <a:pt x="424096" y="2347972"/>
                    <a:pt x="416151" y="2333024"/>
                  </a:cubicBezTo>
                  <a:cubicBezTo>
                    <a:pt x="399837" y="2303561"/>
                    <a:pt x="385023" y="2273293"/>
                    <a:pt x="371775" y="2242330"/>
                  </a:cubicBezTo>
                  <a:cubicBezTo>
                    <a:pt x="357709" y="2207018"/>
                    <a:pt x="362300" y="2170646"/>
                    <a:pt x="367126" y="2131861"/>
                  </a:cubicBezTo>
                  <a:cubicBezTo>
                    <a:pt x="369421" y="2113676"/>
                    <a:pt x="371775" y="2094842"/>
                    <a:pt x="372423" y="2075185"/>
                  </a:cubicBezTo>
                  <a:cubicBezTo>
                    <a:pt x="373659" y="2033987"/>
                    <a:pt x="382075" y="1971897"/>
                    <a:pt x="390079" y="1912101"/>
                  </a:cubicBezTo>
                  <a:cubicBezTo>
                    <a:pt x="394022" y="1882674"/>
                    <a:pt x="398201" y="1852129"/>
                    <a:pt x="401438" y="1824409"/>
                  </a:cubicBezTo>
                  <a:cubicBezTo>
                    <a:pt x="408559" y="1763319"/>
                    <a:pt x="411090" y="1745604"/>
                    <a:pt x="426686" y="1704112"/>
                  </a:cubicBezTo>
                  <a:cubicBezTo>
                    <a:pt x="442694" y="1661619"/>
                    <a:pt x="459467" y="1562863"/>
                    <a:pt x="465117" y="1521665"/>
                  </a:cubicBezTo>
                  <a:cubicBezTo>
                    <a:pt x="470767" y="1480467"/>
                    <a:pt x="476888" y="1418906"/>
                    <a:pt x="479654" y="1386890"/>
                  </a:cubicBezTo>
                  <a:cubicBezTo>
                    <a:pt x="489012" y="1439858"/>
                    <a:pt x="511141" y="1577223"/>
                    <a:pt x="497310" y="1623306"/>
                  </a:cubicBezTo>
                  <a:cubicBezTo>
                    <a:pt x="477065" y="1691164"/>
                    <a:pt x="468413" y="1750547"/>
                    <a:pt x="470120" y="1810166"/>
                  </a:cubicBezTo>
                  <a:cubicBezTo>
                    <a:pt x="471185" y="1844119"/>
                    <a:pt x="474846" y="1877942"/>
                    <a:pt x="481067" y="1911336"/>
                  </a:cubicBezTo>
                  <a:cubicBezTo>
                    <a:pt x="484363" y="1931582"/>
                    <a:pt x="488129" y="1954476"/>
                    <a:pt x="491778" y="1984727"/>
                  </a:cubicBezTo>
                  <a:cubicBezTo>
                    <a:pt x="499429" y="2049466"/>
                    <a:pt x="505727" y="2104671"/>
                    <a:pt x="504785" y="2125976"/>
                  </a:cubicBezTo>
                  <a:cubicBezTo>
                    <a:pt x="503408" y="2138859"/>
                    <a:pt x="499971" y="2151436"/>
                    <a:pt x="494603" y="2163230"/>
                  </a:cubicBezTo>
                  <a:cubicBezTo>
                    <a:pt x="491072" y="2172094"/>
                    <a:pt x="487988" y="2181128"/>
                    <a:pt x="485363" y="2190303"/>
                  </a:cubicBezTo>
                  <a:cubicBezTo>
                    <a:pt x="478183" y="2217140"/>
                    <a:pt x="498193" y="2240741"/>
                    <a:pt x="520675" y="2247156"/>
                  </a:cubicBezTo>
                  <a:cubicBezTo>
                    <a:pt x="526090" y="2248686"/>
                    <a:pt x="532446" y="2250275"/>
                    <a:pt x="539273" y="2251864"/>
                  </a:cubicBezTo>
                  <a:cubicBezTo>
                    <a:pt x="559872" y="2256808"/>
                    <a:pt x="585473" y="2262870"/>
                    <a:pt x="595420" y="2272581"/>
                  </a:cubicBezTo>
                  <a:cubicBezTo>
                    <a:pt x="600216" y="2277513"/>
                    <a:pt x="604701" y="2282739"/>
                    <a:pt x="608838" y="2288236"/>
                  </a:cubicBezTo>
                  <a:cubicBezTo>
                    <a:pt x="618461" y="2302114"/>
                    <a:pt x="630844" y="2313855"/>
                    <a:pt x="645210" y="2322724"/>
                  </a:cubicBezTo>
                  <a:cubicBezTo>
                    <a:pt x="655304" y="2328039"/>
                    <a:pt x="665991" y="2332123"/>
                    <a:pt x="677050" y="2334907"/>
                  </a:cubicBezTo>
                  <a:cubicBezTo>
                    <a:pt x="684413" y="2336384"/>
                    <a:pt x="691440" y="2339221"/>
                    <a:pt x="697767" y="2343264"/>
                  </a:cubicBezTo>
                  <a:cubicBezTo>
                    <a:pt x="709537" y="2352151"/>
                    <a:pt x="723780" y="2361273"/>
                    <a:pt x="740082" y="2357330"/>
                  </a:cubicBezTo>
                  <a:cubicBezTo>
                    <a:pt x="746827" y="2356447"/>
                    <a:pt x="752671" y="2352222"/>
                    <a:pt x="755620" y="2346089"/>
                  </a:cubicBezTo>
                  <a:cubicBezTo>
                    <a:pt x="756714" y="2343399"/>
                    <a:pt x="756944" y="2340439"/>
                    <a:pt x="756267" y="2337614"/>
                  </a:cubicBezTo>
                  <a:cubicBezTo>
                    <a:pt x="758951" y="2337426"/>
                    <a:pt x="761546" y="2336555"/>
                    <a:pt x="763801" y="2335083"/>
                  </a:cubicBezTo>
                  <a:cubicBezTo>
                    <a:pt x="769598" y="2331246"/>
                    <a:pt x="772293" y="2324143"/>
                    <a:pt x="770510" y="2317427"/>
                  </a:cubicBezTo>
                  <a:cubicBezTo>
                    <a:pt x="775295" y="2311377"/>
                    <a:pt x="776189" y="2303114"/>
                    <a:pt x="772805" y="2296181"/>
                  </a:cubicBezTo>
                  <a:cubicBezTo>
                    <a:pt x="773694" y="2287989"/>
                    <a:pt x="770916" y="2279826"/>
                    <a:pt x="765213" y="2273876"/>
                  </a:cubicBezTo>
                  <a:cubicBezTo>
                    <a:pt x="762564" y="2266813"/>
                    <a:pt x="759857" y="2263341"/>
                    <a:pt x="742790" y="2252512"/>
                  </a:cubicBezTo>
                  <a:cubicBezTo>
                    <a:pt x="736610" y="2248568"/>
                    <a:pt x="731019" y="2245331"/>
                    <a:pt x="724604" y="2241918"/>
                  </a:cubicBezTo>
                  <a:cubicBezTo>
                    <a:pt x="711409" y="2234850"/>
                    <a:pt x="698720" y="2226869"/>
                    <a:pt x="686643" y="2218023"/>
                  </a:cubicBezTo>
                  <a:cubicBezTo>
                    <a:pt x="663867" y="2201191"/>
                    <a:pt x="637971" y="2171352"/>
                    <a:pt x="629025" y="2151518"/>
                  </a:cubicBezTo>
                  <a:cubicBezTo>
                    <a:pt x="620786" y="2133274"/>
                    <a:pt x="618255" y="2126152"/>
                    <a:pt x="619314" y="2097726"/>
                  </a:cubicBezTo>
                  <a:cubicBezTo>
                    <a:pt x="619785" y="2083601"/>
                    <a:pt x="626259" y="2021216"/>
                    <a:pt x="633086" y="1955476"/>
                  </a:cubicBezTo>
                  <a:cubicBezTo>
                    <a:pt x="639913" y="1889737"/>
                    <a:pt x="646976" y="1821525"/>
                    <a:pt x="649271" y="1790392"/>
                  </a:cubicBezTo>
                  <a:cubicBezTo>
                    <a:pt x="655156" y="1706407"/>
                    <a:pt x="663808" y="1653203"/>
                    <a:pt x="673519" y="1636607"/>
                  </a:cubicBezTo>
                  <a:cubicBezTo>
                    <a:pt x="691822" y="1605237"/>
                    <a:pt x="695412" y="1562333"/>
                    <a:pt x="698590" y="1524490"/>
                  </a:cubicBezTo>
                  <a:cubicBezTo>
                    <a:pt x="699414" y="1514661"/>
                    <a:pt x="700238" y="1505362"/>
                    <a:pt x="701239" y="1496888"/>
                  </a:cubicBezTo>
                  <a:lnTo>
                    <a:pt x="702063" y="1489766"/>
                  </a:lnTo>
                  <a:cubicBezTo>
                    <a:pt x="707948" y="1441565"/>
                    <a:pt x="721485" y="1328742"/>
                    <a:pt x="721485" y="1237813"/>
                  </a:cubicBezTo>
                  <a:cubicBezTo>
                    <a:pt x="720996" y="1189612"/>
                    <a:pt x="716052" y="1141558"/>
                    <a:pt x="706712" y="1094269"/>
                  </a:cubicBezTo>
                  <a:cubicBezTo>
                    <a:pt x="702669" y="1073958"/>
                    <a:pt x="699897" y="1053418"/>
                    <a:pt x="698414" y="1032767"/>
                  </a:cubicBezTo>
                  <a:cubicBezTo>
                    <a:pt x="696937" y="1018483"/>
                    <a:pt x="694018" y="1004381"/>
                    <a:pt x="689704" y="990686"/>
                  </a:cubicBezTo>
                  <a:cubicBezTo>
                    <a:pt x="685084" y="974625"/>
                    <a:pt x="681464" y="958293"/>
                    <a:pt x="678874" y="941778"/>
                  </a:cubicBezTo>
                  <a:cubicBezTo>
                    <a:pt x="681005" y="931603"/>
                    <a:pt x="682476" y="921303"/>
                    <a:pt x="683288" y="910939"/>
                  </a:cubicBezTo>
                  <a:cubicBezTo>
                    <a:pt x="686714" y="927495"/>
                    <a:pt x="691399" y="943768"/>
                    <a:pt x="697296" y="959611"/>
                  </a:cubicBezTo>
                  <a:cubicBezTo>
                    <a:pt x="706412" y="984712"/>
                    <a:pt x="717577" y="1009019"/>
                    <a:pt x="730666" y="1032296"/>
                  </a:cubicBezTo>
                  <a:cubicBezTo>
                    <a:pt x="733550" y="1037710"/>
                    <a:pt x="736551" y="1043478"/>
                    <a:pt x="740141" y="1049952"/>
                  </a:cubicBezTo>
                  <a:cubicBezTo>
                    <a:pt x="759210" y="1086265"/>
                    <a:pt x="767685" y="1103450"/>
                    <a:pt x="777572" y="1124166"/>
                  </a:cubicBezTo>
                  <a:cubicBezTo>
                    <a:pt x="780456" y="1130582"/>
                    <a:pt x="783105" y="1136232"/>
                    <a:pt x="785518" y="1141175"/>
                  </a:cubicBezTo>
                  <a:cubicBezTo>
                    <a:pt x="792345" y="1155477"/>
                    <a:pt x="796464" y="1164128"/>
                    <a:pt x="796111" y="1172839"/>
                  </a:cubicBezTo>
                  <a:cubicBezTo>
                    <a:pt x="795582" y="1178159"/>
                    <a:pt x="794552" y="1183421"/>
                    <a:pt x="793051" y="1188553"/>
                  </a:cubicBezTo>
                  <a:cubicBezTo>
                    <a:pt x="789231" y="1200982"/>
                    <a:pt x="787754" y="1214013"/>
                    <a:pt x="788696" y="1226984"/>
                  </a:cubicBezTo>
                  <a:cubicBezTo>
                    <a:pt x="790461" y="1239473"/>
                    <a:pt x="793257" y="1251797"/>
                    <a:pt x="797053" y="1263827"/>
                  </a:cubicBezTo>
                  <a:cubicBezTo>
                    <a:pt x="798936" y="1270242"/>
                    <a:pt x="800584" y="1275597"/>
                    <a:pt x="801349" y="1280188"/>
                  </a:cubicBezTo>
                  <a:cubicBezTo>
                    <a:pt x="802803" y="1293707"/>
                    <a:pt x="802803" y="1307337"/>
                    <a:pt x="801349" y="1320856"/>
                  </a:cubicBezTo>
                  <a:cubicBezTo>
                    <a:pt x="800978" y="1327295"/>
                    <a:pt x="799342" y="1333592"/>
                    <a:pt x="796523" y="1339395"/>
                  </a:cubicBezTo>
                  <a:cubicBezTo>
                    <a:pt x="794510" y="1343815"/>
                    <a:pt x="792898" y="1348405"/>
                    <a:pt x="791697" y="1353108"/>
                  </a:cubicBezTo>
                  <a:cubicBezTo>
                    <a:pt x="788519" y="1365820"/>
                    <a:pt x="793934" y="1372176"/>
                    <a:pt x="796464" y="1374354"/>
                  </a:cubicBezTo>
                  <a:cubicBezTo>
                    <a:pt x="797200" y="1380457"/>
                    <a:pt x="801055" y="1385742"/>
                    <a:pt x="806646" y="1388302"/>
                  </a:cubicBezTo>
                  <a:cubicBezTo>
                    <a:pt x="806169" y="1394558"/>
                    <a:pt x="808082" y="1400762"/>
                    <a:pt x="812002" y="1405664"/>
                  </a:cubicBezTo>
                  <a:cubicBezTo>
                    <a:pt x="813750" y="1407930"/>
                    <a:pt x="816386" y="1409342"/>
                    <a:pt x="819241" y="1409549"/>
                  </a:cubicBezTo>
                  <a:cubicBezTo>
                    <a:pt x="824343" y="1409643"/>
                    <a:pt x="829269" y="1407671"/>
                    <a:pt x="832895" y="1404075"/>
                  </a:cubicBezTo>
                  <a:cubicBezTo>
                    <a:pt x="836791" y="1400232"/>
                    <a:pt x="840375" y="1396077"/>
                    <a:pt x="843606" y="1391657"/>
                  </a:cubicBezTo>
                  <a:cubicBezTo>
                    <a:pt x="845237" y="1396630"/>
                    <a:pt x="849121" y="1400532"/>
                    <a:pt x="854082" y="1402192"/>
                  </a:cubicBezTo>
                  <a:cubicBezTo>
                    <a:pt x="865206" y="1406135"/>
                    <a:pt x="890689" y="1362701"/>
                    <a:pt x="896222" y="1347929"/>
                  </a:cubicBezTo>
                  <a:cubicBezTo>
                    <a:pt x="905785" y="1321239"/>
                    <a:pt x="911123" y="1293224"/>
                    <a:pt x="912053" y="1264886"/>
                  </a:cubicBezTo>
                  <a:cubicBezTo>
                    <a:pt x="911877" y="1244052"/>
                    <a:pt x="897457" y="1201559"/>
                    <a:pt x="886334" y="1167424"/>
                  </a:cubicBezTo>
                  <a:close/>
                  <a:moveTo>
                    <a:pt x="890748" y="1345692"/>
                  </a:moveTo>
                  <a:cubicBezTo>
                    <a:pt x="883333" y="1365703"/>
                    <a:pt x="861321" y="1396483"/>
                    <a:pt x="856142" y="1396424"/>
                  </a:cubicBezTo>
                  <a:lnTo>
                    <a:pt x="856142" y="1396424"/>
                  </a:lnTo>
                  <a:cubicBezTo>
                    <a:pt x="851004" y="1394641"/>
                    <a:pt x="847885" y="1389438"/>
                    <a:pt x="848727" y="1384065"/>
                  </a:cubicBezTo>
                  <a:cubicBezTo>
                    <a:pt x="848885" y="1383100"/>
                    <a:pt x="848526" y="1382117"/>
                    <a:pt x="847785" y="1381475"/>
                  </a:cubicBezTo>
                  <a:cubicBezTo>
                    <a:pt x="850657" y="1378103"/>
                    <a:pt x="853123" y="1374413"/>
                    <a:pt x="855142" y="1370470"/>
                  </a:cubicBezTo>
                  <a:cubicBezTo>
                    <a:pt x="857249" y="1366515"/>
                    <a:pt x="858943" y="1362354"/>
                    <a:pt x="860203" y="1358051"/>
                  </a:cubicBezTo>
                  <a:lnTo>
                    <a:pt x="860615" y="1358051"/>
                  </a:lnTo>
                  <a:cubicBezTo>
                    <a:pt x="863781" y="1359729"/>
                    <a:pt x="867466" y="1360129"/>
                    <a:pt x="870914" y="1359170"/>
                  </a:cubicBezTo>
                  <a:cubicBezTo>
                    <a:pt x="874240" y="1357775"/>
                    <a:pt x="876794" y="1355003"/>
                    <a:pt x="877918" y="1351578"/>
                  </a:cubicBezTo>
                  <a:cubicBezTo>
                    <a:pt x="878942" y="1348735"/>
                    <a:pt x="879672" y="1345798"/>
                    <a:pt x="880096" y="1342808"/>
                  </a:cubicBezTo>
                  <a:cubicBezTo>
                    <a:pt x="881096" y="1336923"/>
                    <a:pt x="881449" y="1331038"/>
                    <a:pt x="882097" y="1325741"/>
                  </a:cubicBezTo>
                  <a:cubicBezTo>
                    <a:pt x="882744" y="1320444"/>
                    <a:pt x="883627" y="1314559"/>
                    <a:pt x="884510" y="1308967"/>
                  </a:cubicBezTo>
                  <a:cubicBezTo>
                    <a:pt x="886222" y="1297715"/>
                    <a:pt x="888500" y="1286562"/>
                    <a:pt x="891337" y="1275538"/>
                  </a:cubicBezTo>
                  <a:cubicBezTo>
                    <a:pt x="887388" y="1286256"/>
                    <a:pt x="884168" y="1297226"/>
                    <a:pt x="881685" y="1308379"/>
                  </a:cubicBezTo>
                  <a:cubicBezTo>
                    <a:pt x="880449" y="1313970"/>
                    <a:pt x="879389" y="1319561"/>
                    <a:pt x="878448" y="1325211"/>
                  </a:cubicBezTo>
                  <a:cubicBezTo>
                    <a:pt x="877506" y="1330861"/>
                    <a:pt x="876859" y="1336511"/>
                    <a:pt x="875681" y="1341984"/>
                  </a:cubicBezTo>
                  <a:cubicBezTo>
                    <a:pt x="875170" y="1344609"/>
                    <a:pt x="874381" y="1347175"/>
                    <a:pt x="873327" y="1349635"/>
                  </a:cubicBezTo>
                  <a:cubicBezTo>
                    <a:pt x="872692" y="1351707"/>
                    <a:pt x="871220" y="1353414"/>
                    <a:pt x="869266" y="1354344"/>
                  </a:cubicBezTo>
                  <a:cubicBezTo>
                    <a:pt x="867148" y="1354767"/>
                    <a:pt x="864947" y="1354456"/>
                    <a:pt x="863028" y="1353461"/>
                  </a:cubicBezTo>
                  <a:cubicBezTo>
                    <a:pt x="861033" y="1352266"/>
                    <a:pt x="859432" y="1350501"/>
                    <a:pt x="858437" y="1348400"/>
                  </a:cubicBezTo>
                  <a:cubicBezTo>
                    <a:pt x="856301" y="1343503"/>
                    <a:pt x="855083" y="1338259"/>
                    <a:pt x="854847" y="1332921"/>
                  </a:cubicBezTo>
                  <a:cubicBezTo>
                    <a:pt x="854376" y="1327389"/>
                    <a:pt x="854318" y="1321797"/>
                    <a:pt x="854376" y="1316148"/>
                  </a:cubicBezTo>
                  <a:cubicBezTo>
                    <a:pt x="854671" y="1310233"/>
                    <a:pt x="854235" y="1304300"/>
                    <a:pt x="853082" y="1298491"/>
                  </a:cubicBezTo>
                  <a:cubicBezTo>
                    <a:pt x="851681" y="1292759"/>
                    <a:pt x="849709" y="1287180"/>
                    <a:pt x="847196" y="1281836"/>
                  </a:cubicBezTo>
                  <a:cubicBezTo>
                    <a:pt x="842064" y="1271913"/>
                    <a:pt x="838109" y="1261425"/>
                    <a:pt x="835425" y="1250584"/>
                  </a:cubicBezTo>
                  <a:cubicBezTo>
                    <a:pt x="835425" y="1249231"/>
                    <a:pt x="835072" y="1247936"/>
                    <a:pt x="834955" y="1246582"/>
                  </a:cubicBezTo>
                  <a:lnTo>
                    <a:pt x="834955" y="1242521"/>
                  </a:lnTo>
                  <a:cubicBezTo>
                    <a:pt x="834955" y="1239873"/>
                    <a:pt x="835484" y="1237166"/>
                    <a:pt x="836014" y="1234282"/>
                  </a:cubicBezTo>
                  <a:cubicBezTo>
                    <a:pt x="836897" y="1228397"/>
                    <a:pt x="837721" y="1222982"/>
                    <a:pt x="838251" y="1217273"/>
                  </a:cubicBezTo>
                  <a:cubicBezTo>
                    <a:pt x="839969" y="1205832"/>
                    <a:pt x="838333" y="1194138"/>
                    <a:pt x="833542" y="1183609"/>
                  </a:cubicBezTo>
                  <a:cubicBezTo>
                    <a:pt x="837221" y="1194326"/>
                    <a:pt x="837874" y="1205856"/>
                    <a:pt x="835425" y="1216920"/>
                  </a:cubicBezTo>
                  <a:cubicBezTo>
                    <a:pt x="834602" y="1222511"/>
                    <a:pt x="833542" y="1228102"/>
                    <a:pt x="832365" y="1233635"/>
                  </a:cubicBezTo>
                  <a:cubicBezTo>
                    <a:pt x="831718" y="1236342"/>
                    <a:pt x="831247" y="1239520"/>
                    <a:pt x="830835" y="1242286"/>
                  </a:cubicBezTo>
                  <a:lnTo>
                    <a:pt x="830835" y="1246759"/>
                  </a:lnTo>
                  <a:cubicBezTo>
                    <a:pt x="830835" y="1248230"/>
                    <a:pt x="830835" y="1249702"/>
                    <a:pt x="831129" y="1251232"/>
                  </a:cubicBezTo>
                  <a:cubicBezTo>
                    <a:pt x="833389" y="1262608"/>
                    <a:pt x="837215" y="1273620"/>
                    <a:pt x="842488" y="1283955"/>
                  </a:cubicBezTo>
                  <a:cubicBezTo>
                    <a:pt x="844666" y="1289022"/>
                    <a:pt x="846361" y="1294283"/>
                    <a:pt x="847549" y="1299669"/>
                  </a:cubicBezTo>
                  <a:cubicBezTo>
                    <a:pt x="848532" y="1305065"/>
                    <a:pt x="848827" y="1310562"/>
                    <a:pt x="848432" y="1316030"/>
                  </a:cubicBezTo>
                  <a:cubicBezTo>
                    <a:pt x="848397" y="1321827"/>
                    <a:pt x="848650" y="1327618"/>
                    <a:pt x="849197" y="1333392"/>
                  </a:cubicBezTo>
                  <a:cubicBezTo>
                    <a:pt x="849562" y="1339507"/>
                    <a:pt x="851081" y="1345498"/>
                    <a:pt x="853670" y="1351048"/>
                  </a:cubicBezTo>
                  <a:cubicBezTo>
                    <a:pt x="855006" y="1353702"/>
                    <a:pt x="857043" y="1355939"/>
                    <a:pt x="859556" y="1357522"/>
                  </a:cubicBezTo>
                  <a:cubicBezTo>
                    <a:pt x="857025" y="1361312"/>
                    <a:pt x="854706" y="1365243"/>
                    <a:pt x="852611" y="1369293"/>
                  </a:cubicBezTo>
                  <a:cubicBezTo>
                    <a:pt x="850610" y="1373177"/>
                    <a:pt x="848785" y="1377061"/>
                    <a:pt x="847020" y="1381063"/>
                  </a:cubicBezTo>
                  <a:lnTo>
                    <a:pt x="847020" y="1381063"/>
                  </a:lnTo>
                  <a:cubicBezTo>
                    <a:pt x="845754" y="1380551"/>
                    <a:pt x="844307" y="1380993"/>
                    <a:pt x="843547" y="1382123"/>
                  </a:cubicBezTo>
                  <a:cubicBezTo>
                    <a:pt x="839186" y="1388343"/>
                    <a:pt x="834390" y="1394247"/>
                    <a:pt x="829187" y="1399779"/>
                  </a:cubicBezTo>
                  <a:cubicBezTo>
                    <a:pt x="826739" y="1402263"/>
                    <a:pt x="823431" y="1403716"/>
                    <a:pt x="819947" y="1403840"/>
                  </a:cubicBezTo>
                  <a:cubicBezTo>
                    <a:pt x="818711" y="1403746"/>
                    <a:pt x="817569" y="1403128"/>
                    <a:pt x="816828" y="1402133"/>
                  </a:cubicBezTo>
                  <a:cubicBezTo>
                    <a:pt x="813297" y="1397949"/>
                    <a:pt x="811902" y="1392363"/>
                    <a:pt x="813061" y="1387008"/>
                  </a:cubicBezTo>
                  <a:cubicBezTo>
                    <a:pt x="813244" y="1386148"/>
                    <a:pt x="813049" y="1385248"/>
                    <a:pt x="812531" y="1384536"/>
                  </a:cubicBezTo>
                  <a:cubicBezTo>
                    <a:pt x="812296" y="1384218"/>
                    <a:pt x="811996" y="1383959"/>
                    <a:pt x="811649" y="1383771"/>
                  </a:cubicBezTo>
                  <a:cubicBezTo>
                    <a:pt x="815592" y="1377002"/>
                    <a:pt x="819594" y="1370234"/>
                    <a:pt x="823419" y="1363407"/>
                  </a:cubicBezTo>
                  <a:cubicBezTo>
                    <a:pt x="827928" y="1355697"/>
                    <a:pt x="831559" y="1347505"/>
                    <a:pt x="834249" y="1338983"/>
                  </a:cubicBezTo>
                  <a:cubicBezTo>
                    <a:pt x="835761" y="1330184"/>
                    <a:pt x="836314" y="1321244"/>
                    <a:pt x="835896" y="1312322"/>
                  </a:cubicBezTo>
                  <a:cubicBezTo>
                    <a:pt x="835655" y="1303494"/>
                    <a:pt x="834731" y="1294701"/>
                    <a:pt x="833130" y="1286014"/>
                  </a:cubicBezTo>
                  <a:cubicBezTo>
                    <a:pt x="833660" y="1294784"/>
                    <a:pt x="833778" y="1303671"/>
                    <a:pt x="833601" y="1312381"/>
                  </a:cubicBezTo>
                  <a:cubicBezTo>
                    <a:pt x="833666" y="1321062"/>
                    <a:pt x="832912" y="1329731"/>
                    <a:pt x="831365" y="1338277"/>
                  </a:cubicBezTo>
                  <a:cubicBezTo>
                    <a:pt x="828887" y="1346622"/>
                    <a:pt x="825550" y="1354685"/>
                    <a:pt x="821418" y="1362348"/>
                  </a:cubicBezTo>
                  <a:cubicBezTo>
                    <a:pt x="818005" y="1369410"/>
                    <a:pt x="814474" y="1376414"/>
                    <a:pt x="811354" y="1383653"/>
                  </a:cubicBezTo>
                  <a:cubicBezTo>
                    <a:pt x="811054" y="1383470"/>
                    <a:pt x="810707" y="1383365"/>
                    <a:pt x="810354" y="1383359"/>
                  </a:cubicBezTo>
                  <a:cubicBezTo>
                    <a:pt x="810354" y="1383359"/>
                    <a:pt x="804057" y="1382711"/>
                    <a:pt x="802232" y="1372294"/>
                  </a:cubicBezTo>
                  <a:cubicBezTo>
                    <a:pt x="802044" y="1371482"/>
                    <a:pt x="801561" y="1370770"/>
                    <a:pt x="800878" y="1370293"/>
                  </a:cubicBezTo>
                  <a:cubicBezTo>
                    <a:pt x="800366" y="1369928"/>
                    <a:pt x="799913" y="1369493"/>
                    <a:pt x="799525" y="1368998"/>
                  </a:cubicBezTo>
                  <a:cubicBezTo>
                    <a:pt x="799843" y="1366491"/>
                    <a:pt x="800496" y="1364037"/>
                    <a:pt x="801467" y="1361701"/>
                  </a:cubicBezTo>
                  <a:cubicBezTo>
                    <a:pt x="802868" y="1358128"/>
                    <a:pt x="804498" y="1354644"/>
                    <a:pt x="806352" y="1351283"/>
                  </a:cubicBezTo>
                  <a:cubicBezTo>
                    <a:pt x="810213" y="1344539"/>
                    <a:pt x="813514" y="1337494"/>
                    <a:pt x="816239" y="1330214"/>
                  </a:cubicBezTo>
                  <a:cubicBezTo>
                    <a:pt x="818635" y="1322710"/>
                    <a:pt x="819670" y="1314835"/>
                    <a:pt x="819300" y="1306966"/>
                  </a:cubicBezTo>
                  <a:cubicBezTo>
                    <a:pt x="818894" y="1299227"/>
                    <a:pt x="817869" y="1291529"/>
                    <a:pt x="816239" y="1283955"/>
                  </a:cubicBezTo>
                  <a:cubicBezTo>
                    <a:pt x="816828" y="1291664"/>
                    <a:pt x="817004" y="1299374"/>
                    <a:pt x="817063" y="1307025"/>
                  </a:cubicBezTo>
                  <a:cubicBezTo>
                    <a:pt x="817093" y="1314612"/>
                    <a:pt x="815857" y="1322151"/>
                    <a:pt x="813414" y="1329331"/>
                  </a:cubicBezTo>
                  <a:cubicBezTo>
                    <a:pt x="810842" y="1336529"/>
                    <a:pt x="807794" y="1343550"/>
                    <a:pt x="804292" y="1350342"/>
                  </a:cubicBezTo>
                  <a:cubicBezTo>
                    <a:pt x="801432" y="1355968"/>
                    <a:pt x="799637" y="1362071"/>
                    <a:pt x="798995" y="1368351"/>
                  </a:cubicBezTo>
                  <a:cubicBezTo>
                    <a:pt x="796505" y="1364219"/>
                    <a:pt x="795988" y="1359193"/>
                    <a:pt x="797583" y="1354638"/>
                  </a:cubicBezTo>
                  <a:cubicBezTo>
                    <a:pt x="798707" y="1350236"/>
                    <a:pt x="800219" y="1345939"/>
                    <a:pt x="802114" y="1341808"/>
                  </a:cubicBezTo>
                  <a:cubicBezTo>
                    <a:pt x="805233" y="1335281"/>
                    <a:pt x="807029" y="1328201"/>
                    <a:pt x="807411" y="1320974"/>
                  </a:cubicBezTo>
                  <a:cubicBezTo>
                    <a:pt x="808953" y="1307125"/>
                    <a:pt x="808953" y="1293153"/>
                    <a:pt x="807411" y="1279305"/>
                  </a:cubicBezTo>
                  <a:cubicBezTo>
                    <a:pt x="806264" y="1273555"/>
                    <a:pt x="804792" y="1267876"/>
                    <a:pt x="802997" y="1262296"/>
                  </a:cubicBezTo>
                  <a:cubicBezTo>
                    <a:pt x="799289" y="1250573"/>
                    <a:pt x="796553" y="1238567"/>
                    <a:pt x="794816" y="1226396"/>
                  </a:cubicBezTo>
                  <a:cubicBezTo>
                    <a:pt x="793969" y="1214136"/>
                    <a:pt x="795405" y="1201818"/>
                    <a:pt x="799054" y="1190083"/>
                  </a:cubicBezTo>
                  <a:cubicBezTo>
                    <a:pt x="800649" y="1184562"/>
                    <a:pt x="801732" y="1178906"/>
                    <a:pt x="802291" y="1173192"/>
                  </a:cubicBezTo>
                  <a:cubicBezTo>
                    <a:pt x="802703" y="1163010"/>
                    <a:pt x="798112" y="1153358"/>
                    <a:pt x="791109" y="1138762"/>
                  </a:cubicBezTo>
                  <a:cubicBezTo>
                    <a:pt x="788754" y="1133819"/>
                    <a:pt x="786106" y="1128286"/>
                    <a:pt x="783163" y="1121812"/>
                  </a:cubicBezTo>
                  <a:cubicBezTo>
                    <a:pt x="773276" y="1100978"/>
                    <a:pt x="764742" y="1083734"/>
                    <a:pt x="745615" y="1047362"/>
                  </a:cubicBezTo>
                  <a:cubicBezTo>
                    <a:pt x="742201" y="1040712"/>
                    <a:pt x="739023" y="1034944"/>
                    <a:pt x="736139" y="1029706"/>
                  </a:cubicBezTo>
                  <a:cubicBezTo>
                    <a:pt x="723186" y="1006677"/>
                    <a:pt x="712144" y="982623"/>
                    <a:pt x="703122" y="957787"/>
                  </a:cubicBezTo>
                  <a:cubicBezTo>
                    <a:pt x="696172" y="938936"/>
                    <a:pt x="690857" y="919520"/>
                    <a:pt x="687232" y="899757"/>
                  </a:cubicBezTo>
                  <a:cubicBezTo>
                    <a:pt x="685878" y="892930"/>
                    <a:pt x="684642" y="886927"/>
                    <a:pt x="683112" y="881100"/>
                  </a:cubicBezTo>
                  <a:cubicBezTo>
                    <a:pt x="680699" y="864268"/>
                    <a:pt x="677933" y="854793"/>
                    <a:pt x="675579" y="843022"/>
                  </a:cubicBezTo>
                  <a:cubicBezTo>
                    <a:pt x="679086" y="828762"/>
                    <a:pt x="681370" y="814231"/>
                    <a:pt x="682406" y="799588"/>
                  </a:cubicBezTo>
                  <a:cubicBezTo>
                    <a:pt x="683565" y="785316"/>
                    <a:pt x="683777" y="770985"/>
                    <a:pt x="683053" y="756683"/>
                  </a:cubicBezTo>
                  <a:cubicBezTo>
                    <a:pt x="696130" y="739539"/>
                    <a:pt x="704417" y="719229"/>
                    <a:pt x="707065" y="697830"/>
                  </a:cubicBezTo>
                  <a:cubicBezTo>
                    <a:pt x="708525" y="687006"/>
                    <a:pt x="708960" y="676071"/>
                    <a:pt x="708360" y="665166"/>
                  </a:cubicBezTo>
                  <a:cubicBezTo>
                    <a:pt x="707654" y="654278"/>
                    <a:pt x="706536" y="643978"/>
                    <a:pt x="705476" y="633267"/>
                  </a:cubicBezTo>
                  <a:cubicBezTo>
                    <a:pt x="703511" y="611944"/>
                    <a:pt x="699968" y="590798"/>
                    <a:pt x="694883" y="569999"/>
                  </a:cubicBezTo>
                  <a:cubicBezTo>
                    <a:pt x="692352" y="559641"/>
                    <a:pt x="689527" y="549341"/>
                    <a:pt x="686231" y="539160"/>
                  </a:cubicBezTo>
                  <a:cubicBezTo>
                    <a:pt x="682935" y="528978"/>
                    <a:pt x="679639" y="518914"/>
                    <a:pt x="675932" y="508909"/>
                  </a:cubicBezTo>
                  <a:cubicBezTo>
                    <a:pt x="681052" y="529567"/>
                    <a:pt x="685819" y="550107"/>
                    <a:pt x="689704" y="571117"/>
                  </a:cubicBezTo>
                  <a:cubicBezTo>
                    <a:pt x="693347" y="591687"/>
                    <a:pt x="695901" y="612433"/>
                    <a:pt x="697355" y="633267"/>
                  </a:cubicBezTo>
                  <a:lnTo>
                    <a:pt x="699591" y="664930"/>
                  </a:lnTo>
                  <a:cubicBezTo>
                    <a:pt x="700050" y="675277"/>
                    <a:pt x="699538" y="685641"/>
                    <a:pt x="698061" y="695887"/>
                  </a:cubicBezTo>
                  <a:cubicBezTo>
                    <a:pt x="695730" y="716345"/>
                    <a:pt x="688056" y="735831"/>
                    <a:pt x="675814" y="752387"/>
                  </a:cubicBezTo>
                  <a:lnTo>
                    <a:pt x="674755" y="753682"/>
                  </a:lnTo>
                  <a:lnTo>
                    <a:pt x="674755" y="755212"/>
                  </a:lnTo>
                  <a:cubicBezTo>
                    <a:pt x="675932" y="769678"/>
                    <a:pt x="676285" y="784197"/>
                    <a:pt x="675814" y="798705"/>
                  </a:cubicBezTo>
                  <a:cubicBezTo>
                    <a:pt x="675437" y="813254"/>
                    <a:pt x="674125" y="827761"/>
                    <a:pt x="671871" y="842139"/>
                  </a:cubicBezTo>
                  <a:lnTo>
                    <a:pt x="671871" y="842610"/>
                  </a:lnTo>
                  <a:lnTo>
                    <a:pt x="671871" y="842904"/>
                  </a:lnTo>
                  <a:cubicBezTo>
                    <a:pt x="674402" y="854516"/>
                    <a:pt x="675855" y="866340"/>
                    <a:pt x="676226" y="878216"/>
                  </a:cubicBezTo>
                  <a:cubicBezTo>
                    <a:pt x="676226" y="878216"/>
                    <a:pt x="676226" y="878687"/>
                    <a:pt x="676226" y="878923"/>
                  </a:cubicBezTo>
                  <a:cubicBezTo>
                    <a:pt x="676255" y="879258"/>
                    <a:pt x="676255" y="879588"/>
                    <a:pt x="676226" y="879923"/>
                  </a:cubicBezTo>
                  <a:lnTo>
                    <a:pt x="676226" y="880217"/>
                  </a:lnTo>
                  <a:lnTo>
                    <a:pt x="676226" y="880217"/>
                  </a:lnTo>
                  <a:cubicBezTo>
                    <a:pt x="678704" y="900504"/>
                    <a:pt x="677568" y="921068"/>
                    <a:pt x="672871" y="940955"/>
                  </a:cubicBezTo>
                  <a:cubicBezTo>
                    <a:pt x="672812" y="941267"/>
                    <a:pt x="672812" y="941584"/>
                    <a:pt x="672871" y="941896"/>
                  </a:cubicBezTo>
                  <a:cubicBezTo>
                    <a:pt x="675461" y="958852"/>
                    <a:pt x="679157" y="975625"/>
                    <a:pt x="683936" y="992099"/>
                  </a:cubicBezTo>
                  <a:cubicBezTo>
                    <a:pt x="688038" y="1005400"/>
                    <a:pt x="690875" y="1019054"/>
                    <a:pt x="692411" y="1032884"/>
                  </a:cubicBezTo>
                  <a:cubicBezTo>
                    <a:pt x="693917" y="1053936"/>
                    <a:pt x="696748" y="1074871"/>
                    <a:pt x="700886" y="1095564"/>
                  </a:cubicBezTo>
                  <a:cubicBezTo>
                    <a:pt x="710191" y="1142523"/>
                    <a:pt x="715117" y="1190242"/>
                    <a:pt x="715599" y="1238107"/>
                  </a:cubicBezTo>
                  <a:cubicBezTo>
                    <a:pt x="715599" y="1328683"/>
                    <a:pt x="702004" y="1441271"/>
                    <a:pt x="696236" y="1489354"/>
                  </a:cubicBezTo>
                  <a:lnTo>
                    <a:pt x="695354" y="1496476"/>
                  </a:lnTo>
                  <a:cubicBezTo>
                    <a:pt x="694353" y="1505068"/>
                    <a:pt x="693588" y="1514426"/>
                    <a:pt x="692764" y="1524313"/>
                  </a:cubicBezTo>
                  <a:cubicBezTo>
                    <a:pt x="689586" y="1561509"/>
                    <a:pt x="686055" y="1603707"/>
                    <a:pt x="668457" y="1633899"/>
                  </a:cubicBezTo>
                  <a:cubicBezTo>
                    <a:pt x="658158" y="1651555"/>
                    <a:pt x="649742" y="1704171"/>
                    <a:pt x="643386" y="1790215"/>
                  </a:cubicBezTo>
                  <a:cubicBezTo>
                    <a:pt x="641090" y="1821290"/>
                    <a:pt x="634028" y="1889384"/>
                    <a:pt x="627201" y="1955006"/>
                  </a:cubicBezTo>
                  <a:cubicBezTo>
                    <a:pt x="620374" y="2020628"/>
                    <a:pt x="613959" y="2083307"/>
                    <a:pt x="613429" y="2097608"/>
                  </a:cubicBezTo>
                  <a:cubicBezTo>
                    <a:pt x="612370" y="2125740"/>
                    <a:pt x="614606" y="2133921"/>
                    <a:pt x="623670" y="2154049"/>
                  </a:cubicBezTo>
                  <a:cubicBezTo>
                    <a:pt x="632733" y="2174177"/>
                    <a:pt x="659688" y="2205546"/>
                    <a:pt x="683171" y="2222908"/>
                  </a:cubicBezTo>
                  <a:cubicBezTo>
                    <a:pt x="695465" y="2231842"/>
                    <a:pt x="708343" y="2239941"/>
                    <a:pt x="721720" y="2247156"/>
                  </a:cubicBezTo>
                  <a:cubicBezTo>
                    <a:pt x="727605" y="2250570"/>
                    <a:pt x="733491" y="2253747"/>
                    <a:pt x="739376" y="2257573"/>
                  </a:cubicBezTo>
                  <a:cubicBezTo>
                    <a:pt x="755855" y="2268049"/>
                    <a:pt x="757503" y="2270639"/>
                    <a:pt x="759681" y="2276583"/>
                  </a:cubicBezTo>
                  <a:cubicBezTo>
                    <a:pt x="759804" y="2276983"/>
                    <a:pt x="760028" y="2277348"/>
                    <a:pt x="760328" y="2277642"/>
                  </a:cubicBezTo>
                  <a:cubicBezTo>
                    <a:pt x="766214" y="2283527"/>
                    <a:pt x="766684" y="2287765"/>
                    <a:pt x="766684" y="2297123"/>
                  </a:cubicBezTo>
                  <a:cubicBezTo>
                    <a:pt x="766696" y="2297705"/>
                    <a:pt x="766861" y="2298270"/>
                    <a:pt x="767155" y="2298771"/>
                  </a:cubicBezTo>
                  <a:cubicBezTo>
                    <a:pt x="769886" y="2304068"/>
                    <a:pt x="768968" y="2310518"/>
                    <a:pt x="764860" y="2314838"/>
                  </a:cubicBezTo>
                  <a:cubicBezTo>
                    <a:pt x="763906" y="2315762"/>
                    <a:pt x="763689" y="2317210"/>
                    <a:pt x="764330" y="2318369"/>
                  </a:cubicBezTo>
                  <a:cubicBezTo>
                    <a:pt x="765837" y="2322707"/>
                    <a:pt x="764277" y="2327515"/>
                    <a:pt x="760505" y="2330140"/>
                  </a:cubicBezTo>
                  <a:cubicBezTo>
                    <a:pt x="758315" y="2331917"/>
                    <a:pt x="755320" y="2332329"/>
                    <a:pt x="752736" y="2331199"/>
                  </a:cubicBezTo>
                  <a:cubicBezTo>
                    <a:pt x="751318" y="2330399"/>
                    <a:pt x="749528" y="2330899"/>
                    <a:pt x="748728" y="2332317"/>
                  </a:cubicBezTo>
                  <a:cubicBezTo>
                    <a:pt x="748198" y="2333253"/>
                    <a:pt x="748222" y="2334407"/>
                    <a:pt x="748793" y="2335319"/>
                  </a:cubicBezTo>
                  <a:cubicBezTo>
                    <a:pt x="750558" y="2337844"/>
                    <a:pt x="751000" y="2341063"/>
                    <a:pt x="749970" y="2343970"/>
                  </a:cubicBezTo>
                  <a:cubicBezTo>
                    <a:pt x="747557" y="2348190"/>
                    <a:pt x="743313" y="2351039"/>
                    <a:pt x="738493" y="2351680"/>
                  </a:cubicBezTo>
                  <a:cubicBezTo>
                    <a:pt x="724663" y="2354976"/>
                    <a:pt x="712362" y="2347031"/>
                    <a:pt x="701062" y="2338615"/>
                  </a:cubicBezTo>
                  <a:cubicBezTo>
                    <a:pt x="694165" y="2334101"/>
                    <a:pt x="686478" y="2330928"/>
                    <a:pt x="678404" y="2329257"/>
                  </a:cubicBezTo>
                  <a:cubicBezTo>
                    <a:pt x="667763" y="2326591"/>
                    <a:pt x="657487" y="2322636"/>
                    <a:pt x="647800" y="2317486"/>
                  </a:cubicBezTo>
                  <a:cubicBezTo>
                    <a:pt x="634146" y="2308964"/>
                    <a:pt x="622369" y="2297753"/>
                    <a:pt x="613194" y="2284528"/>
                  </a:cubicBezTo>
                  <a:cubicBezTo>
                    <a:pt x="609021" y="2278972"/>
                    <a:pt x="604501" y="2273681"/>
                    <a:pt x="599657" y="2268696"/>
                  </a:cubicBezTo>
                  <a:cubicBezTo>
                    <a:pt x="588534" y="2257808"/>
                    <a:pt x="563168" y="2251805"/>
                    <a:pt x="540803" y="2246450"/>
                  </a:cubicBezTo>
                  <a:cubicBezTo>
                    <a:pt x="534035" y="2244861"/>
                    <a:pt x="527679" y="2243330"/>
                    <a:pt x="522382" y="2241800"/>
                  </a:cubicBezTo>
                  <a:cubicBezTo>
                    <a:pt x="502431" y="2235915"/>
                    <a:pt x="484775" y="2215493"/>
                    <a:pt x="491013" y="2192128"/>
                  </a:cubicBezTo>
                  <a:cubicBezTo>
                    <a:pt x="493544" y="2183141"/>
                    <a:pt x="496569" y="2174301"/>
                    <a:pt x="500077" y="2165643"/>
                  </a:cubicBezTo>
                  <a:cubicBezTo>
                    <a:pt x="505650" y="2153260"/>
                    <a:pt x="509205" y="2140071"/>
                    <a:pt x="510611" y="2126565"/>
                  </a:cubicBezTo>
                  <a:cubicBezTo>
                    <a:pt x="511553" y="2104789"/>
                    <a:pt x="505256" y="2049289"/>
                    <a:pt x="497546" y="1984374"/>
                  </a:cubicBezTo>
                  <a:cubicBezTo>
                    <a:pt x="493897" y="1954005"/>
                    <a:pt x="490130" y="1931052"/>
                    <a:pt x="486834" y="1910747"/>
                  </a:cubicBezTo>
                  <a:cubicBezTo>
                    <a:pt x="480672" y="1877601"/>
                    <a:pt x="477035" y="1844037"/>
                    <a:pt x="475947" y="1810343"/>
                  </a:cubicBezTo>
                  <a:cubicBezTo>
                    <a:pt x="474240" y="1751489"/>
                    <a:pt x="482832" y="1692635"/>
                    <a:pt x="502843" y="1625365"/>
                  </a:cubicBezTo>
                  <a:cubicBezTo>
                    <a:pt x="520499" y="1566512"/>
                    <a:pt x="483009" y="1373118"/>
                    <a:pt x="481420" y="1364878"/>
                  </a:cubicBezTo>
                  <a:cubicBezTo>
                    <a:pt x="481179" y="1363413"/>
                    <a:pt x="479843" y="1362383"/>
                    <a:pt x="478359" y="1362524"/>
                  </a:cubicBezTo>
                  <a:cubicBezTo>
                    <a:pt x="476900" y="1362577"/>
                    <a:pt x="475711" y="1363719"/>
                    <a:pt x="475593" y="1365173"/>
                  </a:cubicBezTo>
                  <a:cubicBezTo>
                    <a:pt x="475593" y="1366173"/>
                    <a:pt x="467177" y="1462576"/>
                    <a:pt x="459173" y="1521253"/>
                  </a:cubicBezTo>
                  <a:cubicBezTo>
                    <a:pt x="453582" y="1562157"/>
                    <a:pt x="436868" y="1660207"/>
                    <a:pt x="421036" y="1702229"/>
                  </a:cubicBezTo>
                  <a:cubicBezTo>
                    <a:pt x="405204" y="1744250"/>
                    <a:pt x="402673" y="1762259"/>
                    <a:pt x="395435" y="1823879"/>
                  </a:cubicBezTo>
                  <a:cubicBezTo>
                    <a:pt x="392198" y="1851599"/>
                    <a:pt x="388078" y="1882027"/>
                    <a:pt x="384076" y="1911454"/>
                  </a:cubicBezTo>
                  <a:cubicBezTo>
                    <a:pt x="375954" y="1971426"/>
                    <a:pt x="367597" y="2033399"/>
                    <a:pt x="366420" y="2075185"/>
                  </a:cubicBezTo>
                  <a:cubicBezTo>
                    <a:pt x="365772" y="2094548"/>
                    <a:pt x="363477" y="2113205"/>
                    <a:pt x="361182" y="2131273"/>
                  </a:cubicBezTo>
                  <a:cubicBezTo>
                    <a:pt x="356238" y="2170823"/>
                    <a:pt x="351530" y="2208254"/>
                    <a:pt x="366243" y="2244684"/>
                  </a:cubicBezTo>
                  <a:cubicBezTo>
                    <a:pt x="379562" y="2275847"/>
                    <a:pt x="394452" y="2306316"/>
                    <a:pt x="410854" y="2335966"/>
                  </a:cubicBezTo>
                  <a:cubicBezTo>
                    <a:pt x="418682" y="2350621"/>
                    <a:pt x="424861" y="2362215"/>
                    <a:pt x="427157" y="2368042"/>
                  </a:cubicBezTo>
                  <a:cubicBezTo>
                    <a:pt x="430570" y="2375757"/>
                    <a:pt x="435090" y="2382938"/>
                    <a:pt x="440575" y="2389347"/>
                  </a:cubicBezTo>
                  <a:cubicBezTo>
                    <a:pt x="445131" y="2394632"/>
                    <a:pt x="448844" y="2400588"/>
                    <a:pt x="451581" y="2407003"/>
                  </a:cubicBezTo>
                  <a:cubicBezTo>
                    <a:pt x="455289" y="2417655"/>
                    <a:pt x="457054" y="2431839"/>
                    <a:pt x="452523" y="2439608"/>
                  </a:cubicBezTo>
                  <a:cubicBezTo>
                    <a:pt x="450751" y="2442768"/>
                    <a:pt x="447626" y="2444940"/>
                    <a:pt x="444048" y="2445493"/>
                  </a:cubicBezTo>
                  <a:cubicBezTo>
                    <a:pt x="435638" y="2447747"/>
                    <a:pt x="426656" y="2445911"/>
                    <a:pt x="419800" y="2440550"/>
                  </a:cubicBezTo>
                  <a:cubicBezTo>
                    <a:pt x="418588" y="2439419"/>
                    <a:pt x="416687" y="2439484"/>
                    <a:pt x="415557" y="2440697"/>
                  </a:cubicBezTo>
                  <a:cubicBezTo>
                    <a:pt x="415227" y="2441056"/>
                    <a:pt x="414986" y="2441491"/>
                    <a:pt x="414856" y="2441962"/>
                  </a:cubicBezTo>
                  <a:cubicBezTo>
                    <a:pt x="413738" y="2447165"/>
                    <a:pt x="408659" y="2450513"/>
                    <a:pt x="403439" y="2449495"/>
                  </a:cubicBezTo>
                  <a:cubicBezTo>
                    <a:pt x="398936" y="2448189"/>
                    <a:pt x="394870" y="2445687"/>
                    <a:pt x="391668" y="2442256"/>
                  </a:cubicBezTo>
                  <a:cubicBezTo>
                    <a:pt x="390803" y="2441391"/>
                    <a:pt x="389502" y="2441132"/>
                    <a:pt x="388372" y="2441609"/>
                  </a:cubicBezTo>
                  <a:cubicBezTo>
                    <a:pt x="387242" y="2442080"/>
                    <a:pt x="386536" y="2443216"/>
                    <a:pt x="386606" y="2444434"/>
                  </a:cubicBezTo>
                  <a:cubicBezTo>
                    <a:pt x="386630" y="2446311"/>
                    <a:pt x="385888" y="2448118"/>
                    <a:pt x="384547" y="2449436"/>
                  </a:cubicBezTo>
                  <a:cubicBezTo>
                    <a:pt x="381757" y="2450678"/>
                    <a:pt x="378567" y="2450678"/>
                    <a:pt x="375777" y="2449436"/>
                  </a:cubicBezTo>
                  <a:cubicBezTo>
                    <a:pt x="372187" y="2448377"/>
                    <a:pt x="368597" y="2441550"/>
                    <a:pt x="367185" y="2437666"/>
                  </a:cubicBezTo>
                  <a:cubicBezTo>
                    <a:pt x="366726" y="2436530"/>
                    <a:pt x="365643" y="2435771"/>
                    <a:pt x="364419" y="2435724"/>
                  </a:cubicBezTo>
                  <a:lnTo>
                    <a:pt x="364419" y="2435724"/>
                  </a:lnTo>
                  <a:cubicBezTo>
                    <a:pt x="363218" y="2435741"/>
                    <a:pt x="362147" y="2436483"/>
                    <a:pt x="361711" y="2437607"/>
                  </a:cubicBezTo>
                  <a:cubicBezTo>
                    <a:pt x="359922" y="2441109"/>
                    <a:pt x="356038" y="2443004"/>
                    <a:pt x="352177" y="2442256"/>
                  </a:cubicBezTo>
                  <a:cubicBezTo>
                    <a:pt x="348816" y="2441538"/>
                    <a:pt x="345933" y="2439390"/>
                    <a:pt x="344291" y="2436371"/>
                  </a:cubicBezTo>
                  <a:cubicBezTo>
                    <a:pt x="343543" y="2434929"/>
                    <a:pt x="341772" y="2434358"/>
                    <a:pt x="340324" y="2435105"/>
                  </a:cubicBezTo>
                  <a:cubicBezTo>
                    <a:pt x="340124" y="2435211"/>
                    <a:pt x="339929" y="2435341"/>
                    <a:pt x="339759" y="2435488"/>
                  </a:cubicBezTo>
                  <a:cubicBezTo>
                    <a:pt x="339759" y="2435488"/>
                    <a:pt x="330107" y="2443669"/>
                    <a:pt x="323044" y="2438607"/>
                  </a:cubicBezTo>
                  <a:cubicBezTo>
                    <a:pt x="319819" y="2436136"/>
                    <a:pt x="316824" y="2433381"/>
                    <a:pt x="314099" y="2430368"/>
                  </a:cubicBezTo>
                  <a:cubicBezTo>
                    <a:pt x="309284" y="2425047"/>
                    <a:pt x="303781" y="2420398"/>
                    <a:pt x="297737" y="2416537"/>
                  </a:cubicBezTo>
                  <a:cubicBezTo>
                    <a:pt x="285966" y="2409180"/>
                    <a:pt x="275491" y="2378812"/>
                    <a:pt x="272254" y="2353622"/>
                  </a:cubicBezTo>
                  <a:cubicBezTo>
                    <a:pt x="270876" y="2343888"/>
                    <a:pt x="268187" y="2334383"/>
                    <a:pt x="264249" y="2325373"/>
                  </a:cubicBezTo>
                  <a:cubicBezTo>
                    <a:pt x="260100" y="2316521"/>
                    <a:pt x="257852" y="2306898"/>
                    <a:pt x="257658" y="2297123"/>
                  </a:cubicBezTo>
                  <a:cubicBezTo>
                    <a:pt x="257658" y="2287824"/>
                    <a:pt x="258599" y="2276818"/>
                    <a:pt x="259718" y="2264106"/>
                  </a:cubicBezTo>
                  <a:cubicBezTo>
                    <a:pt x="261307" y="2246450"/>
                    <a:pt x="263308" y="2223850"/>
                    <a:pt x="263308" y="2197071"/>
                  </a:cubicBezTo>
                  <a:cubicBezTo>
                    <a:pt x="263308" y="2152872"/>
                    <a:pt x="252126" y="2080482"/>
                    <a:pt x="233881" y="1977959"/>
                  </a:cubicBezTo>
                  <a:cubicBezTo>
                    <a:pt x="219426" y="1900372"/>
                    <a:pt x="219426" y="1820778"/>
                    <a:pt x="233881" y="1743191"/>
                  </a:cubicBezTo>
                  <a:cubicBezTo>
                    <a:pt x="235882" y="1732067"/>
                    <a:pt x="238059" y="1721591"/>
                    <a:pt x="240237" y="1711469"/>
                  </a:cubicBezTo>
                  <a:cubicBezTo>
                    <a:pt x="246593" y="1681453"/>
                    <a:pt x="252596" y="1653086"/>
                    <a:pt x="251302" y="1616125"/>
                  </a:cubicBezTo>
                  <a:cubicBezTo>
                    <a:pt x="250595" y="1594408"/>
                    <a:pt x="247476" y="1551386"/>
                    <a:pt x="243886" y="1501360"/>
                  </a:cubicBezTo>
                  <a:cubicBezTo>
                    <a:pt x="239531" y="1440153"/>
                    <a:pt x="234057" y="1363996"/>
                    <a:pt x="231350" y="1303200"/>
                  </a:cubicBezTo>
                  <a:cubicBezTo>
                    <a:pt x="225053" y="1161951"/>
                    <a:pt x="229585" y="1094563"/>
                    <a:pt x="235470" y="1042419"/>
                  </a:cubicBezTo>
                  <a:cubicBezTo>
                    <a:pt x="238177" y="1018347"/>
                    <a:pt x="242885" y="992864"/>
                    <a:pt x="247241" y="968204"/>
                  </a:cubicBezTo>
                  <a:cubicBezTo>
                    <a:pt x="253597" y="933539"/>
                    <a:pt x="259011" y="903465"/>
                    <a:pt x="257658" y="885809"/>
                  </a:cubicBezTo>
                  <a:cubicBezTo>
                    <a:pt x="254362" y="845494"/>
                    <a:pt x="249536" y="783285"/>
                    <a:pt x="247829" y="760627"/>
                  </a:cubicBezTo>
                  <a:cubicBezTo>
                    <a:pt x="247829" y="745442"/>
                    <a:pt x="260483" y="730317"/>
                    <a:pt x="267722" y="718899"/>
                  </a:cubicBezTo>
                  <a:cubicBezTo>
                    <a:pt x="275049" y="707482"/>
                    <a:pt x="281788" y="695693"/>
                    <a:pt x="287909" y="683587"/>
                  </a:cubicBezTo>
                  <a:cubicBezTo>
                    <a:pt x="294129" y="671392"/>
                    <a:pt x="299362" y="658715"/>
                    <a:pt x="303564" y="645685"/>
                  </a:cubicBezTo>
                  <a:cubicBezTo>
                    <a:pt x="308213" y="632667"/>
                    <a:pt x="309961" y="618783"/>
                    <a:pt x="308684" y="605017"/>
                  </a:cubicBezTo>
                  <a:cubicBezTo>
                    <a:pt x="306453" y="618247"/>
                    <a:pt x="302493" y="631131"/>
                    <a:pt x="296913" y="643331"/>
                  </a:cubicBezTo>
                  <a:cubicBezTo>
                    <a:pt x="291675" y="655573"/>
                    <a:pt x="285908" y="667696"/>
                    <a:pt x="279846" y="679644"/>
                  </a:cubicBezTo>
                  <a:cubicBezTo>
                    <a:pt x="273784" y="691591"/>
                    <a:pt x="267722" y="703185"/>
                    <a:pt x="261836" y="715250"/>
                  </a:cubicBezTo>
                  <a:cubicBezTo>
                    <a:pt x="257952" y="722842"/>
                    <a:pt x="247123" y="738085"/>
                    <a:pt x="242179" y="749915"/>
                  </a:cubicBezTo>
                  <a:cubicBezTo>
                    <a:pt x="241879" y="750186"/>
                    <a:pt x="241655" y="750533"/>
                    <a:pt x="241532" y="750916"/>
                  </a:cubicBezTo>
                  <a:cubicBezTo>
                    <a:pt x="226948" y="786958"/>
                    <a:pt x="209839" y="821923"/>
                    <a:pt x="190329" y="855558"/>
                  </a:cubicBezTo>
                  <a:cubicBezTo>
                    <a:pt x="175886" y="880288"/>
                    <a:pt x="163086" y="905948"/>
                    <a:pt x="152015" y="932362"/>
                  </a:cubicBezTo>
                  <a:cubicBezTo>
                    <a:pt x="151898" y="932745"/>
                    <a:pt x="151898" y="933156"/>
                    <a:pt x="152015" y="933539"/>
                  </a:cubicBezTo>
                  <a:cubicBezTo>
                    <a:pt x="152015" y="933539"/>
                    <a:pt x="154428" y="989803"/>
                    <a:pt x="157077" y="1045714"/>
                  </a:cubicBezTo>
                  <a:cubicBezTo>
                    <a:pt x="158666" y="1079908"/>
                    <a:pt x="159490" y="1116927"/>
                    <a:pt x="160255" y="1149532"/>
                  </a:cubicBezTo>
                  <a:cubicBezTo>
                    <a:pt x="161079" y="1189023"/>
                    <a:pt x="161785" y="1220157"/>
                    <a:pt x="163551" y="1228161"/>
                  </a:cubicBezTo>
                  <a:cubicBezTo>
                    <a:pt x="167335" y="1247430"/>
                    <a:pt x="175115" y="1265698"/>
                    <a:pt x="186386" y="1281777"/>
                  </a:cubicBezTo>
                  <a:cubicBezTo>
                    <a:pt x="196797" y="1297526"/>
                    <a:pt x="203483" y="1315435"/>
                    <a:pt x="205925" y="1334157"/>
                  </a:cubicBezTo>
                  <a:cubicBezTo>
                    <a:pt x="207514" y="1345280"/>
                    <a:pt x="208986" y="1364290"/>
                    <a:pt x="210104" y="1379592"/>
                  </a:cubicBezTo>
                  <a:cubicBezTo>
                    <a:pt x="211222" y="1394894"/>
                    <a:pt x="211928" y="1403133"/>
                    <a:pt x="212576" y="1405252"/>
                  </a:cubicBezTo>
                  <a:cubicBezTo>
                    <a:pt x="212794" y="1407530"/>
                    <a:pt x="211811" y="1409760"/>
                    <a:pt x="209986" y="1411138"/>
                  </a:cubicBezTo>
                  <a:cubicBezTo>
                    <a:pt x="207279" y="1413080"/>
                    <a:pt x="203689" y="1411491"/>
                    <a:pt x="201158" y="1409784"/>
                  </a:cubicBezTo>
                  <a:cubicBezTo>
                    <a:pt x="190506" y="1402663"/>
                    <a:pt x="187857" y="1391069"/>
                    <a:pt x="183796" y="1369469"/>
                  </a:cubicBezTo>
                  <a:cubicBezTo>
                    <a:pt x="183267" y="1366762"/>
                    <a:pt x="182796" y="1364113"/>
                    <a:pt x="182325" y="1361524"/>
                  </a:cubicBezTo>
                  <a:cubicBezTo>
                    <a:pt x="180147" y="1348929"/>
                    <a:pt x="179029" y="1343338"/>
                    <a:pt x="175145" y="1342043"/>
                  </a:cubicBezTo>
                  <a:cubicBezTo>
                    <a:pt x="173314" y="1341531"/>
                    <a:pt x="171355" y="1342102"/>
                    <a:pt x="170083" y="1343515"/>
                  </a:cubicBezTo>
                  <a:cubicBezTo>
                    <a:pt x="164198" y="1349047"/>
                    <a:pt x="164198" y="1356698"/>
                    <a:pt x="164198" y="1382064"/>
                  </a:cubicBezTo>
                  <a:lnTo>
                    <a:pt x="164198" y="1393835"/>
                  </a:lnTo>
                  <a:cubicBezTo>
                    <a:pt x="164198" y="1413139"/>
                    <a:pt x="164198" y="1437151"/>
                    <a:pt x="163433" y="1465989"/>
                  </a:cubicBezTo>
                  <a:cubicBezTo>
                    <a:pt x="162668" y="1492944"/>
                    <a:pt x="153428" y="1494769"/>
                    <a:pt x="145777" y="1496240"/>
                  </a:cubicBezTo>
                  <a:cubicBezTo>
                    <a:pt x="145171" y="1496370"/>
                    <a:pt x="144617" y="1496676"/>
                    <a:pt x="144188" y="1497123"/>
                  </a:cubicBezTo>
                  <a:cubicBezTo>
                    <a:pt x="143652" y="1495999"/>
                    <a:pt x="143199" y="1494839"/>
                    <a:pt x="142834" y="1493651"/>
                  </a:cubicBezTo>
                  <a:cubicBezTo>
                    <a:pt x="142275" y="1491426"/>
                    <a:pt x="141863" y="1489166"/>
                    <a:pt x="141598" y="1486882"/>
                  </a:cubicBezTo>
                  <a:cubicBezTo>
                    <a:pt x="140951" y="1482292"/>
                    <a:pt x="140539" y="1477701"/>
                    <a:pt x="140244" y="1473111"/>
                  </a:cubicBezTo>
                  <a:cubicBezTo>
                    <a:pt x="139656" y="1463871"/>
                    <a:pt x="139126" y="1454631"/>
                    <a:pt x="138891" y="1445390"/>
                  </a:cubicBezTo>
                  <a:lnTo>
                    <a:pt x="137773" y="1417553"/>
                  </a:lnTo>
                  <a:cubicBezTo>
                    <a:pt x="137361" y="1408313"/>
                    <a:pt x="137007" y="1399014"/>
                    <a:pt x="136301" y="1389715"/>
                  </a:cubicBezTo>
                  <a:cubicBezTo>
                    <a:pt x="135418" y="1399014"/>
                    <a:pt x="135065" y="1408313"/>
                    <a:pt x="134830" y="1417612"/>
                  </a:cubicBezTo>
                  <a:cubicBezTo>
                    <a:pt x="134595" y="1426910"/>
                    <a:pt x="134830" y="1436209"/>
                    <a:pt x="134830" y="1445508"/>
                  </a:cubicBezTo>
                  <a:cubicBezTo>
                    <a:pt x="134830" y="1454807"/>
                    <a:pt x="135889" y="1464106"/>
                    <a:pt x="137125" y="1473405"/>
                  </a:cubicBezTo>
                  <a:cubicBezTo>
                    <a:pt x="137773" y="1477996"/>
                    <a:pt x="138479" y="1482645"/>
                    <a:pt x="139538" y="1487236"/>
                  </a:cubicBezTo>
                  <a:cubicBezTo>
                    <a:pt x="140103" y="1489513"/>
                    <a:pt x="140809" y="1491756"/>
                    <a:pt x="141657" y="1493945"/>
                  </a:cubicBezTo>
                  <a:cubicBezTo>
                    <a:pt x="142175" y="1495240"/>
                    <a:pt x="142846" y="1496464"/>
                    <a:pt x="143658" y="1497594"/>
                  </a:cubicBezTo>
                  <a:cubicBezTo>
                    <a:pt x="143364" y="1498012"/>
                    <a:pt x="143181" y="1498500"/>
                    <a:pt x="143128" y="1499006"/>
                  </a:cubicBezTo>
                  <a:cubicBezTo>
                    <a:pt x="142810" y="1507652"/>
                    <a:pt x="136601" y="1514956"/>
                    <a:pt x="128121" y="1516662"/>
                  </a:cubicBezTo>
                  <a:cubicBezTo>
                    <a:pt x="124413" y="1516662"/>
                    <a:pt x="123236" y="1516015"/>
                    <a:pt x="120940" y="1496299"/>
                  </a:cubicBezTo>
                  <a:cubicBezTo>
                    <a:pt x="120805" y="1494898"/>
                    <a:pt x="119693" y="1493786"/>
                    <a:pt x="118292" y="1493651"/>
                  </a:cubicBezTo>
                  <a:lnTo>
                    <a:pt x="117939" y="1493651"/>
                  </a:lnTo>
                  <a:cubicBezTo>
                    <a:pt x="117645" y="1475994"/>
                    <a:pt x="116703" y="1458750"/>
                    <a:pt x="115408" y="1441330"/>
                  </a:cubicBezTo>
                  <a:cubicBezTo>
                    <a:pt x="114878" y="1432148"/>
                    <a:pt x="113937" y="1423026"/>
                    <a:pt x="113113" y="1413845"/>
                  </a:cubicBezTo>
                  <a:cubicBezTo>
                    <a:pt x="112289" y="1404664"/>
                    <a:pt x="111053" y="1395541"/>
                    <a:pt x="109464" y="1386419"/>
                  </a:cubicBezTo>
                  <a:cubicBezTo>
                    <a:pt x="109464" y="1395659"/>
                    <a:pt x="109464" y="1404840"/>
                    <a:pt x="109876" y="1414080"/>
                  </a:cubicBezTo>
                  <a:cubicBezTo>
                    <a:pt x="110288" y="1423320"/>
                    <a:pt x="110818" y="1432502"/>
                    <a:pt x="111818" y="1441624"/>
                  </a:cubicBezTo>
                  <a:cubicBezTo>
                    <a:pt x="113289" y="1459280"/>
                    <a:pt x="115173" y="1476348"/>
                    <a:pt x="117703" y="1493651"/>
                  </a:cubicBezTo>
                  <a:cubicBezTo>
                    <a:pt x="116544" y="1493804"/>
                    <a:pt x="115591" y="1494639"/>
                    <a:pt x="115290" y="1495769"/>
                  </a:cubicBezTo>
                  <a:cubicBezTo>
                    <a:pt x="115290" y="1496123"/>
                    <a:pt x="114467" y="1496946"/>
                    <a:pt x="112642" y="1497712"/>
                  </a:cubicBezTo>
                  <a:cubicBezTo>
                    <a:pt x="109735" y="1499012"/>
                    <a:pt x="106468" y="1499259"/>
                    <a:pt x="103402" y="1498418"/>
                  </a:cubicBezTo>
                  <a:cubicBezTo>
                    <a:pt x="100695" y="1496652"/>
                    <a:pt x="98282" y="1481703"/>
                    <a:pt x="96163" y="1453983"/>
                  </a:cubicBezTo>
                  <a:cubicBezTo>
                    <a:pt x="96045" y="1452518"/>
                    <a:pt x="94868" y="1451358"/>
                    <a:pt x="93397" y="1451276"/>
                  </a:cubicBezTo>
                  <a:cubicBezTo>
                    <a:pt x="94397" y="1438387"/>
                    <a:pt x="94397" y="1425498"/>
                    <a:pt x="94162" y="1412609"/>
                  </a:cubicBezTo>
                  <a:cubicBezTo>
                    <a:pt x="93903" y="1398737"/>
                    <a:pt x="92944" y="1384889"/>
                    <a:pt x="91278" y="1371117"/>
                  </a:cubicBezTo>
                  <a:cubicBezTo>
                    <a:pt x="90260" y="1384960"/>
                    <a:pt x="89942" y="1398849"/>
                    <a:pt x="90336" y="1412727"/>
                  </a:cubicBezTo>
                  <a:cubicBezTo>
                    <a:pt x="90690" y="1425616"/>
                    <a:pt x="91337" y="1438505"/>
                    <a:pt x="92926" y="1451335"/>
                  </a:cubicBezTo>
                  <a:cubicBezTo>
                    <a:pt x="91602" y="1451523"/>
                    <a:pt x="90554" y="1452547"/>
                    <a:pt x="90336" y="1453865"/>
                  </a:cubicBezTo>
                  <a:cubicBezTo>
                    <a:pt x="88865" y="1465048"/>
                    <a:pt x="82921" y="1470109"/>
                    <a:pt x="80272" y="1470168"/>
                  </a:cubicBezTo>
                  <a:cubicBezTo>
                    <a:pt x="79213" y="1470168"/>
                    <a:pt x="78389" y="1469226"/>
                    <a:pt x="77977" y="1467166"/>
                  </a:cubicBezTo>
                  <a:cubicBezTo>
                    <a:pt x="74605" y="1449975"/>
                    <a:pt x="72227" y="1432607"/>
                    <a:pt x="70856" y="1415140"/>
                  </a:cubicBezTo>
                  <a:cubicBezTo>
                    <a:pt x="69738" y="1404664"/>
                    <a:pt x="68502" y="1392128"/>
                    <a:pt x="66618" y="1376120"/>
                  </a:cubicBezTo>
                  <a:cubicBezTo>
                    <a:pt x="63052" y="1352843"/>
                    <a:pt x="62934" y="1329160"/>
                    <a:pt x="66265" y="1305848"/>
                  </a:cubicBezTo>
                  <a:cubicBezTo>
                    <a:pt x="66913" y="1300492"/>
                    <a:pt x="67619" y="1294784"/>
                    <a:pt x="68266" y="1288192"/>
                  </a:cubicBezTo>
                  <a:cubicBezTo>
                    <a:pt x="70291" y="1267352"/>
                    <a:pt x="68914" y="1246323"/>
                    <a:pt x="64205" y="1225925"/>
                  </a:cubicBezTo>
                  <a:cubicBezTo>
                    <a:pt x="62793" y="1217744"/>
                    <a:pt x="61086" y="1208269"/>
                    <a:pt x="59262" y="1196498"/>
                  </a:cubicBezTo>
                  <a:cubicBezTo>
                    <a:pt x="56201" y="1176958"/>
                    <a:pt x="50728" y="1153123"/>
                    <a:pt x="44430" y="1125520"/>
                  </a:cubicBezTo>
                  <a:cubicBezTo>
                    <a:pt x="35544" y="1086971"/>
                    <a:pt x="25538" y="1043125"/>
                    <a:pt x="18005" y="994100"/>
                  </a:cubicBezTo>
                  <a:cubicBezTo>
                    <a:pt x="15239" y="976443"/>
                    <a:pt x="12767" y="962731"/>
                    <a:pt x="10707" y="951843"/>
                  </a:cubicBezTo>
                  <a:cubicBezTo>
                    <a:pt x="4292" y="917060"/>
                    <a:pt x="2997" y="909821"/>
                    <a:pt x="14886" y="873861"/>
                  </a:cubicBezTo>
                  <a:cubicBezTo>
                    <a:pt x="24185" y="846023"/>
                    <a:pt x="50963" y="776517"/>
                    <a:pt x="75976" y="717428"/>
                  </a:cubicBezTo>
                  <a:cubicBezTo>
                    <a:pt x="84863" y="696417"/>
                    <a:pt x="95280" y="676230"/>
                    <a:pt x="104520" y="658162"/>
                  </a:cubicBezTo>
                  <a:cubicBezTo>
                    <a:pt x="113172" y="642336"/>
                    <a:pt x="120817" y="625981"/>
                    <a:pt x="127414" y="609196"/>
                  </a:cubicBezTo>
                  <a:cubicBezTo>
                    <a:pt x="133300" y="591540"/>
                    <a:pt x="137478" y="576473"/>
                    <a:pt x="141127" y="562878"/>
                  </a:cubicBezTo>
                  <a:cubicBezTo>
                    <a:pt x="150132" y="529272"/>
                    <a:pt x="156665" y="504966"/>
                    <a:pt x="182972" y="475009"/>
                  </a:cubicBezTo>
                  <a:cubicBezTo>
                    <a:pt x="215872" y="437696"/>
                    <a:pt x="237294" y="430869"/>
                    <a:pt x="264367" y="422041"/>
                  </a:cubicBezTo>
                  <a:cubicBezTo>
                    <a:pt x="273843" y="419098"/>
                    <a:pt x="283671" y="416155"/>
                    <a:pt x="295030" y="411329"/>
                  </a:cubicBezTo>
                  <a:cubicBezTo>
                    <a:pt x="320572" y="400912"/>
                    <a:pt x="380603" y="374428"/>
                    <a:pt x="386548" y="353241"/>
                  </a:cubicBezTo>
                  <a:lnTo>
                    <a:pt x="387195" y="350945"/>
                  </a:lnTo>
                  <a:cubicBezTo>
                    <a:pt x="390667" y="338586"/>
                    <a:pt x="390667" y="338115"/>
                    <a:pt x="389549" y="312690"/>
                  </a:cubicBezTo>
                  <a:lnTo>
                    <a:pt x="389549" y="304863"/>
                  </a:lnTo>
                  <a:cubicBezTo>
                    <a:pt x="389496" y="303939"/>
                    <a:pt x="389019" y="303092"/>
                    <a:pt x="388254" y="302567"/>
                  </a:cubicBezTo>
                  <a:cubicBezTo>
                    <a:pt x="305212" y="244596"/>
                    <a:pt x="310038" y="143132"/>
                    <a:pt x="318336" y="112175"/>
                  </a:cubicBezTo>
                  <a:cubicBezTo>
                    <a:pt x="339641" y="31899"/>
                    <a:pt x="410560" y="12124"/>
                    <a:pt x="440105" y="7769"/>
                  </a:cubicBezTo>
                  <a:cubicBezTo>
                    <a:pt x="448103" y="6491"/>
                    <a:pt x="456189" y="5841"/>
                    <a:pt x="464293" y="5827"/>
                  </a:cubicBezTo>
                  <a:cubicBezTo>
                    <a:pt x="517262" y="5827"/>
                    <a:pt x="561755" y="28191"/>
                    <a:pt x="586180" y="67270"/>
                  </a:cubicBezTo>
                  <a:cubicBezTo>
                    <a:pt x="606837" y="100169"/>
                    <a:pt x="608250" y="117178"/>
                    <a:pt x="602070" y="154903"/>
                  </a:cubicBezTo>
                  <a:cubicBezTo>
                    <a:pt x="599069" y="173324"/>
                    <a:pt x="602070" y="179386"/>
                    <a:pt x="605366" y="186449"/>
                  </a:cubicBezTo>
                  <a:cubicBezTo>
                    <a:pt x="608662" y="193511"/>
                    <a:pt x="612841" y="202104"/>
                    <a:pt x="610898" y="229648"/>
                  </a:cubicBezTo>
                  <a:cubicBezTo>
                    <a:pt x="607132" y="283558"/>
                    <a:pt x="594243" y="315751"/>
                    <a:pt x="588887" y="327109"/>
                  </a:cubicBezTo>
                  <a:cubicBezTo>
                    <a:pt x="581412" y="343059"/>
                    <a:pt x="563109" y="345119"/>
                    <a:pt x="549749" y="346649"/>
                  </a:cubicBezTo>
                  <a:cubicBezTo>
                    <a:pt x="547572" y="346649"/>
                    <a:pt x="545571" y="347120"/>
                    <a:pt x="543864" y="347414"/>
                  </a:cubicBezTo>
                  <a:cubicBezTo>
                    <a:pt x="542445" y="347644"/>
                    <a:pt x="541404" y="348862"/>
                    <a:pt x="541392" y="350298"/>
                  </a:cubicBezTo>
                  <a:lnTo>
                    <a:pt x="541392" y="353005"/>
                  </a:lnTo>
                  <a:cubicBezTo>
                    <a:pt x="541392" y="364776"/>
                    <a:pt x="541392" y="379901"/>
                    <a:pt x="564933" y="387376"/>
                  </a:cubicBezTo>
                  <a:cubicBezTo>
                    <a:pt x="574150" y="390054"/>
                    <a:pt x="583555" y="392019"/>
                    <a:pt x="593066" y="393261"/>
                  </a:cubicBezTo>
                  <a:cubicBezTo>
                    <a:pt x="597539" y="394026"/>
                    <a:pt x="602247" y="394791"/>
                    <a:pt x="607190" y="395733"/>
                  </a:cubicBezTo>
                  <a:cubicBezTo>
                    <a:pt x="635499" y="401030"/>
                    <a:pt x="661159" y="408151"/>
                    <a:pt x="688821" y="441580"/>
                  </a:cubicBezTo>
                  <a:cubicBezTo>
                    <a:pt x="720778" y="480247"/>
                    <a:pt x="735904" y="522622"/>
                    <a:pt x="736904" y="551284"/>
                  </a:cubicBezTo>
                  <a:lnTo>
                    <a:pt x="736904" y="556286"/>
                  </a:lnTo>
                  <a:cubicBezTo>
                    <a:pt x="738023" y="586596"/>
                    <a:pt x="753795" y="654807"/>
                    <a:pt x="763153" y="685117"/>
                  </a:cubicBezTo>
                  <a:cubicBezTo>
                    <a:pt x="772099" y="714073"/>
                    <a:pt x="776395" y="773986"/>
                    <a:pt x="783105" y="809946"/>
                  </a:cubicBezTo>
                  <a:cubicBezTo>
                    <a:pt x="784811" y="819127"/>
                    <a:pt x="786165" y="826484"/>
                    <a:pt x="787107" y="830839"/>
                  </a:cubicBezTo>
                  <a:cubicBezTo>
                    <a:pt x="791697" y="852674"/>
                    <a:pt x="802821" y="874038"/>
                    <a:pt x="815886" y="897697"/>
                  </a:cubicBezTo>
                  <a:cubicBezTo>
                    <a:pt x="827657" y="919296"/>
                    <a:pt x="834778" y="945898"/>
                    <a:pt x="841723" y="995748"/>
                  </a:cubicBezTo>
                  <a:cubicBezTo>
                    <a:pt x="848497" y="1044402"/>
                    <a:pt x="858326" y="1092580"/>
                    <a:pt x="871150" y="1139998"/>
                  </a:cubicBezTo>
                  <a:cubicBezTo>
                    <a:pt x="873445" y="1147767"/>
                    <a:pt x="877035" y="1157654"/>
                    <a:pt x="880625" y="1169425"/>
                  </a:cubicBezTo>
                  <a:cubicBezTo>
                    <a:pt x="891278" y="1201383"/>
                    <a:pt x="905874" y="1245170"/>
                    <a:pt x="906109" y="1265004"/>
                  </a:cubicBezTo>
                  <a:cubicBezTo>
                    <a:pt x="905226" y="1292535"/>
                    <a:pt x="900041" y="1319761"/>
                    <a:pt x="890748" y="1345692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xmlns="" id="{4EC0F34A-8917-44EF-988C-03FA3B31F1E2}"/>
                </a:ext>
              </a:extLst>
            </p:cNvPr>
            <p:cNvSpPr/>
            <p:nvPr/>
          </p:nvSpPr>
          <p:spPr>
            <a:xfrm>
              <a:off x="7193059" y="2464321"/>
              <a:ext cx="912053" cy="2456092"/>
            </a:xfrm>
            <a:custGeom>
              <a:avLst/>
              <a:gdLst>
                <a:gd name="connsiteX0" fmla="*/ 886334 w 912053"/>
                <a:gd name="connsiteY0" fmla="*/ 1167424 h 2456092"/>
                <a:gd name="connsiteX1" fmla="*/ 876859 w 912053"/>
                <a:gd name="connsiteY1" fmla="*/ 1138350 h 2456092"/>
                <a:gd name="connsiteX2" fmla="*/ 847432 w 912053"/>
                <a:gd name="connsiteY2" fmla="*/ 994982 h 2456092"/>
                <a:gd name="connsiteX3" fmla="*/ 820889 w 912053"/>
                <a:gd name="connsiteY3" fmla="*/ 894931 h 2456092"/>
                <a:gd name="connsiteX4" fmla="*/ 792756 w 912053"/>
                <a:gd name="connsiteY4" fmla="*/ 829721 h 2456092"/>
                <a:gd name="connsiteX5" fmla="*/ 788754 w 912053"/>
                <a:gd name="connsiteY5" fmla="*/ 808946 h 2456092"/>
                <a:gd name="connsiteX6" fmla="*/ 770274 w 912053"/>
                <a:gd name="connsiteY6" fmla="*/ 684529 h 2456092"/>
                <a:gd name="connsiteX7" fmla="*/ 742672 w 912053"/>
                <a:gd name="connsiteY7" fmla="*/ 556110 h 2456092"/>
                <a:gd name="connsiteX8" fmla="*/ 742672 w 912053"/>
                <a:gd name="connsiteY8" fmla="*/ 551107 h 2456092"/>
                <a:gd name="connsiteX9" fmla="*/ 693235 w 912053"/>
                <a:gd name="connsiteY9" fmla="*/ 437931 h 2456092"/>
                <a:gd name="connsiteX10" fmla="*/ 608191 w 912053"/>
                <a:gd name="connsiteY10" fmla="*/ 390024 h 2456092"/>
                <a:gd name="connsiteX11" fmla="*/ 593890 w 912053"/>
                <a:gd name="connsiteY11" fmla="*/ 387552 h 2456092"/>
                <a:gd name="connsiteX12" fmla="*/ 566581 w 912053"/>
                <a:gd name="connsiteY12" fmla="*/ 381667 h 2456092"/>
                <a:gd name="connsiteX13" fmla="*/ 547042 w 912053"/>
                <a:gd name="connsiteY13" fmla="*/ 352946 h 2456092"/>
                <a:gd name="connsiteX14" fmla="*/ 547042 w 912053"/>
                <a:gd name="connsiteY14" fmla="*/ 352946 h 2456092"/>
                <a:gd name="connsiteX15" fmla="*/ 550279 w 912053"/>
                <a:gd name="connsiteY15" fmla="*/ 352593 h 2456092"/>
                <a:gd name="connsiteX16" fmla="*/ 594125 w 912053"/>
                <a:gd name="connsiteY16" fmla="*/ 329699 h 2456092"/>
                <a:gd name="connsiteX17" fmla="*/ 616666 w 912053"/>
                <a:gd name="connsiteY17" fmla="*/ 230118 h 2456092"/>
                <a:gd name="connsiteX18" fmla="*/ 610781 w 912053"/>
                <a:gd name="connsiteY18" fmla="*/ 183977 h 2456092"/>
                <a:gd name="connsiteX19" fmla="*/ 608015 w 912053"/>
                <a:gd name="connsiteY19" fmla="*/ 155904 h 2456092"/>
                <a:gd name="connsiteX20" fmla="*/ 591300 w 912053"/>
                <a:gd name="connsiteY20" fmla="*/ 64151 h 2456092"/>
                <a:gd name="connsiteX21" fmla="*/ 464411 w 912053"/>
                <a:gd name="connsiteY21" fmla="*/ 0 h 2456092"/>
                <a:gd name="connsiteX22" fmla="*/ 439281 w 912053"/>
                <a:gd name="connsiteY22" fmla="*/ 2001 h 2456092"/>
                <a:gd name="connsiteX23" fmla="*/ 312745 w 912053"/>
                <a:gd name="connsiteY23" fmla="*/ 110704 h 2456092"/>
                <a:gd name="connsiteX24" fmla="*/ 383840 w 912053"/>
                <a:gd name="connsiteY24" fmla="*/ 306628 h 2456092"/>
                <a:gd name="connsiteX25" fmla="*/ 383840 w 912053"/>
                <a:gd name="connsiteY25" fmla="*/ 312985 h 2456092"/>
                <a:gd name="connsiteX26" fmla="*/ 381722 w 912053"/>
                <a:gd name="connsiteY26" fmla="*/ 349415 h 2456092"/>
                <a:gd name="connsiteX27" fmla="*/ 381074 w 912053"/>
                <a:gd name="connsiteY27" fmla="*/ 351710 h 2456092"/>
                <a:gd name="connsiteX28" fmla="*/ 292793 w 912053"/>
                <a:gd name="connsiteY28" fmla="*/ 405915 h 2456092"/>
                <a:gd name="connsiteX29" fmla="*/ 262602 w 912053"/>
                <a:gd name="connsiteY29" fmla="*/ 416508 h 2456092"/>
                <a:gd name="connsiteX30" fmla="*/ 178558 w 912053"/>
                <a:gd name="connsiteY30" fmla="*/ 470948 h 2456092"/>
                <a:gd name="connsiteX31" fmla="*/ 135418 w 912053"/>
                <a:gd name="connsiteY31" fmla="*/ 561230 h 2456092"/>
                <a:gd name="connsiteX32" fmla="*/ 121823 w 912053"/>
                <a:gd name="connsiteY32" fmla="*/ 607136 h 2456092"/>
                <a:gd name="connsiteX33" fmla="*/ 99282 w 912053"/>
                <a:gd name="connsiteY33" fmla="*/ 655278 h 2456092"/>
                <a:gd name="connsiteX34" fmla="*/ 70562 w 912053"/>
                <a:gd name="connsiteY34" fmla="*/ 714956 h 2456092"/>
                <a:gd name="connsiteX35" fmla="*/ 9354 w 912053"/>
                <a:gd name="connsiteY35" fmla="*/ 871801 h 2456092"/>
                <a:gd name="connsiteX36" fmla="*/ 4940 w 912053"/>
                <a:gd name="connsiteY36" fmla="*/ 952725 h 2456092"/>
                <a:gd name="connsiteX37" fmla="*/ 12179 w 912053"/>
                <a:gd name="connsiteY37" fmla="*/ 994806 h 2456092"/>
                <a:gd name="connsiteX38" fmla="*/ 38663 w 912053"/>
                <a:gd name="connsiteY38" fmla="*/ 1126638 h 2456092"/>
                <a:gd name="connsiteX39" fmla="*/ 53435 w 912053"/>
                <a:gd name="connsiteY39" fmla="*/ 1197263 h 2456092"/>
                <a:gd name="connsiteX40" fmla="*/ 58438 w 912053"/>
                <a:gd name="connsiteY40" fmla="*/ 1226984 h 2456092"/>
                <a:gd name="connsiteX41" fmla="*/ 62381 w 912053"/>
                <a:gd name="connsiteY41" fmla="*/ 1287721 h 2456092"/>
                <a:gd name="connsiteX42" fmla="*/ 60380 w 912053"/>
                <a:gd name="connsiteY42" fmla="*/ 1305377 h 2456092"/>
                <a:gd name="connsiteX43" fmla="*/ 60792 w 912053"/>
                <a:gd name="connsiteY43" fmla="*/ 1377061 h 2456092"/>
                <a:gd name="connsiteX44" fmla="*/ 64970 w 912053"/>
                <a:gd name="connsiteY44" fmla="*/ 1416022 h 2456092"/>
                <a:gd name="connsiteX45" fmla="*/ 72209 w 912053"/>
                <a:gd name="connsiteY45" fmla="*/ 1468579 h 2456092"/>
                <a:gd name="connsiteX46" fmla="*/ 80508 w 912053"/>
                <a:gd name="connsiteY46" fmla="*/ 1476289 h 2456092"/>
                <a:gd name="connsiteX47" fmla="*/ 91455 w 912053"/>
                <a:gd name="connsiteY47" fmla="*/ 1468402 h 2456092"/>
                <a:gd name="connsiteX48" fmla="*/ 100577 w 912053"/>
                <a:gd name="connsiteY48" fmla="*/ 1503715 h 2456092"/>
                <a:gd name="connsiteX49" fmla="*/ 114937 w 912053"/>
                <a:gd name="connsiteY49" fmla="*/ 1503244 h 2456092"/>
                <a:gd name="connsiteX50" fmla="*/ 115879 w 912053"/>
                <a:gd name="connsiteY50" fmla="*/ 1502832 h 2456092"/>
                <a:gd name="connsiteX51" fmla="*/ 128591 w 912053"/>
                <a:gd name="connsiteY51" fmla="*/ 1522607 h 2456092"/>
                <a:gd name="connsiteX52" fmla="*/ 148896 w 912053"/>
                <a:gd name="connsiteY52" fmla="*/ 1501772 h 2456092"/>
                <a:gd name="connsiteX53" fmla="*/ 169142 w 912053"/>
                <a:gd name="connsiteY53" fmla="*/ 1466460 h 2456092"/>
                <a:gd name="connsiteX54" fmla="*/ 169907 w 912053"/>
                <a:gd name="connsiteY54" fmla="*/ 1394129 h 2456092"/>
                <a:gd name="connsiteX55" fmla="*/ 169907 w 912053"/>
                <a:gd name="connsiteY55" fmla="*/ 1382358 h 2456092"/>
                <a:gd name="connsiteX56" fmla="*/ 173144 w 912053"/>
                <a:gd name="connsiteY56" fmla="*/ 1348870 h 2456092"/>
                <a:gd name="connsiteX57" fmla="*/ 176204 w 912053"/>
                <a:gd name="connsiteY57" fmla="*/ 1362877 h 2456092"/>
                <a:gd name="connsiteX58" fmla="*/ 177617 w 912053"/>
                <a:gd name="connsiteY58" fmla="*/ 1370882 h 2456092"/>
                <a:gd name="connsiteX59" fmla="*/ 197509 w 912053"/>
                <a:gd name="connsiteY59" fmla="*/ 1414963 h 2456092"/>
                <a:gd name="connsiteX60" fmla="*/ 213047 w 912053"/>
                <a:gd name="connsiteY60" fmla="*/ 1416258 h 2456092"/>
                <a:gd name="connsiteX61" fmla="*/ 217873 w 912053"/>
                <a:gd name="connsiteY61" fmla="*/ 1404016 h 2456092"/>
                <a:gd name="connsiteX62" fmla="*/ 215636 w 912053"/>
                <a:gd name="connsiteY62" fmla="*/ 1379357 h 2456092"/>
                <a:gd name="connsiteX63" fmla="*/ 211399 w 912053"/>
                <a:gd name="connsiteY63" fmla="*/ 1333509 h 2456092"/>
                <a:gd name="connsiteX64" fmla="*/ 191035 w 912053"/>
                <a:gd name="connsiteY64" fmla="*/ 1278952 h 2456092"/>
                <a:gd name="connsiteX65" fmla="*/ 168965 w 912053"/>
                <a:gd name="connsiteY65" fmla="*/ 1227161 h 2456092"/>
                <a:gd name="connsiteX66" fmla="*/ 165787 w 912053"/>
                <a:gd name="connsiteY66" fmla="*/ 1149650 h 2456092"/>
                <a:gd name="connsiteX67" fmla="*/ 162609 w 912053"/>
                <a:gd name="connsiteY67" fmla="*/ 1045714 h 2456092"/>
                <a:gd name="connsiteX68" fmla="*/ 157547 w 912053"/>
                <a:gd name="connsiteY68" fmla="*/ 933892 h 2456092"/>
                <a:gd name="connsiteX69" fmla="*/ 195273 w 912053"/>
                <a:gd name="connsiteY69" fmla="*/ 858383 h 2456092"/>
                <a:gd name="connsiteX70" fmla="*/ 242356 w 912053"/>
                <a:gd name="connsiteY70" fmla="*/ 764805 h 2456092"/>
                <a:gd name="connsiteX71" fmla="*/ 251890 w 912053"/>
                <a:gd name="connsiteY71" fmla="*/ 886044 h 2456092"/>
                <a:gd name="connsiteX72" fmla="*/ 241591 w 912053"/>
                <a:gd name="connsiteY72" fmla="*/ 966968 h 2456092"/>
                <a:gd name="connsiteX73" fmla="*/ 229820 w 912053"/>
                <a:gd name="connsiteY73" fmla="*/ 1041595 h 2456092"/>
                <a:gd name="connsiteX74" fmla="*/ 225641 w 912053"/>
                <a:gd name="connsiteY74" fmla="*/ 1303259 h 2456092"/>
                <a:gd name="connsiteX75" fmla="*/ 238236 w 912053"/>
                <a:gd name="connsiteY75" fmla="*/ 1501596 h 2456092"/>
                <a:gd name="connsiteX76" fmla="*/ 245593 w 912053"/>
                <a:gd name="connsiteY76" fmla="*/ 1616184 h 2456092"/>
                <a:gd name="connsiteX77" fmla="*/ 234646 w 912053"/>
                <a:gd name="connsiteY77" fmla="*/ 1710350 h 2456092"/>
                <a:gd name="connsiteX78" fmla="*/ 228231 w 912053"/>
                <a:gd name="connsiteY78" fmla="*/ 1742190 h 2456092"/>
                <a:gd name="connsiteX79" fmla="*/ 228231 w 912053"/>
                <a:gd name="connsiteY79" fmla="*/ 1979018 h 2456092"/>
                <a:gd name="connsiteX80" fmla="*/ 257658 w 912053"/>
                <a:gd name="connsiteY80" fmla="*/ 2197130 h 2456092"/>
                <a:gd name="connsiteX81" fmla="*/ 254127 w 912053"/>
                <a:gd name="connsiteY81" fmla="*/ 2263635 h 2456092"/>
                <a:gd name="connsiteX82" fmla="*/ 252008 w 912053"/>
                <a:gd name="connsiteY82" fmla="*/ 2297182 h 2456092"/>
                <a:gd name="connsiteX83" fmla="*/ 258305 w 912053"/>
                <a:gd name="connsiteY83" fmla="*/ 2327550 h 2456092"/>
                <a:gd name="connsiteX84" fmla="*/ 265956 w 912053"/>
                <a:gd name="connsiteY84" fmla="*/ 2354388 h 2456092"/>
                <a:gd name="connsiteX85" fmla="*/ 294147 w 912053"/>
                <a:gd name="connsiteY85" fmla="*/ 2421540 h 2456092"/>
                <a:gd name="connsiteX86" fmla="*/ 309390 w 912053"/>
                <a:gd name="connsiteY86" fmla="*/ 2434429 h 2456092"/>
                <a:gd name="connsiteX87" fmla="*/ 319101 w 912053"/>
                <a:gd name="connsiteY87" fmla="*/ 2443374 h 2456092"/>
                <a:gd name="connsiteX88" fmla="*/ 340524 w 912053"/>
                <a:gd name="connsiteY88" fmla="*/ 2441844 h 2456092"/>
                <a:gd name="connsiteX89" fmla="*/ 351176 w 912053"/>
                <a:gd name="connsiteY89" fmla="*/ 2447730 h 2456092"/>
                <a:gd name="connsiteX90" fmla="*/ 363300 w 912053"/>
                <a:gd name="connsiteY90" fmla="*/ 2444140 h 2456092"/>
                <a:gd name="connsiteX91" fmla="*/ 373717 w 912053"/>
                <a:gd name="connsiteY91" fmla="*/ 2454969 h 2456092"/>
                <a:gd name="connsiteX92" fmla="*/ 380427 w 912053"/>
                <a:gd name="connsiteY92" fmla="*/ 2456087 h 2456092"/>
                <a:gd name="connsiteX93" fmla="*/ 387783 w 912053"/>
                <a:gd name="connsiteY93" fmla="*/ 2453792 h 2456092"/>
                <a:gd name="connsiteX94" fmla="*/ 390962 w 912053"/>
                <a:gd name="connsiteY94" fmla="*/ 2449554 h 2456092"/>
                <a:gd name="connsiteX95" fmla="*/ 402732 w 912053"/>
                <a:gd name="connsiteY95" fmla="*/ 2455086 h 2456092"/>
                <a:gd name="connsiteX96" fmla="*/ 419035 w 912053"/>
                <a:gd name="connsiteY96" fmla="*/ 2447023 h 2456092"/>
                <a:gd name="connsiteX97" fmla="*/ 445107 w 912053"/>
                <a:gd name="connsiteY97" fmla="*/ 2450967 h 2456092"/>
                <a:gd name="connsiteX98" fmla="*/ 457643 w 912053"/>
                <a:gd name="connsiteY98" fmla="*/ 2442315 h 2456092"/>
                <a:gd name="connsiteX99" fmla="*/ 457113 w 912053"/>
                <a:gd name="connsiteY99" fmla="*/ 2404825 h 2456092"/>
                <a:gd name="connsiteX100" fmla="*/ 445343 w 912053"/>
                <a:gd name="connsiteY100" fmla="*/ 2385580 h 2456092"/>
                <a:gd name="connsiteX101" fmla="*/ 432748 w 912053"/>
                <a:gd name="connsiteY101" fmla="*/ 2365629 h 2456092"/>
                <a:gd name="connsiteX102" fmla="*/ 416151 w 912053"/>
                <a:gd name="connsiteY102" fmla="*/ 2333024 h 2456092"/>
                <a:gd name="connsiteX103" fmla="*/ 371775 w 912053"/>
                <a:gd name="connsiteY103" fmla="*/ 2242330 h 2456092"/>
                <a:gd name="connsiteX104" fmla="*/ 367126 w 912053"/>
                <a:gd name="connsiteY104" fmla="*/ 2131861 h 2456092"/>
                <a:gd name="connsiteX105" fmla="*/ 372423 w 912053"/>
                <a:gd name="connsiteY105" fmla="*/ 2075185 h 2456092"/>
                <a:gd name="connsiteX106" fmla="*/ 390079 w 912053"/>
                <a:gd name="connsiteY106" fmla="*/ 1912101 h 2456092"/>
                <a:gd name="connsiteX107" fmla="*/ 401438 w 912053"/>
                <a:gd name="connsiteY107" fmla="*/ 1824409 h 2456092"/>
                <a:gd name="connsiteX108" fmla="*/ 426686 w 912053"/>
                <a:gd name="connsiteY108" fmla="*/ 1704112 h 2456092"/>
                <a:gd name="connsiteX109" fmla="*/ 465117 w 912053"/>
                <a:gd name="connsiteY109" fmla="*/ 1521665 h 2456092"/>
                <a:gd name="connsiteX110" fmla="*/ 479654 w 912053"/>
                <a:gd name="connsiteY110" fmla="*/ 1386890 h 2456092"/>
                <a:gd name="connsiteX111" fmla="*/ 497310 w 912053"/>
                <a:gd name="connsiteY111" fmla="*/ 1623306 h 2456092"/>
                <a:gd name="connsiteX112" fmla="*/ 470120 w 912053"/>
                <a:gd name="connsiteY112" fmla="*/ 1810166 h 2456092"/>
                <a:gd name="connsiteX113" fmla="*/ 481067 w 912053"/>
                <a:gd name="connsiteY113" fmla="*/ 1911336 h 2456092"/>
                <a:gd name="connsiteX114" fmla="*/ 491778 w 912053"/>
                <a:gd name="connsiteY114" fmla="*/ 1984727 h 2456092"/>
                <a:gd name="connsiteX115" fmla="*/ 504785 w 912053"/>
                <a:gd name="connsiteY115" fmla="*/ 2125976 h 2456092"/>
                <a:gd name="connsiteX116" fmla="*/ 494603 w 912053"/>
                <a:gd name="connsiteY116" fmla="*/ 2163230 h 2456092"/>
                <a:gd name="connsiteX117" fmla="*/ 485363 w 912053"/>
                <a:gd name="connsiteY117" fmla="*/ 2190303 h 2456092"/>
                <a:gd name="connsiteX118" fmla="*/ 520675 w 912053"/>
                <a:gd name="connsiteY118" fmla="*/ 2247156 h 2456092"/>
                <a:gd name="connsiteX119" fmla="*/ 539273 w 912053"/>
                <a:gd name="connsiteY119" fmla="*/ 2251864 h 2456092"/>
                <a:gd name="connsiteX120" fmla="*/ 595420 w 912053"/>
                <a:gd name="connsiteY120" fmla="*/ 2272581 h 2456092"/>
                <a:gd name="connsiteX121" fmla="*/ 608838 w 912053"/>
                <a:gd name="connsiteY121" fmla="*/ 2288236 h 2456092"/>
                <a:gd name="connsiteX122" fmla="*/ 645210 w 912053"/>
                <a:gd name="connsiteY122" fmla="*/ 2322724 h 2456092"/>
                <a:gd name="connsiteX123" fmla="*/ 677050 w 912053"/>
                <a:gd name="connsiteY123" fmla="*/ 2334907 h 2456092"/>
                <a:gd name="connsiteX124" fmla="*/ 697767 w 912053"/>
                <a:gd name="connsiteY124" fmla="*/ 2343264 h 2456092"/>
                <a:gd name="connsiteX125" fmla="*/ 740082 w 912053"/>
                <a:gd name="connsiteY125" fmla="*/ 2357330 h 2456092"/>
                <a:gd name="connsiteX126" fmla="*/ 755620 w 912053"/>
                <a:gd name="connsiteY126" fmla="*/ 2346089 h 2456092"/>
                <a:gd name="connsiteX127" fmla="*/ 756267 w 912053"/>
                <a:gd name="connsiteY127" fmla="*/ 2337614 h 2456092"/>
                <a:gd name="connsiteX128" fmla="*/ 763801 w 912053"/>
                <a:gd name="connsiteY128" fmla="*/ 2335083 h 2456092"/>
                <a:gd name="connsiteX129" fmla="*/ 770510 w 912053"/>
                <a:gd name="connsiteY129" fmla="*/ 2317427 h 2456092"/>
                <a:gd name="connsiteX130" fmla="*/ 772805 w 912053"/>
                <a:gd name="connsiteY130" fmla="*/ 2296181 h 2456092"/>
                <a:gd name="connsiteX131" fmla="*/ 765213 w 912053"/>
                <a:gd name="connsiteY131" fmla="*/ 2273876 h 2456092"/>
                <a:gd name="connsiteX132" fmla="*/ 742790 w 912053"/>
                <a:gd name="connsiteY132" fmla="*/ 2252512 h 2456092"/>
                <a:gd name="connsiteX133" fmla="*/ 724604 w 912053"/>
                <a:gd name="connsiteY133" fmla="*/ 2241918 h 2456092"/>
                <a:gd name="connsiteX134" fmla="*/ 686643 w 912053"/>
                <a:gd name="connsiteY134" fmla="*/ 2218023 h 2456092"/>
                <a:gd name="connsiteX135" fmla="*/ 629025 w 912053"/>
                <a:gd name="connsiteY135" fmla="*/ 2151518 h 2456092"/>
                <a:gd name="connsiteX136" fmla="*/ 619314 w 912053"/>
                <a:gd name="connsiteY136" fmla="*/ 2097726 h 2456092"/>
                <a:gd name="connsiteX137" fmla="*/ 633086 w 912053"/>
                <a:gd name="connsiteY137" fmla="*/ 1955476 h 2456092"/>
                <a:gd name="connsiteX138" fmla="*/ 649271 w 912053"/>
                <a:gd name="connsiteY138" fmla="*/ 1790392 h 2456092"/>
                <a:gd name="connsiteX139" fmla="*/ 673519 w 912053"/>
                <a:gd name="connsiteY139" fmla="*/ 1636607 h 2456092"/>
                <a:gd name="connsiteX140" fmla="*/ 698590 w 912053"/>
                <a:gd name="connsiteY140" fmla="*/ 1524490 h 2456092"/>
                <a:gd name="connsiteX141" fmla="*/ 701239 w 912053"/>
                <a:gd name="connsiteY141" fmla="*/ 1496888 h 2456092"/>
                <a:gd name="connsiteX142" fmla="*/ 702063 w 912053"/>
                <a:gd name="connsiteY142" fmla="*/ 1489766 h 2456092"/>
                <a:gd name="connsiteX143" fmla="*/ 721485 w 912053"/>
                <a:gd name="connsiteY143" fmla="*/ 1237813 h 2456092"/>
                <a:gd name="connsiteX144" fmla="*/ 706712 w 912053"/>
                <a:gd name="connsiteY144" fmla="*/ 1094269 h 2456092"/>
                <a:gd name="connsiteX145" fmla="*/ 698414 w 912053"/>
                <a:gd name="connsiteY145" fmla="*/ 1032767 h 2456092"/>
                <a:gd name="connsiteX146" fmla="*/ 689704 w 912053"/>
                <a:gd name="connsiteY146" fmla="*/ 990686 h 2456092"/>
                <a:gd name="connsiteX147" fmla="*/ 678874 w 912053"/>
                <a:gd name="connsiteY147" fmla="*/ 941778 h 2456092"/>
                <a:gd name="connsiteX148" fmla="*/ 683288 w 912053"/>
                <a:gd name="connsiteY148" fmla="*/ 910939 h 2456092"/>
                <a:gd name="connsiteX149" fmla="*/ 697296 w 912053"/>
                <a:gd name="connsiteY149" fmla="*/ 959611 h 2456092"/>
                <a:gd name="connsiteX150" fmla="*/ 730666 w 912053"/>
                <a:gd name="connsiteY150" fmla="*/ 1032296 h 2456092"/>
                <a:gd name="connsiteX151" fmla="*/ 740141 w 912053"/>
                <a:gd name="connsiteY151" fmla="*/ 1049952 h 2456092"/>
                <a:gd name="connsiteX152" fmla="*/ 777572 w 912053"/>
                <a:gd name="connsiteY152" fmla="*/ 1124166 h 2456092"/>
                <a:gd name="connsiteX153" fmla="*/ 785518 w 912053"/>
                <a:gd name="connsiteY153" fmla="*/ 1141175 h 2456092"/>
                <a:gd name="connsiteX154" fmla="*/ 796111 w 912053"/>
                <a:gd name="connsiteY154" fmla="*/ 1172839 h 2456092"/>
                <a:gd name="connsiteX155" fmla="*/ 793051 w 912053"/>
                <a:gd name="connsiteY155" fmla="*/ 1188553 h 2456092"/>
                <a:gd name="connsiteX156" fmla="*/ 788696 w 912053"/>
                <a:gd name="connsiteY156" fmla="*/ 1226984 h 2456092"/>
                <a:gd name="connsiteX157" fmla="*/ 797053 w 912053"/>
                <a:gd name="connsiteY157" fmla="*/ 1263827 h 2456092"/>
                <a:gd name="connsiteX158" fmla="*/ 801349 w 912053"/>
                <a:gd name="connsiteY158" fmla="*/ 1280188 h 2456092"/>
                <a:gd name="connsiteX159" fmla="*/ 801349 w 912053"/>
                <a:gd name="connsiteY159" fmla="*/ 1320856 h 2456092"/>
                <a:gd name="connsiteX160" fmla="*/ 796523 w 912053"/>
                <a:gd name="connsiteY160" fmla="*/ 1339395 h 2456092"/>
                <a:gd name="connsiteX161" fmla="*/ 791697 w 912053"/>
                <a:gd name="connsiteY161" fmla="*/ 1353108 h 2456092"/>
                <a:gd name="connsiteX162" fmla="*/ 796464 w 912053"/>
                <a:gd name="connsiteY162" fmla="*/ 1374354 h 2456092"/>
                <a:gd name="connsiteX163" fmla="*/ 806646 w 912053"/>
                <a:gd name="connsiteY163" fmla="*/ 1388302 h 2456092"/>
                <a:gd name="connsiteX164" fmla="*/ 812002 w 912053"/>
                <a:gd name="connsiteY164" fmla="*/ 1405664 h 2456092"/>
                <a:gd name="connsiteX165" fmla="*/ 819241 w 912053"/>
                <a:gd name="connsiteY165" fmla="*/ 1409549 h 2456092"/>
                <a:gd name="connsiteX166" fmla="*/ 832895 w 912053"/>
                <a:gd name="connsiteY166" fmla="*/ 1404075 h 2456092"/>
                <a:gd name="connsiteX167" fmla="*/ 843606 w 912053"/>
                <a:gd name="connsiteY167" fmla="*/ 1391657 h 2456092"/>
                <a:gd name="connsiteX168" fmla="*/ 854082 w 912053"/>
                <a:gd name="connsiteY168" fmla="*/ 1402192 h 2456092"/>
                <a:gd name="connsiteX169" fmla="*/ 896222 w 912053"/>
                <a:gd name="connsiteY169" fmla="*/ 1347929 h 2456092"/>
                <a:gd name="connsiteX170" fmla="*/ 912053 w 912053"/>
                <a:gd name="connsiteY170" fmla="*/ 1264886 h 2456092"/>
                <a:gd name="connsiteX171" fmla="*/ 886334 w 912053"/>
                <a:gd name="connsiteY171" fmla="*/ 1167424 h 2456092"/>
                <a:gd name="connsiteX172" fmla="*/ 890748 w 912053"/>
                <a:gd name="connsiteY172" fmla="*/ 1345692 h 2456092"/>
                <a:gd name="connsiteX173" fmla="*/ 856142 w 912053"/>
                <a:gd name="connsiteY173" fmla="*/ 1396424 h 2456092"/>
                <a:gd name="connsiteX174" fmla="*/ 856142 w 912053"/>
                <a:gd name="connsiteY174" fmla="*/ 1396424 h 2456092"/>
                <a:gd name="connsiteX175" fmla="*/ 848727 w 912053"/>
                <a:gd name="connsiteY175" fmla="*/ 1384065 h 2456092"/>
                <a:gd name="connsiteX176" fmla="*/ 847785 w 912053"/>
                <a:gd name="connsiteY176" fmla="*/ 1381475 h 2456092"/>
                <a:gd name="connsiteX177" fmla="*/ 855142 w 912053"/>
                <a:gd name="connsiteY177" fmla="*/ 1370470 h 2456092"/>
                <a:gd name="connsiteX178" fmla="*/ 860203 w 912053"/>
                <a:gd name="connsiteY178" fmla="*/ 1358051 h 2456092"/>
                <a:gd name="connsiteX179" fmla="*/ 860615 w 912053"/>
                <a:gd name="connsiteY179" fmla="*/ 1358051 h 2456092"/>
                <a:gd name="connsiteX180" fmla="*/ 870914 w 912053"/>
                <a:gd name="connsiteY180" fmla="*/ 1359170 h 2456092"/>
                <a:gd name="connsiteX181" fmla="*/ 877918 w 912053"/>
                <a:gd name="connsiteY181" fmla="*/ 1351578 h 2456092"/>
                <a:gd name="connsiteX182" fmla="*/ 880096 w 912053"/>
                <a:gd name="connsiteY182" fmla="*/ 1342808 h 2456092"/>
                <a:gd name="connsiteX183" fmla="*/ 882097 w 912053"/>
                <a:gd name="connsiteY183" fmla="*/ 1325741 h 2456092"/>
                <a:gd name="connsiteX184" fmla="*/ 884510 w 912053"/>
                <a:gd name="connsiteY184" fmla="*/ 1308967 h 2456092"/>
                <a:gd name="connsiteX185" fmla="*/ 891337 w 912053"/>
                <a:gd name="connsiteY185" fmla="*/ 1275538 h 2456092"/>
                <a:gd name="connsiteX186" fmla="*/ 881685 w 912053"/>
                <a:gd name="connsiteY186" fmla="*/ 1308379 h 2456092"/>
                <a:gd name="connsiteX187" fmla="*/ 878448 w 912053"/>
                <a:gd name="connsiteY187" fmla="*/ 1325211 h 2456092"/>
                <a:gd name="connsiteX188" fmla="*/ 875681 w 912053"/>
                <a:gd name="connsiteY188" fmla="*/ 1341984 h 2456092"/>
                <a:gd name="connsiteX189" fmla="*/ 873327 w 912053"/>
                <a:gd name="connsiteY189" fmla="*/ 1349635 h 2456092"/>
                <a:gd name="connsiteX190" fmla="*/ 869266 w 912053"/>
                <a:gd name="connsiteY190" fmla="*/ 1354344 h 2456092"/>
                <a:gd name="connsiteX191" fmla="*/ 863028 w 912053"/>
                <a:gd name="connsiteY191" fmla="*/ 1353461 h 2456092"/>
                <a:gd name="connsiteX192" fmla="*/ 858437 w 912053"/>
                <a:gd name="connsiteY192" fmla="*/ 1348400 h 2456092"/>
                <a:gd name="connsiteX193" fmla="*/ 854847 w 912053"/>
                <a:gd name="connsiteY193" fmla="*/ 1332921 h 2456092"/>
                <a:gd name="connsiteX194" fmla="*/ 854376 w 912053"/>
                <a:gd name="connsiteY194" fmla="*/ 1316148 h 2456092"/>
                <a:gd name="connsiteX195" fmla="*/ 853082 w 912053"/>
                <a:gd name="connsiteY195" fmla="*/ 1298491 h 2456092"/>
                <a:gd name="connsiteX196" fmla="*/ 847196 w 912053"/>
                <a:gd name="connsiteY196" fmla="*/ 1281836 h 2456092"/>
                <a:gd name="connsiteX197" fmla="*/ 835425 w 912053"/>
                <a:gd name="connsiteY197" fmla="*/ 1250584 h 2456092"/>
                <a:gd name="connsiteX198" fmla="*/ 834955 w 912053"/>
                <a:gd name="connsiteY198" fmla="*/ 1246582 h 2456092"/>
                <a:gd name="connsiteX199" fmla="*/ 834955 w 912053"/>
                <a:gd name="connsiteY199" fmla="*/ 1242521 h 2456092"/>
                <a:gd name="connsiteX200" fmla="*/ 836014 w 912053"/>
                <a:gd name="connsiteY200" fmla="*/ 1234282 h 2456092"/>
                <a:gd name="connsiteX201" fmla="*/ 838251 w 912053"/>
                <a:gd name="connsiteY201" fmla="*/ 1217273 h 2456092"/>
                <a:gd name="connsiteX202" fmla="*/ 833542 w 912053"/>
                <a:gd name="connsiteY202" fmla="*/ 1183609 h 2456092"/>
                <a:gd name="connsiteX203" fmla="*/ 835425 w 912053"/>
                <a:gd name="connsiteY203" fmla="*/ 1216920 h 2456092"/>
                <a:gd name="connsiteX204" fmla="*/ 832365 w 912053"/>
                <a:gd name="connsiteY204" fmla="*/ 1233635 h 2456092"/>
                <a:gd name="connsiteX205" fmla="*/ 830835 w 912053"/>
                <a:gd name="connsiteY205" fmla="*/ 1242286 h 2456092"/>
                <a:gd name="connsiteX206" fmla="*/ 830835 w 912053"/>
                <a:gd name="connsiteY206" fmla="*/ 1246759 h 2456092"/>
                <a:gd name="connsiteX207" fmla="*/ 831129 w 912053"/>
                <a:gd name="connsiteY207" fmla="*/ 1251232 h 2456092"/>
                <a:gd name="connsiteX208" fmla="*/ 842488 w 912053"/>
                <a:gd name="connsiteY208" fmla="*/ 1283955 h 2456092"/>
                <a:gd name="connsiteX209" fmla="*/ 847549 w 912053"/>
                <a:gd name="connsiteY209" fmla="*/ 1299669 h 2456092"/>
                <a:gd name="connsiteX210" fmla="*/ 848432 w 912053"/>
                <a:gd name="connsiteY210" fmla="*/ 1316030 h 2456092"/>
                <a:gd name="connsiteX211" fmla="*/ 849197 w 912053"/>
                <a:gd name="connsiteY211" fmla="*/ 1333392 h 2456092"/>
                <a:gd name="connsiteX212" fmla="*/ 853670 w 912053"/>
                <a:gd name="connsiteY212" fmla="*/ 1351048 h 2456092"/>
                <a:gd name="connsiteX213" fmla="*/ 859556 w 912053"/>
                <a:gd name="connsiteY213" fmla="*/ 1357522 h 2456092"/>
                <a:gd name="connsiteX214" fmla="*/ 852611 w 912053"/>
                <a:gd name="connsiteY214" fmla="*/ 1369293 h 2456092"/>
                <a:gd name="connsiteX215" fmla="*/ 847020 w 912053"/>
                <a:gd name="connsiteY215" fmla="*/ 1381063 h 2456092"/>
                <a:gd name="connsiteX216" fmla="*/ 847020 w 912053"/>
                <a:gd name="connsiteY216" fmla="*/ 1381063 h 2456092"/>
                <a:gd name="connsiteX217" fmla="*/ 843547 w 912053"/>
                <a:gd name="connsiteY217" fmla="*/ 1382123 h 2456092"/>
                <a:gd name="connsiteX218" fmla="*/ 829187 w 912053"/>
                <a:gd name="connsiteY218" fmla="*/ 1399779 h 2456092"/>
                <a:gd name="connsiteX219" fmla="*/ 819947 w 912053"/>
                <a:gd name="connsiteY219" fmla="*/ 1403840 h 2456092"/>
                <a:gd name="connsiteX220" fmla="*/ 816828 w 912053"/>
                <a:gd name="connsiteY220" fmla="*/ 1402133 h 2456092"/>
                <a:gd name="connsiteX221" fmla="*/ 813061 w 912053"/>
                <a:gd name="connsiteY221" fmla="*/ 1387008 h 2456092"/>
                <a:gd name="connsiteX222" fmla="*/ 812531 w 912053"/>
                <a:gd name="connsiteY222" fmla="*/ 1384536 h 2456092"/>
                <a:gd name="connsiteX223" fmla="*/ 811649 w 912053"/>
                <a:gd name="connsiteY223" fmla="*/ 1383771 h 2456092"/>
                <a:gd name="connsiteX224" fmla="*/ 823419 w 912053"/>
                <a:gd name="connsiteY224" fmla="*/ 1363407 h 2456092"/>
                <a:gd name="connsiteX225" fmla="*/ 834249 w 912053"/>
                <a:gd name="connsiteY225" fmla="*/ 1338983 h 2456092"/>
                <a:gd name="connsiteX226" fmla="*/ 835896 w 912053"/>
                <a:gd name="connsiteY226" fmla="*/ 1312322 h 2456092"/>
                <a:gd name="connsiteX227" fmla="*/ 833130 w 912053"/>
                <a:gd name="connsiteY227" fmla="*/ 1286014 h 2456092"/>
                <a:gd name="connsiteX228" fmla="*/ 833601 w 912053"/>
                <a:gd name="connsiteY228" fmla="*/ 1312381 h 2456092"/>
                <a:gd name="connsiteX229" fmla="*/ 831365 w 912053"/>
                <a:gd name="connsiteY229" fmla="*/ 1338277 h 2456092"/>
                <a:gd name="connsiteX230" fmla="*/ 821418 w 912053"/>
                <a:gd name="connsiteY230" fmla="*/ 1362348 h 2456092"/>
                <a:gd name="connsiteX231" fmla="*/ 811354 w 912053"/>
                <a:gd name="connsiteY231" fmla="*/ 1383653 h 2456092"/>
                <a:gd name="connsiteX232" fmla="*/ 810354 w 912053"/>
                <a:gd name="connsiteY232" fmla="*/ 1383359 h 2456092"/>
                <a:gd name="connsiteX233" fmla="*/ 802232 w 912053"/>
                <a:gd name="connsiteY233" fmla="*/ 1372294 h 2456092"/>
                <a:gd name="connsiteX234" fmla="*/ 800878 w 912053"/>
                <a:gd name="connsiteY234" fmla="*/ 1370293 h 2456092"/>
                <a:gd name="connsiteX235" fmla="*/ 799525 w 912053"/>
                <a:gd name="connsiteY235" fmla="*/ 1368998 h 2456092"/>
                <a:gd name="connsiteX236" fmla="*/ 801467 w 912053"/>
                <a:gd name="connsiteY236" fmla="*/ 1361701 h 2456092"/>
                <a:gd name="connsiteX237" fmla="*/ 806352 w 912053"/>
                <a:gd name="connsiteY237" fmla="*/ 1351283 h 2456092"/>
                <a:gd name="connsiteX238" fmla="*/ 816239 w 912053"/>
                <a:gd name="connsiteY238" fmla="*/ 1330214 h 2456092"/>
                <a:gd name="connsiteX239" fmla="*/ 819300 w 912053"/>
                <a:gd name="connsiteY239" fmla="*/ 1306966 h 2456092"/>
                <a:gd name="connsiteX240" fmla="*/ 816239 w 912053"/>
                <a:gd name="connsiteY240" fmla="*/ 1283955 h 2456092"/>
                <a:gd name="connsiteX241" fmla="*/ 817063 w 912053"/>
                <a:gd name="connsiteY241" fmla="*/ 1307025 h 2456092"/>
                <a:gd name="connsiteX242" fmla="*/ 813414 w 912053"/>
                <a:gd name="connsiteY242" fmla="*/ 1329331 h 2456092"/>
                <a:gd name="connsiteX243" fmla="*/ 804292 w 912053"/>
                <a:gd name="connsiteY243" fmla="*/ 1350342 h 2456092"/>
                <a:gd name="connsiteX244" fmla="*/ 798995 w 912053"/>
                <a:gd name="connsiteY244" fmla="*/ 1368351 h 2456092"/>
                <a:gd name="connsiteX245" fmla="*/ 797583 w 912053"/>
                <a:gd name="connsiteY245" fmla="*/ 1354638 h 2456092"/>
                <a:gd name="connsiteX246" fmla="*/ 802114 w 912053"/>
                <a:gd name="connsiteY246" fmla="*/ 1341808 h 2456092"/>
                <a:gd name="connsiteX247" fmla="*/ 807411 w 912053"/>
                <a:gd name="connsiteY247" fmla="*/ 1320974 h 2456092"/>
                <a:gd name="connsiteX248" fmla="*/ 807411 w 912053"/>
                <a:gd name="connsiteY248" fmla="*/ 1279305 h 2456092"/>
                <a:gd name="connsiteX249" fmla="*/ 802997 w 912053"/>
                <a:gd name="connsiteY249" fmla="*/ 1262296 h 2456092"/>
                <a:gd name="connsiteX250" fmla="*/ 794816 w 912053"/>
                <a:gd name="connsiteY250" fmla="*/ 1226396 h 2456092"/>
                <a:gd name="connsiteX251" fmla="*/ 799054 w 912053"/>
                <a:gd name="connsiteY251" fmla="*/ 1190083 h 2456092"/>
                <a:gd name="connsiteX252" fmla="*/ 802291 w 912053"/>
                <a:gd name="connsiteY252" fmla="*/ 1173192 h 2456092"/>
                <a:gd name="connsiteX253" fmla="*/ 791109 w 912053"/>
                <a:gd name="connsiteY253" fmla="*/ 1138762 h 2456092"/>
                <a:gd name="connsiteX254" fmla="*/ 783163 w 912053"/>
                <a:gd name="connsiteY254" fmla="*/ 1121812 h 2456092"/>
                <a:gd name="connsiteX255" fmla="*/ 745615 w 912053"/>
                <a:gd name="connsiteY255" fmla="*/ 1047362 h 2456092"/>
                <a:gd name="connsiteX256" fmla="*/ 736139 w 912053"/>
                <a:gd name="connsiteY256" fmla="*/ 1029706 h 2456092"/>
                <a:gd name="connsiteX257" fmla="*/ 703122 w 912053"/>
                <a:gd name="connsiteY257" fmla="*/ 957787 h 2456092"/>
                <a:gd name="connsiteX258" fmla="*/ 687232 w 912053"/>
                <a:gd name="connsiteY258" fmla="*/ 899757 h 2456092"/>
                <a:gd name="connsiteX259" fmla="*/ 683112 w 912053"/>
                <a:gd name="connsiteY259" fmla="*/ 881100 h 2456092"/>
                <a:gd name="connsiteX260" fmla="*/ 675579 w 912053"/>
                <a:gd name="connsiteY260" fmla="*/ 843022 h 2456092"/>
                <a:gd name="connsiteX261" fmla="*/ 682406 w 912053"/>
                <a:gd name="connsiteY261" fmla="*/ 799588 h 2456092"/>
                <a:gd name="connsiteX262" fmla="*/ 683053 w 912053"/>
                <a:gd name="connsiteY262" fmla="*/ 756683 h 2456092"/>
                <a:gd name="connsiteX263" fmla="*/ 707065 w 912053"/>
                <a:gd name="connsiteY263" fmla="*/ 697830 h 2456092"/>
                <a:gd name="connsiteX264" fmla="*/ 708360 w 912053"/>
                <a:gd name="connsiteY264" fmla="*/ 665166 h 2456092"/>
                <a:gd name="connsiteX265" fmla="*/ 705476 w 912053"/>
                <a:gd name="connsiteY265" fmla="*/ 633267 h 2456092"/>
                <a:gd name="connsiteX266" fmla="*/ 694883 w 912053"/>
                <a:gd name="connsiteY266" fmla="*/ 569999 h 2456092"/>
                <a:gd name="connsiteX267" fmla="*/ 686231 w 912053"/>
                <a:gd name="connsiteY267" fmla="*/ 539160 h 2456092"/>
                <a:gd name="connsiteX268" fmla="*/ 675932 w 912053"/>
                <a:gd name="connsiteY268" fmla="*/ 508909 h 2456092"/>
                <a:gd name="connsiteX269" fmla="*/ 689704 w 912053"/>
                <a:gd name="connsiteY269" fmla="*/ 571117 h 2456092"/>
                <a:gd name="connsiteX270" fmla="*/ 697355 w 912053"/>
                <a:gd name="connsiteY270" fmla="*/ 633267 h 2456092"/>
                <a:gd name="connsiteX271" fmla="*/ 699591 w 912053"/>
                <a:gd name="connsiteY271" fmla="*/ 664930 h 2456092"/>
                <a:gd name="connsiteX272" fmla="*/ 698061 w 912053"/>
                <a:gd name="connsiteY272" fmla="*/ 695887 h 2456092"/>
                <a:gd name="connsiteX273" fmla="*/ 675814 w 912053"/>
                <a:gd name="connsiteY273" fmla="*/ 752387 h 2456092"/>
                <a:gd name="connsiteX274" fmla="*/ 674755 w 912053"/>
                <a:gd name="connsiteY274" fmla="*/ 753682 h 2456092"/>
                <a:gd name="connsiteX275" fmla="*/ 674755 w 912053"/>
                <a:gd name="connsiteY275" fmla="*/ 755212 h 2456092"/>
                <a:gd name="connsiteX276" fmla="*/ 675814 w 912053"/>
                <a:gd name="connsiteY276" fmla="*/ 798705 h 2456092"/>
                <a:gd name="connsiteX277" fmla="*/ 671871 w 912053"/>
                <a:gd name="connsiteY277" fmla="*/ 842139 h 2456092"/>
                <a:gd name="connsiteX278" fmla="*/ 671871 w 912053"/>
                <a:gd name="connsiteY278" fmla="*/ 842610 h 2456092"/>
                <a:gd name="connsiteX279" fmla="*/ 671871 w 912053"/>
                <a:gd name="connsiteY279" fmla="*/ 842904 h 2456092"/>
                <a:gd name="connsiteX280" fmla="*/ 676226 w 912053"/>
                <a:gd name="connsiteY280" fmla="*/ 878216 h 2456092"/>
                <a:gd name="connsiteX281" fmla="*/ 676226 w 912053"/>
                <a:gd name="connsiteY281" fmla="*/ 878923 h 2456092"/>
                <a:gd name="connsiteX282" fmla="*/ 676226 w 912053"/>
                <a:gd name="connsiteY282" fmla="*/ 879923 h 2456092"/>
                <a:gd name="connsiteX283" fmla="*/ 676226 w 912053"/>
                <a:gd name="connsiteY283" fmla="*/ 880217 h 2456092"/>
                <a:gd name="connsiteX284" fmla="*/ 676226 w 912053"/>
                <a:gd name="connsiteY284" fmla="*/ 880217 h 2456092"/>
                <a:gd name="connsiteX285" fmla="*/ 672871 w 912053"/>
                <a:gd name="connsiteY285" fmla="*/ 940955 h 2456092"/>
                <a:gd name="connsiteX286" fmla="*/ 672871 w 912053"/>
                <a:gd name="connsiteY286" fmla="*/ 941896 h 2456092"/>
                <a:gd name="connsiteX287" fmla="*/ 683936 w 912053"/>
                <a:gd name="connsiteY287" fmla="*/ 992099 h 2456092"/>
                <a:gd name="connsiteX288" fmla="*/ 692411 w 912053"/>
                <a:gd name="connsiteY288" fmla="*/ 1032884 h 2456092"/>
                <a:gd name="connsiteX289" fmla="*/ 700886 w 912053"/>
                <a:gd name="connsiteY289" fmla="*/ 1095564 h 2456092"/>
                <a:gd name="connsiteX290" fmla="*/ 715599 w 912053"/>
                <a:gd name="connsiteY290" fmla="*/ 1238107 h 2456092"/>
                <a:gd name="connsiteX291" fmla="*/ 696236 w 912053"/>
                <a:gd name="connsiteY291" fmla="*/ 1489354 h 2456092"/>
                <a:gd name="connsiteX292" fmla="*/ 695354 w 912053"/>
                <a:gd name="connsiteY292" fmla="*/ 1496476 h 2456092"/>
                <a:gd name="connsiteX293" fmla="*/ 692764 w 912053"/>
                <a:gd name="connsiteY293" fmla="*/ 1524313 h 2456092"/>
                <a:gd name="connsiteX294" fmla="*/ 668457 w 912053"/>
                <a:gd name="connsiteY294" fmla="*/ 1633899 h 2456092"/>
                <a:gd name="connsiteX295" fmla="*/ 643386 w 912053"/>
                <a:gd name="connsiteY295" fmla="*/ 1790215 h 2456092"/>
                <a:gd name="connsiteX296" fmla="*/ 627201 w 912053"/>
                <a:gd name="connsiteY296" fmla="*/ 1955006 h 2456092"/>
                <a:gd name="connsiteX297" fmla="*/ 613429 w 912053"/>
                <a:gd name="connsiteY297" fmla="*/ 2097608 h 2456092"/>
                <a:gd name="connsiteX298" fmla="*/ 623670 w 912053"/>
                <a:gd name="connsiteY298" fmla="*/ 2154049 h 2456092"/>
                <a:gd name="connsiteX299" fmla="*/ 683171 w 912053"/>
                <a:gd name="connsiteY299" fmla="*/ 2222908 h 2456092"/>
                <a:gd name="connsiteX300" fmla="*/ 721720 w 912053"/>
                <a:gd name="connsiteY300" fmla="*/ 2247156 h 2456092"/>
                <a:gd name="connsiteX301" fmla="*/ 739376 w 912053"/>
                <a:gd name="connsiteY301" fmla="*/ 2257573 h 2456092"/>
                <a:gd name="connsiteX302" fmla="*/ 759681 w 912053"/>
                <a:gd name="connsiteY302" fmla="*/ 2276583 h 2456092"/>
                <a:gd name="connsiteX303" fmla="*/ 760328 w 912053"/>
                <a:gd name="connsiteY303" fmla="*/ 2277642 h 2456092"/>
                <a:gd name="connsiteX304" fmla="*/ 766684 w 912053"/>
                <a:gd name="connsiteY304" fmla="*/ 2297123 h 2456092"/>
                <a:gd name="connsiteX305" fmla="*/ 767155 w 912053"/>
                <a:gd name="connsiteY305" fmla="*/ 2298771 h 2456092"/>
                <a:gd name="connsiteX306" fmla="*/ 764860 w 912053"/>
                <a:gd name="connsiteY306" fmla="*/ 2314838 h 2456092"/>
                <a:gd name="connsiteX307" fmla="*/ 764330 w 912053"/>
                <a:gd name="connsiteY307" fmla="*/ 2318369 h 2456092"/>
                <a:gd name="connsiteX308" fmla="*/ 760505 w 912053"/>
                <a:gd name="connsiteY308" fmla="*/ 2330140 h 2456092"/>
                <a:gd name="connsiteX309" fmla="*/ 752736 w 912053"/>
                <a:gd name="connsiteY309" fmla="*/ 2331199 h 2456092"/>
                <a:gd name="connsiteX310" fmla="*/ 748728 w 912053"/>
                <a:gd name="connsiteY310" fmla="*/ 2332317 h 2456092"/>
                <a:gd name="connsiteX311" fmla="*/ 748793 w 912053"/>
                <a:gd name="connsiteY311" fmla="*/ 2335319 h 2456092"/>
                <a:gd name="connsiteX312" fmla="*/ 749970 w 912053"/>
                <a:gd name="connsiteY312" fmla="*/ 2343970 h 2456092"/>
                <a:gd name="connsiteX313" fmla="*/ 738493 w 912053"/>
                <a:gd name="connsiteY313" fmla="*/ 2351680 h 2456092"/>
                <a:gd name="connsiteX314" fmla="*/ 701062 w 912053"/>
                <a:gd name="connsiteY314" fmla="*/ 2338615 h 2456092"/>
                <a:gd name="connsiteX315" fmla="*/ 678404 w 912053"/>
                <a:gd name="connsiteY315" fmla="*/ 2329257 h 2456092"/>
                <a:gd name="connsiteX316" fmla="*/ 647800 w 912053"/>
                <a:gd name="connsiteY316" fmla="*/ 2317486 h 2456092"/>
                <a:gd name="connsiteX317" fmla="*/ 613194 w 912053"/>
                <a:gd name="connsiteY317" fmla="*/ 2284528 h 2456092"/>
                <a:gd name="connsiteX318" fmla="*/ 599657 w 912053"/>
                <a:gd name="connsiteY318" fmla="*/ 2268696 h 2456092"/>
                <a:gd name="connsiteX319" fmla="*/ 540803 w 912053"/>
                <a:gd name="connsiteY319" fmla="*/ 2246450 h 2456092"/>
                <a:gd name="connsiteX320" fmla="*/ 522382 w 912053"/>
                <a:gd name="connsiteY320" fmla="*/ 2241800 h 2456092"/>
                <a:gd name="connsiteX321" fmla="*/ 491013 w 912053"/>
                <a:gd name="connsiteY321" fmla="*/ 2192128 h 2456092"/>
                <a:gd name="connsiteX322" fmla="*/ 500077 w 912053"/>
                <a:gd name="connsiteY322" fmla="*/ 2165643 h 2456092"/>
                <a:gd name="connsiteX323" fmla="*/ 510611 w 912053"/>
                <a:gd name="connsiteY323" fmla="*/ 2126565 h 2456092"/>
                <a:gd name="connsiteX324" fmla="*/ 497546 w 912053"/>
                <a:gd name="connsiteY324" fmla="*/ 1984374 h 2456092"/>
                <a:gd name="connsiteX325" fmla="*/ 486834 w 912053"/>
                <a:gd name="connsiteY325" fmla="*/ 1910747 h 2456092"/>
                <a:gd name="connsiteX326" fmla="*/ 475947 w 912053"/>
                <a:gd name="connsiteY326" fmla="*/ 1810343 h 2456092"/>
                <a:gd name="connsiteX327" fmla="*/ 502843 w 912053"/>
                <a:gd name="connsiteY327" fmla="*/ 1625365 h 2456092"/>
                <a:gd name="connsiteX328" fmla="*/ 481420 w 912053"/>
                <a:gd name="connsiteY328" fmla="*/ 1364878 h 2456092"/>
                <a:gd name="connsiteX329" fmla="*/ 478359 w 912053"/>
                <a:gd name="connsiteY329" fmla="*/ 1362524 h 2456092"/>
                <a:gd name="connsiteX330" fmla="*/ 475593 w 912053"/>
                <a:gd name="connsiteY330" fmla="*/ 1365173 h 2456092"/>
                <a:gd name="connsiteX331" fmla="*/ 459173 w 912053"/>
                <a:gd name="connsiteY331" fmla="*/ 1521253 h 2456092"/>
                <a:gd name="connsiteX332" fmla="*/ 421036 w 912053"/>
                <a:gd name="connsiteY332" fmla="*/ 1702229 h 2456092"/>
                <a:gd name="connsiteX333" fmla="*/ 395435 w 912053"/>
                <a:gd name="connsiteY333" fmla="*/ 1823879 h 2456092"/>
                <a:gd name="connsiteX334" fmla="*/ 384076 w 912053"/>
                <a:gd name="connsiteY334" fmla="*/ 1911454 h 2456092"/>
                <a:gd name="connsiteX335" fmla="*/ 366420 w 912053"/>
                <a:gd name="connsiteY335" fmla="*/ 2075185 h 2456092"/>
                <a:gd name="connsiteX336" fmla="*/ 361182 w 912053"/>
                <a:gd name="connsiteY336" fmla="*/ 2131273 h 2456092"/>
                <a:gd name="connsiteX337" fmla="*/ 366243 w 912053"/>
                <a:gd name="connsiteY337" fmla="*/ 2244684 h 2456092"/>
                <a:gd name="connsiteX338" fmla="*/ 410854 w 912053"/>
                <a:gd name="connsiteY338" fmla="*/ 2335966 h 2456092"/>
                <a:gd name="connsiteX339" fmla="*/ 427157 w 912053"/>
                <a:gd name="connsiteY339" fmla="*/ 2368042 h 2456092"/>
                <a:gd name="connsiteX340" fmla="*/ 440575 w 912053"/>
                <a:gd name="connsiteY340" fmla="*/ 2389347 h 2456092"/>
                <a:gd name="connsiteX341" fmla="*/ 451581 w 912053"/>
                <a:gd name="connsiteY341" fmla="*/ 2407003 h 2456092"/>
                <a:gd name="connsiteX342" fmla="*/ 452523 w 912053"/>
                <a:gd name="connsiteY342" fmla="*/ 2439608 h 2456092"/>
                <a:gd name="connsiteX343" fmla="*/ 444048 w 912053"/>
                <a:gd name="connsiteY343" fmla="*/ 2445493 h 2456092"/>
                <a:gd name="connsiteX344" fmla="*/ 419800 w 912053"/>
                <a:gd name="connsiteY344" fmla="*/ 2440550 h 2456092"/>
                <a:gd name="connsiteX345" fmla="*/ 415557 w 912053"/>
                <a:gd name="connsiteY345" fmla="*/ 2440697 h 2456092"/>
                <a:gd name="connsiteX346" fmla="*/ 414856 w 912053"/>
                <a:gd name="connsiteY346" fmla="*/ 2441962 h 2456092"/>
                <a:gd name="connsiteX347" fmla="*/ 403439 w 912053"/>
                <a:gd name="connsiteY347" fmla="*/ 2449495 h 2456092"/>
                <a:gd name="connsiteX348" fmla="*/ 391668 w 912053"/>
                <a:gd name="connsiteY348" fmla="*/ 2442256 h 2456092"/>
                <a:gd name="connsiteX349" fmla="*/ 388372 w 912053"/>
                <a:gd name="connsiteY349" fmla="*/ 2441609 h 2456092"/>
                <a:gd name="connsiteX350" fmla="*/ 386606 w 912053"/>
                <a:gd name="connsiteY350" fmla="*/ 2444434 h 2456092"/>
                <a:gd name="connsiteX351" fmla="*/ 384547 w 912053"/>
                <a:gd name="connsiteY351" fmla="*/ 2449436 h 2456092"/>
                <a:gd name="connsiteX352" fmla="*/ 375777 w 912053"/>
                <a:gd name="connsiteY352" fmla="*/ 2449436 h 2456092"/>
                <a:gd name="connsiteX353" fmla="*/ 367185 w 912053"/>
                <a:gd name="connsiteY353" fmla="*/ 2437666 h 2456092"/>
                <a:gd name="connsiteX354" fmla="*/ 364419 w 912053"/>
                <a:gd name="connsiteY354" fmla="*/ 2435724 h 2456092"/>
                <a:gd name="connsiteX355" fmla="*/ 364419 w 912053"/>
                <a:gd name="connsiteY355" fmla="*/ 2435724 h 2456092"/>
                <a:gd name="connsiteX356" fmla="*/ 361711 w 912053"/>
                <a:gd name="connsiteY356" fmla="*/ 2437607 h 2456092"/>
                <a:gd name="connsiteX357" fmla="*/ 352177 w 912053"/>
                <a:gd name="connsiteY357" fmla="*/ 2442256 h 2456092"/>
                <a:gd name="connsiteX358" fmla="*/ 344291 w 912053"/>
                <a:gd name="connsiteY358" fmla="*/ 2436371 h 2456092"/>
                <a:gd name="connsiteX359" fmla="*/ 340324 w 912053"/>
                <a:gd name="connsiteY359" fmla="*/ 2435105 h 2456092"/>
                <a:gd name="connsiteX360" fmla="*/ 339759 w 912053"/>
                <a:gd name="connsiteY360" fmla="*/ 2435488 h 2456092"/>
                <a:gd name="connsiteX361" fmla="*/ 323044 w 912053"/>
                <a:gd name="connsiteY361" fmla="*/ 2438607 h 2456092"/>
                <a:gd name="connsiteX362" fmla="*/ 314099 w 912053"/>
                <a:gd name="connsiteY362" fmla="*/ 2430368 h 2456092"/>
                <a:gd name="connsiteX363" fmla="*/ 297737 w 912053"/>
                <a:gd name="connsiteY363" fmla="*/ 2416537 h 2456092"/>
                <a:gd name="connsiteX364" fmla="*/ 272254 w 912053"/>
                <a:gd name="connsiteY364" fmla="*/ 2353622 h 2456092"/>
                <a:gd name="connsiteX365" fmla="*/ 264249 w 912053"/>
                <a:gd name="connsiteY365" fmla="*/ 2325373 h 2456092"/>
                <a:gd name="connsiteX366" fmla="*/ 257658 w 912053"/>
                <a:gd name="connsiteY366" fmla="*/ 2297123 h 2456092"/>
                <a:gd name="connsiteX367" fmla="*/ 259718 w 912053"/>
                <a:gd name="connsiteY367" fmla="*/ 2264106 h 2456092"/>
                <a:gd name="connsiteX368" fmla="*/ 263308 w 912053"/>
                <a:gd name="connsiteY368" fmla="*/ 2197071 h 2456092"/>
                <a:gd name="connsiteX369" fmla="*/ 233881 w 912053"/>
                <a:gd name="connsiteY369" fmla="*/ 1977959 h 2456092"/>
                <a:gd name="connsiteX370" fmla="*/ 233881 w 912053"/>
                <a:gd name="connsiteY370" fmla="*/ 1743191 h 2456092"/>
                <a:gd name="connsiteX371" fmla="*/ 240237 w 912053"/>
                <a:gd name="connsiteY371" fmla="*/ 1711469 h 2456092"/>
                <a:gd name="connsiteX372" fmla="*/ 251302 w 912053"/>
                <a:gd name="connsiteY372" fmla="*/ 1616125 h 2456092"/>
                <a:gd name="connsiteX373" fmla="*/ 243886 w 912053"/>
                <a:gd name="connsiteY373" fmla="*/ 1501360 h 2456092"/>
                <a:gd name="connsiteX374" fmla="*/ 231350 w 912053"/>
                <a:gd name="connsiteY374" fmla="*/ 1303200 h 2456092"/>
                <a:gd name="connsiteX375" fmla="*/ 235470 w 912053"/>
                <a:gd name="connsiteY375" fmla="*/ 1042419 h 2456092"/>
                <a:gd name="connsiteX376" fmla="*/ 247241 w 912053"/>
                <a:gd name="connsiteY376" fmla="*/ 968204 h 2456092"/>
                <a:gd name="connsiteX377" fmla="*/ 257658 w 912053"/>
                <a:gd name="connsiteY377" fmla="*/ 885809 h 2456092"/>
                <a:gd name="connsiteX378" fmla="*/ 247829 w 912053"/>
                <a:gd name="connsiteY378" fmla="*/ 760627 h 2456092"/>
                <a:gd name="connsiteX379" fmla="*/ 267722 w 912053"/>
                <a:gd name="connsiteY379" fmla="*/ 718899 h 2456092"/>
                <a:gd name="connsiteX380" fmla="*/ 287909 w 912053"/>
                <a:gd name="connsiteY380" fmla="*/ 683587 h 2456092"/>
                <a:gd name="connsiteX381" fmla="*/ 303564 w 912053"/>
                <a:gd name="connsiteY381" fmla="*/ 645685 h 2456092"/>
                <a:gd name="connsiteX382" fmla="*/ 308684 w 912053"/>
                <a:gd name="connsiteY382" fmla="*/ 605017 h 2456092"/>
                <a:gd name="connsiteX383" fmla="*/ 296913 w 912053"/>
                <a:gd name="connsiteY383" fmla="*/ 643331 h 2456092"/>
                <a:gd name="connsiteX384" fmla="*/ 279846 w 912053"/>
                <a:gd name="connsiteY384" fmla="*/ 679644 h 2456092"/>
                <a:gd name="connsiteX385" fmla="*/ 261836 w 912053"/>
                <a:gd name="connsiteY385" fmla="*/ 715250 h 2456092"/>
                <a:gd name="connsiteX386" fmla="*/ 242179 w 912053"/>
                <a:gd name="connsiteY386" fmla="*/ 749915 h 2456092"/>
                <a:gd name="connsiteX387" fmla="*/ 241532 w 912053"/>
                <a:gd name="connsiteY387" fmla="*/ 750916 h 2456092"/>
                <a:gd name="connsiteX388" fmla="*/ 190329 w 912053"/>
                <a:gd name="connsiteY388" fmla="*/ 855558 h 2456092"/>
                <a:gd name="connsiteX389" fmla="*/ 152015 w 912053"/>
                <a:gd name="connsiteY389" fmla="*/ 932362 h 2456092"/>
                <a:gd name="connsiteX390" fmla="*/ 152015 w 912053"/>
                <a:gd name="connsiteY390" fmla="*/ 933539 h 2456092"/>
                <a:gd name="connsiteX391" fmla="*/ 157077 w 912053"/>
                <a:gd name="connsiteY391" fmla="*/ 1045714 h 2456092"/>
                <a:gd name="connsiteX392" fmla="*/ 160255 w 912053"/>
                <a:gd name="connsiteY392" fmla="*/ 1149532 h 2456092"/>
                <a:gd name="connsiteX393" fmla="*/ 163551 w 912053"/>
                <a:gd name="connsiteY393" fmla="*/ 1228161 h 2456092"/>
                <a:gd name="connsiteX394" fmla="*/ 186386 w 912053"/>
                <a:gd name="connsiteY394" fmla="*/ 1281777 h 2456092"/>
                <a:gd name="connsiteX395" fmla="*/ 205925 w 912053"/>
                <a:gd name="connsiteY395" fmla="*/ 1334157 h 2456092"/>
                <a:gd name="connsiteX396" fmla="*/ 210104 w 912053"/>
                <a:gd name="connsiteY396" fmla="*/ 1379592 h 2456092"/>
                <a:gd name="connsiteX397" fmla="*/ 212576 w 912053"/>
                <a:gd name="connsiteY397" fmla="*/ 1405252 h 2456092"/>
                <a:gd name="connsiteX398" fmla="*/ 209986 w 912053"/>
                <a:gd name="connsiteY398" fmla="*/ 1411138 h 2456092"/>
                <a:gd name="connsiteX399" fmla="*/ 201158 w 912053"/>
                <a:gd name="connsiteY399" fmla="*/ 1409784 h 2456092"/>
                <a:gd name="connsiteX400" fmla="*/ 183796 w 912053"/>
                <a:gd name="connsiteY400" fmla="*/ 1369469 h 2456092"/>
                <a:gd name="connsiteX401" fmla="*/ 182325 w 912053"/>
                <a:gd name="connsiteY401" fmla="*/ 1361524 h 2456092"/>
                <a:gd name="connsiteX402" fmla="*/ 175145 w 912053"/>
                <a:gd name="connsiteY402" fmla="*/ 1342043 h 2456092"/>
                <a:gd name="connsiteX403" fmla="*/ 170083 w 912053"/>
                <a:gd name="connsiteY403" fmla="*/ 1343515 h 2456092"/>
                <a:gd name="connsiteX404" fmla="*/ 164198 w 912053"/>
                <a:gd name="connsiteY404" fmla="*/ 1382064 h 2456092"/>
                <a:gd name="connsiteX405" fmla="*/ 164198 w 912053"/>
                <a:gd name="connsiteY405" fmla="*/ 1393835 h 2456092"/>
                <a:gd name="connsiteX406" fmla="*/ 163433 w 912053"/>
                <a:gd name="connsiteY406" fmla="*/ 1465989 h 2456092"/>
                <a:gd name="connsiteX407" fmla="*/ 145777 w 912053"/>
                <a:gd name="connsiteY407" fmla="*/ 1496240 h 2456092"/>
                <a:gd name="connsiteX408" fmla="*/ 144188 w 912053"/>
                <a:gd name="connsiteY408" fmla="*/ 1497123 h 2456092"/>
                <a:gd name="connsiteX409" fmla="*/ 142834 w 912053"/>
                <a:gd name="connsiteY409" fmla="*/ 1493651 h 2456092"/>
                <a:gd name="connsiteX410" fmla="*/ 141598 w 912053"/>
                <a:gd name="connsiteY410" fmla="*/ 1486882 h 2456092"/>
                <a:gd name="connsiteX411" fmla="*/ 140244 w 912053"/>
                <a:gd name="connsiteY411" fmla="*/ 1473111 h 2456092"/>
                <a:gd name="connsiteX412" fmla="*/ 138891 w 912053"/>
                <a:gd name="connsiteY412" fmla="*/ 1445390 h 2456092"/>
                <a:gd name="connsiteX413" fmla="*/ 137773 w 912053"/>
                <a:gd name="connsiteY413" fmla="*/ 1417553 h 2456092"/>
                <a:gd name="connsiteX414" fmla="*/ 136301 w 912053"/>
                <a:gd name="connsiteY414" fmla="*/ 1389715 h 2456092"/>
                <a:gd name="connsiteX415" fmla="*/ 134830 w 912053"/>
                <a:gd name="connsiteY415" fmla="*/ 1417612 h 2456092"/>
                <a:gd name="connsiteX416" fmla="*/ 134830 w 912053"/>
                <a:gd name="connsiteY416" fmla="*/ 1445508 h 2456092"/>
                <a:gd name="connsiteX417" fmla="*/ 137125 w 912053"/>
                <a:gd name="connsiteY417" fmla="*/ 1473405 h 2456092"/>
                <a:gd name="connsiteX418" fmla="*/ 139538 w 912053"/>
                <a:gd name="connsiteY418" fmla="*/ 1487236 h 2456092"/>
                <a:gd name="connsiteX419" fmla="*/ 141657 w 912053"/>
                <a:gd name="connsiteY419" fmla="*/ 1493945 h 2456092"/>
                <a:gd name="connsiteX420" fmla="*/ 143658 w 912053"/>
                <a:gd name="connsiteY420" fmla="*/ 1497594 h 2456092"/>
                <a:gd name="connsiteX421" fmla="*/ 143128 w 912053"/>
                <a:gd name="connsiteY421" fmla="*/ 1499006 h 2456092"/>
                <a:gd name="connsiteX422" fmla="*/ 128121 w 912053"/>
                <a:gd name="connsiteY422" fmla="*/ 1516662 h 2456092"/>
                <a:gd name="connsiteX423" fmla="*/ 120940 w 912053"/>
                <a:gd name="connsiteY423" fmla="*/ 1496299 h 2456092"/>
                <a:gd name="connsiteX424" fmla="*/ 118292 w 912053"/>
                <a:gd name="connsiteY424" fmla="*/ 1493651 h 2456092"/>
                <a:gd name="connsiteX425" fmla="*/ 117939 w 912053"/>
                <a:gd name="connsiteY425" fmla="*/ 1493651 h 2456092"/>
                <a:gd name="connsiteX426" fmla="*/ 115408 w 912053"/>
                <a:gd name="connsiteY426" fmla="*/ 1441330 h 2456092"/>
                <a:gd name="connsiteX427" fmla="*/ 113113 w 912053"/>
                <a:gd name="connsiteY427" fmla="*/ 1413845 h 2456092"/>
                <a:gd name="connsiteX428" fmla="*/ 109464 w 912053"/>
                <a:gd name="connsiteY428" fmla="*/ 1386419 h 2456092"/>
                <a:gd name="connsiteX429" fmla="*/ 109876 w 912053"/>
                <a:gd name="connsiteY429" fmla="*/ 1414080 h 2456092"/>
                <a:gd name="connsiteX430" fmla="*/ 111818 w 912053"/>
                <a:gd name="connsiteY430" fmla="*/ 1441624 h 2456092"/>
                <a:gd name="connsiteX431" fmla="*/ 117703 w 912053"/>
                <a:gd name="connsiteY431" fmla="*/ 1493651 h 2456092"/>
                <a:gd name="connsiteX432" fmla="*/ 115290 w 912053"/>
                <a:gd name="connsiteY432" fmla="*/ 1495769 h 2456092"/>
                <a:gd name="connsiteX433" fmla="*/ 112642 w 912053"/>
                <a:gd name="connsiteY433" fmla="*/ 1497712 h 2456092"/>
                <a:gd name="connsiteX434" fmla="*/ 103402 w 912053"/>
                <a:gd name="connsiteY434" fmla="*/ 1498418 h 2456092"/>
                <a:gd name="connsiteX435" fmla="*/ 96163 w 912053"/>
                <a:gd name="connsiteY435" fmla="*/ 1453983 h 2456092"/>
                <a:gd name="connsiteX436" fmla="*/ 93397 w 912053"/>
                <a:gd name="connsiteY436" fmla="*/ 1451276 h 2456092"/>
                <a:gd name="connsiteX437" fmla="*/ 94162 w 912053"/>
                <a:gd name="connsiteY437" fmla="*/ 1412609 h 2456092"/>
                <a:gd name="connsiteX438" fmla="*/ 91278 w 912053"/>
                <a:gd name="connsiteY438" fmla="*/ 1371117 h 2456092"/>
                <a:gd name="connsiteX439" fmla="*/ 90336 w 912053"/>
                <a:gd name="connsiteY439" fmla="*/ 1412727 h 2456092"/>
                <a:gd name="connsiteX440" fmla="*/ 92926 w 912053"/>
                <a:gd name="connsiteY440" fmla="*/ 1451335 h 2456092"/>
                <a:gd name="connsiteX441" fmla="*/ 90336 w 912053"/>
                <a:gd name="connsiteY441" fmla="*/ 1453865 h 2456092"/>
                <a:gd name="connsiteX442" fmla="*/ 80272 w 912053"/>
                <a:gd name="connsiteY442" fmla="*/ 1470168 h 2456092"/>
                <a:gd name="connsiteX443" fmla="*/ 77977 w 912053"/>
                <a:gd name="connsiteY443" fmla="*/ 1467166 h 2456092"/>
                <a:gd name="connsiteX444" fmla="*/ 70856 w 912053"/>
                <a:gd name="connsiteY444" fmla="*/ 1415140 h 2456092"/>
                <a:gd name="connsiteX445" fmla="*/ 66618 w 912053"/>
                <a:gd name="connsiteY445" fmla="*/ 1376120 h 2456092"/>
                <a:gd name="connsiteX446" fmla="*/ 66265 w 912053"/>
                <a:gd name="connsiteY446" fmla="*/ 1305848 h 2456092"/>
                <a:gd name="connsiteX447" fmla="*/ 68266 w 912053"/>
                <a:gd name="connsiteY447" fmla="*/ 1288192 h 2456092"/>
                <a:gd name="connsiteX448" fmla="*/ 64205 w 912053"/>
                <a:gd name="connsiteY448" fmla="*/ 1225925 h 2456092"/>
                <a:gd name="connsiteX449" fmla="*/ 59262 w 912053"/>
                <a:gd name="connsiteY449" fmla="*/ 1196498 h 2456092"/>
                <a:gd name="connsiteX450" fmla="*/ 44430 w 912053"/>
                <a:gd name="connsiteY450" fmla="*/ 1125520 h 2456092"/>
                <a:gd name="connsiteX451" fmla="*/ 18005 w 912053"/>
                <a:gd name="connsiteY451" fmla="*/ 994100 h 2456092"/>
                <a:gd name="connsiteX452" fmla="*/ 10707 w 912053"/>
                <a:gd name="connsiteY452" fmla="*/ 951843 h 2456092"/>
                <a:gd name="connsiteX453" fmla="*/ 14886 w 912053"/>
                <a:gd name="connsiteY453" fmla="*/ 873861 h 2456092"/>
                <a:gd name="connsiteX454" fmla="*/ 75976 w 912053"/>
                <a:gd name="connsiteY454" fmla="*/ 717428 h 2456092"/>
                <a:gd name="connsiteX455" fmla="*/ 104520 w 912053"/>
                <a:gd name="connsiteY455" fmla="*/ 658162 h 2456092"/>
                <a:gd name="connsiteX456" fmla="*/ 127414 w 912053"/>
                <a:gd name="connsiteY456" fmla="*/ 609196 h 2456092"/>
                <a:gd name="connsiteX457" fmla="*/ 141127 w 912053"/>
                <a:gd name="connsiteY457" fmla="*/ 562878 h 2456092"/>
                <a:gd name="connsiteX458" fmla="*/ 182972 w 912053"/>
                <a:gd name="connsiteY458" fmla="*/ 475009 h 2456092"/>
                <a:gd name="connsiteX459" fmla="*/ 264367 w 912053"/>
                <a:gd name="connsiteY459" fmla="*/ 422041 h 2456092"/>
                <a:gd name="connsiteX460" fmla="*/ 295030 w 912053"/>
                <a:gd name="connsiteY460" fmla="*/ 411329 h 2456092"/>
                <a:gd name="connsiteX461" fmla="*/ 386548 w 912053"/>
                <a:gd name="connsiteY461" fmla="*/ 353241 h 2456092"/>
                <a:gd name="connsiteX462" fmla="*/ 387195 w 912053"/>
                <a:gd name="connsiteY462" fmla="*/ 350945 h 2456092"/>
                <a:gd name="connsiteX463" fmla="*/ 389549 w 912053"/>
                <a:gd name="connsiteY463" fmla="*/ 312690 h 2456092"/>
                <a:gd name="connsiteX464" fmla="*/ 389549 w 912053"/>
                <a:gd name="connsiteY464" fmla="*/ 304863 h 2456092"/>
                <a:gd name="connsiteX465" fmla="*/ 388254 w 912053"/>
                <a:gd name="connsiteY465" fmla="*/ 302567 h 2456092"/>
                <a:gd name="connsiteX466" fmla="*/ 318336 w 912053"/>
                <a:gd name="connsiteY466" fmla="*/ 112175 h 2456092"/>
                <a:gd name="connsiteX467" fmla="*/ 440105 w 912053"/>
                <a:gd name="connsiteY467" fmla="*/ 7769 h 2456092"/>
                <a:gd name="connsiteX468" fmla="*/ 464293 w 912053"/>
                <a:gd name="connsiteY468" fmla="*/ 5827 h 2456092"/>
                <a:gd name="connsiteX469" fmla="*/ 586180 w 912053"/>
                <a:gd name="connsiteY469" fmla="*/ 67270 h 2456092"/>
                <a:gd name="connsiteX470" fmla="*/ 602070 w 912053"/>
                <a:gd name="connsiteY470" fmla="*/ 154903 h 2456092"/>
                <a:gd name="connsiteX471" fmla="*/ 605366 w 912053"/>
                <a:gd name="connsiteY471" fmla="*/ 186449 h 2456092"/>
                <a:gd name="connsiteX472" fmla="*/ 610898 w 912053"/>
                <a:gd name="connsiteY472" fmla="*/ 229648 h 2456092"/>
                <a:gd name="connsiteX473" fmla="*/ 588887 w 912053"/>
                <a:gd name="connsiteY473" fmla="*/ 327109 h 2456092"/>
                <a:gd name="connsiteX474" fmla="*/ 549749 w 912053"/>
                <a:gd name="connsiteY474" fmla="*/ 346649 h 2456092"/>
                <a:gd name="connsiteX475" fmla="*/ 543864 w 912053"/>
                <a:gd name="connsiteY475" fmla="*/ 347414 h 2456092"/>
                <a:gd name="connsiteX476" fmla="*/ 541392 w 912053"/>
                <a:gd name="connsiteY476" fmla="*/ 350298 h 2456092"/>
                <a:gd name="connsiteX477" fmla="*/ 541392 w 912053"/>
                <a:gd name="connsiteY477" fmla="*/ 353005 h 2456092"/>
                <a:gd name="connsiteX478" fmla="*/ 564933 w 912053"/>
                <a:gd name="connsiteY478" fmla="*/ 387376 h 2456092"/>
                <a:gd name="connsiteX479" fmla="*/ 593066 w 912053"/>
                <a:gd name="connsiteY479" fmla="*/ 393261 h 2456092"/>
                <a:gd name="connsiteX480" fmla="*/ 607190 w 912053"/>
                <a:gd name="connsiteY480" fmla="*/ 395733 h 2456092"/>
                <a:gd name="connsiteX481" fmla="*/ 688821 w 912053"/>
                <a:gd name="connsiteY481" fmla="*/ 441580 h 2456092"/>
                <a:gd name="connsiteX482" fmla="*/ 736904 w 912053"/>
                <a:gd name="connsiteY482" fmla="*/ 551284 h 2456092"/>
                <a:gd name="connsiteX483" fmla="*/ 736904 w 912053"/>
                <a:gd name="connsiteY483" fmla="*/ 556286 h 2456092"/>
                <a:gd name="connsiteX484" fmla="*/ 763153 w 912053"/>
                <a:gd name="connsiteY484" fmla="*/ 685117 h 2456092"/>
                <a:gd name="connsiteX485" fmla="*/ 783105 w 912053"/>
                <a:gd name="connsiteY485" fmla="*/ 809946 h 2456092"/>
                <a:gd name="connsiteX486" fmla="*/ 787107 w 912053"/>
                <a:gd name="connsiteY486" fmla="*/ 830839 h 2456092"/>
                <a:gd name="connsiteX487" fmla="*/ 815886 w 912053"/>
                <a:gd name="connsiteY487" fmla="*/ 897697 h 2456092"/>
                <a:gd name="connsiteX488" fmla="*/ 841723 w 912053"/>
                <a:gd name="connsiteY488" fmla="*/ 995748 h 2456092"/>
                <a:gd name="connsiteX489" fmla="*/ 871150 w 912053"/>
                <a:gd name="connsiteY489" fmla="*/ 1139998 h 2456092"/>
                <a:gd name="connsiteX490" fmla="*/ 880625 w 912053"/>
                <a:gd name="connsiteY490" fmla="*/ 1169425 h 2456092"/>
                <a:gd name="connsiteX491" fmla="*/ 906109 w 912053"/>
                <a:gd name="connsiteY491" fmla="*/ 1265004 h 2456092"/>
                <a:gd name="connsiteX492" fmla="*/ 890748 w 912053"/>
                <a:gd name="connsiteY492" fmla="*/ 1345692 h 245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</a:cxnLst>
              <a:rect l="l" t="t" r="r" b="b"/>
              <a:pathLst>
                <a:path w="912053" h="2456092">
                  <a:moveTo>
                    <a:pt x="886334" y="1167424"/>
                  </a:moveTo>
                  <a:cubicBezTo>
                    <a:pt x="882509" y="1155948"/>
                    <a:pt x="879213" y="1146060"/>
                    <a:pt x="876859" y="1138350"/>
                  </a:cubicBezTo>
                  <a:cubicBezTo>
                    <a:pt x="864087" y="1091214"/>
                    <a:pt x="854259" y="1043337"/>
                    <a:pt x="847432" y="994982"/>
                  </a:cubicBezTo>
                  <a:cubicBezTo>
                    <a:pt x="840369" y="944368"/>
                    <a:pt x="833189" y="917236"/>
                    <a:pt x="820889" y="894931"/>
                  </a:cubicBezTo>
                  <a:cubicBezTo>
                    <a:pt x="808117" y="871389"/>
                    <a:pt x="797347" y="850673"/>
                    <a:pt x="792756" y="829721"/>
                  </a:cubicBezTo>
                  <a:cubicBezTo>
                    <a:pt x="791815" y="825366"/>
                    <a:pt x="790461" y="817950"/>
                    <a:pt x="788754" y="808946"/>
                  </a:cubicBezTo>
                  <a:cubicBezTo>
                    <a:pt x="782045" y="772692"/>
                    <a:pt x="778102" y="711542"/>
                    <a:pt x="770274" y="684529"/>
                  </a:cubicBezTo>
                  <a:cubicBezTo>
                    <a:pt x="761682" y="654631"/>
                    <a:pt x="743790" y="585948"/>
                    <a:pt x="742672" y="556110"/>
                  </a:cubicBezTo>
                  <a:lnTo>
                    <a:pt x="742672" y="551107"/>
                  </a:lnTo>
                  <a:cubicBezTo>
                    <a:pt x="741613" y="521680"/>
                    <a:pt x="726487" y="478069"/>
                    <a:pt x="693235" y="437931"/>
                  </a:cubicBezTo>
                  <a:cubicBezTo>
                    <a:pt x="664279" y="402619"/>
                    <a:pt x="637559" y="395498"/>
                    <a:pt x="608191" y="390024"/>
                  </a:cubicBezTo>
                  <a:cubicBezTo>
                    <a:pt x="603130" y="389024"/>
                    <a:pt x="598421" y="388259"/>
                    <a:pt x="593890" y="387552"/>
                  </a:cubicBezTo>
                  <a:cubicBezTo>
                    <a:pt x="584661" y="386228"/>
                    <a:pt x="575533" y="384262"/>
                    <a:pt x="566581" y="381667"/>
                  </a:cubicBezTo>
                  <a:cubicBezTo>
                    <a:pt x="546807" y="375782"/>
                    <a:pt x="546924" y="365011"/>
                    <a:pt x="547042" y="352946"/>
                  </a:cubicBezTo>
                  <a:lnTo>
                    <a:pt x="547042" y="352946"/>
                  </a:lnTo>
                  <a:lnTo>
                    <a:pt x="550279" y="352593"/>
                  </a:lnTo>
                  <a:cubicBezTo>
                    <a:pt x="564168" y="351004"/>
                    <a:pt x="585179" y="348591"/>
                    <a:pt x="594125" y="329699"/>
                  </a:cubicBezTo>
                  <a:cubicBezTo>
                    <a:pt x="599598" y="317928"/>
                    <a:pt x="612841" y="285029"/>
                    <a:pt x="616666" y="230118"/>
                  </a:cubicBezTo>
                  <a:cubicBezTo>
                    <a:pt x="618667" y="201045"/>
                    <a:pt x="614194" y="191569"/>
                    <a:pt x="610781" y="183977"/>
                  </a:cubicBezTo>
                  <a:cubicBezTo>
                    <a:pt x="607720" y="177562"/>
                    <a:pt x="605307" y="172206"/>
                    <a:pt x="608015" y="155904"/>
                  </a:cubicBezTo>
                  <a:cubicBezTo>
                    <a:pt x="614312" y="117119"/>
                    <a:pt x="612782" y="98404"/>
                    <a:pt x="591300" y="64151"/>
                  </a:cubicBezTo>
                  <a:cubicBezTo>
                    <a:pt x="565758" y="23365"/>
                    <a:pt x="519498" y="0"/>
                    <a:pt x="464411" y="0"/>
                  </a:cubicBezTo>
                  <a:cubicBezTo>
                    <a:pt x="455995" y="7"/>
                    <a:pt x="447591" y="676"/>
                    <a:pt x="439281" y="2001"/>
                  </a:cubicBezTo>
                  <a:cubicBezTo>
                    <a:pt x="375483" y="12065"/>
                    <a:pt x="328165" y="52674"/>
                    <a:pt x="312745" y="110704"/>
                  </a:cubicBezTo>
                  <a:cubicBezTo>
                    <a:pt x="304270" y="142603"/>
                    <a:pt x="299267" y="246597"/>
                    <a:pt x="383840" y="306628"/>
                  </a:cubicBezTo>
                  <a:lnTo>
                    <a:pt x="383840" y="312985"/>
                  </a:lnTo>
                  <a:cubicBezTo>
                    <a:pt x="384959" y="337997"/>
                    <a:pt x="384959" y="337997"/>
                    <a:pt x="381722" y="349415"/>
                  </a:cubicBezTo>
                  <a:lnTo>
                    <a:pt x="381074" y="351710"/>
                  </a:lnTo>
                  <a:cubicBezTo>
                    <a:pt x="377543" y="364305"/>
                    <a:pt x="342937" y="385551"/>
                    <a:pt x="292793" y="405915"/>
                  </a:cubicBezTo>
                  <a:cubicBezTo>
                    <a:pt x="281611" y="410505"/>
                    <a:pt x="271959" y="413566"/>
                    <a:pt x="262602" y="416508"/>
                  </a:cubicBezTo>
                  <a:cubicBezTo>
                    <a:pt x="234646" y="425395"/>
                    <a:pt x="212517" y="432399"/>
                    <a:pt x="178558" y="470948"/>
                  </a:cubicBezTo>
                  <a:cubicBezTo>
                    <a:pt x="151309" y="501964"/>
                    <a:pt x="144305" y="528095"/>
                    <a:pt x="135418" y="561230"/>
                  </a:cubicBezTo>
                  <a:cubicBezTo>
                    <a:pt x="131828" y="574649"/>
                    <a:pt x="127767" y="589892"/>
                    <a:pt x="121823" y="607136"/>
                  </a:cubicBezTo>
                  <a:cubicBezTo>
                    <a:pt x="115332" y="623644"/>
                    <a:pt x="107804" y="639723"/>
                    <a:pt x="99282" y="655278"/>
                  </a:cubicBezTo>
                  <a:cubicBezTo>
                    <a:pt x="90042" y="673346"/>
                    <a:pt x="79507" y="693769"/>
                    <a:pt x="70562" y="714956"/>
                  </a:cubicBezTo>
                  <a:cubicBezTo>
                    <a:pt x="45431" y="774163"/>
                    <a:pt x="18652" y="843905"/>
                    <a:pt x="9354" y="871801"/>
                  </a:cubicBezTo>
                  <a:cubicBezTo>
                    <a:pt x="-3123" y="909232"/>
                    <a:pt x="-1534" y="917590"/>
                    <a:pt x="4940" y="952725"/>
                  </a:cubicBezTo>
                  <a:cubicBezTo>
                    <a:pt x="6941" y="963554"/>
                    <a:pt x="9412" y="977032"/>
                    <a:pt x="12179" y="994806"/>
                  </a:cubicBezTo>
                  <a:cubicBezTo>
                    <a:pt x="19771" y="1044243"/>
                    <a:pt x="29835" y="1088030"/>
                    <a:pt x="38663" y="1126638"/>
                  </a:cubicBezTo>
                  <a:cubicBezTo>
                    <a:pt x="44960" y="1154182"/>
                    <a:pt x="50434" y="1177900"/>
                    <a:pt x="53435" y="1197263"/>
                  </a:cubicBezTo>
                  <a:cubicBezTo>
                    <a:pt x="55260" y="1209034"/>
                    <a:pt x="56966" y="1218803"/>
                    <a:pt x="58438" y="1226984"/>
                  </a:cubicBezTo>
                  <a:cubicBezTo>
                    <a:pt x="63075" y="1246877"/>
                    <a:pt x="64405" y="1267399"/>
                    <a:pt x="62381" y="1287721"/>
                  </a:cubicBezTo>
                  <a:cubicBezTo>
                    <a:pt x="61792" y="1294430"/>
                    <a:pt x="61086" y="1300081"/>
                    <a:pt x="60380" y="1305377"/>
                  </a:cubicBezTo>
                  <a:cubicBezTo>
                    <a:pt x="57066" y="1329166"/>
                    <a:pt x="57208" y="1353314"/>
                    <a:pt x="60792" y="1377061"/>
                  </a:cubicBezTo>
                  <a:cubicBezTo>
                    <a:pt x="62616" y="1393011"/>
                    <a:pt x="63911" y="1405488"/>
                    <a:pt x="64970" y="1416022"/>
                  </a:cubicBezTo>
                  <a:cubicBezTo>
                    <a:pt x="66389" y="1433667"/>
                    <a:pt x="68802" y="1451211"/>
                    <a:pt x="72209" y="1468579"/>
                  </a:cubicBezTo>
                  <a:cubicBezTo>
                    <a:pt x="72492" y="1472946"/>
                    <a:pt x="76135" y="1476330"/>
                    <a:pt x="80508" y="1476289"/>
                  </a:cubicBezTo>
                  <a:cubicBezTo>
                    <a:pt x="85210" y="1475565"/>
                    <a:pt x="89283" y="1472634"/>
                    <a:pt x="91455" y="1468402"/>
                  </a:cubicBezTo>
                  <a:cubicBezTo>
                    <a:pt x="94044" y="1495181"/>
                    <a:pt x="96693" y="1501714"/>
                    <a:pt x="100577" y="1503715"/>
                  </a:cubicBezTo>
                  <a:cubicBezTo>
                    <a:pt x="105238" y="1505445"/>
                    <a:pt x="110394" y="1505274"/>
                    <a:pt x="114937" y="1503244"/>
                  </a:cubicBezTo>
                  <a:lnTo>
                    <a:pt x="115879" y="1502832"/>
                  </a:lnTo>
                  <a:cubicBezTo>
                    <a:pt x="117527" y="1516074"/>
                    <a:pt x="119528" y="1523019"/>
                    <a:pt x="128591" y="1522607"/>
                  </a:cubicBezTo>
                  <a:cubicBezTo>
                    <a:pt x="139226" y="1520924"/>
                    <a:pt x="147489" y="1512449"/>
                    <a:pt x="148896" y="1501772"/>
                  </a:cubicBezTo>
                  <a:cubicBezTo>
                    <a:pt x="156900" y="1500007"/>
                    <a:pt x="168318" y="1495534"/>
                    <a:pt x="169142" y="1466460"/>
                  </a:cubicBezTo>
                  <a:cubicBezTo>
                    <a:pt x="169966" y="1437386"/>
                    <a:pt x="169966" y="1413492"/>
                    <a:pt x="169907" y="1394129"/>
                  </a:cubicBezTo>
                  <a:lnTo>
                    <a:pt x="169907" y="1382358"/>
                  </a:lnTo>
                  <a:cubicBezTo>
                    <a:pt x="169907" y="1358817"/>
                    <a:pt x="169907" y="1352578"/>
                    <a:pt x="173144" y="1348870"/>
                  </a:cubicBezTo>
                  <a:cubicBezTo>
                    <a:pt x="174533" y="1353449"/>
                    <a:pt x="175557" y="1358134"/>
                    <a:pt x="176204" y="1362877"/>
                  </a:cubicBezTo>
                  <a:cubicBezTo>
                    <a:pt x="176616" y="1365408"/>
                    <a:pt x="177087" y="1368116"/>
                    <a:pt x="177617" y="1370882"/>
                  </a:cubicBezTo>
                  <a:cubicBezTo>
                    <a:pt x="181913" y="1393423"/>
                    <a:pt x="184973" y="1406547"/>
                    <a:pt x="197509" y="1414963"/>
                  </a:cubicBezTo>
                  <a:cubicBezTo>
                    <a:pt x="201800" y="1418853"/>
                    <a:pt x="208168" y="1419383"/>
                    <a:pt x="213047" y="1416258"/>
                  </a:cubicBezTo>
                  <a:cubicBezTo>
                    <a:pt x="216907" y="1413474"/>
                    <a:pt x="218797" y="1408689"/>
                    <a:pt x="217873" y="1404016"/>
                  </a:cubicBezTo>
                  <a:cubicBezTo>
                    <a:pt x="217402" y="1402074"/>
                    <a:pt x="216519" y="1390539"/>
                    <a:pt x="215636" y="1379357"/>
                  </a:cubicBezTo>
                  <a:cubicBezTo>
                    <a:pt x="214459" y="1363996"/>
                    <a:pt x="212988" y="1344868"/>
                    <a:pt x="211399" y="1333509"/>
                  </a:cubicBezTo>
                  <a:cubicBezTo>
                    <a:pt x="208827" y="1314017"/>
                    <a:pt x="201864" y="1295360"/>
                    <a:pt x="191035" y="1278952"/>
                  </a:cubicBezTo>
                  <a:cubicBezTo>
                    <a:pt x="180118" y="1263432"/>
                    <a:pt x="172596" y="1245788"/>
                    <a:pt x="168965" y="1227161"/>
                  </a:cubicBezTo>
                  <a:cubicBezTo>
                    <a:pt x="167317" y="1219686"/>
                    <a:pt x="166611" y="1187258"/>
                    <a:pt x="165787" y="1149650"/>
                  </a:cubicBezTo>
                  <a:cubicBezTo>
                    <a:pt x="165022" y="1116986"/>
                    <a:pt x="164198" y="1079908"/>
                    <a:pt x="162609" y="1045714"/>
                  </a:cubicBezTo>
                  <a:cubicBezTo>
                    <a:pt x="160137" y="993158"/>
                    <a:pt x="157842" y="940425"/>
                    <a:pt x="157547" y="933892"/>
                  </a:cubicBezTo>
                  <a:cubicBezTo>
                    <a:pt x="168494" y="907943"/>
                    <a:pt x="181095" y="882719"/>
                    <a:pt x="195273" y="858383"/>
                  </a:cubicBezTo>
                  <a:cubicBezTo>
                    <a:pt x="212776" y="828132"/>
                    <a:pt x="228496" y="796886"/>
                    <a:pt x="242356" y="764805"/>
                  </a:cubicBezTo>
                  <a:cubicBezTo>
                    <a:pt x="244298" y="790053"/>
                    <a:pt x="248830" y="847848"/>
                    <a:pt x="251890" y="886044"/>
                  </a:cubicBezTo>
                  <a:cubicBezTo>
                    <a:pt x="253303" y="903170"/>
                    <a:pt x="247594" y="934128"/>
                    <a:pt x="241591" y="966968"/>
                  </a:cubicBezTo>
                  <a:cubicBezTo>
                    <a:pt x="237000" y="991687"/>
                    <a:pt x="232292" y="1017288"/>
                    <a:pt x="229820" y="1041595"/>
                  </a:cubicBezTo>
                  <a:cubicBezTo>
                    <a:pt x="223935" y="1093916"/>
                    <a:pt x="219285" y="1161892"/>
                    <a:pt x="225641" y="1303259"/>
                  </a:cubicBezTo>
                  <a:cubicBezTo>
                    <a:pt x="228349" y="1364113"/>
                    <a:pt x="233822" y="1440388"/>
                    <a:pt x="238236" y="1501596"/>
                  </a:cubicBezTo>
                  <a:cubicBezTo>
                    <a:pt x="241826" y="1551445"/>
                    <a:pt x="244886" y="1594526"/>
                    <a:pt x="245593" y="1616184"/>
                  </a:cubicBezTo>
                  <a:cubicBezTo>
                    <a:pt x="246829" y="1652379"/>
                    <a:pt x="240884" y="1680453"/>
                    <a:pt x="234646" y="1710350"/>
                  </a:cubicBezTo>
                  <a:cubicBezTo>
                    <a:pt x="232468" y="1720473"/>
                    <a:pt x="230291" y="1730949"/>
                    <a:pt x="228231" y="1742190"/>
                  </a:cubicBezTo>
                  <a:cubicBezTo>
                    <a:pt x="213688" y="1820466"/>
                    <a:pt x="213688" y="1900742"/>
                    <a:pt x="228231" y="1979018"/>
                  </a:cubicBezTo>
                  <a:cubicBezTo>
                    <a:pt x="246240" y="2081247"/>
                    <a:pt x="257658" y="2153402"/>
                    <a:pt x="257658" y="2197130"/>
                  </a:cubicBezTo>
                  <a:cubicBezTo>
                    <a:pt x="257658" y="2223673"/>
                    <a:pt x="255716" y="2245861"/>
                    <a:pt x="254127" y="2263635"/>
                  </a:cubicBezTo>
                  <a:cubicBezTo>
                    <a:pt x="252949" y="2276524"/>
                    <a:pt x="252008" y="2287588"/>
                    <a:pt x="252008" y="2297182"/>
                  </a:cubicBezTo>
                  <a:cubicBezTo>
                    <a:pt x="251990" y="2307628"/>
                    <a:pt x="254132" y="2317969"/>
                    <a:pt x="258305" y="2327550"/>
                  </a:cubicBezTo>
                  <a:cubicBezTo>
                    <a:pt x="262084" y="2336102"/>
                    <a:pt x="264661" y="2345130"/>
                    <a:pt x="265956" y="2354388"/>
                  </a:cubicBezTo>
                  <a:cubicBezTo>
                    <a:pt x="269428" y="2381166"/>
                    <a:pt x="280199" y="2412888"/>
                    <a:pt x="294147" y="2421540"/>
                  </a:cubicBezTo>
                  <a:cubicBezTo>
                    <a:pt x="299797" y="2425118"/>
                    <a:pt x="304923" y="2429456"/>
                    <a:pt x="309390" y="2434429"/>
                  </a:cubicBezTo>
                  <a:cubicBezTo>
                    <a:pt x="312333" y="2437719"/>
                    <a:pt x="315582" y="2440714"/>
                    <a:pt x="319101" y="2443374"/>
                  </a:cubicBezTo>
                  <a:cubicBezTo>
                    <a:pt x="325863" y="2447371"/>
                    <a:pt x="334397" y="2446759"/>
                    <a:pt x="340524" y="2441844"/>
                  </a:cubicBezTo>
                  <a:cubicBezTo>
                    <a:pt x="343161" y="2445134"/>
                    <a:pt x="346992" y="2447247"/>
                    <a:pt x="351176" y="2447730"/>
                  </a:cubicBezTo>
                  <a:cubicBezTo>
                    <a:pt x="355543" y="2448318"/>
                    <a:pt x="359957" y="2447012"/>
                    <a:pt x="363300" y="2444140"/>
                  </a:cubicBezTo>
                  <a:cubicBezTo>
                    <a:pt x="365231" y="2448972"/>
                    <a:pt x="368968" y="2452856"/>
                    <a:pt x="373717" y="2454969"/>
                  </a:cubicBezTo>
                  <a:cubicBezTo>
                    <a:pt x="375895" y="2455646"/>
                    <a:pt x="378149" y="2456022"/>
                    <a:pt x="380427" y="2456087"/>
                  </a:cubicBezTo>
                  <a:cubicBezTo>
                    <a:pt x="383069" y="2456169"/>
                    <a:pt x="385659" y="2455363"/>
                    <a:pt x="387783" y="2453792"/>
                  </a:cubicBezTo>
                  <a:cubicBezTo>
                    <a:pt x="389167" y="2452656"/>
                    <a:pt x="390255" y="2451202"/>
                    <a:pt x="390962" y="2449554"/>
                  </a:cubicBezTo>
                  <a:cubicBezTo>
                    <a:pt x="394352" y="2452367"/>
                    <a:pt x="398401" y="2454274"/>
                    <a:pt x="402732" y="2455086"/>
                  </a:cubicBezTo>
                  <a:cubicBezTo>
                    <a:pt x="409342" y="2456210"/>
                    <a:pt x="415922" y="2452956"/>
                    <a:pt x="419035" y="2447023"/>
                  </a:cubicBezTo>
                  <a:cubicBezTo>
                    <a:pt x="426927" y="2451549"/>
                    <a:pt x="436226" y="2452956"/>
                    <a:pt x="445107" y="2450967"/>
                  </a:cubicBezTo>
                  <a:cubicBezTo>
                    <a:pt x="450380" y="2450125"/>
                    <a:pt x="454989" y="2446947"/>
                    <a:pt x="457643" y="2442315"/>
                  </a:cubicBezTo>
                  <a:cubicBezTo>
                    <a:pt x="463528" y="2432251"/>
                    <a:pt x="460998" y="2415831"/>
                    <a:pt x="457113" y="2404825"/>
                  </a:cubicBezTo>
                  <a:cubicBezTo>
                    <a:pt x="454247" y="2397822"/>
                    <a:pt x="450275" y="2391324"/>
                    <a:pt x="445343" y="2385580"/>
                  </a:cubicBezTo>
                  <a:cubicBezTo>
                    <a:pt x="440216" y="2379565"/>
                    <a:pt x="435973" y="2372844"/>
                    <a:pt x="432748" y="2365629"/>
                  </a:cubicBezTo>
                  <a:cubicBezTo>
                    <a:pt x="430335" y="2359743"/>
                    <a:pt x="424096" y="2347972"/>
                    <a:pt x="416151" y="2333024"/>
                  </a:cubicBezTo>
                  <a:cubicBezTo>
                    <a:pt x="399837" y="2303561"/>
                    <a:pt x="385023" y="2273293"/>
                    <a:pt x="371775" y="2242330"/>
                  </a:cubicBezTo>
                  <a:cubicBezTo>
                    <a:pt x="357709" y="2207018"/>
                    <a:pt x="362300" y="2170646"/>
                    <a:pt x="367126" y="2131861"/>
                  </a:cubicBezTo>
                  <a:cubicBezTo>
                    <a:pt x="369421" y="2113676"/>
                    <a:pt x="371775" y="2094842"/>
                    <a:pt x="372423" y="2075185"/>
                  </a:cubicBezTo>
                  <a:cubicBezTo>
                    <a:pt x="373659" y="2033987"/>
                    <a:pt x="382075" y="1971897"/>
                    <a:pt x="390079" y="1912101"/>
                  </a:cubicBezTo>
                  <a:cubicBezTo>
                    <a:pt x="394022" y="1882674"/>
                    <a:pt x="398201" y="1852129"/>
                    <a:pt x="401438" y="1824409"/>
                  </a:cubicBezTo>
                  <a:cubicBezTo>
                    <a:pt x="408559" y="1763319"/>
                    <a:pt x="411090" y="1745604"/>
                    <a:pt x="426686" y="1704112"/>
                  </a:cubicBezTo>
                  <a:cubicBezTo>
                    <a:pt x="442694" y="1661619"/>
                    <a:pt x="459467" y="1562863"/>
                    <a:pt x="465117" y="1521665"/>
                  </a:cubicBezTo>
                  <a:cubicBezTo>
                    <a:pt x="470767" y="1480467"/>
                    <a:pt x="476888" y="1418906"/>
                    <a:pt x="479654" y="1386890"/>
                  </a:cubicBezTo>
                  <a:cubicBezTo>
                    <a:pt x="489012" y="1439858"/>
                    <a:pt x="511141" y="1577223"/>
                    <a:pt x="497310" y="1623306"/>
                  </a:cubicBezTo>
                  <a:cubicBezTo>
                    <a:pt x="477065" y="1691164"/>
                    <a:pt x="468413" y="1750547"/>
                    <a:pt x="470120" y="1810166"/>
                  </a:cubicBezTo>
                  <a:cubicBezTo>
                    <a:pt x="471185" y="1844119"/>
                    <a:pt x="474846" y="1877942"/>
                    <a:pt x="481067" y="1911336"/>
                  </a:cubicBezTo>
                  <a:cubicBezTo>
                    <a:pt x="484363" y="1931582"/>
                    <a:pt x="488129" y="1954476"/>
                    <a:pt x="491778" y="1984727"/>
                  </a:cubicBezTo>
                  <a:cubicBezTo>
                    <a:pt x="499429" y="2049466"/>
                    <a:pt x="505727" y="2104671"/>
                    <a:pt x="504785" y="2125976"/>
                  </a:cubicBezTo>
                  <a:cubicBezTo>
                    <a:pt x="503408" y="2138859"/>
                    <a:pt x="499971" y="2151436"/>
                    <a:pt x="494603" y="2163230"/>
                  </a:cubicBezTo>
                  <a:cubicBezTo>
                    <a:pt x="491072" y="2172094"/>
                    <a:pt x="487988" y="2181128"/>
                    <a:pt x="485363" y="2190303"/>
                  </a:cubicBezTo>
                  <a:cubicBezTo>
                    <a:pt x="478183" y="2217140"/>
                    <a:pt x="498193" y="2240741"/>
                    <a:pt x="520675" y="2247156"/>
                  </a:cubicBezTo>
                  <a:cubicBezTo>
                    <a:pt x="526090" y="2248686"/>
                    <a:pt x="532446" y="2250275"/>
                    <a:pt x="539273" y="2251864"/>
                  </a:cubicBezTo>
                  <a:cubicBezTo>
                    <a:pt x="559872" y="2256808"/>
                    <a:pt x="585473" y="2262870"/>
                    <a:pt x="595420" y="2272581"/>
                  </a:cubicBezTo>
                  <a:cubicBezTo>
                    <a:pt x="600216" y="2277513"/>
                    <a:pt x="604701" y="2282739"/>
                    <a:pt x="608838" y="2288236"/>
                  </a:cubicBezTo>
                  <a:cubicBezTo>
                    <a:pt x="618461" y="2302114"/>
                    <a:pt x="630844" y="2313855"/>
                    <a:pt x="645210" y="2322724"/>
                  </a:cubicBezTo>
                  <a:cubicBezTo>
                    <a:pt x="655304" y="2328039"/>
                    <a:pt x="665991" y="2332123"/>
                    <a:pt x="677050" y="2334907"/>
                  </a:cubicBezTo>
                  <a:cubicBezTo>
                    <a:pt x="684413" y="2336384"/>
                    <a:pt x="691440" y="2339221"/>
                    <a:pt x="697767" y="2343264"/>
                  </a:cubicBezTo>
                  <a:cubicBezTo>
                    <a:pt x="709537" y="2352151"/>
                    <a:pt x="723780" y="2361273"/>
                    <a:pt x="740082" y="2357330"/>
                  </a:cubicBezTo>
                  <a:cubicBezTo>
                    <a:pt x="746827" y="2356447"/>
                    <a:pt x="752671" y="2352222"/>
                    <a:pt x="755620" y="2346089"/>
                  </a:cubicBezTo>
                  <a:cubicBezTo>
                    <a:pt x="756714" y="2343399"/>
                    <a:pt x="756944" y="2340439"/>
                    <a:pt x="756267" y="2337614"/>
                  </a:cubicBezTo>
                  <a:cubicBezTo>
                    <a:pt x="758951" y="2337426"/>
                    <a:pt x="761546" y="2336555"/>
                    <a:pt x="763801" y="2335083"/>
                  </a:cubicBezTo>
                  <a:cubicBezTo>
                    <a:pt x="769598" y="2331246"/>
                    <a:pt x="772293" y="2324143"/>
                    <a:pt x="770510" y="2317427"/>
                  </a:cubicBezTo>
                  <a:cubicBezTo>
                    <a:pt x="775295" y="2311377"/>
                    <a:pt x="776189" y="2303114"/>
                    <a:pt x="772805" y="2296181"/>
                  </a:cubicBezTo>
                  <a:cubicBezTo>
                    <a:pt x="773694" y="2287989"/>
                    <a:pt x="770916" y="2279826"/>
                    <a:pt x="765213" y="2273876"/>
                  </a:cubicBezTo>
                  <a:cubicBezTo>
                    <a:pt x="762564" y="2266813"/>
                    <a:pt x="759857" y="2263341"/>
                    <a:pt x="742790" y="2252512"/>
                  </a:cubicBezTo>
                  <a:cubicBezTo>
                    <a:pt x="736610" y="2248568"/>
                    <a:pt x="731019" y="2245331"/>
                    <a:pt x="724604" y="2241918"/>
                  </a:cubicBezTo>
                  <a:cubicBezTo>
                    <a:pt x="711409" y="2234850"/>
                    <a:pt x="698720" y="2226869"/>
                    <a:pt x="686643" y="2218023"/>
                  </a:cubicBezTo>
                  <a:cubicBezTo>
                    <a:pt x="663867" y="2201191"/>
                    <a:pt x="637971" y="2171352"/>
                    <a:pt x="629025" y="2151518"/>
                  </a:cubicBezTo>
                  <a:cubicBezTo>
                    <a:pt x="620786" y="2133274"/>
                    <a:pt x="618255" y="2126152"/>
                    <a:pt x="619314" y="2097726"/>
                  </a:cubicBezTo>
                  <a:cubicBezTo>
                    <a:pt x="619785" y="2083601"/>
                    <a:pt x="626259" y="2021216"/>
                    <a:pt x="633086" y="1955476"/>
                  </a:cubicBezTo>
                  <a:cubicBezTo>
                    <a:pt x="639913" y="1889737"/>
                    <a:pt x="646976" y="1821525"/>
                    <a:pt x="649271" y="1790392"/>
                  </a:cubicBezTo>
                  <a:cubicBezTo>
                    <a:pt x="655156" y="1706407"/>
                    <a:pt x="663808" y="1653203"/>
                    <a:pt x="673519" y="1636607"/>
                  </a:cubicBezTo>
                  <a:cubicBezTo>
                    <a:pt x="691822" y="1605237"/>
                    <a:pt x="695412" y="1562333"/>
                    <a:pt x="698590" y="1524490"/>
                  </a:cubicBezTo>
                  <a:cubicBezTo>
                    <a:pt x="699414" y="1514661"/>
                    <a:pt x="700238" y="1505362"/>
                    <a:pt x="701239" y="1496888"/>
                  </a:cubicBezTo>
                  <a:lnTo>
                    <a:pt x="702063" y="1489766"/>
                  </a:lnTo>
                  <a:cubicBezTo>
                    <a:pt x="707948" y="1441565"/>
                    <a:pt x="721485" y="1328742"/>
                    <a:pt x="721485" y="1237813"/>
                  </a:cubicBezTo>
                  <a:cubicBezTo>
                    <a:pt x="720996" y="1189612"/>
                    <a:pt x="716052" y="1141558"/>
                    <a:pt x="706712" y="1094269"/>
                  </a:cubicBezTo>
                  <a:cubicBezTo>
                    <a:pt x="702669" y="1073958"/>
                    <a:pt x="699897" y="1053418"/>
                    <a:pt x="698414" y="1032767"/>
                  </a:cubicBezTo>
                  <a:cubicBezTo>
                    <a:pt x="696937" y="1018483"/>
                    <a:pt x="694018" y="1004381"/>
                    <a:pt x="689704" y="990686"/>
                  </a:cubicBezTo>
                  <a:cubicBezTo>
                    <a:pt x="685084" y="974625"/>
                    <a:pt x="681464" y="958293"/>
                    <a:pt x="678874" y="941778"/>
                  </a:cubicBezTo>
                  <a:cubicBezTo>
                    <a:pt x="681005" y="931603"/>
                    <a:pt x="682476" y="921303"/>
                    <a:pt x="683288" y="910939"/>
                  </a:cubicBezTo>
                  <a:cubicBezTo>
                    <a:pt x="686714" y="927495"/>
                    <a:pt x="691399" y="943768"/>
                    <a:pt x="697296" y="959611"/>
                  </a:cubicBezTo>
                  <a:cubicBezTo>
                    <a:pt x="706412" y="984712"/>
                    <a:pt x="717577" y="1009019"/>
                    <a:pt x="730666" y="1032296"/>
                  </a:cubicBezTo>
                  <a:cubicBezTo>
                    <a:pt x="733550" y="1037710"/>
                    <a:pt x="736551" y="1043478"/>
                    <a:pt x="740141" y="1049952"/>
                  </a:cubicBezTo>
                  <a:cubicBezTo>
                    <a:pt x="759210" y="1086265"/>
                    <a:pt x="767685" y="1103450"/>
                    <a:pt x="777572" y="1124166"/>
                  </a:cubicBezTo>
                  <a:cubicBezTo>
                    <a:pt x="780456" y="1130582"/>
                    <a:pt x="783105" y="1136232"/>
                    <a:pt x="785518" y="1141175"/>
                  </a:cubicBezTo>
                  <a:cubicBezTo>
                    <a:pt x="792345" y="1155477"/>
                    <a:pt x="796464" y="1164128"/>
                    <a:pt x="796111" y="1172839"/>
                  </a:cubicBezTo>
                  <a:cubicBezTo>
                    <a:pt x="795582" y="1178159"/>
                    <a:pt x="794552" y="1183421"/>
                    <a:pt x="793051" y="1188553"/>
                  </a:cubicBezTo>
                  <a:cubicBezTo>
                    <a:pt x="789231" y="1200982"/>
                    <a:pt x="787754" y="1214013"/>
                    <a:pt x="788696" y="1226984"/>
                  </a:cubicBezTo>
                  <a:cubicBezTo>
                    <a:pt x="790461" y="1239473"/>
                    <a:pt x="793257" y="1251797"/>
                    <a:pt x="797053" y="1263827"/>
                  </a:cubicBezTo>
                  <a:cubicBezTo>
                    <a:pt x="798936" y="1270242"/>
                    <a:pt x="800584" y="1275597"/>
                    <a:pt x="801349" y="1280188"/>
                  </a:cubicBezTo>
                  <a:cubicBezTo>
                    <a:pt x="802803" y="1293707"/>
                    <a:pt x="802803" y="1307337"/>
                    <a:pt x="801349" y="1320856"/>
                  </a:cubicBezTo>
                  <a:cubicBezTo>
                    <a:pt x="800978" y="1327295"/>
                    <a:pt x="799342" y="1333592"/>
                    <a:pt x="796523" y="1339395"/>
                  </a:cubicBezTo>
                  <a:cubicBezTo>
                    <a:pt x="794510" y="1343815"/>
                    <a:pt x="792898" y="1348405"/>
                    <a:pt x="791697" y="1353108"/>
                  </a:cubicBezTo>
                  <a:cubicBezTo>
                    <a:pt x="788519" y="1365820"/>
                    <a:pt x="793934" y="1372176"/>
                    <a:pt x="796464" y="1374354"/>
                  </a:cubicBezTo>
                  <a:cubicBezTo>
                    <a:pt x="797200" y="1380457"/>
                    <a:pt x="801055" y="1385742"/>
                    <a:pt x="806646" y="1388302"/>
                  </a:cubicBezTo>
                  <a:cubicBezTo>
                    <a:pt x="806169" y="1394558"/>
                    <a:pt x="808082" y="1400762"/>
                    <a:pt x="812002" y="1405664"/>
                  </a:cubicBezTo>
                  <a:cubicBezTo>
                    <a:pt x="813750" y="1407930"/>
                    <a:pt x="816386" y="1409342"/>
                    <a:pt x="819241" y="1409549"/>
                  </a:cubicBezTo>
                  <a:cubicBezTo>
                    <a:pt x="824343" y="1409643"/>
                    <a:pt x="829269" y="1407671"/>
                    <a:pt x="832895" y="1404075"/>
                  </a:cubicBezTo>
                  <a:cubicBezTo>
                    <a:pt x="836791" y="1400232"/>
                    <a:pt x="840375" y="1396077"/>
                    <a:pt x="843606" y="1391657"/>
                  </a:cubicBezTo>
                  <a:cubicBezTo>
                    <a:pt x="845237" y="1396630"/>
                    <a:pt x="849121" y="1400532"/>
                    <a:pt x="854082" y="1402192"/>
                  </a:cubicBezTo>
                  <a:cubicBezTo>
                    <a:pt x="865206" y="1406135"/>
                    <a:pt x="890689" y="1362701"/>
                    <a:pt x="896222" y="1347929"/>
                  </a:cubicBezTo>
                  <a:cubicBezTo>
                    <a:pt x="905785" y="1321239"/>
                    <a:pt x="911123" y="1293224"/>
                    <a:pt x="912053" y="1264886"/>
                  </a:cubicBezTo>
                  <a:cubicBezTo>
                    <a:pt x="911877" y="1244052"/>
                    <a:pt x="897457" y="1201559"/>
                    <a:pt x="886334" y="1167424"/>
                  </a:cubicBezTo>
                  <a:close/>
                  <a:moveTo>
                    <a:pt x="890748" y="1345692"/>
                  </a:moveTo>
                  <a:cubicBezTo>
                    <a:pt x="883333" y="1365703"/>
                    <a:pt x="861321" y="1396483"/>
                    <a:pt x="856142" y="1396424"/>
                  </a:cubicBezTo>
                  <a:lnTo>
                    <a:pt x="856142" y="1396424"/>
                  </a:lnTo>
                  <a:cubicBezTo>
                    <a:pt x="851004" y="1394641"/>
                    <a:pt x="847885" y="1389438"/>
                    <a:pt x="848727" y="1384065"/>
                  </a:cubicBezTo>
                  <a:cubicBezTo>
                    <a:pt x="848885" y="1383100"/>
                    <a:pt x="848526" y="1382117"/>
                    <a:pt x="847785" y="1381475"/>
                  </a:cubicBezTo>
                  <a:cubicBezTo>
                    <a:pt x="850657" y="1378103"/>
                    <a:pt x="853123" y="1374413"/>
                    <a:pt x="855142" y="1370470"/>
                  </a:cubicBezTo>
                  <a:cubicBezTo>
                    <a:pt x="857249" y="1366515"/>
                    <a:pt x="858943" y="1362354"/>
                    <a:pt x="860203" y="1358051"/>
                  </a:cubicBezTo>
                  <a:lnTo>
                    <a:pt x="860615" y="1358051"/>
                  </a:lnTo>
                  <a:cubicBezTo>
                    <a:pt x="863781" y="1359729"/>
                    <a:pt x="867466" y="1360129"/>
                    <a:pt x="870914" y="1359170"/>
                  </a:cubicBezTo>
                  <a:cubicBezTo>
                    <a:pt x="874240" y="1357775"/>
                    <a:pt x="876794" y="1355003"/>
                    <a:pt x="877918" y="1351578"/>
                  </a:cubicBezTo>
                  <a:cubicBezTo>
                    <a:pt x="878942" y="1348735"/>
                    <a:pt x="879672" y="1345798"/>
                    <a:pt x="880096" y="1342808"/>
                  </a:cubicBezTo>
                  <a:cubicBezTo>
                    <a:pt x="881096" y="1336923"/>
                    <a:pt x="881449" y="1331038"/>
                    <a:pt x="882097" y="1325741"/>
                  </a:cubicBezTo>
                  <a:cubicBezTo>
                    <a:pt x="882744" y="1320444"/>
                    <a:pt x="883627" y="1314559"/>
                    <a:pt x="884510" y="1308967"/>
                  </a:cubicBezTo>
                  <a:cubicBezTo>
                    <a:pt x="886222" y="1297715"/>
                    <a:pt x="888500" y="1286562"/>
                    <a:pt x="891337" y="1275538"/>
                  </a:cubicBezTo>
                  <a:cubicBezTo>
                    <a:pt x="887388" y="1286256"/>
                    <a:pt x="884168" y="1297226"/>
                    <a:pt x="881685" y="1308379"/>
                  </a:cubicBezTo>
                  <a:cubicBezTo>
                    <a:pt x="880449" y="1313970"/>
                    <a:pt x="879389" y="1319561"/>
                    <a:pt x="878448" y="1325211"/>
                  </a:cubicBezTo>
                  <a:cubicBezTo>
                    <a:pt x="877506" y="1330861"/>
                    <a:pt x="876859" y="1336511"/>
                    <a:pt x="875681" y="1341984"/>
                  </a:cubicBezTo>
                  <a:cubicBezTo>
                    <a:pt x="875170" y="1344609"/>
                    <a:pt x="874381" y="1347175"/>
                    <a:pt x="873327" y="1349635"/>
                  </a:cubicBezTo>
                  <a:cubicBezTo>
                    <a:pt x="872692" y="1351707"/>
                    <a:pt x="871220" y="1353414"/>
                    <a:pt x="869266" y="1354344"/>
                  </a:cubicBezTo>
                  <a:cubicBezTo>
                    <a:pt x="867148" y="1354767"/>
                    <a:pt x="864947" y="1354456"/>
                    <a:pt x="863028" y="1353461"/>
                  </a:cubicBezTo>
                  <a:cubicBezTo>
                    <a:pt x="861033" y="1352266"/>
                    <a:pt x="859432" y="1350501"/>
                    <a:pt x="858437" y="1348400"/>
                  </a:cubicBezTo>
                  <a:cubicBezTo>
                    <a:pt x="856301" y="1343503"/>
                    <a:pt x="855083" y="1338259"/>
                    <a:pt x="854847" y="1332921"/>
                  </a:cubicBezTo>
                  <a:cubicBezTo>
                    <a:pt x="854376" y="1327389"/>
                    <a:pt x="854318" y="1321797"/>
                    <a:pt x="854376" y="1316148"/>
                  </a:cubicBezTo>
                  <a:cubicBezTo>
                    <a:pt x="854671" y="1310233"/>
                    <a:pt x="854235" y="1304300"/>
                    <a:pt x="853082" y="1298491"/>
                  </a:cubicBezTo>
                  <a:cubicBezTo>
                    <a:pt x="851681" y="1292759"/>
                    <a:pt x="849709" y="1287180"/>
                    <a:pt x="847196" y="1281836"/>
                  </a:cubicBezTo>
                  <a:cubicBezTo>
                    <a:pt x="842064" y="1271913"/>
                    <a:pt x="838109" y="1261425"/>
                    <a:pt x="835425" y="1250584"/>
                  </a:cubicBezTo>
                  <a:cubicBezTo>
                    <a:pt x="835425" y="1249231"/>
                    <a:pt x="835072" y="1247936"/>
                    <a:pt x="834955" y="1246582"/>
                  </a:cubicBezTo>
                  <a:lnTo>
                    <a:pt x="834955" y="1242521"/>
                  </a:lnTo>
                  <a:cubicBezTo>
                    <a:pt x="834955" y="1239873"/>
                    <a:pt x="835484" y="1237166"/>
                    <a:pt x="836014" y="1234282"/>
                  </a:cubicBezTo>
                  <a:cubicBezTo>
                    <a:pt x="836897" y="1228397"/>
                    <a:pt x="837721" y="1222982"/>
                    <a:pt x="838251" y="1217273"/>
                  </a:cubicBezTo>
                  <a:cubicBezTo>
                    <a:pt x="839969" y="1205832"/>
                    <a:pt x="838333" y="1194138"/>
                    <a:pt x="833542" y="1183609"/>
                  </a:cubicBezTo>
                  <a:cubicBezTo>
                    <a:pt x="837221" y="1194326"/>
                    <a:pt x="837874" y="1205856"/>
                    <a:pt x="835425" y="1216920"/>
                  </a:cubicBezTo>
                  <a:cubicBezTo>
                    <a:pt x="834602" y="1222511"/>
                    <a:pt x="833542" y="1228102"/>
                    <a:pt x="832365" y="1233635"/>
                  </a:cubicBezTo>
                  <a:cubicBezTo>
                    <a:pt x="831718" y="1236342"/>
                    <a:pt x="831247" y="1239520"/>
                    <a:pt x="830835" y="1242286"/>
                  </a:cubicBezTo>
                  <a:lnTo>
                    <a:pt x="830835" y="1246759"/>
                  </a:lnTo>
                  <a:cubicBezTo>
                    <a:pt x="830835" y="1248230"/>
                    <a:pt x="830835" y="1249702"/>
                    <a:pt x="831129" y="1251232"/>
                  </a:cubicBezTo>
                  <a:cubicBezTo>
                    <a:pt x="833389" y="1262608"/>
                    <a:pt x="837215" y="1273620"/>
                    <a:pt x="842488" y="1283955"/>
                  </a:cubicBezTo>
                  <a:cubicBezTo>
                    <a:pt x="844666" y="1289022"/>
                    <a:pt x="846361" y="1294283"/>
                    <a:pt x="847549" y="1299669"/>
                  </a:cubicBezTo>
                  <a:cubicBezTo>
                    <a:pt x="848532" y="1305065"/>
                    <a:pt x="848827" y="1310562"/>
                    <a:pt x="848432" y="1316030"/>
                  </a:cubicBezTo>
                  <a:cubicBezTo>
                    <a:pt x="848397" y="1321827"/>
                    <a:pt x="848650" y="1327618"/>
                    <a:pt x="849197" y="1333392"/>
                  </a:cubicBezTo>
                  <a:cubicBezTo>
                    <a:pt x="849562" y="1339507"/>
                    <a:pt x="851081" y="1345498"/>
                    <a:pt x="853670" y="1351048"/>
                  </a:cubicBezTo>
                  <a:cubicBezTo>
                    <a:pt x="855006" y="1353702"/>
                    <a:pt x="857043" y="1355939"/>
                    <a:pt x="859556" y="1357522"/>
                  </a:cubicBezTo>
                  <a:cubicBezTo>
                    <a:pt x="857025" y="1361312"/>
                    <a:pt x="854706" y="1365243"/>
                    <a:pt x="852611" y="1369293"/>
                  </a:cubicBezTo>
                  <a:cubicBezTo>
                    <a:pt x="850610" y="1373177"/>
                    <a:pt x="848785" y="1377061"/>
                    <a:pt x="847020" y="1381063"/>
                  </a:cubicBezTo>
                  <a:lnTo>
                    <a:pt x="847020" y="1381063"/>
                  </a:lnTo>
                  <a:cubicBezTo>
                    <a:pt x="845754" y="1380551"/>
                    <a:pt x="844307" y="1380993"/>
                    <a:pt x="843547" y="1382123"/>
                  </a:cubicBezTo>
                  <a:cubicBezTo>
                    <a:pt x="839186" y="1388343"/>
                    <a:pt x="834390" y="1394247"/>
                    <a:pt x="829187" y="1399779"/>
                  </a:cubicBezTo>
                  <a:cubicBezTo>
                    <a:pt x="826739" y="1402263"/>
                    <a:pt x="823431" y="1403716"/>
                    <a:pt x="819947" y="1403840"/>
                  </a:cubicBezTo>
                  <a:cubicBezTo>
                    <a:pt x="818711" y="1403746"/>
                    <a:pt x="817569" y="1403128"/>
                    <a:pt x="816828" y="1402133"/>
                  </a:cubicBezTo>
                  <a:cubicBezTo>
                    <a:pt x="813297" y="1397949"/>
                    <a:pt x="811902" y="1392363"/>
                    <a:pt x="813061" y="1387008"/>
                  </a:cubicBezTo>
                  <a:cubicBezTo>
                    <a:pt x="813244" y="1386148"/>
                    <a:pt x="813049" y="1385248"/>
                    <a:pt x="812531" y="1384536"/>
                  </a:cubicBezTo>
                  <a:cubicBezTo>
                    <a:pt x="812296" y="1384218"/>
                    <a:pt x="811996" y="1383959"/>
                    <a:pt x="811649" y="1383771"/>
                  </a:cubicBezTo>
                  <a:cubicBezTo>
                    <a:pt x="815592" y="1377002"/>
                    <a:pt x="819594" y="1370234"/>
                    <a:pt x="823419" y="1363407"/>
                  </a:cubicBezTo>
                  <a:cubicBezTo>
                    <a:pt x="827928" y="1355697"/>
                    <a:pt x="831559" y="1347505"/>
                    <a:pt x="834249" y="1338983"/>
                  </a:cubicBezTo>
                  <a:cubicBezTo>
                    <a:pt x="835761" y="1330184"/>
                    <a:pt x="836314" y="1321244"/>
                    <a:pt x="835896" y="1312322"/>
                  </a:cubicBezTo>
                  <a:cubicBezTo>
                    <a:pt x="835655" y="1303494"/>
                    <a:pt x="834731" y="1294701"/>
                    <a:pt x="833130" y="1286014"/>
                  </a:cubicBezTo>
                  <a:cubicBezTo>
                    <a:pt x="833660" y="1294784"/>
                    <a:pt x="833778" y="1303671"/>
                    <a:pt x="833601" y="1312381"/>
                  </a:cubicBezTo>
                  <a:cubicBezTo>
                    <a:pt x="833666" y="1321062"/>
                    <a:pt x="832912" y="1329731"/>
                    <a:pt x="831365" y="1338277"/>
                  </a:cubicBezTo>
                  <a:cubicBezTo>
                    <a:pt x="828887" y="1346622"/>
                    <a:pt x="825550" y="1354685"/>
                    <a:pt x="821418" y="1362348"/>
                  </a:cubicBezTo>
                  <a:cubicBezTo>
                    <a:pt x="818005" y="1369410"/>
                    <a:pt x="814474" y="1376414"/>
                    <a:pt x="811354" y="1383653"/>
                  </a:cubicBezTo>
                  <a:cubicBezTo>
                    <a:pt x="811054" y="1383470"/>
                    <a:pt x="810707" y="1383365"/>
                    <a:pt x="810354" y="1383359"/>
                  </a:cubicBezTo>
                  <a:cubicBezTo>
                    <a:pt x="810354" y="1383359"/>
                    <a:pt x="804057" y="1382711"/>
                    <a:pt x="802232" y="1372294"/>
                  </a:cubicBezTo>
                  <a:cubicBezTo>
                    <a:pt x="802044" y="1371482"/>
                    <a:pt x="801561" y="1370770"/>
                    <a:pt x="800878" y="1370293"/>
                  </a:cubicBezTo>
                  <a:cubicBezTo>
                    <a:pt x="800366" y="1369928"/>
                    <a:pt x="799913" y="1369493"/>
                    <a:pt x="799525" y="1368998"/>
                  </a:cubicBezTo>
                  <a:cubicBezTo>
                    <a:pt x="799843" y="1366491"/>
                    <a:pt x="800496" y="1364037"/>
                    <a:pt x="801467" y="1361701"/>
                  </a:cubicBezTo>
                  <a:cubicBezTo>
                    <a:pt x="802868" y="1358128"/>
                    <a:pt x="804498" y="1354644"/>
                    <a:pt x="806352" y="1351283"/>
                  </a:cubicBezTo>
                  <a:cubicBezTo>
                    <a:pt x="810213" y="1344539"/>
                    <a:pt x="813514" y="1337494"/>
                    <a:pt x="816239" y="1330214"/>
                  </a:cubicBezTo>
                  <a:cubicBezTo>
                    <a:pt x="818635" y="1322710"/>
                    <a:pt x="819670" y="1314835"/>
                    <a:pt x="819300" y="1306966"/>
                  </a:cubicBezTo>
                  <a:cubicBezTo>
                    <a:pt x="818894" y="1299227"/>
                    <a:pt x="817869" y="1291529"/>
                    <a:pt x="816239" y="1283955"/>
                  </a:cubicBezTo>
                  <a:cubicBezTo>
                    <a:pt x="816828" y="1291664"/>
                    <a:pt x="817004" y="1299374"/>
                    <a:pt x="817063" y="1307025"/>
                  </a:cubicBezTo>
                  <a:cubicBezTo>
                    <a:pt x="817093" y="1314612"/>
                    <a:pt x="815857" y="1322151"/>
                    <a:pt x="813414" y="1329331"/>
                  </a:cubicBezTo>
                  <a:cubicBezTo>
                    <a:pt x="810842" y="1336529"/>
                    <a:pt x="807794" y="1343550"/>
                    <a:pt x="804292" y="1350342"/>
                  </a:cubicBezTo>
                  <a:cubicBezTo>
                    <a:pt x="801432" y="1355968"/>
                    <a:pt x="799637" y="1362071"/>
                    <a:pt x="798995" y="1368351"/>
                  </a:cubicBezTo>
                  <a:cubicBezTo>
                    <a:pt x="796505" y="1364219"/>
                    <a:pt x="795988" y="1359193"/>
                    <a:pt x="797583" y="1354638"/>
                  </a:cubicBezTo>
                  <a:cubicBezTo>
                    <a:pt x="798707" y="1350236"/>
                    <a:pt x="800219" y="1345939"/>
                    <a:pt x="802114" y="1341808"/>
                  </a:cubicBezTo>
                  <a:cubicBezTo>
                    <a:pt x="805233" y="1335281"/>
                    <a:pt x="807029" y="1328201"/>
                    <a:pt x="807411" y="1320974"/>
                  </a:cubicBezTo>
                  <a:cubicBezTo>
                    <a:pt x="808953" y="1307125"/>
                    <a:pt x="808953" y="1293153"/>
                    <a:pt x="807411" y="1279305"/>
                  </a:cubicBezTo>
                  <a:cubicBezTo>
                    <a:pt x="806264" y="1273555"/>
                    <a:pt x="804792" y="1267876"/>
                    <a:pt x="802997" y="1262296"/>
                  </a:cubicBezTo>
                  <a:cubicBezTo>
                    <a:pt x="799289" y="1250573"/>
                    <a:pt x="796553" y="1238567"/>
                    <a:pt x="794816" y="1226396"/>
                  </a:cubicBezTo>
                  <a:cubicBezTo>
                    <a:pt x="793969" y="1214136"/>
                    <a:pt x="795405" y="1201818"/>
                    <a:pt x="799054" y="1190083"/>
                  </a:cubicBezTo>
                  <a:cubicBezTo>
                    <a:pt x="800649" y="1184562"/>
                    <a:pt x="801732" y="1178906"/>
                    <a:pt x="802291" y="1173192"/>
                  </a:cubicBezTo>
                  <a:cubicBezTo>
                    <a:pt x="802703" y="1163010"/>
                    <a:pt x="798112" y="1153358"/>
                    <a:pt x="791109" y="1138762"/>
                  </a:cubicBezTo>
                  <a:cubicBezTo>
                    <a:pt x="788754" y="1133819"/>
                    <a:pt x="786106" y="1128286"/>
                    <a:pt x="783163" y="1121812"/>
                  </a:cubicBezTo>
                  <a:cubicBezTo>
                    <a:pt x="773276" y="1100978"/>
                    <a:pt x="764742" y="1083734"/>
                    <a:pt x="745615" y="1047362"/>
                  </a:cubicBezTo>
                  <a:cubicBezTo>
                    <a:pt x="742201" y="1040712"/>
                    <a:pt x="739023" y="1034944"/>
                    <a:pt x="736139" y="1029706"/>
                  </a:cubicBezTo>
                  <a:cubicBezTo>
                    <a:pt x="723186" y="1006677"/>
                    <a:pt x="712144" y="982623"/>
                    <a:pt x="703122" y="957787"/>
                  </a:cubicBezTo>
                  <a:cubicBezTo>
                    <a:pt x="696172" y="938936"/>
                    <a:pt x="690857" y="919520"/>
                    <a:pt x="687232" y="899757"/>
                  </a:cubicBezTo>
                  <a:cubicBezTo>
                    <a:pt x="685878" y="892930"/>
                    <a:pt x="684642" y="886927"/>
                    <a:pt x="683112" y="881100"/>
                  </a:cubicBezTo>
                  <a:cubicBezTo>
                    <a:pt x="680699" y="864268"/>
                    <a:pt x="677933" y="854793"/>
                    <a:pt x="675579" y="843022"/>
                  </a:cubicBezTo>
                  <a:cubicBezTo>
                    <a:pt x="679086" y="828762"/>
                    <a:pt x="681370" y="814231"/>
                    <a:pt x="682406" y="799588"/>
                  </a:cubicBezTo>
                  <a:cubicBezTo>
                    <a:pt x="683565" y="785316"/>
                    <a:pt x="683777" y="770985"/>
                    <a:pt x="683053" y="756683"/>
                  </a:cubicBezTo>
                  <a:cubicBezTo>
                    <a:pt x="696130" y="739539"/>
                    <a:pt x="704417" y="719229"/>
                    <a:pt x="707065" y="697830"/>
                  </a:cubicBezTo>
                  <a:cubicBezTo>
                    <a:pt x="708525" y="687006"/>
                    <a:pt x="708960" y="676071"/>
                    <a:pt x="708360" y="665166"/>
                  </a:cubicBezTo>
                  <a:cubicBezTo>
                    <a:pt x="707654" y="654278"/>
                    <a:pt x="706536" y="643978"/>
                    <a:pt x="705476" y="633267"/>
                  </a:cubicBezTo>
                  <a:cubicBezTo>
                    <a:pt x="703511" y="611944"/>
                    <a:pt x="699968" y="590798"/>
                    <a:pt x="694883" y="569999"/>
                  </a:cubicBezTo>
                  <a:cubicBezTo>
                    <a:pt x="692352" y="559641"/>
                    <a:pt x="689527" y="549341"/>
                    <a:pt x="686231" y="539160"/>
                  </a:cubicBezTo>
                  <a:cubicBezTo>
                    <a:pt x="682935" y="528978"/>
                    <a:pt x="679639" y="518914"/>
                    <a:pt x="675932" y="508909"/>
                  </a:cubicBezTo>
                  <a:cubicBezTo>
                    <a:pt x="681052" y="529567"/>
                    <a:pt x="685819" y="550107"/>
                    <a:pt x="689704" y="571117"/>
                  </a:cubicBezTo>
                  <a:cubicBezTo>
                    <a:pt x="693347" y="591687"/>
                    <a:pt x="695901" y="612433"/>
                    <a:pt x="697355" y="633267"/>
                  </a:cubicBezTo>
                  <a:lnTo>
                    <a:pt x="699591" y="664930"/>
                  </a:lnTo>
                  <a:cubicBezTo>
                    <a:pt x="700050" y="675277"/>
                    <a:pt x="699538" y="685641"/>
                    <a:pt x="698061" y="695887"/>
                  </a:cubicBezTo>
                  <a:cubicBezTo>
                    <a:pt x="695730" y="716345"/>
                    <a:pt x="688056" y="735831"/>
                    <a:pt x="675814" y="752387"/>
                  </a:cubicBezTo>
                  <a:lnTo>
                    <a:pt x="674755" y="753682"/>
                  </a:lnTo>
                  <a:lnTo>
                    <a:pt x="674755" y="755212"/>
                  </a:lnTo>
                  <a:cubicBezTo>
                    <a:pt x="675932" y="769678"/>
                    <a:pt x="676285" y="784197"/>
                    <a:pt x="675814" y="798705"/>
                  </a:cubicBezTo>
                  <a:cubicBezTo>
                    <a:pt x="675437" y="813254"/>
                    <a:pt x="674125" y="827761"/>
                    <a:pt x="671871" y="842139"/>
                  </a:cubicBezTo>
                  <a:lnTo>
                    <a:pt x="671871" y="842610"/>
                  </a:lnTo>
                  <a:lnTo>
                    <a:pt x="671871" y="842904"/>
                  </a:lnTo>
                  <a:cubicBezTo>
                    <a:pt x="674402" y="854516"/>
                    <a:pt x="675855" y="866340"/>
                    <a:pt x="676226" y="878216"/>
                  </a:cubicBezTo>
                  <a:cubicBezTo>
                    <a:pt x="676226" y="878216"/>
                    <a:pt x="676226" y="878687"/>
                    <a:pt x="676226" y="878923"/>
                  </a:cubicBezTo>
                  <a:cubicBezTo>
                    <a:pt x="676255" y="879258"/>
                    <a:pt x="676255" y="879588"/>
                    <a:pt x="676226" y="879923"/>
                  </a:cubicBezTo>
                  <a:lnTo>
                    <a:pt x="676226" y="880217"/>
                  </a:lnTo>
                  <a:lnTo>
                    <a:pt x="676226" y="880217"/>
                  </a:lnTo>
                  <a:cubicBezTo>
                    <a:pt x="678704" y="900504"/>
                    <a:pt x="677568" y="921068"/>
                    <a:pt x="672871" y="940955"/>
                  </a:cubicBezTo>
                  <a:cubicBezTo>
                    <a:pt x="672812" y="941267"/>
                    <a:pt x="672812" y="941584"/>
                    <a:pt x="672871" y="941896"/>
                  </a:cubicBezTo>
                  <a:cubicBezTo>
                    <a:pt x="675461" y="958852"/>
                    <a:pt x="679157" y="975625"/>
                    <a:pt x="683936" y="992099"/>
                  </a:cubicBezTo>
                  <a:cubicBezTo>
                    <a:pt x="688038" y="1005400"/>
                    <a:pt x="690875" y="1019054"/>
                    <a:pt x="692411" y="1032884"/>
                  </a:cubicBezTo>
                  <a:cubicBezTo>
                    <a:pt x="693917" y="1053936"/>
                    <a:pt x="696748" y="1074871"/>
                    <a:pt x="700886" y="1095564"/>
                  </a:cubicBezTo>
                  <a:cubicBezTo>
                    <a:pt x="710191" y="1142523"/>
                    <a:pt x="715117" y="1190242"/>
                    <a:pt x="715599" y="1238107"/>
                  </a:cubicBezTo>
                  <a:cubicBezTo>
                    <a:pt x="715599" y="1328683"/>
                    <a:pt x="702004" y="1441271"/>
                    <a:pt x="696236" y="1489354"/>
                  </a:cubicBezTo>
                  <a:lnTo>
                    <a:pt x="695354" y="1496476"/>
                  </a:lnTo>
                  <a:cubicBezTo>
                    <a:pt x="694353" y="1505068"/>
                    <a:pt x="693588" y="1514426"/>
                    <a:pt x="692764" y="1524313"/>
                  </a:cubicBezTo>
                  <a:cubicBezTo>
                    <a:pt x="689586" y="1561509"/>
                    <a:pt x="686055" y="1603707"/>
                    <a:pt x="668457" y="1633899"/>
                  </a:cubicBezTo>
                  <a:cubicBezTo>
                    <a:pt x="658158" y="1651555"/>
                    <a:pt x="649742" y="1704171"/>
                    <a:pt x="643386" y="1790215"/>
                  </a:cubicBezTo>
                  <a:cubicBezTo>
                    <a:pt x="641090" y="1821290"/>
                    <a:pt x="634028" y="1889384"/>
                    <a:pt x="627201" y="1955006"/>
                  </a:cubicBezTo>
                  <a:cubicBezTo>
                    <a:pt x="620374" y="2020628"/>
                    <a:pt x="613959" y="2083307"/>
                    <a:pt x="613429" y="2097608"/>
                  </a:cubicBezTo>
                  <a:cubicBezTo>
                    <a:pt x="612370" y="2125740"/>
                    <a:pt x="614606" y="2133921"/>
                    <a:pt x="623670" y="2154049"/>
                  </a:cubicBezTo>
                  <a:cubicBezTo>
                    <a:pt x="632733" y="2174177"/>
                    <a:pt x="659688" y="2205546"/>
                    <a:pt x="683171" y="2222908"/>
                  </a:cubicBezTo>
                  <a:cubicBezTo>
                    <a:pt x="695465" y="2231842"/>
                    <a:pt x="708343" y="2239941"/>
                    <a:pt x="721720" y="2247156"/>
                  </a:cubicBezTo>
                  <a:cubicBezTo>
                    <a:pt x="727605" y="2250570"/>
                    <a:pt x="733491" y="2253747"/>
                    <a:pt x="739376" y="2257573"/>
                  </a:cubicBezTo>
                  <a:cubicBezTo>
                    <a:pt x="755855" y="2268049"/>
                    <a:pt x="757503" y="2270639"/>
                    <a:pt x="759681" y="2276583"/>
                  </a:cubicBezTo>
                  <a:cubicBezTo>
                    <a:pt x="759804" y="2276983"/>
                    <a:pt x="760028" y="2277348"/>
                    <a:pt x="760328" y="2277642"/>
                  </a:cubicBezTo>
                  <a:cubicBezTo>
                    <a:pt x="766214" y="2283527"/>
                    <a:pt x="766684" y="2287765"/>
                    <a:pt x="766684" y="2297123"/>
                  </a:cubicBezTo>
                  <a:cubicBezTo>
                    <a:pt x="766696" y="2297705"/>
                    <a:pt x="766861" y="2298270"/>
                    <a:pt x="767155" y="2298771"/>
                  </a:cubicBezTo>
                  <a:cubicBezTo>
                    <a:pt x="769886" y="2304068"/>
                    <a:pt x="768968" y="2310518"/>
                    <a:pt x="764860" y="2314838"/>
                  </a:cubicBezTo>
                  <a:cubicBezTo>
                    <a:pt x="763906" y="2315762"/>
                    <a:pt x="763689" y="2317210"/>
                    <a:pt x="764330" y="2318369"/>
                  </a:cubicBezTo>
                  <a:cubicBezTo>
                    <a:pt x="765837" y="2322707"/>
                    <a:pt x="764277" y="2327515"/>
                    <a:pt x="760505" y="2330140"/>
                  </a:cubicBezTo>
                  <a:cubicBezTo>
                    <a:pt x="758315" y="2331917"/>
                    <a:pt x="755320" y="2332329"/>
                    <a:pt x="752736" y="2331199"/>
                  </a:cubicBezTo>
                  <a:cubicBezTo>
                    <a:pt x="751318" y="2330399"/>
                    <a:pt x="749528" y="2330899"/>
                    <a:pt x="748728" y="2332317"/>
                  </a:cubicBezTo>
                  <a:cubicBezTo>
                    <a:pt x="748198" y="2333253"/>
                    <a:pt x="748222" y="2334407"/>
                    <a:pt x="748793" y="2335319"/>
                  </a:cubicBezTo>
                  <a:cubicBezTo>
                    <a:pt x="750558" y="2337844"/>
                    <a:pt x="751000" y="2341063"/>
                    <a:pt x="749970" y="2343970"/>
                  </a:cubicBezTo>
                  <a:cubicBezTo>
                    <a:pt x="747557" y="2348190"/>
                    <a:pt x="743313" y="2351039"/>
                    <a:pt x="738493" y="2351680"/>
                  </a:cubicBezTo>
                  <a:cubicBezTo>
                    <a:pt x="724663" y="2354976"/>
                    <a:pt x="712362" y="2347031"/>
                    <a:pt x="701062" y="2338615"/>
                  </a:cubicBezTo>
                  <a:cubicBezTo>
                    <a:pt x="694165" y="2334101"/>
                    <a:pt x="686478" y="2330928"/>
                    <a:pt x="678404" y="2329257"/>
                  </a:cubicBezTo>
                  <a:cubicBezTo>
                    <a:pt x="667763" y="2326591"/>
                    <a:pt x="657487" y="2322636"/>
                    <a:pt x="647800" y="2317486"/>
                  </a:cubicBezTo>
                  <a:cubicBezTo>
                    <a:pt x="634146" y="2308964"/>
                    <a:pt x="622369" y="2297753"/>
                    <a:pt x="613194" y="2284528"/>
                  </a:cubicBezTo>
                  <a:cubicBezTo>
                    <a:pt x="609021" y="2278972"/>
                    <a:pt x="604501" y="2273681"/>
                    <a:pt x="599657" y="2268696"/>
                  </a:cubicBezTo>
                  <a:cubicBezTo>
                    <a:pt x="588534" y="2257808"/>
                    <a:pt x="563168" y="2251805"/>
                    <a:pt x="540803" y="2246450"/>
                  </a:cubicBezTo>
                  <a:cubicBezTo>
                    <a:pt x="534035" y="2244861"/>
                    <a:pt x="527679" y="2243330"/>
                    <a:pt x="522382" y="2241800"/>
                  </a:cubicBezTo>
                  <a:cubicBezTo>
                    <a:pt x="502431" y="2235915"/>
                    <a:pt x="484775" y="2215493"/>
                    <a:pt x="491013" y="2192128"/>
                  </a:cubicBezTo>
                  <a:cubicBezTo>
                    <a:pt x="493544" y="2183141"/>
                    <a:pt x="496569" y="2174301"/>
                    <a:pt x="500077" y="2165643"/>
                  </a:cubicBezTo>
                  <a:cubicBezTo>
                    <a:pt x="505650" y="2153260"/>
                    <a:pt x="509205" y="2140071"/>
                    <a:pt x="510611" y="2126565"/>
                  </a:cubicBezTo>
                  <a:cubicBezTo>
                    <a:pt x="511553" y="2104789"/>
                    <a:pt x="505256" y="2049289"/>
                    <a:pt x="497546" y="1984374"/>
                  </a:cubicBezTo>
                  <a:cubicBezTo>
                    <a:pt x="493897" y="1954005"/>
                    <a:pt x="490130" y="1931052"/>
                    <a:pt x="486834" y="1910747"/>
                  </a:cubicBezTo>
                  <a:cubicBezTo>
                    <a:pt x="480672" y="1877601"/>
                    <a:pt x="477035" y="1844037"/>
                    <a:pt x="475947" y="1810343"/>
                  </a:cubicBezTo>
                  <a:cubicBezTo>
                    <a:pt x="474240" y="1751489"/>
                    <a:pt x="482832" y="1692635"/>
                    <a:pt x="502843" y="1625365"/>
                  </a:cubicBezTo>
                  <a:cubicBezTo>
                    <a:pt x="520499" y="1566512"/>
                    <a:pt x="483009" y="1373118"/>
                    <a:pt x="481420" y="1364878"/>
                  </a:cubicBezTo>
                  <a:cubicBezTo>
                    <a:pt x="481179" y="1363413"/>
                    <a:pt x="479843" y="1362383"/>
                    <a:pt x="478359" y="1362524"/>
                  </a:cubicBezTo>
                  <a:cubicBezTo>
                    <a:pt x="476900" y="1362577"/>
                    <a:pt x="475711" y="1363719"/>
                    <a:pt x="475593" y="1365173"/>
                  </a:cubicBezTo>
                  <a:cubicBezTo>
                    <a:pt x="475593" y="1366173"/>
                    <a:pt x="467177" y="1462576"/>
                    <a:pt x="459173" y="1521253"/>
                  </a:cubicBezTo>
                  <a:cubicBezTo>
                    <a:pt x="453582" y="1562157"/>
                    <a:pt x="436868" y="1660207"/>
                    <a:pt x="421036" y="1702229"/>
                  </a:cubicBezTo>
                  <a:cubicBezTo>
                    <a:pt x="405204" y="1744250"/>
                    <a:pt x="402673" y="1762259"/>
                    <a:pt x="395435" y="1823879"/>
                  </a:cubicBezTo>
                  <a:cubicBezTo>
                    <a:pt x="392198" y="1851599"/>
                    <a:pt x="388078" y="1882027"/>
                    <a:pt x="384076" y="1911454"/>
                  </a:cubicBezTo>
                  <a:cubicBezTo>
                    <a:pt x="375954" y="1971426"/>
                    <a:pt x="367597" y="2033399"/>
                    <a:pt x="366420" y="2075185"/>
                  </a:cubicBezTo>
                  <a:cubicBezTo>
                    <a:pt x="365772" y="2094548"/>
                    <a:pt x="363477" y="2113205"/>
                    <a:pt x="361182" y="2131273"/>
                  </a:cubicBezTo>
                  <a:cubicBezTo>
                    <a:pt x="356238" y="2170823"/>
                    <a:pt x="351530" y="2208254"/>
                    <a:pt x="366243" y="2244684"/>
                  </a:cubicBezTo>
                  <a:cubicBezTo>
                    <a:pt x="379562" y="2275847"/>
                    <a:pt x="394452" y="2306316"/>
                    <a:pt x="410854" y="2335966"/>
                  </a:cubicBezTo>
                  <a:cubicBezTo>
                    <a:pt x="418682" y="2350621"/>
                    <a:pt x="424861" y="2362215"/>
                    <a:pt x="427157" y="2368042"/>
                  </a:cubicBezTo>
                  <a:cubicBezTo>
                    <a:pt x="430570" y="2375757"/>
                    <a:pt x="435090" y="2382938"/>
                    <a:pt x="440575" y="2389347"/>
                  </a:cubicBezTo>
                  <a:cubicBezTo>
                    <a:pt x="445131" y="2394632"/>
                    <a:pt x="448844" y="2400588"/>
                    <a:pt x="451581" y="2407003"/>
                  </a:cubicBezTo>
                  <a:cubicBezTo>
                    <a:pt x="455289" y="2417655"/>
                    <a:pt x="457054" y="2431839"/>
                    <a:pt x="452523" y="2439608"/>
                  </a:cubicBezTo>
                  <a:cubicBezTo>
                    <a:pt x="450751" y="2442768"/>
                    <a:pt x="447626" y="2444940"/>
                    <a:pt x="444048" y="2445493"/>
                  </a:cubicBezTo>
                  <a:cubicBezTo>
                    <a:pt x="435638" y="2447747"/>
                    <a:pt x="426656" y="2445911"/>
                    <a:pt x="419800" y="2440550"/>
                  </a:cubicBezTo>
                  <a:cubicBezTo>
                    <a:pt x="418588" y="2439419"/>
                    <a:pt x="416687" y="2439484"/>
                    <a:pt x="415557" y="2440697"/>
                  </a:cubicBezTo>
                  <a:cubicBezTo>
                    <a:pt x="415227" y="2441056"/>
                    <a:pt x="414986" y="2441491"/>
                    <a:pt x="414856" y="2441962"/>
                  </a:cubicBezTo>
                  <a:cubicBezTo>
                    <a:pt x="413738" y="2447165"/>
                    <a:pt x="408659" y="2450513"/>
                    <a:pt x="403439" y="2449495"/>
                  </a:cubicBezTo>
                  <a:cubicBezTo>
                    <a:pt x="398936" y="2448189"/>
                    <a:pt x="394870" y="2445687"/>
                    <a:pt x="391668" y="2442256"/>
                  </a:cubicBezTo>
                  <a:cubicBezTo>
                    <a:pt x="390803" y="2441391"/>
                    <a:pt x="389502" y="2441132"/>
                    <a:pt x="388372" y="2441609"/>
                  </a:cubicBezTo>
                  <a:cubicBezTo>
                    <a:pt x="387242" y="2442080"/>
                    <a:pt x="386536" y="2443216"/>
                    <a:pt x="386606" y="2444434"/>
                  </a:cubicBezTo>
                  <a:cubicBezTo>
                    <a:pt x="386630" y="2446311"/>
                    <a:pt x="385888" y="2448118"/>
                    <a:pt x="384547" y="2449436"/>
                  </a:cubicBezTo>
                  <a:cubicBezTo>
                    <a:pt x="381757" y="2450678"/>
                    <a:pt x="378567" y="2450678"/>
                    <a:pt x="375777" y="2449436"/>
                  </a:cubicBezTo>
                  <a:cubicBezTo>
                    <a:pt x="372187" y="2448377"/>
                    <a:pt x="368597" y="2441550"/>
                    <a:pt x="367185" y="2437666"/>
                  </a:cubicBezTo>
                  <a:cubicBezTo>
                    <a:pt x="366726" y="2436530"/>
                    <a:pt x="365643" y="2435771"/>
                    <a:pt x="364419" y="2435724"/>
                  </a:cubicBezTo>
                  <a:lnTo>
                    <a:pt x="364419" y="2435724"/>
                  </a:lnTo>
                  <a:cubicBezTo>
                    <a:pt x="363218" y="2435741"/>
                    <a:pt x="362147" y="2436483"/>
                    <a:pt x="361711" y="2437607"/>
                  </a:cubicBezTo>
                  <a:cubicBezTo>
                    <a:pt x="359922" y="2441109"/>
                    <a:pt x="356038" y="2443004"/>
                    <a:pt x="352177" y="2442256"/>
                  </a:cubicBezTo>
                  <a:cubicBezTo>
                    <a:pt x="348816" y="2441538"/>
                    <a:pt x="345933" y="2439390"/>
                    <a:pt x="344291" y="2436371"/>
                  </a:cubicBezTo>
                  <a:cubicBezTo>
                    <a:pt x="343543" y="2434929"/>
                    <a:pt x="341772" y="2434358"/>
                    <a:pt x="340324" y="2435105"/>
                  </a:cubicBezTo>
                  <a:cubicBezTo>
                    <a:pt x="340124" y="2435211"/>
                    <a:pt x="339929" y="2435341"/>
                    <a:pt x="339759" y="2435488"/>
                  </a:cubicBezTo>
                  <a:cubicBezTo>
                    <a:pt x="339759" y="2435488"/>
                    <a:pt x="330107" y="2443669"/>
                    <a:pt x="323044" y="2438607"/>
                  </a:cubicBezTo>
                  <a:cubicBezTo>
                    <a:pt x="319819" y="2436136"/>
                    <a:pt x="316824" y="2433381"/>
                    <a:pt x="314099" y="2430368"/>
                  </a:cubicBezTo>
                  <a:cubicBezTo>
                    <a:pt x="309284" y="2425047"/>
                    <a:pt x="303781" y="2420398"/>
                    <a:pt x="297737" y="2416537"/>
                  </a:cubicBezTo>
                  <a:cubicBezTo>
                    <a:pt x="285966" y="2409180"/>
                    <a:pt x="275491" y="2378812"/>
                    <a:pt x="272254" y="2353622"/>
                  </a:cubicBezTo>
                  <a:cubicBezTo>
                    <a:pt x="270876" y="2343888"/>
                    <a:pt x="268187" y="2334383"/>
                    <a:pt x="264249" y="2325373"/>
                  </a:cubicBezTo>
                  <a:cubicBezTo>
                    <a:pt x="260100" y="2316521"/>
                    <a:pt x="257852" y="2306898"/>
                    <a:pt x="257658" y="2297123"/>
                  </a:cubicBezTo>
                  <a:cubicBezTo>
                    <a:pt x="257658" y="2287824"/>
                    <a:pt x="258599" y="2276818"/>
                    <a:pt x="259718" y="2264106"/>
                  </a:cubicBezTo>
                  <a:cubicBezTo>
                    <a:pt x="261307" y="2246450"/>
                    <a:pt x="263308" y="2223850"/>
                    <a:pt x="263308" y="2197071"/>
                  </a:cubicBezTo>
                  <a:cubicBezTo>
                    <a:pt x="263308" y="2152872"/>
                    <a:pt x="252126" y="2080482"/>
                    <a:pt x="233881" y="1977959"/>
                  </a:cubicBezTo>
                  <a:cubicBezTo>
                    <a:pt x="219426" y="1900372"/>
                    <a:pt x="219426" y="1820778"/>
                    <a:pt x="233881" y="1743191"/>
                  </a:cubicBezTo>
                  <a:cubicBezTo>
                    <a:pt x="235882" y="1732067"/>
                    <a:pt x="238059" y="1721591"/>
                    <a:pt x="240237" y="1711469"/>
                  </a:cubicBezTo>
                  <a:cubicBezTo>
                    <a:pt x="246593" y="1681453"/>
                    <a:pt x="252596" y="1653086"/>
                    <a:pt x="251302" y="1616125"/>
                  </a:cubicBezTo>
                  <a:cubicBezTo>
                    <a:pt x="250595" y="1594408"/>
                    <a:pt x="247476" y="1551386"/>
                    <a:pt x="243886" y="1501360"/>
                  </a:cubicBezTo>
                  <a:cubicBezTo>
                    <a:pt x="239531" y="1440153"/>
                    <a:pt x="234057" y="1363996"/>
                    <a:pt x="231350" y="1303200"/>
                  </a:cubicBezTo>
                  <a:cubicBezTo>
                    <a:pt x="225053" y="1161951"/>
                    <a:pt x="229585" y="1094563"/>
                    <a:pt x="235470" y="1042419"/>
                  </a:cubicBezTo>
                  <a:cubicBezTo>
                    <a:pt x="238177" y="1018347"/>
                    <a:pt x="242885" y="992864"/>
                    <a:pt x="247241" y="968204"/>
                  </a:cubicBezTo>
                  <a:cubicBezTo>
                    <a:pt x="253597" y="933539"/>
                    <a:pt x="259011" y="903465"/>
                    <a:pt x="257658" y="885809"/>
                  </a:cubicBezTo>
                  <a:cubicBezTo>
                    <a:pt x="254362" y="845494"/>
                    <a:pt x="249536" y="783285"/>
                    <a:pt x="247829" y="760627"/>
                  </a:cubicBezTo>
                  <a:cubicBezTo>
                    <a:pt x="247829" y="745442"/>
                    <a:pt x="260483" y="730317"/>
                    <a:pt x="267722" y="718899"/>
                  </a:cubicBezTo>
                  <a:cubicBezTo>
                    <a:pt x="275049" y="707482"/>
                    <a:pt x="281788" y="695693"/>
                    <a:pt x="287909" y="683587"/>
                  </a:cubicBezTo>
                  <a:cubicBezTo>
                    <a:pt x="294129" y="671392"/>
                    <a:pt x="299362" y="658715"/>
                    <a:pt x="303564" y="645685"/>
                  </a:cubicBezTo>
                  <a:cubicBezTo>
                    <a:pt x="308213" y="632667"/>
                    <a:pt x="309961" y="618783"/>
                    <a:pt x="308684" y="605017"/>
                  </a:cubicBezTo>
                  <a:cubicBezTo>
                    <a:pt x="306453" y="618247"/>
                    <a:pt x="302493" y="631131"/>
                    <a:pt x="296913" y="643331"/>
                  </a:cubicBezTo>
                  <a:cubicBezTo>
                    <a:pt x="291675" y="655573"/>
                    <a:pt x="285908" y="667696"/>
                    <a:pt x="279846" y="679644"/>
                  </a:cubicBezTo>
                  <a:cubicBezTo>
                    <a:pt x="273784" y="691591"/>
                    <a:pt x="267722" y="703185"/>
                    <a:pt x="261836" y="715250"/>
                  </a:cubicBezTo>
                  <a:cubicBezTo>
                    <a:pt x="257952" y="722842"/>
                    <a:pt x="247123" y="738085"/>
                    <a:pt x="242179" y="749915"/>
                  </a:cubicBezTo>
                  <a:cubicBezTo>
                    <a:pt x="241879" y="750186"/>
                    <a:pt x="241655" y="750533"/>
                    <a:pt x="241532" y="750916"/>
                  </a:cubicBezTo>
                  <a:cubicBezTo>
                    <a:pt x="226948" y="786958"/>
                    <a:pt x="209839" y="821923"/>
                    <a:pt x="190329" y="855558"/>
                  </a:cubicBezTo>
                  <a:cubicBezTo>
                    <a:pt x="175886" y="880288"/>
                    <a:pt x="163086" y="905948"/>
                    <a:pt x="152015" y="932362"/>
                  </a:cubicBezTo>
                  <a:cubicBezTo>
                    <a:pt x="151898" y="932745"/>
                    <a:pt x="151898" y="933156"/>
                    <a:pt x="152015" y="933539"/>
                  </a:cubicBezTo>
                  <a:cubicBezTo>
                    <a:pt x="152015" y="933539"/>
                    <a:pt x="154428" y="989803"/>
                    <a:pt x="157077" y="1045714"/>
                  </a:cubicBezTo>
                  <a:cubicBezTo>
                    <a:pt x="158666" y="1079908"/>
                    <a:pt x="159490" y="1116927"/>
                    <a:pt x="160255" y="1149532"/>
                  </a:cubicBezTo>
                  <a:cubicBezTo>
                    <a:pt x="161079" y="1189023"/>
                    <a:pt x="161785" y="1220157"/>
                    <a:pt x="163551" y="1228161"/>
                  </a:cubicBezTo>
                  <a:cubicBezTo>
                    <a:pt x="167335" y="1247430"/>
                    <a:pt x="175115" y="1265698"/>
                    <a:pt x="186386" y="1281777"/>
                  </a:cubicBezTo>
                  <a:cubicBezTo>
                    <a:pt x="196797" y="1297526"/>
                    <a:pt x="203483" y="1315435"/>
                    <a:pt x="205925" y="1334157"/>
                  </a:cubicBezTo>
                  <a:cubicBezTo>
                    <a:pt x="207514" y="1345280"/>
                    <a:pt x="208986" y="1364290"/>
                    <a:pt x="210104" y="1379592"/>
                  </a:cubicBezTo>
                  <a:cubicBezTo>
                    <a:pt x="211222" y="1394894"/>
                    <a:pt x="211928" y="1403133"/>
                    <a:pt x="212576" y="1405252"/>
                  </a:cubicBezTo>
                  <a:cubicBezTo>
                    <a:pt x="212794" y="1407530"/>
                    <a:pt x="211811" y="1409760"/>
                    <a:pt x="209986" y="1411138"/>
                  </a:cubicBezTo>
                  <a:cubicBezTo>
                    <a:pt x="207279" y="1413080"/>
                    <a:pt x="203689" y="1411491"/>
                    <a:pt x="201158" y="1409784"/>
                  </a:cubicBezTo>
                  <a:cubicBezTo>
                    <a:pt x="190506" y="1402663"/>
                    <a:pt x="187857" y="1391069"/>
                    <a:pt x="183796" y="1369469"/>
                  </a:cubicBezTo>
                  <a:cubicBezTo>
                    <a:pt x="183267" y="1366762"/>
                    <a:pt x="182796" y="1364113"/>
                    <a:pt x="182325" y="1361524"/>
                  </a:cubicBezTo>
                  <a:cubicBezTo>
                    <a:pt x="180147" y="1348929"/>
                    <a:pt x="179029" y="1343338"/>
                    <a:pt x="175145" y="1342043"/>
                  </a:cubicBezTo>
                  <a:cubicBezTo>
                    <a:pt x="173314" y="1341531"/>
                    <a:pt x="171355" y="1342102"/>
                    <a:pt x="170083" y="1343515"/>
                  </a:cubicBezTo>
                  <a:cubicBezTo>
                    <a:pt x="164198" y="1349047"/>
                    <a:pt x="164198" y="1356698"/>
                    <a:pt x="164198" y="1382064"/>
                  </a:cubicBezTo>
                  <a:lnTo>
                    <a:pt x="164198" y="1393835"/>
                  </a:lnTo>
                  <a:cubicBezTo>
                    <a:pt x="164198" y="1413139"/>
                    <a:pt x="164198" y="1437151"/>
                    <a:pt x="163433" y="1465989"/>
                  </a:cubicBezTo>
                  <a:cubicBezTo>
                    <a:pt x="162668" y="1492944"/>
                    <a:pt x="153428" y="1494769"/>
                    <a:pt x="145777" y="1496240"/>
                  </a:cubicBezTo>
                  <a:cubicBezTo>
                    <a:pt x="145171" y="1496370"/>
                    <a:pt x="144617" y="1496676"/>
                    <a:pt x="144188" y="1497123"/>
                  </a:cubicBezTo>
                  <a:cubicBezTo>
                    <a:pt x="143652" y="1495999"/>
                    <a:pt x="143199" y="1494839"/>
                    <a:pt x="142834" y="1493651"/>
                  </a:cubicBezTo>
                  <a:cubicBezTo>
                    <a:pt x="142275" y="1491426"/>
                    <a:pt x="141863" y="1489166"/>
                    <a:pt x="141598" y="1486882"/>
                  </a:cubicBezTo>
                  <a:cubicBezTo>
                    <a:pt x="140951" y="1482292"/>
                    <a:pt x="140539" y="1477701"/>
                    <a:pt x="140244" y="1473111"/>
                  </a:cubicBezTo>
                  <a:cubicBezTo>
                    <a:pt x="139656" y="1463871"/>
                    <a:pt x="139126" y="1454631"/>
                    <a:pt x="138891" y="1445390"/>
                  </a:cubicBezTo>
                  <a:lnTo>
                    <a:pt x="137773" y="1417553"/>
                  </a:lnTo>
                  <a:cubicBezTo>
                    <a:pt x="137361" y="1408313"/>
                    <a:pt x="137007" y="1399014"/>
                    <a:pt x="136301" y="1389715"/>
                  </a:cubicBezTo>
                  <a:cubicBezTo>
                    <a:pt x="135418" y="1399014"/>
                    <a:pt x="135065" y="1408313"/>
                    <a:pt x="134830" y="1417612"/>
                  </a:cubicBezTo>
                  <a:cubicBezTo>
                    <a:pt x="134595" y="1426910"/>
                    <a:pt x="134830" y="1436209"/>
                    <a:pt x="134830" y="1445508"/>
                  </a:cubicBezTo>
                  <a:cubicBezTo>
                    <a:pt x="134830" y="1454807"/>
                    <a:pt x="135889" y="1464106"/>
                    <a:pt x="137125" y="1473405"/>
                  </a:cubicBezTo>
                  <a:cubicBezTo>
                    <a:pt x="137773" y="1477996"/>
                    <a:pt x="138479" y="1482645"/>
                    <a:pt x="139538" y="1487236"/>
                  </a:cubicBezTo>
                  <a:cubicBezTo>
                    <a:pt x="140103" y="1489513"/>
                    <a:pt x="140809" y="1491756"/>
                    <a:pt x="141657" y="1493945"/>
                  </a:cubicBezTo>
                  <a:cubicBezTo>
                    <a:pt x="142175" y="1495240"/>
                    <a:pt x="142846" y="1496464"/>
                    <a:pt x="143658" y="1497594"/>
                  </a:cubicBezTo>
                  <a:cubicBezTo>
                    <a:pt x="143364" y="1498012"/>
                    <a:pt x="143181" y="1498500"/>
                    <a:pt x="143128" y="1499006"/>
                  </a:cubicBezTo>
                  <a:cubicBezTo>
                    <a:pt x="142810" y="1507652"/>
                    <a:pt x="136601" y="1514956"/>
                    <a:pt x="128121" y="1516662"/>
                  </a:cubicBezTo>
                  <a:cubicBezTo>
                    <a:pt x="124413" y="1516662"/>
                    <a:pt x="123236" y="1516015"/>
                    <a:pt x="120940" y="1496299"/>
                  </a:cubicBezTo>
                  <a:cubicBezTo>
                    <a:pt x="120805" y="1494898"/>
                    <a:pt x="119693" y="1493786"/>
                    <a:pt x="118292" y="1493651"/>
                  </a:cubicBezTo>
                  <a:lnTo>
                    <a:pt x="117939" y="1493651"/>
                  </a:lnTo>
                  <a:cubicBezTo>
                    <a:pt x="117645" y="1475994"/>
                    <a:pt x="116703" y="1458750"/>
                    <a:pt x="115408" y="1441330"/>
                  </a:cubicBezTo>
                  <a:cubicBezTo>
                    <a:pt x="114878" y="1432148"/>
                    <a:pt x="113937" y="1423026"/>
                    <a:pt x="113113" y="1413845"/>
                  </a:cubicBezTo>
                  <a:cubicBezTo>
                    <a:pt x="112289" y="1404664"/>
                    <a:pt x="111053" y="1395541"/>
                    <a:pt x="109464" y="1386419"/>
                  </a:cubicBezTo>
                  <a:cubicBezTo>
                    <a:pt x="109464" y="1395659"/>
                    <a:pt x="109464" y="1404840"/>
                    <a:pt x="109876" y="1414080"/>
                  </a:cubicBezTo>
                  <a:cubicBezTo>
                    <a:pt x="110288" y="1423320"/>
                    <a:pt x="110818" y="1432502"/>
                    <a:pt x="111818" y="1441624"/>
                  </a:cubicBezTo>
                  <a:cubicBezTo>
                    <a:pt x="113289" y="1459280"/>
                    <a:pt x="115173" y="1476348"/>
                    <a:pt x="117703" y="1493651"/>
                  </a:cubicBezTo>
                  <a:cubicBezTo>
                    <a:pt x="116544" y="1493804"/>
                    <a:pt x="115591" y="1494639"/>
                    <a:pt x="115290" y="1495769"/>
                  </a:cubicBezTo>
                  <a:cubicBezTo>
                    <a:pt x="115290" y="1496123"/>
                    <a:pt x="114467" y="1496946"/>
                    <a:pt x="112642" y="1497712"/>
                  </a:cubicBezTo>
                  <a:cubicBezTo>
                    <a:pt x="109735" y="1499012"/>
                    <a:pt x="106468" y="1499259"/>
                    <a:pt x="103402" y="1498418"/>
                  </a:cubicBezTo>
                  <a:cubicBezTo>
                    <a:pt x="100695" y="1496652"/>
                    <a:pt x="98282" y="1481703"/>
                    <a:pt x="96163" y="1453983"/>
                  </a:cubicBezTo>
                  <a:cubicBezTo>
                    <a:pt x="96045" y="1452518"/>
                    <a:pt x="94868" y="1451358"/>
                    <a:pt x="93397" y="1451276"/>
                  </a:cubicBezTo>
                  <a:cubicBezTo>
                    <a:pt x="94397" y="1438387"/>
                    <a:pt x="94397" y="1425498"/>
                    <a:pt x="94162" y="1412609"/>
                  </a:cubicBezTo>
                  <a:cubicBezTo>
                    <a:pt x="93903" y="1398737"/>
                    <a:pt x="92944" y="1384889"/>
                    <a:pt x="91278" y="1371117"/>
                  </a:cubicBezTo>
                  <a:cubicBezTo>
                    <a:pt x="90260" y="1384960"/>
                    <a:pt x="89942" y="1398849"/>
                    <a:pt x="90336" y="1412727"/>
                  </a:cubicBezTo>
                  <a:cubicBezTo>
                    <a:pt x="90690" y="1425616"/>
                    <a:pt x="91337" y="1438505"/>
                    <a:pt x="92926" y="1451335"/>
                  </a:cubicBezTo>
                  <a:cubicBezTo>
                    <a:pt x="91602" y="1451523"/>
                    <a:pt x="90554" y="1452547"/>
                    <a:pt x="90336" y="1453865"/>
                  </a:cubicBezTo>
                  <a:cubicBezTo>
                    <a:pt x="88865" y="1465048"/>
                    <a:pt x="82921" y="1470109"/>
                    <a:pt x="80272" y="1470168"/>
                  </a:cubicBezTo>
                  <a:cubicBezTo>
                    <a:pt x="79213" y="1470168"/>
                    <a:pt x="78389" y="1469226"/>
                    <a:pt x="77977" y="1467166"/>
                  </a:cubicBezTo>
                  <a:cubicBezTo>
                    <a:pt x="74605" y="1449975"/>
                    <a:pt x="72227" y="1432607"/>
                    <a:pt x="70856" y="1415140"/>
                  </a:cubicBezTo>
                  <a:cubicBezTo>
                    <a:pt x="69738" y="1404664"/>
                    <a:pt x="68502" y="1392128"/>
                    <a:pt x="66618" y="1376120"/>
                  </a:cubicBezTo>
                  <a:cubicBezTo>
                    <a:pt x="63052" y="1352843"/>
                    <a:pt x="62934" y="1329160"/>
                    <a:pt x="66265" y="1305848"/>
                  </a:cubicBezTo>
                  <a:cubicBezTo>
                    <a:pt x="66913" y="1300492"/>
                    <a:pt x="67619" y="1294784"/>
                    <a:pt x="68266" y="1288192"/>
                  </a:cubicBezTo>
                  <a:cubicBezTo>
                    <a:pt x="70291" y="1267352"/>
                    <a:pt x="68914" y="1246323"/>
                    <a:pt x="64205" y="1225925"/>
                  </a:cubicBezTo>
                  <a:cubicBezTo>
                    <a:pt x="62793" y="1217744"/>
                    <a:pt x="61086" y="1208269"/>
                    <a:pt x="59262" y="1196498"/>
                  </a:cubicBezTo>
                  <a:cubicBezTo>
                    <a:pt x="56201" y="1176958"/>
                    <a:pt x="50728" y="1153123"/>
                    <a:pt x="44430" y="1125520"/>
                  </a:cubicBezTo>
                  <a:cubicBezTo>
                    <a:pt x="35544" y="1086971"/>
                    <a:pt x="25538" y="1043125"/>
                    <a:pt x="18005" y="994100"/>
                  </a:cubicBezTo>
                  <a:cubicBezTo>
                    <a:pt x="15239" y="976443"/>
                    <a:pt x="12767" y="962731"/>
                    <a:pt x="10707" y="951843"/>
                  </a:cubicBezTo>
                  <a:cubicBezTo>
                    <a:pt x="4292" y="917060"/>
                    <a:pt x="2997" y="909821"/>
                    <a:pt x="14886" y="873861"/>
                  </a:cubicBezTo>
                  <a:cubicBezTo>
                    <a:pt x="24185" y="846023"/>
                    <a:pt x="50963" y="776517"/>
                    <a:pt x="75976" y="717428"/>
                  </a:cubicBezTo>
                  <a:cubicBezTo>
                    <a:pt x="84863" y="696417"/>
                    <a:pt x="95280" y="676230"/>
                    <a:pt x="104520" y="658162"/>
                  </a:cubicBezTo>
                  <a:cubicBezTo>
                    <a:pt x="113172" y="642336"/>
                    <a:pt x="120817" y="625981"/>
                    <a:pt x="127414" y="609196"/>
                  </a:cubicBezTo>
                  <a:cubicBezTo>
                    <a:pt x="133300" y="591540"/>
                    <a:pt x="137478" y="576473"/>
                    <a:pt x="141127" y="562878"/>
                  </a:cubicBezTo>
                  <a:cubicBezTo>
                    <a:pt x="150132" y="529272"/>
                    <a:pt x="156665" y="504966"/>
                    <a:pt x="182972" y="475009"/>
                  </a:cubicBezTo>
                  <a:cubicBezTo>
                    <a:pt x="215872" y="437696"/>
                    <a:pt x="237294" y="430869"/>
                    <a:pt x="264367" y="422041"/>
                  </a:cubicBezTo>
                  <a:cubicBezTo>
                    <a:pt x="273843" y="419098"/>
                    <a:pt x="283671" y="416155"/>
                    <a:pt x="295030" y="411329"/>
                  </a:cubicBezTo>
                  <a:cubicBezTo>
                    <a:pt x="320572" y="400912"/>
                    <a:pt x="380603" y="374428"/>
                    <a:pt x="386548" y="353241"/>
                  </a:cubicBezTo>
                  <a:lnTo>
                    <a:pt x="387195" y="350945"/>
                  </a:lnTo>
                  <a:cubicBezTo>
                    <a:pt x="390667" y="338586"/>
                    <a:pt x="390667" y="338115"/>
                    <a:pt x="389549" y="312690"/>
                  </a:cubicBezTo>
                  <a:lnTo>
                    <a:pt x="389549" y="304863"/>
                  </a:lnTo>
                  <a:cubicBezTo>
                    <a:pt x="389496" y="303939"/>
                    <a:pt x="389019" y="303092"/>
                    <a:pt x="388254" y="302567"/>
                  </a:cubicBezTo>
                  <a:cubicBezTo>
                    <a:pt x="305212" y="244596"/>
                    <a:pt x="310038" y="143132"/>
                    <a:pt x="318336" y="112175"/>
                  </a:cubicBezTo>
                  <a:cubicBezTo>
                    <a:pt x="339641" y="31899"/>
                    <a:pt x="410560" y="12124"/>
                    <a:pt x="440105" y="7769"/>
                  </a:cubicBezTo>
                  <a:cubicBezTo>
                    <a:pt x="448103" y="6491"/>
                    <a:pt x="456189" y="5841"/>
                    <a:pt x="464293" y="5827"/>
                  </a:cubicBezTo>
                  <a:cubicBezTo>
                    <a:pt x="517262" y="5827"/>
                    <a:pt x="561755" y="28191"/>
                    <a:pt x="586180" y="67270"/>
                  </a:cubicBezTo>
                  <a:cubicBezTo>
                    <a:pt x="606837" y="100169"/>
                    <a:pt x="608250" y="117178"/>
                    <a:pt x="602070" y="154903"/>
                  </a:cubicBezTo>
                  <a:cubicBezTo>
                    <a:pt x="599069" y="173324"/>
                    <a:pt x="602070" y="179386"/>
                    <a:pt x="605366" y="186449"/>
                  </a:cubicBezTo>
                  <a:cubicBezTo>
                    <a:pt x="608662" y="193511"/>
                    <a:pt x="612841" y="202104"/>
                    <a:pt x="610898" y="229648"/>
                  </a:cubicBezTo>
                  <a:cubicBezTo>
                    <a:pt x="607132" y="283558"/>
                    <a:pt x="594243" y="315751"/>
                    <a:pt x="588887" y="327109"/>
                  </a:cubicBezTo>
                  <a:cubicBezTo>
                    <a:pt x="581412" y="343059"/>
                    <a:pt x="563109" y="345119"/>
                    <a:pt x="549749" y="346649"/>
                  </a:cubicBezTo>
                  <a:cubicBezTo>
                    <a:pt x="547572" y="346649"/>
                    <a:pt x="545571" y="347120"/>
                    <a:pt x="543864" y="347414"/>
                  </a:cubicBezTo>
                  <a:cubicBezTo>
                    <a:pt x="542445" y="347644"/>
                    <a:pt x="541404" y="348862"/>
                    <a:pt x="541392" y="350298"/>
                  </a:cubicBezTo>
                  <a:lnTo>
                    <a:pt x="541392" y="353005"/>
                  </a:lnTo>
                  <a:cubicBezTo>
                    <a:pt x="541392" y="364776"/>
                    <a:pt x="541392" y="379901"/>
                    <a:pt x="564933" y="387376"/>
                  </a:cubicBezTo>
                  <a:cubicBezTo>
                    <a:pt x="574150" y="390054"/>
                    <a:pt x="583555" y="392019"/>
                    <a:pt x="593066" y="393261"/>
                  </a:cubicBezTo>
                  <a:cubicBezTo>
                    <a:pt x="597539" y="394026"/>
                    <a:pt x="602247" y="394791"/>
                    <a:pt x="607190" y="395733"/>
                  </a:cubicBezTo>
                  <a:cubicBezTo>
                    <a:pt x="635499" y="401030"/>
                    <a:pt x="661159" y="408151"/>
                    <a:pt x="688821" y="441580"/>
                  </a:cubicBezTo>
                  <a:cubicBezTo>
                    <a:pt x="720778" y="480247"/>
                    <a:pt x="735904" y="522622"/>
                    <a:pt x="736904" y="551284"/>
                  </a:cubicBezTo>
                  <a:lnTo>
                    <a:pt x="736904" y="556286"/>
                  </a:lnTo>
                  <a:cubicBezTo>
                    <a:pt x="738023" y="586596"/>
                    <a:pt x="753795" y="654807"/>
                    <a:pt x="763153" y="685117"/>
                  </a:cubicBezTo>
                  <a:cubicBezTo>
                    <a:pt x="772099" y="714073"/>
                    <a:pt x="776395" y="773986"/>
                    <a:pt x="783105" y="809946"/>
                  </a:cubicBezTo>
                  <a:cubicBezTo>
                    <a:pt x="784811" y="819127"/>
                    <a:pt x="786165" y="826484"/>
                    <a:pt x="787107" y="830839"/>
                  </a:cubicBezTo>
                  <a:cubicBezTo>
                    <a:pt x="791697" y="852674"/>
                    <a:pt x="802821" y="874038"/>
                    <a:pt x="815886" y="897697"/>
                  </a:cubicBezTo>
                  <a:cubicBezTo>
                    <a:pt x="827657" y="919296"/>
                    <a:pt x="834778" y="945898"/>
                    <a:pt x="841723" y="995748"/>
                  </a:cubicBezTo>
                  <a:cubicBezTo>
                    <a:pt x="848497" y="1044402"/>
                    <a:pt x="858326" y="1092580"/>
                    <a:pt x="871150" y="1139998"/>
                  </a:cubicBezTo>
                  <a:cubicBezTo>
                    <a:pt x="873445" y="1147767"/>
                    <a:pt x="877035" y="1157654"/>
                    <a:pt x="880625" y="1169425"/>
                  </a:cubicBezTo>
                  <a:cubicBezTo>
                    <a:pt x="891278" y="1201383"/>
                    <a:pt x="905874" y="1245170"/>
                    <a:pt x="906109" y="1265004"/>
                  </a:cubicBezTo>
                  <a:cubicBezTo>
                    <a:pt x="905226" y="1292535"/>
                    <a:pt x="900041" y="1319761"/>
                    <a:pt x="890748" y="1345692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5" name="Graphic 6">
            <a:extLst>
              <a:ext uri="{FF2B5EF4-FFF2-40B4-BE49-F238E27FC236}">
                <a16:creationId xmlns:a16="http://schemas.microsoft.com/office/drawing/2014/main" xmlns="" id="{1CCF98D7-0F3C-4DBE-9491-BA68418E2C4C}"/>
              </a:ext>
            </a:extLst>
          </p:cNvPr>
          <p:cNvGrpSpPr/>
          <p:nvPr/>
        </p:nvGrpSpPr>
        <p:grpSpPr>
          <a:xfrm>
            <a:off x="7246685" y="2493865"/>
            <a:ext cx="847101" cy="2405884"/>
            <a:chOff x="7246685" y="2493865"/>
            <a:chExt cx="847101" cy="2405884"/>
          </a:xfrm>
        </p:grpSpPr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1D20D246-0BEC-4B3E-B71F-214E4768EEFD}"/>
                </a:ext>
              </a:extLst>
            </p:cNvPr>
            <p:cNvSpPr/>
            <p:nvPr/>
          </p:nvSpPr>
          <p:spPr>
            <a:xfrm>
              <a:off x="7481128" y="3378871"/>
              <a:ext cx="400761" cy="381929"/>
            </a:xfrm>
            <a:custGeom>
              <a:avLst/>
              <a:gdLst>
                <a:gd name="connsiteX0" fmla="*/ 188584 w 400761"/>
                <a:gd name="connsiteY0" fmla="*/ 10749 h 381929"/>
                <a:gd name="connsiteX1" fmla="*/ 184170 w 400761"/>
                <a:gd name="connsiteY1" fmla="*/ 9042 h 381929"/>
                <a:gd name="connsiteX2" fmla="*/ 115428 w 400761"/>
                <a:gd name="connsiteY2" fmla="*/ 19871 h 381929"/>
                <a:gd name="connsiteX3" fmla="*/ 110955 w 400761"/>
                <a:gd name="connsiteY3" fmla="*/ 23226 h 381929"/>
                <a:gd name="connsiteX4" fmla="*/ 106541 w 400761"/>
                <a:gd name="connsiteY4" fmla="*/ 22108 h 381929"/>
                <a:gd name="connsiteX5" fmla="*/ 62107 w 400761"/>
                <a:gd name="connsiteY5" fmla="*/ 32878 h 381929"/>
                <a:gd name="connsiteX6" fmla="*/ 48453 w 400761"/>
                <a:gd name="connsiteY6" fmla="*/ 69132 h 381929"/>
                <a:gd name="connsiteX7" fmla="*/ 10610 w 400761"/>
                <a:gd name="connsiteY7" fmla="*/ 97029 h 381929"/>
                <a:gd name="connsiteX8" fmla="*/ 8020 w 400761"/>
                <a:gd name="connsiteY8" fmla="*/ 121453 h 381929"/>
                <a:gd name="connsiteX9" fmla="*/ 18555 w 400761"/>
                <a:gd name="connsiteY9" fmla="*/ 142229 h 381929"/>
                <a:gd name="connsiteX10" fmla="*/ 899 w 400761"/>
                <a:gd name="connsiteY10" fmla="*/ 186722 h 381929"/>
                <a:gd name="connsiteX11" fmla="*/ 28384 w 400761"/>
                <a:gd name="connsiteY11" fmla="*/ 227920 h 381929"/>
                <a:gd name="connsiteX12" fmla="*/ 36747 w 400761"/>
                <a:gd name="connsiteY12" fmla="*/ 294648 h 381929"/>
                <a:gd name="connsiteX13" fmla="*/ 61283 w 400761"/>
                <a:gd name="connsiteY13" fmla="*/ 304430 h 381929"/>
                <a:gd name="connsiteX14" fmla="*/ 70641 w 400761"/>
                <a:gd name="connsiteY14" fmla="*/ 306548 h 381929"/>
                <a:gd name="connsiteX15" fmla="*/ 75290 w 400761"/>
                <a:gd name="connsiteY15" fmla="*/ 311492 h 381929"/>
                <a:gd name="connsiteX16" fmla="*/ 130907 w 400761"/>
                <a:gd name="connsiteY16" fmla="*/ 318084 h 381929"/>
                <a:gd name="connsiteX17" fmla="*/ 160334 w 400761"/>
                <a:gd name="connsiteY17" fmla="*/ 335093 h 381929"/>
                <a:gd name="connsiteX18" fmla="*/ 191644 w 400761"/>
                <a:gd name="connsiteY18" fmla="*/ 325617 h 381929"/>
                <a:gd name="connsiteX19" fmla="*/ 196941 w 400761"/>
                <a:gd name="connsiteY19" fmla="*/ 321438 h 381929"/>
                <a:gd name="connsiteX20" fmla="*/ 203591 w 400761"/>
                <a:gd name="connsiteY20" fmla="*/ 326147 h 381929"/>
                <a:gd name="connsiteX21" fmla="*/ 211654 w 400761"/>
                <a:gd name="connsiteY21" fmla="*/ 355927 h 381929"/>
                <a:gd name="connsiteX22" fmla="*/ 210889 w 400761"/>
                <a:gd name="connsiteY22" fmla="*/ 370699 h 381929"/>
                <a:gd name="connsiteX23" fmla="*/ 220830 w 400761"/>
                <a:gd name="connsiteY23" fmla="*/ 381911 h 381929"/>
                <a:gd name="connsiteX24" fmla="*/ 231547 w 400761"/>
                <a:gd name="connsiteY24" fmla="*/ 374583 h 381929"/>
                <a:gd name="connsiteX25" fmla="*/ 236079 w 400761"/>
                <a:gd name="connsiteY25" fmla="*/ 360282 h 381929"/>
                <a:gd name="connsiteX26" fmla="*/ 269331 w 400761"/>
                <a:gd name="connsiteY26" fmla="*/ 329207 h 381929"/>
                <a:gd name="connsiteX27" fmla="*/ 294403 w 400761"/>
                <a:gd name="connsiteY27" fmla="*/ 325029 h 381929"/>
                <a:gd name="connsiteX28" fmla="*/ 308763 w 400761"/>
                <a:gd name="connsiteY28" fmla="*/ 306607 h 381929"/>
                <a:gd name="connsiteX29" fmla="*/ 347018 w 400761"/>
                <a:gd name="connsiteY29" fmla="*/ 303547 h 381929"/>
                <a:gd name="connsiteX30" fmla="*/ 363262 w 400761"/>
                <a:gd name="connsiteY30" fmla="*/ 270236 h 381929"/>
                <a:gd name="connsiteX31" fmla="*/ 393407 w 400761"/>
                <a:gd name="connsiteY31" fmla="*/ 243763 h 381929"/>
                <a:gd name="connsiteX32" fmla="*/ 392689 w 400761"/>
                <a:gd name="connsiteY32" fmla="*/ 235335 h 381929"/>
                <a:gd name="connsiteX33" fmla="*/ 391100 w 400761"/>
                <a:gd name="connsiteY33" fmla="*/ 228508 h 381929"/>
                <a:gd name="connsiteX34" fmla="*/ 396632 w 400761"/>
                <a:gd name="connsiteY34" fmla="*/ 219092 h 381929"/>
                <a:gd name="connsiteX35" fmla="*/ 398751 w 400761"/>
                <a:gd name="connsiteY35" fmla="*/ 194197 h 381929"/>
                <a:gd name="connsiteX36" fmla="*/ 385097 w 400761"/>
                <a:gd name="connsiteY36" fmla="*/ 172244 h 381929"/>
                <a:gd name="connsiteX37" fmla="*/ 377269 w 400761"/>
                <a:gd name="connsiteY37" fmla="*/ 110153 h 381929"/>
                <a:gd name="connsiteX38" fmla="*/ 364898 w 400761"/>
                <a:gd name="connsiteY38" fmla="*/ 64006 h 381929"/>
                <a:gd name="connsiteX39" fmla="*/ 359613 w 400761"/>
                <a:gd name="connsiteY39" fmla="*/ 61540 h 381929"/>
                <a:gd name="connsiteX40" fmla="*/ 346018 w 400761"/>
                <a:gd name="connsiteY40" fmla="*/ 22049 h 381929"/>
                <a:gd name="connsiteX41" fmla="*/ 306468 w 400761"/>
                <a:gd name="connsiteY41" fmla="*/ 22755 h 381929"/>
                <a:gd name="connsiteX42" fmla="*/ 283633 w 400761"/>
                <a:gd name="connsiteY42" fmla="*/ 1509 h 381929"/>
                <a:gd name="connsiteX43" fmla="*/ 248320 w 400761"/>
                <a:gd name="connsiteY43" fmla="*/ 9690 h 381929"/>
                <a:gd name="connsiteX44" fmla="*/ 192703 w 400761"/>
                <a:gd name="connsiteY44" fmla="*/ 8513 h 381929"/>
                <a:gd name="connsiteX45" fmla="*/ 188584 w 400761"/>
                <a:gd name="connsiteY45" fmla="*/ 10749 h 38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0761" h="381929">
                  <a:moveTo>
                    <a:pt x="188584" y="10749"/>
                  </a:moveTo>
                  <a:cubicBezTo>
                    <a:pt x="186983" y="10602"/>
                    <a:pt x="185453" y="10014"/>
                    <a:pt x="184170" y="9042"/>
                  </a:cubicBezTo>
                  <a:cubicBezTo>
                    <a:pt x="161570" y="-4017"/>
                    <a:pt x="132920" y="497"/>
                    <a:pt x="115428" y="19871"/>
                  </a:cubicBezTo>
                  <a:cubicBezTo>
                    <a:pt x="114398" y="21502"/>
                    <a:pt x="112809" y="22697"/>
                    <a:pt x="110955" y="23226"/>
                  </a:cubicBezTo>
                  <a:cubicBezTo>
                    <a:pt x="109408" y="23262"/>
                    <a:pt x="107883" y="22879"/>
                    <a:pt x="106541" y="22108"/>
                  </a:cubicBezTo>
                  <a:cubicBezTo>
                    <a:pt x="92240" y="15811"/>
                    <a:pt x="72936" y="22520"/>
                    <a:pt x="62107" y="32878"/>
                  </a:cubicBezTo>
                  <a:cubicBezTo>
                    <a:pt x="52343" y="42301"/>
                    <a:pt x="47335" y="55613"/>
                    <a:pt x="48453" y="69132"/>
                  </a:cubicBezTo>
                  <a:cubicBezTo>
                    <a:pt x="31315" y="69797"/>
                    <a:pt x="16313" y="80850"/>
                    <a:pt x="10610" y="97029"/>
                  </a:cubicBezTo>
                  <a:cubicBezTo>
                    <a:pt x="7938" y="104874"/>
                    <a:pt x="7049" y="113220"/>
                    <a:pt x="8020" y="121453"/>
                  </a:cubicBezTo>
                  <a:cubicBezTo>
                    <a:pt x="8314" y="123513"/>
                    <a:pt x="15554" y="144112"/>
                    <a:pt x="18555" y="142229"/>
                  </a:cubicBezTo>
                  <a:cubicBezTo>
                    <a:pt x="4330" y="152216"/>
                    <a:pt x="-2609" y="169696"/>
                    <a:pt x="899" y="186722"/>
                  </a:cubicBezTo>
                  <a:cubicBezTo>
                    <a:pt x="4789" y="203325"/>
                    <a:pt x="14547" y="217956"/>
                    <a:pt x="28384" y="227920"/>
                  </a:cubicBezTo>
                  <a:cubicBezTo>
                    <a:pt x="12264" y="248654"/>
                    <a:pt x="16013" y="278534"/>
                    <a:pt x="36747" y="294648"/>
                  </a:cubicBezTo>
                  <a:cubicBezTo>
                    <a:pt x="43839" y="300163"/>
                    <a:pt x="52343" y="303553"/>
                    <a:pt x="61283" y="304430"/>
                  </a:cubicBezTo>
                  <a:cubicBezTo>
                    <a:pt x="64526" y="304371"/>
                    <a:pt x="67739" y="305095"/>
                    <a:pt x="70641" y="306548"/>
                  </a:cubicBezTo>
                  <a:cubicBezTo>
                    <a:pt x="72453" y="307931"/>
                    <a:pt x="74025" y="309597"/>
                    <a:pt x="75290" y="311492"/>
                  </a:cubicBezTo>
                  <a:cubicBezTo>
                    <a:pt x="89327" y="327759"/>
                    <a:pt x="113457" y="330620"/>
                    <a:pt x="130907" y="318084"/>
                  </a:cubicBezTo>
                  <a:cubicBezTo>
                    <a:pt x="138893" y="326441"/>
                    <a:pt x="149105" y="332344"/>
                    <a:pt x="160334" y="335093"/>
                  </a:cubicBezTo>
                  <a:cubicBezTo>
                    <a:pt x="171716" y="337764"/>
                    <a:pt x="183658" y="334151"/>
                    <a:pt x="191644" y="325617"/>
                  </a:cubicBezTo>
                  <a:cubicBezTo>
                    <a:pt x="193174" y="323851"/>
                    <a:pt x="194646" y="321733"/>
                    <a:pt x="196941" y="321438"/>
                  </a:cubicBezTo>
                  <a:cubicBezTo>
                    <a:pt x="199236" y="321144"/>
                    <a:pt x="202061" y="323675"/>
                    <a:pt x="203591" y="326147"/>
                  </a:cubicBezTo>
                  <a:cubicBezTo>
                    <a:pt x="209206" y="335040"/>
                    <a:pt x="212019" y="345415"/>
                    <a:pt x="211654" y="355927"/>
                  </a:cubicBezTo>
                  <a:cubicBezTo>
                    <a:pt x="210930" y="360818"/>
                    <a:pt x="210677" y="365761"/>
                    <a:pt x="210889" y="370699"/>
                  </a:cubicBezTo>
                  <a:cubicBezTo>
                    <a:pt x="210536" y="376537"/>
                    <a:pt x="214991" y="381558"/>
                    <a:pt x="220830" y="381911"/>
                  </a:cubicBezTo>
                  <a:cubicBezTo>
                    <a:pt x="225656" y="382199"/>
                    <a:pt x="230064" y="379186"/>
                    <a:pt x="231547" y="374583"/>
                  </a:cubicBezTo>
                  <a:cubicBezTo>
                    <a:pt x="233542" y="369981"/>
                    <a:pt x="235061" y="365190"/>
                    <a:pt x="236079" y="360282"/>
                  </a:cubicBezTo>
                  <a:cubicBezTo>
                    <a:pt x="241011" y="344850"/>
                    <a:pt x="253599" y="333080"/>
                    <a:pt x="269331" y="329207"/>
                  </a:cubicBezTo>
                  <a:cubicBezTo>
                    <a:pt x="277753" y="328236"/>
                    <a:pt x="286122" y="326841"/>
                    <a:pt x="294403" y="325029"/>
                  </a:cubicBezTo>
                  <a:cubicBezTo>
                    <a:pt x="302407" y="322380"/>
                    <a:pt x="309999" y="315023"/>
                    <a:pt x="308763" y="306607"/>
                  </a:cubicBezTo>
                  <a:cubicBezTo>
                    <a:pt x="321393" y="310909"/>
                    <a:pt x="335236" y="309803"/>
                    <a:pt x="347018" y="303547"/>
                  </a:cubicBezTo>
                  <a:cubicBezTo>
                    <a:pt x="358807" y="296873"/>
                    <a:pt x="365263" y="283631"/>
                    <a:pt x="363262" y="270236"/>
                  </a:cubicBezTo>
                  <a:cubicBezTo>
                    <a:pt x="378893" y="271248"/>
                    <a:pt x="392394" y="259395"/>
                    <a:pt x="393407" y="243763"/>
                  </a:cubicBezTo>
                  <a:cubicBezTo>
                    <a:pt x="393589" y="240932"/>
                    <a:pt x="393348" y="238096"/>
                    <a:pt x="392689" y="235335"/>
                  </a:cubicBezTo>
                  <a:cubicBezTo>
                    <a:pt x="391735" y="233181"/>
                    <a:pt x="391194" y="230862"/>
                    <a:pt x="391100" y="228508"/>
                  </a:cubicBezTo>
                  <a:cubicBezTo>
                    <a:pt x="391100" y="224800"/>
                    <a:pt x="394454" y="222093"/>
                    <a:pt x="396632" y="219092"/>
                  </a:cubicBezTo>
                  <a:cubicBezTo>
                    <a:pt x="401258" y="211605"/>
                    <a:pt x="402046" y="202360"/>
                    <a:pt x="398751" y="194197"/>
                  </a:cubicBezTo>
                  <a:cubicBezTo>
                    <a:pt x="395408" y="186192"/>
                    <a:pt x="390799" y="178777"/>
                    <a:pt x="385097" y="172244"/>
                  </a:cubicBezTo>
                  <a:cubicBezTo>
                    <a:pt x="396184" y="152034"/>
                    <a:pt x="393024" y="126980"/>
                    <a:pt x="377269" y="110153"/>
                  </a:cubicBezTo>
                  <a:cubicBezTo>
                    <a:pt x="386597" y="93992"/>
                    <a:pt x="381053" y="73334"/>
                    <a:pt x="364898" y="64006"/>
                  </a:cubicBezTo>
                  <a:cubicBezTo>
                    <a:pt x="363209" y="63035"/>
                    <a:pt x="361443" y="62211"/>
                    <a:pt x="359613" y="61540"/>
                  </a:cubicBezTo>
                  <a:cubicBezTo>
                    <a:pt x="362002" y="46927"/>
                    <a:pt x="356894" y="32095"/>
                    <a:pt x="346018" y="22049"/>
                  </a:cubicBezTo>
                  <a:cubicBezTo>
                    <a:pt x="334512" y="12362"/>
                    <a:pt x="317621" y="12662"/>
                    <a:pt x="306468" y="22755"/>
                  </a:cubicBezTo>
                  <a:cubicBezTo>
                    <a:pt x="310646" y="18341"/>
                    <a:pt x="286928" y="2392"/>
                    <a:pt x="283633" y="1509"/>
                  </a:cubicBezTo>
                  <a:cubicBezTo>
                    <a:pt x="272333" y="-1551"/>
                    <a:pt x="257855" y="3510"/>
                    <a:pt x="248320" y="9690"/>
                  </a:cubicBezTo>
                  <a:cubicBezTo>
                    <a:pt x="232018" y="-2781"/>
                    <a:pt x="209518" y="-3258"/>
                    <a:pt x="192703" y="8513"/>
                  </a:cubicBezTo>
                  <a:cubicBezTo>
                    <a:pt x="191556" y="9613"/>
                    <a:pt x="190132" y="10390"/>
                    <a:pt x="188584" y="10749"/>
                  </a:cubicBezTo>
                  <a:close/>
                </a:path>
              </a:pathLst>
            </a:custGeom>
            <a:solidFill>
              <a:srgbClr val="EBEBEB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F46D9E22-62B4-4406-A182-59CDB7BCB567}"/>
                </a:ext>
              </a:extLst>
            </p:cNvPr>
            <p:cNvSpPr/>
            <p:nvPr/>
          </p:nvSpPr>
          <p:spPr>
            <a:xfrm>
              <a:off x="7504263" y="2954148"/>
              <a:ext cx="179611" cy="337506"/>
            </a:xfrm>
            <a:custGeom>
              <a:avLst/>
              <a:gdLst>
                <a:gd name="connsiteX0" fmla="*/ 155914 w 179611"/>
                <a:gd name="connsiteY0" fmla="*/ 9900 h 337506"/>
                <a:gd name="connsiteX1" fmla="*/ 599 w 179611"/>
                <a:gd name="connsiteY1" fmla="*/ 302522 h 337506"/>
                <a:gd name="connsiteX2" fmla="*/ 99827 w 179611"/>
                <a:gd name="connsiteY2" fmla="*/ 314292 h 337506"/>
                <a:gd name="connsiteX3" fmla="*/ 178514 w 179611"/>
                <a:gd name="connsiteY3" fmla="*/ 194584 h 337506"/>
                <a:gd name="connsiteX4" fmla="*/ 155914 w 179611"/>
                <a:gd name="connsiteY4" fmla="*/ 9900 h 33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11" h="337506">
                  <a:moveTo>
                    <a:pt x="155914" y="9900"/>
                  </a:moveTo>
                  <a:cubicBezTo>
                    <a:pt x="96295" y="-45775"/>
                    <a:pt x="-8876" y="144499"/>
                    <a:pt x="599" y="302522"/>
                  </a:cubicBezTo>
                  <a:cubicBezTo>
                    <a:pt x="3012" y="343131"/>
                    <a:pt x="41797" y="350134"/>
                    <a:pt x="99827" y="314292"/>
                  </a:cubicBezTo>
                  <a:cubicBezTo>
                    <a:pt x="157857" y="278450"/>
                    <a:pt x="176631" y="264325"/>
                    <a:pt x="178514" y="194584"/>
                  </a:cubicBezTo>
                  <a:cubicBezTo>
                    <a:pt x="180751" y="111482"/>
                    <a:pt x="182104" y="34443"/>
                    <a:pt x="155914" y="9900"/>
                  </a:cubicBezTo>
                  <a:close/>
                </a:path>
              </a:pathLst>
            </a:custGeom>
            <a:solidFill>
              <a:srgbClr val="EBEBEB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49314E6E-0722-442D-AC68-1CD617D550A5}"/>
                </a:ext>
              </a:extLst>
            </p:cNvPr>
            <p:cNvSpPr/>
            <p:nvPr/>
          </p:nvSpPr>
          <p:spPr>
            <a:xfrm>
              <a:off x="7701872" y="2957213"/>
              <a:ext cx="160084" cy="300913"/>
            </a:xfrm>
            <a:custGeom>
              <a:avLst/>
              <a:gdLst>
                <a:gd name="connsiteX0" fmla="*/ 21044 w 160084"/>
                <a:gd name="connsiteY0" fmla="*/ 8836 h 300913"/>
                <a:gd name="connsiteX1" fmla="*/ 159527 w 160084"/>
                <a:gd name="connsiteY1" fmla="*/ 269735 h 300913"/>
                <a:gd name="connsiteX2" fmla="*/ 71246 w 160084"/>
                <a:gd name="connsiteY2" fmla="*/ 280211 h 300913"/>
                <a:gd name="connsiteX3" fmla="*/ 1093 w 160084"/>
                <a:gd name="connsiteY3" fmla="*/ 173451 h 300913"/>
                <a:gd name="connsiteX4" fmla="*/ 21044 w 160084"/>
                <a:gd name="connsiteY4" fmla="*/ 8836 h 30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84" h="300913">
                  <a:moveTo>
                    <a:pt x="21044" y="8836"/>
                  </a:moveTo>
                  <a:cubicBezTo>
                    <a:pt x="74012" y="-40836"/>
                    <a:pt x="168179" y="128839"/>
                    <a:pt x="159527" y="269735"/>
                  </a:cubicBezTo>
                  <a:cubicBezTo>
                    <a:pt x="157349" y="305931"/>
                    <a:pt x="122508" y="312169"/>
                    <a:pt x="71246" y="280211"/>
                  </a:cubicBezTo>
                  <a:cubicBezTo>
                    <a:pt x="19985" y="248254"/>
                    <a:pt x="2799" y="235659"/>
                    <a:pt x="1093" y="173451"/>
                  </a:cubicBezTo>
                  <a:cubicBezTo>
                    <a:pt x="-1085" y="99413"/>
                    <a:pt x="-2321" y="30730"/>
                    <a:pt x="21044" y="8836"/>
                  </a:cubicBezTo>
                  <a:close/>
                </a:path>
              </a:pathLst>
            </a:custGeom>
            <a:solidFill>
              <a:srgbClr val="EBEBEB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0F63EDF8-1A96-43B7-9847-2CA687230EDC}"/>
                </a:ext>
              </a:extLst>
            </p:cNvPr>
            <p:cNvSpPr/>
            <p:nvPr/>
          </p:nvSpPr>
          <p:spPr>
            <a:xfrm>
              <a:off x="7247053" y="2900729"/>
              <a:ext cx="457517" cy="839895"/>
            </a:xfrm>
            <a:custGeom>
              <a:avLst/>
              <a:gdLst>
                <a:gd name="connsiteX0" fmla="*/ 447730 w 457517"/>
                <a:gd name="connsiteY0" fmla="*/ 127470 h 839895"/>
                <a:gd name="connsiteX1" fmla="*/ 448495 w 457517"/>
                <a:gd name="connsiteY1" fmla="*/ 90569 h 839895"/>
                <a:gd name="connsiteX2" fmla="*/ 442139 w 457517"/>
                <a:gd name="connsiteY2" fmla="*/ 55727 h 839895"/>
                <a:gd name="connsiteX3" fmla="*/ 432723 w 457517"/>
                <a:gd name="connsiteY3" fmla="*/ 41661 h 839895"/>
                <a:gd name="connsiteX4" fmla="*/ 419069 w 457517"/>
                <a:gd name="connsiteY4" fmla="*/ 29890 h 839895"/>
                <a:gd name="connsiteX5" fmla="*/ 387111 w 457517"/>
                <a:gd name="connsiteY5" fmla="*/ 13588 h 839895"/>
                <a:gd name="connsiteX6" fmla="*/ 316486 w 457517"/>
                <a:gd name="connsiteY6" fmla="*/ 11940 h 839895"/>
                <a:gd name="connsiteX7" fmla="*/ 283999 w 457517"/>
                <a:gd name="connsiteY7" fmla="*/ 27595 h 839895"/>
                <a:gd name="connsiteX8" fmla="*/ 268991 w 457517"/>
                <a:gd name="connsiteY8" fmla="*/ 38307 h 839895"/>
                <a:gd name="connsiteX9" fmla="*/ 252748 w 457517"/>
                <a:gd name="connsiteY9" fmla="*/ 48135 h 839895"/>
                <a:gd name="connsiteX10" fmla="*/ 187361 w 457517"/>
                <a:gd name="connsiteY10" fmla="*/ 83447 h 839895"/>
                <a:gd name="connsiteX11" fmla="*/ 156757 w 457517"/>
                <a:gd name="connsiteY11" fmla="*/ 103752 h 839895"/>
                <a:gd name="connsiteX12" fmla="*/ 143750 w 457517"/>
                <a:gd name="connsiteY12" fmla="*/ 116111 h 839895"/>
                <a:gd name="connsiteX13" fmla="*/ 133451 w 457517"/>
                <a:gd name="connsiteY13" fmla="*/ 131178 h 839895"/>
                <a:gd name="connsiteX14" fmla="*/ 64121 w 457517"/>
                <a:gd name="connsiteY14" fmla="*/ 262304 h 839895"/>
                <a:gd name="connsiteX15" fmla="*/ 33576 w 457517"/>
                <a:gd name="connsiteY15" fmla="*/ 330045 h 839895"/>
                <a:gd name="connsiteX16" fmla="*/ 7504 w 457517"/>
                <a:gd name="connsiteY16" fmla="*/ 399433 h 839895"/>
                <a:gd name="connsiteX17" fmla="*/ 3443 w 457517"/>
                <a:gd name="connsiteY17" fmla="*/ 417090 h 839895"/>
                <a:gd name="connsiteX18" fmla="*/ 3443 w 457517"/>
                <a:gd name="connsiteY18" fmla="*/ 435452 h 839895"/>
                <a:gd name="connsiteX19" fmla="*/ 7504 w 457517"/>
                <a:gd name="connsiteY19" fmla="*/ 472118 h 839895"/>
                <a:gd name="connsiteX20" fmla="*/ 27808 w 457517"/>
                <a:gd name="connsiteY20" fmla="*/ 543390 h 839895"/>
                <a:gd name="connsiteX21" fmla="*/ 35518 w 457517"/>
                <a:gd name="connsiteY21" fmla="*/ 579879 h 839895"/>
                <a:gd name="connsiteX22" fmla="*/ 37225 w 457517"/>
                <a:gd name="connsiteY22" fmla="*/ 617134 h 839895"/>
                <a:gd name="connsiteX23" fmla="*/ 34636 w 457517"/>
                <a:gd name="connsiteY23" fmla="*/ 691466 h 839895"/>
                <a:gd name="connsiteX24" fmla="*/ 24983 w 457517"/>
                <a:gd name="connsiteY24" fmla="*/ 839895 h 839895"/>
                <a:gd name="connsiteX25" fmla="*/ 33517 w 457517"/>
                <a:gd name="connsiteY25" fmla="*/ 691407 h 839895"/>
                <a:gd name="connsiteX26" fmla="*/ 35577 w 457517"/>
                <a:gd name="connsiteY26" fmla="*/ 617134 h 839895"/>
                <a:gd name="connsiteX27" fmla="*/ 33576 w 457517"/>
                <a:gd name="connsiteY27" fmla="*/ 580115 h 839895"/>
                <a:gd name="connsiteX28" fmla="*/ 25690 w 457517"/>
                <a:gd name="connsiteY28" fmla="*/ 544096 h 839895"/>
                <a:gd name="connsiteX29" fmla="*/ 4679 w 457517"/>
                <a:gd name="connsiteY29" fmla="*/ 472765 h 839895"/>
                <a:gd name="connsiteX30" fmla="*/ 265 w 457517"/>
                <a:gd name="connsiteY30" fmla="*/ 435687 h 839895"/>
                <a:gd name="connsiteX31" fmla="*/ 265 w 457517"/>
                <a:gd name="connsiteY31" fmla="*/ 416854 h 839895"/>
                <a:gd name="connsiteX32" fmla="*/ 4267 w 457517"/>
                <a:gd name="connsiteY32" fmla="*/ 398433 h 839895"/>
                <a:gd name="connsiteX33" fmla="*/ 29986 w 457517"/>
                <a:gd name="connsiteY33" fmla="*/ 328515 h 839895"/>
                <a:gd name="connsiteX34" fmla="*/ 60060 w 457517"/>
                <a:gd name="connsiteY34" fmla="*/ 260421 h 839895"/>
                <a:gd name="connsiteX35" fmla="*/ 128802 w 457517"/>
                <a:gd name="connsiteY35" fmla="*/ 128235 h 839895"/>
                <a:gd name="connsiteX36" fmla="*/ 139278 w 457517"/>
                <a:gd name="connsiteY36" fmla="*/ 112521 h 839895"/>
                <a:gd name="connsiteX37" fmla="*/ 153049 w 457517"/>
                <a:gd name="connsiteY37" fmla="*/ 99161 h 839895"/>
                <a:gd name="connsiteX38" fmla="*/ 184301 w 457517"/>
                <a:gd name="connsiteY38" fmla="*/ 78445 h 839895"/>
                <a:gd name="connsiteX39" fmla="*/ 249570 w 457517"/>
                <a:gd name="connsiteY39" fmla="*/ 42603 h 839895"/>
                <a:gd name="connsiteX40" fmla="*/ 265048 w 457517"/>
                <a:gd name="connsiteY40" fmla="*/ 33069 h 839895"/>
                <a:gd name="connsiteX41" fmla="*/ 280174 w 457517"/>
                <a:gd name="connsiteY41" fmla="*/ 22063 h 839895"/>
                <a:gd name="connsiteX42" fmla="*/ 314368 w 457517"/>
                <a:gd name="connsiteY42" fmla="*/ 5407 h 839895"/>
                <a:gd name="connsiteX43" fmla="*/ 389818 w 457517"/>
                <a:gd name="connsiteY43" fmla="*/ 6584 h 839895"/>
                <a:gd name="connsiteX44" fmla="*/ 423953 w 457517"/>
                <a:gd name="connsiteY44" fmla="*/ 23770 h 839895"/>
                <a:gd name="connsiteX45" fmla="*/ 438726 w 457517"/>
                <a:gd name="connsiteY45" fmla="*/ 36070 h 839895"/>
                <a:gd name="connsiteX46" fmla="*/ 449967 w 457517"/>
                <a:gd name="connsiteY46" fmla="*/ 52608 h 839895"/>
                <a:gd name="connsiteX47" fmla="*/ 457323 w 457517"/>
                <a:gd name="connsiteY47" fmla="*/ 90451 h 839895"/>
                <a:gd name="connsiteX48" fmla="*/ 456794 w 457517"/>
                <a:gd name="connsiteY48" fmla="*/ 127823 h 83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57517" h="839895">
                  <a:moveTo>
                    <a:pt x="447730" y="127470"/>
                  </a:moveTo>
                  <a:cubicBezTo>
                    <a:pt x="448083" y="114934"/>
                    <a:pt x="448907" y="102693"/>
                    <a:pt x="448495" y="90569"/>
                  </a:cubicBezTo>
                  <a:cubicBezTo>
                    <a:pt x="448542" y="78663"/>
                    <a:pt x="446388" y="66851"/>
                    <a:pt x="442139" y="55727"/>
                  </a:cubicBezTo>
                  <a:cubicBezTo>
                    <a:pt x="439962" y="50460"/>
                    <a:pt x="436760" y="45681"/>
                    <a:pt x="432723" y="41661"/>
                  </a:cubicBezTo>
                  <a:cubicBezTo>
                    <a:pt x="428497" y="37377"/>
                    <a:pt x="423930" y="33439"/>
                    <a:pt x="419069" y="29890"/>
                  </a:cubicBezTo>
                  <a:cubicBezTo>
                    <a:pt x="409287" y="22893"/>
                    <a:pt x="398517" y="17396"/>
                    <a:pt x="387111" y="13588"/>
                  </a:cubicBezTo>
                  <a:cubicBezTo>
                    <a:pt x="364334" y="5590"/>
                    <a:pt x="339610" y="5013"/>
                    <a:pt x="316486" y="11940"/>
                  </a:cubicBezTo>
                  <a:cubicBezTo>
                    <a:pt x="304986" y="15624"/>
                    <a:pt x="294051" y="20898"/>
                    <a:pt x="283999" y="27595"/>
                  </a:cubicBezTo>
                  <a:cubicBezTo>
                    <a:pt x="278761" y="30891"/>
                    <a:pt x="274229" y="34481"/>
                    <a:pt x="268991" y="38307"/>
                  </a:cubicBezTo>
                  <a:cubicBezTo>
                    <a:pt x="263777" y="41897"/>
                    <a:pt x="258351" y="45181"/>
                    <a:pt x="252748" y="48135"/>
                  </a:cubicBezTo>
                  <a:cubicBezTo>
                    <a:pt x="230854" y="59906"/>
                    <a:pt x="208607" y="70853"/>
                    <a:pt x="187361" y="83447"/>
                  </a:cubicBezTo>
                  <a:cubicBezTo>
                    <a:pt x="176697" y="89486"/>
                    <a:pt x="166468" y="96272"/>
                    <a:pt x="156757" y="103752"/>
                  </a:cubicBezTo>
                  <a:cubicBezTo>
                    <a:pt x="151990" y="107395"/>
                    <a:pt x="147629" y="111538"/>
                    <a:pt x="143750" y="116111"/>
                  </a:cubicBezTo>
                  <a:cubicBezTo>
                    <a:pt x="140160" y="120702"/>
                    <a:pt x="136806" y="126116"/>
                    <a:pt x="133451" y="131178"/>
                  </a:cubicBezTo>
                  <a:cubicBezTo>
                    <a:pt x="108085" y="173659"/>
                    <a:pt x="84944" y="217422"/>
                    <a:pt x="64121" y="262304"/>
                  </a:cubicBezTo>
                  <a:cubicBezTo>
                    <a:pt x="53528" y="284727"/>
                    <a:pt x="43228" y="307268"/>
                    <a:pt x="33576" y="330045"/>
                  </a:cubicBezTo>
                  <a:cubicBezTo>
                    <a:pt x="23671" y="352698"/>
                    <a:pt x="14972" y="375863"/>
                    <a:pt x="7504" y="399433"/>
                  </a:cubicBezTo>
                  <a:cubicBezTo>
                    <a:pt x="5732" y="405213"/>
                    <a:pt x="4379" y="411116"/>
                    <a:pt x="3443" y="417090"/>
                  </a:cubicBezTo>
                  <a:cubicBezTo>
                    <a:pt x="3090" y="423205"/>
                    <a:pt x="3090" y="429337"/>
                    <a:pt x="3443" y="435452"/>
                  </a:cubicBezTo>
                  <a:cubicBezTo>
                    <a:pt x="3884" y="447758"/>
                    <a:pt x="5244" y="460012"/>
                    <a:pt x="7504" y="472118"/>
                  </a:cubicBezTo>
                  <a:cubicBezTo>
                    <a:pt x="12630" y="496313"/>
                    <a:pt x="19416" y="520125"/>
                    <a:pt x="27808" y="543390"/>
                  </a:cubicBezTo>
                  <a:cubicBezTo>
                    <a:pt x="31893" y="555184"/>
                    <a:pt x="34482" y="567444"/>
                    <a:pt x="35518" y="579879"/>
                  </a:cubicBezTo>
                  <a:cubicBezTo>
                    <a:pt x="36695" y="592297"/>
                    <a:pt x="37107" y="604716"/>
                    <a:pt x="37225" y="617134"/>
                  </a:cubicBezTo>
                  <a:cubicBezTo>
                    <a:pt x="37225" y="641970"/>
                    <a:pt x="36107" y="666748"/>
                    <a:pt x="34636" y="691466"/>
                  </a:cubicBezTo>
                  <a:cubicBezTo>
                    <a:pt x="31634" y="740962"/>
                    <a:pt x="27102" y="790341"/>
                    <a:pt x="24983" y="839895"/>
                  </a:cubicBezTo>
                  <a:cubicBezTo>
                    <a:pt x="26749" y="790341"/>
                    <a:pt x="30869" y="740903"/>
                    <a:pt x="33517" y="691407"/>
                  </a:cubicBezTo>
                  <a:cubicBezTo>
                    <a:pt x="34812" y="666689"/>
                    <a:pt x="35871" y="641911"/>
                    <a:pt x="35577" y="617134"/>
                  </a:cubicBezTo>
                  <a:cubicBezTo>
                    <a:pt x="35577" y="604774"/>
                    <a:pt x="34871" y="592415"/>
                    <a:pt x="33576" y="580115"/>
                  </a:cubicBezTo>
                  <a:cubicBezTo>
                    <a:pt x="32523" y="567820"/>
                    <a:pt x="29868" y="555708"/>
                    <a:pt x="25690" y="544096"/>
                  </a:cubicBezTo>
                  <a:cubicBezTo>
                    <a:pt x="17091" y="520819"/>
                    <a:pt x="10076" y="496990"/>
                    <a:pt x="4679" y="472765"/>
                  </a:cubicBezTo>
                  <a:cubicBezTo>
                    <a:pt x="2331" y="460530"/>
                    <a:pt x="853" y="448135"/>
                    <a:pt x="265" y="435687"/>
                  </a:cubicBezTo>
                  <a:cubicBezTo>
                    <a:pt x="-88" y="429414"/>
                    <a:pt x="-88" y="423128"/>
                    <a:pt x="265" y="416854"/>
                  </a:cubicBezTo>
                  <a:cubicBezTo>
                    <a:pt x="1148" y="410622"/>
                    <a:pt x="2484" y="404466"/>
                    <a:pt x="4267" y="398433"/>
                  </a:cubicBezTo>
                  <a:cubicBezTo>
                    <a:pt x="11618" y="374697"/>
                    <a:pt x="20205" y="351356"/>
                    <a:pt x="29986" y="328515"/>
                  </a:cubicBezTo>
                  <a:cubicBezTo>
                    <a:pt x="39520" y="305562"/>
                    <a:pt x="49643" y="282903"/>
                    <a:pt x="60060" y="260421"/>
                  </a:cubicBezTo>
                  <a:cubicBezTo>
                    <a:pt x="80647" y="215186"/>
                    <a:pt x="103594" y="171063"/>
                    <a:pt x="128802" y="128235"/>
                  </a:cubicBezTo>
                  <a:cubicBezTo>
                    <a:pt x="132156" y="122938"/>
                    <a:pt x="135334" y="117759"/>
                    <a:pt x="139278" y="112521"/>
                  </a:cubicBezTo>
                  <a:cubicBezTo>
                    <a:pt x="143391" y="107601"/>
                    <a:pt x="148006" y="103122"/>
                    <a:pt x="153049" y="99161"/>
                  </a:cubicBezTo>
                  <a:cubicBezTo>
                    <a:pt x="162966" y="91534"/>
                    <a:pt x="173413" y="84613"/>
                    <a:pt x="184301" y="78445"/>
                  </a:cubicBezTo>
                  <a:cubicBezTo>
                    <a:pt x="205723" y="65674"/>
                    <a:pt x="227970" y="54550"/>
                    <a:pt x="249570" y="42603"/>
                  </a:cubicBezTo>
                  <a:cubicBezTo>
                    <a:pt x="254896" y="39701"/>
                    <a:pt x="260063" y="36517"/>
                    <a:pt x="265048" y="33069"/>
                  </a:cubicBezTo>
                  <a:cubicBezTo>
                    <a:pt x="269756" y="29537"/>
                    <a:pt x="274936" y="25476"/>
                    <a:pt x="280174" y="22063"/>
                  </a:cubicBezTo>
                  <a:cubicBezTo>
                    <a:pt x="290744" y="14953"/>
                    <a:pt x="302256" y="9345"/>
                    <a:pt x="314368" y="5407"/>
                  </a:cubicBezTo>
                  <a:cubicBezTo>
                    <a:pt x="339010" y="-2185"/>
                    <a:pt x="365423" y="-1773"/>
                    <a:pt x="389818" y="6584"/>
                  </a:cubicBezTo>
                  <a:cubicBezTo>
                    <a:pt x="401977" y="10610"/>
                    <a:pt x="413477" y="16401"/>
                    <a:pt x="423953" y="23770"/>
                  </a:cubicBezTo>
                  <a:cubicBezTo>
                    <a:pt x="429221" y="27442"/>
                    <a:pt x="434159" y="31556"/>
                    <a:pt x="438726" y="36070"/>
                  </a:cubicBezTo>
                  <a:cubicBezTo>
                    <a:pt x="443499" y="40814"/>
                    <a:pt x="447312" y="46428"/>
                    <a:pt x="449967" y="52608"/>
                  </a:cubicBezTo>
                  <a:cubicBezTo>
                    <a:pt x="454740" y="64661"/>
                    <a:pt x="457235" y="77491"/>
                    <a:pt x="457323" y="90451"/>
                  </a:cubicBezTo>
                  <a:cubicBezTo>
                    <a:pt x="457794" y="103105"/>
                    <a:pt x="457323" y="115582"/>
                    <a:pt x="456794" y="127823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8EF55860-E7F4-46B4-9307-5A078AC0AB29}"/>
                </a:ext>
              </a:extLst>
            </p:cNvPr>
            <p:cNvSpPr/>
            <p:nvPr/>
          </p:nvSpPr>
          <p:spPr>
            <a:xfrm>
              <a:off x="7894357" y="3261672"/>
              <a:ext cx="46745" cy="60207"/>
            </a:xfrm>
            <a:custGeom>
              <a:avLst/>
              <a:gdLst>
                <a:gd name="connsiteX0" fmla="*/ 1354 w 46745"/>
                <a:gd name="connsiteY0" fmla="*/ 0 h 60207"/>
                <a:gd name="connsiteX1" fmla="*/ 32075 w 46745"/>
                <a:gd name="connsiteY1" fmla="*/ 24542 h 60207"/>
                <a:gd name="connsiteX2" fmla="*/ 43140 w 46745"/>
                <a:gd name="connsiteY2" fmla="*/ 41198 h 60207"/>
                <a:gd name="connsiteX3" fmla="*/ 46436 w 46745"/>
                <a:gd name="connsiteY3" fmla="*/ 60207 h 60207"/>
                <a:gd name="connsiteX4" fmla="*/ 42492 w 46745"/>
                <a:gd name="connsiteY4" fmla="*/ 41492 h 60207"/>
                <a:gd name="connsiteX5" fmla="*/ 31016 w 46745"/>
                <a:gd name="connsiteY5" fmla="*/ 25955 h 60207"/>
                <a:gd name="connsiteX6" fmla="*/ 0 w 46745"/>
                <a:gd name="connsiteY6" fmla="*/ 3002 h 6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45" h="60207">
                  <a:moveTo>
                    <a:pt x="1354" y="0"/>
                  </a:moveTo>
                  <a:cubicBezTo>
                    <a:pt x="12913" y="6374"/>
                    <a:pt x="23300" y="14678"/>
                    <a:pt x="32075" y="24542"/>
                  </a:cubicBezTo>
                  <a:cubicBezTo>
                    <a:pt x="36548" y="29533"/>
                    <a:pt x="40274" y="35142"/>
                    <a:pt x="43140" y="41198"/>
                  </a:cubicBezTo>
                  <a:cubicBezTo>
                    <a:pt x="46206" y="47030"/>
                    <a:pt x="47360" y="53681"/>
                    <a:pt x="46436" y="60207"/>
                  </a:cubicBezTo>
                  <a:cubicBezTo>
                    <a:pt x="47089" y="53710"/>
                    <a:pt x="45712" y="47171"/>
                    <a:pt x="42492" y="41492"/>
                  </a:cubicBezTo>
                  <a:cubicBezTo>
                    <a:pt x="39408" y="35801"/>
                    <a:pt x="35548" y="30575"/>
                    <a:pt x="31016" y="25955"/>
                  </a:cubicBezTo>
                  <a:cubicBezTo>
                    <a:pt x="22046" y="16609"/>
                    <a:pt x="11559" y="8846"/>
                    <a:pt x="0" y="300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24180A5F-D4B5-40BC-A7E1-82D55EF162A1}"/>
                </a:ext>
              </a:extLst>
            </p:cNvPr>
            <p:cNvSpPr/>
            <p:nvPr/>
          </p:nvSpPr>
          <p:spPr>
            <a:xfrm>
              <a:off x="7695580" y="2582676"/>
              <a:ext cx="72324" cy="303744"/>
            </a:xfrm>
            <a:custGeom>
              <a:avLst/>
              <a:gdLst>
                <a:gd name="connsiteX0" fmla="*/ 50348 w 72324"/>
                <a:gd name="connsiteY0" fmla="*/ 303744 h 303744"/>
                <a:gd name="connsiteX1" fmla="*/ 18154 w 72324"/>
                <a:gd name="connsiteY1" fmla="*/ 273435 h 303744"/>
                <a:gd name="connsiteX2" fmla="*/ 7855 w 72324"/>
                <a:gd name="connsiteY2" fmla="*/ 230648 h 303744"/>
                <a:gd name="connsiteX3" fmla="*/ 12387 w 72324"/>
                <a:gd name="connsiteY3" fmla="*/ 187273 h 303744"/>
                <a:gd name="connsiteX4" fmla="*/ 13858 w 72324"/>
                <a:gd name="connsiteY4" fmla="*/ 166203 h 303744"/>
                <a:gd name="connsiteX5" fmla="*/ 7973 w 72324"/>
                <a:gd name="connsiteY5" fmla="*/ 146075 h 303744"/>
                <a:gd name="connsiteX6" fmla="*/ 86 w 72324"/>
                <a:gd name="connsiteY6" fmla="*/ 125771 h 303744"/>
                <a:gd name="connsiteX7" fmla="*/ 5560 w 72324"/>
                <a:gd name="connsiteY7" fmla="*/ 104407 h 303744"/>
                <a:gd name="connsiteX8" fmla="*/ 19861 w 72324"/>
                <a:gd name="connsiteY8" fmla="*/ 87928 h 303744"/>
                <a:gd name="connsiteX9" fmla="*/ 35987 w 72324"/>
                <a:gd name="connsiteY9" fmla="*/ 73391 h 303744"/>
                <a:gd name="connsiteX10" fmla="*/ 64649 w 72324"/>
                <a:gd name="connsiteY10" fmla="*/ 41433 h 303744"/>
                <a:gd name="connsiteX11" fmla="*/ 71711 w 72324"/>
                <a:gd name="connsiteY11" fmla="*/ 21246 h 303744"/>
                <a:gd name="connsiteX12" fmla="*/ 69298 w 72324"/>
                <a:gd name="connsiteY12" fmla="*/ 0 h 303744"/>
                <a:gd name="connsiteX13" fmla="*/ 72123 w 72324"/>
                <a:gd name="connsiteY13" fmla="*/ 21305 h 303744"/>
                <a:gd name="connsiteX14" fmla="*/ 65355 w 72324"/>
                <a:gd name="connsiteY14" fmla="*/ 41610 h 303744"/>
                <a:gd name="connsiteX15" fmla="*/ 37046 w 72324"/>
                <a:gd name="connsiteY15" fmla="*/ 74332 h 303744"/>
                <a:gd name="connsiteX16" fmla="*/ 7620 w 72324"/>
                <a:gd name="connsiteY16" fmla="*/ 105407 h 303744"/>
                <a:gd name="connsiteX17" fmla="*/ 2852 w 72324"/>
                <a:gd name="connsiteY17" fmla="*/ 125300 h 303744"/>
                <a:gd name="connsiteX18" fmla="*/ 10857 w 72324"/>
                <a:gd name="connsiteY18" fmla="*/ 144780 h 303744"/>
                <a:gd name="connsiteX19" fmla="*/ 17389 w 72324"/>
                <a:gd name="connsiteY19" fmla="*/ 165850 h 303744"/>
                <a:gd name="connsiteX20" fmla="*/ 16271 w 72324"/>
                <a:gd name="connsiteY20" fmla="*/ 187861 h 303744"/>
                <a:gd name="connsiteX21" fmla="*/ 12504 w 72324"/>
                <a:gd name="connsiteY21" fmla="*/ 230589 h 303744"/>
                <a:gd name="connsiteX22" fmla="*/ 22745 w 72324"/>
                <a:gd name="connsiteY22" fmla="*/ 270786 h 303744"/>
                <a:gd name="connsiteX23" fmla="*/ 53290 w 72324"/>
                <a:gd name="connsiteY23" fmla="*/ 298565 h 30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324" h="303744">
                  <a:moveTo>
                    <a:pt x="50348" y="303744"/>
                  </a:moveTo>
                  <a:cubicBezTo>
                    <a:pt x="37041" y="296788"/>
                    <a:pt x="25900" y="286300"/>
                    <a:pt x="18154" y="273435"/>
                  </a:cubicBezTo>
                  <a:cubicBezTo>
                    <a:pt x="11021" y="260322"/>
                    <a:pt x="7472" y="245568"/>
                    <a:pt x="7855" y="230648"/>
                  </a:cubicBezTo>
                  <a:cubicBezTo>
                    <a:pt x="8143" y="216088"/>
                    <a:pt x="9662" y="201578"/>
                    <a:pt x="12387" y="187273"/>
                  </a:cubicBezTo>
                  <a:cubicBezTo>
                    <a:pt x="13805" y="180346"/>
                    <a:pt x="14305" y="173260"/>
                    <a:pt x="13858" y="166203"/>
                  </a:cubicBezTo>
                  <a:cubicBezTo>
                    <a:pt x="13158" y="159187"/>
                    <a:pt x="11163" y="152363"/>
                    <a:pt x="7973" y="146075"/>
                  </a:cubicBezTo>
                  <a:cubicBezTo>
                    <a:pt x="4218" y="139801"/>
                    <a:pt x="1552" y="132935"/>
                    <a:pt x="86" y="125771"/>
                  </a:cubicBezTo>
                  <a:cubicBezTo>
                    <a:pt x="-443" y="118245"/>
                    <a:pt x="1475" y="110749"/>
                    <a:pt x="5560" y="104407"/>
                  </a:cubicBezTo>
                  <a:cubicBezTo>
                    <a:pt x="9621" y="98336"/>
                    <a:pt x="14423" y="92800"/>
                    <a:pt x="19861" y="87928"/>
                  </a:cubicBezTo>
                  <a:cubicBezTo>
                    <a:pt x="25158" y="82925"/>
                    <a:pt x="30631" y="78217"/>
                    <a:pt x="35987" y="73391"/>
                  </a:cubicBezTo>
                  <a:cubicBezTo>
                    <a:pt x="47075" y="64218"/>
                    <a:pt x="56733" y="53448"/>
                    <a:pt x="64649" y="41433"/>
                  </a:cubicBezTo>
                  <a:cubicBezTo>
                    <a:pt x="68351" y="35254"/>
                    <a:pt x="70752" y="28385"/>
                    <a:pt x="71711" y="21246"/>
                  </a:cubicBezTo>
                  <a:cubicBezTo>
                    <a:pt x="72535" y="14073"/>
                    <a:pt x="71706" y="6806"/>
                    <a:pt x="69298" y="0"/>
                  </a:cubicBezTo>
                  <a:cubicBezTo>
                    <a:pt x="71817" y="6802"/>
                    <a:pt x="72782" y="14081"/>
                    <a:pt x="72123" y="21305"/>
                  </a:cubicBezTo>
                  <a:cubicBezTo>
                    <a:pt x="71270" y="28463"/>
                    <a:pt x="68969" y="35372"/>
                    <a:pt x="65355" y="41610"/>
                  </a:cubicBezTo>
                  <a:cubicBezTo>
                    <a:pt x="57628" y="53887"/>
                    <a:pt x="48087" y="64920"/>
                    <a:pt x="37046" y="74332"/>
                  </a:cubicBezTo>
                  <a:cubicBezTo>
                    <a:pt x="26688" y="84279"/>
                    <a:pt x="15094" y="93401"/>
                    <a:pt x="7620" y="105407"/>
                  </a:cubicBezTo>
                  <a:cubicBezTo>
                    <a:pt x="3953" y="111361"/>
                    <a:pt x="2282" y="118330"/>
                    <a:pt x="2852" y="125300"/>
                  </a:cubicBezTo>
                  <a:cubicBezTo>
                    <a:pt x="4418" y="132193"/>
                    <a:pt x="7125" y="138778"/>
                    <a:pt x="10857" y="144780"/>
                  </a:cubicBezTo>
                  <a:cubicBezTo>
                    <a:pt x="14329" y="151334"/>
                    <a:pt x="16548" y="158481"/>
                    <a:pt x="17389" y="165850"/>
                  </a:cubicBezTo>
                  <a:cubicBezTo>
                    <a:pt x="17996" y="173204"/>
                    <a:pt x="17619" y="180606"/>
                    <a:pt x="16271" y="187861"/>
                  </a:cubicBezTo>
                  <a:cubicBezTo>
                    <a:pt x="13823" y="201973"/>
                    <a:pt x="12563" y="216266"/>
                    <a:pt x="12504" y="230589"/>
                  </a:cubicBezTo>
                  <a:cubicBezTo>
                    <a:pt x="12340" y="244655"/>
                    <a:pt x="15871" y="258515"/>
                    <a:pt x="22745" y="270786"/>
                  </a:cubicBezTo>
                  <a:cubicBezTo>
                    <a:pt x="30202" y="282657"/>
                    <a:pt x="40766" y="292262"/>
                    <a:pt x="53290" y="2985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A31711BD-E618-4025-A31B-6BAE1ADDA33E}"/>
                </a:ext>
              </a:extLst>
            </p:cNvPr>
            <p:cNvSpPr/>
            <p:nvPr/>
          </p:nvSpPr>
          <p:spPr>
            <a:xfrm>
              <a:off x="7880761" y="3199876"/>
              <a:ext cx="154726" cy="539674"/>
            </a:xfrm>
            <a:custGeom>
              <a:avLst/>
              <a:gdLst>
                <a:gd name="connsiteX0" fmla="*/ 5120 w 154726"/>
                <a:gd name="connsiteY0" fmla="*/ 0 h 539674"/>
                <a:gd name="connsiteX1" fmla="*/ 17538 w 154726"/>
                <a:gd name="connsiteY1" fmla="*/ 71331 h 539674"/>
                <a:gd name="connsiteX2" fmla="*/ 22894 w 154726"/>
                <a:gd name="connsiteY2" fmla="*/ 142897 h 539674"/>
                <a:gd name="connsiteX3" fmla="*/ 36548 w 154726"/>
                <a:gd name="connsiteY3" fmla="*/ 213110 h 539674"/>
                <a:gd name="connsiteX4" fmla="*/ 60620 w 154726"/>
                <a:gd name="connsiteY4" fmla="*/ 280438 h 539674"/>
                <a:gd name="connsiteX5" fmla="*/ 92754 w 154726"/>
                <a:gd name="connsiteY5" fmla="*/ 344707 h 539674"/>
                <a:gd name="connsiteX6" fmla="*/ 115883 w 154726"/>
                <a:gd name="connsiteY6" fmla="*/ 412801 h 539674"/>
                <a:gd name="connsiteX7" fmla="*/ 120533 w 154726"/>
                <a:gd name="connsiteY7" fmla="*/ 484543 h 539674"/>
                <a:gd name="connsiteX8" fmla="*/ 127713 w 154726"/>
                <a:gd name="connsiteY8" fmla="*/ 519444 h 539674"/>
                <a:gd name="connsiteX9" fmla="*/ 138189 w 154726"/>
                <a:gd name="connsiteY9" fmla="*/ 533745 h 539674"/>
                <a:gd name="connsiteX10" fmla="*/ 154727 w 154726"/>
                <a:gd name="connsiteY10" fmla="*/ 539631 h 539674"/>
                <a:gd name="connsiteX11" fmla="*/ 138071 w 154726"/>
                <a:gd name="connsiteY11" fmla="*/ 534098 h 539674"/>
                <a:gd name="connsiteX12" fmla="*/ 127360 w 154726"/>
                <a:gd name="connsiteY12" fmla="*/ 519797 h 539674"/>
                <a:gd name="connsiteX13" fmla="*/ 119768 w 154726"/>
                <a:gd name="connsiteY13" fmla="*/ 484779 h 539674"/>
                <a:gd name="connsiteX14" fmla="*/ 114471 w 154726"/>
                <a:gd name="connsiteY14" fmla="*/ 413213 h 539674"/>
                <a:gd name="connsiteX15" fmla="*/ 90929 w 154726"/>
                <a:gd name="connsiteY15" fmla="*/ 345825 h 539674"/>
                <a:gd name="connsiteX16" fmla="*/ 58148 w 154726"/>
                <a:gd name="connsiteY16" fmla="*/ 281910 h 539674"/>
                <a:gd name="connsiteX17" fmla="*/ 33194 w 154726"/>
                <a:gd name="connsiteY17" fmla="*/ 214110 h 539674"/>
                <a:gd name="connsiteX18" fmla="*/ 18657 w 154726"/>
                <a:gd name="connsiteY18" fmla="*/ 143486 h 539674"/>
                <a:gd name="connsiteX19" fmla="*/ 12771 w 154726"/>
                <a:gd name="connsiteY19" fmla="*/ 71743 h 539674"/>
                <a:gd name="connsiteX20" fmla="*/ 0 w 154726"/>
                <a:gd name="connsiteY20" fmla="*/ 2060 h 53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4726" h="539674">
                  <a:moveTo>
                    <a:pt x="5120" y="0"/>
                  </a:moveTo>
                  <a:cubicBezTo>
                    <a:pt x="12389" y="23124"/>
                    <a:pt x="16562" y="47112"/>
                    <a:pt x="17538" y="71331"/>
                  </a:cubicBezTo>
                  <a:cubicBezTo>
                    <a:pt x="19422" y="95284"/>
                    <a:pt x="20010" y="119297"/>
                    <a:pt x="22894" y="142897"/>
                  </a:cubicBezTo>
                  <a:cubicBezTo>
                    <a:pt x="25913" y="166574"/>
                    <a:pt x="30475" y="190027"/>
                    <a:pt x="36548" y="213110"/>
                  </a:cubicBezTo>
                  <a:cubicBezTo>
                    <a:pt x="42457" y="236251"/>
                    <a:pt x="50520" y="258792"/>
                    <a:pt x="60620" y="280438"/>
                  </a:cubicBezTo>
                  <a:cubicBezTo>
                    <a:pt x="71449" y="301685"/>
                    <a:pt x="82866" y="322872"/>
                    <a:pt x="92754" y="344707"/>
                  </a:cubicBezTo>
                  <a:cubicBezTo>
                    <a:pt x="103259" y="366353"/>
                    <a:pt x="111034" y="389230"/>
                    <a:pt x="115883" y="412801"/>
                  </a:cubicBezTo>
                  <a:cubicBezTo>
                    <a:pt x="119768" y="436636"/>
                    <a:pt x="118767" y="460708"/>
                    <a:pt x="120533" y="484543"/>
                  </a:cubicBezTo>
                  <a:cubicBezTo>
                    <a:pt x="120833" y="496508"/>
                    <a:pt x="123263" y="508332"/>
                    <a:pt x="127713" y="519444"/>
                  </a:cubicBezTo>
                  <a:cubicBezTo>
                    <a:pt x="130096" y="524935"/>
                    <a:pt x="133675" y="529820"/>
                    <a:pt x="138189" y="533745"/>
                  </a:cubicBezTo>
                  <a:cubicBezTo>
                    <a:pt x="142738" y="537765"/>
                    <a:pt x="148659" y="539872"/>
                    <a:pt x="154727" y="539631"/>
                  </a:cubicBezTo>
                  <a:cubicBezTo>
                    <a:pt x="148671" y="540001"/>
                    <a:pt x="142703" y="538018"/>
                    <a:pt x="138071" y="534098"/>
                  </a:cubicBezTo>
                  <a:cubicBezTo>
                    <a:pt x="133498" y="530173"/>
                    <a:pt x="129843" y="525288"/>
                    <a:pt x="127360" y="519797"/>
                  </a:cubicBezTo>
                  <a:cubicBezTo>
                    <a:pt x="122781" y="508662"/>
                    <a:pt x="120215" y="496808"/>
                    <a:pt x="119768" y="484779"/>
                  </a:cubicBezTo>
                  <a:cubicBezTo>
                    <a:pt x="117767" y="460884"/>
                    <a:pt x="118532" y="436754"/>
                    <a:pt x="114471" y="413213"/>
                  </a:cubicBezTo>
                  <a:cubicBezTo>
                    <a:pt x="109427" y="389865"/>
                    <a:pt x="101517" y="367236"/>
                    <a:pt x="90929" y="345825"/>
                  </a:cubicBezTo>
                  <a:cubicBezTo>
                    <a:pt x="80865" y="324108"/>
                    <a:pt x="69271" y="303215"/>
                    <a:pt x="58148" y="281910"/>
                  </a:cubicBezTo>
                  <a:cubicBezTo>
                    <a:pt x="47760" y="260128"/>
                    <a:pt x="39409" y="237428"/>
                    <a:pt x="33194" y="214110"/>
                  </a:cubicBezTo>
                  <a:cubicBezTo>
                    <a:pt x="26820" y="190910"/>
                    <a:pt x="21964" y="167315"/>
                    <a:pt x="18657" y="143486"/>
                  </a:cubicBezTo>
                  <a:cubicBezTo>
                    <a:pt x="15537" y="119532"/>
                    <a:pt x="14713" y="95579"/>
                    <a:pt x="12771" y="71743"/>
                  </a:cubicBezTo>
                  <a:cubicBezTo>
                    <a:pt x="11553" y="48060"/>
                    <a:pt x="7263" y="24636"/>
                    <a:pt x="0" y="206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xmlns="" id="{4E2749F6-0B98-4377-800F-832346BBF1D0}"/>
                </a:ext>
              </a:extLst>
            </p:cNvPr>
            <p:cNvSpPr/>
            <p:nvPr/>
          </p:nvSpPr>
          <p:spPr>
            <a:xfrm>
              <a:off x="7711294" y="2870484"/>
              <a:ext cx="362187" cy="915811"/>
            </a:xfrm>
            <a:custGeom>
              <a:avLst/>
              <a:gdLst>
                <a:gd name="connsiteX0" fmla="*/ 1028 w 362187"/>
                <a:gd name="connsiteY0" fmla="*/ 153478 h 915811"/>
                <a:gd name="connsiteX1" fmla="*/ 380 w 362187"/>
                <a:gd name="connsiteY1" fmla="*/ 123580 h 915811"/>
                <a:gd name="connsiteX2" fmla="*/ 9267 w 362187"/>
                <a:gd name="connsiteY2" fmla="*/ 94153 h 915811"/>
                <a:gd name="connsiteX3" fmla="*/ 18684 w 362187"/>
                <a:gd name="connsiteY3" fmla="*/ 82030 h 915811"/>
                <a:gd name="connsiteX4" fmla="*/ 27276 w 362187"/>
                <a:gd name="connsiteY4" fmla="*/ 71318 h 915811"/>
                <a:gd name="connsiteX5" fmla="*/ 29807 w 362187"/>
                <a:gd name="connsiteY5" fmla="*/ 60136 h 915811"/>
                <a:gd name="connsiteX6" fmla="*/ 27335 w 362187"/>
                <a:gd name="connsiteY6" fmla="*/ 45540 h 915811"/>
                <a:gd name="connsiteX7" fmla="*/ 27335 w 362187"/>
                <a:gd name="connsiteY7" fmla="*/ 30356 h 915811"/>
                <a:gd name="connsiteX8" fmla="*/ 30925 w 362187"/>
                <a:gd name="connsiteY8" fmla="*/ 14877 h 915811"/>
                <a:gd name="connsiteX9" fmla="*/ 35751 w 362187"/>
                <a:gd name="connsiteY9" fmla="*/ 7815 h 915811"/>
                <a:gd name="connsiteX10" fmla="*/ 43049 w 362187"/>
                <a:gd name="connsiteY10" fmla="*/ 2989 h 915811"/>
                <a:gd name="connsiteX11" fmla="*/ 58528 w 362187"/>
                <a:gd name="connsiteY11" fmla="*/ 164 h 915811"/>
                <a:gd name="connsiteX12" fmla="*/ 116204 w 362187"/>
                <a:gd name="connsiteY12" fmla="*/ 14995 h 915811"/>
                <a:gd name="connsiteX13" fmla="*/ 137980 w 362187"/>
                <a:gd name="connsiteY13" fmla="*/ 35712 h 915811"/>
                <a:gd name="connsiteX14" fmla="*/ 155637 w 362187"/>
                <a:gd name="connsiteY14" fmla="*/ 58841 h 915811"/>
                <a:gd name="connsiteX15" fmla="*/ 181238 w 362187"/>
                <a:gd name="connsiteY15" fmla="*/ 111810 h 915811"/>
                <a:gd name="connsiteX16" fmla="*/ 198894 w 362187"/>
                <a:gd name="connsiteY16" fmla="*/ 167368 h 915811"/>
                <a:gd name="connsiteX17" fmla="*/ 216197 w 362187"/>
                <a:gd name="connsiteY17" fmla="*/ 222984 h 915811"/>
                <a:gd name="connsiteX18" fmla="*/ 216197 w 362187"/>
                <a:gd name="connsiteY18" fmla="*/ 223396 h 915811"/>
                <a:gd name="connsiteX19" fmla="*/ 233147 w 362187"/>
                <a:gd name="connsiteY19" fmla="*/ 312736 h 915811"/>
                <a:gd name="connsiteX20" fmla="*/ 235854 w 362187"/>
                <a:gd name="connsiteY20" fmla="*/ 323919 h 915811"/>
                <a:gd name="connsiteX21" fmla="*/ 237149 w 362187"/>
                <a:gd name="connsiteY21" fmla="*/ 335689 h 915811"/>
                <a:gd name="connsiteX22" fmla="*/ 237149 w 362187"/>
                <a:gd name="connsiteY22" fmla="*/ 358701 h 915811"/>
                <a:gd name="connsiteX23" fmla="*/ 234324 w 362187"/>
                <a:gd name="connsiteY23" fmla="*/ 404313 h 915811"/>
                <a:gd name="connsiteX24" fmla="*/ 229086 w 362187"/>
                <a:gd name="connsiteY24" fmla="*/ 495183 h 915811"/>
                <a:gd name="connsiteX25" fmla="*/ 230204 w 362187"/>
                <a:gd name="connsiteY25" fmla="*/ 517724 h 915811"/>
                <a:gd name="connsiteX26" fmla="*/ 235737 w 362187"/>
                <a:gd name="connsiteY26" fmla="*/ 539265 h 915811"/>
                <a:gd name="connsiteX27" fmla="*/ 260455 w 362187"/>
                <a:gd name="connsiteY27" fmla="*/ 577049 h 915811"/>
                <a:gd name="connsiteX28" fmla="*/ 289470 w 362187"/>
                <a:gd name="connsiteY28" fmla="*/ 612361 h 915811"/>
                <a:gd name="connsiteX29" fmla="*/ 317308 w 362187"/>
                <a:gd name="connsiteY29" fmla="*/ 648615 h 915811"/>
                <a:gd name="connsiteX30" fmla="*/ 326371 w 362187"/>
                <a:gd name="connsiteY30" fmla="*/ 669744 h 915811"/>
                <a:gd name="connsiteX31" fmla="*/ 333434 w 362187"/>
                <a:gd name="connsiteY31" fmla="*/ 691402 h 915811"/>
                <a:gd name="connsiteX32" fmla="*/ 345852 w 362187"/>
                <a:gd name="connsiteY32" fmla="*/ 735307 h 915811"/>
                <a:gd name="connsiteX33" fmla="*/ 362096 w 362187"/>
                <a:gd name="connsiteY33" fmla="*/ 825000 h 915811"/>
                <a:gd name="connsiteX34" fmla="*/ 361272 w 362187"/>
                <a:gd name="connsiteY34" fmla="*/ 847835 h 915811"/>
                <a:gd name="connsiteX35" fmla="*/ 359271 w 362187"/>
                <a:gd name="connsiteY35" fmla="*/ 870553 h 915811"/>
                <a:gd name="connsiteX36" fmla="*/ 353739 w 362187"/>
                <a:gd name="connsiteY36" fmla="*/ 915811 h 915811"/>
                <a:gd name="connsiteX37" fmla="*/ 358918 w 362187"/>
                <a:gd name="connsiteY37" fmla="*/ 870494 h 915811"/>
                <a:gd name="connsiteX38" fmla="*/ 360801 w 362187"/>
                <a:gd name="connsiteY38" fmla="*/ 847776 h 915811"/>
                <a:gd name="connsiteX39" fmla="*/ 361389 w 362187"/>
                <a:gd name="connsiteY39" fmla="*/ 825059 h 915811"/>
                <a:gd name="connsiteX40" fmla="*/ 344616 w 362187"/>
                <a:gd name="connsiteY40" fmla="*/ 735660 h 915811"/>
                <a:gd name="connsiteX41" fmla="*/ 331845 w 362187"/>
                <a:gd name="connsiteY41" fmla="*/ 691932 h 915811"/>
                <a:gd name="connsiteX42" fmla="*/ 324665 w 362187"/>
                <a:gd name="connsiteY42" fmla="*/ 670332 h 915811"/>
                <a:gd name="connsiteX43" fmla="*/ 315601 w 362187"/>
                <a:gd name="connsiteY43" fmla="*/ 649674 h 915811"/>
                <a:gd name="connsiteX44" fmla="*/ 287705 w 362187"/>
                <a:gd name="connsiteY44" fmla="*/ 613891 h 915811"/>
                <a:gd name="connsiteX45" fmla="*/ 258278 w 362187"/>
                <a:gd name="connsiteY45" fmla="*/ 578932 h 915811"/>
                <a:gd name="connsiteX46" fmla="*/ 232912 w 362187"/>
                <a:gd name="connsiteY46" fmla="*/ 540736 h 915811"/>
                <a:gd name="connsiteX47" fmla="*/ 227026 w 362187"/>
                <a:gd name="connsiteY47" fmla="*/ 518372 h 915811"/>
                <a:gd name="connsiteX48" fmla="*/ 225732 w 362187"/>
                <a:gd name="connsiteY48" fmla="*/ 495419 h 915811"/>
                <a:gd name="connsiteX49" fmla="*/ 230263 w 362187"/>
                <a:gd name="connsiteY49" fmla="*/ 404254 h 915811"/>
                <a:gd name="connsiteX50" fmla="*/ 232735 w 362187"/>
                <a:gd name="connsiteY50" fmla="*/ 358819 h 915811"/>
                <a:gd name="connsiteX51" fmla="*/ 232735 w 362187"/>
                <a:gd name="connsiteY51" fmla="*/ 336219 h 915811"/>
                <a:gd name="connsiteX52" fmla="*/ 231381 w 362187"/>
                <a:gd name="connsiteY52" fmla="*/ 325213 h 915811"/>
                <a:gd name="connsiteX53" fmla="*/ 228674 w 362187"/>
                <a:gd name="connsiteY53" fmla="*/ 314267 h 915811"/>
                <a:gd name="connsiteX54" fmla="*/ 211018 w 362187"/>
                <a:gd name="connsiteY54" fmla="*/ 224632 h 915811"/>
                <a:gd name="connsiteX55" fmla="*/ 211018 w 362187"/>
                <a:gd name="connsiteY55" fmla="*/ 224985 h 915811"/>
                <a:gd name="connsiteX56" fmla="*/ 193362 w 362187"/>
                <a:gd name="connsiteY56" fmla="*/ 169486 h 915811"/>
                <a:gd name="connsiteX57" fmla="*/ 175235 w 362187"/>
                <a:gd name="connsiteY57" fmla="*/ 114281 h 915811"/>
                <a:gd name="connsiteX58" fmla="*/ 150104 w 362187"/>
                <a:gd name="connsiteY58" fmla="*/ 63020 h 915811"/>
                <a:gd name="connsiteX59" fmla="*/ 132448 w 362187"/>
                <a:gd name="connsiteY59" fmla="*/ 40302 h 915811"/>
                <a:gd name="connsiteX60" fmla="*/ 112144 w 362187"/>
                <a:gd name="connsiteY60" fmla="*/ 21175 h 915811"/>
                <a:gd name="connsiteX61" fmla="*/ 58763 w 362187"/>
                <a:gd name="connsiteY61" fmla="*/ 7874 h 915811"/>
                <a:gd name="connsiteX62" fmla="*/ 45698 w 362187"/>
                <a:gd name="connsiteY62" fmla="*/ 10287 h 915811"/>
                <a:gd name="connsiteX63" fmla="*/ 37635 w 362187"/>
                <a:gd name="connsiteY63" fmla="*/ 18409 h 915811"/>
                <a:gd name="connsiteX64" fmla="*/ 35104 w 362187"/>
                <a:gd name="connsiteY64" fmla="*/ 45128 h 915811"/>
                <a:gd name="connsiteX65" fmla="*/ 37635 w 362187"/>
                <a:gd name="connsiteY65" fmla="*/ 59194 h 915811"/>
                <a:gd name="connsiteX66" fmla="*/ 37635 w 362187"/>
                <a:gd name="connsiteY66" fmla="*/ 67905 h 915811"/>
                <a:gd name="connsiteX67" fmla="*/ 34280 w 362187"/>
                <a:gd name="connsiteY67" fmla="*/ 75791 h 915811"/>
                <a:gd name="connsiteX68" fmla="*/ 24863 w 362187"/>
                <a:gd name="connsiteY68" fmla="*/ 87562 h 915811"/>
                <a:gd name="connsiteX69" fmla="*/ 16506 w 362187"/>
                <a:gd name="connsiteY69" fmla="*/ 98450 h 915811"/>
                <a:gd name="connsiteX70" fmla="*/ 9090 w 362187"/>
                <a:gd name="connsiteY70" fmla="*/ 124287 h 915811"/>
                <a:gd name="connsiteX71" fmla="*/ 9915 w 362187"/>
                <a:gd name="connsiteY71" fmla="*/ 152536 h 91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62187" h="915811">
                  <a:moveTo>
                    <a:pt x="1028" y="153478"/>
                  </a:moveTo>
                  <a:cubicBezTo>
                    <a:pt x="-73" y="143549"/>
                    <a:pt x="-291" y="133544"/>
                    <a:pt x="380" y="123580"/>
                  </a:cubicBezTo>
                  <a:cubicBezTo>
                    <a:pt x="969" y="113204"/>
                    <a:pt x="4017" y="103117"/>
                    <a:pt x="9267" y="94153"/>
                  </a:cubicBezTo>
                  <a:cubicBezTo>
                    <a:pt x="11980" y="89798"/>
                    <a:pt x="15135" y="85731"/>
                    <a:pt x="18684" y="82030"/>
                  </a:cubicBezTo>
                  <a:cubicBezTo>
                    <a:pt x="21838" y="78704"/>
                    <a:pt x="24716" y="75120"/>
                    <a:pt x="27276" y="71318"/>
                  </a:cubicBezTo>
                  <a:cubicBezTo>
                    <a:pt x="29578" y="68075"/>
                    <a:pt x="30490" y="64050"/>
                    <a:pt x="29807" y="60136"/>
                  </a:cubicBezTo>
                  <a:cubicBezTo>
                    <a:pt x="28712" y="55322"/>
                    <a:pt x="27888" y="50449"/>
                    <a:pt x="27335" y="45540"/>
                  </a:cubicBezTo>
                  <a:cubicBezTo>
                    <a:pt x="26953" y="40485"/>
                    <a:pt x="26953" y="35411"/>
                    <a:pt x="27335" y="30356"/>
                  </a:cubicBezTo>
                  <a:cubicBezTo>
                    <a:pt x="27600" y="25024"/>
                    <a:pt x="28818" y="19780"/>
                    <a:pt x="30925" y="14877"/>
                  </a:cubicBezTo>
                  <a:cubicBezTo>
                    <a:pt x="32138" y="12276"/>
                    <a:pt x="33768" y="9892"/>
                    <a:pt x="35751" y="7815"/>
                  </a:cubicBezTo>
                  <a:cubicBezTo>
                    <a:pt x="37882" y="5790"/>
                    <a:pt x="40354" y="4154"/>
                    <a:pt x="43049" y="2989"/>
                  </a:cubicBezTo>
                  <a:cubicBezTo>
                    <a:pt x="48046" y="1306"/>
                    <a:pt x="53260" y="358"/>
                    <a:pt x="58528" y="164"/>
                  </a:cubicBezTo>
                  <a:cubicBezTo>
                    <a:pt x="78827" y="-1013"/>
                    <a:pt x="98990" y="4172"/>
                    <a:pt x="116204" y="14995"/>
                  </a:cubicBezTo>
                  <a:cubicBezTo>
                    <a:pt x="124626" y="20569"/>
                    <a:pt x="131995" y="27578"/>
                    <a:pt x="137980" y="35712"/>
                  </a:cubicBezTo>
                  <a:cubicBezTo>
                    <a:pt x="143866" y="43363"/>
                    <a:pt x="150163" y="50837"/>
                    <a:pt x="155637" y="58841"/>
                  </a:cubicBezTo>
                  <a:cubicBezTo>
                    <a:pt x="166772" y="75120"/>
                    <a:pt x="175400" y="92970"/>
                    <a:pt x="181238" y="111810"/>
                  </a:cubicBezTo>
                  <a:cubicBezTo>
                    <a:pt x="187594" y="130231"/>
                    <a:pt x="193009" y="148829"/>
                    <a:pt x="198894" y="167368"/>
                  </a:cubicBezTo>
                  <a:lnTo>
                    <a:pt x="216197" y="222984"/>
                  </a:lnTo>
                  <a:lnTo>
                    <a:pt x="216197" y="223396"/>
                  </a:lnTo>
                  <a:cubicBezTo>
                    <a:pt x="220905" y="253294"/>
                    <a:pt x="226143" y="283310"/>
                    <a:pt x="233147" y="312736"/>
                  </a:cubicBezTo>
                  <a:cubicBezTo>
                    <a:pt x="234030" y="316444"/>
                    <a:pt x="235030" y="319917"/>
                    <a:pt x="235854" y="323919"/>
                  </a:cubicBezTo>
                  <a:cubicBezTo>
                    <a:pt x="236555" y="327809"/>
                    <a:pt x="236984" y="331740"/>
                    <a:pt x="237149" y="335689"/>
                  </a:cubicBezTo>
                  <a:cubicBezTo>
                    <a:pt x="237620" y="343399"/>
                    <a:pt x="237561" y="351050"/>
                    <a:pt x="237149" y="358701"/>
                  </a:cubicBezTo>
                  <a:cubicBezTo>
                    <a:pt x="236619" y="373944"/>
                    <a:pt x="235501" y="389129"/>
                    <a:pt x="234324" y="404313"/>
                  </a:cubicBezTo>
                  <a:cubicBezTo>
                    <a:pt x="232029" y="434623"/>
                    <a:pt x="229145" y="464874"/>
                    <a:pt x="229086" y="495183"/>
                  </a:cubicBezTo>
                  <a:cubicBezTo>
                    <a:pt x="229074" y="502711"/>
                    <a:pt x="229451" y="510232"/>
                    <a:pt x="230204" y="517724"/>
                  </a:cubicBezTo>
                  <a:cubicBezTo>
                    <a:pt x="230810" y="525169"/>
                    <a:pt x="232682" y="532449"/>
                    <a:pt x="235737" y="539265"/>
                  </a:cubicBezTo>
                  <a:cubicBezTo>
                    <a:pt x="242599" y="552707"/>
                    <a:pt x="250886" y="565378"/>
                    <a:pt x="260455" y="577049"/>
                  </a:cubicBezTo>
                  <a:cubicBezTo>
                    <a:pt x="269813" y="588820"/>
                    <a:pt x="279700" y="600590"/>
                    <a:pt x="289470" y="612361"/>
                  </a:cubicBezTo>
                  <a:cubicBezTo>
                    <a:pt x="299552" y="623808"/>
                    <a:pt x="308851" y="635920"/>
                    <a:pt x="317308" y="648615"/>
                  </a:cubicBezTo>
                  <a:cubicBezTo>
                    <a:pt x="321110" y="655295"/>
                    <a:pt x="324153" y="662381"/>
                    <a:pt x="326371" y="669744"/>
                  </a:cubicBezTo>
                  <a:cubicBezTo>
                    <a:pt x="328843" y="676924"/>
                    <a:pt x="331197" y="684163"/>
                    <a:pt x="333434" y="691402"/>
                  </a:cubicBezTo>
                  <a:cubicBezTo>
                    <a:pt x="337948" y="705956"/>
                    <a:pt x="342085" y="720593"/>
                    <a:pt x="345852" y="735307"/>
                  </a:cubicBezTo>
                  <a:cubicBezTo>
                    <a:pt x="354044" y="764634"/>
                    <a:pt x="359483" y="794661"/>
                    <a:pt x="362096" y="825000"/>
                  </a:cubicBezTo>
                  <a:cubicBezTo>
                    <a:pt x="362349" y="832622"/>
                    <a:pt x="362078" y="840249"/>
                    <a:pt x="361272" y="847835"/>
                  </a:cubicBezTo>
                  <a:lnTo>
                    <a:pt x="359271" y="870553"/>
                  </a:lnTo>
                  <a:cubicBezTo>
                    <a:pt x="357741" y="885619"/>
                    <a:pt x="355975" y="900745"/>
                    <a:pt x="353739" y="915811"/>
                  </a:cubicBezTo>
                  <a:cubicBezTo>
                    <a:pt x="355857" y="900745"/>
                    <a:pt x="357505" y="885619"/>
                    <a:pt x="358918" y="870494"/>
                  </a:cubicBezTo>
                  <a:lnTo>
                    <a:pt x="360801" y="847776"/>
                  </a:lnTo>
                  <a:cubicBezTo>
                    <a:pt x="361525" y="840225"/>
                    <a:pt x="361725" y="832633"/>
                    <a:pt x="361389" y="825059"/>
                  </a:cubicBezTo>
                  <a:cubicBezTo>
                    <a:pt x="358570" y="794808"/>
                    <a:pt x="352950" y="764881"/>
                    <a:pt x="344616" y="735660"/>
                  </a:cubicBezTo>
                  <a:cubicBezTo>
                    <a:pt x="340691" y="721023"/>
                    <a:pt x="336435" y="706451"/>
                    <a:pt x="331845" y="691932"/>
                  </a:cubicBezTo>
                  <a:cubicBezTo>
                    <a:pt x="329550" y="684692"/>
                    <a:pt x="327195" y="677453"/>
                    <a:pt x="324665" y="670332"/>
                  </a:cubicBezTo>
                  <a:cubicBezTo>
                    <a:pt x="322399" y="663140"/>
                    <a:pt x="319356" y="656213"/>
                    <a:pt x="315601" y="649674"/>
                  </a:cubicBezTo>
                  <a:cubicBezTo>
                    <a:pt x="307114" y="637133"/>
                    <a:pt x="297792" y="625180"/>
                    <a:pt x="287705" y="613891"/>
                  </a:cubicBezTo>
                  <a:cubicBezTo>
                    <a:pt x="277876" y="602121"/>
                    <a:pt x="267871" y="590821"/>
                    <a:pt x="258278" y="578932"/>
                  </a:cubicBezTo>
                  <a:cubicBezTo>
                    <a:pt x="248461" y="567161"/>
                    <a:pt x="239956" y="554349"/>
                    <a:pt x="232912" y="540736"/>
                  </a:cubicBezTo>
                  <a:cubicBezTo>
                    <a:pt x="229692" y="533674"/>
                    <a:pt x="227697" y="526105"/>
                    <a:pt x="227026" y="518372"/>
                  </a:cubicBezTo>
                  <a:cubicBezTo>
                    <a:pt x="226143" y="510721"/>
                    <a:pt x="225849" y="503070"/>
                    <a:pt x="225732" y="495419"/>
                  </a:cubicBezTo>
                  <a:cubicBezTo>
                    <a:pt x="225732" y="464874"/>
                    <a:pt x="228203" y="434564"/>
                    <a:pt x="230263" y="404254"/>
                  </a:cubicBezTo>
                  <a:cubicBezTo>
                    <a:pt x="231323" y="389070"/>
                    <a:pt x="232323" y="373944"/>
                    <a:pt x="232735" y="358819"/>
                  </a:cubicBezTo>
                  <a:cubicBezTo>
                    <a:pt x="232735" y="351227"/>
                    <a:pt x="232735" y="343694"/>
                    <a:pt x="232735" y="336219"/>
                  </a:cubicBezTo>
                  <a:cubicBezTo>
                    <a:pt x="232523" y="332523"/>
                    <a:pt x="232070" y="328851"/>
                    <a:pt x="231381" y="325213"/>
                  </a:cubicBezTo>
                  <a:cubicBezTo>
                    <a:pt x="230675" y="321741"/>
                    <a:pt x="229557" y="317916"/>
                    <a:pt x="228674" y="314267"/>
                  </a:cubicBezTo>
                  <a:cubicBezTo>
                    <a:pt x="221376" y="284840"/>
                    <a:pt x="215962" y="254648"/>
                    <a:pt x="211018" y="224632"/>
                  </a:cubicBezTo>
                  <a:lnTo>
                    <a:pt x="211018" y="224985"/>
                  </a:lnTo>
                  <a:lnTo>
                    <a:pt x="193362" y="169486"/>
                  </a:lnTo>
                  <a:cubicBezTo>
                    <a:pt x="187477" y="151006"/>
                    <a:pt x="181591" y="132467"/>
                    <a:pt x="175235" y="114281"/>
                  </a:cubicBezTo>
                  <a:cubicBezTo>
                    <a:pt x="169479" y="96031"/>
                    <a:pt x="161010" y="78746"/>
                    <a:pt x="150104" y="63020"/>
                  </a:cubicBezTo>
                  <a:cubicBezTo>
                    <a:pt x="144513" y="55310"/>
                    <a:pt x="138334" y="47894"/>
                    <a:pt x="132448" y="40302"/>
                  </a:cubicBezTo>
                  <a:cubicBezTo>
                    <a:pt x="126881" y="32763"/>
                    <a:pt x="120000" y="26283"/>
                    <a:pt x="112144" y="21175"/>
                  </a:cubicBezTo>
                  <a:cubicBezTo>
                    <a:pt x="96159" y="11323"/>
                    <a:pt x="77502" y="6673"/>
                    <a:pt x="58763" y="7874"/>
                  </a:cubicBezTo>
                  <a:cubicBezTo>
                    <a:pt x="54320" y="8080"/>
                    <a:pt x="49923" y="8892"/>
                    <a:pt x="45698" y="10287"/>
                  </a:cubicBezTo>
                  <a:cubicBezTo>
                    <a:pt x="42049" y="11835"/>
                    <a:pt x="39153" y="14748"/>
                    <a:pt x="37635" y="18409"/>
                  </a:cubicBezTo>
                  <a:cubicBezTo>
                    <a:pt x="34715" y="26995"/>
                    <a:pt x="33845" y="36147"/>
                    <a:pt x="35104" y="45128"/>
                  </a:cubicBezTo>
                  <a:cubicBezTo>
                    <a:pt x="35693" y="49860"/>
                    <a:pt x="36540" y="54557"/>
                    <a:pt x="37635" y="59194"/>
                  </a:cubicBezTo>
                  <a:cubicBezTo>
                    <a:pt x="38188" y="62072"/>
                    <a:pt x="38188" y="65027"/>
                    <a:pt x="37635" y="67905"/>
                  </a:cubicBezTo>
                  <a:cubicBezTo>
                    <a:pt x="36964" y="70700"/>
                    <a:pt x="35834" y="73366"/>
                    <a:pt x="34280" y="75791"/>
                  </a:cubicBezTo>
                  <a:cubicBezTo>
                    <a:pt x="31496" y="79981"/>
                    <a:pt x="28342" y="83925"/>
                    <a:pt x="24863" y="87562"/>
                  </a:cubicBezTo>
                  <a:cubicBezTo>
                    <a:pt x="21721" y="90905"/>
                    <a:pt x="18919" y="94554"/>
                    <a:pt x="16506" y="98450"/>
                  </a:cubicBezTo>
                  <a:cubicBezTo>
                    <a:pt x="11974" y="106336"/>
                    <a:pt x="9432" y="115200"/>
                    <a:pt x="9090" y="124287"/>
                  </a:cubicBezTo>
                  <a:cubicBezTo>
                    <a:pt x="8514" y="133709"/>
                    <a:pt x="8790" y="143161"/>
                    <a:pt x="9915" y="15253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DA8C2332-9AED-4082-B041-50174409BDAB}"/>
                </a:ext>
              </a:extLst>
            </p:cNvPr>
            <p:cNvSpPr/>
            <p:nvPr/>
          </p:nvSpPr>
          <p:spPr>
            <a:xfrm>
              <a:off x="7321144" y="2942155"/>
              <a:ext cx="183011" cy="798469"/>
            </a:xfrm>
            <a:custGeom>
              <a:avLst/>
              <a:gdLst>
                <a:gd name="connsiteX0" fmla="*/ 183012 w 183011"/>
                <a:gd name="connsiteY0" fmla="*/ 4120 h 798469"/>
                <a:gd name="connsiteX1" fmla="*/ 170594 w 183011"/>
                <a:gd name="connsiteY1" fmla="*/ 25307 h 798469"/>
                <a:gd name="connsiteX2" fmla="*/ 164355 w 183011"/>
                <a:gd name="connsiteY2" fmla="*/ 50438 h 798469"/>
                <a:gd name="connsiteX3" fmla="*/ 156292 w 183011"/>
                <a:gd name="connsiteY3" fmla="*/ 102464 h 798469"/>
                <a:gd name="connsiteX4" fmla="*/ 145993 w 183011"/>
                <a:gd name="connsiteY4" fmla="*/ 154374 h 798469"/>
                <a:gd name="connsiteX5" fmla="*/ 128337 w 183011"/>
                <a:gd name="connsiteY5" fmla="*/ 204399 h 798469"/>
                <a:gd name="connsiteX6" fmla="*/ 31287 w 183011"/>
                <a:gd name="connsiteY6" fmla="*/ 391790 h 798469"/>
                <a:gd name="connsiteX7" fmla="*/ 17750 w 183011"/>
                <a:gd name="connsiteY7" fmla="*/ 414507 h 798469"/>
                <a:gd name="connsiteX8" fmla="*/ 4920 w 183011"/>
                <a:gd name="connsiteY8" fmla="*/ 437225 h 798469"/>
                <a:gd name="connsiteX9" fmla="*/ 2507 w 183011"/>
                <a:gd name="connsiteY9" fmla="*/ 449467 h 798469"/>
                <a:gd name="connsiteX10" fmla="*/ 2919 w 183011"/>
                <a:gd name="connsiteY10" fmla="*/ 452527 h 798469"/>
                <a:gd name="connsiteX11" fmla="*/ 3861 w 183011"/>
                <a:gd name="connsiteY11" fmla="*/ 455528 h 798469"/>
                <a:gd name="connsiteX12" fmla="*/ 5509 w 183011"/>
                <a:gd name="connsiteY12" fmla="*/ 462120 h 798469"/>
                <a:gd name="connsiteX13" fmla="*/ 8451 w 183011"/>
                <a:gd name="connsiteY13" fmla="*/ 488428 h 798469"/>
                <a:gd name="connsiteX14" fmla="*/ 14337 w 183011"/>
                <a:gd name="connsiteY14" fmla="*/ 593717 h 798469"/>
                <a:gd name="connsiteX15" fmla="*/ 17809 w 183011"/>
                <a:gd name="connsiteY15" fmla="*/ 699124 h 798469"/>
                <a:gd name="connsiteX16" fmla="*/ 18457 w 183011"/>
                <a:gd name="connsiteY16" fmla="*/ 725432 h 798469"/>
                <a:gd name="connsiteX17" fmla="*/ 22812 w 183011"/>
                <a:gd name="connsiteY17" fmla="*/ 751387 h 798469"/>
                <a:gd name="connsiteX18" fmla="*/ 45412 w 183011"/>
                <a:gd name="connsiteY18" fmla="*/ 798470 h 798469"/>
                <a:gd name="connsiteX19" fmla="*/ 22459 w 183011"/>
                <a:gd name="connsiteY19" fmla="*/ 751387 h 798469"/>
                <a:gd name="connsiteX20" fmla="*/ 17927 w 183011"/>
                <a:gd name="connsiteY20" fmla="*/ 725432 h 798469"/>
                <a:gd name="connsiteX21" fmla="*/ 17044 w 183011"/>
                <a:gd name="connsiteY21" fmla="*/ 699066 h 798469"/>
                <a:gd name="connsiteX22" fmla="*/ 12865 w 183011"/>
                <a:gd name="connsiteY22" fmla="*/ 593717 h 798469"/>
                <a:gd name="connsiteX23" fmla="*/ 6274 w 183011"/>
                <a:gd name="connsiteY23" fmla="*/ 488545 h 798469"/>
                <a:gd name="connsiteX24" fmla="*/ 3155 w 183011"/>
                <a:gd name="connsiteY24" fmla="*/ 462473 h 798469"/>
                <a:gd name="connsiteX25" fmla="*/ 1624 w 183011"/>
                <a:gd name="connsiteY25" fmla="*/ 456588 h 798469"/>
                <a:gd name="connsiteX26" fmla="*/ 565 w 183011"/>
                <a:gd name="connsiteY26" fmla="*/ 453292 h 798469"/>
                <a:gd name="connsiteX27" fmla="*/ 35 w 183011"/>
                <a:gd name="connsiteY27" fmla="*/ 449820 h 798469"/>
                <a:gd name="connsiteX28" fmla="*/ 2507 w 183011"/>
                <a:gd name="connsiteY28" fmla="*/ 436401 h 798469"/>
                <a:gd name="connsiteX29" fmla="*/ 15396 w 183011"/>
                <a:gd name="connsiteY29" fmla="*/ 413213 h 798469"/>
                <a:gd name="connsiteX30" fmla="*/ 28697 w 183011"/>
                <a:gd name="connsiteY30" fmla="*/ 390554 h 798469"/>
                <a:gd name="connsiteX31" fmla="*/ 124217 w 183011"/>
                <a:gd name="connsiteY31" fmla="*/ 202869 h 798469"/>
                <a:gd name="connsiteX32" fmla="*/ 141226 w 183011"/>
                <a:gd name="connsiteY32" fmla="*/ 153373 h 798469"/>
                <a:gd name="connsiteX33" fmla="*/ 151407 w 183011"/>
                <a:gd name="connsiteY33" fmla="*/ 101758 h 798469"/>
                <a:gd name="connsiteX34" fmla="*/ 159176 w 183011"/>
                <a:gd name="connsiteY34" fmla="*/ 49496 h 798469"/>
                <a:gd name="connsiteX35" fmla="*/ 165473 w 183011"/>
                <a:gd name="connsiteY35" fmla="*/ 23542 h 798469"/>
                <a:gd name="connsiteX36" fmla="*/ 179422 w 183011"/>
                <a:gd name="connsiteY36" fmla="*/ 0 h 79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3011" h="798469">
                  <a:moveTo>
                    <a:pt x="183012" y="4120"/>
                  </a:moveTo>
                  <a:cubicBezTo>
                    <a:pt x="177097" y="9982"/>
                    <a:pt x="172818" y="17285"/>
                    <a:pt x="170594" y="25307"/>
                  </a:cubicBezTo>
                  <a:cubicBezTo>
                    <a:pt x="167916" y="33523"/>
                    <a:pt x="165826" y="41922"/>
                    <a:pt x="164355" y="50438"/>
                  </a:cubicBezTo>
                  <a:cubicBezTo>
                    <a:pt x="161177" y="67623"/>
                    <a:pt x="158999" y="85044"/>
                    <a:pt x="156292" y="102464"/>
                  </a:cubicBezTo>
                  <a:cubicBezTo>
                    <a:pt x="153738" y="119932"/>
                    <a:pt x="150301" y="137253"/>
                    <a:pt x="145993" y="154374"/>
                  </a:cubicBezTo>
                  <a:cubicBezTo>
                    <a:pt x="141349" y="171459"/>
                    <a:pt x="135446" y="188179"/>
                    <a:pt x="128337" y="204399"/>
                  </a:cubicBezTo>
                  <a:cubicBezTo>
                    <a:pt x="100322" y="269138"/>
                    <a:pt x="63597" y="329405"/>
                    <a:pt x="31287" y="391790"/>
                  </a:cubicBezTo>
                  <a:cubicBezTo>
                    <a:pt x="26990" y="399500"/>
                    <a:pt x="22459" y="407033"/>
                    <a:pt x="17750" y="414507"/>
                  </a:cubicBezTo>
                  <a:cubicBezTo>
                    <a:pt x="12913" y="421746"/>
                    <a:pt x="8622" y="429344"/>
                    <a:pt x="4920" y="437225"/>
                  </a:cubicBezTo>
                  <a:cubicBezTo>
                    <a:pt x="3172" y="441062"/>
                    <a:pt x="2342" y="445253"/>
                    <a:pt x="2507" y="449467"/>
                  </a:cubicBezTo>
                  <a:lnTo>
                    <a:pt x="2919" y="452527"/>
                  </a:lnTo>
                  <a:lnTo>
                    <a:pt x="3861" y="455528"/>
                  </a:lnTo>
                  <a:cubicBezTo>
                    <a:pt x="4449" y="457647"/>
                    <a:pt x="5038" y="459942"/>
                    <a:pt x="5509" y="462120"/>
                  </a:cubicBezTo>
                  <a:cubicBezTo>
                    <a:pt x="6862" y="470889"/>
                    <a:pt x="7745" y="479776"/>
                    <a:pt x="8451" y="488428"/>
                  </a:cubicBezTo>
                  <a:cubicBezTo>
                    <a:pt x="11276" y="523740"/>
                    <a:pt x="12807" y="558640"/>
                    <a:pt x="14337" y="593717"/>
                  </a:cubicBezTo>
                  <a:cubicBezTo>
                    <a:pt x="15867" y="628794"/>
                    <a:pt x="16926" y="663989"/>
                    <a:pt x="17809" y="699124"/>
                  </a:cubicBezTo>
                  <a:cubicBezTo>
                    <a:pt x="18103" y="707894"/>
                    <a:pt x="17809" y="716780"/>
                    <a:pt x="18457" y="725432"/>
                  </a:cubicBezTo>
                  <a:cubicBezTo>
                    <a:pt x="19021" y="734207"/>
                    <a:pt x="20481" y="742906"/>
                    <a:pt x="22812" y="751387"/>
                  </a:cubicBezTo>
                  <a:cubicBezTo>
                    <a:pt x="27803" y="768178"/>
                    <a:pt x="35430" y="784074"/>
                    <a:pt x="45412" y="798470"/>
                  </a:cubicBezTo>
                  <a:cubicBezTo>
                    <a:pt x="35318" y="784092"/>
                    <a:pt x="27567" y="768195"/>
                    <a:pt x="22459" y="751387"/>
                  </a:cubicBezTo>
                  <a:cubicBezTo>
                    <a:pt x="20040" y="742917"/>
                    <a:pt x="18515" y="734219"/>
                    <a:pt x="17927" y="725432"/>
                  </a:cubicBezTo>
                  <a:cubicBezTo>
                    <a:pt x="17456" y="716663"/>
                    <a:pt x="17397" y="707776"/>
                    <a:pt x="17044" y="699066"/>
                  </a:cubicBezTo>
                  <a:cubicBezTo>
                    <a:pt x="15943" y="663753"/>
                    <a:pt x="14554" y="628635"/>
                    <a:pt x="12865" y="593717"/>
                  </a:cubicBezTo>
                  <a:cubicBezTo>
                    <a:pt x="11100" y="558405"/>
                    <a:pt x="9334" y="523505"/>
                    <a:pt x="6274" y="488545"/>
                  </a:cubicBezTo>
                  <a:cubicBezTo>
                    <a:pt x="5450" y="479835"/>
                    <a:pt x="4567" y="470889"/>
                    <a:pt x="3155" y="462473"/>
                  </a:cubicBezTo>
                  <a:cubicBezTo>
                    <a:pt x="2684" y="460413"/>
                    <a:pt x="2154" y="458412"/>
                    <a:pt x="1624" y="456588"/>
                  </a:cubicBezTo>
                  <a:lnTo>
                    <a:pt x="565" y="453292"/>
                  </a:lnTo>
                  <a:lnTo>
                    <a:pt x="35" y="449820"/>
                  </a:lnTo>
                  <a:cubicBezTo>
                    <a:pt x="-188" y="445217"/>
                    <a:pt x="653" y="440621"/>
                    <a:pt x="2507" y="436401"/>
                  </a:cubicBezTo>
                  <a:cubicBezTo>
                    <a:pt x="6215" y="428362"/>
                    <a:pt x="10529" y="420610"/>
                    <a:pt x="15396" y="413213"/>
                  </a:cubicBezTo>
                  <a:cubicBezTo>
                    <a:pt x="20046" y="405738"/>
                    <a:pt x="24518" y="398205"/>
                    <a:pt x="28697" y="390554"/>
                  </a:cubicBezTo>
                  <a:cubicBezTo>
                    <a:pt x="60655" y="327992"/>
                    <a:pt x="96909" y="267432"/>
                    <a:pt x="124217" y="202869"/>
                  </a:cubicBezTo>
                  <a:cubicBezTo>
                    <a:pt x="131156" y="186831"/>
                    <a:pt x="136841" y="170288"/>
                    <a:pt x="141226" y="153373"/>
                  </a:cubicBezTo>
                  <a:cubicBezTo>
                    <a:pt x="145481" y="136353"/>
                    <a:pt x="148882" y="119126"/>
                    <a:pt x="151407" y="101758"/>
                  </a:cubicBezTo>
                  <a:cubicBezTo>
                    <a:pt x="153997" y="84102"/>
                    <a:pt x="156057" y="66917"/>
                    <a:pt x="159176" y="49496"/>
                  </a:cubicBezTo>
                  <a:cubicBezTo>
                    <a:pt x="160641" y="40703"/>
                    <a:pt x="162742" y="32028"/>
                    <a:pt x="165473" y="23542"/>
                  </a:cubicBezTo>
                  <a:cubicBezTo>
                    <a:pt x="167980" y="14608"/>
                    <a:pt x="172789" y="6492"/>
                    <a:pt x="179422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F08F4C43-7B53-40E4-A0AD-DC03B8075A78}"/>
                </a:ext>
              </a:extLst>
            </p:cNvPr>
            <p:cNvSpPr/>
            <p:nvPr/>
          </p:nvSpPr>
          <p:spPr>
            <a:xfrm>
              <a:off x="7282454" y="3551762"/>
              <a:ext cx="33252" cy="305627"/>
            </a:xfrm>
            <a:custGeom>
              <a:avLst/>
              <a:gdLst>
                <a:gd name="connsiteX0" fmla="*/ 1766 w 33252"/>
                <a:gd name="connsiteY0" fmla="*/ 59 h 305627"/>
                <a:gd name="connsiteX1" fmla="*/ 8593 w 33252"/>
                <a:gd name="connsiteY1" fmla="*/ 37725 h 305627"/>
                <a:gd name="connsiteX2" fmla="*/ 20775 w 33252"/>
                <a:gd name="connsiteY2" fmla="*/ 74509 h 305627"/>
                <a:gd name="connsiteX3" fmla="*/ 29839 w 33252"/>
                <a:gd name="connsiteY3" fmla="*/ 112175 h 305627"/>
                <a:gd name="connsiteX4" fmla="*/ 33252 w 33252"/>
                <a:gd name="connsiteY4" fmla="*/ 150784 h 305627"/>
                <a:gd name="connsiteX5" fmla="*/ 31487 w 33252"/>
                <a:gd name="connsiteY5" fmla="*/ 228235 h 305627"/>
                <a:gd name="connsiteX6" fmla="*/ 28897 w 33252"/>
                <a:gd name="connsiteY6" fmla="*/ 305628 h 305627"/>
                <a:gd name="connsiteX7" fmla="*/ 31134 w 33252"/>
                <a:gd name="connsiteY7" fmla="*/ 228235 h 305627"/>
                <a:gd name="connsiteX8" fmla="*/ 32487 w 33252"/>
                <a:gd name="connsiteY8" fmla="*/ 150842 h 305627"/>
                <a:gd name="connsiteX9" fmla="*/ 28897 w 33252"/>
                <a:gd name="connsiteY9" fmla="*/ 112352 h 305627"/>
                <a:gd name="connsiteX10" fmla="*/ 19422 w 33252"/>
                <a:gd name="connsiteY10" fmla="*/ 74803 h 305627"/>
                <a:gd name="connsiteX11" fmla="*/ 7121 w 33252"/>
                <a:gd name="connsiteY11" fmla="*/ 38137 h 305627"/>
                <a:gd name="connsiteX12" fmla="*/ 0 w 33252"/>
                <a:gd name="connsiteY12" fmla="*/ 0 h 30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52" h="305627">
                  <a:moveTo>
                    <a:pt x="1766" y="59"/>
                  </a:moveTo>
                  <a:cubicBezTo>
                    <a:pt x="1807" y="12918"/>
                    <a:pt x="4120" y="25672"/>
                    <a:pt x="8593" y="37725"/>
                  </a:cubicBezTo>
                  <a:cubicBezTo>
                    <a:pt x="12595" y="49967"/>
                    <a:pt x="17068" y="62091"/>
                    <a:pt x="20775" y="74509"/>
                  </a:cubicBezTo>
                  <a:cubicBezTo>
                    <a:pt x="24619" y="86851"/>
                    <a:pt x="27650" y="99434"/>
                    <a:pt x="29839" y="112175"/>
                  </a:cubicBezTo>
                  <a:cubicBezTo>
                    <a:pt x="31858" y="124953"/>
                    <a:pt x="32999" y="137853"/>
                    <a:pt x="33252" y="150784"/>
                  </a:cubicBezTo>
                  <a:cubicBezTo>
                    <a:pt x="33252" y="176620"/>
                    <a:pt x="32840" y="202457"/>
                    <a:pt x="31487" y="228235"/>
                  </a:cubicBezTo>
                  <a:cubicBezTo>
                    <a:pt x="30133" y="254013"/>
                    <a:pt x="27956" y="279850"/>
                    <a:pt x="28897" y="305628"/>
                  </a:cubicBezTo>
                  <a:cubicBezTo>
                    <a:pt x="27838" y="279850"/>
                    <a:pt x="30074" y="254013"/>
                    <a:pt x="31134" y="228235"/>
                  </a:cubicBezTo>
                  <a:cubicBezTo>
                    <a:pt x="32193" y="202457"/>
                    <a:pt x="32899" y="176620"/>
                    <a:pt x="32487" y="150842"/>
                  </a:cubicBezTo>
                  <a:cubicBezTo>
                    <a:pt x="32234" y="137942"/>
                    <a:pt x="31040" y="125076"/>
                    <a:pt x="28897" y="112352"/>
                  </a:cubicBezTo>
                  <a:cubicBezTo>
                    <a:pt x="26567" y="99640"/>
                    <a:pt x="23406" y="87098"/>
                    <a:pt x="19422" y="74803"/>
                  </a:cubicBezTo>
                  <a:cubicBezTo>
                    <a:pt x="15655" y="62503"/>
                    <a:pt x="11182" y="50379"/>
                    <a:pt x="7121" y="38137"/>
                  </a:cubicBezTo>
                  <a:cubicBezTo>
                    <a:pt x="2525" y="25943"/>
                    <a:pt x="112" y="1303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E00E62BD-FBC3-4FE2-9925-2265198827F1}"/>
                </a:ext>
              </a:extLst>
            </p:cNvPr>
            <p:cNvSpPr/>
            <p:nvPr/>
          </p:nvSpPr>
          <p:spPr>
            <a:xfrm>
              <a:off x="7580548" y="2589974"/>
              <a:ext cx="68830" cy="318064"/>
            </a:xfrm>
            <a:custGeom>
              <a:avLst/>
              <a:gdLst>
                <a:gd name="connsiteX0" fmla="*/ 31546 w 68830"/>
                <a:gd name="connsiteY0" fmla="*/ 312690 h 318064"/>
                <a:gd name="connsiteX1" fmla="*/ 40727 w 68830"/>
                <a:gd name="connsiteY1" fmla="*/ 310395 h 318064"/>
                <a:gd name="connsiteX2" fmla="*/ 49731 w 68830"/>
                <a:gd name="connsiteY2" fmla="*/ 304510 h 318064"/>
                <a:gd name="connsiteX3" fmla="*/ 61855 w 68830"/>
                <a:gd name="connsiteY3" fmla="*/ 287442 h 318064"/>
                <a:gd name="connsiteX4" fmla="*/ 63091 w 68830"/>
                <a:gd name="connsiteY4" fmla="*/ 266255 h 318064"/>
                <a:gd name="connsiteX5" fmla="*/ 60149 w 68830"/>
                <a:gd name="connsiteY5" fmla="*/ 255720 h 318064"/>
                <a:gd name="connsiteX6" fmla="*/ 58148 w 68830"/>
                <a:gd name="connsiteY6" fmla="*/ 250599 h 318064"/>
                <a:gd name="connsiteX7" fmla="*/ 55617 w 68830"/>
                <a:gd name="connsiteY7" fmla="*/ 245656 h 318064"/>
                <a:gd name="connsiteX8" fmla="*/ 32075 w 68830"/>
                <a:gd name="connsiteY8" fmla="*/ 207048 h 318064"/>
                <a:gd name="connsiteX9" fmla="*/ 8534 w 68830"/>
                <a:gd name="connsiteY9" fmla="*/ 168145 h 318064"/>
                <a:gd name="connsiteX10" fmla="*/ 1236 w 68830"/>
                <a:gd name="connsiteY10" fmla="*/ 146369 h 318064"/>
                <a:gd name="connsiteX11" fmla="*/ 1236 w 68830"/>
                <a:gd name="connsiteY11" fmla="*/ 123358 h 318064"/>
                <a:gd name="connsiteX12" fmla="*/ 22070 w 68830"/>
                <a:gd name="connsiteY12" fmla="*/ 82866 h 318064"/>
                <a:gd name="connsiteX13" fmla="*/ 44788 w 68830"/>
                <a:gd name="connsiteY13" fmla="*/ 43670 h 318064"/>
                <a:gd name="connsiteX14" fmla="*/ 51674 w 68830"/>
                <a:gd name="connsiteY14" fmla="*/ 22188 h 318064"/>
                <a:gd name="connsiteX15" fmla="*/ 55970 w 68830"/>
                <a:gd name="connsiteY15" fmla="*/ 0 h 318064"/>
                <a:gd name="connsiteX16" fmla="*/ 52027 w 68830"/>
                <a:gd name="connsiteY16" fmla="*/ 22247 h 318064"/>
                <a:gd name="connsiteX17" fmla="*/ 45023 w 68830"/>
                <a:gd name="connsiteY17" fmla="*/ 43905 h 318064"/>
                <a:gd name="connsiteX18" fmla="*/ 22894 w 68830"/>
                <a:gd name="connsiteY18" fmla="*/ 83631 h 318064"/>
                <a:gd name="connsiteX19" fmla="*/ 3002 w 68830"/>
                <a:gd name="connsiteY19" fmla="*/ 123711 h 318064"/>
                <a:gd name="connsiteX20" fmla="*/ 3590 w 68830"/>
                <a:gd name="connsiteY20" fmla="*/ 145781 h 318064"/>
                <a:gd name="connsiteX21" fmla="*/ 11006 w 68830"/>
                <a:gd name="connsiteY21" fmla="*/ 166792 h 318064"/>
                <a:gd name="connsiteX22" fmla="*/ 35195 w 68830"/>
                <a:gd name="connsiteY22" fmla="*/ 204929 h 318064"/>
                <a:gd name="connsiteX23" fmla="*/ 59560 w 68830"/>
                <a:gd name="connsiteY23" fmla="*/ 243537 h 318064"/>
                <a:gd name="connsiteX24" fmla="*/ 62267 w 68830"/>
                <a:gd name="connsiteY24" fmla="*/ 248657 h 318064"/>
                <a:gd name="connsiteX25" fmla="*/ 64504 w 68830"/>
                <a:gd name="connsiteY25" fmla="*/ 254072 h 318064"/>
                <a:gd name="connsiteX26" fmla="*/ 67858 w 68830"/>
                <a:gd name="connsiteY26" fmla="*/ 265313 h 318064"/>
                <a:gd name="connsiteX27" fmla="*/ 66799 w 68830"/>
                <a:gd name="connsiteY27" fmla="*/ 288854 h 318064"/>
                <a:gd name="connsiteX28" fmla="*/ 53322 w 68830"/>
                <a:gd name="connsiteY28" fmla="*/ 308512 h 318064"/>
                <a:gd name="connsiteX29" fmla="*/ 43199 w 68830"/>
                <a:gd name="connsiteY29" fmla="*/ 315044 h 318064"/>
                <a:gd name="connsiteX30" fmla="*/ 30604 w 68830"/>
                <a:gd name="connsiteY30" fmla="*/ 318046 h 3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8830" h="318064">
                  <a:moveTo>
                    <a:pt x="31546" y="312690"/>
                  </a:moveTo>
                  <a:cubicBezTo>
                    <a:pt x="34741" y="312655"/>
                    <a:pt x="37890" y="311866"/>
                    <a:pt x="40727" y="310395"/>
                  </a:cubicBezTo>
                  <a:cubicBezTo>
                    <a:pt x="43958" y="308812"/>
                    <a:pt x="46983" y="306834"/>
                    <a:pt x="49731" y="304510"/>
                  </a:cubicBezTo>
                  <a:cubicBezTo>
                    <a:pt x="55264" y="300043"/>
                    <a:pt x="59460" y="294140"/>
                    <a:pt x="61855" y="287442"/>
                  </a:cubicBezTo>
                  <a:cubicBezTo>
                    <a:pt x="64033" y="280591"/>
                    <a:pt x="64457" y="273311"/>
                    <a:pt x="63091" y="266255"/>
                  </a:cubicBezTo>
                  <a:cubicBezTo>
                    <a:pt x="62462" y="262653"/>
                    <a:pt x="61479" y="259127"/>
                    <a:pt x="60149" y="255720"/>
                  </a:cubicBezTo>
                  <a:cubicBezTo>
                    <a:pt x="59442" y="254013"/>
                    <a:pt x="58913" y="252247"/>
                    <a:pt x="58148" y="250599"/>
                  </a:cubicBezTo>
                  <a:lnTo>
                    <a:pt x="55617" y="245656"/>
                  </a:lnTo>
                  <a:cubicBezTo>
                    <a:pt x="48496" y="232531"/>
                    <a:pt x="40256" y="219701"/>
                    <a:pt x="32075" y="207048"/>
                  </a:cubicBezTo>
                  <a:cubicBezTo>
                    <a:pt x="23441" y="194574"/>
                    <a:pt x="15579" y="181582"/>
                    <a:pt x="8534" y="168145"/>
                  </a:cubicBezTo>
                  <a:cubicBezTo>
                    <a:pt x="5209" y="161216"/>
                    <a:pt x="2760" y="153902"/>
                    <a:pt x="1236" y="146369"/>
                  </a:cubicBezTo>
                  <a:cubicBezTo>
                    <a:pt x="-412" y="138787"/>
                    <a:pt x="-412" y="130940"/>
                    <a:pt x="1236" y="123358"/>
                  </a:cubicBezTo>
                  <a:cubicBezTo>
                    <a:pt x="4591" y="108056"/>
                    <a:pt x="13890" y="95461"/>
                    <a:pt x="22070" y="82866"/>
                  </a:cubicBezTo>
                  <a:cubicBezTo>
                    <a:pt x="30769" y="70486"/>
                    <a:pt x="38367" y="57371"/>
                    <a:pt x="44788" y="43670"/>
                  </a:cubicBezTo>
                  <a:cubicBezTo>
                    <a:pt x="47925" y="36807"/>
                    <a:pt x="50238" y="29596"/>
                    <a:pt x="51674" y="22188"/>
                  </a:cubicBezTo>
                  <a:cubicBezTo>
                    <a:pt x="53145" y="14831"/>
                    <a:pt x="52498" y="6886"/>
                    <a:pt x="55970" y="0"/>
                  </a:cubicBezTo>
                  <a:cubicBezTo>
                    <a:pt x="52556" y="6945"/>
                    <a:pt x="53439" y="14772"/>
                    <a:pt x="52027" y="22247"/>
                  </a:cubicBezTo>
                  <a:cubicBezTo>
                    <a:pt x="50555" y="29718"/>
                    <a:pt x="48207" y="36987"/>
                    <a:pt x="45023" y="43905"/>
                  </a:cubicBezTo>
                  <a:cubicBezTo>
                    <a:pt x="38802" y="57757"/>
                    <a:pt x="31398" y="71048"/>
                    <a:pt x="22894" y="83631"/>
                  </a:cubicBezTo>
                  <a:cubicBezTo>
                    <a:pt x="14890" y="96344"/>
                    <a:pt x="5944" y="109056"/>
                    <a:pt x="3002" y="123711"/>
                  </a:cubicBezTo>
                  <a:cubicBezTo>
                    <a:pt x="1607" y="131024"/>
                    <a:pt x="1807" y="138552"/>
                    <a:pt x="3590" y="145781"/>
                  </a:cubicBezTo>
                  <a:cubicBezTo>
                    <a:pt x="5167" y="153069"/>
                    <a:pt x="7657" y="160129"/>
                    <a:pt x="11006" y="166792"/>
                  </a:cubicBezTo>
                  <a:cubicBezTo>
                    <a:pt x="18304" y="179975"/>
                    <a:pt x="26378" y="192710"/>
                    <a:pt x="35195" y="204929"/>
                  </a:cubicBezTo>
                  <a:cubicBezTo>
                    <a:pt x="43670" y="217582"/>
                    <a:pt x="52027" y="230118"/>
                    <a:pt x="59560" y="243537"/>
                  </a:cubicBezTo>
                  <a:lnTo>
                    <a:pt x="62267" y="248657"/>
                  </a:lnTo>
                  <a:cubicBezTo>
                    <a:pt x="63150" y="250364"/>
                    <a:pt x="63739" y="252247"/>
                    <a:pt x="64504" y="254072"/>
                  </a:cubicBezTo>
                  <a:cubicBezTo>
                    <a:pt x="65981" y="257703"/>
                    <a:pt x="67105" y="261464"/>
                    <a:pt x="67858" y="265313"/>
                  </a:cubicBezTo>
                  <a:cubicBezTo>
                    <a:pt x="69447" y="273129"/>
                    <a:pt x="69083" y="281215"/>
                    <a:pt x="66799" y="288854"/>
                  </a:cubicBezTo>
                  <a:cubicBezTo>
                    <a:pt x="64186" y="296517"/>
                    <a:pt x="59525" y="303315"/>
                    <a:pt x="53322" y="308512"/>
                  </a:cubicBezTo>
                  <a:cubicBezTo>
                    <a:pt x="50243" y="311113"/>
                    <a:pt x="46842" y="313308"/>
                    <a:pt x="43199" y="315044"/>
                  </a:cubicBezTo>
                  <a:cubicBezTo>
                    <a:pt x="39356" y="317175"/>
                    <a:pt x="35000" y="318217"/>
                    <a:pt x="30604" y="31804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5D086032-38FC-477E-BC39-A45F1CE43B0C}"/>
                </a:ext>
              </a:extLst>
            </p:cNvPr>
            <p:cNvSpPr/>
            <p:nvPr/>
          </p:nvSpPr>
          <p:spPr>
            <a:xfrm>
              <a:off x="7554731" y="2589267"/>
              <a:ext cx="27532" cy="130773"/>
            </a:xfrm>
            <a:custGeom>
              <a:avLst/>
              <a:gdLst>
                <a:gd name="connsiteX0" fmla="*/ 2217 w 27532"/>
                <a:gd name="connsiteY0" fmla="*/ 0 h 130773"/>
                <a:gd name="connsiteX1" fmla="*/ 216 w 27532"/>
                <a:gd name="connsiteY1" fmla="*/ 33841 h 130773"/>
                <a:gd name="connsiteX2" fmla="*/ 2806 w 27532"/>
                <a:gd name="connsiteY2" fmla="*/ 50555 h 130773"/>
                <a:gd name="connsiteX3" fmla="*/ 8691 w 27532"/>
                <a:gd name="connsiteY3" fmla="*/ 66564 h 130773"/>
                <a:gd name="connsiteX4" fmla="*/ 12340 w 27532"/>
                <a:gd name="connsiteY4" fmla="*/ 83219 h 130773"/>
                <a:gd name="connsiteX5" fmla="*/ 13811 w 27532"/>
                <a:gd name="connsiteY5" fmla="*/ 99934 h 130773"/>
                <a:gd name="connsiteX6" fmla="*/ 22110 w 27532"/>
                <a:gd name="connsiteY6" fmla="*/ 114529 h 130773"/>
                <a:gd name="connsiteX7" fmla="*/ 27524 w 27532"/>
                <a:gd name="connsiteY7" fmla="*/ 130773 h 130773"/>
                <a:gd name="connsiteX8" fmla="*/ 26112 w 27532"/>
                <a:gd name="connsiteY8" fmla="*/ 130773 h 130773"/>
                <a:gd name="connsiteX9" fmla="*/ 21050 w 27532"/>
                <a:gd name="connsiteY9" fmla="*/ 115412 h 130773"/>
                <a:gd name="connsiteX10" fmla="*/ 12752 w 27532"/>
                <a:gd name="connsiteY10" fmla="*/ 100463 h 130773"/>
                <a:gd name="connsiteX11" fmla="*/ 11398 w 27532"/>
                <a:gd name="connsiteY11" fmla="*/ 83455 h 130773"/>
                <a:gd name="connsiteX12" fmla="*/ 7985 w 27532"/>
                <a:gd name="connsiteY12" fmla="*/ 67034 h 130773"/>
                <a:gd name="connsiteX13" fmla="*/ 2511 w 27532"/>
                <a:gd name="connsiteY13" fmla="*/ 50909 h 130773"/>
                <a:gd name="connsiteX14" fmla="*/ 40 w 27532"/>
                <a:gd name="connsiteY14" fmla="*/ 34076 h 130773"/>
                <a:gd name="connsiteX15" fmla="*/ 2217 w 27532"/>
                <a:gd name="connsiteY15" fmla="*/ 0 h 13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532" h="130773">
                  <a:moveTo>
                    <a:pt x="2217" y="0"/>
                  </a:moveTo>
                  <a:cubicBezTo>
                    <a:pt x="610" y="11205"/>
                    <a:pt x="-60" y="22525"/>
                    <a:pt x="216" y="33841"/>
                  </a:cubicBezTo>
                  <a:cubicBezTo>
                    <a:pt x="487" y="39489"/>
                    <a:pt x="1352" y="45091"/>
                    <a:pt x="2806" y="50555"/>
                  </a:cubicBezTo>
                  <a:cubicBezTo>
                    <a:pt x="4277" y="56029"/>
                    <a:pt x="6514" y="61208"/>
                    <a:pt x="8691" y="66564"/>
                  </a:cubicBezTo>
                  <a:cubicBezTo>
                    <a:pt x="10751" y="71896"/>
                    <a:pt x="11981" y="77513"/>
                    <a:pt x="12340" y="83219"/>
                  </a:cubicBezTo>
                  <a:cubicBezTo>
                    <a:pt x="12046" y="88832"/>
                    <a:pt x="12546" y="94458"/>
                    <a:pt x="13811" y="99934"/>
                  </a:cubicBezTo>
                  <a:cubicBezTo>
                    <a:pt x="15965" y="105123"/>
                    <a:pt x="18749" y="110026"/>
                    <a:pt x="22110" y="114529"/>
                  </a:cubicBezTo>
                  <a:cubicBezTo>
                    <a:pt x="25759" y="119146"/>
                    <a:pt x="27671" y="124892"/>
                    <a:pt x="27524" y="130773"/>
                  </a:cubicBezTo>
                  <a:lnTo>
                    <a:pt x="26112" y="130773"/>
                  </a:lnTo>
                  <a:cubicBezTo>
                    <a:pt x="26200" y="125230"/>
                    <a:pt x="24417" y="119818"/>
                    <a:pt x="21050" y="115412"/>
                  </a:cubicBezTo>
                  <a:cubicBezTo>
                    <a:pt x="17649" y="110810"/>
                    <a:pt x="14859" y="105784"/>
                    <a:pt x="12752" y="100463"/>
                  </a:cubicBezTo>
                  <a:cubicBezTo>
                    <a:pt x="11487" y="94889"/>
                    <a:pt x="11028" y="89160"/>
                    <a:pt x="11398" y="83455"/>
                  </a:cubicBezTo>
                  <a:cubicBezTo>
                    <a:pt x="11151" y="77834"/>
                    <a:pt x="9998" y="72290"/>
                    <a:pt x="7985" y="67034"/>
                  </a:cubicBezTo>
                  <a:cubicBezTo>
                    <a:pt x="6160" y="61679"/>
                    <a:pt x="3924" y="56382"/>
                    <a:pt x="2511" y="50909"/>
                  </a:cubicBezTo>
                  <a:cubicBezTo>
                    <a:pt x="1075" y="45405"/>
                    <a:pt x="246" y="39760"/>
                    <a:pt x="40" y="34076"/>
                  </a:cubicBezTo>
                  <a:cubicBezTo>
                    <a:pt x="-184" y="22677"/>
                    <a:pt x="540" y="11278"/>
                    <a:pt x="2217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1607ADC2-C4ED-4611-81CE-387156E26C2E}"/>
                </a:ext>
              </a:extLst>
            </p:cNvPr>
            <p:cNvSpPr/>
            <p:nvPr/>
          </p:nvSpPr>
          <p:spPr>
            <a:xfrm>
              <a:off x="7612682" y="2632819"/>
              <a:ext cx="31133" cy="24188"/>
            </a:xfrm>
            <a:custGeom>
              <a:avLst/>
              <a:gdLst>
                <a:gd name="connsiteX0" fmla="*/ 31134 w 31133"/>
                <a:gd name="connsiteY0" fmla="*/ 0 h 24188"/>
                <a:gd name="connsiteX1" fmla="*/ 24660 w 31133"/>
                <a:gd name="connsiteY1" fmla="*/ 7828 h 24188"/>
                <a:gd name="connsiteX2" fmla="*/ 16067 w 31133"/>
                <a:gd name="connsiteY2" fmla="*/ 13007 h 24188"/>
                <a:gd name="connsiteX3" fmla="*/ 530 w 31133"/>
                <a:gd name="connsiteY3" fmla="*/ 24189 h 24188"/>
                <a:gd name="connsiteX4" fmla="*/ 0 w 31133"/>
                <a:gd name="connsiteY4" fmla="*/ 24189 h 24188"/>
                <a:gd name="connsiteX5" fmla="*/ 7004 w 31133"/>
                <a:gd name="connsiteY5" fmla="*/ 16361 h 24188"/>
                <a:gd name="connsiteX6" fmla="*/ 16361 w 31133"/>
                <a:gd name="connsiteY6" fmla="*/ 12712 h 24188"/>
                <a:gd name="connsiteX7" fmla="*/ 24895 w 31133"/>
                <a:gd name="connsiteY7" fmla="*/ 7710 h 24188"/>
                <a:gd name="connsiteX8" fmla="*/ 31134 w 31133"/>
                <a:gd name="connsiteY8" fmla="*/ 0 h 2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33" h="24188">
                  <a:moveTo>
                    <a:pt x="31134" y="0"/>
                  </a:moveTo>
                  <a:cubicBezTo>
                    <a:pt x="29215" y="2797"/>
                    <a:pt x="27049" y="5417"/>
                    <a:pt x="24660" y="7828"/>
                  </a:cubicBezTo>
                  <a:cubicBezTo>
                    <a:pt x="22311" y="10292"/>
                    <a:pt x="19345" y="12081"/>
                    <a:pt x="16067" y="13007"/>
                  </a:cubicBezTo>
                  <a:cubicBezTo>
                    <a:pt x="9369" y="13965"/>
                    <a:pt x="3567" y="18142"/>
                    <a:pt x="530" y="24189"/>
                  </a:cubicBezTo>
                  <a:lnTo>
                    <a:pt x="0" y="24189"/>
                  </a:lnTo>
                  <a:cubicBezTo>
                    <a:pt x="1677" y="21061"/>
                    <a:pt x="4079" y="18378"/>
                    <a:pt x="7004" y="16361"/>
                  </a:cubicBezTo>
                  <a:cubicBezTo>
                    <a:pt x="9811" y="14459"/>
                    <a:pt x="13007" y="13211"/>
                    <a:pt x="16361" y="12712"/>
                  </a:cubicBezTo>
                  <a:cubicBezTo>
                    <a:pt x="19592" y="11822"/>
                    <a:pt x="22541" y="10097"/>
                    <a:pt x="24895" y="7710"/>
                  </a:cubicBezTo>
                  <a:cubicBezTo>
                    <a:pt x="27208" y="5339"/>
                    <a:pt x="29297" y="2758"/>
                    <a:pt x="31134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xmlns="" id="{7BF7A69E-FD00-48FD-AA9E-83E53EEA959E}"/>
                </a:ext>
              </a:extLst>
            </p:cNvPr>
            <p:cNvSpPr/>
            <p:nvPr/>
          </p:nvSpPr>
          <p:spPr>
            <a:xfrm>
              <a:off x="7695784" y="2661971"/>
              <a:ext cx="93342" cy="43532"/>
            </a:xfrm>
            <a:custGeom>
              <a:avLst/>
              <a:gdLst>
                <a:gd name="connsiteX0" fmla="*/ 93342 w 93342"/>
                <a:gd name="connsiteY0" fmla="*/ 864 h 43532"/>
                <a:gd name="connsiteX1" fmla="*/ 67505 w 93342"/>
                <a:gd name="connsiteY1" fmla="*/ 5219 h 43532"/>
                <a:gd name="connsiteX2" fmla="*/ 44258 w 93342"/>
                <a:gd name="connsiteY2" fmla="*/ 18873 h 43532"/>
                <a:gd name="connsiteX3" fmla="*/ 17951 w 93342"/>
                <a:gd name="connsiteY3" fmla="*/ 24052 h 43532"/>
                <a:gd name="connsiteX4" fmla="*/ 1413 w 93342"/>
                <a:gd name="connsiteY4" fmla="*/ 43533 h 43532"/>
                <a:gd name="connsiteX5" fmla="*/ 0 w 93342"/>
                <a:gd name="connsiteY5" fmla="*/ 43121 h 43532"/>
                <a:gd name="connsiteX6" fmla="*/ 17656 w 93342"/>
                <a:gd name="connsiteY6" fmla="*/ 23052 h 43532"/>
                <a:gd name="connsiteX7" fmla="*/ 44140 w 93342"/>
                <a:gd name="connsiteY7" fmla="*/ 18167 h 43532"/>
                <a:gd name="connsiteX8" fmla="*/ 67388 w 93342"/>
                <a:gd name="connsiteY8" fmla="*/ 4925 h 43532"/>
                <a:gd name="connsiteX9" fmla="*/ 93342 w 93342"/>
                <a:gd name="connsiteY9" fmla="*/ 864 h 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2" h="43532">
                  <a:moveTo>
                    <a:pt x="93342" y="864"/>
                  </a:moveTo>
                  <a:cubicBezTo>
                    <a:pt x="84491" y="-1051"/>
                    <a:pt x="75239" y="508"/>
                    <a:pt x="67505" y="5219"/>
                  </a:cubicBezTo>
                  <a:cubicBezTo>
                    <a:pt x="59737" y="9692"/>
                    <a:pt x="53027" y="16107"/>
                    <a:pt x="44258" y="18873"/>
                  </a:cubicBezTo>
                  <a:cubicBezTo>
                    <a:pt x="35489" y="21639"/>
                    <a:pt x="26072" y="20286"/>
                    <a:pt x="17951" y="24052"/>
                  </a:cubicBezTo>
                  <a:cubicBezTo>
                    <a:pt x="9829" y="27778"/>
                    <a:pt x="3773" y="34912"/>
                    <a:pt x="1413" y="43533"/>
                  </a:cubicBezTo>
                  <a:lnTo>
                    <a:pt x="0" y="43121"/>
                  </a:lnTo>
                  <a:cubicBezTo>
                    <a:pt x="2596" y="34133"/>
                    <a:pt x="9075" y="26774"/>
                    <a:pt x="17656" y="23052"/>
                  </a:cubicBezTo>
                  <a:cubicBezTo>
                    <a:pt x="26190" y="19226"/>
                    <a:pt x="35312" y="20757"/>
                    <a:pt x="44140" y="18167"/>
                  </a:cubicBezTo>
                  <a:cubicBezTo>
                    <a:pt x="52968" y="15577"/>
                    <a:pt x="59560" y="9280"/>
                    <a:pt x="67388" y="4925"/>
                  </a:cubicBezTo>
                  <a:cubicBezTo>
                    <a:pt x="75215" y="335"/>
                    <a:pt x="84491" y="-1116"/>
                    <a:pt x="93342" y="864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6E294B9B-267D-4814-87AE-6127D231E064}"/>
                </a:ext>
              </a:extLst>
            </p:cNvPr>
            <p:cNvSpPr/>
            <p:nvPr/>
          </p:nvSpPr>
          <p:spPr>
            <a:xfrm>
              <a:off x="7745221" y="2613515"/>
              <a:ext cx="39726" cy="30191"/>
            </a:xfrm>
            <a:custGeom>
              <a:avLst/>
              <a:gdLst>
                <a:gd name="connsiteX0" fmla="*/ 39726 w 39726"/>
                <a:gd name="connsiteY0" fmla="*/ 0 h 30191"/>
                <a:gd name="connsiteX1" fmla="*/ 31134 w 39726"/>
                <a:gd name="connsiteY1" fmla="*/ 8946 h 30191"/>
                <a:gd name="connsiteX2" fmla="*/ 21599 w 39726"/>
                <a:gd name="connsiteY2" fmla="*/ 17068 h 30191"/>
                <a:gd name="connsiteX3" fmla="*/ 10241 w 39726"/>
                <a:gd name="connsiteY3" fmla="*/ 22011 h 30191"/>
                <a:gd name="connsiteX4" fmla="*/ 1001 w 39726"/>
                <a:gd name="connsiteY4" fmla="*/ 30192 h 30191"/>
                <a:gd name="connsiteX5" fmla="*/ 0 w 39726"/>
                <a:gd name="connsiteY5" fmla="*/ 29545 h 30191"/>
                <a:gd name="connsiteX6" fmla="*/ 9829 w 39726"/>
                <a:gd name="connsiteY6" fmla="*/ 21246 h 30191"/>
                <a:gd name="connsiteX7" fmla="*/ 21599 w 39726"/>
                <a:gd name="connsiteY7" fmla="*/ 16479 h 30191"/>
                <a:gd name="connsiteX8" fmla="*/ 31134 w 39726"/>
                <a:gd name="connsiteY8" fmla="*/ 8769 h 30191"/>
                <a:gd name="connsiteX9" fmla="*/ 39726 w 39726"/>
                <a:gd name="connsiteY9" fmla="*/ 0 h 3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26" h="30191">
                  <a:moveTo>
                    <a:pt x="39726" y="0"/>
                  </a:moveTo>
                  <a:cubicBezTo>
                    <a:pt x="36260" y="2338"/>
                    <a:pt x="33329" y="5387"/>
                    <a:pt x="31134" y="8946"/>
                  </a:cubicBezTo>
                  <a:cubicBezTo>
                    <a:pt x="28868" y="12572"/>
                    <a:pt x="25537" y="15409"/>
                    <a:pt x="21599" y="17068"/>
                  </a:cubicBezTo>
                  <a:cubicBezTo>
                    <a:pt x="17627" y="18252"/>
                    <a:pt x="13813" y="19913"/>
                    <a:pt x="10241" y="22011"/>
                  </a:cubicBezTo>
                  <a:cubicBezTo>
                    <a:pt x="6674" y="24134"/>
                    <a:pt x="3537" y="26910"/>
                    <a:pt x="1001" y="30192"/>
                  </a:cubicBezTo>
                  <a:lnTo>
                    <a:pt x="0" y="29545"/>
                  </a:lnTo>
                  <a:cubicBezTo>
                    <a:pt x="2707" y="26168"/>
                    <a:pt x="6044" y="23350"/>
                    <a:pt x="9829" y="21246"/>
                  </a:cubicBezTo>
                  <a:cubicBezTo>
                    <a:pt x="13531" y="19159"/>
                    <a:pt x="17486" y="17557"/>
                    <a:pt x="21599" y="16479"/>
                  </a:cubicBezTo>
                  <a:cubicBezTo>
                    <a:pt x="25484" y="14933"/>
                    <a:pt x="28809" y="12245"/>
                    <a:pt x="31134" y="8769"/>
                  </a:cubicBezTo>
                  <a:cubicBezTo>
                    <a:pt x="33347" y="5274"/>
                    <a:pt x="36277" y="2286"/>
                    <a:pt x="39726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897D06E4-33CA-49AC-8CB2-C786BABB4411}"/>
                </a:ext>
              </a:extLst>
            </p:cNvPr>
            <p:cNvSpPr/>
            <p:nvPr/>
          </p:nvSpPr>
          <p:spPr>
            <a:xfrm>
              <a:off x="7698347" y="3125426"/>
              <a:ext cx="245152" cy="1638783"/>
            </a:xfrm>
            <a:custGeom>
              <a:avLst/>
              <a:gdLst>
                <a:gd name="connsiteX0" fmla="*/ 11444 w 245152"/>
                <a:gd name="connsiteY0" fmla="*/ 0 h 1638783"/>
                <a:gd name="connsiteX1" fmla="*/ 15858 w 245152"/>
                <a:gd name="connsiteY1" fmla="*/ 219466 h 1638783"/>
                <a:gd name="connsiteX2" fmla="*/ 15034 w 245152"/>
                <a:gd name="connsiteY2" fmla="*/ 274730 h 1638783"/>
                <a:gd name="connsiteX3" fmla="*/ 13798 w 245152"/>
                <a:gd name="connsiteY3" fmla="*/ 329405 h 1638783"/>
                <a:gd name="connsiteX4" fmla="*/ 26569 w 245152"/>
                <a:gd name="connsiteY4" fmla="*/ 437107 h 1638783"/>
                <a:gd name="connsiteX5" fmla="*/ 34279 w 245152"/>
                <a:gd name="connsiteY5" fmla="*/ 463179 h 1638783"/>
                <a:gd name="connsiteX6" fmla="*/ 38458 w 245152"/>
                <a:gd name="connsiteY6" fmla="*/ 476363 h 1638783"/>
                <a:gd name="connsiteX7" fmla="*/ 42225 w 245152"/>
                <a:gd name="connsiteY7" fmla="*/ 489722 h 1638783"/>
                <a:gd name="connsiteX8" fmla="*/ 54407 w 245152"/>
                <a:gd name="connsiteY8" fmla="*/ 543574 h 1638783"/>
                <a:gd name="connsiteX9" fmla="*/ 71063 w 245152"/>
                <a:gd name="connsiteY9" fmla="*/ 652453 h 1638783"/>
                <a:gd name="connsiteX10" fmla="*/ 82363 w 245152"/>
                <a:gd name="connsiteY10" fmla="*/ 761862 h 1638783"/>
                <a:gd name="connsiteX11" fmla="*/ 87660 w 245152"/>
                <a:gd name="connsiteY11" fmla="*/ 871919 h 1638783"/>
                <a:gd name="connsiteX12" fmla="*/ 82893 w 245152"/>
                <a:gd name="connsiteY12" fmla="*/ 981858 h 1638783"/>
                <a:gd name="connsiteX13" fmla="*/ 76654 w 245152"/>
                <a:gd name="connsiteY13" fmla="*/ 1091561 h 1638783"/>
                <a:gd name="connsiteX14" fmla="*/ 56997 w 245152"/>
                <a:gd name="connsiteY14" fmla="*/ 1310498 h 1638783"/>
                <a:gd name="connsiteX15" fmla="*/ 48404 w 245152"/>
                <a:gd name="connsiteY15" fmla="*/ 1420025 h 1638783"/>
                <a:gd name="connsiteX16" fmla="*/ 45873 w 245152"/>
                <a:gd name="connsiteY16" fmla="*/ 1474876 h 1638783"/>
                <a:gd name="connsiteX17" fmla="*/ 46874 w 245152"/>
                <a:gd name="connsiteY17" fmla="*/ 1502184 h 1638783"/>
                <a:gd name="connsiteX18" fmla="*/ 49405 w 245152"/>
                <a:gd name="connsiteY18" fmla="*/ 1515485 h 1638783"/>
                <a:gd name="connsiteX19" fmla="*/ 52524 w 245152"/>
                <a:gd name="connsiteY19" fmla="*/ 1521371 h 1638783"/>
                <a:gd name="connsiteX20" fmla="*/ 58056 w 245152"/>
                <a:gd name="connsiteY20" fmla="*/ 1525020 h 1638783"/>
                <a:gd name="connsiteX21" fmla="*/ 155812 w 245152"/>
                <a:gd name="connsiteY21" fmla="*/ 1574987 h 1638783"/>
                <a:gd name="connsiteX22" fmla="*/ 201718 w 245152"/>
                <a:gd name="connsiteY22" fmla="*/ 1605237 h 1638783"/>
                <a:gd name="connsiteX23" fmla="*/ 245152 w 245152"/>
                <a:gd name="connsiteY23" fmla="*/ 1638784 h 1638783"/>
                <a:gd name="connsiteX24" fmla="*/ 201483 w 245152"/>
                <a:gd name="connsiteY24" fmla="*/ 1605532 h 1638783"/>
                <a:gd name="connsiteX25" fmla="*/ 155459 w 245152"/>
                <a:gd name="connsiteY25" fmla="*/ 1575575 h 1638783"/>
                <a:gd name="connsiteX26" fmla="*/ 57291 w 245152"/>
                <a:gd name="connsiteY26" fmla="*/ 1526314 h 1638783"/>
                <a:gd name="connsiteX27" fmla="*/ 51406 w 245152"/>
                <a:gd name="connsiteY27" fmla="*/ 1522430 h 1638783"/>
                <a:gd name="connsiteX28" fmla="*/ 47933 w 245152"/>
                <a:gd name="connsiteY28" fmla="*/ 1516192 h 1638783"/>
                <a:gd name="connsiteX29" fmla="*/ 45226 w 245152"/>
                <a:gd name="connsiteY29" fmla="*/ 1502596 h 1638783"/>
                <a:gd name="connsiteX30" fmla="*/ 44049 w 245152"/>
                <a:gd name="connsiteY30" fmla="*/ 1475053 h 1638783"/>
                <a:gd name="connsiteX31" fmla="*/ 46168 w 245152"/>
                <a:gd name="connsiteY31" fmla="*/ 1420083 h 1638783"/>
                <a:gd name="connsiteX32" fmla="*/ 54054 w 245152"/>
                <a:gd name="connsiteY32" fmla="*/ 1310439 h 1638783"/>
                <a:gd name="connsiteX33" fmla="*/ 72299 w 245152"/>
                <a:gd name="connsiteY33" fmla="*/ 1091444 h 1638783"/>
                <a:gd name="connsiteX34" fmla="*/ 77772 w 245152"/>
                <a:gd name="connsiteY34" fmla="*/ 981681 h 1638783"/>
                <a:gd name="connsiteX35" fmla="*/ 81774 w 245152"/>
                <a:gd name="connsiteY35" fmla="*/ 872096 h 1638783"/>
                <a:gd name="connsiteX36" fmla="*/ 75889 w 245152"/>
                <a:gd name="connsiteY36" fmla="*/ 762686 h 1638783"/>
                <a:gd name="connsiteX37" fmla="*/ 64118 w 245152"/>
                <a:gd name="connsiteY37" fmla="*/ 653571 h 1638783"/>
                <a:gd name="connsiteX38" fmla="*/ 46874 w 245152"/>
                <a:gd name="connsiteY38" fmla="*/ 545339 h 1638783"/>
                <a:gd name="connsiteX39" fmla="*/ 34397 w 245152"/>
                <a:gd name="connsiteY39" fmla="*/ 492371 h 1638783"/>
                <a:gd name="connsiteX40" fmla="*/ 30630 w 245152"/>
                <a:gd name="connsiteY40" fmla="*/ 479305 h 1638783"/>
                <a:gd name="connsiteX41" fmla="*/ 26452 w 245152"/>
                <a:gd name="connsiteY41" fmla="*/ 466357 h 1638783"/>
                <a:gd name="connsiteX42" fmla="*/ 18389 w 245152"/>
                <a:gd name="connsiteY42" fmla="*/ 439756 h 1638783"/>
                <a:gd name="connsiteX43" fmla="*/ 4558 w 245152"/>
                <a:gd name="connsiteY43" fmla="*/ 329934 h 1638783"/>
                <a:gd name="connsiteX44" fmla="*/ 5441 w 245152"/>
                <a:gd name="connsiteY44" fmla="*/ 274730 h 1638783"/>
                <a:gd name="connsiteX45" fmla="*/ 5912 w 245152"/>
                <a:gd name="connsiteY45" fmla="*/ 220113 h 1638783"/>
                <a:gd name="connsiteX46" fmla="*/ 26 w 245152"/>
                <a:gd name="connsiteY46" fmla="*/ 177 h 163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45152" h="1638783">
                  <a:moveTo>
                    <a:pt x="11444" y="0"/>
                  </a:moveTo>
                  <a:cubicBezTo>
                    <a:pt x="10561" y="72861"/>
                    <a:pt x="14563" y="146134"/>
                    <a:pt x="15858" y="219466"/>
                  </a:cubicBezTo>
                  <a:cubicBezTo>
                    <a:pt x="16270" y="237769"/>
                    <a:pt x="15858" y="256485"/>
                    <a:pt x="15034" y="274730"/>
                  </a:cubicBezTo>
                  <a:cubicBezTo>
                    <a:pt x="14210" y="292974"/>
                    <a:pt x="13622" y="311219"/>
                    <a:pt x="13798" y="329405"/>
                  </a:cubicBezTo>
                  <a:cubicBezTo>
                    <a:pt x="13639" y="365694"/>
                    <a:pt x="17930" y="401866"/>
                    <a:pt x="26569" y="437107"/>
                  </a:cubicBezTo>
                  <a:cubicBezTo>
                    <a:pt x="28747" y="445935"/>
                    <a:pt x="31513" y="454469"/>
                    <a:pt x="34279" y="463179"/>
                  </a:cubicBezTo>
                  <a:lnTo>
                    <a:pt x="38458" y="476363"/>
                  </a:lnTo>
                  <a:lnTo>
                    <a:pt x="42225" y="489722"/>
                  </a:lnTo>
                  <a:cubicBezTo>
                    <a:pt x="46933" y="507379"/>
                    <a:pt x="51053" y="525506"/>
                    <a:pt x="54407" y="543574"/>
                  </a:cubicBezTo>
                  <a:cubicBezTo>
                    <a:pt x="61470" y="579710"/>
                    <a:pt x="66472" y="616082"/>
                    <a:pt x="71063" y="652453"/>
                  </a:cubicBezTo>
                  <a:cubicBezTo>
                    <a:pt x="75654" y="688825"/>
                    <a:pt x="79126" y="725373"/>
                    <a:pt x="82363" y="761862"/>
                  </a:cubicBezTo>
                  <a:cubicBezTo>
                    <a:pt x="85600" y="798352"/>
                    <a:pt x="87718" y="835194"/>
                    <a:pt x="87660" y="871919"/>
                  </a:cubicBezTo>
                  <a:cubicBezTo>
                    <a:pt x="87601" y="908644"/>
                    <a:pt x="85423" y="945310"/>
                    <a:pt x="82893" y="981858"/>
                  </a:cubicBezTo>
                  <a:cubicBezTo>
                    <a:pt x="80362" y="1018406"/>
                    <a:pt x="79597" y="1054954"/>
                    <a:pt x="76654" y="1091561"/>
                  </a:cubicBezTo>
                  <a:cubicBezTo>
                    <a:pt x="71181" y="1164717"/>
                    <a:pt x="63706" y="1237578"/>
                    <a:pt x="56997" y="1310498"/>
                  </a:cubicBezTo>
                  <a:cubicBezTo>
                    <a:pt x="53466" y="1346987"/>
                    <a:pt x="51111" y="1383476"/>
                    <a:pt x="48404" y="1420025"/>
                  </a:cubicBezTo>
                  <a:cubicBezTo>
                    <a:pt x="47227" y="1438328"/>
                    <a:pt x="46109" y="1456573"/>
                    <a:pt x="45873" y="1474876"/>
                  </a:cubicBezTo>
                  <a:cubicBezTo>
                    <a:pt x="45703" y="1483993"/>
                    <a:pt x="46038" y="1493109"/>
                    <a:pt x="46874" y="1502184"/>
                  </a:cubicBezTo>
                  <a:cubicBezTo>
                    <a:pt x="47233" y="1506698"/>
                    <a:pt x="48081" y="1511154"/>
                    <a:pt x="49405" y="1515485"/>
                  </a:cubicBezTo>
                  <a:cubicBezTo>
                    <a:pt x="49987" y="1517657"/>
                    <a:pt x="51053" y="1519670"/>
                    <a:pt x="52524" y="1521371"/>
                  </a:cubicBezTo>
                  <a:cubicBezTo>
                    <a:pt x="54237" y="1522777"/>
                    <a:pt x="56090" y="1523996"/>
                    <a:pt x="58056" y="1525020"/>
                  </a:cubicBezTo>
                  <a:cubicBezTo>
                    <a:pt x="90190" y="1542264"/>
                    <a:pt x="125267" y="1554447"/>
                    <a:pt x="155812" y="1574987"/>
                  </a:cubicBezTo>
                  <a:cubicBezTo>
                    <a:pt x="171509" y="1584756"/>
                    <a:pt x="186811" y="1594838"/>
                    <a:pt x="201718" y="1605237"/>
                  </a:cubicBezTo>
                  <a:cubicBezTo>
                    <a:pt x="217009" y="1615325"/>
                    <a:pt x="231528" y="1626543"/>
                    <a:pt x="245152" y="1638784"/>
                  </a:cubicBezTo>
                  <a:cubicBezTo>
                    <a:pt x="231457" y="1626613"/>
                    <a:pt x="216856" y="1615501"/>
                    <a:pt x="201483" y="1605532"/>
                  </a:cubicBezTo>
                  <a:cubicBezTo>
                    <a:pt x="186340" y="1595250"/>
                    <a:pt x="170997" y="1585268"/>
                    <a:pt x="155459" y="1575575"/>
                  </a:cubicBezTo>
                  <a:cubicBezTo>
                    <a:pt x="124796" y="1555329"/>
                    <a:pt x="89778" y="1543441"/>
                    <a:pt x="57291" y="1526314"/>
                  </a:cubicBezTo>
                  <a:cubicBezTo>
                    <a:pt x="55202" y="1525220"/>
                    <a:pt x="53230" y="1523919"/>
                    <a:pt x="51406" y="1522430"/>
                  </a:cubicBezTo>
                  <a:cubicBezTo>
                    <a:pt x="49828" y="1520617"/>
                    <a:pt x="48646" y="1518493"/>
                    <a:pt x="47933" y="1516192"/>
                  </a:cubicBezTo>
                  <a:cubicBezTo>
                    <a:pt x="46544" y="1511772"/>
                    <a:pt x="45638" y="1507211"/>
                    <a:pt x="45226" y="1502596"/>
                  </a:cubicBezTo>
                  <a:cubicBezTo>
                    <a:pt x="44308" y="1493445"/>
                    <a:pt x="43914" y="1484252"/>
                    <a:pt x="44049" y="1475053"/>
                  </a:cubicBezTo>
                  <a:cubicBezTo>
                    <a:pt x="44049" y="1456690"/>
                    <a:pt x="45108" y="1438387"/>
                    <a:pt x="46168" y="1420083"/>
                  </a:cubicBezTo>
                  <a:cubicBezTo>
                    <a:pt x="48463" y="1383535"/>
                    <a:pt x="50817" y="1346928"/>
                    <a:pt x="54054" y="1310439"/>
                  </a:cubicBezTo>
                  <a:cubicBezTo>
                    <a:pt x="60293" y="1237460"/>
                    <a:pt x="67296" y="1164481"/>
                    <a:pt x="72299" y="1091444"/>
                  </a:cubicBezTo>
                  <a:cubicBezTo>
                    <a:pt x="74947" y="1055013"/>
                    <a:pt x="75183" y="1018288"/>
                    <a:pt x="77772" y="981681"/>
                  </a:cubicBezTo>
                  <a:cubicBezTo>
                    <a:pt x="80362" y="945074"/>
                    <a:pt x="82010" y="908644"/>
                    <a:pt x="81774" y="872096"/>
                  </a:cubicBezTo>
                  <a:cubicBezTo>
                    <a:pt x="81539" y="835547"/>
                    <a:pt x="79479" y="799058"/>
                    <a:pt x="75889" y="762686"/>
                  </a:cubicBezTo>
                  <a:cubicBezTo>
                    <a:pt x="72299" y="726315"/>
                    <a:pt x="68473" y="689825"/>
                    <a:pt x="64118" y="653571"/>
                  </a:cubicBezTo>
                  <a:cubicBezTo>
                    <a:pt x="59763" y="617317"/>
                    <a:pt x="54054" y="581122"/>
                    <a:pt x="46874" y="545339"/>
                  </a:cubicBezTo>
                  <a:cubicBezTo>
                    <a:pt x="43343" y="527683"/>
                    <a:pt x="39164" y="509674"/>
                    <a:pt x="34397" y="492371"/>
                  </a:cubicBezTo>
                  <a:lnTo>
                    <a:pt x="30630" y="479305"/>
                  </a:lnTo>
                  <a:lnTo>
                    <a:pt x="26452" y="466357"/>
                  </a:lnTo>
                  <a:cubicBezTo>
                    <a:pt x="23627" y="457588"/>
                    <a:pt x="20566" y="448701"/>
                    <a:pt x="18389" y="439756"/>
                  </a:cubicBezTo>
                  <a:cubicBezTo>
                    <a:pt x="9308" y="403849"/>
                    <a:pt x="4664" y="366971"/>
                    <a:pt x="4558" y="329934"/>
                  </a:cubicBezTo>
                  <a:cubicBezTo>
                    <a:pt x="4264" y="311454"/>
                    <a:pt x="4558" y="293033"/>
                    <a:pt x="5441" y="274730"/>
                  </a:cubicBezTo>
                  <a:cubicBezTo>
                    <a:pt x="6324" y="256426"/>
                    <a:pt x="6441" y="238417"/>
                    <a:pt x="5912" y="220113"/>
                  </a:cubicBezTo>
                  <a:cubicBezTo>
                    <a:pt x="4146" y="146958"/>
                    <a:pt x="-386" y="73803"/>
                    <a:pt x="26" y="17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A400637E-CDED-466A-8041-D5F8799CDA59}"/>
                </a:ext>
              </a:extLst>
            </p:cNvPr>
            <p:cNvSpPr/>
            <p:nvPr/>
          </p:nvSpPr>
          <p:spPr>
            <a:xfrm>
              <a:off x="7598970" y="3269767"/>
              <a:ext cx="111174" cy="22701"/>
            </a:xfrm>
            <a:custGeom>
              <a:avLst/>
              <a:gdLst>
                <a:gd name="connsiteX0" fmla="*/ 111175 w 111174"/>
                <a:gd name="connsiteY0" fmla="*/ 13564 h 22701"/>
                <a:gd name="connsiteX1" fmla="*/ 97285 w 111174"/>
                <a:gd name="connsiteY1" fmla="*/ 20979 h 22701"/>
                <a:gd name="connsiteX2" fmla="*/ 82454 w 111174"/>
                <a:gd name="connsiteY2" fmla="*/ 22686 h 22701"/>
                <a:gd name="connsiteX3" fmla="*/ 53380 w 111174"/>
                <a:gd name="connsiteY3" fmla="*/ 19273 h 22701"/>
                <a:gd name="connsiteX4" fmla="*/ 39609 w 111174"/>
                <a:gd name="connsiteY4" fmla="*/ 13858 h 22701"/>
                <a:gd name="connsiteX5" fmla="*/ 33723 w 111174"/>
                <a:gd name="connsiteY5" fmla="*/ 9444 h 22701"/>
                <a:gd name="connsiteX6" fmla="*/ 27838 w 111174"/>
                <a:gd name="connsiteY6" fmla="*/ 5736 h 22701"/>
                <a:gd name="connsiteX7" fmla="*/ 0 w 111174"/>
                <a:gd name="connsiteY7" fmla="*/ 910 h 22701"/>
                <a:gd name="connsiteX8" fmla="*/ 28426 w 111174"/>
                <a:gd name="connsiteY8" fmla="*/ 4618 h 22701"/>
                <a:gd name="connsiteX9" fmla="*/ 34841 w 111174"/>
                <a:gd name="connsiteY9" fmla="*/ 8149 h 22701"/>
                <a:gd name="connsiteX10" fmla="*/ 40727 w 111174"/>
                <a:gd name="connsiteY10" fmla="*/ 12269 h 22701"/>
                <a:gd name="connsiteX11" fmla="*/ 54028 w 111174"/>
                <a:gd name="connsiteY11" fmla="*/ 16860 h 22701"/>
                <a:gd name="connsiteX12" fmla="*/ 82454 w 111174"/>
                <a:gd name="connsiteY12" fmla="*/ 18978 h 22701"/>
                <a:gd name="connsiteX13" fmla="*/ 96285 w 111174"/>
                <a:gd name="connsiteY13" fmla="*/ 16801 h 22701"/>
                <a:gd name="connsiteX14" fmla="*/ 107349 w 111174"/>
                <a:gd name="connsiteY14" fmla="*/ 10444 h 2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174" h="22701">
                  <a:moveTo>
                    <a:pt x="111175" y="13564"/>
                  </a:moveTo>
                  <a:cubicBezTo>
                    <a:pt x="107443" y="17442"/>
                    <a:pt x="102582" y="20038"/>
                    <a:pt x="97285" y="20979"/>
                  </a:cubicBezTo>
                  <a:cubicBezTo>
                    <a:pt x="92424" y="22127"/>
                    <a:pt x="87445" y="22698"/>
                    <a:pt x="82454" y="22686"/>
                  </a:cubicBezTo>
                  <a:cubicBezTo>
                    <a:pt x="72655" y="22851"/>
                    <a:pt x="62874" y="21703"/>
                    <a:pt x="53380" y="19273"/>
                  </a:cubicBezTo>
                  <a:cubicBezTo>
                    <a:pt x="48537" y="18184"/>
                    <a:pt x="43893" y="16359"/>
                    <a:pt x="39609" y="13858"/>
                  </a:cubicBezTo>
                  <a:cubicBezTo>
                    <a:pt x="37372" y="12387"/>
                    <a:pt x="35842" y="10798"/>
                    <a:pt x="33723" y="9444"/>
                  </a:cubicBezTo>
                  <a:cubicBezTo>
                    <a:pt x="31858" y="8061"/>
                    <a:pt x="29892" y="6819"/>
                    <a:pt x="27838" y="5736"/>
                  </a:cubicBezTo>
                  <a:cubicBezTo>
                    <a:pt x="19363" y="1051"/>
                    <a:pt x="9558" y="-649"/>
                    <a:pt x="0" y="910"/>
                  </a:cubicBezTo>
                  <a:cubicBezTo>
                    <a:pt x="9623" y="-1085"/>
                    <a:pt x="19640" y="222"/>
                    <a:pt x="28426" y="4618"/>
                  </a:cubicBezTo>
                  <a:cubicBezTo>
                    <a:pt x="30645" y="5642"/>
                    <a:pt x="32787" y="6825"/>
                    <a:pt x="34841" y="8149"/>
                  </a:cubicBezTo>
                  <a:cubicBezTo>
                    <a:pt x="36901" y="9385"/>
                    <a:pt x="38844" y="11210"/>
                    <a:pt x="40727" y="12269"/>
                  </a:cubicBezTo>
                  <a:cubicBezTo>
                    <a:pt x="44905" y="14458"/>
                    <a:pt x="49390" y="16006"/>
                    <a:pt x="54028" y="16860"/>
                  </a:cubicBezTo>
                  <a:cubicBezTo>
                    <a:pt x="63374" y="18796"/>
                    <a:pt x="72926" y="19508"/>
                    <a:pt x="82454" y="18978"/>
                  </a:cubicBezTo>
                  <a:cubicBezTo>
                    <a:pt x="87133" y="18796"/>
                    <a:pt x="91777" y="18066"/>
                    <a:pt x="96285" y="16801"/>
                  </a:cubicBezTo>
                  <a:cubicBezTo>
                    <a:pt x="100552" y="15900"/>
                    <a:pt x="104424" y="13676"/>
                    <a:pt x="107349" y="10444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FD26C689-AFEB-4630-921E-A661D67B07BE}"/>
                </a:ext>
              </a:extLst>
            </p:cNvPr>
            <p:cNvSpPr/>
            <p:nvPr/>
          </p:nvSpPr>
          <p:spPr>
            <a:xfrm>
              <a:off x="7591024" y="3288815"/>
              <a:ext cx="89457" cy="31049"/>
            </a:xfrm>
            <a:custGeom>
              <a:avLst/>
              <a:gdLst>
                <a:gd name="connsiteX0" fmla="*/ 0 w 89457"/>
                <a:gd name="connsiteY0" fmla="*/ 28650 h 31049"/>
                <a:gd name="connsiteX1" fmla="*/ 24130 w 89457"/>
                <a:gd name="connsiteY1" fmla="*/ 28650 h 31049"/>
                <a:gd name="connsiteX2" fmla="*/ 43964 w 89457"/>
                <a:gd name="connsiteY2" fmla="*/ 15408 h 31049"/>
                <a:gd name="connsiteX3" fmla="*/ 52733 w 89457"/>
                <a:gd name="connsiteY3" fmla="*/ 6345 h 31049"/>
                <a:gd name="connsiteX4" fmla="*/ 64504 w 89457"/>
                <a:gd name="connsiteY4" fmla="*/ 1754 h 31049"/>
                <a:gd name="connsiteX5" fmla="*/ 89458 w 89457"/>
                <a:gd name="connsiteY5" fmla="*/ 106 h 31049"/>
                <a:gd name="connsiteX6" fmla="*/ 89458 w 89457"/>
                <a:gd name="connsiteY6" fmla="*/ 3873 h 31049"/>
                <a:gd name="connsiteX7" fmla="*/ 65269 w 89457"/>
                <a:gd name="connsiteY7" fmla="*/ 4638 h 31049"/>
                <a:gd name="connsiteX8" fmla="*/ 54204 w 89457"/>
                <a:gd name="connsiteY8" fmla="*/ 8404 h 31049"/>
                <a:gd name="connsiteX9" fmla="*/ 45553 w 89457"/>
                <a:gd name="connsiteY9" fmla="*/ 16703 h 31049"/>
                <a:gd name="connsiteX10" fmla="*/ 59 w 89457"/>
                <a:gd name="connsiteY10" fmla="*/ 28827 h 3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457" h="31049">
                  <a:moveTo>
                    <a:pt x="0" y="28650"/>
                  </a:moveTo>
                  <a:cubicBezTo>
                    <a:pt x="7869" y="31034"/>
                    <a:pt x="16261" y="31034"/>
                    <a:pt x="24130" y="28650"/>
                  </a:cubicBezTo>
                  <a:cubicBezTo>
                    <a:pt x="31916" y="26325"/>
                    <a:pt x="38832" y="21711"/>
                    <a:pt x="43964" y="15408"/>
                  </a:cubicBezTo>
                  <a:cubicBezTo>
                    <a:pt x="46518" y="12047"/>
                    <a:pt x="49461" y="9005"/>
                    <a:pt x="52733" y="6345"/>
                  </a:cubicBezTo>
                  <a:cubicBezTo>
                    <a:pt x="56317" y="4055"/>
                    <a:pt x="60319" y="2495"/>
                    <a:pt x="64504" y="1754"/>
                  </a:cubicBezTo>
                  <a:cubicBezTo>
                    <a:pt x="72737" y="300"/>
                    <a:pt x="81106" y="-253"/>
                    <a:pt x="89458" y="106"/>
                  </a:cubicBezTo>
                  <a:lnTo>
                    <a:pt x="89458" y="3873"/>
                  </a:lnTo>
                  <a:cubicBezTo>
                    <a:pt x="81389" y="3243"/>
                    <a:pt x="73279" y="3496"/>
                    <a:pt x="65269" y="4638"/>
                  </a:cubicBezTo>
                  <a:cubicBezTo>
                    <a:pt x="61361" y="5132"/>
                    <a:pt x="57600" y="6409"/>
                    <a:pt x="54204" y="8404"/>
                  </a:cubicBezTo>
                  <a:cubicBezTo>
                    <a:pt x="51009" y="10829"/>
                    <a:pt x="48107" y="13613"/>
                    <a:pt x="45553" y="16703"/>
                  </a:cubicBezTo>
                  <a:cubicBezTo>
                    <a:pt x="34194" y="29504"/>
                    <a:pt x="16285" y="34277"/>
                    <a:pt x="59" y="2882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xmlns="" id="{1F803C85-D521-4036-8F88-3DD28B9FEF88}"/>
                </a:ext>
              </a:extLst>
            </p:cNvPr>
            <p:cNvSpPr/>
            <p:nvPr/>
          </p:nvSpPr>
          <p:spPr>
            <a:xfrm>
              <a:off x="7574604" y="3296629"/>
              <a:ext cx="64856" cy="7579"/>
            </a:xfrm>
            <a:custGeom>
              <a:avLst/>
              <a:gdLst>
                <a:gd name="connsiteX0" fmla="*/ 0 w 64856"/>
                <a:gd name="connsiteY0" fmla="*/ 1002 h 7579"/>
                <a:gd name="connsiteX1" fmla="*/ 16420 w 64856"/>
                <a:gd name="connsiteY1" fmla="*/ 237 h 7579"/>
                <a:gd name="connsiteX2" fmla="*/ 32546 w 64856"/>
                <a:gd name="connsiteY2" fmla="*/ 3710 h 7579"/>
                <a:gd name="connsiteX3" fmla="*/ 48260 w 64856"/>
                <a:gd name="connsiteY3" fmla="*/ 5358 h 7579"/>
                <a:gd name="connsiteX4" fmla="*/ 64857 w 64856"/>
                <a:gd name="connsiteY4" fmla="*/ 2945 h 7579"/>
                <a:gd name="connsiteX5" fmla="*/ 64386 w 64856"/>
                <a:gd name="connsiteY5" fmla="*/ 5416 h 7579"/>
                <a:gd name="connsiteX6" fmla="*/ 48613 w 64856"/>
                <a:gd name="connsiteY6" fmla="*/ 7182 h 7579"/>
                <a:gd name="connsiteX7" fmla="*/ 40138 w 64856"/>
                <a:gd name="connsiteY7" fmla="*/ 7182 h 7579"/>
                <a:gd name="connsiteX8" fmla="*/ 32134 w 64856"/>
                <a:gd name="connsiteY8" fmla="*/ 4828 h 7579"/>
                <a:gd name="connsiteX9" fmla="*/ 16361 w 64856"/>
                <a:gd name="connsiteY9" fmla="*/ 767 h 7579"/>
                <a:gd name="connsiteX10" fmla="*/ 0 w 64856"/>
                <a:gd name="connsiteY10" fmla="*/ 1002 h 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856" h="7579">
                  <a:moveTo>
                    <a:pt x="0" y="1002"/>
                  </a:moveTo>
                  <a:cubicBezTo>
                    <a:pt x="5415" y="8"/>
                    <a:pt x="10935" y="-245"/>
                    <a:pt x="16420" y="237"/>
                  </a:cubicBezTo>
                  <a:cubicBezTo>
                    <a:pt x="21917" y="749"/>
                    <a:pt x="27326" y="1915"/>
                    <a:pt x="32546" y="3710"/>
                  </a:cubicBezTo>
                  <a:cubicBezTo>
                    <a:pt x="37531" y="5705"/>
                    <a:pt x="42969" y="6276"/>
                    <a:pt x="48260" y="5358"/>
                  </a:cubicBezTo>
                  <a:cubicBezTo>
                    <a:pt x="53616" y="3610"/>
                    <a:pt x="59225" y="2792"/>
                    <a:pt x="64857" y="2945"/>
                  </a:cubicBezTo>
                  <a:lnTo>
                    <a:pt x="64386" y="5416"/>
                  </a:lnTo>
                  <a:cubicBezTo>
                    <a:pt x="59066" y="5157"/>
                    <a:pt x="53739" y="5752"/>
                    <a:pt x="48613" y="7182"/>
                  </a:cubicBezTo>
                  <a:cubicBezTo>
                    <a:pt x="45812" y="7712"/>
                    <a:pt x="42940" y="7712"/>
                    <a:pt x="40138" y="7182"/>
                  </a:cubicBezTo>
                  <a:cubicBezTo>
                    <a:pt x="37425" y="6558"/>
                    <a:pt x="34753" y="5770"/>
                    <a:pt x="32134" y="4828"/>
                  </a:cubicBezTo>
                  <a:cubicBezTo>
                    <a:pt x="27055" y="2862"/>
                    <a:pt x="21758" y="1503"/>
                    <a:pt x="16361" y="767"/>
                  </a:cubicBezTo>
                  <a:cubicBezTo>
                    <a:pt x="10917" y="137"/>
                    <a:pt x="5420" y="220"/>
                    <a:pt x="0" y="100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xmlns="" id="{BA833E4C-4A61-486D-BE0C-9864E8E0F081}"/>
                </a:ext>
              </a:extLst>
            </p:cNvPr>
            <p:cNvSpPr/>
            <p:nvPr/>
          </p:nvSpPr>
          <p:spPr>
            <a:xfrm>
              <a:off x="7601500" y="3280863"/>
              <a:ext cx="41433" cy="4474"/>
            </a:xfrm>
            <a:custGeom>
              <a:avLst/>
              <a:gdLst>
                <a:gd name="connsiteX0" fmla="*/ 0 w 41433"/>
                <a:gd name="connsiteY0" fmla="*/ 2291 h 4474"/>
                <a:gd name="connsiteX1" fmla="*/ 10182 w 41433"/>
                <a:gd name="connsiteY1" fmla="*/ 3880 h 4474"/>
                <a:gd name="connsiteX2" fmla="*/ 20363 w 41433"/>
                <a:gd name="connsiteY2" fmla="*/ 820 h 4474"/>
                <a:gd name="connsiteX3" fmla="*/ 31075 w 41433"/>
                <a:gd name="connsiteY3" fmla="*/ 408 h 4474"/>
                <a:gd name="connsiteX4" fmla="*/ 41433 w 41433"/>
                <a:gd name="connsiteY4" fmla="*/ 3292 h 4474"/>
                <a:gd name="connsiteX5" fmla="*/ 40962 w 41433"/>
                <a:gd name="connsiteY5" fmla="*/ 4410 h 4474"/>
                <a:gd name="connsiteX6" fmla="*/ 20540 w 41433"/>
                <a:gd name="connsiteY6" fmla="*/ 1467 h 4474"/>
                <a:gd name="connsiteX7" fmla="*/ 10241 w 41433"/>
                <a:gd name="connsiteY7" fmla="*/ 4175 h 4474"/>
                <a:gd name="connsiteX8" fmla="*/ 0 w 41433"/>
                <a:gd name="connsiteY8" fmla="*/ 2291 h 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33" h="4474">
                  <a:moveTo>
                    <a:pt x="0" y="2291"/>
                  </a:moveTo>
                  <a:cubicBezTo>
                    <a:pt x="3037" y="4186"/>
                    <a:pt x="6715" y="4763"/>
                    <a:pt x="10182" y="3880"/>
                  </a:cubicBezTo>
                  <a:cubicBezTo>
                    <a:pt x="13654" y="3174"/>
                    <a:pt x="16891" y="1762"/>
                    <a:pt x="20363" y="820"/>
                  </a:cubicBezTo>
                  <a:cubicBezTo>
                    <a:pt x="23859" y="-110"/>
                    <a:pt x="27520" y="-251"/>
                    <a:pt x="31075" y="408"/>
                  </a:cubicBezTo>
                  <a:cubicBezTo>
                    <a:pt x="34618" y="1014"/>
                    <a:pt x="38084" y="1979"/>
                    <a:pt x="41433" y="3292"/>
                  </a:cubicBezTo>
                  <a:lnTo>
                    <a:pt x="40962" y="4410"/>
                  </a:lnTo>
                  <a:cubicBezTo>
                    <a:pt x="34630" y="1314"/>
                    <a:pt x="27485" y="284"/>
                    <a:pt x="20540" y="1467"/>
                  </a:cubicBezTo>
                  <a:cubicBezTo>
                    <a:pt x="17126" y="2232"/>
                    <a:pt x="13772" y="3586"/>
                    <a:pt x="10241" y="4175"/>
                  </a:cubicBezTo>
                  <a:cubicBezTo>
                    <a:pt x="6715" y="4928"/>
                    <a:pt x="3031" y="4251"/>
                    <a:pt x="0" y="2291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xmlns="" id="{5BA1FEC9-E5DD-448C-A8DF-9896445B8DB8}"/>
                </a:ext>
              </a:extLst>
            </p:cNvPr>
            <p:cNvSpPr/>
            <p:nvPr/>
          </p:nvSpPr>
          <p:spPr>
            <a:xfrm>
              <a:off x="7705436" y="3265241"/>
              <a:ext cx="100640" cy="26822"/>
            </a:xfrm>
            <a:custGeom>
              <a:avLst/>
              <a:gdLst>
                <a:gd name="connsiteX0" fmla="*/ 4885 w 100640"/>
                <a:gd name="connsiteY0" fmla="*/ 12616 h 26822"/>
                <a:gd name="connsiteX1" fmla="*/ 26308 w 100640"/>
                <a:gd name="connsiteY1" fmla="*/ 22386 h 26822"/>
                <a:gd name="connsiteX2" fmla="*/ 52321 w 100640"/>
                <a:gd name="connsiteY2" fmla="*/ 19796 h 26822"/>
                <a:gd name="connsiteX3" fmla="*/ 64092 w 100640"/>
                <a:gd name="connsiteY3" fmla="*/ 14323 h 26822"/>
                <a:gd name="connsiteX4" fmla="*/ 74627 w 100640"/>
                <a:gd name="connsiteY4" fmla="*/ 5671 h 26822"/>
                <a:gd name="connsiteX5" fmla="*/ 100640 w 100640"/>
                <a:gd name="connsiteY5" fmla="*/ 1022 h 26822"/>
                <a:gd name="connsiteX6" fmla="*/ 75451 w 100640"/>
                <a:gd name="connsiteY6" fmla="*/ 6907 h 26822"/>
                <a:gd name="connsiteX7" fmla="*/ 65622 w 100640"/>
                <a:gd name="connsiteY7" fmla="*/ 15912 h 26822"/>
                <a:gd name="connsiteX8" fmla="*/ 53380 w 100640"/>
                <a:gd name="connsiteY8" fmla="*/ 22562 h 26822"/>
                <a:gd name="connsiteX9" fmla="*/ 26190 w 100640"/>
                <a:gd name="connsiteY9" fmla="*/ 26800 h 26822"/>
                <a:gd name="connsiteX10" fmla="*/ 12183 w 100640"/>
                <a:gd name="connsiteY10" fmla="*/ 24504 h 26822"/>
                <a:gd name="connsiteX11" fmla="*/ 0 w 100640"/>
                <a:gd name="connsiteY11" fmla="*/ 15676 h 2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640" h="26822">
                  <a:moveTo>
                    <a:pt x="4885" y="12616"/>
                  </a:moveTo>
                  <a:cubicBezTo>
                    <a:pt x="8710" y="19031"/>
                    <a:pt x="17833" y="21797"/>
                    <a:pt x="26308" y="22386"/>
                  </a:cubicBezTo>
                  <a:cubicBezTo>
                    <a:pt x="35065" y="23057"/>
                    <a:pt x="43870" y="22180"/>
                    <a:pt x="52321" y="19796"/>
                  </a:cubicBezTo>
                  <a:cubicBezTo>
                    <a:pt x="56547" y="18713"/>
                    <a:pt x="60543" y="16859"/>
                    <a:pt x="64092" y="14323"/>
                  </a:cubicBezTo>
                  <a:cubicBezTo>
                    <a:pt x="67282" y="11068"/>
                    <a:pt x="70813" y="8167"/>
                    <a:pt x="74627" y="5671"/>
                  </a:cubicBezTo>
                  <a:cubicBezTo>
                    <a:pt x="82201" y="392"/>
                    <a:pt x="91706" y="-1309"/>
                    <a:pt x="100640" y="1022"/>
                  </a:cubicBezTo>
                  <a:cubicBezTo>
                    <a:pt x="91788" y="-785"/>
                    <a:pt x="82584" y="1363"/>
                    <a:pt x="75451" y="6907"/>
                  </a:cubicBezTo>
                  <a:cubicBezTo>
                    <a:pt x="71872" y="9561"/>
                    <a:pt x="68576" y="12581"/>
                    <a:pt x="65622" y="15912"/>
                  </a:cubicBezTo>
                  <a:cubicBezTo>
                    <a:pt x="61997" y="18884"/>
                    <a:pt x="57842" y="21138"/>
                    <a:pt x="53380" y="22562"/>
                  </a:cubicBezTo>
                  <a:cubicBezTo>
                    <a:pt x="44641" y="25587"/>
                    <a:pt x="35436" y="27023"/>
                    <a:pt x="26190" y="26800"/>
                  </a:cubicBezTo>
                  <a:cubicBezTo>
                    <a:pt x="21429" y="26788"/>
                    <a:pt x="16697" y="26017"/>
                    <a:pt x="12183" y="24504"/>
                  </a:cubicBezTo>
                  <a:cubicBezTo>
                    <a:pt x="7251" y="23004"/>
                    <a:pt x="2960" y="19896"/>
                    <a:pt x="0" y="1567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xmlns="" id="{6A0C05CA-07CF-438D-80AE-94BC049C3DA5}"/>
                </a:ext>
              </a:extLst>
            </p:cNvPr>
            <p:cNvSpPr/>
            <p:nvPr/>
          </p:nvSpPr>
          <p:spPr>
            <a:xfrm>
              <a:off x="7732803" y="3287551"/>
              <a:ext cx="80158" cy="36727"/>
            </a:xfrm>
            <a:custGeom>
              <a:avLst/>
              <a:gdLst>
                <a:gd name="connsiteX0" fmla="*/ 80159 w 80158"/>
                <a:gd name="connsiteY0" fmla="*/ 34093 h 36727"/>
                <a:gd name="connsiteX1" fmla="*/ 57206 w 80158"/>
                <a:gd name="connsiteY1" fmla="*/ 34681 h 36727"/>
                <a:gd name="connsiteX2" fmla="*/ 39138 w 80158"/>
                <a:gd name="connsiteY2" fmla="*/ 19674 h 36727"/>
                <a:gd name="connsiteX3" fmla="*/ 32075 w 80158"/>
                <a:gd name="connsiteY3" fmla="*/ 10669 h 36727"/>
                <a:gd name="connsiteX4" fmla="*/ 22600 w 80158"/>
                <a:gd name="connsiteY4" fmla="*/ 5725 h 36727"/>
                <a:gd name="connsiteX5" fmla="*/ 0 w 80158"/>
                <a:gd name="connsiteY5" fmla="*/ 4548 h 36727"/>
                <a:gd name="connsiteX6" fmla="*/ 0 w 80158"/>
                <a:gd name="connsiteY6" fmla="*/ 134 h 36727"/>
                <a:gd name="connsiteX7" fmla="*/ 23542 w 80158"/>
                <a:gd name="connsiteY7" fmla="*/ 2429 h 36727"/>
                <a:gd name="connsiteX8" fmla="*/ 34194 w 80158"/>
                <a:gd name="connsiteY8" fmla="*/ 8668 h 36727"/>
                <a:gd name="connsiteX9" fmla="*/ 41021 w 80158"/>
                <a:gd name="connsiteY9" fmla="*/ 18379 h 36727"/>
                <a:gd name="connsiteX10" fmla="*/ 57559 w 80158"/>
                <a:gd name="connsiteY10" fmla="*/ 33563 h 36727"/>
                <a:gd name="connsiteX11" fmla="*/ 80159 w 80158"/>
                <a:gd name="connsiteY11" fmla="*/ 34093 h 3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158" h="36727">
                  <a:moveTo>
                    <a:pt x="80159" y="34093"/>
                  </a:moveTo>
                  <a:cubicBezTo>
                    <a:pt x="72902" y="37388"/>
                    <a:pt x="64622" y="37600"/>
                    <a:pt x="57206" y="34681"/>
                  </a:cubicBezTo>
                  <a:cubicBezTo>
                    <a:pt x="49796" y="31633"/>
                    <a:pt x="43499" y="26395"/>
                    <a:pt x="39138" y="19674"/>
                  </a:cubicBezTo>
                  <a:cubicBezTo>
                    <a:pt x="37043" y="16478"/>
                    <a:pt x="34677" y="13464"/>
                    <a:pt x="32075" y="10669"/>
                  </a:cubicBezTo>
                  <a:cubicBezTo>
                    <a:pt x="29433" y="8173"/>
                    <a:pt x="26155" y="6461"/>
                    <a:pt x="22600" y="5725"/>
                  </a:cubicBezTo>
                  <a:cubicBezTo>
                    <a:pt x="15173" y="4154"/>
                    <a:pt x="7551" y="3754"/>
                    <a:pt x="0" y="4548"/>
                  </a:cubicBezTo>
                  <a:lnTo>
                    <a:pt x="0" y="134"/>
                  </a:lnTo>
                  <a:cubicBezTo>
                    <a:pt x="7922" y="-337"/>
                    <a:pt x="15861" y="434"/>
                    <a:pt x="23542" y="2429"/>
                  </a:cubicBezTo>
                  <a:cubicBezTo>
                    <a:pt x="27602" y="3483"/>
                    <a:pt x="31287" y="5643"/>
                    <a:pt x="34194" y="8668"/>
                  </a:cubicBezTo>
                  <a:cubicBezTo>
                    <a:pt x="36742" y="11705"/>
                    <a:pt x="39026" y="14953"/>
                    <a:pt x="41021" y="18379"/>
                  </a:cubicBezTo>
                  <a:cubicBezTo>
                    <a:pt x="44852" y="25012"/>
                    <a:pt x="50620" y="30314"/>
                    <a:pt x="57559" y="33563"/>
                  </a:cubicBezTo>
                  <a:cubicBezTo>
                    <a:pt x="64704" y="36829"/>
                    <a:pt x="72873" y="37018"/>
                    <a:pt x="80159" y="34093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D4B8F916-50F7-417B-AC30-143F9B01456F}"/>
                </a:ext>
              </a:extLst>
            </p:cNvPr>
            <p:cNvSpPr/>
            <p:nvPr/>
          </p:nvSpPr>
          <p:spPr>
            <a:xfrm>
              <a:off x="7769351" y="3297097"/>
              <a:ext cx="58383" cy="9083"/>
            </a:xfrm>
            <a:custGeom>
              <a:avLst/>
              <a:gdLst>
                <a:gd name="connsiteX0" fmla="*/ 58383 w 58383"/>
                <a:gd name="connsiteY0" fmla="*/ 1065 h 9083"/>
                <a:gd name="connsiteX1" fmla="*/ 43611 w 58383"/>
                <a:gd name="connsiteY1" fmla="*/ 1065 h 9083"/>
                <a:gd name="connsiteX2" fmla="*/ 29603 w 58383"/>
                <a:gd name="connsiteY2" fmla="*/ 5832 h 9083"/>
                <a:gd name="connsiteX3" fmla="*/ 22541 w 58383"/>
                <a:gd name="connsiteY3" fmla="*/ 8598 h 9083"/>
                <a:gd name="connsiteX4" fmla="*/ 14655 w 58383"/>
                <a:gd name="connsiteY4" fmla="*/ 8598 h 9083"/>
                <a:gd name="connsiteX5" fmla="*/ 706 w 58383"/>
                <a:gd name="connsiteY5" fmla="*/ 6479 h 9083"/>
                <a:gd name="connsiteX6" fmla="*/ 0 w 58383"/>
                <a:gd name="connsiteY6" fmla="*/ 3596 h 9083"/>
                <a:gd name="connsiteX7" fmla="*/ 15184 w 58383"/>
                <a:gd name="connsiteY7" fmla="*/ 6421 h 9083"/>
                <a:gd name="connsiteX8" fmla="*/ 29015 w 58383"/>
                <a:gd name="connsiteY8" fmla="*/ 4478 h 9083"/>
                <a:gd name="connsiteX9" fmla="*/ 43493 w 58383"/>
                <a:gd name="connsiteY9" fmla="*/ 359 h 9083"/>
                <a:gd name="connsiteX10" fmla="*/ 58383 w 58383"/>
                <a:gd name="connsiteY10" fmla="*/ 1065 h 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83" h="9083">
                  <a:moveTo>
                    <a:pt x="58383" y="1065"/>
                  </a:moveTo>
                  <a:cubicBezTo>
                    <a:pt x="53498" y="182"/>
                    <a:pt x="48496" y="182"/>
                    <a:pt x="43611" y="1065"/>
                  </a:cubicBezTo>
                  <a:cubicBezTo>
                    <a:pt x="38738" y="1977"/>
                    <a:pt x="34023" y="3584"/>
                    <a:pt x="29603" y="5832"/>
                  </a:cubicBezTo>
                  <a:cubicBezTo>
                    <a:pt x="27332" y="6944"/>
                    <a:pt x="24966" y="7868"/>
                    <a:pt x="22541" y="8598"/>
                  </a:cubicBezTo>
                  <a:cubicBezTo>
                    <a:pt x="19952" y="9246"/>
                    <a:pt x="17244" y="9246"/>
                    <a:pt x="14655" y="8598"/>
                  </a:cubicBezTo>
                  <a:cubicBezTo>
                    <a:pt x="10211" y="6891"/>
                    <a:pt x="5456" y="6168"/>
                    <a:pt x="706" y="6479"/>
                  </a:cubicBezTo>
                  <a:lnTo>
                    <a:pt x="0" y="3596"/>
                  </a:lnTo>
                  <a:cubicBezTo>
                    <a:pt x="5209" y="3360"/>
                    <a:pt x="10405" y="4325"/>
                    <a:pt x="15184" y="6421"/>
                  </a:cubicBezTo>
                  <a:cubicBezTo>
                    <a:pt x="19875" y="7504"/>
                    <a:pt x="24801" y="6815"/>
                    <a:pt x="29015" y="4478"/>
                  </a:cubicBezTo>
                  <a:cubicBezTo>
                    <a:pt x="33611" y="2407"/>
                    <a:pt x="38490" y="1018"/>
                    <a:pt x="43493" y="359"/>
                  </a:cubicBezTo>
                  <a:cubicBezTo>
                    <a:pt x="48460" y="-295"/>
                    <a:pt x="53498" y="-53"/>
                    <a:pt x="58383" y="10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1729D45A-8CEB-4C3F-84AB-097C3F48EDCD}"/>
                </a:ext>
              </a:extLst>
            </p:cNvPr>
            <p:cNvSpPr/>
            <p:nvPr/>
          </p:nvSpPr>
          <p:spPr>
            <a:xfrm>
              <a:off x="7766232" y="3278426"/>
              <a:ext cx="37372" cy="5257"/>
            </a:xfrm>
            <a:custGeom>
              <a:avLst/>
              <a:gdLst>
                <a:gd name="connsiteX0" fmla="*/ 37372 w 37372"/>
                <a:gd name="connsiteY0" fmla="*/ 2609 h 5257"/>
                <a:gd name="connsiteX1" fmla="*/ 28191 w 37372"/>
                <a:gd name="connsiteY1" fmla="*/ 4845 h 5257"/>
                <a:gd name="connsiteX2" fmla="*/ 18951 w 37372"/>
                <a:gd name="connsiteY2" fmla="*/ 1608 h 5257"/>
                <a:gd name="connsiteX3" fmla="*/ 9593 w 37372"/>
                <a:gd name="connsiteY3" fmla="*/ 1608 h 5257"/>
                <a:gd name="connsiteX4" fmla="*/ 706 w 37372"/>
                <a:gd name="connsiteY4" fmla="*/ 5257 h 5257"/>
                <a:gd name="connsiteX5" fmla="*/ 0 w 37372"/>
                <a:gd name="connsiteY5" fmla="*/ 3904 h 5257"/>
                <a:gd name="connsiteX6" fmla="*/ 9358 w 37372"/>
                <a:gd name="connsiteY6" fmla="*/ 490 h 5257"/>
                <a:gd name="connsiteX7" fmla="*/ 19186 w 37372"/>
                <a:gd name="connsiteY7" fmla="*/ 1020 h 5257"/>
                <a:gd name="connsiteX8" fmla="*/ 28250 w 37372"/>
                <a:gd name="connsiteY8" fmla="*/ 4551 h 5257"/>
                <a:gd name="connsiteX9" fmla="*/ 37372 w 37372"/>
                <a:gd name="connsiteY9" fmla="*/ 2609 h 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72" h="5257">
                  <a:moveTo>
                    <a:pt x="37372" y="2609"/>
                  </a:moveTo>
                  <a:cubicBezTo>
                    <a:pt x="34900" y="4881"/>
                    <a:pt x="31434" y="5728"/>
                    <a:pt x="28191" y="4845"/>
                  </a:cubicBezTo>
                  <a:cubicBezTo>
                    <a:pt x="24954" y="4139"/>
                    <a:pt x="22011" y="2550"/>
                    <a:pt x="18951" y="1608"/>
                  </a:cubicBezTo>
                  <a:cubicBezTo>
                    <a:pt x="15902" y="667"/>
                    <a:pt x="12642" y="667"/>
                    <a:pt x="9593" y="1608"/>
                  </a:cubicBezTo>
                  <a:cubicBezTo>
                    <a:pt x="6480" y="2415"/>
                    <a:pt x="3490" y="3639"/>
                    <a:pt x="706" y="5257"/>
                  </a:cubicBezTo>
                  <a:lnTo>
                    <a:pt x="0" y="3904"/>
                  </a:lnTo>
                  <a:cubicBezTo>
                    <a:pt x="2966" y="2385"/>
                    <a:pt x="6109" y="1238"/>
                    <a:pt x="9358" y="490"/>
                  </a:cubicBezTo>
                  <a:cubicBezTo>
                    <a:pt x="12612" y="-310"/>
                    <a:pt x="16032" y="-128"/>
                    <a:pt x="19186" y="1020"/>
                  </a:cubicBezTo>
                  <a:cubicBezTo>
                    <a:pt x="22147" y="2350"/>
                    <a:pt x="25172" y="3527"/>
                    <a:pt x="28250" y="4551"/>
                  </a:cubicBezTo>
                  <a:cubicBezTo>
                    <a:pt x="31422" y="5546"/>
                    <a:pt x="34883" y="4810"/>
                    <a:pt x="37372" y="2609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6F0017E6-BD68-480E-AEED-0AF2183B7FB9}"/>
                </a:ext>
              </a:extLst>
            </p:cNvPr>
            <p:cNvSpPr/>
            <p:nvPr/>
          </p:nvSpPr>
          <p:spPr>
            <a:xfrm>
              <a:off x="7684897" y="3731551"/>
              <a:ext cx="79098" cy="974452"/>
            </a:xfrm>
            <a:custGeom>
              <a:avLst/>
              <a:gdLst>
                <a:gd name="connsiteX0" fmla="*/ 73272 w 79098"/>
                <a:gd name="connsiteY0" fmla="*/ 18608 h 974452"/>
                <a:gd name="connsiteX1" fmla="*/ 67387 w 79098"/>
                <a:gd name="connsiteY1" fmla="*/ 6837 h 974452"/>
                <a:gd name="connsiteX2" fmla="*/ 61501 w 79098"/>
                <a:gd name="connsiteY2" fmla="*/ 5719 h 974452"/>
                <a:gd name="connsiteX3" fmla="*/ 58147 w 79098"/>
                <a:gd name="connsiteY3" fmla="*/ 6661 h 974452"/>
                <a:gd name="connsiteX4" fmla="*/ 54969 w 79098"/>
                <a:gd name="connsiteY4" fmla="*/ 8309 h 974452"/>
                <a:gd name="connsiteX5" fmla="*/ 36724 w 79098"/>
                <a:gd name="connsiteY5" fmla="*/ 32968 h 974452"/>
                <a:gd name="connsiteX6" fmla="*/ 29485 w 79098"/>
                <a:gd name="connsiteY6" fmla="*/ 64161 h 974452"/>
                <a:gd name="connsiteX7" fmla="*/ 27543 w 79098"/>
                <a:gd name="connsiteY7" fmla="*/ 96766 h 974452"/>
                <a:gd name="connsiteX8" fmla="*/ 32427 w 79098"/>
                <a:gd name="connsiteY8" fmla="*/ 228186 h 974452"/>
                <a:gd name="connsiteX9" fmla="*/ 35488 w 79098"/>
                <a:gd name="connsiteY9" fmla="*/ 293985 h 974452"/>
                <a:gd name="connsiteX10" fmla="*/ 36135 w 79098"/>
                <a:gd name="connsiteY10" fmla="*/ 359960 h 974452"/>
                <a:gd name="connsiteX11" fmla="*/ 26601 w 79098"/>
                <a:gd name="connsiteY11" fmla="*/ 425406 h 974452"/>
                <a:gd name="connsiteX12" fmla="*/ 9416 w 79098"/>
                <a:gd name="connsiteY12" fmla="*/ 488673 h 974452"/>
                <a:gd name="connsiteX13" fmla="*/ 7297 w 79098"/>
                <a:gd name="connsiteY13" fmla="*/ 619211 h 974452"/>
                <a:gd name="connsiteX14" fmla="*/ 13947 w 79098"/>
                <a:gd name="connsiteY14" fmla="*/ 651404 h 974452"/>
                <a:gd name="connsiteX15" fmla="*/ 19833 w 79098"/>
                <a:gd name="connsiteY15" fmla="*/ 683833 h 974452"/>
                <a:gd name="connsiteX16" fmla="*/ 28072 w 79098"/>
                <a:gd name="connsiteY16" fmla="*/ 749219 h 974452"/>
                <a:gd name="connsiteX17" fmla="*/ 30956 w 79098"/>
                <a:gd name="connsiteY17" fmla="*/ 815077 h 974452"/>
                <a:gd name="connsiteX18" fmla="*/ 25600 w 79098"/>
                <a:gd name="connsiteY18" fmla="*/ 880699 h 974452"/>
                <a:gd name="connsiteX19" fmla="*/ 16360 w 79098"/>
                <a:gd name="connsiteY19" fmla="*/ 912244 h 974452"/>
                <a:gd name="connsiteX20" fmla="*/ 20245 w 79098"/>
                <a:gd name="connsiteY20" fmla="*/ 943849 h 974452"/>
                <a:gd name="connsiteX21" fmla="*/ 45199 w 79098"/>
                <a:gd name="connsiteY21" fmla="*/ 964448 h 974452"/>
                <a:gd name="connsiteX22" fmla="*/ 76509 w 79098"/>
                <a:gd name="connsiteY22" fmla="*/ 974453 h 974452"/>
                <a:gd name="connsiteX23" fmla="*/ 45140 w 79098"/>
                <a:gd name="connsiteY23" fmla="*/ 964624 h 974452"/>
                <a:gd name="connsiteX24" fmla="*/ 19951 w 79098"/>
                <a:gd name="connsiteY24" fmla="*/ 944084 h 974452"/>
                <a:gd name="connsiteX25" fmla="*/ 15831 w 79098"/>
                <a:gd name="connsiteY25" fmla="*/ 912127 h 974452"/>
                <a:gd name="connsiteX26" fmla="*/ 24894 w 79098"/>
                <a:gd name="connsiteY26" fmla="*/ 880522 h 974452"/>
                <a:gd name="connsiteX27" fmla="*/ 29838 w 79098"/>
                <a:gd name="connsiteY27" fmla="*/ 815018 h 974452"/>
                <a:gd name="connsiteX28" fmla="*/ 26601 w 79098"/>
                <a:gd name="connsiteY28" fmla="*/ 749337 h 974452"/>
                <a:gd name="connsiteX29" fmla="*/ 18008 w 79098"/>
                <a:gd name="connsiteY29" fmla="*/ 684127 h 974452"/>
                <a:gd name="connsiteX30" fmla="*/ 12123 w 79098"/>
                <a:gd name="connsiteY30" fmla="*/ 651816 h 974452"/>
                <a:gd name="connsiteX31" fmla="*/ 5296 w 79098"/>
                <a:gd name="connsiteY31" fmla="*/ 619564 h 974452"/>
                <a:gd name="connsiteX32" fmla="*/ 6708 w 79098"/>
                <a:gd name="connsiteY32" fmla="*/ 488144 h 974452"/>
                <a:gd name="connsiteX33" fmla="*/ 23070 w 79098"/>
                <a:gd name="connsiteY33" fmla="*/ 424699 h 974452"/>
                <a:gd name="connsiteX34" fmla="*/ 32074 w 79098"/>
                <a:gd name="connsiteY34" fmla="*/ 359960 h 974452"/>
                <a:gd name="connsiteX35" fmla="*/ 31015 w 79098"/>
                <a:gd name="connsiteY35" fmla="*/ 294279 h 974452"/>
                <a:gd name="connsiteX36" fmla="*/ 27601 w 79098"/>
                <a:gd name="connsiteY36" fmla="*/ 228540 h 974452"/>
                <a:gd name="connsiteX37" fmla="*/ 22010 w 79098"/>
                <a:gd name="connsiteY37" fmla="*/ 96825 h 974452"/>
                <a:gd name="connsiteX38" fmla="*/ 23776 w 79098"/>
                <a:gd name="connsiteY38" fmla="*/ 63690 h 974452"/>
                <a:gd name="connsiteX39" fmla="*/ 31192 w 79098"/>
                <a:gd name="connsiteY39" fmla="*/ 30967 h 974452"/>
                <a:gd name="connsiteX40" fmla="*/ 39196 w 79098"/>
                <a:gd name="connsiteY40" fmla="*/ 15901 h 974452"/>
                <a:gd name="connsiteX41" fmla="*/ 51555 w 79098"/>
                <a:gd name="connsiteY41" fmla="*/ 3542 h 974452"/>
                <a:gd name="connsiteX42" fmla="*/ 55675 w 79098"/>
                <a:gd name="connsiteY42" fmla="*/ 1482 h 974452"/>
                <a:gd name="connsiteX43" fmla="*/ 60206 w 79098"/>
                <a:gd name="connsiteY43" fmla="*/ 187 h 974452"/>
                <a:gd name="connsiteX44" fmla="*/ 70035 w 79098"/>
                <a:gd name="connsiteY44" fmla="*/ 1953 h 974452"/>
                <a:gd name="connsiteX45" fmla="*/ 79099 w 79098"/>
                <a:gd name="connsiteY45" fmla="*/ 18020 h 97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9098" h="974452">
                  <a:moveTo>
                    <a:pt x="73272" y="18608"/>
                  </a:moveTo>
                  <a:cubicBezTo>
                    <a:pt x="73290" y="13970"/>
                    <a:pt x="71106" y="9604"/>
                    <a:pt x="67387" y="6837"/>
                  </a:cubicBezTo>
                  <a:cubicBezTo>
                    <a:pt x="65592" y="5849"/>
                    <a:pt x="63532" y="5460"/>
                    <a:pt x="61501" y="5719"/>
                  </a:cubicBezTo>
                  <a:cubicBezTo>
                    <a:pt x="60383" y="6072"/>
                    <a:pt x="59265" y="6249"/>
                    <a:pt x="58147" y="6661"/>
                  </a:cubicBezTo>
                  <a:cubicBezTo>
                    <a:pt x="57058" y="7149"/>
                    <a:pt x="55998" y="7703"/>
                    <a:pt x="54969" y="8309"/>
                  </a:cubicBezTo>
                  <a:cubicBezTo>
                    <a:pt x="46552" y="14518"/>
                    <a:pt x="40196" y="23105"/>
                    <a:pt x="36724" y="32968"/>
                  </a:cubicBezTo>
                  <a:cubicBezTo>
                    <a:pt x="32828" y="42968"/>
                    <a:pt x="30391" y="53467"/>
                    <a:pt x="29485" y="64161"/>
                  </a:cubicBezTo>
                  <a:cubicBezTo>
                    <a:pt x="28190" y="74931"/>
                    <a:pt x="27896" y="85878"/>
                    <a:pt x="27543" y="96766"/>
                  </a:cubicBezTo>
                  <a:cubicBezTo>
                    <a:pt x="26954" y="140494"/>
                    <a:pt x="30014" y="184340"/>
                    <a:pt x="32427" y="228186"/>
                  </a:cubicBezTo>
                  <a:cubicBezTo>
                    <a:pt x="33722" y="250080"/>
                    <a:pt x="34723" y="272092"/>
                    <a:pt x="35488" y="293985"/>
                  </a:cubicBezTo>
                  <a:cubicBezTo>
                    <a:pt x="36253" y="315879"/>
                    <a:pt x="36842" y="337949"/>
                    <a:pt x="36135" y="359960"/>
                  </a:cubicBezTo>
                  <a:cubicBezTo>
                    <a:pt x="36112" y="382119"/>
                    <a:pt x="32898" y="404159"/>
                    <a:pt x="26601" y="425406"/>
                  </a:cubicBezTo>
                  <a:cubicBezTo>
                    <a:pt x="19297" y="446034"/>
                    <a:pt x="13553" y="467186"/>
                    <a:pt x="9416" y="488673"/>
                  </a:cubicBezTo>
                  <a:cubicBezTo>
                    <a:pt x="799" y="531696"/>
                    <a:pt x="81" y="575930"/>
                    <a:pt x="7297" y="619211"/>
                  </a:cubicBezTo>
                  <a:cubicBezTo>
                    <a:pt x="9374" y="629923"/>
                    <a:pt x="11593" y="640652"/>
                    <a:pt x="13947" y="651404"/>
                  </a:cubicBezTo>
                  <a:cubicBezTo>
                    <a:pt x="16125" y="662175"/>
                    <a:pt x="18185" y="673004"/>
                    <a:pt x="19833" y="683833"/>
                  </a:cubicBezTo>
                  <a:cubicBezTo>
                    <a:pt x="23364" y="705567"/>
                    <a:pt x="26112" y="727367"/>
                    <a:pt x="28072" y="749219"/>
                  </a:cubicBezTo>
                  <a:cubicBezTo>
                    <a:pt x="29956" y="771113"/>
                    <a:pt x="31015" y="793065"/>
                    <a:pt x="30956" y="815077"/>
                  </a:cubicBezTo>
                  <a:cubicBezTo>
                    <a:pt x="31174" y="837070"/>
                    <a:pt x="29379" y="859035"/>
                    <a:pt x="25600" y="880699"/>
                  </a:cubicBezTo>
                  <a:cubicBezTo>
                    <a:pt x="23541" y="891469"/>
                    <a:pt x="19715" y="901827"/>
                    <a:pt x="16360" y="912244"/>
                  </a:cubicBezTo>
                  <a:cubicBezTo>
                    <a:pt x="13365" y="922873"/>
                    <a:pt x="14766" y="934261"/>
                    <a:pt x="20245" y="943849"/>
                  </a:cubicBezTo>
                  <a:cubicBezTo>
                    <a:pt x="26395" y="952983"/>
                    <a:pt x="35064" y="960139"/>
                    <a:pt x="45199" y="964448"/>
                  </a:cubicBezTo>
                  <a:cubicBezTo>
                    <a:pt x="55227" y="968950"/>
                    <a:pt x="65727" y="972305"/>
                    <a:pt x="76509" y="974453"/>
                  </a:cubicBezTo>
                  <a:cubicBezTo>
                    <a:pt x="65715" y="972369"/>
                    <a:pt x="55192" y="969074"/>
                    <a:pt x="45140" y="964624"/>
                  </a:cubicBezTo>
                  <a:cubicBezTo>
                    <a:pt x="34929" y="960363"/>
                    <a:pt x="26177" y="953230"/>
                    <a:pt x="19951" y="944084"/>
                  </a:cubicBezTo>
                  <a:cubicBezTo>
                    <a:pt x="14336" y="934420"/>
                    <a:pt x="12847" y="922897"/>
                    <a:pt x="15831" y="912127"/>
                  </a:cubicBezTo>
                  <a:cubicBezTo>
                    <a:pt x="18832" y="901533"/>
                    <a:pt x="22893" y="891351"/>
                    <a:pt x="24894" y="880522"/>
                  </a:cubicBezTo>
                  <a:cubicBezTo>
                    <a:pt x="28514" y="858882"/>
                    <a:pt x="30167" y="836959"/>
                    <a:pt x="29838" y="815018"/>
                  </a:cubicBezTo>
                  <a:cubicBezTo>
                    <a:pt x="29838" y="793124"/>
                    <a:pt x="28602" y="771172"/>
                    <a:pt x="26601" y="749337"/>
                  </a:cubicBezTo>
                  <a:cubicBezTo>
                    <a:pt x="24600" y="727502"/>
                    <a:pt x="21657" y="705785"/>
                    <a:pt x="18008" y="684127"/>
                  </a:cubicBezTo>
                  <a:cubicBezTo>
                    <a:pt x="16243" y="673298"/>
                    <a:pt x="14124" y="662587"/>
                    <a:pt x="12123" y="651816"/>
                  </a:cubicBezTo>
                  <a:cubicBezTo>
                    <a:pt x="10122" y="641046"/>
                    <a:pt x="7474" y="630393"/>
                    <a:pt x="5296" y="619564"/>
                  </a:cubicBezTo>
                  <a:cubicBezTo>
                    <a:pt x="-2214" y="576036"/>
                    <a:pt x="-1731" y="531501"/>
                    <a:pt x="6708" y="488144"/>
                  </a:cubicBezTo>
                  <a:cubicBezTo>
                    <a:pt x="10563" y="466615"/>
                    <a:pt x="16031" y="445404"/>
                    <a:pt x="23070" y="424699"/>
                  </a:cubicBezTo>
                  <a:cubicBezTo>
                    <a:pt x="29138" y="403659"/>
                    <a:pt x="32168" y="381860"/>
                    <a:pt x="32074" y="359960"/>
                  </a:cubicBezTo>
                  <a:cubicBezTo>
                    <a:pt x="32604" y="338125"/>
                    <a:pt x="32074" y="316173"/>
                    <a:pt x="31015" y="294279"/>
                  </a:cubicBezTo>
                  <a:cubicBezTo>
                    <a:pt x="29956" y="272386"/>
                    <a:pt x="29014" y="250433"/>
                    <a:pt x="27601" y="228540"/>
                  </a:cubicBezTo>
                  <a:cubicBezTo>
                    <a:pt x="24953" y="184752"/>
                    <a:pt x="21716" y="140906"/>
                    <a:pt x="22010" y="96825"/>
                  </a:cubicBezTo>
                  <a:cubicBezTo>
                    <a:pt x="22010" y="85819"/>
                    <a:pt x="22481" y="74755"/>
                    <a:pt x="23776" y="63690"/>
                  </a:cubicBezTo>
                  <a:cubicBezTo>
                    <a:pt x="24671" y="52484"/>
                    <a:pt x="27172" y="41467"/>
                    <a:pt x="31192" y="30967"/>
                  </a:cubicBezTo>
                  <a:cubicBezTo>
                    <a:pt x="33269" y="25653"/>
                    <a:pt x="35959" y="20597"/>
                    <a:pt x="39196" y="15901"/>
                  </a:cubicBezTo>
                  <a:cubicBezTo>
                    <a:pt x="42415" y="10969"/>
                    <a:pt x="46623" y="6761"/>
                    <a:pt x="51555" y="3542"/>
                  </a:cubicBezTo>
                  <a:cubicBezTo>
                    <a:pt x="52873" y="2753"/>
                    <a:pt x="54251" y="2064"/>
                    <a:pt x="55675" y="1482"/>
                  </a:cubicBezTo>
                  <a:cubicBezTo>
                    <a:pt x="57146" y="928"/>
                    <a:pt x="58665" y="493"/>
                    <a:pt x="60206" y="187"/>
                  </a:cubicBezTo>
                  <a:cubicBezTo>
                    <a:pt x="63591" y="-349"/>
                    <a:pt x="67051" y="275"/>
                    <a:pt x="70035" y="1953"/>
                  </a:cubicBezTo>
                  <a:cubicBezTo>
                    <a:pt x="75438" y="5560"/>
                    <a:pt x="78804" y="11528"/>
                    <a:pt x="79099" y="1802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5F0235BA-EB45-4269-98D4-FFB760F52321}"/>
                </a:ext>
              </a:extLst>
            </p:cNvPr>
            <p:cNvSpPr/>
            <p:nvPr/>
          </p:nvSpPr>
          <p:spPr>
            <a:xfrm>
              <a:off x="7708673" y="3893526"/>
              <a:ext cx="138777" cy="778812"/>
            </a:xfrm>
            <a:custGeom>
              <a:avLst/>
              <a:gdLst>
                <a:gd name="connsiteX0" fmla="*/ 4532 w 138777"/>
                <a:gd name="connsiteY0" fmla="*/ 0 h 778812"/>
                <a:gd name="connsiteX1" fmla="*/ 17303 w 138777"/>
                <a:gd name="connsiteY1" fmla="*/ 21894 h 778812"/>
                <a:gd name="connsiteX2" fmla="*/ 37902 w 138777"/>
                <a:gd name="connsiteY2" fmla="*/ 39550 h 778812"/>
                <a:gd name="connsiteX3" fmla="*/ 81925 w 138777"/>
                <a:gd name="connsiteY3" fmla="*/ 72214 h 778812"/>
                <a:gd name="connsiteX4" fmla="*/ 121121 w 138777"/>
                <a:gd name="connsiteY4" fmla="*/ 111175 h 778812"/>
                <a:gd name="connsiteX5" fmla="*/ 127007 w 138777"/>
                <a:gd name="connsiteY5" fmla="*/ 124005 h 778812"/>
                <a:gd name="connsiteX6" fmla="*/ 129125 w 138777"/>
                <a:gd name="connsiteY6" fmla="*/ 137895 h 778812"/>
                <a:gd name="connsiteX7" fmla="*/ 127889 w 138777"/>
                <a:gd name="connsiteY7" fmla="*/ 165615 h 778812"/>
                <a:gd name="connsiteX8" fmla="*/ 115471 w 138777"/>
                <a:gd name="connsiteY8" fmla="*/ 219230 h 778812"/>
                <a:gd name="connsiteX9" fmla="*/ 107820 w 138777"/>
                <a:gd name="connsiteY9" fmla="*/ 272787 h 778812"/>
                <a:gd name="connsiteX10" fmla="*/ 111940 w 138777"/>
                <a:gd name="connsiteY10" fmla="*/ 327463 h 778812"/>
                <a:gd name="connsiteX11" fmla="*/ 110822 w 138777"/>
                <a:gd name="connsiteY11" fmla="*/ 382432 h 778812"/>
                <a:gd name="connsiteX12" fmla="*/ 91459 w 138777"/>
                <a:gd name="connsiteY12" fmla="*/ 490429 h 778812"/>
                <a:gd name="connsiteX13" fmla="*/ 69212 w 138777"/>
                <a:gd name="connsiteY13" fmla="*/ 597837 h 778812"/>
                <a:gd name="connsiteX14" fmla="*/ 61855 w 138777"/>
                <a:gd name="connsiteY14" fmla="*/ 652159 h 778812"/>
                <a:gd name="connsiteX15" fmla="*/ 62385 w 138777"/>
                <a:gd name="connsiteY15" fmla="*/ 706775 h 778812"/>
                <a:gd name="connsiteX16" fmla="*/ 72331 w 138777"/>
                <a:gd name="connsiteY16" fmla="*/ 731847 h 778812"/>
                <a:gd name="connsiteX17" fmla="*/ 91694 w 138777"/>
                <a:gd name="connsiteY17" fmla="*/ 751210 h 778812"/>
                <a:gd name="connsiteX18" fmla="*/ 138777 w 138777"/>
                <a:gd name="connsiteY18" fmla="*/ 778812 h 778812"/>
                <a:gd name="connsiteX19" fmla="*/ 91694 w 138777"/>
                <a:gd name="connsiteY19" fmla="*/ 751387 h 778812"/>
                <a:gd name="connsiteX20" fmla="*/ 72155 w 138777"/>
                <a:gd name="connsiteY20" fmla="*/ 732141 h 778812"/>
                <a:gd name="connsiteX21" fmla="*/ 62032 w 138777"/>
                <a:gd name="connsiteY21" fmla="*/ 706834 h 778812"/>
                <a:gd name="connsiteX22" fmla="*/ 61208 w 138777"/>
                <a:gd name="connsiteY22" fmla="*/ 652041 h 778812"/>
                <a:gd name="connsiteX23" fmla="*/ 68270 w 138777"/>
                <a:gd name="connsiteY23" fmla="*/ 597660 h 778812"/>
                <a:gd name="connsiteX24" fmla="*/ 90046 w 138777"/>
                <a:gd name="connsiteY24" fmla="*/ 490076 h 778812"/>
                <a:gd name="connsiteX25" fmla="*/ 108821 w 138777"/>
                <a:gd name="connsiteY25" fmla="*/ 382256 h 778812"/>
                <a:gd name="connsiteX26" fmla="*/ 109645 w 138777"/>
                <a:gd name="connsiteY26" fmla="*/ 327580 h 778812"/>
                <a:gd name="connsiteX27" fmla="*/ 105231 w 138777"/>
                <a:gd name="connsiteY27" fmla="*/ 272964 h 778812"/>
                <a:gd name="connsiteX28" fmla="*/ 112764 w 138777"/>
                <a:gd name="connsiteY28" fmla="*/ 218465 h 778812"/>
                <a:gd name="connsiteX29" fmla="*/ 124829 w 138777"/>
                <a:gd name="connsiteY29" fmla="*/ 165203 h 778812"/>
                <a:gd name="connsiteX30" fmla="*/ 125888 w 138777"/>
                <a:gd name="connsiteY30" fmla="*/ 138189 h 778812"/>
                <a:gd name="connsiteX31" fmla="*/ 123828 w 138777"/>
                <a:gd name="connsiteY31" fmla="*/ 125006 h 778812"/>
                <a:gd name="connsiteX32" fmla="*/ 117943 w 138777"/>
                <a:gd name="connsiteY32" fmla="*/ 113235 h 778812"/>
                <a:gd name="connsiteX33" fmla="*/ 79453 w 138777"/>
                <a:gd name="connsiteY33" fmla="*/ 75451 h 778812"/>
                <a:gd name="connsiteX34" fmla="*/ 35253 w 138777"/>
                <a:gd name="connsiteY34" fmla="*/ 43022 h 778812"/>
                <a:gd name="connsiteX35" fmla="*/ 14184 w 138777"/>
                <a:gd name="connsiteY35" fmla="*/ 25072 h 778812"/>
                <a:gd name="connsiteX36" fmla="*/ 5120 w 138777"/>
                <a:gd name="connsiteY36" fmla="*/ 14184 h 778812"/>
                <a:gd name="connsiteX37" fmla="*/ 0 w 138777"/>
                <a:gd name="connsiteY37" fmla="*/ 412 h 7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8777" h="778812">
                  <a:moveTo>
                    <a:pt x="4532" y="0"/>
                  </a:moveTo>
                  <a:cubicBezTo>
                    <a:pt x="6233" y="8516"/>
                    <a:pt x="10723" y="16226"/>
                    <a:pt x="17303" y="21894"/>
                  </a:cubicBezTo>
                  <a:cubicBezTo>
                    <a:pt x="23801" y="28197"/>
                    <a:pt x="30681" y="34094"/>
                    <a:pt x="37902" y="39550"/>
                  </a:cubicBezTo>
                  <a:cubicBezTo>
                    <a:pt x="52321" y="50614"/>
                    <a:pt x="67329" y="60973"/>
                    <a:pt x="81925" y="72214"/>
                  </a:cubicBezTo>
                  <a:cubicBezTo>
                    <a:pt x="97044" y="82960"/>
                    <a:pt x="110286" y="96120"/>
                    <a:pt x="121121" y="111175"/>
                  </a:cubicBezTo>
                  <a:cubicBezTo>
                    <a:pt x="123658" y="115165"/>
                    <a:pt x="125635" y="119479"/>
                    <a:pt x="127007" y="124005"/>
                  </a:cubicBezTo>
                  <a:cubicBezTo>
                    <a:pt x="128137" y="128560"/>
                    <a:pt x="128849" y="133210"/>
                    <a:pt x="129125" y="137895"/>
                  </a:cubicBezTo>
                  <a:cubicBezTo>
                    <a:pt x="129661" y="147152"/>
                    <a:pt x="129243" y="156439"/>
                    <a:pt x="127889" y="165615"/>
                  </a:cubicBezTo>
                  <a:cubicBezTo>
                    <a:pt x="124858" y="183724"/>
                    <a:pt x="120709" y="201633"/>
                    <a:pt x="115471" y="219230"/>
                  </a:cubicBezTo>
                  <a:cubicBezTo>
                    <a:pt x="110881" y="236887"/>
                    <a:pt x="106231" y="254543"/>
                    <a:pt x="107820" y="272787"/>
                  </a:cubicBezTo>
                  <a:cubicBezTo>
                    <a:pt x="109409" y="291032"/>
                    <a:pt x="111234" y="309159"/>
                    <a:pt x="111940" y="327463"/>
                  </a:cubicBezTo>
                  <a:cubicBezTo>
                    <a:pt x="112746" y="345790"/>
                    <a:pt x="112370" y="364152"/>
                    <a:pt x="110822" y="382432"/>
                  </a:cubicBezTo>
                  <a:cubicBezTo>
                    <a:pt x="107214" y="418886"/>
                    <a:pt x="100740" y="454993"/>
                    <a:pt x="91459" y="490429"/>
                  </a:cubicBezTo>
                  <a:cubicBezTo>
                    <a:pt x="83337" y="526094"/>
                    <a:pt x="75392" y="561819"/>
                    <a:pt x="69212" y="597837"/>
                  </a:cubicBezTo>
                  <a:cubicBezTo>
                    <a:pt x="66093" y="615846"/>
                    <a:pt x="63327" y="633914"/>
                    <a:pt x="61855" y="652159"/>
                  </a:cubicBezTo>
                  <a:cubicBezTo>
                    <a:pt x="59854" y="670321"/>
                    <a:pt x="60031" y="688654"/>
                    <a:pt x="62385" y="706775"/>
                  </a:cubicBezTo>
                  <a:cubicBezTo>
                    <a:pt x="63480" y="715851"/>
                    <a:pt x="66905" y="724490"/>
                    <a:pt x="72331" y="731847"/>
                  </a:cubicBezTo>
                  <a:cubicBezTo>
                    <a:pt x="78276" y="738792"/>
                    <a:pt x="84749" y="745266"/>
                    <a:pt x="91694" y="751210"/>
                  </a:cubicBezTo>
                  <a:cubicBezTo>
                    <a:pt x="105531" y="763269"/>
                    <a:pt x="121498" y="772627"/>
                    <a:pt x="138777" y="778812"/>
                  </a:cubicBezTo>
                  <a:cubicBezTo>
                    <a:pt x="121521" y="772668"/>
                    <a:pt x="105554" y="763363"/>
                    <a:pt x="91694" y="751387"/>
                  </a:cubicBezTo>
                  <a:cubicBezTo>
                    <a:pt x="84708" y="745472"/>
                    <a:pt x="78176" y="739039"/>
                    <a:pt x="72155" y="732141"/>
                  </a:cubicBezTo>
                  <a:cubicBezTo>
                    <a:pt x="66670" y="724708"/>
                    <a:pt x="63185" y="715998"/>
                    <a:pt x="62032" y="706834"/>
                  </a:cubicBezTo>
                  <a:cubicBezTo>
                    <a:pt x="59548" y="688672"/>
                    <a:pt x="59272" y="670274"/>
                    <a:pt x="61208" y="652041"/>
                  </a:cubicBezTo>
                  <a:cubicBezTo>
                    <a:pt x="62738" y="633797"/>
                    <a:pt x="65328" y="615670"/>
                    <a:pt x="68270" y="597660"/>
                  </a:cubicBezTo>
                  <a:cubicBezTo>
                    <a:pt x="74156" y="561524"/>
                    <a:pt x="82042" y="525800"/>
                    <a:pt x="90046" y="490076"/>
                  </a:cubicBezTo>
                  <a:cubicBezTo>
                    <a:pt x="99110" y="454681"/>
                    <a:pt x="105390" y="418633"/>
                    <a:pt x="108821" y="382256"/>
                  </a:cubicBezTo>
                  <a:cubicBezTo>
                    <a:pt x="110304" y="364070"/>
                    <a:pt x="110574" y="345801"/>
                    <a:pt x="109645" y="327580"/>
                  </a:cubicBezTo>
                  <a:cubicBezTo>
                    <a:pt x="108880" y="309394"/>
                    <a:pt x="106643" y="291268"/>
                    <a:pt x="105231" y="272964"/>
                  </a:cubicBezTo>
                  <a:cubicBezTo>
                    <a:pt x="103818" y="254661"/>
                    <a:pt x="108232" y="236063"/>
                    <a:pt x="112764" y="218465"/>
                  </a:cubicBezTo>
                  <a:cubicBezTo>
                    <a:pt x="117843" y="200968"/>
                    <a:pt x="121874" y="183182"/>
                    <a:pt x="124829" y="165203"/>
                  </a:cubicBezTo>
                  <a:cubicBezTo>
                    <a:pt x="126059" y="156257"/>
                    <a:pt x="126418" y="147205"/>
                    <a:pt x="125888" y="138189"/>
                  </a:cubicBezTo>
                  <a:cubicBezTo>
                    <a:pt x="125606" y="133740"/>
                    <a:pt x="124911" y="129331"/>
                    <a:pt x="123828" y="125006"/>
                  </a:cubicBezTo>
                  <a:cubicBezTo>
                    <a:pt x="122404" y="120839"/>
                    <a:pt x="120421" y="116878"/>
                    <a:pt x="117943" y="113235"/>
                  </a:cubicBezTo>
                  <a:cubicBezTo>
                    <a:pt x="107285" y="98604"/>
                    <a:pt x="94278" y="85838"/>
                    <a:pt x="79453" y="75451"/>
                  </a:cubicBezTo>
                  <a:cubicBezTo>
                    <a:pt x="65034" y="64386"/>
                    <a:pt x="50026" y="54146"/>
                    <a:pt x="35253" y="43022"/>
                  </a:cubicBezTo>
                  <a:cubicBezTo>
                    <a:pt x="27844" y="37508"/>
                    <a:pt x="20805" y="31510"/>
                    <a:pt x="14184" y="25072"/>
                  </a:cubicBezTo>
                  <a:cubicBezTo>
                    <a:pt x="10806" y="21758"/>
                    <a:pt x="7769" y="18109"/>
                    <a:pt x="5120" y="14184"/>
                  </a:cubicBezTo>
                  <a:cubicBezTo>
                    <a:pt x="2225" y="10129"/>
                    <a:pt x="459" y="5373"/>
                    <a:pt x="0" y="41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235F179B-AC51-44ED-BBA1-8DBB0B20C7F1}"/>
                </a:ext>
              </a:extLst>
            </p:cNvPr>
            <p:cNvSpPr/>
            <p:nvPr/>
          </p:nvSpPr>
          <p:spPr>
            <a:xfrm>
              <a:off x="7705083" y="4140889"/>
              <a:ext cx="111939" cy="38926"/>
            </a:xfrm>
            <a:custGeom>
              <a:avLst/>
              <a:gdLst>
                <a:gd name="connsiteX0" fmla="*/ 26955 w 111939"/>
                <a:gd name="connsiteY0" fmla="*/ 38902 h 38926"/>
                <a:gd name="connsiteX1" fmla="*/ 0 w 111939"/>
                <a:gd name="connsiteY1" fmla="*/ 24424 h 38926"/>
                <a:gd name="connsiteX2" fmla="*/ 3767 w 111939"/>
                <a:gd name="connsiteY2" fmla="*/ 22129 h 38926"/>
                <a:gd name="connsiteX3" fmla="*/ 37725 w 111939"/>
                <a:gd name="connsiteY3" fmla="*/ 33017 h 38926"/>
                <a:gd name="connsiteX4" fmla="*/ 69094 w 111939"/>
                <a:gd name="connsiteY4" fmla="*/ 5885 h 38926"/>
                <a:gd name="connsiteX5" fmla="*/ 69389 w 111939"/>
                <a:gd name="connsiteY5" fmla="*/ 0 h 38926"/>
                <a:gd name="connsiteX6" fmla="*/ 73038 w 111939"/>
                <a:gd name="connsiteY6" fmla="*/ 4591 h 38926"/>
                <a:gd name="connsiteX7" fmla="*/ 98345 w 111939"/>
                <a:gd name="connsiteY7" fmla="*/ 22247 h 38926"/>
                <a:gd name="connsiteX8" fmla="*/ 107761 w 111939"/>
                <a:gd name="connsiteY8" fmla="*/ 12477 h 38926"/>
                <a:gd name="connsiteX9" fmla="*/ 111940 w 111939"/>
                <a:gd name="connsiteY9" fmla="*/ 13830 h 38926"/>
                <a:gd name="connsiteX10" fmla="*/ 99169 w 111939"/>
                <a:gd name="connsiteY10" fmla="*/ 26543 h 38926"/>
                <a:gd name="connsiteX11" fmla="*/ 72508 w 111939"/>
                <a:gd name="connsiteY11" fmla="*/ 11123 h 38926"/>
                <a:gd name="connsiteX12" fmla="*/ 38785 w 111939"/>
                <a:gd name="connsiteY12" fmla="*/ 37431 h 38926"/>
                <a:gd name="connsiteX13" fmla="*/ 26955 w 111939"/>
                <a:gd name="connsiteY13" fmla="*/ 38902 h 3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39" h="38926">
                  <a:moveTo>
                    <a:pt x="26955" y="38902"/>
                  </a:moveTo>
                  <a:cubicBezTo>
                    <a:pt x="16008" y="39338"/>
                    <a:pt x="5685" y="33794"/>
                    <a:pt x="0" y="24424"/>
                  </a:cubicBezTo>
                  <a:lnTo>
                    <a:pt x="3767" y="22129"/>
                  </a:lnTo>
                  <a:cubicBezTo>
                    <a:pt x="13124" y="37372"/>
                    <a:pt x="30604" y="34841"/>
                    <a:pt x="37725" y="33017"/>
                  </a:cubicBezTo>
                  <a:cubicBezTo>
                    <a:pt x="54145" y="28897"/>
                    <a:pt x="68506" y="16420"/>
                    <a:pt x="69094" y="5885"/>
                  </a:cubicBezTo>
                  <a:lnTo>
                    <a:pt x="69389" y="0"/>
                  </a:lnTo>
                  <a:lnTo>
                    <a:pt x="73038" y="4591"/>
                  </a:lnTo>
                  <a:cubicBezTo>
                    <a:pt x="82984" y="17185"/>
                    <a:pt x="91694" y="23306"/>
                    <a:pt x="98345" y="22247"/>
                  </a:cubicBezTo>
                  <a:cubicBezTo>
                    <a:pt x="104995" y="21187"/>
                    <a:pt x="107702" y="12595"/>
                    <a:pt x="107761" y="12477"/>
                  </a:cubicBezTo>
                  <a:lnTo>
                    <a:pt x="111940" y="13830"/>
                  </a:lnTo>
                  <a:cubicBezTo>
                    <a:pt x="110110" y="19957"/>
                    <a:pt x="105301" y="24742"/>
                    <a:pt x="99169" y="26543"/>
                  </a:cubicBezTo>
                  <a:cubicBezTo>
                    <a:pt x="91518" y="27956"/>
                    <a:pt x="82572" y="22776"/>
                    <a:pt x="72508" y="11123"/>
                  </a:cubicBezTo>
                  <a:cubicBezTo>
                    <a:pt x="68800" y="22188"/>
                    <a:pt x="54852" y="33370"/>
                    <a:pt x="38785" y="37431"/>
                  </a:cubicBezTo>
                  <a:cubicBezTo>
                    <a:pt x="34918" y="38414"/>
                    <a:pt x="30945" y="38908"/>
                    <a:pt x="26955" y="3890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A8E49935-7455-4077-ABAF-8FFC036FB762}"/>
                </a:ext>
              </a:extLst>
            </p:cNvPr>
            <p:cNvSpPr/>
            <p:nvPr/>
          </p:nvSpPr>
          <p:spPr>
            <a:xfrm>
              <a:off x="7741808" y="3645046"/>
              <a:ext cx="123970" cy="410505"/>
            </a:xfrm>
            <a:custGeom>
              <a:avLst/>
              <a:gdLst>
                <a:gd name="connsiteX0" fmla="*/ 4061 w 123970"/>
                <a:gd name="connsiteY0" fmla="*/ 0 h 410505"/>
                <a:gd name="connsiteX1" fmla="*/ 19363 w 123970"/>
                <a:gd name="connsiteY1" fmla="*/ 23071 h 410505"/>
                <a:gd name="connsiteX2" fmla="*/ 40786 w 123970"/>
                <a:gd name="connsiteY2" fmla="*/ 41374 h 410505"/>
                <a:gd name="connsiteX3" fmla="*/ 85573 w 123970"/>
                <a:gd name="connsiteY3" fmla="*/ 77334 h 410505"/>
                <a:gd name="connsiteX4" fmla="*/ 101699 w 123970"/>
                <a:gd name="connsiteY4" fmla="*/ 101287 h 410505"/>
                <a:gd name="connsiteX5" fmla="*/ 112823 w 123970"/>
                <a:gd name="connsiteY5" fmla="*/ 127889 h 410505"/>
                <a:gd name="connsiteX6" fmla="*/ 122946 w 123970"/>
                <a:gd name="connsiteY6" fmla="*/ 184330 h 410505"/>
                <a:gd name="connsiteX7" fmla="*/ 123593 w 123970"/>
                <a:gd name="connsiteY7" fmla="*/ 241595 h 410505"/>
                <a:gd name="connsiteX8" fmla="*/ 116413 w 123970"/>
                <a:gd name="connsiteY8" fmla="*/ 298389 h 410505"/>
                <a:gd name="connsiteX9" fmla="*/ 93636 w 123970"/>
                <a:gd name="connsiteY9" fmla="*/ 410505 h 410505"/>
                <a:gd name="connsiteX10" fmla="*/ 115353 w 123970"/>
                <a:gd name="connsiteY10" fmla="*/ 298212 h 410505"/>
                <a:gd name="connsiteX11" fmla="*/ 121945 w 123970"/>
                <a:gd name="connsiteY11" fmla="*/ 241536 h 410505"/>
                <a:gd name="connsiteX12" fmla="*/ 120768 w 123970"/>
                <a:gd name="connsiteY12" fmla="*/ 184507 h 410505"/>
                <a:gd name="connsiteX13" fmla="*/ 110233 w 123970"/>
                <a:gd name="connsiteY13" fmla="*/ 128713 h 410505"/>
                <a:gd name="connsiteX14" fmla="*/ 99051 w 123970"/>
                <a:gd name="connsiteY14" fmla="*/ 102700 h 410505"/>
                <a:gd name="connsiteX15" fmla="*/ 83102 w 123970"/>
                <a:gd name="connsiteY15" fmla="*/ 79511 h 410505"/>
                <a:gd name="connsiteX16" fmla="*/ 38549 w 123970"/>
                <a:gd name="connsiteY16" fmla="*/ 44493 h 410505"/>
                <a:gd name="connsiteX17" fmla="*/ 16361 w 123970"/>
                <a:gd name="connsiteY17" fmla="*/ 25955 h 410505"/>
                <a:gd name="connsiteX18" fmla="*/ 0 w 123970"/>
                <a:gd name="connsiteY18" fmla="*/ 1707 h 41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3970" h="410505">
                  <a:moveTo>
                    <a:pt x="4061" y="0"/>
                  </a:moveTo>
                  <a:cubicBezTo>
                    <a:pt x="7751" y="8534"/>
                    <a:pt x="12936" y="16350"/>
                    <a:pt x="19363" y="23071"/>
                  </a:cubicBezTo>
                  <a:cubicBezTo>
                    <a:pt x="25925" y="29821"/>
                    <a:pt x="33093" y="35948"/>
                    <a:pt x="40786" y="41374"/>
                  </a:cubicBezTo>
                  <a:cubicBezTo>
                    <a:pt x="56088" y="52498"/>
                    <a:pt x="72567" y="62797"/>
                    <a:pt x="85573" y="77334"/>
                  </a:cubicBezTo>
                  <a:cubicBezTo>
                    <a:pt x="91989" y="84567"/>
                    <a:pt x="97409" y="92624"/>
                    <a:pt x="101699" y="101287"/>
                  </a:cubicBezTo>
                  <a:cubicBezTo>
                    <a:pt x="106072" y="109862"/>
                    <a:pt x="109792" y="118755"/>
                    <a:pt x="112823" y="127889"/>
                  </a:cubicBezTo>
                  <a:cubicBezTo>
                    <a:pt x="118479" y="146222"/>
                    <a:pt x="121880" y="165173"/>
                    <a:pt x="122946" y="184330"/>
                  </a:cubicBezTo>
                  <a:cubicBezTo>
                    <a:pt x="124046" y="203399"/>
                    <a:pt x="124258" y="222485"/>
                    <a:pt x="123593" y="241595"/>
                  </a:cubicBezTo>
                  <a:cubicBezTo>
                    <a:pt x="122357" y="260663"/>
                    <a:pt x="119473" y="279556"/>
                    <a:pt x="116413" y="298389"/>
                  </a:cubicBezTo>
                  <a:cubicBezTo>
                    <a:pt x="110057" y="335996"/>
                    <a:pt x="102170" y="373310"/>
                    <a:pt x="93636" y="410505"/>
                  </a:cubicBezTo>
                  <a:cubicBezTo>
                    <a:pt x="101817" y="373251"/>
                    <a:pt x="109350" y="335879"/>
                    <a:pt x="115353" y="298212"/>
                  </a:cubicBezTo>
                  <a:cubicBezTo>
                    <a:pt x="118237" y="279379"/>
                    <a:pt x="120944" y="260487"/>
                    <a:pt x="121945" y="241536"/>
                  </a:cubicBezTo>
                  <a:cubicBezTo>
                    <a:pt x="122528" y="222520"/>
                    <a:pt x="122133" y="203481"/>
                    <a:pt x="120768" y="184507"/>
                  </a:cubicBezTo>
                  <a:cubicBezTo>
                    <a:pt x="119579" y="165544"/>
                    <a:pt x="116042" y="146805"/>
                    <a:pt x="110233" y="128713"/>
                  </a:cubicBezTo>
                  <a:cubicBezTo>
                    <a:pt x="107161" y="119773"/>
                    <a:pt x="103424" y="111081"/>
                    <a:pt x="99051" y="102700"/>
                  </a:cubicBezTo>
                  <a:cubicBezTo>
                    <a:pt x="94778" y="94301"/>
                    <a:pt x="89417" y="86503"/>
                    <a:pt x="83102" y="79511"/>
                  </a:cubicBezTo>
                  <a:cubicBezTo>
                    <a:pt x="70448" y="65563"/>
                    <a:pt x="54087" y="55558"/>
                    <a:pt x="38549" y="44493"/>
                  </a:cubicBezTo>
                  <a:cubicBezTo>
                    <a:pt x="30616" y="38991"/>
                    <a:pt x="23188" y="32782"/>
                    <a:pt x="16361" y="25955"/>
                  </a:cubicBezTo>
                  <a:cubicBezTo>
                    <a:pt x="9517" y="18904"/>
                    <a:pt x="3978" y="10694"/>
                    <a:pt x="0" y="170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B16FD47E-51E0-4D76-93EB-C79B32BCF6B9}"/>
                </a:ext>
              </a:extLst>
            </p:cNvPr>
            <p:cNvSpPr/>
            <p:nvPr/>
          </p:nvSpPr>
          <p:spPr>
            <a:xfrm>
              <a:off x="7784006" y="3876871"/>
              <a:ext cx="81630" cy="65268"/>
            </a:xfrm>
            <a:custGeom>
              <a:avLst/>
              <a:gdLst>
                <a:gd name="connsiteX0" fmla="*/ 81630 w 81630"/>
                <a:gd name="connsiteY0" fmla="*/ 353 h 65268"/>
                <a:gd name="connsiteX1" fmla="*/ 69859 w 81630"/>
                <a:gd name="connsiteY1" fmla="*/ 25131 h 65268"/>
                <a:gd name="connsiteX2" fmla="*/ 50261 w 81630"/>
                <a:gd name="connsiteY2" fmla="*/ 44317 h 65268"/>
                <a:gd name="connsiteX3" fmla="*/ 26249 w 81630"/>
                <a:gd name="connsiteY3" fmla="*/ 57441 h 65268"/>
                <a:gd name="connsiteX4" fmla="*/ 0 w 81630"/>
                <a:gd name="connsiteY4" fmla="*/ 65269 h 65268"/>
                <a:gd name="connsiteX5" fmla="*/ 26072 w 81630"/>
                <a:gd name="connsiteY5" fmla="*/ 57088 h 65268"/>
                <a:gd name="connsiteX6" fmla="*/ 49614 w 81630"/>
                <a:gd name="connsiteY6" fmla="*/ 43728 h 65268"/>
                <a:gd name="connsiteX7" fmla="*/ 68682 w 81630"/>
                <a:gd name="connsiteY7" fmla="*/ 24483 h 65268"/>
                <a:gd name="connsiteX8" fmla="*/ 80041 w 81630"/>
                <a:gd name="connsiteY8" fmla="*/ 0 h 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0" h="65268">
                  <a:moveTo>
                    <a:pt x="81630" y="353"/>
                  </a:moveTo>
                  <a:cubicBezTo>
                    <a:pt x="79158" y="9228"/>
                    <a:pt x="75174" y="17609"/>
                    <a:pt x="69859" y="25131"/>
                  </a:cubicBezTo>
                  <a:cubicBezTo>
                    <a:pt x="64368" y="32511"/>
                    <a:pt x="57759" y="38985"/>
                    <a:pt x="50261" y="44317"/>
                  </a:cubicBezTo>
                  <a:cubicBezTo>
                    <a:pt x="42775" y="49579"/>
                    <a:pt x="34718" y="53981"/>
                    <a:pt x="26249" y="57441"/>
                  </a:cubicBezTo>
                  <a:cubicBezTo>
                    <a:pt x="17797" y="60955"/>
                    <a:pt x="8999" y="63580"/>
                    <a:pt x="0" y="65269"/>
                  </a:cubicBezTo>
                  <a:cubicBezTo>
                    <a:pt x="8957" y="63474"/>
                    <a:pt x="17697" y="60731"/>
                    <a:pt x="26072" y="57088"/>
                  </a:cubicBezTo>
                  <a:cubicBezTo>
                    <a:pt x="34406" y="53557"/>
                    <a:pt x="42304" y="49072"/>
                    <a:pt x="49614" y="43728"/>
                  </a:cubicBezTo>
                  <a:cubicBezTo>
                    <a:pt x="56935" y="38349"/>
                    <a:pt x="63368" y="31858"/>
                    <a:pt x="68682" y="24483"/>
                  </a:cubicBezTo>
                  <a:cubicBezTo>
                    <a:pt x="73885" y="17056"/>
                    <a:pt x="77728" y="8769"/>
                    <a:pt x="80041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4517BA15-4357-44BA-864A-CE7A42F82135}"/>
                </a:ext>
              </a:extLst>
            </p:cNvPr>
            <p:cNvSpPr/>
            <p:nvPr/>
          </p:nvSpPr>
          <p:spPr>
            <a:xfrm>
              <a:off x="7798307" y="3936078"/>
              <a:ext cx="61207" cy="38196"/>
            </a:xfrm>
            <a:custGeom>
              <a:avLst/>
              <a:gdLst>
                <a:gd name="connsiteX0" fmla="*/ 61208 w 61207"/>
                <a:gd name="connsiteY0" fmla="*/ 412 h 38196"/>
                <a:gd name="connsiteX1" fmla="*/ 50379 w 61207"/>
                <a:gd name="connsiteY1" fmla="*/ 15596 h 38196"/>
                <a:gd name="connsiteX2" fmla="*/ 34900 w 61207"/>
                <a:gd name="connsiteY2" fmla="*/ 25955 h 38196"/>
                <a:gd name="connsiteX3" fmla="*/ 0 w 61207"/>
                <a:gd name="connsiteY3" fmla="*/ 38196 h 38196"/>
                <a:gd name="connsiteX4" fmla="*/ 34547 w 61207"/>
                <a:gd name="connsiteY4" fmla="*/ 25307 h 38196"/>
                <a:gd name="connsiteX5" fmla="*/ 49614 w 61207"/>
                <a:gd name="connsiteY5" fmla="*/ 14772 h 38196"/>
                <a:gd name="connsiteX6" fmla="*/ 59795 w 61207"/>
                <a:gd name="connsiteY6" fmla="*/ 0 h 3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07" h="38196">
                  <a:moveTo>
                    <a:pt x="61208" y="412"/>
                  </a:moveTo>
                  <a:cubicBezTo>
                    <a:pt x="59066" y="6374"/>
                    <a:pt x="55317" y="11630"/>
                    <a:pt x="50379" y="15596"/>
                  </a:cubicBezTo>
                  <a:cubicBezTo>
                    <a:pt x="45641" y="19640"/>
                    <a:pt x="40444" y="23118"/>
                    <a:pt x="34900" y="25955"/>
                  </a:cubicBezTo>
                  <a:cubicBezTo>
                    <a:pt x="23936" y="31734"/>
                    <a:pt x="12171" y="35860"/>
                    <a:pt x="0" y="38196"/>
                  </a:cubicBezTo>
                  <a:cubicBezTo>
                    <a:pt x="12077" y="35595"/>
                    <a:pt x="23718" y="31257"/>
                    <a:pt x="34547" y="25307"/>
                  </a:cubicBezTo>
                  <a:cubicBezTo>
                    <a:pt x="39973" y="22412"/>
                    <a:pt x="45029" y="18874"/>
                    <a:pt x="49614" y="14772"/>
                  </a:cubicBezTo>
                  <a:cubicBezTo>
                    <a:pt x="54298" y="10876"/>
                    <a:pt x="57824" y="5768"/>
                    <a:pt x="59795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3935D02B-5F82-4182-BC20-043218958153}"/>
                </a:ext>
              </a:extLst>
            </p:cNvPr>
            <p:cNvSpPr/>
            <p:nvPr/>
          </p:nvSpPr>
          <p:spPr>
            <a:xfrm>
              <a:off x="7489266" y="3911536"/>
              <a:ext cx="82395" cy="65445"/>
            </a:xfrm>
            <a:custGeom>
              <a:avLst/>
              <a:gdLst>
                <a:gd name="connsiteX0" fmla="*/ 2884 w 82395"/>
                <a:gd name="connsiteY0" fmla="*/ 0 h 65445"/>
                <a:gd name="connsiteX1" fmla="*/ 14007 w 82395"/>
                <a:gd name="connsiteY1" fmla="*/ 24365 h 65445"/>
                <a:gd name="connsiteX2" fmla="*/ 32899 w 82395"/>
                <a:gd name="connsiteY2" fmla="*/ 43611 h 65445"/>
                <a:gd name="connsiteX3" fmla="*/ 56441 w 82395"/>
                <a:gd name="connsiteY3" fmla="*/ 57147 h 65445"/>
                <a:gd name="connsiteX4" fmla="*/ 82395 w 82395"/>
                <a:gd name="connsiteY4" fmla="*/ 65445 h 65445"/>
                <a:gd name="connsiteX5" fmla="*/ 56147 w 82395"/>
                <a:gd name="connsiteY5" fmla="*/ 57794 h 65445"/>
                <a:gd name="connsiteX6" fmla="*/ 31958 w 82395"/>
                <a:gd name="connsiteY6" fmla="*/ 44788 h 65445"/>
                <a:gd name="connsiteX7" fmla="*/ 12124 w 82395"/>
                <a:gd name="connsiteY7" fmla="*/ 25660 h 65445"/>
                <a:gd name="connsiteX8" fmla="*/ 0 w 82395"/>
                <a:gd name="connsiteY8" fmla="*/ 765 h 6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395" h="65445">
                  <a:moveTo>
                    <a:pt x="2884" y="0"/>
                  </a:moveTo>
                  <a:cubicBezTo>
                    <a:pt x="5150" y="8704"/>
                    <a:pt x="8916" y="16950"/>
                    <a:pt x="14007" y="24365"/>
                  </a:cubicBezTo>
                  <a:cubicBezTo>
                    <a:pt x="19239" y="31746"/>
                    <a:pt x="25619" y="38243"/>
                    <a:pt x="32899" y="43611"/>
                  </a:cubicBezTo>
                  <a:cubicBezTo>
                    <a:pt x="40209" y="48996"/>
                    <a:pt x="48107" y="53539"/>
                    <a:pt x="56441" y="57147"/>
                  </a:cubicBezTo>
                  <a:cubicBezTo>
                    <a:pt x="64786" y="60790"/>
                    <a:pt x="73485" y="63574"/>
                    <a:pt x="82395" y="65445"/>
                  </a:cubicBezTo>
                  <a:cubicBezTo>
                    <a:pt x="73397" y="63833"/>
                    <a:pt x="64598" y="61267"/>
                    <a:pt x="56147" y="57794"/>
                  </a:cubicBezTo>
                  <a:cubicBezTo>
                    <a:pt x="47613" y="54398"/>
                    <a:pt x="39497" y="50037"/>
                    <a:pt x="31958" y="44788"/>
                  </a:cubicBezTo>
                  <a:cubicBezTo>
                    <a:pt x="24389" y="39485"/>
                    <a:pt x="17697" y="33029"/>
                    <a:pt x="12124" y="25660"/>
                  </a:cubicBezTo>
                  <a:cubicBezTo>
                    <a:pt x="6656" y="18133"/>
                    <a:pt x="2554" y="9711"/>
                    <a:pt x="0" y="7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CA74CDAE-1C68-466C-A235-FF38BC86BC10}"/>
                </a:ext>
              </a:extLst>
            </p:cNvPr>
            <p:cNvSpPr/>
            <p:nvPr/>
          </p:nvSpPr>
          <p:spPr>
            <a:xfrm>
              <a:off x="7485146" y="3968330"/>
              <a:ext cx="70153" cy="50261"/>
            </a:xfrm>
            <a:custGeom>
              <a:avLst/>
              <a:gdLst>
                <a:gd name="connsiteX0" fmla="*/ 3119 w 70153"/>
                <a:gd name="connsiteY0" fmla="*/ 0 h 50261"/>
                <a:gd name="connsiteX1" fmla="*/ 14890 w 70153"/>
                <a:gd name="connsiteY1" fmla="*/ 17185 h 50261"/>
                <a:gd name="connsiteX2" fmla="*/ 31546 w 70153"/>
                <a:gd name="connsiteY2" fmla="*/ 30898 h 50261"/>
                <a:gd name="connsiteX3" fmla="*/ 50085 w 70153"/>
                <a:gd name="connsiteY3" fmla="*/ 42198 h 50261"/>
                <a:gd name="connsiteX4" fmla="*/ 70154 w 70153"/>
                <a:gd name="connsiteY4" fmla="*/ 50261 h 50261"/>
                <a:gd name="connsiteX5" fmla="*/ 49731 w 70153"/>
                <a:gd name="connsiteY5" fmla="*/ 42846 h 50261"/>
                <a:gd name="connsiteX6" fmla="*/ 30722 w 70153"/>
                <a:gd name="connsiteY6" fmla="*/ 32075 h 50261"/>
                <a:gd name="connsiteX7" fmla="*/ 13066 w 70153"/>
                <a:gd name="connsiteY7" fmla="*/ 18774 h 50261"/>
                <a:gd name="connsiteX8" fmla="*/ 0 w 70153"/>
                <a:gd name="connsiteY8" fmla="*/ 765 h 5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153" h="50261">
                  <a:moveTo>
                    <a:pt x="3119" y="0"/>
                  </a:moveTo>
                  <a:cubicBezTo>
                    <a:pt x="5638" y="6574"/>
                    <a:pt x="9670" y="12459"/>
                    <a:pt x="14890" y="17185"/>
                  </a:cubicBezTo>
                  <a:cubicBezTo>
                    <a:pt x="20063" y="22200"/>
                    <a:pt x="25631" y="26784"/>
                    <a:pt x="31546" y="30898"/>
                  </a:cubicBezTo>
                  <a:cubicBezTo>
                    <a:pt x="37502" y="35024"/>
                    <a:pt x="43687" y="38796"/>
                    <a:pt x="50085" y="42198"/>
                  </a:cubicBezTo>
                  <a:cubicBezTo>
                    <a:pt x="56405" y="45723"/>
                    <a:pt x="63150" y="48431"/>
                    <a:pt x="70154" y="50261"/>
                  </a:cubicBezTo>
                  <a:cubicBezTo>
                    <a:pt x="63056" y="48672"/>
                    <a:pt x="56194" y="46182"/>
                    <a:pt x="49731" y="42846"/>
                  </a:cubicBezTo>
                  <a:cubicBezTo>
                    <a:pt x="43175" y="39661"/>
                    <a:pt x="36825" y="36060"/>
                    <a:pt x="30722" y="32075"/>
                  </a:cubicBezTo>
                  <a:cubicBezTo>
                    <a:pt x="24471" y="28150"/>
                    <a:pt x="18563" y="23700"/>
                    <a:pt x="13066" y="18774"/>
                  </a:cubicBezTo>
                  <a:cubicBezTo>
                    <a:pt x="7316" y="13919"/>
                    <a:pt x="2831" y="7739"/>
                    <a:pt x="0" y="7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AB8017C4-9FDA-4837-8082-E6BDF34E8125}"/>
                </a:ext>
              </a:extLst>
            </p:cNvPr>
            <p:cNvSpPr/>
            <p:nvPr/>
          </p:nvSpPr>
          <p:spPr>
            <a:xfrm>
              <a:off x="7524249" y="3532282"/>
              <a:ext cx="194017" cy="1346398"/>
            </a:xfrm>
            <a:custGeom>
              <a:avLst/>
              <a:gdLst>
                <a:gd name="connsiteX0" fmla="*/ 194017 w 194017"/>
                <a:gd name="connsiteY0" fmla="*/ 471 h 1346398"/>
                <a:gd name="connsiteX1" fmla="*/ 183365 w 194017"/>
                <a:gd name="connsiteY1" fmla="*/ 43199 h 1346398"/>
                <a:gd name="connsiteX2" fmla="*/ 167651 w 194017"/>
                <a:gd name="connsiteY2" fmla="*/ 83455 h 1346398"/>
                <a:gd name="connsiteX3" fmla="*/ 135575 w 194017"/>
                <a:gd name="connsiteY3" fmla="*/ 163143 h 1346398"/>
                <a:gd name="connsiteX4" fmla="*/ 122274 w 194017"/>
                <a:gd name="connsiteY4" fmla="*/ 203752 h 1346398"/>
                <a:gd name="connsiteX5" fmla="*/ 110092 w 194017"/>
                <a:gd name="connsiteY5" fmla="*/ 244950 h 1346398"/>
                <a:gd name="connsiteX6" fmla="*/ 87374 w 194017"/>
                <a:gd name="connsiteY6" fmla="*/ 327345 h 1346398"/>
                <a:gd name="connsiteX7" fmla="*/ 77781 w 194017"/>
                <a:gd name="connsiteY7" fmla="*/ 412389 h 1346398"/>
                <a:gd name="connsiteX8" fmla="*/ 72484 w 194017"/>
                <a:gd name="connsiteY8" fmla="*/ 498492 h 1346398"/>
                <a:gd name="connsiteX9" fmla="*/ 56888 w 194017"/>
                <a:gd name="connsiteY9" fmla="*/ 583418 h 1346398"/>
                <a:gd name="connsiteX10" fmla="*/ 43704 w 194017"/>
                <a:gd name="connsiteY10" fmla="*/ 624615 h 1346398"/>
                <a:gd name="connsiteX11" fmla="*/ 35465 w 194017"/>
                <a:gd name="connsiteY11" fmla="*/ 644390 h 1346398"/>
                <a:gd name="connsiteX12" fmla="*/ 29579 w 194017"/>
                <a:gd name="connsiteY12" fmla="*/ 664754 h 1346398"/>
                <a:gd name="connsiteX13" fmla="*/ 17397 w 194017"/>
                <a:gd name="connsiteY13" fmla="*/ 749562 h 1346398"/>
                <a:gd name="connsiteX14" fmla="*/ 11806 w 194017"/>
                <a:gd name="connsiteY14" fmla="*/ 835312 h 1346398"/>
                <a:gd name="connsiteX15" fmla="*/ 9040 w 194017"/>
                <a:gd name="connsiteY15" fmla="*/ 921297 h 1346398"/>
                <a:gd name="connsiteX16" fmla="*/ 5626 w 194017"/>
                <a:gd name="connsiteY16" fmla="*/ 1007283 h 1346398"/>
                <a:gd name="connsiteX17" fmla="*/ 1683 w 194017"/>
                <a:gd name="connsiteY17" fmla="*/ 1093151 h 1346398"/>
                <a:gd name="connsiteX18" fmla="*/ 3566 w 194017"/>
                <a:gd name="connsiteY18" fmla="*/ 1135996 h 1346398"/>
                <a:gd name="connsiteX19" fmla="*/ 13807 w 194017"/>
                <a:gd name="connsiteY19" fmla="*/ 1177606 h 1346398"/>
                <a:gd name="connsiteX20" fmla="*/ 29697 w 194017"/>
                <a:gd name="connsiteY20" fmla="*/ 1262179 h 1346398"/>
                <a:gd name="connsiteX21" fmla="*/ 37172 w 194017"/>
                <a:gd name="connsiteY21" fmla="*/ 1304554 h 1346398"/>
                <a:gd name="connsiteX22" fmla="*/ 47000 w 194017"/>
                <a:gd name="connsiteY22" fmla="*/ 1346398 h 1346398"/>
                <a:gd name="connsiteX23" fmla="*/ 36936 w 194017"/>
                <a:gd name="connsiteY23" fmla="*/ 1304612 h 1346398"/>
                <a:gd name="connsiteX24" fmla="*/ 29168 w 194017"/>
                <a:gd name="connsiteY24" fmla="*/ 1262296 h 1346398"/>
                <a:gd name="connsiteX25" fmla="*/ 12688 w 194017"/>
                <a:gd name="connsiteY25" fmla="*/ 1177900 h 1346398"/>
                <a:gd name="connsiteX26" fmla="*/ 2154 w 194017"/>
                <a:gd name="connsiteY26" fmla="*/ 1136173 h 1346398"/>
                <a:gd name="connsiteX27" fmla="*/ 35 w 194017"/>
                <a:gd name="connsiteY27" fmla="*/ 1093151 h 1346398"/>
                <a:gd name="connsiteX28" fmla="*/ 3448 w 194017"/>
                <a:gd name="connsiteY28" fmla="*/ 1007165 h 1346398"/>
                <a:gd name="connsiteX29" fmla="*/ 6273 w 194017"/>
                <a:gd name="connsiteY29" fmla="*/ 921239 h 1346398"/>
                <a:gd name="connsiteX30" fmla="*/ 8510 w 194017"/>
                <a:gd name="connsiteY30" fmla="*/ 835194 h 1346398"/>
                <a:gd name="connsiteX31" fmla="*/ 13571 w 194017"/>
                <a:gd name="connsiteY31" fmla="*/ 749268 h 1346398"/>
                <a:gd name="connsiteX32" fmla="*/ 25342 w 194017"/>
                <a:gd name="connsiteY32" fmla="*/ 663753 h 1346398"/>
                <a:gd name="connsiteX33" fmla="*/ 31227 w 194017"/>
                <a:gd name="connsiteY33" fmla="*/ 642860 h 1346398"/>
                <a:gd name="connsiteX34" fmla="*/ 39408 w 194017"/>
                <a:gd name="connsiteY34" fmla="*/ 622909 h 1346398"/>
                <a:gd name="connsiteX35" fmla="*/ 52121 w 194017"/>
                <a:gd name="connsiteY35" fmla="*/ 582182 h 1346398"/>
                <a:gd name="connsiteX36" fmla="*/ 67069 w 194017"/>
                <a:gd name="connsiteY36" fmla="*/ 497844 h 1346398"/>
                <a:gd name="connsiteX37" fmla="*/ 71719 w 194017"/>
                <a:gd name="connsiteY37" fmla="*/ 412330 h 1346398"/>
                <a:gd name="connsiteX38" fmla="*/ 81135 w 194017"/>
                <a:gd name="connsiteY38" fmla="*/ 326344 h 1346398"/>
                <a:gd name="connsiteX39" fmla="*/ 103441 w 194017"/>
                <a:gd name="connsiteY39" fmla="*/ 243007 h 1346398"/>
                <a:gd name="connsiteX40" fmla="*/ 115212 w 194017"/>
                <a:gd name="connsiteY40" fmla="*/ 201810 h 1346398"/>
                <a:gd name="connsiteX41" fmla="*/ 128454 w 194017"/>
                <a:gd name="connsiteY41" fmla="*/ 160612 h 1346398"/>
                <a:gd name="connsiteX42" fmla="*/ 160117 w 194017"/>
                <a:gd name="connsiteY42" fmla="*/ 80453 h 1346398"/>
                <a:gd name="connsiteX43" fmla="*/ 175419 w 194017"/>
                <a:gd name="connsiteY43" fmla="*/ 40491 h 1346398"/>
                <a:gd name="connsiteX44" fmla="*/ 185307 w 194017"/>
                <a:gd name="connsiteY44" fmla="*/ 0 h 134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4017" h="1346398">
                  <a:moveTo>
                    <a:pt x="194017" y="471"/>
                  </a:moveTo>
                  <a:cubicBezTo>
                    <a:pt x="192269" y="15102"/>
                    <a:pt x="188691" y="29456"/>
                    <a:pt x="183365" y="43199"/>
                  </a:cubicBezTo>
                  <a:cubicBezTo>
                    <a:pt x="178538" y="56912"/>
                    <a:pt x="173124" y="70213"/>
                    <a:pt x="167651" y="83455"/>
                  </a:cubicBezTo>
                  <a:cubicBezTo>
                    <a:pt x="156645" y="109998"/>
                    <a:pt x="145345" y="136423"/>
                    <a:pt x="135575" y="163143"/>
                  </a:cubicBezTo>
                  <a:cubicBezTo>
                    <a:pt x="130690" y="176503"/>
                    <a:pt x="126217" y="190039"/>
                    <a:pt x="122274" y="203752"/>
                  </a:cubicBezTo>
                  <a:lnTo>
                    <a:pt x="110092" y="244950"/>
                  </a:lnTo>
                  <a:cubicBezTo>
                    <a:pt x="101793" y="272375"/>
                    <a:pt x="93377" y="299742"/>
                    <a:pt x="87374" y="327345"/>
                  </a:cubicBezTo>
                  <a:cubicBezTo>
                    <a:pt x="81218" y="355283"/>
                    <a:pt x="78004" y="383786"/>
                    <a:pt x="77781" y="412389"/>
                  </a:cubicBezTo>
                  <a:cubicBezTo>
                    <a:pt x="77663" y="441168"/>
                    <a:pt x="75897" y="469918"/>
                    <a:pt x="72484" y="498492"/>
                  </a:cubicBezTo>
                  <a:cubicBezTo>
                    <a:pt x="69235" y="527124"/>
                    <a:pt x="64021" y="555498"/>
                    <a:pt x="56888" y="583418"/>
                  </a:cubicBezTo>
                  <a:cubicBezTo>
                    <a:pt x="53339" y="597407"/>
                    <a:pt x="48937" y="611167"/>
                    <a:pt x="43704" y="624615"/>
                  </a:cubicBezTo>
                  <a:cubicBezTo>
                    <a:pt x="41174" y="631325"/>
                    <a:pt x="37819" y="637975"/>
                    <a:pt x="35465" y="644390"/>
                  </a:cubicBezTo>
                  <a:cubicBezTo>
                    <a:pt x="33058" y="651041"/>
                    <a:pt x="31092" y="657844"/>
                    <a:pt x="29579" y="664754"/>
                  </a:cubicBezTo>
                  <a:cubicBezTo>
                    <a:pt x="23688" y="692727"/>
                    <a:pt x="19616" y="721059"/>
                    <a:pt x="17397" y="749562"/>
                  </a:cubicBezTo>
                  <a:cubicBezTo>
                    <a:pt x="14807" y="778106"/>
                    <a:pt x="13100" y="806709"/>
                    <a:pt x="11806" y="835312"/>
                  </a:cubicBezTo>
                  <a:cubicBezTo>
                    <a:pt x="10511" y="863915"/>
                    <a:pt x="9687" y="892636"/>
                    <a:pt x="9040" y="921297"/>
                  </a:cubicBezTo>
                  <a:cubicBezTo>
                    <a:pt x="8392" y="949959"/>
                    <a:pt x="7451" y="978680"/>
                    <a:pt x="5626" y="1007283"/>
                  </a:cubicBezTo>
                  <a:cubicBezTo>
                    <a:pt x="3802" y="1035886"/>
                    <a:pt x="2036" y="1064489"/>
                    <a:pt x="1683" y="1093151"/>
                  </a:cubicBezTo>
                  <a:cubicBezTo>
                    <a:pt x="1365" y="1107458"/>
                    <a:pt x="1995" y="1121771"/>
                    <a:pt x="3566" y="1135996"/>
                  </a:cubicBezTo>
                  <a:cubicBezTo>
                    <a:pt x="4743" y="1150298"/>
                    <a:pt x="10923" y="1163481"/>
                    <a:pt x="13807" y="1177606"/>
                  </a:cubicBezTo>
                  <a:cubicBezTo>
                    <a:pt x="20281" y="1205620"/>
                    <a:pt x="24812" y="1233929"/>
                    <a:pt x="29697" y="1262179"/>
                  </a:cubicBezTo>
                  <a:cubicBezTo>
                    <a:pt x="32110" y="1276304"/>
                    <a:pt x="34523" y="1290428"/>
                    <a:pt x="37172" y="1304554"/>
                  </a:cubicBezTo>
                  <a:cubicBezTo>
                    <a:pt x="39561" y="1318696"/>
                    <a:pt x="42845" y="1332674"/>
                    <a:pt x="47000" y="1346398"/>
                  </a:cubicBezTo>
                  <a:cubicBezTo>
                    <a:pt x="42739" y="1332703"/>
                    <a:pt x="39379" y="1318743"/>
                    <a:pt x="36936" y="1304612"/>
                  </a:cubicBezTo>
                  <a:cubicBezTo>
                    <a:pt x="34170" y="1290546"/>
                    <a:pt x="31698" y="1276421"/>
                    <a:pt x="29168" y="1262296"/>
                  </a:cubicBezTo>
                  <a:cubicBezTo>
                    <a:pt x="24047" y="1234047"/>
                    <a:pt x="19339" y="1205738"/>
                    <a:pt x="12688" y="1177900"/>
                  </a:cubicBezTo>
                  <a:cubicBezTo>
                    <a:pt x="9805" y="1163952"/>
                    <a:pt x="3507" y="1150710"/>
                    <a:pt x="2154" y="1136173"/>
                  </a:cubicBezTo>
                  <a:cubicBezTo>
                    <a:pt x="535" y="1121889"/>
                    <a:pt x="-171" y="1107523"/>
                    <a:pt x="35" y="1093151"/>
                  </a:cubicBezTo>
                  <a:cubicBezTo>
                    <a:pt x="35" y="1064430"/>
                    <a:pt x="1918" y="1035768"/>
                    <a:pt x="3448" y="1007165"/>
                  </a:cubicBezTo>
                  <a:cubicBezTo>
                    <a:pt x="4979" y="978562"/>
                    <a:pt x="6156" y="949900"/>
                    <a:pt x="6273" y="921239"/>
                  </a:cubicBezTo>
                  <a:cubicBezTo>
                    <a:pt x="6391" y="892577"/>
                    <a:pt x="7392" y="863856"/>
                    <a:pt x="8510" y="835194"/>
                  </a:cubicBezTo>
                  <a:cubicBezTo>
                    <a:pt x="9628" y="806532"/>
                    <a:pt x="11158" y="777871"/>
                    <a:pt x="13571" y="749268"/>
                  </a:cubicBezTo>
                  <a:cubicBezTo>
                    <a:pt x="15590" y="720535"/>
                    <a:pt x="19521" y="691962"/>
                    <a:pt x="25342" y="663753"/>
                  </a:cubicBezTo>
                  <a:cubicBezTo>
                    <a:pt x="26843" y="656667"/>
                    <a:pt x="28809" y="649687"/>
                    <a:pt x="31227" y="642860"/>
                  </a:cubicBezTo>
                  <a:cubicBezTo>
                    <a:pt x="33817" y="635856"/>
                    <a:pt x="37113" y="629618"/>
                    <a:pt x="39408" y="622909"/>
                  </a:cubicBezTo>
                  <a:cubicBezTo>
                    <a:pt x="44475" y="609608"/>
                    <a:pt x="48725" y="596007"/>
                    <a:pt x="52121" y="582182"/>
                  </a:cubicBezTo>
                  <a:cubicBezTo>
                    <a:pt x="59018" y="554444"/>
                    <a:pt x="64015" y="526265"/>
                    <a:pt x="67069" y="497844"/>
                  </a:cubicBezTo>
                  <a:cubicBezTo>
                    <a:pt x="70265" y="469453"/>
                    <a:pt x="71819" y="440903"/>
                    <a:pt x="71719" y="412330"/>
                  </a:cubicBezTo>
                  <a:cubicBezTo>
                    <a:pt x="71872" y="383421"/>
                    <a:pt x="75032" y="354606"/>
                    <a:pt x="81135" y="326344"/>
                  </a:cubicBezTo>
                  <a:cubicBezTo>
                    <a:pt x="87021" y="298036"/>
                    <a:pt x="95319" y="270492"/>
                    <a:pt x="103441" y="243007"/>
                  </a:cubicBezTo>
                  <a:lnTo>
                    <a:pt x="115212" y="201810"/>
                  </a:lnTo>
                  <a:cubicBezTo>
                    <a:pt x="119096" y="187920"/>
                    <a:pt x="123569" y="174148"/>
                    <a:pt x="128454" y="160612"/>
                  </a:cubicBezTo>
                  <a:cubicBezTo>
                    <a:pt x="138106" y="133480"/>
                    <a:pt x="149288" y="106996"/>
                    <a:pt x="160117" y="80453"/>
                  </a:cubicBezTo>
                  <a:cubicBezTo>
                    <a:pt x="165473" y="67211"/>
                    <a:pt x="170770" y="53910"/>
                    <a:pt x="175419" y="40491"/>
                  </a:cubicBezTo>
                  <a:cubicBezTo>
                    <a:pt x="180381" y="27455"/>
                    <a:pt x="183706" y="13854"/>
                    <a:pt x="185307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F3C7C768-02B6-4DE2-A1FD-B7EBD45B4A61}"/>
                </a:ext>
              </a:extLst>
            </p:cNvPr>
            <p:cNvSpPr/>
            <p:nvPr/>
          </p:nvSpPr>
          <p:spPr>
            <a:xfrm>
              <a:off x="7450024" y="3649283"/>
              <a:ext cx="224513" cy="1231162"/>
            </a:xfrm>
            <a:custGeom>
              <a:avLst/>
              <a:gdLst>
                <a:gd name="connsiteX0" fmla="*/ 224514 w 224513"/>
                <a:gd name="connsiteY0" fmla="*/ 3414 h 1231162"/>
                <a:gd name="connsiteX1" fmla="*/ 218923 w 224513"/>
                <a:gd name="connsiteY1" fmla="*/ 12712 h 1231162"/>
                <a:gd name="connsiteX2" fmla="*/ 212390 w 224513"/>
                <a:gd name="connsiteY2" fmla="*/ 21070 h 1231162"/>
                <a:gd name="connsiteX3" fmla="*/ 205327 w 224513"/>
                <a:gd name="connsiteY3" fmla="*/ 28838 h 1231162"/>
                <a:gd name="connsiteX4" fmla="*/ 197912 w 224513"/>
                <a:gd name="connsiteY4" fmla="*/ 36136 h 1231162"/>
                <a:gd name="connsiteX5" fmla="*/ 167190 w 224513"/>
                <a:gd name="connsiteY5" fmla="*/ 63915 h 1231162"/>
                <a:gd name="connsiteX6" fmla="*/ 106159 w 224513"/>
                <a:gd name="connsiteY6" fmla="*/ 119297 h 1231162"/>
                <a:gd name="connsiteX7" fmla="*/ 57840 w 224513"/>
                <a:gd name="connsiteY7" fmla="*/ 184448 h 1231162"/>
                <a:gd name="connsiteX8" fmla="*/ 47246 w 224513"/>
                <a:gd name="connsiteY8" fmla="*/ 223762 h 1231162"/>
                <a:gd name="connsiteX9" fmla="*/ 42126 w 224513"/>
                <a:gd name="connsiteY9" fmla="*/ 264489 h 1231162"/>
                <a:gd name="connsiteX10" fmla="*/ 38712 w 224513"/>
                <a:gd name="connsiteY10" fmla="*/ 429280 h 1231162"/>
                <a:gd name="connsiteX11" fmla="*/ 39477 w 224513"/>
                <a:gd name="connsiteY11" fmla="*/ 511675 h 1231162"/>
                <a:gd name="connsiteX12" fmla="*/ 36888 w 224513"/>
                <a:gd name="connsiteY12" fmla="*/ 552873 h 1231162"/>
                <a:gd name="connsiteX13" fmla="*/ 27942 w 224513"/>
                <a:gd name="connsiteY13" fmla="*/ 593364 h 1231162"/>
                <a:gd name="connsiteX14" fmla="*/ 15524 w 224513"/>
                <a:gd name="connsiteY14" fmla="*/ 632737 h 1231162"/>
                <a:gd name="connsiteX15" fmla="*/ 6107 w 224513"/>
                <a:gd name="connsiteY15" fmla="*/ 672758 h 1231162"/>
                <a:gd name="connsiteX16" fmla="*/ 3341 w 224513"/>
                <a:gd name="connsiteY16" fmla="*/ 755153 h 1231162"/>
                <a:gd name="connsiteX17" fmla="*/ 21762 w 224513"/>
                <a:gd name="connsiteY17" fmla="*/ 919237 h 1231162"/>
                <a:gd name="connsiteX18" fmla="*/ 24823 w 224513"/>
                <a:gd name="connsiteY18" fmla="*/ 1001633 h 1231162"/>
                <a:gd name="connsiteX19" fmla="*/ 18349 w 224513"/>
                <a:gd name="connsiteY19" fmla="*/ 1042477 h 1231162"/>
                <a:gd name="connsiteX20" fmla="*/ 9933 w 224513"/>
                <a:gd name="connsiteY20" fmla="*/ 1082851 h 1231162"/>
                <a:gd name="connsiteX21" fmla="*/ 16348 w 224513"/>
                <a:gd name="connsiteY21" fmla="*/ 1122872 h 1231162"/>
                <a:gd name="connsiteX22" fmla="*/ 38065 w 224513"/>
                <a:gd name="connsiteY22" fmla="*/ 1157890 h 1231162"/>
                <a:gd name="connsiteX23" fmla="*/ 60312 w 224513"/>
                <a:gd name="connsiteY23" fmla="*/ 1192672 h 1231162"/>
                <a:gd name="connsiteX24" fmla="*/ 74907 w 224513"/>
                <a:gd name="connsiteY24" fmla="*/ 1231163 h 1231162"/>
                <a:gd name="connsiteX25" fmla="*/ 60194 w 224513"/>
                <a:gd name="connsiteY25" fmla="*/ 1192790 h 1231162"/>
                <a:gd name="connsiteX26" fmla="*/ 37771 w 224513"/>
                <a:gd name="connsiteY26" fmla="*/ 1158125 h 1231162"/>
                <a:gd name="connsiteX27" fmla="*/ 15877 w 224513"/>
                <a:gd name="connsiteY27" fmla="*/ 1122813 h 1231162"/>
                <a:gd name="connsiteX28" fmla="*/ 9168 w 224513"/>
                <a:gd name="connsiteY28" fmla="*/ 1082498 h 1231162"/>
                <a:gd name="connsiteX29" fmla="*/ 17466 w 224513"/>
                <a:gd name="connsiteY29" fmla="*/ 1042007 h 1231162"/>
                <a:gd name="connsiteX30" fmla="*/ 23705 w 224513"/>
                <a:gd name="connsiteY30" fmla="*/ 1001221 h 1231162"/>
                <a:gd name="connsiteX31" fmla="*/ 20291 w 224513"/>
                <a:gd name="connsiteY31" fmla="*/ 918826 h 1231162"/>
                <a:gd name="connsiteX32" fmla="*/ 1164 w 224513"/>
                <a:gd name="connsiteY32" fmla="*/ 754682 h 1231162"/>
                <a:gd name="connsiteX33" fmla="*/ 3577 w 224513"/>
                <a:gd name="connsiteY33" fmla="*/ 671993 h 1231162"/>
                <a:gd name="connsiteX34" fmla="*/ 12875 w 224513"/>
                <a:gd name="connsiteY34" fmla="*/ 631619 h 1231162"/>
                <a:gd name="connsiteX35" fmla="*/ 25117 w 224513"/>
                <a:gd name="connsiteY35" fmla="*/ 592187 h 1231162"/>
                <a:gd name="connsiteX36" fmla="*/ 33769 w 224513"/>
                <a:gd name="connsiteY36" fmla="*/ 552049 h 1231162"/>
                <a:gd name="connsiteX37" fmla="*/ 36182 w 224513"/>
                <a:gd name="connsiteY37" fmla="*/ 510851 h 1231162"/>
                <a:gd name="connsiteX38" fmla="*/ 35063 w 224513"/>
                <a:gd name="connsiteY38" fmla="*/ 428456 h 1231162"/>
                <a:gd name="connsiteX39" fmla="*/ 37712 w 224513"/>
                <a:gd name="connsiteY39" fmla="*/ 263135 h 1231162"/>
                <a:gd name="connsiteX40" fmla="*/ 42714 w 224513"/>
                <a:gd name="connsiteY40" fmla="*/ 221938 h 1231162"/>
                <a:gd name="connsiteX41" fmla="*/ 53426 w 224513"/>
                <a:gd name="connsiteY41" fmla="*/ 181623 h 1231162"/>
                <a:gd name="connsiteX42" fmla="*/ 102569 w 224513"/>
                <a:gd name="connsiteY42" fmla="*/ 114706 h 1231162"/>
                <a:gd name="connsiteX43" fmla="*/ 163600 w 224513"/>
                <a:gd name="connsiteY43" fmla="*/ 58795 h 1231162"/>
                <a:gd name="connsiteX44" fmla="*/ 194027 w 224513"/>
                <a:gd name="connsiteY44" fmla="*/ 31075 h 1231162"/>
                <a:gd name="connsiteX45" fmla="*/ 201266 w 224513"/>
                <a:gd name="connsiteY45" fmla="*/ 23836 h 1231162"/>
                <a:gd name="connsiteX46" fmla="*/ 208035 w 224513"/>
                <a:gd name="connsiteY46" fmla="*/ 16303 h 1231162"/>
                <a:gd name="connsiteX47" fmla="*/ 214214 w 224513"/>
                <a:gd name="connsiteY47" fmla="*/ 8416 h 1231162"/>
                <a:gd name="connsiteX48" fmla="*/ 219217 w 224513"/>
                <a:gd name="connsiteY48" fmla="*/ 0 h 123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24513" h="1231162">
                  <a:moveTo>
                    <a:pt x="224514" y="3414"/>
                  </a:moveTo>
                  <a:cubicBezTo>
                    <a:pt x="222630" y="6533"/>
                    <a:pt x="221041" y="9887"/>
                    <a:pt x="218923" y="12712"/>
                  </a:cubicBezTo>
                  <a:cubicBezTo>
                    <a:pt x="216804" y="15537"/>
                    <a:pt x="214744" y="18598"/>
                    <a:pt x="212390" y="21070"/>
                  </a:cubicBezTo>
                  <a:lnTo>
                    <a:pt x="205327" y="28838"/>
                  </a:lnTo>
                  <a:lnTo>
                    <a:pt x="197912" y="36136"/>
                  </a:lnTo>
                  <a:cubicBezTo>
                    <a:pt x="187907" y="45729"/>
                    <a:pt x="177548" y="54852"/>
                    <a:pt x="167190" y="63915"/>
                  </a:cubicBezTo>
                  <a:cubicBezTo>
                    <a:pt x="146415" y="81983"/>
                    <a:pt x="125463" y="99875"/>
                    <a:pt x="106159" y="119297"/>
                  </a:cubicBezTo>
                  <a:cubicBezTo>
                    <a:pt x="86855" y="138718"/>
                    <a:pt x="68139" y="159729"/>
                    <a:pt x="57840" y="184448"/>
                  </a:cubicBezTo>
                  <a:cubicBezTo>
                    <a:pt x="52955" y="197148"/>
                    <a:pt x="49406" y="210326"/>
                    <a:pt x="47246" y="223762"/>
                  </a:cubicBezTo>
                  <a:cubicBezTo>
                    <a:pt x="45010" y="237240"/>
                    <a:pt x="43244" y="250835"/>
                    <a:pt x="42126" y="264489"/>
                  </a:cubicBezTo>
                  <a:cubicBezTo>
                    <a:pt x="37417" y="319223"/>
                    <a:pt x="38065" y="374369"/>
                    <a:pt x="38712" y="429280"/>
                  </a:cubicBezTo>
                  <a:cubicBezTo>
                    <a:pt x="39124" y="456823"/>
                    <a:pt x="39713" y="484367"/>
                    <a:pt x="39477" y="511675"/>
                  </a:cubicBezTo>
                  <a:cubicBezTo>
                    <a:pt x="39454" y="525447"/>
                    <a:pt x="38589" y="539207"/>
                    <a:pt x="36888" y="552873"/>
                  </a:cubicBezTo>
                  <a:cubicBezTo>
                    <a:pt x="34916" y="566574"/>
                    <a:pt x="31921" y="580104"/>
                    <a:pt x="27942" y="593364"/>
                  </a:cubicBezTo>
                  <a:cubicBezTo>
                    <a:pt x="24058" y="606606"/>
                    <a:pt x="19467" y="619613"/>
                    <a:pt x="15524" y="632737"/>
                  </a:cubicBezTo>
                  <a:cubicBezTo>
                    <a:pt x="11486" y="645850"/>
                    <a:pt x="8338" y="659221"/>
                    <a:pt x="6107" y="672758"/>
                  </a:cubicBezTo>
                  <a:cubicBezTo>
                    <a:pt x="2288" y="700048"/>
                    <a:pt x="1358" y="727668"/>
                    <a:pt x="3341" y="755153"/>
                  </a:cubicBezTo>
                  <a:cubicBezTo>
                    <a:pt x="6755" y="810064"/>
                    <a:pt x="15759" y="864503"/>
                    <a:pt x="21762" y="919237"/>
                  </a:cubicBezTo>
                  <a:cubicBezTo>
                    <a:pt x="25452" y="946540"/>
                    <a:pt x="26477" y="974136"/>
                    <a:pt x="24823" y="1001633"/>
                  </a:cubicBezTo>
                  <a:cubicBezTo>
                    <a:pt x="23293" y="1015346"/>
                    <a:pt x="21174" y="1029000"/>
                    <a:pt x="18349" y="1042477"/>
                  </a:cubicBezTo>
                  <a:cubicBezTo>
                    <a:pt x="15524" y="1055955"/>
                    <a:pt x="11816" y="1069256"/>
                    <a:pt x="9933" y="1082851"/>
                  </a:cubicBezTo>
                  <a:cubicBezTo>
                    <a:pt x="7991" y="1096535"/>
                    <a:pt x="10227" y="1110483"/>
                    <a:pt x="16348" y="1122872"/>
                  </a:cubicBezTo>
                  <a:cubicBezTo>
                    <a:pt x="22704" y="1135072"/>
                    <a:pt x="29961" y="1146778"/>
                    <a:pt x="38065" y="1157890"/>
                  </a:cubicBezTo>
                  <a:cubicBezTo>
                    <a:pt x="45834" y="1169248"/>
                    <a:pt x="53661" y="1180607"/>
                    <a:pt x="60312" y="1192672"/>
                  </a:cubicBezTo>
                  <a:cubicBezTo>
                    <a:pt x="67286" y="1204602"/>
                    <a:pt x="72218" y="1217609"/>
                    <a:pt x="74907" y="1231163"/>
                  </a:cubicBezTo>
                  <a:cubicBezTo>
                    <a:pt x="72159" y="1217644"/>
                    <a:pt x="67186" y="1204678"/>
                    <a:pt x="60194" y="1192790"/>
                  </a:cubicBezTo>
                  <a:cubicBezTo>
                    <a:pt x="53485" y="1180725"/>
                    <a:pt x="45598" y="1169248"/>
                    <a:pt x="37771" y="1158125"/>
                  </a:cubicBezTo>
                  <a:cubicBezTo>
                    <a:pt x="29596" y="1146919"/>
                    <a:pt x="22280" y="1135113"/>
                    <a:pt x="15877" y="1122813"/>
                  </a:cubicBezTo>
                  <a:cubicBezTo>
                    <a:pt x="9633" y="1110359"/>
                    <a:pt x="7290" y="1096305"/>
                    <a:pt x="9168" y="1082498"/>
                  </a:cubicBezTo>
                  <a:cubicBezTo>
                    <a:pt x="11051" y="1068785"/>
                    <a:pt x="15053" y="1055484"/>
                    <a:pt x="17466" y="1042007"/>
                  </a:cubicBezTo>
                  <a:cubicBezTo>
                    <a:pt x="19879" y="1028529"/>
                    <a:pt x="22292" y="1014934"/>
                    <a:pt x="23705" y="1001221"/>
                  </a:cubicBezTo>
                  <a:cubicBezTo>
                    <a:pt x="25258" y="973713"/>
                    <a:pt x="24111" y="946116"/>
                    <a:pt x="20291" y="918826"/>
                  </a:cubicBezTo>
                  <a:cubicBezTo>
                    <a:pt x="14053" y="864150"/>
                    <a:pt x="4813" y="809770"/>
                    <a:pt x="1164" y="754682"/>
                  </a:cubicBezTo>
                  <a:cubicBezTo>
                    <a:pt x="-973" y="727109"/>
                    <a:pt x="-167" y="699389"/>
                    <a:pt x="3577" y="671993"/>
                  </a:cubicBezTo>
                  <a:cubicBezTo>
                    <a:pt x="5731" y="658333"/>
                    <a:pt x="8838" y="644843"/>
                    <a:pt x="12875" y="631619"/>
                  </a:cubicBezTo>
                  <a:cubicBezTo>
                    <a:pt x="16760" y="618377"/>
                    <a:pt x="21292" y="605370"/>
                    <a:pt x="25117" y="592187"/>
                  </a:cubicBezTo>
                  <a:cubicBezTo>
                    <a:pt x="28996" y="579039"/>
                    <a:pt x="31885" y="565626"/>
                    <a:pt x="33769" y="552049"/>
                  </a:cubicBezTo>
                  <a:cubicBezTo>
                    <a:pt x="35440" y="538383"/>
                    <a:pt x="36246" y="524623"/>
                    <a:pt x="36182" y="510851"/>
                  </a:cubicBezTo>
                  <a:cubicBezTo>
                    <a:pt x="36182" y="483366"/>
                    <a:pt x="35534" y="455823"/>
                    <a:pt x="35063" y="428456"/>
                  </a:cubicBezTo>
                  <a:cubicBezTo>
                    <a:pt x="34122" y="373427"/>
                    <a:pt x="33239" y="318222"/>
                    <a:pt x="37712" y="263135"/>
                  </a:cubicBezTo>
                  <a:cubicBezTo>
                    <a:pt x="38830" y="249364"/>
                    <a:pt x="40537" y="235592"/>
                    <a:pt x="42714" y="221938"/>
                  </a:cubicBezTo>
                  <a:cubicBezTo>
                    <a:pt x="44880" y="208166"/>
                    <a:pt x="48470" y="194653"/>
                    <a:pt x="53426" y="181623"/>
                  </a:cubicBezTo>
                  <a:cubicBezTo>
                    <a:pt x="64196" y="155433"/>
                    <a:pt x="83382" y="134540"/>
                    <a:pt x="102569" y="114706"/>
                  </a:cubicBezTo>
                  <a:cubicBezTo>
                    <a:pt x="121755" y="94872"/>
                    <a:pt x="142942" y="76981"/>
                    <a:pt x="163600" y="58795"/>
                  </a:cubicBezTo>
                  <a:cubicBezTo>
                    <a:pt x="173958" y="49731"/>
                    <a:pt x="184199" y="40609"/>
                    <a:pt x="194027" y="31075"/>
                  </a:cubicBezTo>
                  <a:lnTo>
                    <a:pt x="201266" y="23836"/>
                  </a:lnTo>
                  <a:lnTo>
                    <a:pt x="208035" y="16303"/>
                  </a:lnTo>
                  <a:cubicBezTo>
                    <a:pt x="210271" y="13772"/>
                    <a:pt x="212154" y="11006"/>
                    <a:pt x="214214" y="8416"/>
                  </a:cubicBezTo>
                  <a:cubicBezTo>
                    <a:pt x="216274" y="5827"/>
                    <a:pt x="217510" y="2531"/>
                    <a:pt x="219217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2DB2D077-6D26-4A73-99AB-1A65D15DF7C7}"/>
                </a:ext>
              </a:extLst>
            </p:cNvPr>
            <p:cNvSpPr/>
            <p:nvPr/>
          </p:nvSpPr>
          <p:spPr>
            <a:xfrm>
              <a:off x="7540796" y="3750332"/>
              <a:ext cx="125054" cy="1146534"/>
            </a:xfrm>
            <a:custGeom>
              <a:avLst/>
              <a:gdLst>
                <a:gd name="connsiteX0" fmla="*/ 89131 w 125054"/>
                <a:gd name="connsiteY0" fmla="*/ 21485 h 1146534"/>
                <a:gd name="connsiteX1" fmla="*/ 99430 w 125054"/>
                <a:gd name="connsiteY1" fmla="*/ 4594 h 1146534"/>
                <a:gd name="connsiteX2" fmla="*/ 108965 w 125054"/>
                <a:gd name="connsiteY2" fmla="*/ 62 h 1146534"/>
                <a:gd name="connsiteX3" fmla="*/ 119087 w 125054"/>
                <a:gd name="connsiteY3" fmla="*/ 4300 h 1146534"/>
                <a:gd name="connsiteX4" fmla="*/ 124973 w 125054"/>
                <a:gd name="connsiteY4" fmla="*/ 23251 h 1146534"/>
                <a:gd name="connsiteX5" fmla="*/ 124031 w 125054"/>
                <a:gd name="connsiteY5" fmla="*/ 42319 h 1146534"/>
                <a:gd name="connsiteX6" fmla="*/ 115909 w 125054"/>
                <a:gd name="connsiteY6" fmla="*/ 79280 h 1146534"/>
                <a:gd name="connsiteX7" fmla="*/ 106552 w 125054"/>
                <a:gd name="connsiteY7" fmla="*/ 115534 h 1146534"/>
                <a:gd name="connsiteX8" fmla="*/ 83540 w 125054"/>
                <a:gd name="connsiteY8" fmla="*/ 263433 h 1146534"/>
                <a:gd name="connsiteX9" fmla="*/ 82834 w 125054"/>
                <a:gd name="connsiteY9" fmla="*/ 300746 h 1146534"/>
                <a:gd name="connsiteX10" fmla="*/ 76948 w 125054"/>
                <a:gd name="connsiteY10" fmla="*/ 338119 h 1146534"/>
                <a:gd name="connsiteX11" fmla="*/ 50405 w 125054"/>
                <a:gd name="connsiteY11" fmla="*/ 408743 h 1146534"/>
                <a:gd name="connsiteX12" fmla="*/ 26334 w 125054"/>
                <a:gd name="connsiteY12" fmla="*/ 479368 h 1146534"/>
                <a:gd name="connsiteX13" fmla="*/ 22803 w 125054"/>
                <a:gd name="connsiteY13" fmla="*/ 497671 h 1146534"/>
                <a:gd name="connsiteX14" fmla="*/ 21920 w 125054"/>
                <a:gd name="connsiteY14" fmla="*/ 516269 h 1146534"/>
                <a:gd name="connsiteX15" fmla="*/ 21508 w 125054"/>
                <a:gd name="connsiteY15" fmla="*/ 553818 h 1146534"/>
                <a:gd name="connsiteX16" fmla="*/ 17212 w 125054"/>
                <a:gd name="connsiteY16" fmla="*/ 703954 h 1146534"/>
                <a:gd name="connsiteX17" fmla="*/ 3087 w 125054"/>
                <a:gd name="connsiteY17" fmla="*/ 853443 h 1146534"/>
                <a:gd name="connsiteX18" fmla="*/ 2263 w 125054"/>
                <a:gd name="connsiteY18" fmla="*/ 928246 h 1146534"/>
                <a:gd name="connsiteX19" fmla="*/ 6677 w 125054"/>
                <a:gd name="connsiteY19" fmla="*/ 946431 h 1146534"/>
                <a:gd name="connsiteX20" fmla="*/ 11562 w 125054"/>
                <a:gd name="connsiteY20" fmla="*/ 964559 h 1146534"/>
                <a:gd name="connsiteX21" fmla="*/ 20213 w 125054"/>
                <a:gd name="connsiteY21" fmla="*/ 1001107 h 1146534"/>
                <a:gd name="connsiteX22" fmla="*/ 38870 w 125054"/>
                <a:gd name="connsiteY22" fmla="*/ 1073791 h 1146534"/>
                <a:gd name="connsiteX23" fmla="*/ 45579 w 125054"/>
                <a:gd name="connsiteY23" fmla="*/ 1091447 h 1146534"/>
                <a:gd name="connsiteX24" fmla="*/ 50994 w 125054"/>
                <a:gd name="connsiteY24" fmla="*/ 1109457 h 1146534"/>
                <a:gd name="connsiteX25" fmla="*/ 56879 w 125054"/>
                <a:gd name="connsiteY25" fmla="*/ 1146534 h 1146534"/>
                <a:gd name="connsiteX26" fmla="*/ 50994 w 125054"/>
                <a:gd name="connsiteY26" fmla="*/ 1109457 h 1146534"/>
                <a:gd name="connsiteX27" fmla="*/ 45579 w 125054"/>
                <a:gd name="connsiteY27" fmla="*/ 1091506 h 1146534"/>
                <a:gd name="connsiteX28" fmla="*/ 38752 w 125054"/>
                <a:gd name="connsiteY28" fmla="*/ 1073850 h 1146534"/>
                <a:gd name="connsiteX29" fmla="*/ 19860 w 125054"/>
                <a:gd name="connsiteY29" fmla="*/ 1001224 h 1146534"/>
                <a:gd name="connsiteX30" fmla="*/ 11091 w 125054"/>
                <a:gd name="connsiteY30" fmla="*/ 964735 h 1146534"/>
                <a:gd name="connsiteX31" fmla="*/ 6147 w 125054"/>
                <a:gd name="connsiteY31" fmla="*/ 946667 h 1146534"/>
                <a:gd name="connsiteX32" fmla="*/ 1615 w 125054"/>
                <a:gd name="connsiteY32" fmla="*/ 928363 h 1146534"/>
                <a:gd name="connsiteX33" fmla="*/ 2204 w 125054"/>
                <a:gd name="connsiteY33" fmla="*/ 853384 h 1146534"/>
                <a:gd name="connsiteX34" fmla="*/ 15740 w 125054"/>
                <a:gd name="connsiteY34" fmla="*/ 703836 h 1146534"/>
                <a:gd name="connsiteX35" fmla="*/ 19507 w 125054"/>
                <a:gd name="connsiteY35" fmla="*/ 553818 h 1146534"/>
                <a:gd name="connsiteX36" fmla="*/ 19507 w 125054"/>
                <a:gd name="connsiteY36" fmla="*/ 516269 h 1146534"/>
                <a:gd name="connsiteX37" fmla="*/ 20390 w 125054"/>
                <a:gd name="connsiteY37" fmla="*/ 497377 h 1146534"/>
                <a:gd name="connsiteX38" fmla="*/ 23862 w 125054"/>
                <a:gd name="connsiteY38" fmla="*/ 478838 h 1146534"/>
                <a:gd name="connsiteX39" fmla="*/ 47816 w 125054"/>
                <a:gd name="connsiteY39" fmla="*/ 407566 h 1146534"/>
                <a:gd name="connsiteX40" fmla="*/ 73947 w 125054"/>
                <a:gd name="connsiteY40" fmla="*/ 337354 h 1146534"/>
                <a:gd name="connsiteX41" fmla="*/ 79832 w 125054"/>
                <a:gd name="connsiteY41" fmla="*/ 300982 h 1146534"/>
                <a:gd name="connsiteX42" fmla="*/ 80362 w 125054"/>
                <a:gd name="connsiteY42" fmla="*/ 263315 h 1146534"/>
                <a:gd name="connsiteX43" fmla="*/ 102432 w 125054"/>
                <a:gd name="connsiteY43" fmla="*/ 114651 h 1146534"/>
                <a:gd name="connsiteX44" fmla="*/ 111672 w 125054"/>
                <a:gd name="connsiteY44" fmla="*/ 78161 h 1146534"/>
                <a:gd name="connsiteX45" fmla="*/ 119558 w 125054"/>
                <a:gd name="connsiteY45" fmla="*/ 41790 h 1146534"/>
                <a:gd name="connsiteX46" fmla="*/ 120441 w 125054"/>
                <a:gd name="connsiteY46" fmla="*/ 23486 h 1146534"/>
                <a:gd name="connsiteX47" fmla="*/ 115615 w 125054"/>
                <a:gd name="connsiteY47" fmla="*/ 7066 h 1146534"/>
                <a:gd name="connsiteX48" fmla="*/ 109200 w 125054"/>
                <a:gd name="connsiteY48" fmla="*/ 4359 h 1146534"/>
                <a:gd name="connsiteX49" fmla="*/ 102079 w 125054"/>
                <a:gd name="connsiteY49" fmla="*/ 7890 h 1146534"/>
                <a:gd name="connsiteX50" fmla="*/ 93133 w 125054"/>
                <a:gd name="connsiteY50" fmla="*/ 22721 h 114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5054" h="1146534">
                  <a:moveTo>
                    <a:pt x="89131" y="21485"/>
                  </a:moveTo>
                  <a:cubicBezTo>
                    <a:pt x="90949" y="15017"/>
                    <a:pt x="94510" y="9173"/>
                    <a:pt x="99430" y="4594"/>
                  </a:cubicBezTo>
                  <a:cubicBezTo>
                    <a:pt x="102102" y="2193"/>
                    <a:pt x="105416" y="616"/>
                    <a:pt x="108965" y="62"/>
                  </a:cubicBezTo>
                  <a:cubicBezTo>
                    <a:pt x="112843" y="-344"/>
                    <a:pt x="116657" y="1251"/>
                    <a:pt x="119087" y="4300"/>
                  </a:cubicBezTo>
                  <a:cubicBezTo>
                    <a:pt x="123001" y="9838"/>
                    <a:pt x="125061" y="16471"/>
                    <a:pt x="124973" y="23251"/>
                  </a:cubicBezTo>
                  <a:cubicBezTo>
                    <a:pt x="125220" y="29625"/>
                    <a:pt x="124908" y="36004"/>
                    <a:pt x="124031" y="42319"/>
                  </a:cubicBezTo>
                  <a:cubicBezTo>
                    <a:pt x="122224" y="54820"/>
                    <a:pt x="119511" y="67173"/>
                    <a:pt x="115909" y="79280"/>
                  </a:cubicBezTo>
                  <a:cubicBezTo>
                    <a:pt x="112537" y="91286"/>
                    <a:pt x="109418" y="103368"/>
                    <a:pt x="106552" y="115534"/>
                  </a:cubicBezTo>
                  <a:cubicBezTo>
                    <a:pt x="94952" y="164141"/>
                    <a:pt x="87259" y="213602"/>
                    <a:pt x="83540" y="263433"/>
                  </a:cubicBezTo>
                  <a:cubicBezTo>
                    <a:pt x="82657" y="275851"/>
                    <a:pt x="82422" y="288305"/>
                    <a:pt x="82834" y="300746"/>
                  </a:cubicBezTo>
                  <a:cubicBezTo>
                    <a:pt x="83169" y="313459"/>
                    <a:pt x="81180" y="326124"/>
                    <a:pt x="76948" y="338119"/>
                  </a:cubicBezTo>
                  <a:cubicBezTo>
                    <a:pt x="69474" y="362190"/>
                    <a:pt x="59292" y="385202"/>
                    <a:pt x="50405" y="408743"/>
                  </a:cubicBezTo>
                  <a:cubicBezTo>
                    <a:pt x="40777" y="431708"/>
                    <a:pt x="32737" y="455302"/>
                    <a:pt x="26334" y="479368"/>
                  </a:cubicBezTo>
                  <a:cubicBezTo>
                    <a:pt x="24686" y="485253"/>
                    <a:pt x="23862" y="491550"/>
                    <a:pt x="22803" y="497671"/>
                  </a:cubicBezTo>
                  <a:cubicBezTo>
                    <a:pt x="21743" y="503792"/>
                    <a:pt x="21861" y="509972"/>
                    <a:pt x="21920" y="516269"/>
                  </a:cubicBezTo>
                  <a:lnTo>
                    <a:pt x="21508" y="553818"/>
                  </a:lnTo>
                  <a:cubicBezTo>
                    <a:pt x="20978" y="603902"/>
                    <a:pt x="20095" y="653869"/>
                    <a:pt x="17212" y="703954"/>
                  </a:cubicBezTo>
                  <a:cubicBezTo>
                    <a:pt x="14328" y="754038"/>
                    <a:pt x="7383" y="803593"/>
                    <a:pt x="3087" y="853443"/>
                  </a:cubicBezTo>
                  <a:cubicBezTo>
                    <a:pt x="315" y="878285"/>
                    <a:pt x="38" y="903345"/>
                    <a:pt x="2263" y="928246"/>
                  </a:cubicBezTo>
                  <a:cubicBezTo>
                    <a:pt x="3145" y="934437"/>
                    <a:pt x="4629" y="940523"/>
                    <a:pt x="6677" y="946431"/>
                  </a:cubicBezTo>
                  <a:cubicBezTo>
                    <a:pt x="8501" y="952317"/>
                    <a:pt x="10090" y="958497"/>
                    <a:pt x="11562" y="964559"/>
                  </a:cubicBezTo>
                  <a:cubicBezTo>
                    <a:pt x="14622" y="976682"/>
                    <a:pt x="17447" y="988865"/>
                    <a:pt x="20213" y="1001107"/>
                  </a:cubicBezTo>
                  <a:cubicBezTo>
                    <a:pt x="26098" y="1025413"/>
                    <a:pt x="31278" y="1049955"/>
                    <a:pt x="38870" y="1073791"/>
                  </a:cubicBezTo>
                  <a:cubicBezTo>
                    <a:pt x="40694" y="1079677"/>
                    <a:pt x="43460" y="1085562"/>
                    <a:pt x="45579" y="1091447"/>
                  </a:cubicBezTo>
                  <a:cubicBezTo>
                    <a:pt x="47768" y="1097327"/>
                    <a:pt x="49575" y="1103342"/>
                    <a:pt x="50994" y="1109457"/>
                  </a:cubicBezTo>
                  <a:cubicBezTo>
                    <a:pt x="53819" y="1121639"/>
                    <a:pt x="54878" y="1134175"/>
                    <a:pt x="56879" y="1146534"/>
                  </a:cubicBezTo>
                  <a:cubicBezTo>
                    <a:pt x="54996" y="1134175"/>
                    <a:pt x="53877" y="1121639"/>
                    <a:pt x="50994" y="1109457"/>
                  </a:cubicBezTo>
                  <a:cubicBezTo>
                    <a:pt x="49563" y="1103365"/>
                    <a:pt x="47757" y="1097368"/>
                    <a:pt x="45579" y="1091506"/>
                  </a:cubicBezTo>
                  <a:cubicBezTo>
                    <a:pt x="43401" y="1085621"/>
                    <a:pt x="40635" y="1080030"/>
                    <a:pt x="38752" y="1073850"/>
                  </a:cubicBezTo>
                  <a:cubicBezTo>
                    <a:pt x="31101" y="1050014"/>
                    <a:pt x="25745" y="1025531"/>
                    <a:pt x="19860" y="1001224"/>
                  </a:cubicBezTo>
                  <a:cubicBezTo>
                    <a:pt x="17035" y="989042"/>
                    <a:pt x="13975" y="976859"/>
                    <a:pt x="11091" y="964735"/>
                  </a:cubicBezTo>
                  <a:cubicBezTo>
                    <a:pt x="9561" y="958850"/>
                    <a:pt x="7971" y="952611"/>
                    <a:pt x="6147" y="946667"/>
                  </a:cubicBezTo>
                  <a:cubicBezTo>
                    <a:pt x="4081" y="940717"/>
                    <a:pt x="2563" y="934590"/>
                    <a:pt x="1615" y="928363"/>
                  </a:cubicBezTo>
                  <a:cubicBezTo>
                    <a:pt x="-721" y="903415"/>
                    <a:pt x="-521" y="878291"/>
                    <a:pt x="2204" y="853384"/>
                  </a:cubicBezTo>
                  <a:cubicBezTo>
                    <a:pt x="6324" y="803476"/>
                    <a:pt x="13327" y="753862"/>
                    <a:pt x="15740" y="703836"/>
                  </a:cubicBezTo>
                  <a:cubicBezTo>
                    <a:pt x="18153" y="653810"/>
                    <a:pt x="19095" y="603785"/>
                    <a:pt x="19507" y="553818"/>
                  </a:cubicBezTo>
                  <a:lnTo>
                    <a:pt x="19507" y="516269"/>
                  </a:lnTo>
                  <a:cubicBezTo>
                    <a:pt x="19507" y="510031"/>
                    <a:pt x="19919" y="503733"/>
                    <a:pt x="20390" y="497377"/>
                  </a:cubicBezTo>
                  <a:cubicBezTo>
                    <a:pt x="21225" y="491139"/>
                    <a:pt x="22385" y="484953"/>
                    <a:pt x="23862" y="478838"/>
                  </a:cubicBezTo>
                  <a:cubicBezTo>
                    <a:pt x="30171" y="454549"/>
                    <a:pt x="38175" y="430731"/>
                    <a:pt x="47816" y="407566"/>
                  </a:cubicBezTo>
                  <a:cubicBezTo>
                    <a:pt x="56879" y="384025"/>
                    <a:pt x="66649" y="361131"/>
                    <a:pt x="73947" y="337354"/>
                  </a:cubicBezTo>
                  <a:cubicBezTo>
                    <a:pt x="78108" y="325689"/>
                    <a:pt x="80103" y="313365"/>
                    <a:pt x="79832" y="300982"/>
                  </a:cubicBezTo>
                  <a:cubicBezTo>
                    <a:pt x="79243" y="288387"/>
                    <a:pt x="79832" y="275792"/>
                    <a:pt x="80362" y="263315"/>
                  </a:cubicBezTo>
                  <a:cubicBezTo>
                    <a:pt x="83757" y="213254"/>
                    <a:pt x="91138" y="163540"/>
                    <a:pt x="102432" y="114651"/>
                  </a:cubicBezTo>
                  <a:cubicBezTo>
                    <a:pt x="105257" y="102409"/>
                    <a:pt x="108317" y="90285"/>
                    <a:pt x="111672" y="78161"/>
                  </a:cubicBezTo>
                  <a:cubicBezTo>
                    <a:pt x="115174" y="66243"/>
                    <a:pt x="117804" y="54090"/>
                    <a:pt x="119558" y="41790"/>
                  </a:cubicBezTo>
                  <a:cubicBezTo>
                    <a:pt x="120376" y="35728"/>
                    <a:pt x="120677" y="29601"/>
                    <a:pt x="120441" y="23486"/>
                  </a:cubicBezTo>
                  <a:cubicBezTo>
                    <a:pt x="120529" y="17654"/>
                    <a:pt x="118846" y="11927"/>
                    <a:pt x="115615" y="7066"/>
                  </a:cubicBezTo>
                  <a:cubicBezTo>
                    <a:pt x="114097" y="5106"/>
                    <a:pt x="111666" y="4082"/>
                    <a:pt x="109200" y="4359"/>
                  </a:cubicBezTo>
                  <a:cubicBezTo>
                    <a:pt x="106534" y="4812"/>
                    <a:pt x="104056" y="6042"/>
                    <a:pt x="102079" y="7890"/>
                  </a:cubicBezTo>
                  <a:cubicBezTo>
                    <a:pt x="97788" y="11915"/>
                    <a:pt x="94693" y="17048"/>
                    <a:pt x="93133" y="22721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D6D5A43A-1FBC-4068-9119-156B482EC469}"/>
                </a:ext>
              </a:extLst>
            </p:cNvPr>
            <p:cNvSpPr/>
            <p:nvPr/>
          </p:nvSpPr>
          <p:spPr>
            <a:xfrm>
              <a:off x="7483969" y="4175083"/>
              <a:ext cx="93106" cy="36691"/>
            </a:xfrm>
            <a:custGeom>
              <a:avLst/>
              <a:gdLst>
                <a:gd name="connsiteX0" fmla="*/ 25601 w 93106"/>
                <a:gd name="connsiteY0" fmla="*/ 36666 h 36691"/>
                <a:gd name="connsiteX1" fmla="*/ 0 w 93106"/>
                <a:gd name="connsiteY1" fmla="*/ 28956 h 36691"/>
                <a:gd name="connsiteX2" fmla="*/ 2766 w 93106"/>
                <a:gd name="connsiteY2" fmla="*/ 25484 h 36691"/>
                <a:gd name="connsiteX3" fmla="*/ 36960 w 93106"/>
                <a:gd name="connsiteY3" fmla="*/ 31016 h 36691"/>
                <a:gd name="connsiteX4" fmla="*/ 69389 w 93106"/>
                <a:gd name="connsiteY4" fmla="*/ 5885 h 36691"/>
                <a:gd name="connsiteX5" fmla="*/ 72272 w 93106"/>
                <a:gd name="connsiteY5" fmla="*/ 0 h 36691"/>
                <a:gd name="connsiteX6" fmla="*/ 73508 w 93106"/>
                <a:gd name="connsiteY6" fmla="*/ 6474 h 36691"/>
                <a:gd name="connsiteX7" fmla="*/ 92459 w 93106"/>
                <a:gd name="connsiteY7" fmla="*/ 15655 h 36691"/>
                <a:gd name="connsiteX8" fmla="*/ 93107 w 93106"/>
                <a:gd name="connsiteY8" fmla="*/ 20010 h 36691"/>
                <a:gd name="connsiteX9" fmla="*/ 70978 w 93106"/>
                <a:gd name="connsiteY9" fmla="*/ 12124 h 36691"/>
                <a:gd name="connsiteX10" fmla="*/ 37902 w 93106"/>
                <a:gd name="connsiteY10" fmla="*/ 35371 h 36691"/>
                <a:gd name="connsiteX11" fmla="*/ 25601 w 93106"/>
                <a:gd name="connsiteY11" fmla="*/ 36666 h 3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106" h="36691">
                  <a:moveTo>
                    <a:pt x="25601" y="36666"/>
                  </a:moveTo>
                  <a:cubicBezTo>
                    <a:pt x="16450" y="36989"/>
                    <a:pt x="7451" y="34282"/>
                    <a:pt x="0" y="28956"/>
                  </a:cubicBezTo>
                  <a:lnTo>
                    <a:pt x="2766" y="25484"/>
                  </a:lnTo>
                  <a:cubicBezTo>
                    <a:pt x="12871" y="32081"/>
                    <a:pt x="25295" y="34088"/>
                    <a:pt x="36960" y="31016"/>
                  </a:cubicBezTo>
                  <a:cubicBezTo>
                    <a:pt x="51079" y="28109"/>
                    <a:pt x="63050" y="18833"/>
                    <a:pt x="69389" y="5885"/>
                  </a:cubicBezTo>
                  <a:lnTo>
                    <a:pt x="72272" y="0"/>
                  </a:lnTo>
                  <a:lnTo>
                    <a:pt x="73508" y="6474"/>
                  </a:lnTo>
                  <a:cubicBezTo>
                    <a:pt x="75686" y="18245"/>
                    <a:pt x="91753" y="15773"/>
                    <a:pt x="92459" y="15655"/>
                  </a:cubicBezTo>
                  <a:lnTo>
                    <a:pt x="93107" y="20010"/>
                  </a:lnTo>
                  <a:cubicBezTo>
                    <a:pt x="87221" y="20952"/>
                    <a:pt x="75451" y="20010"/>
                    <a:pt x="70978" y="12124"/>
                  </a:cubicBezTo>
                  <a:cubicBezTo>
                    <a:pt x="63627" y="24101"/>
                    <a:pt x="51662" y="32511"/>
                    <a:pt x="37902" y="35371"/>
                  </a:cubicBezTo>
                  <a:cubicBezTo>
                    <a:pt x="33859" y="36236"/>
                    <a:pt x="29733" y="36666"/>
                    <a:pt x="25601" y="3666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623081FC-DB8C-4D76-B49E-A680B9CF01E0}"/>
                </a:ext>
              </a:extLst>
            </p:cNvPr>
            <p:cNvSpPr/>
            <p:nvPr/>
          </p:nvSpPr>
          <p:spPr>
            <a:xfrm>
              <a:off x="7463299" y="4258597"/>
              <a:ext cx="85409" cy="612491"/>
            </a:xfrm>
            <a:custGeom>
              <a:avLst/>
              <a:gdLst>
                <a:gd name="connsiteX0" fmla="*/ 9665 w 85409"/>
                <a:gd name="connsiteY0" fmla="*/ 942 h 612491"/>
                <a:gd name="connsiteX1" fmla="*/ 6134 w 85409"/>
                <a:gd name="connsiteY1" fmla="*/ 76981 h 612491"/>
                <a:gd name="connsiteX2" fmla="*/ 26674 w 85409"/>
                <a:gd name="connsiteY2" fmla="*/ 151843 h 612491"/>
                <a:gd name="connsiteX3" fmla="*/ 40269 w 85409"/>
                <a:gd name="connsiteY3" fmla="*/ 306569 h 612491"/>
                <a:gd name="connsiteX4" fmla="*/ 48685 w 85409"/>
                <a:gd name="connsiteY4" fmla="*/ 461473 h 612491"/>
                <a:gd name="connsiteX5" fmla="*/ 66341 w 85409"/>
                <a:gd name="connsiteY5" fmla="*/ 537159 h 612491"/>
                <a:gd name="connsiteX6" fmla="*/ 85410 w 85409"/>
                <a:gd name="connsiteY6" fmla="*/ 612491 h 612491"/>
                <a:gd name="connsiteX7" fmla="*/ 65988 w 85409"/>
                <a:gd name="connsiteY7" fmla="*/ 537218 h 612491"/>
                <a:gd name="connsiteX8" fmla="*/ 47979 w 85409"/>
                <a:gd name="connsiteY8" fmla="*/ 461590 h 612491"/>
                <a:gd name="connsiteX9" fmla="*/ 38798 w 85409"/>
                <a:gd name="connsiteY9" fmla="*/ 306569 h 612491"/>
                <a:gd name="connsiteX10" fmla="*/ 24555 w 85409"/>
                <a:gd name="connsiteY10" fmla="*/ 152372 h 612491"/>
                <a:gd name="connsiteX11" fmla="*/ 3603 w 85409"/>
                <a:gd name="connsiteY11" fmla="*/ 77510 h 612491"/>
                <a:gd name="connsiteX12" fmla="*/ 72 w 85409"/>
                <a:gd name="connsiteY12" fmla="*/ 38549 h 612491"/>
                <a:gd name="connsiteX13" fmla="*/ 6899 w 85409"/>
                <a:gd name="connsiteY13" fmla="*/ 0 h 61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409" h="612491">
                  <a:moveTo>
                    <a:pt x="9665" y="942"/>
                  </a:moveTo>
                  <a:cubicBezTo>
                    <a:pt x="1796" y="25531"/>
                    <a:pt x="578" y="51768"/>
                    <a:pt x="6134" y="76981"/>
                  </a:cubicBezTo>
                  <a:cubicBezTo>
                    <a:pt x="11254" y="102288"/>
                    <a:pt x="20376" y="126653"/>
                    <a:pt x="26674" y="151843"/>
                  </a:cubicBezTo>
                  <a:cubicBezTo>
                    <a:pt x="39504" y="202457"/>
                    <a:pt x="40269" y="254837"/>
                    <a:pt x="40269" y="306569"/>
                  </a:cubicBezTo>
                  <a:cubicBezTo>
                    <a:pt x="40269" y="358302"/>
                    <a:pt x="39622" y="410387"/>
                    <a:pt x="48685" y="461473"/>
                  </a:cubicBezTo>
                  <a:cubicBezTo>
                    <a:pt x="53276" y="486956"/>
                    <a:pt x="60044" y="512028"/>
                    <a:pt x="66341" y="537159"/>
                  </a:cubicBezTo>
                  <a:lnTo>
                    <a:pt x="85410" y="612491"/>
                  </a:lnTo>
                  <a:lnTo>
                    <a:pt x="65988" y="537218"/>
                  </a:lnTo>
                  <a:cubicBezTo>
                    <a:pt x="59573" y="512146"/>
                    <a:pt x="52687" y="487133"/>
                    <a:pt x="47979" y="461590"/>
                  </a:cubicBezTo>
                  <a:cubicBezTo>
                    <a:pt x="38621" y="410446"/>
                    <a:pt x="39033" y="358302"/>
                    <a:pt x="38798" y="306569"/>
                  </a:cubicBezTo>
                  <a:cubicBezTo>
                    <a:pt x="38562" y="254837"/>
                    <a:pt x="37503" y="202575"/>
                    <a:pt x="24555" y="152372"/>
                  </a:cubicBezTo>
                  <a:cubicBezTo>
                    <a:pt x="18140" y="127360"/>
                    <a:pt x="8900" y="103053"/>
                    <a:pt x="3603" y="77510"/>
                  </a:cubicBezTo>
                  <a:cubicBezTo>
                    <a:pt x="872" y="64710"/>
                    <a:pt x="-317" y="51632"/>
                    <a:pt x="72" y="38549"/>
                  </a:cubicBezTo>
                  <a:cubicBezTo>
                    <a:pt x="601" y="25448"/>
                    <a:pt x="2897" y="12483"/>
                    <a:pt x="6899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A2341CB8-293C-4BCF-90EC-23F07AAA28BC}"/>
                </a:ext>
              </a:extLst>
            </p:cNvPr>
            <p:cNvSpPr/>
            <p:nvPr/>
          </p:nvSpPr>
          <p:spPr>
            <a:xfrm>
              <a:off x="7692066" y="4202509"/>
              <a:ext cx="236543" cy="585065"/>
            </a:xfrm>
            <a:custGeom>
              <a:avLst/>
              <a:gdLst>
                <a:gd name="connsiteX0" fmla="*/ 5484 w 236543"/>
                <a:gd name="connsiteY0" fmla="*/ 824 h 585065"/>
                <a:gd name="connsiteX1" fmla="*/ 11369 w 236543"/>
                <a:gd name="connsiteY1" fmla="*/ 89105 h 585065"/>
                <a:gd name="connsiteX2" fmla="*/ 34911 w 236543"/>
                <a:gd name="connsiteY2" fmla="*/ 175855 h 585065"/>
                <a:gd name="connsiteX3" fmla="*/ 45916 w 236543"/>
                <a:gd name="connsiteY3" fmla="*/ 265195 h 585065"/>
                <a:gd name="connsiteX4" fmla="*/ 46858 w 236543"/>
                <a:gd name="connsiteY4" fmla="*/ 310160 h 585065"/>
                <a:gd name="connsiteX5" fmla="*/ 46387 w 236543"/>
                <a:gd name="connsiteY5" fmla="*/ 355183 h 585065"/>
                <a:gd name="connsiteX6" fmla="*/ 39678 w 236543"/>
                <a:gd name="connsiteY6" fmla="*/ 399735 h 585065"/>
                <a:gd name="connsiteX7" fmla="*/ 32144 w 236543"/>
                <a:gd name="connsiteY7" fmla="*/ 420981 h 585065"/>
                <a:gd name="connsiteX8" fmla="*/ 26259 w 236543"/>
                <a:gd name="connsiteY8" fmla="*/ 442345 h 585065"/>
                <a:gd name="connsiteX9" fmla="*/ 28437 w 236543"/>
                <a:gd name="connsiteY9" fmla="*/ 464357 h 585065"/>
                <a:gd name="connsiteX10" fmla="*/ 39854 w 236543"/>
                <a:gd name="connsiteY10" fmla="*/ 483072 h 585065"/>
                <a:gd name="connsiteX11" fmla="*/ 49035 w 236543"/>
                <a:gd name="connsiteY11" fmla="*/ 489487 h 585065"/>
                <a:gd name="connsiteX12" fmla="*/ 58629 w 236543"/>
                <a:gd name="connsiteY12" fmla="*/ 495373 h 585065"/>
                <a:gd name="connsiteX13" fmla="*/ 68928 w 236543"/>
                <a:gd name="connsiteY13" fmla="*/ 499669 h 585065"/>
                <a:gd name="connsiteX14" fmla="*/ 79463 w 236543"/>
                <a:gd name="connsiteY14" fmla="*/ 503494 h 585065"/>
                <a:gd name="connsiteX15" fmla="*/ 122014 w 236543"/>
                <a:gd name="connsiteY15" fmla="*/ 518031 h 585065"/>
                <a:gd name="connsiteX16" fmla="*/ 164389 w 236543"/>
                <a:gd name="connsiteY16" fmla="*/ 533215 h 585065"/>
                <a:gd name="connsiteX17" fmla="*/ 236544 w 236543"/>
                <a:gd name="connsiteY17" fmla="*/ 585066 h 585065"/>
                <a:gd name="connsiteX18" fmla="*/ 164212 w 236543"/>
                <a:gd name="connsiteY18" fmla="*/ 533569 h 585065"/>
                <a:gd name="connsiteX19" fmla="*/ 121838 w 236543"/>
                <a:gd name="connsiteY19" fmla="*/ 518561 h 585065"/>
                <a:gd name="connsiteX20" fmla="*/ 79228 w 236543"/>
                <a:gd name="connsiteY20" fmla="*/ 504201 h 585065"/>
                <a:gd name="connsiteX21" fmla="*/ 68634 w 236543"/>
                <a:gd name="connsiteY21" fmla="*/ 500375 h 585065"/>
                <a:gd name="connsiteX22" fmla="*/ 58217 w 236543"/>
                <a:gd name="connsiteY22" fmla="*/ 496079 h 585065"/>
                <a:gd name="connsiteX23" fmla="*/ 48565 w 236543"/>
                <a:gd name="connsiteY23" fmla="*/ 490193 h 585065"/>
                <a:gd name="connsiteX24" fmla="*/ 39266 w 236543"/>
                <a:gd name="connsiteY24" fmla="*/ 483719 h 585065"/>
                <a:gd name="connsiteX25" fmla="*/ 27495 w 236543"/>
                <a:gd name="connsiteY25" fmla="*/ 464592 h 585065"/>
                <a:gd name="connsiteX26" fmla="*/ 25141 w 236543"/>
                <a:gd name="connsiteY26" fmla="*/ 442169 h 585065"/>
                <a:gd name="connsiteX27" fmla="*/ 31026 w 236543"/>
                <a:gd name="connsiteY27" fmla="*/ 420452 h 585065"/>
                <a:gd name="connsiteX28" fmla="*/ 38383 w 236543"/>
                <a:gd name="connsiteY28" fmla="*/ 399323 h 585065"/>
                <a:gd name="connsiteX29" fmla="*/ 44857 w 236543"/>
                <a:gd name="connsiteY29" fmla="*/ 355065 h 585065"/>
                <a:gd name="connsiteX30" fmla="*/ 45151 w 236543"/>
                <a:gd name="connsiteY30" fmla="*/ 310160 h 585065"/>
                <a:gd name="connsiteX31" fmla="*/ 44033 w 236543"/>
                <a:gd name="connsiteY31" fmla="*/ 265195 h 585065"/>
                <a:gd name="connsiteX32" fmla="*/ 32674 w 236543"/>
                <a:gd name="connsiteY32" fmla="*/ 176326 h 585065"/>
                <a:gd name="connsiteX33" fmla="*/ 8721 w 236543"/>
                <a:gd name="connsiteY33" fmla="*/ 89634 h 585065"/>
                <a:gd name="connsiteX34" fmla="*/ 2423 w 236543"/>
                <a:gd name="connsiteY34" fmla="*/ 0 h 5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6543" h="585065">
                  <a:moveTo>
                    <a:pt x="5484" y="824"/>
                  </a:moveTo>
                  <a:cubicBezTo>
                    <a:pt x="-107" y="30251"/>
                    <a:pt x="4365" y="60384"/>
                    <a:pt x="11369" y="89105"/>
                  </a:cubicBezTo>
                  <a:cubicBezTo>
                    <a:pt x="18373" y="117825"/>
                    <a:pt x="28201" y="146546"/>
                    <a:pt x="34911" y="175855"/>
                  </a:cubicBezTo>
                  <a:cubicBezTo>
                    <a:pt x="41273" y="205241"/>
                    <a:pt x="44957" y="235145"/>
                    <a:pt x="45916" y="265195"/>
                  </a:cubicBezTo>
                  <a:cubicBezTo>
                    <a:pt x="46564" y="280203"/>
                    <a:pt x="46740" y="295211"/>
                    <a:pt x="46858" y="310160"/>
                  </a:cubicBezTo>
                  <a:cubicBezTo>
                    <a:pt x="46976" y="325109"/>
                    <a:pt x="47152" y="340175"/>
                    <a:pt x="46387" y="355183"/>
                  </a:cubicBezTo>
                  <a:cubicBezTo>
                    <a:pt x="45775" y="370232"/>
                    <a:pt x="43527" y="385175"/>
                    <a:pt x="39678" y="399735"/>
                  </a:cubicBezTo>
                  <a:cubicBezTo>
                    <a:pt x="37671" y="406986"/>
                    <a:pt x="35152" y="414084"/>
                    <a:pt x="32144" y="420981"/>
                  </a:cubicBezTo>
                  <a:cubicBezTo>
                    <a:pt x="29002" y="427726"/>
                    <a:pt x="27012" y="434947"/>
                    <a:pt x="26259" y="442345"/>
                  </a:cubicBezTo>
                  <a:cubicBezTo>
                    <a:pt x="25594" y="449755"/>
                    <a:pt x="26336" y="457224"/>
                    <a:pt x="28437" y="464357"/>
                  </a:cubicBezTo>
                  <a:cubicBezTo>
                    <a:pt x="30449" y="471525"/>
                    <a:pt x="34404" y="477999"/>
                    <a:pt x="39854" y="483072"/>
                  </a:cubicBezTo>
                  <a:cubicBezTo>
                    <a:pt x="42797" y="485379"/>
                    <a:pt x="45857" y="487516"/>
                    <a:pt x="49035" y="489487"/>
                  </a:cubicBezTo>
                  <a:cubicBezTo>
                    <a:pt x="52155" y="491547"/>
                    <a:pt x="55274" y="493548"/>
                    <a:pt x="58629" y="495373"/>
                  </a:cubicBezTo>
                  <a:cubicBezTo>
                    <a:pt x="61954" y="497056"/>
                    <a:pt x="65397" y="498492"/>
                    <a:pt x="68928" y="499669"/>
                  </a:cubicBezTo>
                  <a:lnTo>
                    <a:pt x="79463" y="503494"/>
                  </a:lnTo>
                  <a:cubicBezTo>
                    <a:pt x="93529" y="508791"/>
                    <a:pt x="107830" y="513146"/>
                    <a:pt x="122014" y="518031"/>
                  </a:cubicBezTo>
                  <a:cubicBezTo>
                    <a:pt x="136198" y="522916"/>
                    <a:pt x="150558" y="527389"/>
                    <a:pt x="164389" y="533215"/>
                  </a:cubicBezTo>
                  <a:cubicBezTo>
                    <a:pt x="191874" y="544692"/>
                    <a:pt x="218593" y="560759"/>
                    <a:pt x="236544" y="585066"/>
                  </a:cubicBezTo>
                  <a:cubicBezTo>
                    <a:pt x="218476" y="560818"/>
                    <a:pt x="191756" y="544928"/>
                    <a:pt x="164212" y="533569"/>
                  </a:cubicBezTo>
                  <a:cubicBezTo>
                    <a:pt x="150382" y="527683"/>
                    <a:pt x="136080" y="523269"/>
                    <a:pt x="121838" y="518561"/>
                  </a:cubicBezTo>
                  <a:cubicBezTo>
                    <a:pt x="107595" y="513853"/>
                    <a:pt x="93293" y="509439"/>
                    <a:pt x="79228" y="504201"/>
                  </a:cubicBezTo>
                  <a:lnTo>
                    <a:pt x="68634" y="500375"/>
                  </a:lnTo>
                  <a:cubicBezTo>
                    <a:pt x="65061" y="499204"/>
                    <a:pt x="61577" y="497768"/>
                    <a:pt x="58217" y="496079"/>
                  </a:cubicBezTo>
                  <a:cubicBezTo>
                    <a:pt x="54862" y="494372"/>
                    <a:pt x="51684" y="492312"/>
                    <a:pt x="48565" y="490193"/>
                  </a:cubicBezTo>
                  <a:cubicBezTo>
                    <a:pt x="45357" y="488198"/>
                    <a:pt x="42250" y="486038"/>
                    <a:pt x="39266" y="483719"/>
                  </a:cubicBezTo>
                  <a:cubicBezTo>
                    <a:pt x="33622" y="478582"/>
                    <a:pt x="29537" y="471949"/>
                    <a:pt x="27495" y="464592"/>
                  </a:cubicBezTo>
                  <a:cubicBezTo>
                    <a:pt x="25306" y="457329"/>
                    <a:pt x="24505" y="449725"/>
                    <a:pt x="25141" y="442169"/>
                  </a:cubicBezTo>
                  <a:cubicBezTo>
                    <a:pt x="25882" y="434653"/>
                    <a:pt x="27872" y="427314"/>
                    <a:pt x="31026" y="420452"/>
                  </a:cubicBezTo>
                  <a:cubicBezTo>
                    <a:pt x="33939" y="413577"/>
                    <a:pt x="36400" y="406521"/>
                    <a:pt x="38383" y="399323"/>
                  </a:cubicBezTo>
                  <a:cubicBezTo>
                    <a:pt x="42126" y="384845"/>
                    <a:pt x="44292" y="370008"/>
                    <a:pt x="44857" y="355065"/>
                  </a:cubicBezTo>
                  <a:cubicBezTo>
                    <a:pt x="45563" y="340116"/>
                    <a:pt x="45210" y="325109"/>
                    <a:pt x="45151" y="310160"/>
                  </a:cubicBezTo>
                  <a:cubicBezTo>
                    <a:pt x="45092" y="295211"/>
                    <a:pt x="44739" y="280203"/>
                    <a:pt x="44033" y="265195"/>
                  </a:cubicBezTo>
                  <a:cubicBezTo>
                    <a:pt x="42968" y="235286"/>
                    <a:pt x="39166" y="205541"/>
                    <a:pt x="32674" y="176326"/>
                  </a:cubicBezTo>
                  <a:cubicBezTo>
                    <a:pt x="25847" y="147193"/>
                    <a:pt x="15960" y="118826"/>
                    <a:pt x="8721" y="89634"/>
                  </a:cubicBezTo>
                  <a:cubicBezTo>
                    <a:pt x="1482" y="60443"/>
                    <a:pt x="-3050" y="30015"/>
                    <a:pt x="2423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3A8C5D32-7F96-4B3A-A199-FA826692BB40}"/>
                </a:ext>
              </a:extLst>
            </p:cNvPr>
            <p:cNvSpPr/>
            <p:nvPr/>
          </p:nvSpPr>
          <p:spPr>
            <a:xfrm>
              <a:off x="7467843" y="3526312"/>
              <a:ext cx="238593" cy="250624"/>
            </a:xfrm>
            <a:custGeom>
              <a:avLst/>
              <a:gdLst>
                <a:gd name="connsiteX0" fmla="*/ 238593 w 238593"/>
                <a:gd name="connsiteY0" fmla="*/ 38986 h 250624"/>
                <a:gd name="connsiteX1" fmla="*/ 234474 w 238593"/>
                <a:gd name="connsiteY1" fmla="*/ 54406 h 250624"/>
                <a:gd name="connsiteX2" fmla="*/ 225175 w 238593"/>
                <a:gd name="connsiteY2" fmla="*/ 67707 h 250624"/>
                <a:gd name="connsiteX3" fmla="*/ 193864 w 238593"/>
                <a:gd name="connsiteY3" fmla="*/ 70120 h 250624"/>
                <a:gd name="connsiteX4" fmla="*/ 168557 w 238593"/>
                <a:gd name="connsiteY4" fmla="*/ 50934 h 250624"/>
                <a:gd name="connsiteX5" fmla="*/ 149253 w 238593"/>
                <a:gd name="connsiteY5" fmla="*/ 26215 h 250624"/>
                <a:gd name="connsiteX6" fmla="*/ 33370 w 238593"/>
                <a:gd name="connsiteY6" fmla="*/ 15033 h 250624"/>
                <a:gd name="connsiteX7" fmla="*/ 13007 w 238593"/>
                <a:gd name="connsiteY7" fmla="*/ 37986 h 250624"/>
                <a:gd name="connsiteX8" fmla="*/ 10005 w 238593"/>
                <a:gd name="connsiteY8" fmla="*/ 68237 h 250624"/>
                <a:gd name="connsiteX9" fmla="*/ 13007 w 238593"/>
                <a:gd name="connsiteY9" fmla="*/ 83715 h 250624"/>
                <a:gd name="connsiteX10" fmla="*/ 10535 w 238593"/>
                <a:gd name="connsiteY10" fmla="*/ 99312 h 250624"/>
                <a:gd name="connsiteX11" fmla="*/ 706 w 238593"/>
                <a:gd name="connsiteY11" fmla="*/ 128738 h 250624"/>
                <a:gd name="connsiteX12" fmla="*/ 8475 w 238593"/>
                <a:gd name="connsiteY12" fmla="*/ 158636 h 250624"/>
                <a:gd name="connsiteX13" fmla="*/ 18598 w 238593"/>
                <a:gd name="connsiteY13" fmla="*/ 188416 h 250624"/>
                <a:gd name="connsiteX14" fmla="*/ 16244 w 238593"/>
                <a:gd name="connsiteY14" fmla="*/ 250625 h 250624"/>
                <a:gd name="connsiteX15" fmla="*/ 18245 w 238593"/>
                <a:gd name="connsiteY15" fmla="*/ 188534 h 250624"/>
                <a:gd name="connsiteX16" fmla="*/ 8004 w 238593"/>
                <a:gd name="connsiteY16" fmla="*/ 159107 h 250624"/>
                <a:gd name="connsiteX17" fmla="*/ 0 w 238593"/>
                <a:gd name="connsiteY17" fmla="*/ 128915 h 250624"/>
                <a:gd name="connsiteX18" fmla="*/ 9652 w 238593"/>
                <a:gd name="connsiteY18" fmla="*/ 99076 h 250624"/>
                <a:gd name="connsiteX19" fmla="*/ 12006 w 238593"/>
                <a:gd name="connsiteY19" fmla="*/ 83833 h 250624"/>
                <a:gd name="connsiteX20" fmla="*/ 8946 w 238593"/>
                <a:gd name="connsiteY20" fmla="*/ 68531 h 250624"/>
                <a:gd name="connsiteX21" fmla="*/ 11888 w 238593"/>
                <a:gd name="connsiteY21" fmla="*/ 37456 h 250624"/>
                <a:gd name="connsiteX22" fmla="*/ 32546 w 238593"/>
                <a:gd name="connsiteY22" fmla="*/ 13915 h 250624"/>
                <a:gd name="connsiteX23" fmla="*/ 150901 w 238593"/>
                <a:gd name="connsiteY23" fmla="*/ 24803 h 250624"/>
                <a:gd name="connsiteX24" fmla="*/ 170382 w 238593"/>
                <a:gd name="connsiteY24" fmla="*/ 49521 h 250624"/>
                <a:gd name="connsiteX25" fmla="*/ 194747 w 238593"/>
                <a:gd name="connsiteY25" fmla="*/ 67825 h 250624"/>
                <a:gd name="connsiteX26" fmla="*/ 223468 w 238593"/>
                <a:gd name="connsiteY26" fmla="*/ 65647 h 250624"/>
                <a:gd name="connsiteX27" fmla="*/ 235709 w 238593"/>
                <a:gd name="connsiteY27" fmla="*/ 38516 h 25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8593" h="250624">
                  <a:moveTo>
                    <a:pt x="238593" y="38986"/>
                  </a:moveTo>
                  <a:cubicBezTo>
                    <a:pt x="237699" y="44242"/>
                    <a:pt x="236316" y="49404"/>
                    <a:pt x="234474" y="54406"/>
                  </a:cubicBezTo>
                  <a:cubicBezTo>
                    <a:pt x="232684" y="59626"/>
                    <a:pt x="229459" y="64235"/>
                    <a:pt x="225175" y="67707"/>
                  </a:cubicBezTo>
                  <a:cubicBezTo>
                    <a:pt x="215835" y="73804"/>
                    <a:pt x="204029" y="74717"/>
                    <a:pt x="193864" y="70120"/>
                  </a:cubicBezTo>
                  <a:cubicBezTo>
                    <a:pt x="183965" y="65924"/>
                    <a:pt x="175267" y="59332"/>
                    <a:pt x="168557" y="50934"/>
                  </a:cubicBezTo>
                  <a:cubicBezTo>
                    <a:pt x="161554" y="43047"/>
                    <a:pt x="156198" y="33807"/>
                    <a:pt x="149253" y="26215"/>
                  </a:cubicBezTo>
                  <a:cubicBezTo>
                    <a:pt x="116925" y="-1758"/>
                    <a:pt x="70448" y="-6249"/>
                    <a:pt x="33370" y="15033"/>
                  </a:cubicBezTo>
                  <a:cubicBezTo>
                    <a:pt x="24577" y="20642"/>
                    <a:pt x="17527" y="28587"/>
                    <a:pt x="13007" y="37986"/>
                  </a:cubicBezTo>
                  <a:cubicBezTo>
                    <a:pt x="8475" y="47403"/>
                    <a:pt x="7416" y="58114"/>
                    <a:pt x="10005" y="68237"/>
                  </a:cubicBezTo>
                  <a:cubicBezTo>
                    <a:pt x="11365" y="73322"/>
                    <a:pt x="12371" y="78489"/>
                    <a:pt x="13007" y="83715"/>
                  </a:cubicBezTo>
                  <a:cubicBezTo>
                    <a:pt x="13283" y="89030"/>
                    <a:pt x="12442" y="94344"/>
                    <a:pt x="10535" y="99312"/>
                  </a:cubicBezTo>
                  <a:cubicBezTo>
                    <a:pt x="7121" y="109258"/>
                    <a:pt x="1354" y="118439"/>
                    <a:pt x="706" y="128738"/>
                  </a:cubicBezTo>
                  <a:cubicBezTo>
                    <a:pt x="718" y="139203"/>
                    <a:pt x="3396" y="149490"/>
                    <a:pt x="8475" y="158636"/>
                  </a:cubicBezTo>
                  <a:cubicBezTo>
                    <a:pt x="12983" y="168141"/>
                    <a:pt x="16379" y="178135"/>
                    <a:pt x="18598" y="188416"/>
                  </a:cubicBezTo>
                  <a:cubicBezTo>
                    <a:pt x="22977" y="209027"/>
                    <a:pt x="22164" y="230403"/>
                    <a:pt x="16244" y="250625"/>
                  </a:cubicBezTo>
                  <a:cubicBezTo>
                    <a:pt x="22011" y="230408"/>
                    <a:pt x="22700" y="209080"/>
                    <a:pt x="18245" y="188534"/>
                  </a:cubicBezTo>
                  <a:cubicBezTo>
                    <a:pt x="15973" y="178364"/>
                    <a:pt x="12542" y="168488"/>
                    <a:pt x="8004" y="159107"/>
                  </a:cubicBezTo>
                  <a:cubicBezTo>
                    <a:pt x="2790" y="149896"/>
                    <a:pt x="35" y="139497"/>
                    <a:pt x="0" y="128915"/>
                  </a:cubicBezTo>
                  <a:cubicBezTo>
                    <a:pt x="589" y="118204"/>
                    <a:pt x="6356" y="108905"/>
                    <a:pt x="9652" y="99076"/>
                  </a:cubicBezTo>
                  <a:cubicBezTo>
                    <a:pt x="11512" y="94221"/>
                    <a:pt x="12318" y="89024"/>
                    <a:pt x="12006" y="83833"/>
                  </a:cubicBezTo>
                  <a:cubicBezTo>
                    <a:pt x="11353" y="78666"/>
                    <a:pt x="10335" y="73551"/>
                    <a:pt x="8946" y="68531"/>
                  </a:cubicBezTo>
                  <a:cubicBezTo>
                    <a:pt x="6221" y="58149"/>
                    <a:pt x="7263" y="47138"/>
                    <a:pt x="11888" y="37456"/>
                  </a:cubicBezTo>
                  <a:cubicBezTo>
                    <a:pt x="16450" y="27840"/>
                    <a:pt x="23606" y="19688"/>
                    <a:pt x="32546" y="13915"/>
                  </a:cubicBezTo>
                  <a:cubicBezTo>
                    <a:pt x="70283" y="-8061"/>
                    <a:pt x="117808" y="-3694"/>
                    <a:pt x="150901" y="24803"/>
                  </a:cubicBezTo>
                  <a:cubicBezTo>
                    <a:pt x="158140" y="32689"/>
                    <a:pt x="163437" y="41753"/>
                    <a:pt x="170382" y="49521"/>
                  </a:cubicBezTo>
                  <a:cubicBezTo>
                    <a:pt x="176850" y="57561"/>
                    <a:pt x="185225" y="63852"/>
                    <a:pt x="194747" y="67825"/>
                  </a:cubicBezTo>
                  <a:cubicBezTo>
                    <a:pt x="204070" y="72009"/>
                    <a:pt x="214881" y="71185"/>
                    <a:pt x="223468" y="65647"/>
                  </a:cubicBezTo>
                  <a:cubicBezTo>
                    <a:pt x="231413" y="59409"/>
                    <a:pt x="233767" y="48580"/>
                    <a:pt x="235709" y="3851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8206585B-A93C-4359-A8F1-4CF797B806AF}"/>
                </a:ext>
              </a:extLst>
            </p:cNvPr>
            <p:cNvSpPr/>
            <p:nvPr/>
          </p:nvSpPr>
          <p:spPr>
            <a:xfrm>
              <a:off x="7718560" y="3559237"/>
              <a:ext cx="98869" cy="192451"/>
            </a:xfrm>
            <a:custGeom>
              <a:avLst/>
              <a:gdLst>
                <a:gd name="connsiteX0" fmla="*/ 3061 w 98869"/>
                <a:gd name="connsiteY0" fmla="*/ 0 h 192451"/>
                <a:gd name="connsiteX1" fmla="*/ 7533 w 98869"/>
                <a:gd name="connsiteY1" fmla="*/ 16126 h 192451"/>
                <a:gd name="connsiteX2" fmla="*/ 16420 w 98869"/>
                <a:gd name="connsiteY2" fmla="*/ 28956 h 192451"/>
                <a:gd name="connsiteX3" fmla="*/ 32193 w 98869"/>
                <a:gd name="connsiteY3" fmla="*/ 29957 h 192451"/>
                <a:gd name="connsiteX4" fmla="*/ 47848 w 98869"/>
                <a:gd name="connsiteY4" fmla="*/ 24071 h 192451"/>
                <a:gd name="connsiteX5" fmla="*/ 64739 w 98869"/>
                <a:gd name="connsiteY5" fmla="*/ 20246 h 192451"/>
                <a:gd name="connsiteX6" fmla="*/ 80806 w 98869"/>
                <a:gd name="connsiteY6" fmla="*/ 26720 h 192451"/>
                <a:gd name="connsiteX7" fmla="*/ 96285 w 98869"/>
                <a:gd name="connsiteY7" fmla="*/ 56794 h 192451"/>
                <a:gd name="connsiteX8" fmla="*/ 97403 w 98869"/>
                <a:gd name="connsiteY8" fmla="*/ 124652 h 192451"/>
                <a:gd name="connsiteX9" fmla="*/ 98168 w 98869"/>
                <a:gd name="connsiteY9" fmla="*/ 192452 h 192451"/>
                <a:gd name="connsiteX10" fmla="*/ 96638 w 98869"/>
                <a:gd name="connsiteY10" fmla="*/ 124652 h 192451"/>
                <a:gd name="connsiteX11" fmla="*/ 94814 w 98869"/>
                <a:gd name="connsiteY11" fmla="*/ 57029 h 192451"/>
                <a:gd name="connsiteX12" fmla="*/ 79629 w 98869"/>
                <a:gd name="connsiteY12" fmla="*/ 28132 h 192451"/>
                <a:gd name="connsiteX13" fmla="*/ 64680 w 98869"/>
                <a:gd name="connsiteY13" fmla="*/ 22247 h 192451"/>
                <a:gd name="connsiteX14" fmla="*/ 48731 w 98869"/>
                <a:gd name="connsiteY14" fmla="*/ 26072 h 192451"/>
                <a:gd name="connsiteX15" fmla="*/ 32723 w 98869"/>
                <a:gd name="connsiteY15" fmla="*/ 32311 h 192451"/>
                <a:gd name="connsiteX16" fmla="*/ 15067 w 98869"/>
                <a:gd name="connsiteY16" fmla="*/ 31251 h 192451"/>
                <a:gd name="connsiteX17" fmla="*/ 8475 w 98869"/>
                <a:gd name="connsiteY17" fmla="*/ 25013 h 192451"/>
                <a:gd name="connsiteX18" fmla="*/ 4767 w 98869"/>
                <a:gd name="connsiteY18" fmla="*/ 17126 h 192451"/>
                <a:gd name="connsiteX19" fmla="*/ 0 w 98869"/>
                <a:gd name="connsiteY19" fmla="*/ 589 h 19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869" h="192451">
                  <a:moveTo>
                    <a:pt x="3061" y="0"/>
                  </a:moveTo>
                  <a:cubicBezTo>
                    <a:pt x="4043" y="5503"/>
                    <a:pt x="5544" y="10900"/>
                    <a:pt x="7533" y="16126"/>
                  </a:cubicBezTo>
                  <a:cubicBezTo>
                    <a:pt x="8757" y="21376"/>
                    <a:pt x="11936" y="25966"/>
                    <a:pt x="16420" y="28956"/>
                  </a:cubicBezTo>
                  <a:cubicBezTo>
                    <a:pt x="21405" y="31098"/>
                    <a:pt x="26979" y="31452"/>
                    <a:pt x="32193" y="29957"/>
                  </a:cubicBezTo>
                  <a:cubicBezTo>
                    <a:pt x="37567" y="28432"/>
                    <a:pt x="42799" y="26461"/>
                    <a:pt x="47848" y="24071"/>
                  </a:cubicBezTo>
                  <a:cubicBezTo>
                    <a:pt x="53139" y="21593"/>
                    <a:pt x="58901" y="20287"/>
                    <a:pt x="64739" y="20246"/>
                  </a:cubicBezTo>
                  <a:cubicBezTo>
                    <a:pt x="70642" y="20664"/>
                    <a:pt x="76263" y="22929"/>
                    <a:pt x="80806" y="26720"/>
                  </a:cubicBezTo>
                  <a:cubicBezTo>
                    <a:pt x="89405" y="34565"/>
                    <a:pt x="94896" y="45241"/>
                    <a:pt x="96285" y="56794"/>
                  </a:cubicBezTo>
                  <a:cubicBezTo>
                    <a:pt x="99304" y="79294"/>
                    <a:pt x="99681" y="102064"/>
                    <a:pt x="97403" y="124652"/>
                  </a:cubicBezTo>
                  <a:cubicBezTo>
                    <a:pt x="95037" y="147205"/>
                    <a:pt x="95296" y="169958"/>
                    <a:pt x="98168" y="192452"/>
                  </a:cubicBezTo>
                  <a:cubicBezTo>
                    <a:pt x="95073" y="169987"/>
                    <a:pt x="94555" y="147235"/>
                    <a:pt x="96638" y="124652"/>
                  </a:cubicBezTo>
                  <a:cubicBezTo>
                    <a:pt x="98716" y="102117"/>
                    <a:pt x="98098" y="79417"/>
                    <a:pt x="94814" y="57029"/>
                  </a:cubicBezTo>
                  <a:cubicBezTo>
                    <a:pt x="93389" y="45882"/>
                    <a:pt x="87998" y="35624"/>
                    <a:pt x="79629" y="28132"/>
                  </a:cubicBezTo>
                  <a:cubicBezTo>
                    <a:pt x="75386" y="24654"/>
                    <a:pt x="70160" y="22594"/>
                    <a:pt x="64680" y="22247"/>
                  </a:cubicBezTo>
                  <a:cubicBezTo>
                    <a:pt x="59148" y="22353"/>
                    <a:pt x="53710" y="23659"/>
                    <a:pt x="48731" y="26072"/>
                  </a:cubicBezTo>
                  <a:cubicBezTo>
                    <a:pt x="43581" y="28603"/>
                    <a:pt x="38226" y="30692"/>
                    <a:pt x="32723" y="32311"/>
                  </a:cubicBezTo>
                  <a:cubicBezTo>
                    <a:pt x="26890" y="34006"/>
                    <a:pt x="20652" y="33629"/>
                    <a:pt x="15067" y="31251"/>
                  </a:cubicBezTo>
                  <a:cubicBezTo>
                    <a:pt x="12342" y="29815"/>
                    <a:pt x="10058" y="27655"/>
                    <a:pt x="8475" y="25013"/>
                  </a:cubicBezTo>
                  <a:cubicBezTo>
                    <a:pt x="7015" y="22494"/>
                    <a:pt x="5774" y="19857"/>
                    <a:pt x="4767" y="17126"/>
                  </a:cubicBezTo>
                  <a:cubicBezTo>
                    <a:pt x="2654" y="11777"/>
                    <a:pt x="1060" y="6238"/>
                    <a:pt x="0" y="589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41EFCC3E-DD3C-409E-8483-A9DE963868D7}"/>
                </a:ext>
              </a:extLst>
            </p:cNvPr>
            <p:cNvSpPr/>
            <p:nvPr/>
          </p:nvSpPr>
          <p:spPr>
            <a:xfrm>
              <a:off x="7827490" y="2894660"/>
              <a:ext cx="35075" cy="213992"/>
            </a:xfrm>
            <a:custGeom>
              <a:avLst/>
              <a:gdLst>
                <a:gd name="connsiteX0" fmla="*/ 6542 w 35075"/>
                <a:gd name="connsiteY0" fmla="*/ 0 h 213992"/>
                <a:gd name="connsiteX1" fmla="*/ 13839 w 35075"/>
                <a:gd name="connsiteY1" fmla="*/ 12830 h 213992"/>
                <a:gd name="connsiteX2" fmla="*/ 11485 w 35075"/>
                <a:gd name="connsiteY2" fmla="*/ 27308 h 213992"/>
                <a:gd name="connsiteX3" fmla="*/ 1186 w 35075"/>
                <a:gd name="connsiteY3" fmla="*/ 53851 h 213992"/>
                <a:gd name="connsiteX4" fmla="*/ 13427 w 35075"/>
                <a:gd name="connsiteY4" fmla="*/ 79511 h 213992"/>
                <a:gd name="connsiteX5" fmla="*/ 27082 w 35075"/>
                <a:gd name="connsiteY5" fmla="*/ 105231 h 213992"/>
                <a:gd name="connsiteX6" fmla="*/ 34379 w 35075"/>
                <a:gd name="connsiteY6" fmla="*/ 133363 h 213992"/>
                <a:gd name="connsiteX7" fmla="*/ 29495 w 35075"/>
                <a:gd name="connsiteY7" fmla="*/ 161613 h 213992"/>
                <a:gd name="connsiteX8" fmla="*/ 12898 w 35075"/>
                <a:gd name="connsiteY8" fmla="*/ 185154 h 213992"/>
                <a:gd name="connsiteX9" fmla="*/ 9955 w 35075"/>
                <a:gd name="connsiteY9" fmla="*/ 213992 h 213992"/>
                <a:gd name="connsiteX10" fmla="*/ 12604 w 35075"/>
                <a:gd name="connsiteY10" fmla="*/ 185154 h 213992"/>
                <a:gd name="connsiteX11" fmla="*/ 29083 w 35075"/>
                <a:gd name="connsiteY11" fmla="*/ 161613 h 213992"/>
                <a:gd name="connsiteX12" fmla="*/ 33732 w 35075"/>
                <a:gd name="connsiteY12" fmla="*/ 133657 h 213992"/>
                <a:gd name="connsiteX13" fmla="*/ 26258 w 35075"/>
                <a:gd name="connsiteY13" fmla="*/ 105701 h 213992"/>
                <a:gd name="connsiteX14" fmla="*/ 12545 w 35075"/>
                <a:gd name="connsiteY14" fmla="*/ 80218 h 213992"/>
                <a:gd name="connsiteX15" fmla="*/ 9 w 35075"/>
                <a:gd name="connsiteY15" fmla="*/ 54087 h 213992"/>
                <a:gd name="connsiteX16" fmla="*/ 3422 w 35075"/>
                <a:gd name="connsiteY16" fmla="*/ 39844 h 213992"/>
                <a:gd name="connsiteX17" fmla="*/ 10191 w 35075"/>
                <a:gd name="connsiteY17" fmla="*/ 27014 h 213992"/>
                <a:gd name="connsiteX18" fmla="*/ 12368 w 35075"/>
                <a:gd name="connsiteY18" fmla="*/ 13301 h 213992"/>
                <a:gd name="connsiteX19" fmla="*/ 5423 w 35075"/>
                <a:gd name="connsiteY19" fmla="*/ 1530 h 21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075" h="213992">
                  <a:moveTo>
                    <a:pt x="6542" y="0"/>
                  </a:moveTo>
                  <a:cubicBezTo>
                    <a:pt x="10255" y="3408"/>
                    <a:pt x="12809" y="7892"/>
                    <a:pt x="13839" y="12830"/>
                  </a:cubicBezTo>
                  <a:cubicBezTo>
                    <a:pt x="14699" y="17786"/>
                    <a:pt x="13869" y="22882"/>
                    <a:pt x="11485" y="27308"/>
                  </a:cubicBezTo>
                  <a:cubicBezTo>
                    <a:pt x="7248" y="35960"/>
                    <a:pt x="715" y="44081"/>
                    <a:pt x="1186" y="53851"/>
                  </a:cubicBezTo>
                  <a:cubicBezTo>
                    <a:pt x="1657" y="63621"/>
                    <a:pt x="8072" y="71507"/>
                    <a:pt x="13427" y="79511"/>
                  </a:cubicBezTo>
                  <a:cubicBezTo>
                    <a:pt x="18966" y="87527"/>
                    <a:pt x="23544" y="96155"/>
                    <a:pt x="27082" y="105231"/>
                  </a:cubicBezTo>
                  <a:cubicBezTo>
                    <a:pt x="30654" y="114276"/>
                    <a:pt x="33102" y="123722"/>
                    <a:pt x="34379" y="133363"/>
                  </a:cubicBezTo>
                  <a:cubicBezTo>
                    <a:pt x="36186" y="143062"/>
                    <a:pt x="34450" y="153085"/>
                    <a:pt x="29495" y="161613"/>
                  </a:cubicBezTo>
                  <a:cubicBezTo>
                    <a:pt x="24080" y="169617"/>
                    <a:pt x="15782" y="175679"/>
                    <a:pt x="12898" y="185154"/>
                  </a:cubicBezTo>
                  <a:cubicBezTo>
                    <a:pt x="10238" y="194518"/>
                    <a:pt x="9237" y="204282"/>
                    <a:pt x="9955" y="213992"/>
                  </a:cubicBezTo>
                  <a:cubicBezTo>
                    <a:pt x="9149" y="204299"/>
                    <a:pt x="10049" y="194541"/>
                    <a:pt x="12604" y="185154"/>
                  </a:cubicBezTo>
                  <a:cubicBezTo>
                    <a:pt x="15428" y="175561"/>
                    <a:pt x="23786" y="169381"/>
                    <a:pt x="29083" y="161613"/>
                  </a:cubicBezTo>
                  <a:cubicBezTo>
                    <a:pt x="33891" y="153138"/>
                    <a:pt x="35539" y="143233"/>
                    <a:pt x="33732" y="133657"/>
                  </a:cubicBezTo>
                  <a:cubicBezTo>
                    <a:pt x="32361" y="124076"/>
                    <a:pt x="29848" y="114688"/>
                    <a:pt x="26258" y="105701"/>
                  </a:cubicBezTo>
                  <a:cubicBezTo>
                    <a:pt x="22673" y="96709"/>
                    <a:pt x="18077" y="88163"/>
                    <a:pt x="12545" y="80218"/>
                  </a:cubicBezTo>
                  <a:cubicBezTo>
                    <a:pt x="7189" y="72390"/>
                    <a:pt x="774" y="64268"/>
                    <a:pt x="9" y="54087"/>
                  </a:cubicBezTo>
                  <a:cubicBezTo>
                    <a:pt x="-115" y="49125"/>
                    <a:pt x="1062" y="44211"/>
                    <a:pt x="3422" y="39844"/>
                  </a:cubicBezTo>
                  <a:cubicBezTo>
                    <a:pt x="5541" y="35430"/>
                    <a:pt x="8131" y="31310"/>
                    <a:pt x="10191" y="27014"/>
                  </a:cubicBezTo>
                  <a:cubicBezTo>
                    <a:pt x="12445" y="22818"/>
                    <a:pt x="13210" y="17986"/>
                    <a:pt x="12368" y="13301"/>
                  </a:cubicBezTo>
                  <a:cubicBezTo>
                    <a:pt x="11303" y="8763"/>
                    <a:pt x="8884" y="4655"/>
                    <a:pt x="5423" y="153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FE1FD3AB-EDD1-47A9-A30D-8DC75F44BFFA}"/>
                </a:ext>
              </a:extLst>
            </p:cNvPr>
            <p:cNvSpPr/>
            <p:nvPr/>
          </p:nvSpPr>
          <p:spPr>
            <a:xfrm>
              <a:off x="7516366" y="2912434"/>
              <a:ext cx="41876" cy="210755"/>
            </a:xfrm>
            <a:custGeom>
              <a:avLst/>
              <a:gdLst>
                <a:gd name="connsiteX0" fmla="*/ 35638 w 41876"/>
                <a:gd name="connsiteY0" fmla="*/ 1471 h 210755"/>
                <a:gd name="connsiteX1" fmla="*/ 15510 w 41876"/>
                <a:gd name="connsiteY1" fmla="*/ 22188 h 210755"/>
                <a:gd name="connsiteX2" fmla="*/ 2445 w 41876"/>
                <a:gd name="connsiteY2" fmla="*/ 48142 h 210755"/>
                <a:gd name="connsiteX3" fmla="*/ 856 w 41876"/>
                <a:gd name="connsiteY3" fmla="*/ 62503 h 210755"/>
                <a:gd name="connsiteX4" fmla="*/ 4858 w 41876"/>
                <a:gd name="connsiteY4" fmla="*/ 76274 h 210755"/>
                <a:gd name="connsiteX5" fmla="*/ 22514 w 41876"/>
                <a:gd name="connsiteY5" fmla="*/ 99816 h 210755"/>
                <a:gd name="connsiteX6" fmla="*/ 36580 w 41876"/>
                <a:gd name="connsiteY6" fmla="*/ 125417 h 210755"/>
                <a:gd name="connsiteX7" fmla="*/ 35462 w 41876"/>
                <a:gd name="connsiteY7" fmla="*/ 154844 h 210755"/>
                <a:gd name="connsiteX8" fmla="*/ 31931 w 41876"/>
                <a:gd name="connsiteY8" fmla="*/ 183918 h 210755"/>
                <a:gd name="connsiteX9" fmla="*/ 41877 w 41876"/>
                <a:gd name="connsiteY9" fmla="*/ 210755 h 210755"/>
                <a:gd name="connsiteX10" fmla="*/ 31754 w 41876"/>
                <a:gd name="connsiteY10" fmla="*/ 183918 h 210755"/>
                <a:gd name="connsiteX11" fmla="*/ 35109 w 41876"/>
                <a:gd name="connsiteY11" fmla="*/ 154491 h 210755"/>
                <a:gd name="connsiteX12" fmla="*/ 36050 w 41876"/>
                <a:gd name="connsiteY12" fmla="*/ 125359 h 210755"/>
                <a:gd name="connsiteX13" fmla="*/ 21984 w 41876"/>
                <a:gd name="connsiteY13" fmla="*/ 100110 h 210755"/>
                <a:gd name="connsiteX14" fmla="*/ 4328 w 41876"/>
                <a:gd name="connsiteY14" fmla="*/ 76569 h 210755"/>
                <a:gd name="connsiteX15" fmla="*/ 91 w 41876"/>
                <a:gd name="connsiteY15" fmla="*/ 62385 h 210755"/>
                <a:gd name="connsiteX16" fmla="*/ 1621 w 41876"/>
                <a:gd name="connsiteY16" fmla="*/ 47672 h 210755"/>
                <a:gd name="connsiteX17" fmla="*/ 14745 w 41876"/>
                <a:gd name="connsiteY17" fmla="*/ 21246 h 210755"/>
                <a:gd name="connsiteX18" fmla="*/ 35226 w 41876"/>
                <a:gd name="connsiteY18" fmla="*/ 0 h 21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76" h="210755">
                  <a:moveTo>
                    <a:pt x="35638" y="1471"/>
                  </a:moveTo>
                  <a:cubicBezTo>
                    <a:pt x="27623" y="6974"/>
                    <a:pt x="20784" y="14019"/>
                    <a:pt x="15510" y="22188"/>
                  </a:cubicBezTo>
                  <a:cubicBezTo>
                    <a:pt x="9755" y="30057"/>
                    <a:pt x="5335" y="38826"/>
                    <a:pt x="2445" y="48142"/>
                  </a:cubicBezTo>
                  <a:cubicBezTo>
                    <a:pt x="1097" y="52804"/>
                    <a:pt x="556" y="57659"/>
                    <a:pt x="856" y="62503"/>
                  </a:cubicBezTo>
                  <a:cubicBezTo>
                    <a:pt x="1274" y="67311"/>
                    <a:pt x="2633" y="71990"/>
                    <a:pt x="4858" y="76274"/>
                  </a:cubicBezTo>
                  <a:cubicBezTo>
                    <a:pt x="9866" y="84744"/>
                    <a:pt x="15787" y="92636"/>
                    <a:pt x="22514" y="99816"/>
                  </a:cubicBezTo>
                  <a:cubicBezTo>
                    <a:pt x="29318" y="107002"/>
                    <a:pt x="34161" y="115818"/>
                    <a:pt x="36580" y="125417"/>
                  </a:cubicBezTo>
                  <a:cubicBezTo>
                    <a:pt x="38051" y="135211"/>
                    <a:pt x="37675" y="145192"/>
                    <a:pt x="35462" y="154844"/>
                  </a:cubicBezTo>
                  <a:cubicBezTo>
                    <a:pt x="33261" y="164385"/>
                    <a:pt x="32078" y="174131"/>
                    <a:pt x="31931" y="183918"/>
                  </a:cubicBezTo>
                  <a:cubicBezTo>
                    <a:pt x="31619" y="193817"/>
                    <a:pt x="35185" y="203452"/>
                    <a:pt x="41877" y="210755"/>
                  </a:cubicBezTo>
                  <a:cubicBezTo>
                    <a:pt x="35126" y="203475"/>
                    <a:pt x="31495" y="193841"/>
                    <a:pt x="31754" y="183918"/>
                  </a:cubicBezTo>
                  <a:cubicBezTo>
                    <a:pt x="31789" y="174013"/>
                    <a:pt x="32914" y="164149"/>
                    <a:pt x="35109" y="154491"/>
                  </a:cubicBezTo>
                  <a:cubicBezTo>
                    <a:pt x="37210" y="144922"/>
                    <a:pt x="37534" y="135046"/>
                    <a:pt x="36050" y="125359"/>
                  </a:cubicBezTo>
                  <a:cubicBezTo>
                    <a:pt x="33579" y="115889"/>
                    <a:pt x="28735" y="107202"/>
                    <a:pt x="21984" y="100110"/>
                  </a:cubicBezTo>
                  <a:cubicBezTo>
                    <a:pt x="15246" y="92942"/>
                    <a:pt x="9325" y="85044"/>
                    <a:pt x="4328" y="76569"/>
                  </a:cubicBezTo>
                  <a:cubicBezTo>
                    <a:pt x="2015" y="72155"/>
                    <a:pt x="579" y="67341"/>
                    <a:pt x="91" y="62385"/>
                  </a:cubicBezTo>
                  <a:cubicBezTo>
                    <a:pt x="-227" y="57430"/>
                    <a:pt x="291" y="52456"/>
                    <a:pt x="1621" y="47672"/>
                  </a:cubicBezTo>
                  <a:cubicBezTo>
                    <a:pt x="4517" y="38202"/>
                    <a:pt x="8948" y="29274"/>
                    <a:pt x="14745" y="21246"/>
                  </a:cubicBezTo>
                  <a:cubicBezTo>
                    <a:pt x="20095" y="12877"/>
                    <a:pt x="27058" y="5656"/>
                    <a:pt x="35226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9FEFFB89-AAA6-4265-9944-1B610E774F6C}"/>
                </a:ext>
              </a:extLst>
            </p:cNvPr>
            <p:cNvSpPr/>
            <p:nvPr/>
          </p:nvSpPr>
          <p:spPr>
            <a:xfrm>
              <a:off x="8042518" y="3581543"/>
              <a:ext cx="13297" cy="190980"/>
            </a:xfrm>
            <a:custGeom>
              <a:avLst/>
              <a:gdLst>
                <a:gd name="connsiteX0" fmla="*/ 8626 w 13297"/>
                <a:gd name="connsiteY0" fmla="*/ 0 h 190980"/>
                <a:gd name="connsiteX1" fmla="*/ 13099 w 13297"/>
                <a:gd name="connsiteY1" fmla="*/ 48260 h 190980"/>
                <a:gd name="connsiteX2" fmla="*/ 7566 w 13297"/>
                <a:gd name="connsiteY2" fmla="*/ 96402 h 190980"/>
                <a:gd name="connsiteX3" fmla="*/ 2152 w 13297"/>
                <a:gd name="connsiteY3" fmla="*/ 119944 h 190980"/>
                <a:gd name="connsiteX4" fmla="*/ 1387 w 13297"/>
                <a:gd name="connsiteY4" fmla="*/ 143897 h 190980"/>
                <a:gd name="connsiteX5" fmla="*/ 12687 w 13297"/>
                <a:gd name="connsiteY5" fmla="*/ 190980 h 190980"/>
                <a:gd name="connsiteX6" fmla="*/ 916 w 13297"/>
                <a:gd name="connsiteY6" fmla="*/ 143897 h 190980"/>
                <a:gd name="connsiteX7" fmla="*/ 1504 w 13297"/>
                <a:gd name="connsiteY7" fmla="*/ 119767 h 190980"/>
                <a:gd name="connsiteX8" fmla="*/ 6742 w 13297"/>
                <a:gd name="connsiteY8" fmla="*/ 96226 h 190980"/>
                <a:gd name="connsiteX9" fmla="*/ 11863 w 13297"/>
                <a:gd name="connsiteY9" fmla="*/ 48201 h 190980"/>
                <a:gd name="connsiteX10" fmla="*/ 7095 w 13297"/>
                <a:gd name="connsiteY10" fmla="*/ 353 h 19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97" h="190980">
                  <a:moveTo>
                    <a:pt x="8626" y="0"/>
                  </a:moveTo>
                  <a:cubicBezTo>
                    <a:pt x="12375" y="15796"/>
                    <a:pt x="13875" y="32046"/>
                    <a:pt x="13099" y="48260"/>
                  </a:cubicBezTo>
                  <a:cubicBezTo>
                    <a:pt x="12557" y="64433"/>
                    <a:pt x="10703" y="80530"/>
                    <a:pt x="7566" y="96402"/>
                  </a:cubicBezTo>
                  <a:cubicBezTo>
                    <a:pt x="6095" y="104348"/>
                    <a:pt x="4035" y="112234"/>
                    <a:pt x="2152" y="119944"/>
                  </a:cubicBezTo>
                  <a:cubicBezTo>
                    <a:pt x="310" y="127801"/>
                    <a:pt x="51" y="135940"/>
                    <a:pt x="1387" y="143897"/>
                  </a:cubicBezTo>
                  <a:cubicBezTo>
                    <a:pt x="3917" y="159788"/>
                    <a:pt x="13157" y="174384"/>
                    <a:pt x="12687" y="190980"/>
                  </a:cubicBezTo>
                  <a:cubicBezTo>
                    <a:pt x="12687" y="174560"/>
                    <a:pt x="3741" y="160141"/>
                    <a:pt x="916" y="143897"/>
                  </a:cubicBezTo>
                  <a:cubicBezTo>
                    <a:pt x="-479" y="135893"/>
                    <a:pt x="-279" y="127695"/>
                    <a:pt x="1504" y="119767"/>
                  </a:cubicBezTo>
                  <a:cubicBezTo>
                    <a:pt x="3329" y="111940"/>
                    <a:pt x="5330" y="104112"/>
                    <a:pt x="6742" y="96226"/>
                  </a:cubicBezTo>
                  <a:cubicBezTo>
                    <a:pt x="9709" y="80377"/>
                    <a:pt x="11421" y="64321"/>
                    <a:pt x="11863" y="48201"/>
                  </a:cubicBezTo>
                  <a:cubicBezTo>
                    <a:pt x="12522" y="32105"/>
                    <a:pt x="10921" y="16002"/>
                    <a:pt x="7095" y="353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9A61C864-A1E6-41EA-B644-CB5FD6F4ED41}"/>
                </a:ext>
              </a:extLst>
            </p:cNvPr>
            <p:cNvSpPr/>
            <p:nvPr/>
          </p:nvSpPr>
          <p:spPr>
            <a:xfrm>
              <a:off x="7568632" y="3225891"/>
              <a:ext cx="88816" cy="133759"/>
            </a:xfrm>
            <a:custGeom>
              <a:avLst/>
              <a:gdLst>
                <a:gd name="connsiteX0" fmla="*/ 26277 w 88816"/>
                <a:gd name="connsiteY0" fmla="*/ 128947 h 133759"/>
                <a:gd name="connsiteX1" fmla="*/ 72006 w 88816"/>
                <a:gd name="connsiteY1" fmla="*/ 123062 h 133759"/>
                <a:gd name="connsiteX2" fmla="*/ 84130 w 88816"/>
                <a:gd name="connsiteY2" fmla="*/ 85336 h 133759"/>
                <a:gd name="connsiteX3" fmla="*/ 82423 w 88816"/>
                <a:gd name="connsiteY3" fmla="*/ 56380 h 133759"/>
                <a:gd name="connsiteX4" fmla="*/ 87838 w 88816"/>
                <a:gd name="connsiteY4" fmla="*/ 32839 h 133759"/>
                <a:gd name="connsiteX5" fmla="*/ 84248 w 88816"/>
                <a:gd name="connsiteY5" fmla="*/ 9297 h 133759"/>
                <a:gd name="connsiteX6" fmla="*/ 64532 w 88816"/>
                <a:gd name="connsiteY6" fmla="*/ 57 h 133759"/>
                <a:gd name="connsiteX7" fmla="*/ 3795 w 88816"/>
                <a:gd name="connsiteY7" fmla="*/ 47964 h 133759"/>
                <a:gd name="connsiteX8" fmla="*/ 26277 w 88816"/>
                <a:gd name="connsiteY8" fmla="*/ 128947 h 13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16" h="133759">
                  <a:moveTo>
                    <a:pt x="26277" y="128947"/>
                  </a:moveTo>
                  <a:cubicBezTo>
                    <a:pt x="41184" y="137104"/>
                    <a:pt x="59653" y="134727"/>
                    <a:pt x="72006" y="123062"/>
                  </a:cubicBezTo>
                  <a:cubicBezTo>
                    <a:pt x="82953" y="113057"/>
                    <a:pt x="85425" y="99520"/>
                    <a:pt x="84130" y="85336"/>
                  </a:cubicBezTo>
                  <a:cubicBezTo>
                    <a:pt x="82594" y="75767"/>
                    <a:pt x="82023" y="66068"/>
                    <a:pt x="82423" y="56380"/>
                  </a:cubicBezTo>
                  <a:cubicBezTo>
                    <a:pt x="83365" y="48317"/>
                    <a:pt x="86308" y="40608"/>
                    <a:pt x="87838" y="32839"/>
                  </a:cubicBezTo>
                  <a:cubicBezTo>
                    <a:pt x="89933" y="24835"/>
                    <a:pt x="88632" y="16319"/>
                    <a:pt x="84248" y="9297"/>
                  </a:cubicBezTo>
                  <a:cubicBezTo>
                    <a:pt x="79345" y="3477"/>
                    <a:pt x="72142" y="98"/>
                    <a:pt x="64532" y="57"/>
                  </a:cubicBezTo>
                  <a:cubicBezTo>
                    <a:pt x="35517" y="-1296"/>
                    <a:pt x="12034" y="21539"/>
                    <a:pt x="3795" y="47964"/>
                  </a:cubicBezTo>
                  <a:cubicBezTo>
                    <a:pt x="-4445" y="74390"/>
                    <a:pt x="-266" y="114116"/>
                    <a:pt x="26277" y="128947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BE53F9C4-F38B-4FD8-926C-AC8AD4451E45}"/>
                </a:ext>
              </a:extLst>
            </p:cNvPr>
            <p:cNvSpPr/>
            <p:nvPr/>
          </p:nvSpPr>
          <p:spPr>
            <a:xfrm>
              <a:off x="7766179" y="3232192"/>
              <a:ext cx="79372" cy="119762"/>
            </a:xfrm>
            <a:custGeom>
              <a:avLst/>
              <a:gdLst>
                <a:gd name="connsiteX0" fmla="*/ 55905 w 79372"/>
                <a:gd name="connsiteY0" fmla="*/ 115466 h 119762"/>
                <a:gd name="connsiteX1" fmla="*/ 15002 w 79372"/>
                <a:gd name="connsiteY1" fmla="*/ 110110 h 119762"/>
                <a:gd name="connsiteX2" fmla="*/ 4114 w 79372"/>
                <a:gd name="connsiteY2" fmla="*/ 76387 h 119762"/>
                <a:gd name="connsiteX3" fmla="*/ 5703 w 79372"/>
                <a:gd name="connsiteY3" fmla="*/ 50432 h 119762"/>
                <a:gd name="connsiteX4" fmla="*/ 877 w 79372"/>
                <a:gd name="connsiteY4" fmla="*/ 29186 h 119762"/>
                <a:gd name="connsiteX5" fmla="*/ 4055 w 79372"/>
                <a:gd name="connsiteY5" fmla="*/ 8293 h 119762"/>
                <a:gd name="connsiteX6" fmla="*/ 21711 w 79372"/>
                <a:gd name="connsiteY6" fmla="*/ 53 h 119762"/>
                <a:gd name="connsiteX7" fmla="*/ 76033 w 79372"/>
                <a:gd name="connsiteY7" fmla="*/ 42958 h 119762"/>
                <a:gd name="connsiteX8" fmla="*/ 55905 w 79372"/>
                <a:gd name="connsiteY8" fmla="*/ 115466 h 1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2" h="119762">
                  <a:moveTo>
                    <a:pt x="55905" y="115466"/>
                  </a:moveTo>
                  <a:cubicBezTo>
                    <a:pt x="42557" y="122775"/>
                    <a:pt x="26019" y="120609"/>
                    <a:pt x="15002" y="110110"/>
                  </a:cubicBezTo>
                  <a:cubicBezTo>
                    <a:pt x="6097" y="101311"/>
                    <a:pt x="2036" y="88728"/>
                    <a:pt x="4114" y="76387"/>
                  </a:cubicBezTo>
                  <a:cubicBezTo>
                    <a:pt x="5521" y="67812"/>
                    <a:pt x="6056" y="59113"/>
                    <a:pt x="5703" y="50432"/>
                  </a:cubicBezTo>
                  <a:cubicBezTo>
                    <a:pt x="4879" y="43193"/>
                    <a:pt x="2172" y="36366"/>
                    <a:pt x="877" y="29186"/>
                  </a:cubicBezTo>
                  <a:cubicBezTo>
                    <a:pt x="-995" y="22082"/>
                    <a:pt x="159" y="14519"/>
                    <a:pt x="4055" y="8293"/>
                  </a:cubicBezTo>
                  <a:cubicBezTo>
                    <a:pt x="8440" y="3078"/>
                    <a:pt x="14902" y="65"/>
                    <a:pt x="21711" y="53"/>
                  </a:cubicBezTo>
                  <a:cubicBezTo>
                    <a:pt x="47666" y="-1183"/>
                    <a:pt x="68794" y="19298"/>
                    <a:pt x="76033" y="42958"/>
                  </a:cubicBezTo>
                  <a:cubicBezTo>
                    <a:pt x="83272" y="66617"/>
                    <a:pt x="79682" y="102165"/>
                    <a:pt x="55905" y="115466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8AEF44CE-A9C4-4363-B31B-F1CD10263DAF}"/>
                </a:ext>
              </a:extLst>
            </p:cNvPr>
            <p:cNvSpPr/>
            <p:nvPr/>
          </p:nvSpPr>
          <p:spPr>
            <a:xfrm>
              <a:off x="7603207" y="3258542"/>
              <a:ext cx="131891" cy="27096"/>
            </a:xfrm>
            <a:custGeom>
              <a:avLst/>
              <a:gdLst>
                <a:gd name="connsiteX0" fmla="*/ 131891 w 131891"/>
                <a:gd name="connsiteY0" fmla="*/ 16196 h 27096"/>
                <a:gd name="connsiteX1" fmla="*/ 115471 w 131891"/>
                <a:gd name="connsiteY1" fmla="*/ 25024 h 27096"/>
                <a:gd name="connsiteX2" fmla="*/ 97815 w 131891"/>
                <a:gd name="connsiteY2" fmla="*/ 27084 h 27096"/>
                <a:gd name="connsiteX3" fmla="*/ 63327 w 131891"/>
                <a:gd name="connsiteY3" fmla="*/ 23023 h 27096"/>
                <a:gd name="connsiteX4" fmla="*/ 47083 w 131891"/>
                <a:gd name="connsiteY4" fmla="*/ 16608 h 27096"/>
                <a:gd name="connsiteX5" fmla="*/ 40197 w 131891"/>
                <a:gd name="connsiteY5" fmla="*/ 11370 h 27096"/>
                <a:gd name="connsiteX6" fmla="*/ 33017 w 131891"/>
                <a:gd name="connsiteY6" fmla="*/ 6956 h 27096"/>
                <a:gd name="connsiteX7" fmla="*/ 0 w 131891"/>
                <a:gd name="connsiteY7" fmla="*/ 1070 h 27096"/>
                <a:gd name="connsiteX8" fmla="*/ 33664 w 131891"/>
                <a:gd name="connsiteY8" fmla="*/ 5484 h 27096"/>
                <a:gd name="connsiteX9" fmla="*/ 41257 w 131891"/>
                <a:gd name="connsiteY9" fmla="*/ 9663 h 27096"/>
                <a:gd name="connsiteX10" fmla="*/ 48260 w 131891"/>
                <a:gd name="connsiteY10" fmla="*/ 14548 h 27096"/>
                <a:gd name="connsiteX11" fmla="*/ 64033 w 131891"/>
                <a:gd name="connsiteY11" fmla="*/ 19963 h 27096"/>
                <a:gd name="connsiteX12" fmla="*/ 97638 w 131891"/>
                <a:gd name="connsiteY12" fmla="*/ 22493 h 27096"/>
                <a:gd name="connsiteX13" fmla="*/ 114059 w 131891"/>
                <a:gd name="connsiteY13" fmla="*/ 19904 h 27096"/>
                <a:gd name="connsiteX14" fmla="*/ 127183 w 131891"/>
                <a:gd name="connsiteY14" fmla="*/ 12370 h 2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891" h="27096">
                  <a:moveTo>
                    <a:pt x="131891" y="16196"/>
                  </a:moveTo>
                  <a:cubicBezTo>
                    <a:pt x="127501" y="20816"/>
                    <a:pt x="121745" y="23912"/>
                    <a:pt x="115471" y="25024"/>
                  </a:cubicBezTo>
                  <a:cubicBezTo>
                    <a:pt x="109686" y="26384"/>
                    <a:pt x="103759" y="27078"/>
                    <a:pt x="97815" y="27084"/>
                  </a:cubicBezTo>
                  <a:cubicBezTo>
                    <a:pt x="86191" y="27243"/>
                    <a:pt x="74597" y="25877"/>
                    <a:pt x="63327" y="23023"/>
                  </a:cubicBezTo>
                  <a:cubicBezTo>
                    <a:pt x="57618" y="21728"/>
                    <a:pt x="52139" y="19562"/>
                    <a:pt x="47083" y="16608"/>
                  </a:cubicBezTo>
                  <a:cubicBezTo>
                    <a:pt x="44435" y="14842"/>
                    <a:pt x="42610" y="12959"/>
                    <a:pt x="40197" y="11370"/>
                  </a:cubicBezTo>
                  <a:cubicBezTo>
                    <a:pt x="37896" y="9751"/>
                    <a:pt x="35501" y="8280"/>
                    <a:pt x="33017" y="6956"/>
                  </a:cubicBezTo>
                  <a:cubicBezTo>
                    <a:pt x="22988" y="1341"/>
                    <a:pt x="11353" y="-736"/>
                    <a:pt x="0" y="1070"/>
                  </a:cubicBezTo>
                  <a:cubicBezTo>
                    <a:pt x="11400" y="-1284"/>
                    <a:pt x="23259" y="270"/>
                    <a:pt x="33664" y="5484"/>
                  </a:cubicBezTo>
                  <a:cubicBezTo>
                    <a:pt x="36283" y="6715"/>
                    <a:pt x="38814" y="8109"/>
                    <a:pt x="41257" y="9663"/>
                  </a:cubicBezTo>
                  <a:cubicBezTo>
                    <a:pt x="43670" y="11134"/>
                    <a:pt x="46024" y="13253"/>
                    <a:pt x="48260" y="14548"/>
                  </a:cubicBezTo>
                  <a:cubicBezTo>
                    <a:pt x="53210" y="17143"/>
                    <a:pt x="58530" y="18968"/>
                    <a:pt x="64033" y="19963"/>
                  </a:cubicBezTo>
                  <a:cubicBezTo>
                    <a:pt x="75074" y="22270"/>
                    <a:pt x="86374" y="23123"/>
                    <a:pt x="97638" y="22493"/>
                  </a:cubicBezTo>
                  <a:cubicBezTo>
                    <a:pt x="103188" y="22234"/>
                    <a:pt x="108697" y="21363"/>
                    <a:pt x="114059" y="19904"/>
                  </a:cubicBezTo>
                  <a:cubicBezTo>
                    <a:pt x="119108" y="18815"/>
                    <a:pt x="123693" y="16184"/>
                    <a:pt x="127183" y="1237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E809B07A-E042-49FF-B9CB-340961784F33}"/>
                </a:ext>
              </a:extLst>
            </p:cNvPr>
            <p:cNvSpPr/>
            <p:nvPr/>
          </p:nvSpPr>
          <p:spPr>
            <a:xfrm>
              <a:off x="7594085" y="3281260"/>
              <a:ext cx="105995" cy="36742"/>
            </a:xfrm>
            <a:custGeom>
              <a:avLst/>
              <a:gdLst>
                <a:gd name="connsiteX0" fmla="*/ 0 w 105995"/>
                <a:gd name="connsiteY0" fmla="*/ 33910 h 36742"/>
                <a:gd name="connsiteX1" fmla="*/ 28544 w 105995"/>
                <a:gd name="connsiteY1" fmla="*/ 33910 h 36742"/>
                <a:gd name="connsiteX2" fmla="*/ 52086 w 105995"/>
                <a:gd name="connsiteY2" fmla="*/ 18196 h 36742"/>
                <a:gd name="connsiteX3" fmla="*/ 62444 w 105995"/>
                <a:gd name="connsiteY3" fmla="*/ 7544 h 36742"/>
                <a:gd name="connsiteX4" fmla="*/ 76569 w 105995"/>
                <a:gd name="connsiteY4" fmla="*/ 2070 h 36742"/>
                <a:gd name="connsiteX5" fmla="*/ 105996 w 105995"/>
                <a:gd name="connsiteY5" fmla="*/ 128 h 36742"/>
                <a:gd name="connsiteX6" fmla="*/ 105996 w 105995"/>
                <a:gd name="connsiteY6" fmla="*/ 4542 h 36742"/>
                <a:gd name="connsiteX7" fmla="*/ 77334 w 105995"/>
                <a:gd name="connsiteY7" fmla="*/ 5484 h 36742"/>
                <a:gd name="connsiteX8" fmla="*/ 64268 w 105995"/>
                <a:gd name="connsiteY8" fmla="*/ 9957 h 36742"/>
                <a:gd name="connsiteX9" fmla="*/ 53969 w 105995"/>
                <a:gd name="connsiteY9" fmla="*/ 19785 h 36742"/>
                <a:gd name="connsiteX10" fmla="*/ 177 w 105995"/>
                <a:gd name="connsiteY10" fmla="*/ 34087 h 3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995" h="36742">
                  <a:moveTo>
                    <a:pt x="0" y="33910"/>
                  </a:moveTo>
                  <a:cubicBezTo>
                    <a:pt x="9299" y="36764"/>
                    <a:pt x="19245" y="36764"/>
                    <a:pt x="28544" y="33910"/>
                  </a:cubicBezTo>
                  <a:cubicBezTo>
                    <a:pt x="37790" y="31156"/>
                    <a:pt x="45994" y="25682"/>
                    <a:pt x="52086" y="18196"/>
                  </a:cubicBezTo>
                  <a:cubicBezTo>
                    <a:pt x="55140" y="14276"/>
                    <a:pt x="58612" y="10704"/>
                    <a:pt x="62444" y="7544"/>
                  </a:cubicBezTo>
                  <a:cubicBezTo>
                    <a:pt x="66723" y="4766"/>
                    <a:pt x="71531" y="2900"/>
                    <a:pt x="76569" y="2070"/>
                  </a:cubicBezTo>
                  <a:cubicBezTo>
                    <a:pt x="86280" y="352"/>
                    <a:pt x="96144" y="-302"/>
                    <a:pt x="105996" y="128"/>
                  </a:cubicBezTo>
                  <a:lnTo>
                    <a:pt x="105996" y="4542"/>
                  </a:lnTo>
                  <a:cubicBezTo>
                    <a:pt x="96438" y="3795"/>
                    <a:pt x="86821" y="4112"/>
                    <a:pt x="77334" y="5484"/>
                  </a:cubicBezTo>
                  <a:cubicBezTo>
                    <a:pt x="72720" y="6060"/>
                    <a:pt x="68270" y="7585"/>
                    <a:pt x="64268" y="9957"/>
                  </a:cubicBezTo>
                  <a:cubicBezTo>
                    <a:pt x="60484" y="12846"/>
                    <a:pt x="57029" y="16142"/>
                    <a:pt x="53969" y="19785"/>
                  </a:cubicBezTo>
                  <a:cubicBezTo>
                    <a:pt x="40544" y="34940"/>
                    <a:pt x="19351" y="40572"/>
                    <a:pt x="177" y="3408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D26DE622-1321-4A2F-A120-773C1F8C5737}"/>
                </a:ext>
              </a:extLst>
            </p:cNvPr>
            <p:cNvSpPr/>
            <p:nvPr/>
          </p:nvSpPr>
          <p:spPr>
            <a:xfrm>
              <a:off x="7574604" y="3290530"/>
              <a:ext cx="76863" cy="8999"/>
            </a:xfrm>
            <a:custGeom>
              <a:avLst/>
              <a:gdLst>
                <a:gd name="connsiteX0" fmla="*/ 0 w 76863"/>
                <a:gd name="connsiteY0" fmla="*/ 1158 h 8999"/>
                <a:gd name="connsiteX1" fmla="*/ 19422 w 76863"/>
                <a:gd name="connsiteY1" fmla="*/ 275 h 8999"/>
                <a:gd name="connsiteX2" fmla="*/ 38549 w 76863"/>
                <a:gd name="connsiteY2" fmla="*/ 4336 h 8999"/>
                <a:gd name="connsiteX3" fmla="*/ 57147 w 76863"/>
                <a:gd name="connsiteY3" fmla="*/ 6278 h 8999"/>
                <a:gd name="connsiteX4" fmla="*/ 76863 w 76863"/>
                <a:gd name="connsiteY4" fmla="*/ 3512 h 8999"/>
                <a:gd name="connsiteX5" fmla="*/ 76275 w 76863"/>
                <a:gd name="connsiteY5" fmla="*/ 6396 h 8999"/>
                <a:gd name="connsiteX6" fmla="*/ 57559 w 76863"/>
                <a:gd name="connsiteY6" fmla="*/ 8514 h 8999"/>
                <a:gd name="connsiteX7" fmla="*/ 47554 w 76863"/>
                <a:gd name="connsiteY7" fmla="*/ 8514 h 8999"/>
                <a:gd name="connsiteX8" fmla="*/ 38078 w 76863"/>
                <a:gd name="connsiteY8" fmla="*/ 5807 h 8999"/>
                <a:gd name="connsiteX9" fmla="*/ 19363 w 76863"/>
                <a:gd name="connsiteY9" fmla="*/ 981 h 8999"/>
                <a:gd name="connsiteX10" fmla="*/ 0 w 76863"/>
                <a:gd name="connsiteY10" fmla="*/ 1158 h 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63" h="8999">
                  <a:moveTo>
                    <a:pt x="0" y="1158"/>
                  </a:moveTo>
                  <a:cubicBezTo>
                    <a:pt x="6409" y="10"/>
                    <a:pt x="12936" y="-284"/>
                    <a:pt x="19422" y="275"/>
                  </a:cubicBezTo>
                  <a:cubicBezTo>
                    <a:pt x="25937" y="857"/>
                    <a:pt x="32358" y="2217"/>
                    <a:pt x="38549" y="4336"/>
                  </a:cubicBezTo>
                  <a:cubicBezTo>
                    <a:pt x="44435" y="6743"/>
                    <a:pt x="50891" y="7420"/>
                    <a:pt x="57147" y="6278"/>
                  </a:cubicBezTo>
                  <a:cubicBezTo>
                    <a:pt x="63515" y="4259"/>
                    <a:pt x="70183" y="3323"/>
                    <a:pt x="76863" y="3512"/>
                  </a:cubicBezTo>
                  <a:lnTo>
                    <a:pt x="76275" y="6396"/>
                  </a:lnTo>
                  <a:cubicBezTo>
                    <a:pt x="69965" y="6084"/>
                    <a:pt x="63645" y="6802"/>
                    <a:pt x="57559" y="8514"/>
                  </a:cubicBezTo>
                  <a:cubicBezTo>
                    <a:pt x="54257" y="9162"/>
                    <a:pt x="50856" y="9162"/>
                    <a:pt x="47554" y="8514"/>
                  </a:cubicBezTo>
                  <a:cubicBezTo>
                    <a:pt x="44335" y="7832"/>
                    <a:pt x="41168" y="6931"/>
                    <a:pt x="38078" y="5807"/>
                  </a:cubicBezTo>
                  <a:cubicBezTo>
                    <a:pt x="32046" y="3476"/>
                    <a:pt x="25766" y="1858"/>
                    <a:pt x="19363" y="981"/>
                  </a:cubicBezTo>
                  <a:cubicBezTo>
                    <a:pt x="12930" y="216"/>
                    <a:pt x="6421" y="275"/>
                    <a:pt x="0" y="115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F1E5AC12-613B-4E9C-B8B4-6D18E161C22F}"/>
                </a:ext>
              </a:extLst>
            </p:cNvPr>
            <p:cNvSpPr/>
            <p:nvPr/>
          </p:nvSpPr>
          <p:spPr>
            <a:xfrm>
              <a:off x="7606444" y="3271837"/>
              <a:ext cx="48789" cy="5279"/>
            </a:xfrm>
            <a:custGeom>
              <a:avLst/>
              <a:gdLst>
                <a:gd name="connsiteX0" fmla="*/ 0 w 48789"/>
                <a:gd name="connsiteY0" fmla="*/ 2724 h 5279"/>
                <a:gd name="connsiteX1" fmla="*/ 12065 w 48789"/>
                <a:gd name="connsiteY1" fmla="*/ 4548 h 5279"/>
                <a:gd name="connsiteX2" fmla="*/ 23836 w 48789"/>
                <a:gd name="connsiteY2" fmla="*/ 1017 h 5279"/>
                <a:gd name="connsiteX3" fmla="*/ 36548 w 48789"/>
                <a:gd name="connsiteY3" fmla="*/ 488 h 5279"/>
                <a:gd name="connsiteX4" fmla="*/ 48790 w 48789"/>
                <a:gd name="connsiteY4" fmla="*/ 3901 h 5279"/>
                <a:gd name="connsiteX5" fmla="*/ 48260 w 48789"/>
                <a:gd name="connsiteY5" fmla="*/ 5255 h 5279"/>
                <a:gd name="connsiteX6" fmla="*/ 24012 w 48789"/>
                <a:gd name="connsiteY6" fmla="*/ 1723 h 5279"/>
                <a:gd name="connsiteX7" fmla="*/ 11830 w 48789"/>
                <a:gd name="connsiteY7" fmla="*/ 4960 h 5279"/>
                <a:gd name="connsiteX8" fmla="*/ 0 w 48789"/>
                <a:gd name="connsiteY8" fmla="*/ 2724 h 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89" h="5279">
                  <a:moveTo>
                    <a:pt x="0" y="2724"/>
                  </a:moveTo>
                  <a:cubicBezTo>
                    <a:pt x="3596" y="4978"/>
                    <a:pt x="7963" y="5637"/>
                    <a:pt x="12065" y="4548"/>
                  </a:cubicBezTo>
                  <a:cubicBezTo>
                    <a:pt x="16185" y="3783"/>
                    <a:pt x="20069" y="2077"/>
                    <a:pt x="23836" y="1017"/>
                  </a:cubicBezTo>
                  <a:cubicBezTo>
                    <a:pt x="27979" y="-130"/>
                    <a:pt x="32328" y="-307"/>
                    <a:pt x="36548" y="488"/>
                  </a:cubicBezTo>
                  <a:cubicBezTo>
                    <a:pt x="40733" y="1211"/>
                    <a:pt x="44835" y="2353"/>
                    <a:pt x="48790" y="3901"/>
                  </a:cubicBezTo>
                  <a:lnTo>
                    <a:pt x="48260" y="5255"/>
                  </a:lnTo>
                  <a:cubicBezTo>
                    <a:pt x="40739" y="1588"/>
                    <a:pt x="32264" y="358"/>
                    <a:pt x="24012" y="1723"/>
                  </a:cubicBezTo>
                  <a:cubicBezTo>
                    <a:pt x="20010" y="2665"/>
                    <a:pt x="16067" y="4254"/>
                    <a:pt x="11830" y="4960"/>
                  </a:cubicBezTo>
                  <a:cubicBezTo>
                    <a:pt x="7745" y="5790"/>
                    <a:pt x="3502" y="4984"/>
                    <a:pt x="0" y="272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BC92CD22-C68F-4EDD-8EE9-EBB271C349A2}"/>
                </a:ext>
              </a:extLst>
            </p:cNvPr>
            <p:cNvSpPr/>
            <p:nvPr/>
          </p:nvSpPr>
          <p:spPr>
            <a:xfrm>
              <a:off x="7730037" y="3260911"/>
              <a:ext cx="93754" cy="25028"/>
            </a:xfrm>
            <a:custGeom>
              <a:avLst/>
              <a:gdLst>
                <a:gd name="connsiteX0" fmla="*/ 5297 w 93754"/>
                <a:gd name="connsiteY0" fmla="*/ 11591 h 25028"/>
                <a:gd name="connsiteX1" fmla="*/ 24954 w 93754"/>
                <a:gd name="connsiteY1" fmla="*/ 20595 h 25028"/>
                <a:gd name="connsiteX2" fmla="*/ 49084 w 93754"/>
                <a:gd name="connsiteY2" fmla="*/ 18241 h 25028"/>
                <a:gd name="connsiteX3" fmla="*/ 59854 w 93754"/>
                <a:gd name="connsiteY3" fmla="*/ 13180 h 25028"/>
                <a:gd name="connsiteX4" fmla="*/ 69624 w 93754"/>
                <a:gd name="connsiteY4" fmla="*/ 5234 h 25028"/>
                <a:gd name="connsiteX5" fmla="*/ 93754 w 93754"/>
                <a:gd name="connsiteY5" fmla="*/ 938 h 25028"/>
                <a:gd name="connsiteX6" fmla="*/ 70213 w 93754"/>
                <a:gd name="connsiteY6" fmla="*/ 6470 h 25028"/>
                <a:gd name="connsiteX7" fmla="*/ 61090 w 93754"/>
                <a:gd name="connsiteY7" fmla="*/ 14828 h 25028"/>
                <a:gd name="connsiteX8" fmla="*/ 49732 w 93754"/>
                <a:gd name="connsiteY8" fmla="*/ 21066 h 25028"/>
                <a:gd name="connsiteX9" fmla="*/ 24483 w 93754"/>
                <a:gd name="connsiteY9" fmla="*/ 25009 h 25028"/>
                <a:gd name="connsiteX10" fmla="*/ 11418 w 93754"/>
                <a:gd name="connsiteY10" fmla="*/ 22891 h 25028"/>
                <a:gd name="connsiteX11" fmla="*/ 0 w 93754"/>
                <a:gd name="connsiteY11" fmla="*/ 14651 h 2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754" h="25028">
                  <a:moveTo>
                    <a:pt x="5297" y="11591"/>
                  </a:moveTo>
                  <a:cubicBezTo>
                    <a:pt x="8710" y="17476"/>
                    <a:pt x="17068" y="20066"/>
                    <a:pt x="24954" y="20595"/>
                  </a:cubicBezTo>
                  <a:cubicBezTo>
                    <a:pt x="33076" y="21254"/>
                    <a:pt x="41245" y="20454"/>
                    <a:pt x="49084" y="18241"/>
                  </a:cubicBezTo>
                  <a:cubicBezTo>
                    <a:pt x="52962" y="17258"/>
                    <a:pt x="56623" y="15540"/>
                    <a:pt x="59854" y="13180"/>
                  </a:cubicBezTo>
                  <a:cubicBezTo>
                    <a:pt x="62832" y="10208"/>
                    <a:pt x="66105" y="7542"/>
                    <a:pt x="69624" y="5234"/>
                  </a:cubicBezTo>
                  <a:cubicBezTo>
                    <a:pt x="76657" y="361"/>
                    <a:pt x="85468" y="-1204"/>
                    <a:pt x="93754" y="938"/>
                  </a:cubicBezTo>
                  <a:cubicBezTo>
                    <a:pt x="85473" y="-822"/>
                    <a:pt x="76840" y="1209"/>
                    <a:pt x="70213" y="6470"/>
                  </a:cubicBezTo>
                  <a:cubicBezTo>
                    <a:pt x="66870" y="8907"/>
                    <a:pt x="63809" y="11708"/>
                    <a:pt x="61090" y="14828"/>
                  </a:cubicBezTo>
                  <a:cubicBezTo>
                    <a:pt x="57736" y="17612"/>
                    <a:pt x="53881" y="19730"/>
                    <a:pt x="49732" y="21066"/>
                  </a:cubicBezTo>
                  <a:cubicBezTo>
                    <a:pt x="41616" y="23874"/>
                    <a:pt x="33070" y="25210"/>
                    <a:pt x="24483" y="25009"/>
                  </a:cubicBezTo>
                  <a:cubicBezTo>
                    <a:pt x="20046" y="24998"/>
                    <a:pt x="15632" y="24280"/>
                    <a:pt x="11418" y="22891"/>
                  </a:cubicBezTo>
                  <a:cubicBezTo>
                    <a:pt x="6792" y="21508"/>
                    <a:pt x="2772" y="18600"/>
                    <a:pt x="0" y="146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4F12D07C-981B-437E-8E7D-C0C71517744A}"/>
                </a:ext>
              </a:extLst>
            </p:cNvPr>
            <p:cNvSpPr/>
            <p:nvPr/>
          </p:nvSpPr>
          <p:spPr>
            <a:xfrm>
              <a:off x="7755697" y="3281438"/>
              <a:ext cx="74626" cy="34228"/>
            </a:xfrm>
            <a:custGeom>
              <a:avLst/>
              <a:gdLst>
                <a:gd name="connsiteX0" fmla="*/ 74627 w 74626"/>
                <a:gd name="connsiteY0" fmla="*/ 31790 h 34228"/>
                <a:gd name="connsiteX1" fmla="*/ 53322 w 74626"/>
                <a:gd name="connsiteY1" fmla="*/ 32320 h 34228"/>
                <a:gd name="connsiteX2" fmla="*/ 36489 w 74626"/>
                <a:gd name="connsiteY2" fmla="*/ 18489 h 34228"/>
                <a:gd name="connsiteX3" fmla="*/ 29957 w 74626"/>
                <a:gd name="connsiteY3" fmla="*/ 10132 h 34228"/>
                <a:gd name="connsiteX4" fmla="*/ 21187 w 74626"/>
                <a:gd name="connsiteY4" fmla="*/ 5542 h 34228"/>
                <a:gd name="connsiteX5" fmla="*/ 294 w 74626"/>
                <a:gd name="connsiteY5" fmla="*/ 4541 h 34228"/>
                <a:gd name="connsiteX6" fmla="*/ 0 w 74626"/>
                <a:gd name="connsiteY6" fmla="*/ 127 h 34228"/>
                <a:gd name="connsiteX7" fmla="*/ 22129 w 74626"/>
                <a:gd name="connsiteY7" fmla="*/ 2305 h 34228"/>
                <a:gd name="connsiteX8" fmla="*/ 32075 w 74626"/>
                <a:gd name="connsiteY8" fmla="*/ 8190 h 34228"/>
                <a:gd name="connsiteX9" fmla="*/ 38373 w 74626"/>
                <a:gd name="connsiteY9" fmla="*/ 17253 h 34228"/>
                <a:gd name="connsiteX10" fmla="*/ 53734 w 74626"/>
                <a:gd name="connsiteY10" fmla="*/ 31319 h 34228"/>
                <a:gd name="connsiteX11" fmla="*/ 74627 w 74626"/>
                <a:gd name="connsiteY11" fmla="*/ 31790 h 3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26" h="34228">
                  <a:moveTo>
                    <a:pt x="74627" y="31790"/>
                  </a:moveTo>
                  <a:cubicBezTo>
                    <a:pt x="67888" y="34845"/>
                    <a:pt x="60202" y="35039"/>
                    <a:pt x="53322" y="32320"/>
                  </a:cubicBezTo>
                  <a:cubicBezTo>
                    <a:pt x="46436" y="29530"/>
                    <a:pt x="40562" y="24704"/>
                    <a:pt x="36489" y="18489"/>
                  </a:cubicBezTo>
                  <a:cubicBezTo>
                    <a:pt x="34547" y="15523"/>
                    <a:pt x="32364" y="12728"/>
                    <a:pt x="29957" y="10132"/>
                  </a:cubicBezTo>
                  <a:cubicBezTo>
                    <a:pt x="27520" y="7813"/>
                    <a:pt x="24483" y="6224"/>
                    <a:pt x="21187" y="5542"/>
                  </a:cubicBezTo>
                  <a:cubicBezTo>
                    <a:pt x="14313" y="4147"/>
                    <a:pt x="7269" y="3811"/>
                    <a:pt x="294" y="4541"/>
                  </a:cubicBezTo>
                  <a:lnTo>
                    <a:pt x="0" y="127"/>
                  </a:lnTo>
                  <a:cubicBezTo>
                    <a:pt x="7445" y="-320"/>
                    <a:pt x="14914" y="415"/>
                    <a:pt x="22129" y="2305"/>
                  </a:cubicBezTo>
                  <a:cubicBezTo>
                    <a:pt x="25931" y="3299"/>
                    <a:pt x="29374" y="5336"/>
                    <a:pt x="32075" y="8190"/>
                  </a:cubicBezTo>
                  <a:cubicBezTo>
                    <a:pt x="34465" y="10997"/>
                    <a:pt x="36572" y="14034"/>
                    <a:pt x="38373" y="17253"/>
                  </a:cubicBezTo>
                  <a:cubicBezTo>
                    <a:pt x="41963" y="23380"/>
                    <a:pt x="47319" y="28283"/>
                    <a:pt x="53734" y="31319"/>
                  </a:cubicBezTo>
                  <a:cubicBezTo>
                    <a:pt x="60349" y="34292"/>
                    <a:pt x="67882" y="34462"/>
                    <a:pt x="74627" y="3179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DDD35D8D-2A81-4FBD-890B-E008D86F9092}"/>
                </a:ext>
              </a:extLst>
            </p:cNvPr>
            <p:cNvSpPr/>
            <p:nvPr/>
          </p:nvSpPr>
          <p:spPr>
            <a:xfrm>
              <a:off x="7789832" y="3290392"/>
              <a:ext cx="54204" cy="8505"/>
            </a:xfrm>
            <a:custGeom>
              <a:avLst/>
              <a:gdLst>
                <a:gd name="connsiteX0" fmla="*/ 54204 w 54204"/>
                <a:gd name="connsiteY0" fmla="*/ 1060 h 8505"/>
                <a:gd name="connsiteX1" fmla="*/ 40433 w 54204"/>
                <a:gd name="connsiteY1" fmla="*/ 1060 h 8505"/>
                <a:gd name="connsiteX2" fmla="*/ 27544 w 54204"/>
                <a:gd name="connsiteY2" fmla="*/ 5474 h 8505"/>
                <a:gd name="connsiteX3" fmla="*/ 20952 w 54204"/>
                <a:gd name="connsiteY3" fmla="*/ 8064 h 8505"/>
                <a:gd name="connsiteX4" fmla="*/ 13595 w 54204"/>
                <a:gd name="connsiteY4" fmla="*/ 8064 h 8505"/>
                <a:gd name="connsiteX5" fmla="*/ 706 w 54204"/>
                <a:gd name="connsiteY5" fmla="*/ 6122 h 8505"/>
                <a:gd name="connsiteX6" fmla="*/ 0 w 54204"/>
                <a:gd name="connsiteY6" fmla="*/ 3238 h 8505"/>
                <a:gd name="connsiteX7" fmla="*/ 14125 w 54204"/>
                <a:gd name="connsiteY7" fmla="*/ 5886 h 8505"/>
                <a:gd name="connsiteX8" fmla="*/ 26955 w 54204"/>
                <a:gd name="connsiteY8" fmla="*/ 4121 h 8505"/>
                <a:gd name="connsiteX9" fmla="*/ 40374 w 54204"/>
                <a:gd name="connsiteY9" fmla="*/ 295 h 8505"/>
                <a:gd name="connsiteX10" fmla="*/ 54204 w 54204"/>
                <a:gd name="connsiteY10" fmla="*/ 1060 h 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04" h="8505">
                  <a:moveTo>
                    <a:pt x="54204" y="1060"/>
                  </a:moveTo>
                  <a:cubicBezTo>
                    <a:pt x="49649" y="266"/>
                    <a:pt x="44988" y="266"/>
                    <a:pt x="40433" y="1060"/>
                  </a:cubicBezTo>
                  <a:cubicBezTo>
                    <a:pt x="35942" y="1878"/>
                    <a:pt x="31599" y="3367"/>
                    <a:pt x="27544" y="5474"/>
                  </a:cubicBezTo>
                  <a:cubicBezTo>
                    <a:pt x="25425" y="6516"/>
                    <a:pt x="23218" y="7387"/>
                    <a:pt x="20952" y="8064"/>
                  </a:cubicBezTo>
                  <a:cubicBezTo>
                    <a:pt x="18533" y="8652"/>
                    <a:pt x="16014" y="8652"/>
                    <a:pt x="13595" y="8064"/>
                  </a:cubicBezTo>
                  <a:cubicBezTo>
                    <a:pt x="9487" y="6504"/>
                    <a:pt x="5091" y="5839"/>
                    <a:pt x="706" y="6122"/>
                  </a:cubicBezTo>
                  <a:lnTo>
                    <a:pt x="0" y="3238"/>
                  </a:lnTo>
                  <a:cubicBezTo>
                    <a:pt x="4850" y="3026"/>
                    <a:pt x="9681" y="3932"/>
                    <a:pt x="14125" y="5886"/>
                  </a:cubicBezTo>
                  <a:cubicBezTo>
                    <a:pt x="18474" y="6875"/>
                    <a:pt x="23035" y="6245"/>
                    <a:pt x="26955" y="4121"/>
                  </a:cubicBezTo>
                  <a:cubicBezTo>
                    <a:pt x="31210" y="2172"/>
                    <a:pt x="35730" y="884"/>
                    <a:pt x="40374" y="295"/>
                  </a:cubicBezTo>
                  <a:cubicBezTo>
                    <a:pt x="44994" y="-276"/>
                    <a:pt x="49679" y="-17"/>
                    <a:pt x="54204" y="106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xmlns="" id="{5AAE8D17-F52D-4FB4-9C96-A368446EF965}"/>
                </a:ext>
              </a:extLst>
            </p:cNvPr>
            <p:cNvSpPr/>
            <p:nvPr/>
          </p:nvSpPr>
          <p:spPr>
            <a:xfrm>
              <a:off x="7786949" y="3273011"/>
              <a:ext cx="34664" cy="4942"/>
            </a:xfrm>
            <a:custGeom>
              <a:avLst/>
              <a:gdLst>
                <a:gd name="connsiteX0" fmla="*/ 34665 w 34664"/>
                <a:gd name="connsiteY0" fmla="*/ 2551 h 4942"/>
                <a:gd name="connsiteX1" fmla="*/ 26131 w 34664"/>
                <a:gd name="connsiteY1" fmla="*/ 4611 h 4942"/>
                <a:gd name="connsiteX2" fmla="*/ 17597 w 34664"/>
                <a:gd name="connsiteY2" fmla="*/ 1668 h 4942"/>
                <a:gd name="connsiteX3" fmla="*/ 706 w 34664"/>
                <a:gd name="connsiteY3" fmla="*/ 4905 h 4942"/>
                <a:gd name="connsiteX4" fmla="*/ 0 w 34664"/>
                <a:gd name="connsiteY4" fmla="*/ 3610 h 4942"/>
                <a:gd name="connsiteX5" fmla="*/ 8652 w 34664"/>
                <a:gd name="connsiteY5" fmla="*/ 491 h 4942"/>
                <a:gd name="connsiteX6" fmla="*/ 17833 w 34664"/>
                <a:gd name="connsiteY6" fmla="*/ 962 h 4942"/>
                <a:gd name="connsiteX7" fmla="*/ 26249 w 34664"/>
                <a:gd name="connsiteY7" fmla="*/ 4258 h 4942"/>
                <a:gd name="connsiteX8" fmla="*/ 34665 w 34664"/>
                <a:gd name="connsiteY8" fmla="*/ 2551 h 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4" h="4942">
                  <a:moveTo>
                    <a:pt x="34665" y="2551"/>
                  </a:moveTo>
                  <a:cubicBezTo>
                    <a:pt x="32370" y="4670"/>
                    <a:pt x="29138" y="5452"/>
                    <a:pt x="26131" y="4611"/>
                  </a:cubicBezTo>
                  <a:cubicBezTo>
                    <a:pt x="23235" y="3787"/>
                    <a:pt x="20387" y="2810"/>
                    <a:pt x="17597" y="1668"/>
                  </a:cubicBezTo>
                  <a:cubicBezTo>
                    <a:pt x="11759" y="379"/>
                    <a:pt x="5650" y="1550"/>
                    <a:pt x="706" y="4905"/>
                  </a:cubicBezTo>
                  <a:lnTo>
                    <a:pt x="0" y="3610"/>
                  </a:lnTo>
                  <a:cubicBezTo>
                    <a:pt x="2748" y="2221"/>
                    <a:pt x="5650" y="1179"/>
                    <a:pt x="8652" y="491"/>
                  </a:cubicBezTo>
                  <a:cubicBezTo>
                    <a:pt x="11688" y="-298"/>
                    <a:pt x="14896" y="-133"/>
                    <a:pt x="17833" y="962"/>
                  </a:cubicBezTo>
                  <a:cubicBezTo>
                    <a:pt x="20716" y="1962"/>
                    <a:pt x="23365" y="3551"/>
                    <a:pt x="26249" y="4258"/>
                  </a:cubicBezTo>
                  <a:cubicBezTo>
                    <a:pt x="29162" y="5193"/>
                    <a:pt x="32352" y="4546"/>
                    <a:pt x="34665" y="25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xmlns="" id="{347445BC-D859-4B9A-BE19-552A18FF9547}"/>
                </a:ext>
              </a:extLst>
            </p:cNvPr>
            <p:cNvSpPr/>
            <p:nvPr/>
          </p:nvSpPr>
          <p:spPr>
            <a:xfrm>
              <a:off x="7515900" y="3139609"/>
              <a:ext cx="223376" cy="1739600"/>
            </a:xfrm>
            <a:custGeom>
              <a:avLst/>
              <a:gdLst>
                <a:gd name="connsiteX0" fmla="*/ 223377 w 223376"/>
                <a:gd name="connsiteY0" fmla="*/ 0 h 1739600"/>
                <a:gd name="connsiteX1" fmla="*/ 219610 w 223376"/>
                <a:gd name="connsiteY1" fmla="*/ 223644 h 1739600"/>
                <a:gd name="connsiteX2" fmla="*/ 215902 w 223376"/>
                <a:gd name="connsiteY2" fmla="*/ 279556 h 1739600"/>
                <a:gd name="connsiteX3" fmla="*/ 208134 w 223376"/>
                <a:gd name="connsiteY3" fmla="*/ 335467 h 1739600"/>
                <a:gd name="connsiteX4" fmla="*/ 169820 w 223376"/>
                <a:gd name="connsiteY4" fmla="*/ 441404 h 1739600"/>
                <a:gd name="connsiteX5" fmla="*/ 123208 w 223376"/>
                <a:gd name="connsiteY5" fmla="*/ 542750 h 1739600"/>
                <a:gd name="connsiteX6" fmla="*/ 92427 w 223376"/>
                <a:gd name="connsiteY6" fmla="*/ 649216 h 1739600"/>
                <a:gd name="connsiteX7" fmla="*/ 74771 w 223376"/>
                <a:gd name="connsiteY7" fmla="*/ 759038 h 1739600"/>
                <a:gd name="connsiteX8" fmla="*/ 70475 w 223376"/>
                <a:gd name="connsiteY8" fmla="*/ 814478 h 1739600"/>
                <a:gd name="connsiteX9" fmla="*/ 67767 w 223376"/>
                <a:gd name="connsiteY9" fmla="*/ 870330 h 1739600"/>
                <a:gd name="connsiteX10" fmla="*/ 51406 w 223376"/>
                <a:gd name="connsiteY10" fmla="*/ 981152 h 1739600"/>
                <a:gd name="connsiteX11" fmla="*/ 43637 w 223376"/>
                <a:gd name="connsiteY11" fmla="*/ 1008166 h 1739600"/>
                <a:gd name="connsiteX12" fmla="*/ 34044 w 223376"/>
                <a:gd name="connsiteY12" fmla="*/ 1034414 h 1739600"/>
                <a:gd name="connsiteX13" fmla="*/ 21685 w 223376"/>
                <a:gd name="connsiteY13" fmla="*/ 1088325 h 1739600"/>
                <a:gd name="connsiteX14" fmla="*/ 11386 w 223376"/>
                <a:gd name="connsiteY14" fmla="*/ 1199323 h 1739600"/>
                <a:gd name="connsiteX15" fmla="*/ 5500 w 223376"/>
                <a:gd name="connsiteY15" fmla="*/ 1310851 h 1739600"/>
                <a:gd name="connsiteX16" fmla="*/ 2440 w 223376"/>
                <a:gd name="connsiteY16" fmla="*/ 1422673 h 1739600"/>
                <a:gd name="connsiteX17" fmla="*/ 2440 w 223376"/>
                <a:gd name="connsiteY17" fmla="*/ 1478466 h 1739600"/>
                <a:gd name="connsiteX18" fmla="*/ 5324 w 223376"/>
                <a:gd name="connsiteY18" fmla="*/ 1534142 h 1739600"/>
                <a:gd name="connsiteX19" fmla="*/ 7737 w 223376"/>
                <a:gd name="connsiteY19" fmla="*/ 1547796 h 1739600"/>
                <a:gd name="connsiteX20" fmla="*/ 12739 w 223376"/>
                <a:gd name="connsiteY20" fmla="*/ 1560685 h 1739600"/>
                <a:gd name="connsiteX21" fmla="*/ 24157 w 223376"/>
                <a:gd name="connsiteY21" fmla="*/ 1586169 h 1739600"/>
                <a:gd name="connsiteX22" fmla="*/ 48463 w 223376"/>
                <a:gd name="connsiteY22" fmla="*/ 1636430 h 1739600"/>
                <a:gd name="connsiteX23" fmla="*/ 61117 w 223376"/>
                <a:gd name="connsiteY23" fmla="*/ 1661266 h 1739600"/>
                <a:gd name="connsiteX24" fmla="*/ 73712 w 223376"/>
                <a:gd name="connsiteY24" fmla="*/ 1686220 h 1739600"/>
                <a:gd name="connsiteX25" fmla="*/ 89720 w 223376"/>
                <a:gd name="connsiteY25" fmla="*/ 1739601 h 1739600"/>
                <a:gd name="connsiteX26" fmla="*/ 73359 w 223376"/>
                <a:gd name="connsiteY26" fmla="*/ 1686632 h 1739600"/>
                <a:gd name="connsiteX27" fmla="*/ 60646 w 223376"/>
                <a:gd name="connsiteY27" fmla="*/ 1661796 h 1739600"/>
                <a:gd name="connsiteX28" fmla="*/ 47816 w 223376"/>
                <a:gd name="connsiteY28" fmla="*/ 1636960 h 1739600"/>
                <a:gd name="connsiteX29" fmla="*/ 23156 w 223376"/>
                <a:gd name="connsiteY29" fmla="*/ 1586875 h 1739600"/>
                <a:gd name="connsiteX30" fmla="*/ 11386 w 223376"/>
                <a:gd name="connsiteY30" fmla="*/ 1561450 h 1739600"/>
                <a:gd name="connsiteX31" fmla="*/ 6206 w 223376"/>
                <a:gd name="connsiteY31" fmla="*/ 1548385 h 1739600"/>
                <a:gd name="connsiteX32" fmla="*/ 3735 w 223376"/>
                <a:gd name="connsiteY32" fmla="*/ 1534554 h 1739600"/>
                <a:gd name="connsiteX33" fmla="*/ 439 w 223376"/>
                <a:gd name="connsiteY33" fmla="*/ 1478761 h 1739600"/>
                <a:gd name="connsiteX34" fmla="*/ 27 w 223376"/>
                <a:gd name="connsiteY34" fmla="*/ 1422908 h 1739600"/>
                <a:gd name="connsiteX35" fmla="*/ 2381 w 223376"/>
                <a:gd name="connsiteY35" fmla="*/ 1311086 h 1739600"/>
                <a:gd name="connsiteX36" fmla="*/ 7442 w 223376"/>
                <a:gd name="connsiteY36" fmla="*/ 1199264 h 1739600"/>
                <a:gd name="connsiteX37" fmla="*/ 17035 w 223376"/>
                <a:gd name="connsiteY37" fmla="*/ 1087854 h 1739600"/>
                <a:gd name="connsiteX38" fmla="*/ 29218 w 223376"/>
                <a:gd name="connsiteY38" fmla="*/ 1033002 h 1739600"/>
                <a:gd name="connsiteX39" fmla="*/ 38635 w 223376"/>
                <a:gd name="connsiteY39" fmla="*/ 1006753 h 1739600"/>
                <a:gd name="connsiteX40" fmla="*/ 46109 w 223376"/>
                <a:gd name="connsiteY40" fmla="*/ 980034 h 1739600"/>
                <a:gd name="connsiteX41" fmla="*/ 61764 w 223376"/>
                <a:gd name="connsiteY41" fmla="*/ 869506 h 1739600"/>
                <a:gd name="connsiteX42" fmla="*/ 64060 w 223376"/>
                <a:gd name="connsiteY42" fmla="*/ 813830 h 1739600"/>
                <a:gd name="connsiteX43" fmla="*/ 68003 w 223376"/>
                <a:gd name="connsiteY43" fmla="*/ 757919 h 1739600"/>
                <a:gd name="connsiteX44" fmla="*/ 85247 w 223376"/>
                <a:gd name="connsiteY44" fmla="*/ 647274 h 1739600"/>
                <a:gd name="connsiteX45" fmla="*/ 115557 w 223376"/>
                <a:gd name="connsiteY45" fmla="*/ 539336 h 1739600"/>
                <a:gd name="connsiteX46" fmla="*/ 161580 w 223376"/>
                <a:gd name="connsiteY46" fmla="*/ 437460 h 1739600"/>
                <a:gd name="connsiteX47" fmla="*/ 198599 w 223376"/>
                <a:gd name="connsiteY47" fmla="*/ 333348 h 1739600"/>
                <a:gd name="connsiteX48" fmla="*/ 205838 w 223376"/>
                <a:gd name="connsiteY48" fmla="*/ 278614 h 1739600"/>
                <a:gd name="connsiteX49" fmla="*/ 209134 w 223376"/>
                <a:gd name="connsiteY49" fmla="*/ 223115 h 1739600"/>
                <a:gd name="connsiteX50" fmla="*/ 211430 w 223376"/>
                <a:gd name="connsiteY50" fmla="*/ 0 h 173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3376" h="1739600">
                  <a:moveTo>
                    <a:pt x="223377" y="0"/>
                  </a:moveTo>
                  <a:cubicBezTo>
                    <a:pt x="223377" y="74450"/>
                    <a:pt x="222965" y="149018"/>
                    <a:pt x="219610" y="223644"/>
                  </a:cubicBezTo>
                  <a:cubicBezTo>
                    <a:pt x="218610" y="242242"/>
                    <a:pt x="217609" y="260899"/>
                    <a:pt x="215902" y="279556"/>
                  </a:cubicBezTo>
                  <a:cubicBezTo>
                    <a:pt x="214472" y="298336"/>
                    <a:pt x="211877" y="317010"/>
                    <a:pt x="208134" y="335467"/>
                  </a:cubicBezTo>
                  <a:cubicBezTo>
                    <a:pt x="199005" y="371991"/>
                    <a:pt x="186164" y="407486"/>
                    <a:pt x="169820" y="441404"/>
                  </a:cubicBezTo>
                  <a:cubicBezTo>
                    <a:pt x="154341" y="475362"/>
                    <a:pt x="137627" y="508673"/>
                    <a:pt x="123208" y="542750"/>
                  </a:cubicBezTo>
                  <a:cubicBezTo>
                    <a:pt x="110019" y="577326"/>
                    <a:pt x="99725" y="612939"/>
                    <a:pt x="92427" y="649216"/>
                  </a:cubicBezTo>
                  <a:cubicBezTo>
                    <a:pt x="84659" y="685494"/>
                    <a:pt x="78767" y="722154"/>
                    <a:pt x="74771" y="759038"/>
                  </a:cubicBezTo>
                  <a:cubicBezTo>
                    <a:pt x="72770" y="777459"/>
                    <a:pt x="71181" y="795939"/>
                    <a:pt x="70475" y="814478"/>
                  </a:cubicBezTo>
                  <a:cubicBezTo>
                    <a:pt x="69769" y="833017"/>
                    <a:pt x="69239" y="851732"/>
                    <a:pt x="67767" y="870330"/>
                  </a:cubicBezTo>
                  <a:cubicBezTo>
                    <a:pt x="65413" y="907661"/>
                    <a:pt x="59940" y="944733"/>
                    <a:pt x="51406" y="981152"/>
                  </a:cubicBezTo>
                  <a:cubicBezTo>
                    <a:pt x="49111" y="990215"/>
                    <a:pt x="46580" y="999279"/>
                    <a:pt x="43637" y="1008166"/>
                  </a:cubicBezTo>
                  <a:cubicBezTo>
                    <a:pt x="40695" y="1017053"/>
                    <a:pt x="36987" y="1025822"/>
                    <a:pt x="34044" y="1034414"/>
                  </a:cubicBezTo>
                  <a:cubicBezTo>
                    <a:pt x="28241" y="1051959"/>
                    <a:pt x="24104" y="1070009"/>
                    <a:pt x="21685" y="1088325"/>
                  </a:cubicBezTo>
                  <a:cubicBezTo>
                    <a:pt x="16388" y="1125049"/>
                    <a:pt x="13857" y="1162245"/>
                    <a:pt x="11386" y="1199323"/>
                  </a:cubicBezTo>
                  <a:cubicBezTo>
                    <a:pt x="8914" y="1236401"/>
                    <a:pt x="7148" y="1273655"/>
                    <a:pt x="5500" y="1310851"/>
                  </a:cubicBezTo>
                  <a:cubicBezTo>
                    <a:pt x="3852" y="1348046"/>
                    <a:pt x="2852" y="1385242"/>
                    <a:pt x="2440" y="1422673"/>
                  </a:cubicBezTo>
                  <a:cubicBezTo>
                    <a:pt x="2440" y="1441271"/>
                    <a:pt x="2145" y="1459869"/>
                    <a:pt x="2440" y="1478466"/>
                  </a:cubicBezTo>
                  <a:cubicBezTo>
                    <a:pt x="2734" y="1497064"/>
                    <a:pt x="3323" y="1515721"/>
                    <a:pt x="5324" y="1534142"/>
                  </a:cubicBezTo>
                  <a:cubicBezTo>
                    <a:pt x="5830" y="1538739"/>
                    <a:pt x="6636" y="1543300"/>
                    <a:pt x="7737" y="1547796"/>
                  </a:cubicBezTo>
                  <a:cubicBezTo>
                    <a:pt x="9031" y="1552093"/>
                    <a:pt x="11032" y="1556448"/>
                    <a:pt x="12739" y="1560685"/>
                  </a:cubicBezTo>
                  <a:cubicBezTo>
                    <a:pt x="16388" y="1569278"/>
                    <a:pt x="20214" y="1577694"/>
                    <a:pt x="24157" y="1586169"/>
                  </a:cubicBezTo>
                  <a:cubicBezTo>
                    <a:pt x="32002" y="1603078"/>
                    <a:pt x="40106" y="1619833"/>
                    <a:pt x="48463" y="1636430"/>
                  </a:cubicBezTo>
                  <a:lnTo>
                    <a:pt x="61117" y="1661266"/>
                  </a:lnTo>
                  <a:cubicBezTo>
                    <a:pt x="65413" y="1669565"/>
                    <a:pt x="70004" y="1677687"/>
                    <a:pt x="73712" y="1686220"/>
                  </a:cubicBezTo>
                  <a:cubicBezTo>
                    <a:pt x="81263" y="1703270"/>
                    <a:pt x="86642" y="1721209"/>
                    <a:pt x="89720" y="1739601"/>
                  </a:cubicBezTo>
                  <a:cubicBezTo>
                    <a:pt x="86483" y="1721332"/>
                    <a:pt x="80986" y="1703541"/>
                    <a:pt x="73359" y="1686632"/>
                  </a:cubicBezTo>
                  <a:cubicBezTo>
                    <a:pt x="69592" y="1678099"/>
                    <a:pt x="64942" y="1670035"/>
                    <a:pt x="60646" y="1661796"/>
                  </a:cubicBezTo>
                  <a:lnTo>
                    <a:pt x="47816" y="1636960"/>
                  </a:lnTo>
                  <a:cubicBezTo>
                    <a:pt x="39341" y="1620363"/>
                    <a:pt x="31119" y="1603666"/>
                    <a:pt x="23156" y="1586875"/>
                  </a:cubicBezTo>
                  <a:cubicBezTo>
                    <a:pt x="19231" y="1578477"/>
                    <a:pt x="15311" y="1570002"/>
                    <a:pt x="11386" y="1561450"/>
                  </a:cubicBezTo>
                  <a:cubicBezTo>
                    <a:pt x="9620" y="1557095"/>
                    <a:pt x="7619" y="1552975"/>
                    <a:pt x="6206" y="1548385"/>
                  </a:cubicBezTo>
                  <a:cubicBezTo>
                    <a:pt x="5065" y="1543835"/>
                    <a:pt x="4241" y="1539215"/>
                    <a:pt x="3735" y="1534554"/>
                  </a:cubicBezTo>
                  <a:cubicBezTo>
                    <a:pt x="1557" y="1516015"/>
                    <a:pt x="910" y="1497358"/>
                    <a:pt x="439" y="1478761"/>
                  </a:cubicBezTo>
                  <a:cubicBezTo>
                    <a:pt x="-32" y="1460163"/>
                    <a:pt x="-32" y="1441506"/>
                    <a:pt x="27" y="1422908"/>
                  </a:cubicBezTo>
                  <a:cubicBezTo>
                    <a:pt x="27" y="1385654"/>
                    <a:pt x="1145" y="1348399"/>
                    <a:pt x="2381" y="1311086"/>
                  </a:cubicBezTo>
                  <a:cubicBezTo>
                    <a:pt x="3617" y="1273773"/>
                    <a:pt x="5324" y="1236636"/>
                    <a:pt x="7442" y="1199264"/>
                  </a:cubicBezTo>
                  <a:cubicBezTo>
                    <a:pt x="9561" y="1161892"/>
                    <a:pt x="11974" y="1124873"/>
                    <a:pt x="17035" y="1087854"/>
                  </a:cubicBezTo>
                  <a:cubicBezTo>
                    <a:pt x="19360" y="1069226"/>
                    <a:pt x="23439" y="1050858"/>
                    <a:pt x="29218" y="1033002"/>
                  </a:cubicBezTo>
                  <a:cubicBezTo>
                    <a:pt x="32220" y="1023997"/>
                    <a:pt x="35869" y="1015346"/>
                    <a:pt x="38635" y="1006753"/>
                  </a:cubicBezTo>
                  <a:cubicBezTo>
                    <a:pt x="41401" y="998160"/>
                    <a:pt x="43873" y="989097"/>
                    <a:pt x="46109" y="980034"/>
                  </a:cubicBezTo>
                  <a:cubicBezTo>
                    <a:pt x="54390" y="943691"/>
                    <a:pt x="59628" y="906719"/>
                    <a:pt x="61764" y="869506"/>
                  </a:cubicBezTo>
                  <a:cubicBezTo>
                    <a:pt x="63118" y="850967"/>
                    <a:pt x="63412" y="832546"/>
                    <a:pt x="64060" y="813830"/>
                  </a:cubicBezTo>
                  <a:cubicBezTo>
                    <a:pt x="64707" y="795115"/>
                    <a:pt x="66120" y="776517"/>
                    <a:pt x="68003" y="757919"/>
                  </a:cubicBezTo>
                  <a:cubicBezTo>
                    <a:pt x="71864" y="720771"/>
                    <a:pt x="77620" y="683840"/>
                    <a:pt x="85247" y="647274"/>
                  </a:cubicBezTo>
                  <a:cubicBezTo>
                    <a:pt x="92351" y="610520"/>
                    <a:pt x="102485" y="574413"/>
                    <a:pt x="115557" y="539336"/>
                  </a:cubicBezTo>
                  <a:cubicBezTo>
                    <a:pt x="129976" y="504730"/>
                    <a:pt x="146396" y="471360"/>
                    <a:pt x="161580" y="437460"/>
                  </a:cubicBezTo>
                  <a:cubicBezTo>
                    <a:pt x="177418" y="404102"/>
                    <a:pt x="189818" y="369219"/>
                    <a:pt x="198599" y="333348"/>
                  </a:cubicBezTo>
                  <a:cubicBezTo>
                    <a:pt x="202119" y="315268"/>
                    <a:pt x="204538" y="296988"/>
                    <a:pt x="205838" y="278614"/>
                  </a:cubicBezTo>
                  <a:cubicBezTo>
                    <a:pt x="207427" y="260193"/>
                    <a:pt x="208310" y="241654"/>
                    <a:pt x="209134" y="223115"/>
                  </a:cubicBezTo>
                  <a:cubicBezTo>
                    <a:pt x="212018" y="148900"/>
                    <a:pt x="211724" y="74450"/>
                    <a:pt x="21143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xmlns="" id="{517FD270-2CE0-4D04-8EBC-5B71527791BF}"/>
                </a:ext>
              </a:extLst>
            </p:cNvPr>
            <p:cNvSpPr/>
            <p:nvPr/>
          </p:nvSpPr>
          <p:spPr>
            <a:xfrm>
              <a:off x="7644962" y="3648871"/>
              <a:ext cx="40863" cy="128418"/>
            </a:xfrm>
            <a:custGeom>
              <a:avLst/>
              <a:gdLst>
                <a:gd name="connsiteX0" fmla="*/ 13803 w 40863"/>
                <a:gd name="connsiteY0" fmla="*/ 128419 h 128418"/>
                <a:gd name="connsiteX1" fmla="*/ 5975 w 40863"/>
                <a:gd name="connsiteY1" fmla="*/ 110292 h 128418"/>
                <a:gd name="connsiteX2" fmla="*/ 7741 w 40863"/>
                <a:gd name="connsiteY2" fmla="*/ 105466 h 128418"/>
                <a:gd name="connsiteX3" fmla="*/ 11861 w 40863"/>
                <a:gd name="connsiteY3" fmla="*/ 102406 h 128418"/>
                <a:gd name="connsiteX4" fmla="*/ 20100 w 40863"/>
                <a:gd name="connsiteY4" fmla="*/ 96520 h 128418"/>
                <a:gd name="connsiteX5" fmla="*/ 34402 w 40863"/>
                <a:gd name="connsiteY5" fmla="*/ 82690 h 128418"/>
                <a:gd name="connsiteX6" fmla="*/ 37521 w 40863"/>
                <a:gd name="connsiteY6" fmla="*/ 65033 h 128418"/>
                <a:gd name="connsiteX7" fmla="*/ 23160 w 40863"/>
                <a:gd name="connsiteY7" fmla="*/ 52439 h 128418"/>
                <a:gd name="connsiteX8" fmla="*/ 6387 w 40863"/>
                <a:gd name="connsiteY8" fmla="*/ 40374 h 128418"/>
                <a:gd name="connsiteX9" fmla="*/ 31 w 40863"/>
                <a:gd name="connsiteY9" fmla="*/ 20481 h 128418"/>
                <a:gd name="connsiteX10" fmla="*/ 1502 w 40863"/>
                <a:gd name="connsiteY10" fmla="*/ 0 h 128418"/>
                <a:gd name="connsiteX11" fmla="*/ 5857 w 40863"/>
                <a:gd name="connsiteY11" fmla="*/ 706 h 128418"/>
                <a:gd name="connsiteX12" fmla="*/ 3915 w 40863"/>
                <a:gd name="connsiteY12" fmla="*/ 20363 h 128418"/>
                <a:gd name="connsiteX13" fmla="*/ 9094 w 40863"/>
                <a:gd name="connsiteY13" fmla="*/ 38432 h 128418"/>
                <a:gd name="connsiteX14" fmla="*/ 24514 w 40863"/>
                <a:gd name="connsiteY14" fmla="*/ 50202 h 128418"/>
                <a:gd name="connsiteX15" fmla="*/ 39522 w 40863"/>
                <a:gd name="connsiteY15" fmla="*/ 64268 h 128418"/>
                <a:gd name="connsiteX16" fmla="*/ 40346 w 40863"/>
                <a:gd name="connsiteY16" fmla="*/ 74803 h 128418"/>
                <a:gd name="connsiteX17" fmla="*/ 35696 w 40863"/>
                <a:gd name="connsiteY17" fmla="*/ 84102 h 128418"/>
                <a:gd name="connsiteX18" fmla="*/ 20806 w 40863"/>
                <a:gd name="connsiteY18" fmla="*/ 97815 h 128418"/>
                <a:gd name="connsiteX19" fmla="*/ 12331 w 40863"/>
                <a:gd name="connsiteY19" fmla="*/ 103406 h 128418"/>
                <a:gd name="connsiteX20" fmla="*/ 8270 w 40863"/>
                <a:gd name="connsiteY20" fmla="*/ 106172 h 128418"/>
                <a:gd name="connsiteX21" fmla="*/ 6564 w 40863"/>
                <a:gd name="connsiteY21" fmla="*/ 110528 h 128418"/>
                <a:gd name="connsiteX22" fmla="*/ 13803 w 40863"/>
                <a:gd name="connsiteY22" fmla="*/ 128419 h 12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863" h="128418">
                  <a:moveTo>
                    <a:pt x="13803" y="128419"/>
                  </a:moveTo>
                  <a:cubicBezTo>
                    <a:pt x="8847" y="123687"/>
                    <a:pt x="6022" y="117143"/>
                    <a:pt x="5975" y="110292"/>
                  </a:cubicBezTo>
                  <a:cubicBezTo>
                    <a:pt x="5928" y="108521"/>
                    <a:pt x="6564" y="106790"/>
                    <a:pt x="7741" y="105466"/>
                  </a:cubicBezTo>
                  <a:cubicBezTo>
                    <a:pt x="8994" y="104295"/>
                    <a:pt x="10377" y="103265"/>
                    <a:pt x="11861" y="102406"/>
                  </a:cubicBezTo>
                  <a:cubicBezTo>
                    <a:pt x="14715" y="100599"/>
                    <a:pt x="17469" y="98639"/>
                    <a:pt x="20100" y="96520"/>
                  </a:cubicBezTo>
                  <a:cubicBezTo>
                    <a:pt x="25467" y="92571"/>
                    <a:pt x="30276" y="87922"/>
                    <a:pt x="34402" y="82690"/>
                  </a:cubicBezTo>
                  <a:cubicBezTo>
                    <a:pt x="38574" y="77811"/>
                    <a:pt x="39769" y="71048"/>
                    <a:pt x="37521" y="65033"/>
                  </a:cubicBezTo>
                  <a:cubicBezTo>
                    <a:pt x="34190" y="59419"/>
                    <a:pt x="29164" y="55011"/>
                    <a:pt x="23160" y="52439"/>
                  </a:cubicBezTo>
                  <a:cubicBezTo>
                    <a:pt x="16751" y="49696"/>
                    <a:pt x="11025" y="45576"/>
                    <a:pt x="6387" y="40374"/>
                  </a:cubicBezTo>
                  <a:cubicBezTo>
                    <a:pt x="2338" y="34524"/>
                    <a:pt x="125" y="27597"/>
                    <a:pt x="31" y="20481"/>
                  </a:cubicBezTo>
                  <a:cubicBezTo>
                    <a:pt x="-134" y="13625"/>
                    <a:pt x="361" y="6762"/>
                    <a:pt x="1502" y="0"/>
                  </a:cubicBezTo>
                  <a:lnTo>
                    <a:pt x="5857" y="706"/>
                  </a:lnTo>
                  <a:cubicBezTo>
                    <a:pt x="4545" y="7174"/>
                    <a:pt x="3892" y="13760"/>
                    <a:pt x="3915" y="20363"/>
                  </a:cubicBezTo>
                  <a:cubicBezTo>
                    <a:pt x="3774" y="26773"/>
                    <a:pt x="5581" y="33070"/>
                    <a:pt x="9094" y="38432"/>
                  </a:cubicBezTo>
                  <a:cubicBezTo>
                    <a:pt x="13297" y="43452"/>
                    <a:pt x="18564" y="47472"/>
                    <a:pt x="24514" y="50202"/>
                  </a:cubicBezTo>
                  <a:cubicBezTo>
                    <a:pt x="30888" y="53174"/>
                    <a:pt x="36144" y="58101"/>
                    <a:pt x="39522" y="64268"/>
                  </a:cubicBezTo>
                  <a:cubicBezTo>
                    <a:pt x="40964" y="67588"/>
                    <a:pt x="41252" y="71296"/>
                    <a:pt x="40346" y="74803"/>
                  </a:cubicBezTo>
                  <a:cubicBezTo>
                    <a:pt x="39445" y="78187"/>
                    <a:pt x="37868" y="81354"/>
                    <a:pt x="35696" y="84102"/>
                  </a:cubicBezTo>
                  <a:cubicBezTo>
                    <a:pt x="31394" y="89340"/>
                    <a:pt x="26380" y="93960"/>
                    <a:pt x="20806" y="97815"/>
                  </a:cubicBezTo>
                  <a:cubicBezTo>
                    <a:pt x="18040" y="99816"/>
                    <a:pt x="14921" y="101699"/>
                    <a:pt x="12331" y="103406"/>
                  </a:cubicBezTo>
                  <a:cubicBezTo>
                    <a:pt x="10860" y="104142"/>
                    <a:pt x="9495" y="105072"/>
                    <a:pt x="8270" y="106172"/>
                  </a:cubicBezTo>
                  <a:cubicBezTo>
                    <a:pt x="7123" y="107326"/>
                    <a:pt x="6505" y="108903"/>
                    <a:pt x="6564" y="110528"/>
                  </a:cubicBezTo>
                  <a:cubicBezTo>
                    <a:pt x="6458" y="117225"/>
                    <a:pt x="9071" y="123681"/>
                    <a:pt x="13803" y="12841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B36092E6-8654-48DB-977E-238BE00EB68D}"/>
                </a:ext>
              </a:extLst>
            </p:cNvPr>
            <p:cNvSpPr/>
            <p:nvPr/>
          </p:nvSpPr>
          <p:spPr>
            <a:xfrm>
              <a:off x="7507839" y="3607791"/>
              <a:ext cx="158929" cy="669167"/>
            </a:xfrm>
            <a:custGeom>
              <a:avLst/>
              <a:gdLst>
                <a:gd name="connsiteX0" fmla="*/ 158930 w 158929"/>
                <a:gd name="connsiteY0" fmla="*/ 0 h 669167"/>
                <a:gd name="connsiteX1" fmla="*/ 124265 w 158929"/>
                <a:gd name="connsiteY1" fmla="*/ 28838 h 669167"/>
                <a:gd name="connsiteX2" fmla="*/ 87364 w 158929"/>
                <a:gd name="connsiteY2" fmla="*/ 53734 h 669167"/>
                <a:gd name="connsiteX3" fmla="*/ 65176 w 158929"/>
                <a:gd name="connsiteY3" fmla="*/ 91635 h 669167"/>
                <a:gd name="connsiteX4" fmla="*/ 55406 w 158929"/>
                <a:gd name="connsiteY4" fmla="*/ 135246 h 669167"/>
                <a:gd name="connsiteX5" fmla="*/ 46813 w 158929"/>
                <a:gd name="connsiteY5" fmla="*/ 225116 h 669167"/>
                <a:gd name="connsiteX6" fmla="*/ 43282 w 158929"/>
                <a:gd name="connsiteY6" fmla="*/ 315456 h 669167"/>
                <a:gd name="connsiteX7" fmla="*/ 39162 w 158929"/>
                <a:gd name="connsiteY7" fmla="*/ 406150 h 669167"/>
                <a:gd name="connsiteX8" fmla="*/ 26980 w 158929"/>
                <a:gd name="connsiteY8" fmla="*/ 450114 h 669167"/>
                <a:gd name="connsiteX9" fmla="*/ 7911 w 158929"/>
                <a:gd name="connsiteY9" fmla="*/ 491312 h 669167"/>
                <a:gd name="connsiteX10" fmla="*/ 3144 w 158929"/>
                <a:gd name="connsiteY10" fmla="*/ 535393 h 669167"/>
                <a:gd name="connsiteX11" fmla="*/ 11501 w 158929"/>
                <a:gd name="connsiteY11" fmla="*/ 579710 h 669167"/>
                <a:gd name="connsiteX12" fmla="*/ 21389 w 158929"/>
                <a:gd name="connsiteY12" fmla="*/ 623968 h 669167"/>
                <a:gd name="connsiteX13" fmla="*/ 21801 w 158929"/>
                <a:gd name="connsiteY13" fmla="*/ 669168 h 669167"/>
                <a:gd name="connsiteX14" fmla="*/ 21212 w 158929"/>
                <a:gd name="connsiteY14" fmla="*/ 669168 h 669167"/>
                <a:gd name="connsiteX15" fmla="*/ 20212 w 158929"/>
                <a:gd name="connsiteY15" fmla="*/ 624262 h 669167"/>
                <a:gd name="connsiteX16" fmla="*/ 9853 w 158929"/>
                <a:gd name="connsiteY16" fmla="*/ 580240 h 669167"/>
                <a:gd name="connsiteX17" fmla="*/ 849 w 158929"/>
                <a:gd name="connsiteY17" fmla="*/ 535746 h 669167"/>
                <a:gd name="connsiteX18" fmla="*/ 5204 w 158929"/>
                <a:gd name="connsiteY18" fmla="*/ 490488 h 669167"/>
                <a:gd name="connsiteX19" fmla="*/ 23919 w 158929"/>
                <a:gd name="connsiteY19" fmla="*/ 449290 h 669167"/>
                <a:gd name="connsiteX20" fmla="*/ 35690 w 158929"/>
                <a:gd name="connsiteY20" fmla="*/ 406091 h 669167"/>
                <a:gd name="connsiteX21" fmla="*/ 38868 w 158929"/>
                <a:gd name="connsiteY21" fmla="*/ 315927 h 669167"/>
                <a:gd name="connsiteX22" fmla="*/ 41281 w 158929"/>
                <a:gd name="connsiteY22" fmla="*/ 225233 h 669167"/>
                <a:gd name="connsiteX23" fmla="*/ 49815 w 158929"/>
                <a:gd name="connsiteY23" fmla="*/ 134834 h 669167"/>
                <a:gd name="connsiteX24" fmla="*/ 60585 w 158929"/>
                <a:gd name="connsiteY24" fmla="*/ 90399 h 669167"/>
                <a:gd name="connsiteX25" fmla="*/ 70473 w 158929"/>
                <a:gd name="connsiteY25" fmla="*/ 69565 h 669167"/>
                <a:gd name="connsiteX26" fmla="*/ 84657 w 158929"/>
                <a:gd name="connsiteY26" fmla="*/ 51262 h 669167"/>
                <a:gd name="connsiteX27" fmla="*/ 123206 w 158929"/>
                <a:gd name="connsiteY27" fmla="*/ 26896 h 669167"/>
                <a:gd name="connsiteX28" fmla="*/ 158518 w 158929"/>
                <a:gd name="connsiteY28" fmla="*/ 118 h 66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929" h="669167">
                  <a:moveTo>
                    <a:pt x="158930" y="0"/>
                  </a:moveTo>
                  <a:cubicBezTo>
                    <a:pt x="151044" y="13242"/>
                    <a:pt x="137331" y="21599"/>
                    <a:pt x="124265" y="28838"/>
                  </a:cubicBezTo>
                  <a:cubicBezTo>
                    <a:pt x="111200" y="36077"/>
                    <a:pt x="97369" y="42846"/>
                    <a:pt x="87364" y="53734"/>
                  </a:cubicBezTo>
                  <a:cubicBezTo>
                    <a:pt x="77329" y="64627"/>
                    <a:pt x="69761" y="77552"/>
                    <a:pt x="65176" y="91635"/>
                  </a:cubicBezTo>
                  <a:cubicBezTo>
                    <a:pt x="60497" y="105813"/>
                    <a:pt x="57219" y="120421"/>
                    <a:pt x="55406" y="135246"/>
                  </a:cubicBezTo>
                  <a:cubicBezTo>
                    <a:pt x="51463" y="164673"/>
                    <a:pt x="48814" y="195100"/>
                    <a:pt x="46813" y="225116"/>
                  </a:cubicBezTo>
                  <a:cubicBezTo>
                    <a:pt x="44812" y="255131"/>
                    <a:pt x="43518" y="285323"/>
                    <a:pt x="43282" y="315456"/>
                  </a:cubicBezTo>
                  <a:cubicBezTo>
                    <a:pt x="43047" y="345590"/>
                    <a:pt x="43930" y="376017"/>
                    <a:pt x="39162" y="406150"/>
                  </a:cubicBezTo>
                  <a:cubicBezTo>
                    <a:pt x="36938" y="421252"/>
                    <a:pt x="32847" y="436024"/>
                    <a:pt x="26980" y="450114"/>
                  </a:cubicBezTo>
                  <a:cubicBezTo>
                    <a:pt x="21094" y="464121"/>
                    <a:pt x="12973" y="477069"/>
                    <a:pt x="7911" y="491312"/>
                  </a:cubicBezTo>
                  <a:cubicBezTo>
                    <a:pt x="3009" y="505454"/>
                    <a:pt x="1378" y="520527"/>
                    <a:pt x="3144" y="535393"/>
                  </a:cubicBezTo>
                  <a:cubicBezTo>
                    <a:pt x="4874" y="550342"/>
                    <a:pt x="7670" y="565155"/>
                    <a:pt x="11501" y="579710"/>
                  </a:cubicBezTo>
                  <a:cubicBezTo>
                    <a:pt x="15091" y="594364"/>
                    <a:pt x="18917" y="609137"/>
                    <a:pt x="21389" y="623968"/>
                  </a:cubicBezTo>
                  <a:cubicBezTo>
                    <a:pt x="24202" y="638893"/>
                    <a:pt x="24343" y="654195"/>
                    <a:pt x="21801" y="669168"/>
                  </a:cubicBezTo>
                  <a:lnTo>
                    <a:pt x="21212" y="669168"/>
                  </a:lnTo>
                  <a:cubicBezTo>
                    <a:pt x="23560" y="654260"/>
                    <a:pt x="23219" y="639052"/>
                    <a:pt x="20212" y="624262"/>
                  </a:cubicBezTo>
                  <a:cubicBezTo>
                    <a:pt x="17622" y="609431"/>
                    <a:pt x="13620" y="594835"/>
                    <a:pt x="9853" y="580240"/>
                  </a:cubicBezTo>
                  <a:cubicBezTo>
                    <a:pt x="5757" y="565650"/>
                    <a:pt x="2750" y="550778"/>
                    <a:pt x="849" y="535746"/>
                  </a:cubicBezTo>
                  <a:cubicBezTo>
                    <a:pt x="-1129" y="520527"/>
                    <a:pt x="360" y="505054"/>
                    <a:pt x="5204" y="490488"/>
                  </a:cubicBezTo>
                  <a:cubicBezTo>
                    <a:pt x="10265" y="476010"/>
                    <a:pt x="18152" y="462944"/>
                    <a:pt x="23919" y="449290"/>
                  </a:cubicBezTo>
                  <a:cubicBezTo>
                    <a:pt x="29599" y="435424"/>
                    <a:pt x="33548" y="420917"/>
                    <a:pt x="35690" y="406091"/>
                  </a:cubicBezTo>
                  <a:cubicBezTo>
                    <a:pt x="40104" y="376370"/>
                    <a:pt x="38927" y="346119"/>
                    <a:pt x="38868" y="315927"/>
                  </a:cubicBezTo>
                  <a:cubicBezTo>
                    <a:pt x="38809" y="285735"/>
                    <a:pt x="39516" y="255425"/>
                    <a:pt x="41281" y="225233"/>
                  </a:cubicBezTo>
                  <a:cubicBezTo>
                    <a:pt x="43047" y="195042"/>
                    <a:pt x="45813" y="164967"/>
                    <a:pt x="49815" y="134834"/>
                  </a:cubicBezTo>
                  <a:cubicBezTo>
                    <a:pt x="51910" y="119697"/>
                    <a:pt x="55518" y="104813"/>
                    <a:pt x="60585" y="90399"/>
                  </a:cubicBezTo>
                  <a:cubicBezTo>
                    <a:pt x="63193" y="83149"/>
                    <a:pt x="66506" y="76175"/>
                    <a:pt x="70473" y="69565"/>
                  </a:cubicBezTo>
                  <a:cubicBezTo>
                    <a:pt x="74334" y="62838"/>
                    <a:pt x="79107" y="56676"/>
                    <a:pt x="84657" y="51262"/>
                  </a:cubicBezTo>
                  <a:cubicBezTo>
                    <a:pt x="95662" y="40138"/>
                    <a:pt x="109846" y="33606"/>
                    <a:pt x="123206" y="26896"/>
                  </a:cubicBezTo>
                  <a:cubicBezTo>
                    <a:pt x="136566" y="20187"/>
                    <a:pt x="150220" y="12830"/>
                    <a:pt x="158518" y="11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B010A193-9E0C-43B4-9124-2325D8F0F2F1}"/>
                </a:ext>
              </a:extLst>
            </p:cNvPr>
            <p:cNvSpPr/>
            <p:nvPr/>
          </p:nvSpPr>
          <p:spPr>
            <a:xfrm>
              <a:off x="7519417" y="3562356"/>
              <a:ext cx="54380" cy="147958"/>
            </a:xfrm>
            <a:custGeom>
              <a:avLst/>
              <a:gdLst>
                <a:gd name="connsiteX0" fmla="*/ 9222 w 54380"/>
                <a:gd name="connsiteY0" fmla="*/ 0 h 147958"/>
                <a:gd name="connsiteX1" fmla="*/ 1689 w 54380"/>
                <a:gd name="connsiteY1" fmla="*/ 19127 h 147958"/>
                <a:gd name="connsiteX2" fmla="*/ 2572 w 54380"/>
                <a:gd name="connsiteY2" fmla="*/ 39138 h 147958"/>
                <a:gd name="connsiteX3" fmla="*/ 14048 w 54380"/>
                <a:gd name="connsiteY3" fmla="*/ 55852 h 147958"/>
                <a:gd name="connsiteX4" fmla="*/ 27938 w 54380"/>
                <a:gd name="connsiteY4" fmla="*/ 71213 h 147958"/>
                <a:gd name="connsiteX5" fmla="*/ 50302 w 54380"/>
                <a:gd name="connsiteY5" fmla="*/ 106231 h 147958"/>
                <a:gd name="connsiteX6" fmla="*/ 50302 w 54380"/>
                <a:gd name="connsiteY6" fmla="*/ 147958 h 147958"/>
                <a:gd name="connsiteX7" fmla="*/ 46359 w 54380"/>
                <a:gd name="connsiteY7" fmla="*/ 146075 h 147958"/>
                <a:gd name="connsiteX8" fmla="*/ 47477 w 54380"/>
                <a:gd name="connsiteY8" fmla="*/ 107291 h 147958"/>
                <a:gd name="connsiteX9" fmla="*/ 26525 w 54380"/>
                <a:gd name="connsiteY9" fmla="*/ 72626 h 147958"/>
                <a:gd name="connsiteX10" fmla="*/ 13107 w 54380"/>
                <a:gd name="connsiteY10" fmla="*/ 56971 h 147958"/>
                <a:gd name="connsiteX11" fmla="*/ 1866 w 54380"/>
                <a:gd name="connsiteY11" fmla="*/ 39314 h 147958"/>
                <a:gd name="connsiteX12" fmla="*/ 1454 w 54380"/>
                <a:gd name="connsiteY12" fmla="*/ 18716 h 147958"/>
                <a:gd name="connsiteX13" fmla="*/ 9222 w 54380"/>
                <a:gd name="connsiteY13" fmla="*/ 0 h 1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380" h="147958">
                  <a:moveTo>
                    <a:pt x="9222" y="0"/>
                  </a:moveTo>
                  <a:cubicBezTo>
                    <a:pt x="6080" y="6109"/>
                    <a:pt x="3555" y="12518"/>
                    <a:pt x="1689" y="19127"/>
                  </a:cubicBezTo>
                  <a:cubicBezTo>
                    <a:pt x="-141" y="25725"/>
                    <a:pt x="165" y="32729"/>
                    <a:pt x="2572" y="39138"/>
                  </a:cubicBezTo>
                  <a:cubicBezTo>
                    <a:pt x="5403" y="45329"/>
                    <a:pt x="9287" y="50985"/>
                    <a:pt x="14048" y="55852"/>
                  </a:cubicBezTo>
                  <a:cubicBezTo>
                    <a:pt x="18698" y="60973"/>
                    <a:pt x="23406" y="65975"/>
                    <a:pt x="27938" y="71213"/>
                  </a:cubicBezTo>
                  <a:cubicBezTo>
                    <a:pt x="37502" y="81395"/>
                    <a:pt x="45082" y="93272"/>
                    <a:pt x="50302" y="106231"/>
                  </a:cubicBezTo>
                  <a:cubicBezTo>
                    <a:pt x="55740" y="119609"/>
                    <a:pt x="55740" y="134581"/>
                    <a:pt x="50302" y="147958"/>
                  </a:cubicBezTo>
                  <a:lnTo>
                    <a:pt x="46359" y="146075"/>
                  </a:lnTo>
                  <a:cubicBezTo>
                    <a:pt x="51733" y="133775"/>
                    <a:pt x="52133" y="119879"/>
                    <a:pt x="47477" y="107291"/>
                  </a:cubicBezTo>
                  <a:cubicBezTo>
                    <a:pt x="42687" y="94543"/>
                    <a:pt x="35583" y="82796"/>
                    <a:pt x="26525" y="72626"/>
                  </a:cubicBezTo>
                  <a:cubicBezTo>
                    <a:pt x="22170" y="67329"/>
                    <a:pt x="17639" y="62209"/>
                    <a:pt x="13107" y="56971"/>
                  </a:cubicBezTo>
                  <a:cubicBezTo>
                    <a:pt x="8334" y="51803"/>
                    <a:pt x="4526" y="45824"/>
                    <a:pt x="1866" y="39314"/>
                  </a:cubicBezTo>
                  <a:cubicBezTo>
                    <a:pt x="-471" y="32670"/>
                    <a:pt x="-618" y="25448"/>
                    <a:pt x="1454" y="18716"/>
                  </a:cubicBezTo>
                  <a:cubicBezTo>
                    <a:pt x="3414" y="12236"/>
                    <a:pt x="6015" y="5962"/>
                    <a:pt x="9222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BD74CD12-70E4-40AD-9DCB-4ADC8F4CD1D4}"/>
                </a:ext>
              </a:extLst>
            </p:cNvPr>
            <p:cNvSpPr/>
            <p:nvPr/>
          </p:nvSpPr>
          <p:spPr>
            <a:xfrm>
              <a:off x="7481392" y="4300442"/>
              <a:ext cx="59017" cy="580475"/>
            </a:xfrm>
            <a:custGeom>
              <a:avLst/>
              <a:gdLst>
                <a:gd name="connsiteX0" fmla="*/ 48424 w 59017"/>
                <a:gd name="connsiteY0" fmla="*/ 1589 h 580475"/>
                <a:gd name="connsiteX1" fmla="*/ 21469 w 59017"/>
                <a:gd name="connsiteY1" fmla="*/ 70919 h 580475"/>
                <a:gd name="connsiteX2" fmla="*/ 5578 w 59017"/>
                <a:gd name="connsiteY2" fmla="*/ 143132 h 580475"/>
                <a:gd name="connsiteX3" fmla="*/ 3106 w 59017"/>
                <a:gd name="connsiteY3" fmla="*/ 217288 h 580475"/>
                <a:gd name="connsiteX4" fmla="*/ 5461 w 59017"/>
                <a:gd name="connsiteY4" fmla="*/ 291679 h 580475"/>
                <a:gd name="connsiteX5" fmla="*/ 8815 w 59017"/>
                <a:gd name="connsiteY5" fmla="*/ 366129 h 580475"/>
                <a:gd name="connsiteX6" fmla="*/ 8815 w 59017"/>
                <a:gd name="connsiteY6" fmla="*/ 403443 h 580475"/>
                <a:gd name="connsiteX7" fmla="*/ 12758 w 59017"/>
                <a:gd name="connsiteY7" fmla="*/ 439932 h 580475"/>
                <a:gd name="connsiteX8" fmla="*/ 42656 w 59017"/>
                <a:gd name="connsiteY8" fmla="*/ 507967 h 580475"/>
                <a:gd name="connsiteX9" fmla="*/ 59018 w 59017"/>
                <a:gd name="connsiteY9" fmla="*/ 580475 h 580475"/>
                <a:gd name="connsiteX10" fmla="*/ 42127 w 59017"/>
                <a:gd name="connsiteY10" fmla="*/ 508203 h 580475"/>
                <a:gd name="connsiteX11" fmla="*/ 11699 w 59017"/>
                <a:gd name="connsiteY11" fmla="*/ 440226 h 580475"/>
                <a:gd name="connsiteX12" fmla="*/ 7520 w 59017"/>
                <a:gd name="connsiteY12" fmla="*/ 422041 h 580475"/>
                <a:gd name="connsiteX13" fmla="*/ 7520 w 59017"/>
                <a:gd name="connsiteY13" fmla="*/ 403325 h 580475"/>
                <a:gd name="connsiteX14" fmla="*/ 7226 w 59017"/>
                <a:gd name="connsiteY14" fmla="*/ 366188 h 580475"/>
                <a:gd name="connsiteX15" fmla="*/ 3342 w 59017"/>
                <a:gd name="connsiteY15" fmla="*/ 291797 h 580475"/>
                <a:gd name="connsiteX16" fmla="*/ 399 w 59017"/>
                <a:gd name="connsiteY16" fmla="*/ 217347 h 580475"/>
                <a:gd name="connsiteX17" fmla="*/ 2400 w 59017"/>
                <a:gd name="connsiteY17" fmla="*/ 142779 h 580475"/>
                <a:gd name="connsiteX18" fmla="*/ 17879 w 59017"/>
                <a:gd name="connsiteY18" fmla="*/ 69683 h 580475"/>
                <a:gd name="connsiteX19" fmla="*/ 44363 w 59017"/>
                <a:gd name="connsiteY19" fmla="*/ 0 h 58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17" h="580475">
                  <a:moveTo>
                    <a:pt x="48424" y="1589"/>
                  </a:moveTo>
                  <a:cubicBezTo>
                    <a:pt x="39360" y="24777"/>
                    <a:pt x="29238" y="47436"/>
                    <a:pt x="21469" y="70919"/>
                  </a:cubicBezTo>
                  <a:cubicBezTo>
                    <a:pt x="13594" y="94349"/>
                    <a:pt x="8268" y="118561"/>
                    <a:pt x="5578" y="143132"/>
                  </a:cubicBezTo>
                  <a:cubicBezTo>
                    <a:pt x="3195" y="167774"/>
                    <a:pt x="2365" y="192540"/>
                    <a:pt x="3106" y="217288"/>
                  </a:cubicBezTo>
                  <a:cubicBezTo>
                    <a:pt x="3401" y="242125"/>
                    <a:pt x="4342" y="266902"/>
                    <a:pt x="5461" y="291679"/>
                  </a:cubicBezTo>
                  <a:cubicBezTo>
                    <a:pt x="6579" y="316457"/>
                    <a:pt x="7932" y="341293"/>
                    <a:pt x="8815" y="366129"/>
                  </a:cubicBezTo>
                  <a:cubicBezTo>
                    <a:pt x="9168" y="378548"/>
                    <a:pt x="9639" y="390966"/>
                    <a:pt x="8815" y="403443"/>
                  </a:cubicBezTo>
                  <a:cubicBezTo>
                    <a:pt x="7438" y="415749"/>
                    <a:pt x="8786" y="428203"/>
                    <a:pt x="12758" y="439932"/>
                  </a:cubicBezTo>
                  <a:cubicBezTo>
                    <a:pt x="20174" y="463474"/>
                    <a:pt x="34358" y="484485"/>
                    <a:pt x="42656" y="507967"/>
                  </a:cubicBezTo>
                  <a:cubicBezTo>
                    <a:pt x="51378" y="531279"/>
                    <a:pt x="56881" y="555674"/>
                    <a:pt x="59018" y="580475"/>
                  </a:cubicBezTo>
                  <a:cubicBezTo>
                    <a:pt x="56722" y="555727"/>
                    <a:pt x="51037" y="531409"/>
                    <a:pt x="42127" y="508203"/>
                  </a:cubicBezTo>
                  <a:cubicBezTo>
                    <a:pt x="33710" y="484661"/>
                    <a:pt x="19409" y="464062"/>
                    <a:pt x="11699" y="440226"/>
                  </a:cubicBezTo>
                  <a:cubicBezTo>
                    <a:pt x="9716" y="434317"/>
                    <a:pt x="8321" y="428226"/>
                    <a:pt x="7520" y="422041"/>
                  </a:cubicBezTo>
                  <a:cubicBezTo>
                    <a:pt x="6873" y="415820"/>
                    <a:pt x="6873" y="409546"/>
                    <a:pt x="7520" y="403325"/>
                  </a:cubicBezTo>
                  <a:cubicBezTo>
                    <a:pt x="8227" y="390966"/>
                    <a:pt x="7520" y="378548"/>
                    <a:pt x="7226" y="366188"/>
                  </a:cubicBezTo>
                  <a:cubicBezTo>
                    <a:pt x="6108" y="341411"/>
                    <a:pt x="4578" y="316633"/>
                    <a:pt x="3342" y="291797"/>
                  </a:cubicBezTo>
                  <a:cubicBezTo>
                    <a:pt x="2106" y="266961"/>
                    <a:pt x="929" y="242183"/>
                    <a:pt x="399" y="217347"/>
                  </a:cubicBezTo>
                  <a:cubicBezTo>
                    <a:pt x="-519" y="192476"/>
                    <a:pt x="146" y="167568"/>
                    <a:pt x="2400" y="142779"/>
                  </a:cubicBezTo>
                  <a:cubicBezTo>
                    <a:pt x="4902" y="117925"/>
                    <a:pt x="10092" y="93419"/>
                    <a:pt x="17879" y="69683"/>
                  </a:cubicBezTo>
                  <a:cubicBezTo>
                    <a:pt x="25530" y="46141"/>
                    <a:pt x="35535" y="23130"/>
                    <a:pt x="4436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xmlns="" id="{5316106C-8EA4-42D0-B486-805479A7FD87}"/>
                </a:ext>
              </a:extLst>
            </p:cNvPr>
            <p:cNvSpPr/>
            <p:nvPr/>
          </p:nvSpPr>
          <p:spPr>
            <a:xfrm>
              <a:off x="7486735" y="4625727"/>
              <a:ext cx="145839" cy="261369"/>
            </a:xfrm>
            <a:custGeom>
              <a:avLst/>
              <a:gdLst>
                <a:gd name="connsiteX0" fmla="*/ 145840 w 145839"/>
                <a:gd name="connsiteY0" fmla="*/ 261370 h 261369"/>
                <a:gd name="connsiteX1" fmla="*/ 109645 w 145839"/>
                <a:gd name="connsiteY1" fmla="*/ 194806 h 261369"/>
                <a:gd name="connsiteX2" fmla="*/ 93048 w 145839"/>
                <a:gd name="connsiteY2" fmla="*/ 160612 h 261369"/>
                <a:gd name="connsiteX3" fmla="*/ 77569 w 145839"/>
                <a:gd name="connsiteY3" fmla="*/ 126065 h 261369"/>
                <a:gd name="connsiteX4" fmla="*/ 25896 w 145839"/>
                <a:gd name="connsiteY4" fmla="*/ 70507 h 261369"/>
                <a:gd name="connsiteX5" fmla="*/ 7180 w 145839"/>
                <a:gd name="connsiteY5" fmla="*/ 37431 h 261369"/>
                <a:gd name="connsiteX6" fmla="*/ 0 w 145839"/>
                <a:gd name="connsiteY6" fmla="*/ 0 h 261369"/>
                <a:gd name="connsiteX7" fmla="*/ 1412 w 145839"/>
                <a:gd name="connsiteY7" fmla="*/ 0 h 261369"/>
                <a:gd name="connsiteX8" fmla="*/ 8416 w 145839"/>
                <a:gd name="connsiteY8" fmla="*/ 37196 h 261369"/>
                <a:gd name="connsiteX9" fmla="*/ 26720 w 145839"/>
                <a:gd name="connsiteY9" fmla="*/ 69977 h 261369"/>
                <a:gd name="connsiteX10" fmla="*/ 78158 w 145839"/>
                <a:gd name="connsiteY10" fmla="*/ 125829 h 261369"/>
                <a:gd name="connsiteX11" fmla="*/ 93578 w 145839"/>
                <a:gd name="connsiteY11" fmla="*/ 160612 h 261369"/>
                <a:gd name="connsiteX12" fmla="*/ 109939 w 145839"/>
                <a:gd name="connsiteY12" fmla="*/ 194806 h 261369"/>
                <a:gd name="connsiteX13" fmla="*/ 145840 w 145839"/>
                <a:gd name="connsiteY13" fmla="*/ 261370 h 26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39" h="261369">
                  <a:moveTo>
                    <a:pt x="145840" y="261370"/>
                  </a:moveTo>
                  <a:cubicBezTo>
                    <a:pt x="139189" y="236592"/>
                    <a:pt x="122828" y="216347"/>
                    <a:pt x="109645" y="194806"/>
                  </a:cubicBezTo>
                  <a:cubicBezTo>
                    <a:pt x="102865" y="184059"/>
                    <a:pt x="97297" y="172589"/>
                    <a:pt x="93048" y="160612"/>
                  </a:cubicBezTo>
                  <a:cubicBezTo>
                    <a:pt x="89240" y="148535"/>
                    <a:pt x="84043" y="136947"/>
                    <a:pt x="77569" y="126065"/>
                  </a:cubicBezTo>
                  <a:cubicBezTo>
                    <a:pt x="63680" y="104760"/>
                    <a:pt x="42257" y="89870"/>
                    <a:pt x="25896" y="70507"/>
                  </a:cubicBezTo>
                  <a:cubicBezTo>
                    <a:pt x="17397" y="60920"/>
                    <a:pt x="11023" y="49649"/>
                    <a:pt x="7180" y="37431"/>
                  </a:cubicBezTo>
                  <a:cubicBezTo>
                    <a:pt x="3619" y="25207"/>
                    <a:pt x="1212" y="12677"/>
                    <a:pt x="0" y="0"/>
                  </a:cubicBezTo>
                  <a:lnTo>
                    <a:pt x="1412" y="0"/>
                  </a:lnTo>
                  <a:cubicBezTo>
                    <a:pt x="2613" y="12583"/>
                    <a:pt x="4955" y="25036"/>
                    <a:pt x="8416" y="37196"/>
                  </a:cubicBezTo>
                  <a:cubicBezTo>
                    <a:pt x="12165" y="49278"/>
                    <a:pt x="18398" y="60449"/>
                    <a:pt x="26720" y="69977"/>
                  </a:cubicBezTo>
                  <a:cubicBezTo>
                    <a:pt x="42963" y="89281"/>
                    <a:pt x="64268" y="104289"/>
                    <a:pt x="78158" y="125829"/>
                  </a:cubicBezTo>
                  <a:cubicBezTo>
                    <a:pt x="84632" y="136788"/>
                    <a:pt x="89805" y="148459"/>
                    <a:pt x="93578" y="160612"/>
                  </a:cubicBezTo>
                  <a:cubicBezTo>
                    <a:pt x="97756" y="172577"/>
                    <a:pt x="103241" y="184048"/>
                    <a:pt x="109939" y="194806"/>
                  </a:cubicBezTo>
                  <a:cubicBezTo>
                    <a:pt x="123004" y="216170"/>
                    <a:pt x="139307" y="236769"/>
                    <a:pt x="145840" y="26137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xmlns="" id="{FC464A52-B650-46A9-9A4C-CEF5ADE7ED66}"/>
                </a:ext>
              </a:extLst>
            </p:cNvPr>
            <p:cNvSpPr/>
            <p:nvPr/>
          </p:nvSpPr>
          <p:spPr>
            <a:xfrm>
              <a:off x="7495097" y="4692114"/>
              <a:ext cx="96045" cy="204516"/>
            </a:xfrm>
            <a:custGeom>
              <a:avLst/>
              <a:gdLst>
                <a:gd name="connsiteX0" fmla="*/ 96045 w 96045"/>
                <a:gd name="connsiteY0" fmla="*/ 204517 h 204516"/>
                <a:gd name="connsiteX1" fmla="*/ 78860 w 96045"/>
                <a:gd name="connsiteY1" fmla="*/ 150254 h 204516"/>
                <a:gd name="connsiteX2" fmla="*/ 65382 w 96045"/>
                <a:gd name="connsiteY2" fmla="*/ 125182 h 204516"/>
                <a:gd name="connsiteX3" fmla="*/ 51493 w 96045"/>
                <a:gd name="connsiteY3" fmla="*/ 100287 h 204516"/>
                <a:gd name="connsiteX4" fmla="*/ 42900 w 96045"/>
                <a:gd name="connsiteY4" fmla="*/ 88928 h 204516"/>
                <a:gd name="connsiteX5" fmla="*/ 34425 w 96045"/>
                <a:gd name="connsiteY5" fmla="*/ 77157 h 204516"/>
                <a:gd name="connsiteX6" fmla="*/ 19241 w 96045"/>
                <a:gd name="connsiteY6" fmla="*/ 52968 h 204516"/>
                <a:gd name="connsiteX7" fmla="*/ 5057 w 96045"/>
                <a:gd name="connsiteY7" fmla="*/ 28132 h 204516"/>
                <a:gd name="connsiteX8" fmla="*/ 290 w 96045"/>
                <a:gd name="connsiteY8" fmla="*/ 0 h 204516"/>
                <a:gd name="connsiteX9" fmla="*/ 1762 w 96045"/>
                <a:gd name="connsiteY9" fmla="*/ 0 h 204516"/>
                <a:gd name="connsiteX10" fmla="*/ 6293 w 96045"/>
                <a:gd name="connsiteY10" fmla="*/ 27426 h 204516"/>
                <a:gd name="connsiteX11" fmla="*/ 20183 w 96045"/>
                <a:gd name="connsiteY11" fmla="*/ 52145 h 204516"/>
                <a:gd name="connsiteX12" fmla="*/ 35190 w 96045"/>
                <a:gd name="connsiteY12" fmla="*/ 76392 h 204516"/>
                <a:gd name="connsiteX13" fmla="*/ 43548 w 96045"/>
                <a:gd name="connsiteY13" fmla="*/ 87869 h 204516"/>
                <a:gd name="connsiteX14" fmla="*/ 52081 w 96045"/>
                <a:gd name="connsiteY14" fmla="*/ 99345 h 204516"/>
                <a:gd name="connsiteX15" fmla="*/ 65853 w 96045"/>
                <a:gd name="connsiteY15" fmla="*/ 124358 h 204516"/>
                <a:gd name="connsiteX16" fmla="*/ 79213 w 96045"/>
                <a:gd name="connsiteY16" fmla="*/ 149548 h 204516"/>
                <a:gd name="connsiteX17" fmla="*/ 96045 w 96045"/>
                <a:gd name="connsiteY17" fmla="*/ 204517 h 20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045" h="204516">
                  <a:moveTo>
                    <a:pt x="96045" y="204517"/>
                  </a:moveTo>
                  <a:cubicBezTo>
                    <a:pt x="92320" y="185854"/>
                    <a:pt x="86558" y="167657"/>
                    <a:pt x="78860" y="150254"/>
                  </a:cubicBezTo>
                  <a:cubicBezTo>
                    <a:pt x="74799" y="141661"/>
                    <a:pt x="70032" y="133481"/>
                    <a:pt x="65382" y="125182"/>
                  </a:cubicBezTo>
                  <a:cubicBezTo>
                    <a:pt x="60733" y="116884"/>
                    <a:pt x="56613" y="108232"/>
                    <a:pt x="51493" y="100287"/>
                  </a:cubicBezTo>
                  <a:cubicBezTo>
                    <a:pt x="48921" y="96291"/>
                    <a:pt x="46049" y="92495"/>
                    <a:pt x="42900" y="88928"/>
                  </a:cubicBezTo>
                  <a:cubicBezTo>
                    <a:pt x="39863" y="85161"/>
                    <a:pt x="37038" y="81230"/>
                    <a:pt x="34425" y="77157"/>
                  </a:cubicBezTo>
                  <a:cubicBezTo>
                    <a:pt x="29128" y="69212"/>
                    <a:pt x="24420" y="60973"/>
                    <a:pt x="19241" y="52968"/>
                  </a:cubicBezTo>
                  <a:cubicBezTo>
                    <a:pt x="13821" y="45106"/>
                    <a:pt x="9077" y="36795"/>
                    <a:pt x="5057" y="28132"/>
                  </a:cubicBezTo>
                  <a:cubicBezTo>
                    <a:pt x="926" y="19369"/>
                    <a:pt x="-722" y="9635"/>
                    <a:pt x="290" y="0"/>
                  </a:cubicBezTo>
                  <a:lnTo>
                    <a:pt x="1762" y="0"/>
                  </a:lnTo>
                  <a:cubicBezTo>
                    <a:pt x="726" y="9387"/>
                    <a:pt x="2297" y="18874"/>
                    <a:pt x="6293" y="27426"/>
                  </a:cubicBezTo>
                  <a:cubicBezTo>
                    <a:pt x="10189" y="36054"/>
                    <a:pt x="14839" y="44329"/>
                    <a:pt x="20183" y="52145"/>
                  </a:cubicBezTo>
                  <a:cubicBezTo>
                    <a:pt x="25303" y="60208"/>
                    <a:pt x="30011" y="68447"/>
                    <a:pt x="35190" y="76392"/>
                  </a:cubicBezTo>
                  <a:cubicBezTo>
                    <a:pt x="37839" y="80336"/>
                    <a:pt x="40546" y="84220"/>
                    <a:pt x="43548" y="87869"/>
                  </a:cubicBezTo>
                  <a:cubicBezTo>
                    <a:pt x="46679" y="91476"/>
                    <a:pt x="49527" y="95314"/>
                    <a:pt x="52081" y="99345"/>
                  </a:cubicBezTo>
                  <a:cubicBezTo>
                    <a:pt x="57202" y="107408"/>
                    <a:pt x="61322" y="116001"/>
                    <a:pt x="65853" y="124358"/>
                  </a:cubicBezTo>
                  <a:cubicBezTo>
                    <a:pt x="70385" y="132715"/>
                    <a:pt x="75152" y="140955"/>
                    <a:pt x="79213" y="149548"/>
                  </a:cubicBezTo>
                  <a:cubicBezTo>
                    <a:pt x="86817" y="167198"/>
                    <a:pt x="92461" y="185631"/>
                    <a:pt x="96045" y="20451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xmlns="" id="{B4CE7197-198B-4072-88F1-26E194EC693B}"/>
                </a:ext>
              </a:extLst>
            </p:cNvPr>
            <p:cNvSpPr/>
            <p:nvPr/>
          </p:nvSpPr>
          <p:spPr>
            <a:xfrm>
              <a:off x="7530935" y="4707298"/>
              <a:ext cx="40079" cy="192451"/>
            </a:xfrm>
            <a:custGeom>
              <a:avLst/>
              <a:gdLst>
                <a:gd name="connsiteX0" fmla="*/ 40079 w 40079"/>
                <a:gd name="connsiteY0" fmla="*/ 192452 h 192451"/>
                <a:gd name="connsiteX1" fmla="*/ 22835 w 40079"/>
                <a:gd name="connsiteY1" fmla="*/ 146193 h 192451"/>
                <a:gd name="connsiteX2" fmla="*/ 12065 w 40079"/>
                <a:gd name="connsiteY2" fmla="*/ 97992 h 192451"/>
                <a:gd name="connsiteX3" fmla="*/ 8769 w 40079"/>
                <a:gd name="connsiteY3" fmla="*/ 48672 h 192451"/>
                <a:gd name="connsiteX4" fmla="*/ 0 w 40079"/>
                <a:gd name="connsiteY4" fmla="*/ 294 h 192451"/>
                <a:gd name="connsiteX5" fmla="*/ 824 w 40079"/>
                <a:gd name="connsiteY5" fmla="*/ 0 h 192451"/>
                <a:gd name="connsiteX6" fmla="*/ 9417 w 40079"/>
                <a:gd name="connsiteY6" fmla="*/ 48613 h 192451"/>
                <a:gd name="connsiteX7" fmla="*/ 12477 w 40079"/>
                <a:gd name="connsiteY7" fmla="*/ 97933 h 192451"/>
                <a:gd name="connsiteX8" fmla="*/ 23012 w 40079"/>
                <a:gd name="connsiteY8" fmla="*/ 146134 h 192451"/>
                <a:gd name="connsiteX9" fmla="*/ 40079 w 40079"/>
                <a:gd name="connsiteY9" fmla="*/ 192452 h 19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79" h="192451">
                  <a:moveTo>
                    <a:pt x="40079" y="192452"/>
                  </a:moveTo>
                  <a:cubicBezTo>
                    <a:pt x="32729" y="177680"/>
                    <a:pt x="26943" y="162172"/>
                    <a:pt x="22835" y="146193"/>
                  </a:cubicBezTo>
                  <a:cubicBezTo>
                    <a:pt x="17756" y="130497"/>
                    <a:pt x="14148" y="114359"/>
                    <a:pt x="12065" y="97992"/>
                  </a:cubicBezTo>
                  <a:cubicBezTo>
                    <a:pt x="10299" y="81571"/>
                    <a:pt x="9946" y="65092"/>
                    <a:pt x="8769" y="48672"/>
                  </a:cubicBezTo>
                  <a:cubicBezTo>
                    <a:pt x="8022" y="32228"/>
                    <a:pt x="5073" y="15955"/>
                    <a:pt x="0" y="294"/>
                  </a:cubicBezTo>
                  <a:lnTo>
                    <a:pt x="824" y="0"/>
                  </a:lnTo>
                  <a:cubicBezTo>
                    <a:pt x="5880" y="15737"/>
                    <a:pt x="8769" y="32093"/>
                    <a:pt x="9417" y="48613"/>
                  </a:cubicBezTo>
                  <a:cubicBezTo>
                    <a:pt x="10535" y="65033"/>
                    <a:pt x="10770" y="81571"/>
                    <a:pt x="12477" y="97933"/>
                  </a:cubicBezTo>
                  <a:cubicBezTo>
                    <a:pt x="14513" y="114288"/>
                    <a:pt x="18039" y="130420"/>
                    <a:pt x="23012" y="146134"/>
                  </a:cubicBezTo>
                  <a:cubicBezTo>
                    <a:pt x="27067" y="162125"/>
                    <a:pt x="32787" y="177650"/>
                    <a:pt x="40079" y="19245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CCEAEB25-BF9B-4EF2-9257-461A44234908}"/>
                </a:ext>
              </a:extLst>
            </p:cNvPr>
            <p:cNvSpPr/>
            <p:nvPr/>
          </p:nvSpPr>
          <p:spPr>
            <a:xfrm>
              <a:off x="7715500" y="3471898"/>
              <a:ext cx="209519" cy="1328035"/>
            </a:xfrm>
            <a:custGeom>
              <a:avLst/>
              <a:gdLst>
                <a:gd name="connsiteX0" fmla="*/ 9358 w 209519"/>
                <a:gd name="connsiteY0" fmla="*/ 0 h 1328035"/>
                <a:gd name="connsiteX1" fmla="*/ 18127 w 209519"/>
                <a:gd name="connsiteY1" fmla="*/ 41845 h 1328035"/>
                <a:gd name="connsiteX2" fmla="*/ 31075 w 209519"/>
                <a:gd name="connsiteY2" fmla="*/ 83925 h 1328035"/>
                <a:gd name="connsiteX3" fmla="*/ 58265 w 209519"/>
                <a:gd name="connsiteY3" fmla="*/ 168204 h 1328035"/>
                <a:gd name="connsiteX4" fmla="*/ 64151 w 209519"/>
                <a:gd name="connsiteY4" fmla="*/ 189568 h 1328035"/>
                <a:gd name="connsiteX5" fmla="*/ 66740 w 209519"/>
                <a:gd name="connsiteY5" fmla="*/ 200515 h 1328035"/>
                <a:gd name="connsiteX6" fmla="*/ 68741 w 209519"/>
                <a:gd name="connsiteY6" fmla="*/ 211638 h 1328035"/>
                <a:gd name="connsiteX7" fmla="*/ 73979 w 209519"/>
                <a:gd name="connsiteY7" fmla="*/ 255779 h 1328035"/>
                <a:gd name="connsiteX8" fmla="*/ 80747 w 209519"/>
                <a:gd name="connsiteY8" fmla="*/ 344059 h 1328035"/>
                <a:gd name="connsiteX9" fmla="*/ 87692 w 209519"/>
                <a:gd name="connsiteY9" fmla="*/ 520915 h 1328035"/>
                <a:gd name="connsiteX10" fmla="*/ 87692 w 209519"/>
                <a:gd name="connsiteY10" fmla="*/ 565291 h 1328035"/>
                <a:gd name="connsiteX11" fmla="*/ 87162 w 209519"/>
                <a:gd name="connsiteY11" fmla="*/ 576414 h 1328035"/>
                <a:gd name="connsiteX12" fmla="*/ 87162 w 209519"/>
                <a:gd name="connsiteY12" fmla="*/ 582005 h 1328035"/>
                <a:gd name="connsiteX13" fmla="*/ 86456 w 209519"/>
                <a:gd name="connsiteY13" fmla="*/ 587891 h 1328035"/>
                <a:gd name="connsiteX14" fmla="*/ 84808 w 209519"/>
                <a:gd name="connsiteY14" fmla="*/ 598779 h 1328035"/>
                <a:gd name="connsiteX15" fmla="*/ 83396 w 209519"/>
                <a:gd name="connsiteY15" fmla="*/ 609667 h 1328035"/>
                <a:gd name="connsiteX16" fmla="*/ 75863 w 209519"/>
                <a:gd name="connsiteY16" fmla="*/ 697653 h 1328035"/>
                <a:gd name="connsiteX17" fmla="*/ 63032 w 209519"/>
                <a:gd name="connsiteY17" fmla="*/ 874214 h 1328035"/>
                <a:gd name="connsiteX18" fmla="*/ 55264 w 209519"/>
                <a:gd name="connsiteY18" fmla="*/ 962495 h 1328035"/>
                <a:gd name="connsiteX19" fmla="*/ 42963 w 209519"/>
                <a:gd name="connsiteY19" fmla="*/ 1050070 h 1328035"/>
                <a:gd name="connsiteX20" fmla="*/ 37549 w 209519"/>
                <a:gd name="connsiteY20" fmla="*/ 1138056 h 1328035"/>
                <a:gd name="connsiteX21" fmla="*/ 47436 w 209519"/>
                <a:gd name="connsiteY21" fmla="*/ 1180431 h 1328035"/>
                <a:gd name="connsiteX22" fmla="*/ 74627 w 209519"/>
                <a:gd name="connsiteY22" fmla="*/ 1214801 h 1328035"/>
                <a:gd name="connsiteX23" fmla="*/ 142838 w 209519"/>
                <a:gd name="connsiteY23" fmla="*/ 1270830 h 1328035"/>
                <a:gd name="connsiteX24" fmla="*/ 160965 w 209519"/>
                <a:gd name="connsiteY24" fmla="*/ 1283425 h 1328035"/>
                <a:gd name="connsiteX25" fmla="*/ 178974 w 209519"/>
                <a:gd name="connsiteY25" fmla="*/ 1296255 h 1328035"/>
                <a:gd name="connsiteX26" fmla="*/ 209520 w 209519"/>
                <a:gd name="connsiteY26" fmla="*/ 1328036 h 1328035"/>
                <a:gd name="connsiteX27" fmla="*/ 178798 w 209519"/>
                <a:gd name="connsiteY27" fmla="*/ 1296490 h 1328035"/>
                <a:gd name="connsiteX28" fmla="*/ 160730 w 209519"/>
                <a:gd name="connsiteY28" fmla="*/ 1283837 h 1328035"/>
                <a:gd name="connsiteX29" fmla="*/ 142485 w 209519"/>
                <a:gd name="connsiteY29" fmla="*/ 1271301 h 1328035"/>
                <a:gd name="connsiteX30" fmla="*/ 73744 w 209519"/>
                <a:gd name="connsiteY30" fmla="*/ 1215684 h 1328035"/>
                <a:gd name="connsiteX31" fmla="*/ 46024 w 209519"/>
                <a:gd name="connsiteY31" fmla="*/ 1181196 h 1328035"/>
                <a:gd name="connsiteX32" fmla="*/ 35665 w 209519"/>
                <a:gd name="connsiteY32" fmla="*/ 1138174 h 1328035"/>
                <a:gd name="connsiteX33" fmla="*/ 40491 w 209519"/>
                <a:gd name="connsiteY33" fmla="*/ 1049893 h 1328035"/>
                <a:gd name="connsiteX34" fmla="*/ 52262 w 209519"/>
                <a:gd name="connsiteY34" fmla="*/ 962260 h 1328035"/>
                <a:gd name="connsiteX35" fmla="*/ 59442 w 209519"/>
                <a:gd name="connsiteY35" fmla="*/ 873979 h 1328035"/>
                <a:gd name="connsiteX36" fmla="*/ 71213 w 209519"/>
                <a:gd name="connsiteY36" fmla="*/ 697418 h 1328035"/>
                <a:gd name="connsiteX37" fmla="*/ 78158 w 209519"/>
                <a:gd name="connsiteY37" fmla="*/ 609137 h 1328035"/>
                <a:gd name="connsiteX38" fmla="*/ 79512 w 209519"/>
                <a:gd name="connsiteY38" fmla="*/ 598013 h 1328035"/>
                <a:gd name="connsiteX39" fmla="*/ 81101 w 209519"/>
                <a:gd name="connsiteY39" fmla="*/ 587067 h 1328035"/>
                <a:gd name="connsiteX40" fmla="*/ 81689 w 209519"/>
                <a:gd name="connsiteY40" fmla="*/ 581829 h 1328035"/>
                <a:gd name="connsiteX41" fmla="*/ 81983 w 209519"/>
                <a:gd name="connsiteY41" fmla="*/ 576355 h 1328035"/>
                <a:gd name="connsiteX42" fmla="*/ 82395 w 209519"/>
                <a:gd name="connsiteY42" fmla="*/ 565409 h 1328035"/>
                <a:gd name="connsiteX43" fmla="*/ 82395 w 209519"/>
                <a:gd name="connsiteY43" fmla="*/ 521327 h 1328035"/>
                <a:gd name="connsiteX44" fmla="*/ 74273 w 209519"/>
                <a:gd name="connsiteY44" fmla="*/ 344765 h 1328035"/>
                <a:gd name="connsiteX45" fmla="*/ 66917 w 209519"/>
                <a:gd name="connsiteY45" fmla="*/ 256779 h 1328035"/>
                <a:gd name="connsiteX46" fmla="*/ 61384 w 209519"/>
                <a:gd name="connsiteY46" fmla="*/ 213168 h 1328035"/>
                <a:gd name="connsiteX47" fmla="*/ 59383 w 209519"/>
                <a:gd name="connsiteY47" fmla="*/ 202516 h 1328035"/>
                <a:gd name="connsiteX48" fmla="*/ 56853 w 209519"/>
                <a:gd name="connsiteY48" fmla="*/ 191981 h 1328035"/>
                <a:gd name="connsiteX49" fmla="*/ 50673 w 209519"/>
                <a:gd name="connsiteY49" fmla="*/ 170911 h 1328035"/>
                <a:gd name="connsiteX50" fmla="*/ 22894 w 209519"/>
                <a:gd name="connsiteY50" fmla="*/ 87045 h 1328035"/>
                <a:gd name="connsiteX51" fmla="*/ 9534 w 209519"/>
                <a:gd name="connsiteY51" fmla="*/ 44729 h 1328035"/>
                <a:gd name="connsiteX52" fmla="*/ 3649 w 209519"/>
                <a:gd name="connsiteY52" fmla="*/ 23130 h 1328035"/>
                <a:gd name="connsiteX53" fmla="*/ 0 w 209519"/>
                <a:gd name="connsiteY53" fmla="*/ 235 h 132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09519" h="1328035">
                  <a:moveTo>
                    <a:pt x="9358" y="0"/>
                  </a:moveTo>
                  <a:cubicBezTo>
                    <a:pt x="10817" y="14213"/>
                    <a:pt x="13754" y="28238"/>
                    <a:pt x="18127" y="41845"/>
                  </a:cubicBezTo>
                  <a:cubicBezTo>
                    <a:pt x="22129" y="55911"/>
                    <a:pt x="26543" y="69918"/>
                    <a:pt x="31075" y="83925"/>
                  </a:cubicBezTo>
                  <a:cubicBezTo>
                    <a:pt x="40079" y="111940"/>
                    <a:pt x="49614" y="139896"/>
                    <a:pt x="58265" y="168204"/>
                  </a:cubicBezTo>
                  <a:cubicBezTo>
                    <a:pt x="60384" y="175267"/>
                    <a:pt x="62503" y="182388"/>
                    <a:pt x="64151" y="189568"/>
                  </a:cubicBezTo>
                  <a:cubicBezTo>
                    <a:pt x="65210" y="193099"/>
                    <a:pt x="65975" y="196807"/>
                    <a:pt x="66740" y="200515"/>
                  </a:cubicBezTo>
                  <a:cubicBezTo>
                    <a:pt x="67505" y="204223"/>
                    <a:pt x="68270" y="207989"/>
                    <a:pt x="68741" y="211638"/>
                  </a:cubicBezTo>
                  <a:cubicBezTo>
                    <a:pt x="70978" y="226352"/>
                    <a:pt x="72567" y="241065"/>
                    <a:pt x="73979" y="255779"/>
                  </a:cubicBezTo>
                  <a:cubicBezTo>
                    <a:pt x="76922" y="285205"/>
                    <a:pt x="78864" y="314632"/>
                    <a:pt x="80747" y="344059"/>
                  </a:cubicBezTo>
                  <a:cubicBezTo>
                    <a:pt x="84337" y="402913"/>
                    <a:pt x="86633" y="461767"/>
                    <a:pt x="87692" y="520915"/>
                  </a:cubicBezTo>
                  <a:cubicBezTo>
                    <a:pt x="87692" y="535687"/>
                    <a:pt x="87692" y="550342"/>
                    <a:pt x="87692" y="565291"/>
                  </a:cubicBezTo>
                  <a:lnTo>
                    <a:pt x="87162" y="576414"/>
                  </a:lnTo>
                  <a:lnTo>
                    <a:pt x="87162" y="582005"/>
                  </a:lnTo>
                  <a:lnTo>
                    <a:pt x="86456" y="587891"/>
                  </a:lnTo>
                  <a:cubicBezTo>
                    <a:pt x="85985" y="591775"/>
                    <a:pt x="85397" y="595247"/>
                    <a:pt x="84808" y="598779"/>
                  </a:cubicBezTo>
                  <a:cubicBezTo>
                    <a:pt x="84220" y="602310"/>
                    <a:pt x="83867" y="606018"/>
                    <a:pt x="83396" y="609667"/>
                  </a:cubicBezTo>
                  <a:cubicBezTo>
                    <a:pt x="80159" y="638799"/>
                    <a:pt x="78099" y="668520"/>
                    <a:pt x="75863" y="697653"/>
                  </a:cubicBezTo>
                  <a:lnTo>
                    <a:pt x="63032" y="874214"/>
                  </a:lnTo>
                  <a:cubicBezTo>
                    <a:pt x="60737" y="903641"/>
                    <a:pt x="58383" y="933068"/>
                    <a:pt x="55264" y="962495"/>
                  </a:cubicBezTo>
                  <a:cubicBezTo>
                    <a:pt x="52145" y="991922"/>
                    <a:pt x="46671" y="1020878"/>
                    <a:pt x="42963" y="1050070"/>
                  </a:cubicBezTo>
                  <a:cubicBezTo>
                    <a:pt x="38461" y="1079173"/>
                    <a:pt x="36648" y="1108623"/>
                    <a:pt x="37549" y="1138056"/>
                  </a:cubicBezTo>
                  <a:cubicBezTo>
                    <a:pt x="37931" y="1152705"/>
                    <a:pt x="41298" y="1167124"/>
                    <a:pt x="47436" y="1180431"/>
                  </a:cubicBezTo>
                  <a:cubicBezTo>
                    <a:pt x="54822" y="1193120"/>
                    <a:pt x="63974" y="1204696"/>
                    <a:pt x="74627" y="1214801"/>
                  </a:cubicBezTo>
                  <a:cubicBezTo>
                    <a:pt x="95855" y="1235241"/>
                    <a:pt x="118667" y="1253974"/>
                    <a:pt x="142838" y="1270830"/>
                  </a:cubicBezTo>
                  <a:cubicBezTo>
                    <a:pt x="148723" y="1275127"/>
                    <a:pt x="154903" y="1279305"/>
                    <a:pt x="160965" y="1283425"/>
                  </a:cubicBezTo>
                  <a:cubicBezTo>
                    <a:pt x="167027" y="1287545"/>
                    <a:pt x="173207" y="1291664"/>
                    <a:pt x="178974" y="1296255"/>
                  </a:cubicBezTo>
                  <a:cubicBezTo>
                    <a:pt x="190716" y="1305230"/>
                    <a:pt x="201021" y="1315948"/>
                    <a:pt x="209520" y="1328036"/>
                  </a:cubicBezTo>
                  <a:cubicBezTo>
                    <a:pt x="200921" y="1316042"/>
                    <a:pt x="190563" y="1305407"/>
                    <a:pt x="178798" y="1296490"/>
                  </a:cubicBezTo>
                  <a:cubicBezTo>
                    <a:pt x="172913" y="1291959"/>
                    <a:pt x="167027" y="1287898"/>
                    <a:pt x="160730" y="1283837"/>
                  </a:cubicBezTo>
                  <a:cubicBezTo>
                    <a:pt x="154432" y="1279776"/>
                    <a:pt x="148488" y="1275597"/>
                    <a:pt x="142485" y="1271301"/>
                  </a:cubicBezTo>
                  <a:cubicBezTo>
                    <a:pt x="118131" y="1254616"/>
                    <a:pt x="95149" y="1236018"/>
                    <a:pt x="73744" y="1215684"/>
                  </a:cubicBezTo>
                  <a:cubicBezTo>
                    <a:pt x="62909" y="1205567"/>
                    <a:pt x="53575" y="1193955"/>
                    <a:pt x="46024" y="1181196"/>
                  </a:cubicBezTo>
                  <a:cubicBezTo>
                    <a:pt x="39697" y="1167701"/>
                    <a:pt x="36177" y="1153070"/>
                    <a:pt x="35665" y="1138174"/>
                  </a:cubicBezTo>
                  <a:cubicBezTo>
                    <a:pt x="34541" y="1108659"/>
                    <a:pt x="36154" y="1079108"/>
                    <a:pt x="40491" y="1049893"/>
                  </a:cubicBezTo>
                  <a:cubicBezTo>
                    <a:pt x="43964" y="1020466"/>
                    <a:pt x="49261" y="991510"/>
                    <a:pt x="52262" y="962260"/>
                  </a:cubicBezTo>
                  <a:cubicBezTo>
                    <a:pt x="55264" y="933009"/>
                    <a:pt x="57324" y="903406"/>
                    <a:pt x="59442" y="873979"/>
                  </a:cubicBezTo>
                  <a:lnTo>
                    <a:pt x="71213" y="697418"/>
                  </a:lnTo>
                  <a:cubicBezTo>
                    <a:pt x="73273" y="667991"/>
                    <a:pt x="75156" y="638564"/>
                    <a:pt x="78158" y="609137"/>
                  </a:cubicBezTo>
                  <a:cubicBezTo>
                    <a:pt x="78629" y="605429"/>
                    <a:pt x="78805" y="601780"/>
                    <a:pt x="79512" y="598013"/>
                  </a:cubicBezTo>
                  <a:cubicBezTo>
                    <a:pt x="80218" y="594247"/>
                    <a:pt x="80747" y="590480"/>
                    <a:pt x="81101" y="587067"/>
                  </a:cubicBezTo>
                  <a:lnTo>
                    <a:pt x="81689" y="581829"/>
                  </a:lnTo>
                  <a:lnTo>
                    <a:pt x="81983" y="576355"/>
                  </a:lnTo>
                  <a:lnTo>
                    <a:pt x="82395" y="565409"/>
                  </a:lnTo>
                  <a:cubicBezTo>
                    <a:pt x="82395" y="550754"/>
                    <a:pt x="82395" y="535982"/>
                    <a:pt x="82395" y="521327"/>
                  </a:cubicBezTo>
                  <a:cubicBezTo>
                    <a:pt x="81159" y="462473"/>
                    <a:pt x="78217" y="403619"/>
                    <a:pt x="74273" y="344765"/>
                  </a:cubicBezTo>
                  <a:cubicBezTo>
                    <a:pt x="72214" y="315339"/>
                    <a:pt x="69977" y="285912"/>
                    <a:pt x="66917" y="256779"/>
                  </a:cubicBezTo>
                  <a:cubicBezTo>
                    <a:pt x="65387" y="242183"/>
                    <a:pt x="63680" y="227352"/>
                    <a:pt x="61384" y="213168"/>
                  </a:cubicBezTo>
                  <a:cubicBezTo>
                    <a:pt x="60914" y="209520"/>
                    <a:pt x="60090" y="206047"/>
                    <a:pt x="59383" y="202516"/>
                  </a:cubicBezTo>
                  <a:cubicBezTo>
                    <a:pt x="58730" y="198961"/>
                    <a:pt x="57883" y="195448"/>
                    <a:pt x="56853" y="191981"/>
                  </a:cubicBezTo>
                  <a:cubicBezTo>
                    <a:pt x="54969" y="184977"/>
                    <a:pt x="52792" y="177915"/>
                    <a:pt x="50673" y="170911"/>
                  </a:cubicBezTo>
                  <a:cubicBezTo>
                    <a:pt x="41904" y="142897"/>
                    <a:pt x="32193" y="115059"/>
                    <a:pt x="22894" y="87045"/>
                  </a:cubicBezTo>
                  <a:cubicBezTo>
                    <a:pt x="18245" y="73038"/>
                    <a:pt x="13772" y="58972"/>
                    <a:pt x="9534" y="44729"/>
                  </a:cubicBezTo>
                  <a:cubicBezTo>
                    <a:pt x="7474" y="37608"/>
                    <a:pt x="5473" y="30427"/>
                    <a:pt x="3649" y="23130"/>
                  </a:cubicBezTo>
                  <a:cubicBezTo>
                    <a:pt x="1713" y="15632"/>
                    <a:pt x="489" y="7963"/>
                    <a:pt x="0" y="23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xmlns="" id="{E736570C-923B-481D-9D1C-2D9FE7EF77F5}"/>
                </a:ext>
              </a:extLst>
            </p:cNvPr>
            <p:cNvSpPr/>
            <p:nvPr/>
          </p:nvSpPr>
          <p:spPr>
            <a:xfrm>
              <a:off x="7728448" y="3609851"/>
              <a:ext cx="43063" cy="162554"/>
            </a:xfrm>
            <a:custGeom>
              <a:avLst/>
              <a:gdLst>
                <a:gd name="connsiteX0" fmla="*/ 0 w 43063"/>
                <a:gd name="connsiteY0" fmla="*/ 162554 h 162554"/>
                <a:gd name="connsiteX1" fmla="*/ 7474 w 43063"/>
                <a:gd name="connsiteY1" fmla="*/ 141955 h 162554"/>
                <a:gd name="connsiteX2" fmla="*/ 2354 w 43063"/>
                <a:gd name="connsiteY2" fmla="*/ 120179 h 162554"/>
                <a:gd name="connsiteX3" fmla="*/ 3472 w 43063"/>
                <a:gd name="connsiteY3" fmla="*/ 108762 h 162554"/>
                <a:gd name="connsiteX4" fmla="*/ 9887 w 43063"/>
                <a:gd name="connsiteY4" fmla="*/ 99286 h 162554"/>
                <a:gd name="connsiteX5" fmla="*/ 27249 w 43063"/>
                <a:gd name="connsiteY5" fmla="*/ 84926 h 162554"/>
                <a:gd name="connsiteX6" fmla="*/ 38137 w 43063"/>
                <a:gd name="connsiteY6" fmla="*/ 66564 h 162554"/>
                <a:gd name="connsiteX7" fmla="*/ 39608 w 43063"/>
                <a:gd name="connsiteY7" fmla="*/ 44611 h 162554"/>
                <a:gd name="connsiteX8" fmla="*/ 29368 w 43063"/>
                <a:gd name="connsiteY8" fmla="*/ 1824 h 162554"/>
                <a:gd name="connsiteX9" fmla="*/ 33370 w 43063"/>
                <a:gd name="connsiteY9" fmla="*/ 0 h 162554"/>
                <a:gd name="connsiteX10" fmla="*/ 42963 w 43063"/>
                <a:gd name="connsiteY10" fmla="*/ 44493 h 162554"/>
                <a:gd name="connsiteX11" fmla="*/ 40845 w 43063"/>
                <a:gd name="connsiteY11" fmla="*/ 67211 h 162554"/>
                <a:gd name="connsiteX12" fmla="*/ 36372 w 43063"/>
                <a:gd name="connsiteY12" fmla="*/ 77922 h 162554"/>
                <a:gd name="connsiteX13" fmla="*/ 28721 w 43063"/>
                <a:gd name="connsiteY13" fmla="*/ 86633 h 162554"/>
                <a:gd name="connsiteX14" fmla="*/ 11064 w 43063"/>
                <a:gd name="connsiteY14" fmla="*/ 100463 h 162554"/>
                <a:gd name="connsiteX15" fmla="*/ 3472 w 43063"/>
                <a:gd name="connsiteY15" fmla="*/ 120003 h 162554"/>
                <a:gd name="connsiteX16" fmla="*/ 8004 w 43063"/>
                <a:gd name="connsiteY16" fmla="*/ 141955 h 162554"/>
                <a:gd name="connsiteX17" fmla="*/ 0 w 43063"/>
                <a:gd name="connsiteY17" fmla="*/ 162554 h 16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063" h="162554">
                  <a:moveTo>
                    <a:pt x="0" y="162554"/>
                  </a:moveTo>
                  <a:cubicBezTo>
                    <a:pt x="4902" y="156816"/>
                    <a:pt x="7557" y="149500"/>
                    <a:pt x="7474" y="141955"/>
                  </a:cubicBezTo>
                  <a:cubicBezTo>
                    <a:pt x="7474" y="134422"/>
                    <a:pt x="3649" y="127654"/>
                    <a:pt x="2354" y="120179"/>
                  </a:cubicBezTo>
                  <a:cubicBezTo>
                    <a:pt x="1630" y="116342"/>
                    <a:pt x="2019" y="112381"/>
                    <a:pt x="3472" y="108762"/>
                  </a:cubicBezTo>
                  <a:cubicBezTo>
                    <a:pt x="5020" y="105242"/>
                    <a:pt x="7192" y="102029"/>
                    <a:pt x="9887" y="99286"/>
                  </a:cubicBezTo>
                  <a:cubicBezTo>
                    <a:pt x="15184" y="93754"/>
                    <a:pt x="21658" y="89870"/>
                    <a:pt x="27249" y="84926"/>
                  </a:cubicBezTo>
                  <a:cubicBezTo>
                    <a:pt x="32799" y="80171"/>
                    <a:pt x="36625" y="73714"/>
                    <a:pt x="38137" y="66564"/>
                  </a:cubicBezTo>
                  <a:cubicBezTo>
                    <a:pt x="39720" y="59360"/>
                    <a:pt x="40215" y="51962"/>
                    <a:pt x="39608" y="44611"/>
                  </a:cubicBezTo>
                  <a:cubicBezTo>
                    <a:pt x="38779" y="29851"/>
                    <a:pt x="35312" y="15361"/>
                    <a:pt x="29368" y="1824"/>
                  </a:cubicBezTo>
                  <a:lnTo>
                    <a:pt x="33370" y="0"/>
                  </a:lnTo>
                  <a:cubicBezTo>
                    <a:pt x="39167" y="14148"/>
                    <a:pt x="42416" y="29215"/>
                    <a:pt x="42963" y="44493"/>
                  </a:cubicBezTo>
                  <a:cubicBezTo>
                    <a:pt x="43346" y="52127"/>
                    <a:pt x="42634" y="59778"/>
                    <a:pt x="40845" y="67211"/>
                  </a:cubicBezTo>
                  <a:cubicBezTo>
                    <a:pt x="39873" y="70978"/>
                    <a:pt x="38367" y="74585"/>
                    <a:pt x="36372" y="77922"/>
                  </a:cubicBezTo>
                  <a:cubicBezTo>
                    <a:pt x="34306" y="81218"/>
                    <a:pt x="31722" y="84161"/>
                    <a:pt x="28721" y="86633"/>
                  </a:cubicBezTo>
                  <a:cubicBezTo>
                    <a:pt x="22835" y="91577"/>
                    <a:pt x="16302" y="95225"/>
                    <a:pt x="11064" y="100463"/>
                  </a:cubicBezTo>
                  <a:cubicBezTo>
                    <a:pt x="5397" y="105278"/>
                    <a:pt x="2542" y="112623"/>
                    <a:pt x="3472" y="120003"/>
                  </a:cubicBezTo>
                  <a:cubicBezTo>
                    <a:pt x="4473" y="127242"/>
                    <a:pt x="8239" y="134246"/>
                    <a:pt x="8004" y="141955"/>
                  </a:cubicBezTo>
                  <a:cubicBezTo>
                    <a:pt x="7916" y="149565"/>
                    <a:pt x="5073" y="156881"/>
                    <a:pt x="0" y="16255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xmlns="" id="{6C977BED-6843-4007-BD27-0654818B3144}"/>
                </a:ext>
              </a:extLst>
            </p:cNvPr>
            <p:cNvSpPr/>
            <p:nvPr/>
          </p:nvSpPr>
          <p:spPr>
            <a:xfrm>
              <a:off x="7735839" y="3700251"/>
              <a:ext cx="48364" cy="560405"/>
            </a:xfrm>
            <a:custGeom>
              <a:avLst/>
              <a:gdLst>
                <a:gd name="connsiteX0" fmla="*/ 46990 w 48364"/>
                <a:gd name="connsiteY0" fmla="*/ 59 h 560405"/>
                <a:gd name="connsiteX1" fmla="*/ 43282 w 48364"/>
                <a:gd name="connsiteY1" fmla="*/ 72567 h 560405"/>
                <a:gd name="connsiteX2" fmla="*/ 27215 w 48364"/>
                <a:gd name="connsiteY2" fmla="*/ 143191 h 560405"/>
                <a:gd name="connsiteX3" fmla="*/ 20153 w 48364"/>
                <a:gd name="connsiteY3" fmla="*/ 287383 h 560405"/>
                <a:gd name="connsiteX4" fmla="*/ 24155 w 48364"/>
                <a:gd name="connsiteY4" fmla="*/ 323402 h 560405"/>
                <a:gd name="connsiteX5" fmla="*/ 27568 w 48364"/>
                <a:gd name="connsiteY5" fmla="*/ 359891 h 560405"/>
                <a:gd name="connsiteX6" fmla="*/ 22860 w 48364"/>
                <a:gd name="connsiteY6" fmla="*/ 396733 h 560405"/>
                <a:gd name="connsiteX7" fmla="*/ 8735 w 48364"/>
                <a:gd name="connsiteY7" fmla="*/ 430280 h 560405"/>
                <a:gd name="connsiteX8" fmla="*/ 8735 w 48364"/>
                <a:gd name="connsiteY8" fmla="*/ 463415 h 560405"/>
                <a:gd name="connsiteX9" fmla="*/ 20506 w 48364"/>
                <a:gd name="connsiteY9" fmla="*/ 475892 h 560405"/>
                <a:gd name="connsiteX10" fmla="*/ 33454 w 48364"/>
                <a:gd name="connsiteY10" fmla="*/ 489311 h 560405"/>
                <a:gd name="connsiteX11" fmla="*/ 45931 w 48364"/>
                <a:gd name="connsiteY11" fmla="*/ 523917 h 560405"/>
                <a:gd name="connsiteX12" fmla="*/ 46696 w 48364"/>
                <a:gd name="connsiteY12" fmla="*/ 560406 h 560405"/>
                <a:gd name="connsiteX13" fmla="*/ 46107 w 48364"/>
                <a:gd name="connsiteY13" fmla="*/ 560406 h 560405"/>
                <a:gd name="connsiteX14" fmla="*/ 43459 w 48364"/>
                <a:gd name="connsiteY14" fmla="*/ 524328 h 560405"/>
                <a:gd name="connsiteX15" fmla="*/ 30335 w 48364"/>
                <a:gd name="connsiteY15" fmla="*/ 491665 h 560405"/>
                <a:gd name="connsiteX16" fmla="*/ 17681 w 48364"/>
                <a:gd name="connsiteY16" fmla="*/ 479482 h 560405"/>
                <a:gd name="connsiteX17" fmla="*/ 4439 w 48364"/>
                <a:gd name="connsiteY17" fmla="*/ 465887 h 560405"/>
                <a:gd name="connsiteX18" fmla="*/ 25 w 48364"/>
                <a:gd name="connsiteY18" fmla="*/ 447112 h 560405"/>
                <a:gd name="connsiteX19" fmla="*/ 3497 w 48364"/>
                <a:gd name="connsiteY19" fmla="*/ 428456 h 560405"/>
                <a:gd name="connsiteX20" fmla="*/ 17446 w 48364"/>
                <a:gd name="connsiteY20" fmla="*/ 394968 h 560405"/>
                <a:gd name="connsiteX21" fmla="*/ 21918 w 48364"/>
                <a:gd name="connsiteY21" fmla="*/ 360009 h 560405"/>
                <a:gd name="connsiteX22" fmla="*/ 19035 w 48364"/>
                <a:gd name="connsiteY22" fmla="*/ 324108 h 560405"/>
                <a:gd name="connsiteX23" fmla="*/ 15562 w 48364"/>
                <a:gd name="connsiteY23" fmla="*/ 287795 h 560405"/>
                <a:gd name="connsiteX24" fmla="*/ 24508 w 48364"/>
                <a:gd name="connsiteY24" fmla="*/ 142662 h 560405"/>
                <a:gd name="connsiteX25" fmla="*/ 41752 w 48364"/>
                <a:gd name="connsiteY25" fmla="*/ 72037 h 560405"/>
                <a:gd name="connsiteX26" fmla="*/ 46578 w 48364"/>
                <a:gd name="connsiteY26" fmla="*/ 0 h 56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64" h="560405">
                  <a:moveTo>
                    <a:pt x="46990" y="59"/>
                  </a:moveTo>
                  <a:cubicBezTo>
                    <a:pt x="49674" y="24271"/>
                    <a:pt x="48420" y="48754"/>
                    <a:pt x="43282" y="72567"/>
                  </a:cubicBezTo>
                  <a:cubicBezTo>
                    <a:pt x="38751" y="96461"/>
                    <a:pt x="32277" y="119650"/>
                    <a:pt x="27215" y="143191"/>
                  </a:cubicBezTo>
                  <a:cubicBezTo>
                    <a:pt x="17457" y="190604"/>
                    <a:pt x="15074" y="239241"/>
                    <a:pt x="20153" y="287383"/>
                  </a:cubicBezTo>
                  <a:cubicBezTo>
                    <a:pt x="21212" y="299154"/>
                    <a:pt x="22625" y="311395"/>
                    <a:pt x="24155" y="323402"/>
                  </a:cubicBezTo>
                  <a:cubicBezTo>
                    <a:pt x="25921" y="335496"/>
                    <a:pt x="27062" y="347679"/>
                    <a:pt x="27568" y="359891"/>
                  </a:cubicBezTo>
                  <a:cubicBezTo>
                    <a:pt x="28057" y="372350"/>
                    <a:pt x="26462" y="384798"/>
                    <a:pt x="22860" y="396733"/>
                  </a:cubicBezTo>
                  <a:cubicBezTo>
                    <a:pt x="18976" y="408504"/>
                    <a:pt x="12737" y="419275"/>
                    <a:pt x="8735" y="430280"/>
                  </a:cubicBezTo>
                  <a:cubicBezTo>
                    <a:pt x="4098" y="440839"/>
                    <a:pt x="4098" y="452856"/>
                    <a:pt x="8735" y="463415"/>
                  </a:cubicBezTo>
                  <a:cubicBezTo>
                    <a:pt x="11778" y="468323"/>
                    <a:pt x="15780" y="472567"/>
                    <a:pt x="20506" y="475892"/>
                  </a:cubicBezTo>
                  <a:cubicBezTo>
                    <a:pt x="25414" y="479753"/>
                    <a:pt x="29770" y="484267"/>
                    <a:pt x="33454" y="489311"/>
                  </a:cubicBezTo>
                  <a:cubicBezTo>
                    <a:pt x="40393" y="499645"/>
                    <a:pt x="44677" y="511534"/>
                    <a:pt x="45931" y="523917"/>
                  </a:cubicBezTo>
                  <a:cubicBezTo>
                    <a:pt x="47214" y="536035"/>
                    <a:pt x="47473" y="548241"/>
                    <a:pt x="46696" y="560406"/>
                  </a:cubicBezTo>
                  <a:lnTo>
                    <a:pt x="46107" y="560406"/>
                  </a:lnTo>
                  <a:cubicBezTo>
                    <a:pt x="46231" y="548329"/>
                    <a:pt x="45342" y="536258"/>
                    <a:pt x="43459" y="524328"/>
                  </a:cubicBezTo>
                  <a:cubicBezTo>
                    <a:pt x="41752" y="512552"/>
                    <a:pt x="37256" y="501352"/>
                    <a:pt x="30335" y="491665"/>
                  </a:cubicBezTo>
                  <a:cubicBezTo>
                    <a:pt x="26715" y="487027"/>
                    <a:pt x="22454" y="482925"/>
                    <a:pt x="17681" y="479482"/>
                  </a:cubicBezTo>
                  <a:cubicBezTo>
                    <a:pt x="12378" y="475909"/>
                    <a:pt x="7870" y="471283"/>
                    <a:pt x="4439" y="465887"/>
                  </a:cubicBezTo>
                  <a:cubicBezTo>
                    <a:pt x="1308" y="460137"/>
                    <a:pt x="-216" y="453651"/>
                    <a:pt x="25" y="447112"/>
                  </a:cubicBezTo>
                  <a:cubicBezTo>
                    <a:pt x="166" y="440744"/>
                    <a:pt x="1337" y="434447"/>
                    <a:pt x="3497" y="428456"/>
                  </a:cubicBezTo>
                  <a:cubicBezTo>
                    <a:pt x="7558" y="416685"/>
                    <a:pt x="13973" y="406150"/>
                    <a:pt x="17446" y="394968"/>
                  </a:cubicBezTo>
                  <a:cubicBezTo>
                    <a:pt x="20830" y="383638"/>
                    <a:pt x="22342" y="371827"/>
                    <a:pt x="21918" y="360009"/>
                  </a:cubicBezTo>
                  <a:cubicBezTo>
                    <a:pt x="21918" y="348238"/>
                    <a:pt x="20388" y="336114"/>
                    <a:pt x="19035" y="324108"/>
                  </a:cubicBezTo>
                  <a:cubicBezTo>
                    <a:pt x="17681" y="312102"/>
                    <a:pt x="16445" y="299919"/>
                    <a:pt x="15562" y="287795"/>
                  </a:cubicBezTo>
                  <a:cubicBezTo>
                    <a:pt x="11078" y="239247"/>
                    <a:pt x="14097" y="190292"/>
                    <a:pt x="24508" y="142662"/>
                  </a:cubicBezTo>
                  <a:cubicBezTo>
                    <a:pt x="29981" y="119120"/>
                    <a:pt x="36867" y="95579"/>
                    <a:pt x="41752" y="72037"/>
                  </a:cubicBezTo>
                  <a:cubicBezTo>
                    <a:pt x="47202" y="48437"/>
                    <a:pt x="48832" y="24118"/>
                    <a:pt x="46578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5D5B60F6-C040-477E-A004-9F7B031D2F40}"/>
                </a:ext>
              </a:extLst>
            </p:cNvPr>
            <p:cNvSpPr/>
            <p:nvPr/>
          </p:nvSpPr>
          <p:spPr>
            <a:xfrm>
              <a:off x="7782893" y="3551762"/>
              <a:ext cx="44785" cy="199985"/>
            </a:xfrm>
            <a:custGeom>
              <a:avLst/>
              <a:gdLst>
                <a:gd name="connsiteX0" fmla="*/ 33423 w 44785"/>
                <a:gd name="connsiteY0" fmla="*/ 0 h 199985"/>
                <a:gd name="connsiteX1" fmla="*/ 43958 w 44785"/>
                <a:gd name="connsiteY1" fmla="*/ 50850 h 199985"/>
                <a:gd name="connsiteX2" fmla="*/ 36425 w 44785"/>
                <a:gd name="connsiteY2" fmla="*/ 76275 h 199985"/>
                <a:gd name="connsiteX3" fmla="*/ 29657 w 44785"/>
                <a:gd name="connsiteY3" fmla="*/ 88045 h 199985"/>
                <a:gd name="connsiteX4" fmla="*/ 22065 w 44785"/>
                <a:gd name="connsiteY4" fmla="*/ 98816 h 199985"/>
                <a:gd name="connsiteX5" fmla="*/ 4114 w 44785"/>
                <a:gd name="connsiteY5" fmla="*/ 147252 h 199985"/>
                <a:gd name="connsiteX6" fmla="*/ 7175 w 44785"/>
                <a:gd name="connsiteY6" fmla="*/ 199397 h 199985"/>
                <a:gd name="connsiteX7" fmla="*/ 2819 w 44785"/>
                <a:gd name="connsiteY7" fmla="*/ 199985 h 199985"/>
                <a:gd name="connsiteX8" fmla="*/ 818 w 44785"/>
                <a:gd name="connsiteY8" fmla="*/ 147017 h 199985"/>
                <a:gd name="connsiteX9" fmla="*/ 20240 w 44785"/>
                <a:gd name="connsiteY9" fmla="*/ 97756 h 199985"/>
                <a:gd name="connsiteX10" fmla="*/ 28127 w 44785"/>
                <a:gd name="connsiteY10" fmla="*/ 87104 h 199985"/>
                <a:gd name="connsiteX11" fmla="*/ 34954 w 44785"/>
                <a:gd name="connsiteY11" fmla="*/ 75980 h 199985"/>
                <a:gd name="connsiteX12" fmla="*/ 42840 w 44785"/>
                <a:gd name="connsiteY12" fmla="*/ 51144 h 199985"/>
                <a:gd name="connsiteX13" fmla="*/ 33423 w 44785"/>
                <a:gd name="connsiteY13" fmla="*/ 0 h 19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5" h="199985">
                  <a:moveTo>
                    <a:pt x="33423" y="0"/>
                  </a:moveTo>
                  <a:cubicBezTo>
                    <a:pt x="42864" y="15161"/>
                    <a:pt x="46601" y="33188"/>
                    <a:pt x="43958" y="50850"/>
                  </a:cubicBezTo>
                  <a:cubicBezTo>
                    <a:pt x="42811" y="59672"/>
                    <a:pt x="40268" y="68253"/>
                    <a:pt x="36425" y="76275"/>
                  </a:cubicBezTo>
                  <a:cubicBezTo>
                    <a:pt x="34465" y="80359"/>
                    <a:pt x="32205" y="84296"/>
                    <a:pt x="29657" y="88045"/>
                  </a:cubicBezTo>
                  <a:cubicBezTo>
                    <a:pt x="27126" y="91694"/>
                    <a:pt x="24478" y="95108"/>
                    <a:pt x="22065" y="98816"/>
                  </a:cubicBezTo>
                  <a:cubicBezTo>
                    <a:pt x="12360" y="113329"/>
                    <a:pt x="6209" y="129920"/>
                    <a:pt x="4114" y="147252"/>
                  </a:cubicBezTo>
                  <a:cubicBezTo>
                    <a:pt x="2931" y="164691"/>
                    <a:pt x="3961" y="182211"/>
                    <a:pt x="7175" y="199397"/>
                  </a:cubicBezTo>
                  <a:lnTo>
                    <a:pt x="2819" y="199985"/>
                  </a:lnTo>
                  <a:cubicBezTo>
                    <a:pt x="-70" y="182482"/>
                    <a:pt x="-741" y="164685"/>
                    <a:pt x="818" y="147017"/>
                  </a:cubicBezTo>
                  <a:cubicBezTo>
                    <a:pt x="3325" y="129296"/>
                    <a:pt x="9976" y="112417"/>
                    <a:pt x="20240" y="97756"/>
                  </a:cubicBezTo>
                  <a:cubicBezTo>
                    <a:pt x="22712" y="94048"/>
                    <a:pt x="25537" y="90576"/>
                    <a:pt x="28127" y="87104"/>
                  </a:cubicBezTo>
                  <a:cubicBezTo>
                    <a:pt x="30669" y="83567"/>
                    <a:pt x="32952" y="79847"/>
                    <a:pt x="34954" y="75980"/>
                  </a:cubicBezTo>
                  <a:cubicBezTo>
                    <a:pt x="38897" y="68176"/>
                    <a:pt x="41557" y="59790"/>
                    <a:pt x="42840" y="51144"/>
                  </a:cubicBezTo>
                  <a:cubicBezTo>
                    <a:pt x="45959" y="33517"/>
                    <a:pt x="42616" y="15361"/>
                    <a:pt x="3342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xmlns="" id="{66AD551A-0155-4FC8-8196-F3F940263C58}"/>
                </a:ext>
              </a:extLst>
            </p:cNvPr>
            <p:cNvSpPr/>
            <p:nvPr/>
          </p:nvSpPr>
          <p:spPr>
            <a:xfrm>
              <a:off x="7721893" y="4258714"/>
              <a:ext cx="225137" cy="526270"/>
            </a:xfrm>
            <a:custGeom>
              <a:avLst/>
              <a:gdLst>
                <a:gd name="connsiteX0" fmla="*/ 62054 w 225137"/>
                <a:gd name="connsiteY0" fmla="*/ 0 h 526270"/>
                <a:gd name="connsiteX1" fmla="*/ 57522 w 225137"/>
                <a:gd name="connsiteY1" fmla="*/ 21128 h 526270"/>
                <a:gd name="connsiteX2" fmla="*/ 45751 w 225137"/>
                <a:gd name="connsiteY2" fmla="*/ 38490 h 526270"/>
                <a:gd name="connsiteX3" fmla="*/ 29154 w 225137"/>
                <a:gd name="connsiteY3" fmla="*/ 75039 h 526270"/>
                <a:gd name="connsiteX4" fmla="*/ 23269 w 225137"/>
                <a:gd name="connsiteY4" fmla="*/ 115530 h 526270"/>
                <a:gd name="connsiteX5" fmla="*/ 19679 w 225137"/>
                <a:gd name="connsiteY5" fmla="*/ 156728 h 526270"/>
                <a:gd name="connsiteX6" fmla="*/ 5260 w 225137"/>
                <a:gd name="connsiteY6" fmla="*/ 320930 h 526270"/>
                <a:gd name="connsiteX7" fmla="*/ 1729 w 225137"/>
                <a:gd name="connsiteY7" fmla="*/ 362127 h 526270"/>
                <a:gd name="connsiteX8" fmla="*/ 4200 w 225137"/>
                <a:gd name="connsiteY8" fmla="*/ 381961 h 526270"/>
                <a:gd name="connsiteX9" fmla="*/ 16795 w 225137"/>
                <a:gd name="connsiteY9" fmla="*/ 397322 h 526270"/>
                <a:gd name="connsiteX10" fmla="*/ 54050 w 225137"/>
                <a:gd name="connsiteY10" fmla="*/ 414095 h 526270"/>
                <a:gd name="connsiteX11" fmla="*/ 92069 w 225137"/>
                <a:gd name="connsiteY11" fmla="*/ 430162 h 526270"/>
                <a:gd name="connsiteX12" fmla="*/ 225138 w 225137"/>
                <a:gd name="connsiteY12" fmla="*/ 526271 h 526270"/>
                <a:gd name="connsiteX13" fmla="*/ 92010 w 225137"/>
                <a:gd name="connsiteY13" fmla="*/ 430986 h 526270"/>
                <a:gd name="connsiteX14" fmla="*/ 54050 w 225137"/>
                <a:gd name="connsiteY14" fmla="*/ 415214 h 526270"/>
                <a:gd name="connsiteX15" fmla="*/ 16265 w 225137"/>
                <a:gd name="connsiteY15" fmla="*/ 398440 h 526270"/>
                <a:gd name="connsiteX16" fmla="*/ 3023 w 225137"/>
                <a:gd name="connsiteY16" fmla="*/ 382432 h 526270"/>
                <a:gd name="connsiteX17" fmla="*/ 198 w 225137"/>
                <a:gd name="connsiteY17" fmla="*/ 361774 h 526270"/>
                <a:gd name="connsiteX18" fmla="*/ 3494 w 225137"/>
                <a:gd name="connsiteY18" fmla="*/ 320577 h 526270"/>
                <a:gd name="connsiteX19" fmla="*/ 16677 w 225137"/>
                <a:gd name="connsiteY19" fmla="*/ 156492 h 526270"/>
                <a:gd name="connsiteX20" fmla="*/ 20032 w 225137"/>
                <a:gd name="connsiteY20" fmla="*/ 115295 h 526270"/>
                <a:gd name="connsiteX21" fmla="*/ 25564 w 225137"/>
                <a:gd name="connsiteY21" fmla="*/ 74097 h 526270"/>
                <a:gd name="connsiteX22" fmla="*/ 42573 w 225137"/>
                <a:gd name="connsiteY22" fmla="*/ 36018 h 526270"/>
                <a:gd name="connsiteX23" fmla="*/ 53755 w 225137"/>
                <a:gd name="connsiteY23" fmla="*/ 19069 h 526270"/>
                <a:gd name="connsiteX24" fmla="*/ 57699 w 225137"/>
                <a:gd name="connsiteY24" fmla="*/ 589 h 52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5137" h="526270">
                  <a:moveTo>
                    <a:pt x="62054" y="0"/>
                  </a:moveTo>
                  <a:cubicBezTo>
                    <a:pt x="62854" y="7345"/>
                    <a:pt x="61265" y="14755"/>
                    <a:pt x="57522" y="21128"/>
                  </a:cubicBezTo>
                  <a:cubicBezTo>
                    <a:pt x="53973" y="27161"/>
                    <a:pt x="50042" y="32958"/>
                    <a:pt x="45751" y="38490"/>
                  </a:cubicBezTo>
                  <a:cubicBezTo>
                    <a:pt x="37753" y="49396"/>
                    <a:pt x="32097" y="61838"/>
                    <a:pt x="29154" y="75039"/>
                  </a:cubicBezTo>
                  <a:cubicBezTo>
                    <a:pt x="26182" y="88369"/>
                    <a:pt x="24217" y="101905"/>
                    <a:pt x="23269" y="115530"/>
                  </a:cubicBezTo>
                  <a:lnTo>
                    <a:pt x="19679" y="156728"/>
                  </a:lnTo>
                  <a:lnTo>
                    <a:pt x="5260" y="320930"/>
                  </a:lnTo>
                  <a:lnTo>
                    <a:pt x="1729" y="362127"/>
                  </a:lnTo>
                  <a:cubicBezTo>
                    <a:pt x="1034" y="368843"/>
                    <a:pt x="1876" y="375623"/>
                    <a:pt x="4200" y="381961"/>
                  </a:cubicBezTo>
                  <a:cubicBezTo>
                    <a:pt x="6925" y="388129"/>
                    <a:pt x="11280" y="393443"/>
                    <a:pt x="16795" y="397322"/>
                  </a:cubicBezTo>
                  <a:cubicBezTo>
                    <a:pt x="28425" y="404514"/>
                    <a:pt x="40955" y="410158"/>
                    <a:pt x="54050" y="414095"/>
                  </a:cubicBezTo>
                  <a:cubicBezTo>
                    <a:pt x="66939" y="418862"/>
                    <a:pt x="79651" y="424218"/>
                    <a:pt x="92069" y="430162"/>
                  </a:cubicBezTo>
                  <a:cubicBezTo>
                    <a:pt x="141724" y="454139"/>
                    <a:pt x="186765" y="486674"/>
                    <a:pt x="225138" y="526271"/>
                  </a:cubicBezTo>
                  <a:cubicBezTo>
                    <a:pt x="186712" y="486927"/>
                    <a:pt x="141642" y="454669"/>
                    <a:pt x="92010" y="430986"/>
                  </a:cubicBezTo>
                  <a:cubicBezTo>
                    <a:pt x="79574" y="425101"/>
                    <a:pt x="66921" y="419845"/>
                    <a:pt x="54050" y="415214"/>
                  </a:cubicBezTo>
                  <a:cubicBezTo>
                    <a:pt x="40766" y="411323"/>
                    <a:pt x="28060" y="405685"/>
                    <a:pt x="16265" y="398440"/>
                  </a:cubicBezTo>
                  <a:cubicBezTo>
                    <a:pt x="10439" y="394450"/>
                    <a:pt x="5854" y="388900"/>
                    <a:pt x="3023" y="382432"/>
                  </a:cubicBezTo>
                  <a:cubicBezTo>
                    <a:pt x="510" y="375852"/>
                    <a:pt x="-455" y="368784"/>
                    <a:pt x="198" y="361774"/>
                  </a:cubicBezTo>
                  <a:lnTo>
                    <a:pt x="3494" y="320577"/>
                  </a:lnTo>
                  <a:lnTo>
                    <a:pt x="16677" y="156492"/>
                  </a:lnTo>
                  <a:lnTo>
                    <a:pt x="20032" y="115295"/>
                  </a:lnTo>
                  <a:cubicBezTo>
                    <a:pt x="20880" y="101446"/>
                    <a:pt x="22728" y="87680"/>
                    <a:pt x="25564" y="74097"/>
                  </a:cubicBezTo>
                  <a:cubicBezTo>
                    <a:pt x="28536" y="60366"/>
                    <a:pt x="34328" y="47395"/>
                    <a:pt x="42573" y="36018"/>
                  </a:cubicBezTo>
                  <a:cubicBezTo>
                    <a:pt x="46640" y="30598"/>
                    <a:pt x="50371" y="24936"/>
                    <a:pt x="53755" y="19069"/>
                  </a:cubicBezTo>
                  <a:cubicBezTo>
                    <a:pt x="57063" y="13507"/>
                    <a:pt x="58452" y="7015"/>
                    <a:pt x="57699" y="58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xmlns="" id="{71431FF2-05D9-4A2C-A610-90FD0194D936}"/>
                </a:ext>
              </a:extLst>
            </p:cNvPr>
            <p:cNvSpPr/>
            <p:nvPr/>
          </p:nvSpPr>
          <p:spPr>
            <a:xfrm>
              <a:off x="7729684" y="4648444"/>
              <a:ext cx="222467" cy="115588"/>
            </a:xfrm>
            <a:custGeom>
              <a:avLst/>
              <a:gdLst>
                <a:gd name="connsiteX0" fmla="*/ 222467 w 222467"/>
                <a:gd name="connsiteY0" fmla="*/ 115589 h 115588"/>
                <a:gd name="connsiteX1" fmla="*/ 198337 w 222467"/>
                <a:gd name="connsiteY1" fmla="*/ 94990 h 115588"/>
                <a:gd name="connsiteX2" fmla="*/ 168910 w 222467"/>
                <a:gd name="connsiteY2" fmla="*/ 83219 h 115588"/>
                <a:gd name="connsiteX3" fmla="*/ 153550 w 222467"/>
                <a:gd name="connsiteY3" fmla="*/ 78805 h 115588"/>
                <a:gd name="connsiteX4" fmla="*/ 138248 w 222467"/>
                <a:gd name="connsiteY4" fmla="*/ 74038 h 115588"/>
                <a:gd name="connsiteX5" fmla="*/ 107761 w 222467"/>
                <a:gd name="connsiteY5" fmla="*/ 64445 h 115588"/>
                <a:gd name="connsiteX6" fmla="*/ 47966 w 222467"/>
                <a:gd name="connsiteY6" fmla="*/ 41668 h 115588"/>
                <a:gd name="connsiteX7" fmla="*/ 0 w 222467"/>
                <a:gd name="connsiteY7" fmla="*/ 471 h 115588"/>
                <a:gd name="connsiteX8" fmla="*/ 765 w 222467"/>
                <a:gd name="connsiteY8" fmla="*/ 0 h 115588"/>
                <a:gd name="connsiteX9" fmla="*/ 48319 w 222467"/>
                <a:gd name="connsiteY9" fmla="*/ 41198 h 115588"/>
                <a:gd name="connsiteX10" fmla="*/ 107879 w 222467"/>
                <a:gd name="connsiteY10" fmla="*/ 64151 h 115588"/>
                <a:gd name="connsiteX11" fmla="*/ 138365 w 222467"/>
                <a:gd name="connsiteY11" fmla="*/ 73861 h 115588"/>
                <a:gd name="connsiteX12" fmla="*/ 153608 w 222467"/>
                <a:gd name="connsiteY12" fmla="*/ 78688 h 115588"/>
                <a:gd name="connsiteX13" fmla="*/ 168969 w 222467"/>
                <a:gd name="connsiteY13" fmla="*/ 83102 h 115588"/>
                <a:gd name="connsiteX14" fmla="*/ 198396 w 222467"/>
                <a:gd name="connsiteY14" fmla="*/ 94872 h 115588"/>
                <a:gd name="connsiteX15" fmla="*/ 222467 w 222467"/>
                <a:gd name="connsiteY15" fmla="*/ 115589 h 11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467" h="115588">
                  <a:moveTo>
                    <a:pt x="222467" y="115589"/>
                  </a:moveTo>
                  <a:cubicBezTo>
                    <a:pt x="216052" y="107014"/>
                    <a:pt x="207813" y="99975"/>
                    <a:pt x="198337" y="94990"/>
                  </a:cubicBezTo>
                  <a:cubicBezTo>
                    <a:pt x="188974" y="90035"/>
                    <a:pt x="179110" y="86091"/>
                    <a:pt x="168910" y="83219"/>
                  </a:cubicBezTo>
                  <a:lnTo>
                    <a:pt x="153550" y="78805"/>
                  </a:lnTo>
                  <a:lnTo>
                    <a:pt x="138248" y="74038"/>
                  </a:lnTo>
                  <a:lnTo>
                    <a:pt x="107761" y="64445"/>
                  </a:lnTo>
                  <a:cubicBezTo>
                    <a:pt x="87198" y="58624"/>
                    <a:pt x="67187" y="51003"/>
                    <a:pt x="47966" y="41668"/>
                  </a:cubicBezTo>
                  <a:cubicBezTo>
                    <a:pt x="28562" y="32499"/>
                    <a:pt x="11994" y="18268"/>
                    <a:pt x="0" y="471"/>
                  </a:cubicBezTo>
                  <a:lnTo>
                    <a:pt x="765" y="0"/>
                  </a:lnTo>
                  <a:cubicBezTo>
                    <a:pt x="12595" y="17786"/>
                    <a:pt x="29032" y="32022"/>
                    <a:pt x="48319" y="41198"/>
                  </a:cubicBezTo>
                  <a:cubicBezTo>
                    <a:pt x="67470" y="50555"/>
                    <a:pt x="87398" y="58236"/>
                    <a:pt x="107879" y="64151"/>
                  </a:cubicBezTo>
                  <a:lnTo>
                    <a:pt x="138365" y="73861"/>
                  </a:lnTo>
                  <a:lnTo>
                    <a:pt x="153608" y="78688"/>
                  </a:lnTo>
                  <a:lnTo>
                    <a:pt x="168969" y="83102"/>
                  </a:lnTo>
                  <a:cubicBezTo>
                    <a:pt x="179157" y="86003"/>
                    <a:pt x="189021" y="89946"/>
                    <a:pt x="198396" y="94872"/>
                  </a:cubicBezTo>
                  <a:cubicBezTo>
                    <a:pt x="207848" y="99922"/>
                    <a:pt x="216064" y="106996"/>
                    <a:pt x="222467" y="11558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xmlns="" id="{9C5CEB12-77D2-4D44-828A-7B1F62AA16FA}"/>
                </a:ext>
              </a:extLst>
            </p:cNvPr>
            <p:cNvSpPr/>
            <p:nvPr/>
          </p:nvSpPr>
          <p:spPr>
            <a:xfrm>
              <a:off x="7750992" y="4582410"/>
              <a:ext cx="192507" cy="157316"/>
            </a:xfrm>
            <a:custGeom>
              <a:avLst/>
              <a:gdLst>
                <a:gd name="connsiteX0" fmla="*/ 1056 w 192507"/>
                <a:gd name="connsiteY0" fmla="*/ 59 h 157316"/>
                <a:gd name="connsiteX1" fmla="*/ 22714 w 192507"/>
                <a:gd name="connsiteY1" fmla="*/ 59678 h 157316"/>
                <a:gd name="connsiteX2" fmla="*/ 49669 w 192507"/>
                <a:gd name="connsiteY2" fmla="*/ 77687 h 157316"/>
                <a:gd name="connsiteX3" fmla="*/ 80214 w 192507"/>
                <a:gd name="connsiteY3" fmla="*/ 89752 h 157316"/>
                <a:gd name="connsiteX4" fmla="*/ 107817 w 192507"/>
                <a:gd name="connsiteY4" fmla="*/ 107408 h 157316"/>
                <a:gd name="connsiteX5" fmla="*/ 135360 w 192507"/>
                <a:gd name="connsiteY5" fmla="*/ 125064 h 157316"/>
                <a:gd name="connsiteX6" fmla="*/ 192507 w 192507"/>
                <a:gd name="connsiteY6" fmla="*/ 157316 h 157316"/>
                <a:gd name="connsiteX7" fmla="*/ 135243 w 192507"/>
                <a:gd name="connsiteY7" fmla="*/ 125241 h 157316"/>
                <a:gd name="connsiteX8" fmla="*/ 107640 w 192507"/>
                <a:gd name="connsiteY8" fmla="*/ 107585 h 157316"/>
                <a:gd name="connsiteX9" fmla="*/ 79979 w 192507"/>
                <a:gd name="connsiteY9" fmla="*/ 89929 h 157316"/>
                <a:gd name="connsiteX10" fmla="*/ 49493 w 192507"/>
                <a:gd name="connsiteY10" fmla="*/ 78158 h 157316"/>
                <a:gd name="connsiteX11" fmla="*/ 22243 w 192507"/>
                <a:gd name="connsiteY11" fmla="*/ 60090 h 157316"/>
                <a:gd name="connsiteX12" fmla="*/ 173 w 192507"/>
                <a:gd name="connsiteY12" fmla="*/ 0 h 1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507" h="157316">
                  <a:moveTo>
                    <a:pt x="1056" y="59"/>
                  </a:moveTo>
                  <a:cubicBezTo>
                    <a:pt x="-474" y="22100"/>
                    <a:pt x="7395" y="43758"/>
                    <a:pt x="22714" y="59678"/>
                  </a:cubicBezTo>
                  <a:cubicBezTo>
                    <a:pt x="30253" y="67599"/>
                    <a:pt x="39464" y="73750"/>
                    <a:pt x="49669" y="77687"/>
                  </a:cubicBezTo>
                  <a:cubicBezTo>
                    <a:pt x="60128" y="80965"/>
                    <a:pt x="70339" y="84997"/>
                    <a:pt x="80214" y="89752"/>
                  </a:cubicBezTo>
                  <a:cubicBezTo>
                    <a:pt x="89866" y="94990"/>
                    <a:pt x="98753" y="101523"/>
                    <a:pt x="107817" y="107408"/>
                  </a:cubicBezTo>
                  <a:cubicBezTo>
                    <a:pt x="116880" y="113294"/>
                    <a:pt x="126062" y="119532"/>
                    <a:pt x="135360" y="125064"/>
                  </a:cubicBezTo>
                  <a:cubicBezTo>
                    <a:pt x="153958" y="136600"/>
                    <a:pt x="173009" y="147352"/>
                    <a:pt x="192507" y="157316"/>
                  </a:cubicBezTo>
                  <a:cubicBezTo>
                    <a:pt x="172892" y="147429"/>
                    <a:pt x="153799" y="136735"/>
                    <a:pt x="135243" y="125241"/>
                  </a:cubicBezTo>
                  <a:cubicBezTo>
                    <a:pt x="125867" y="119473"/>
                    <a:pt x="116663" y="113588"/>
                    <a:pt x="107640" y="107585"/>
                  </a:cubicBezTo>
                  <a:cubicBezTo>
                    <a:pt x="98518" y="101699"/>
                    <a:pt x="89631" y="95049"/>
                    <a:pt x="79979" y="89929"/>
                  </a:cubicBezTo>
                  <a:cubicBezTo>
                    <a:pt x="70109" y="85279"/>
                    <a:pt x="59922" y="81348"/>
                    <a:pt x="49493" y="78158"/>
                  </a:cubicBezTo>
                  <a:cubicBezTo>
                    <a:pt x="39170" y="74250"/>
                    <a:pt x="29859" y="68076"/>
                    <a:pt x="22243" y="60090"/>
                  </a:cubicBezTo>
                  <a:cubicBezTo>
                    <a:pt x="6718" y="44087"/>
                    <a:pt x="-1304" y="22253"/>
                    <a:pt x="17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E358E3C5-E2AF-4300-A260-257A3A5EA398}"/>
                </a:ext>
              </a:extLst>
            </p:cNvPr>
            <p:cNvSpPr/>
            <p:nvPr/>
          </p:nvSpPr>
          <p:spPr>
            <a:xfrm>
              <a:off x="7726035" y="4577172"/>
              <a:ext cx="177385" cy="216640"/>
            </a:xfrm>
            <a:custGeom>
              <a:avLst/>
              <a:gdLst>
                <a:gd name="connsiteX0" fmla="*/ 177385 w 177385"/>
                <a:gd name="connsiteY0" fmla="*/ 216641 h 216640"/>
                <a:gd name="connsiteX1" fmla="*/ 110410 w 177385"/>
                <a:gd name="connsiteY1" fmla="*/ 179563 h 216640"/>
                <a:gd name="connsiteX2" fmla="*/ 96461 w 177385"/>
                <a:gd name="connsiteY2" fmla="*/ 166380 h 216640"/>
                <a:gd name="connsiteX3" fmla="*/ 84102 w 177385"/>
                <a:gd name="connsiteY3" fmla="*/ 151784 h 216640"/>
                <a:gd name="connsiteX4" fmla="*/ 53616 w 177385"/>
                <a:gd name="connsiteY4" fmla="*/ 128890 h 216640"/>
                <a:gd name="connsiteX5" fmla="*/ 20716 w 177385"/>
                <a:gd name="connsiteY5" fmla="*/ 109350 h 216640"/>
                <a:gd name="connsiteX6" fmla="*/ 2413 w 177385"/>
                <a:gd name="connsiteY6" fmla="*/ 76275 h 216640"/>
                <a:gd name="connsiteX7" fmla="*/ 4237 w 177385"/>
                <a:gd name="connsiteY7" fmla="*/ 38020 h 216640"/>
                <a:gd name="connsiteX8" fmla="*/ 0 w 177385"/>
                <a:gd name="connsiteY8" fmla="*/ 0 h 216640"/>
                <a:gd name="connsiteX9" fmla="*/ 883 w 177385"/>
                <a:gd name="connsiteY9" fmla="*/ 0 h 216640"/>
                <a:gd name="connsiteX10" fmla="*/ 5003 w 177385"/>
                <a:gd name="connsiteY10" fmla="*/ 38196 h 216640"/>
                <a:gd name="connsiteX11" fmla="*/ 3060 w 177385"/>
                <a:gd name="connsiteY11" fmla="*/ 76392 h 216640"/>
                <a:gd name="connsiteX12" fmla="*/ 21070 w 177385"/>
                <a:gd name="connsiteY12" fmla="*/ 109115 h 216640"/>
                <a:gd name="connsiteX13" fmla="*/ 53851 w 177385"/>
                <a:gd name="connsiteY13" fmla="*/ 128655 h 216640"/>
                <a:gd name="connsiteX14" fmla="*/ 84337 w 177385"/>
                <a:gd name="connsiteY14" fmla="*/ 151725 h 216640"/>
                <a:gd name="connsiteX15" fmla="*/ 96697 w 177385"/>
                <a:gd name="connsiteY15" fmla="*/ 166380 h 216640"/>
                <a:gd name="connsiteX16" fmla="*/ 110527 w 177385"/>
                <a:gd name="connsiteY16" fmla="*/ 179563 h 216640"/>
                <a:gd name="connsiteX17" fmla="*/ 177385 w 177385"/>
                <a:gd name="connsiteY17" fmla="*/ 216641 h 2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385" h="216640">
                  <a:moveTo>
                    <a:pt x="177385" y="216641"/>
                  </a:moveTo>
                  <a:cubicBezTo>
                    <a:pt x="157316" y="200338"/>
                    <a:pt x="131185" y="194688"/>
                    <a:pt x="110410" y="179563"/>
                  </a:cubicBezTo>
                  <a:cubicBezTo>
                    <a:pt x="105248" y="175743"/>
                    <a:pt x="100564" y="171318"/>
                    <a:pt x="96461" y="166380"/>
                  </a:cubicBezTo>
                  <a:cubicBezTo>
                    <a:pt x="92342" y="161495"/>
                    <a:pt x="88516" y="156375"/>
                    <a:pt x="84102" y="151784"/>
                  </a:cubicBezTo>
                  <a:cubicBezTo>
                    <a:pt x="75315" y="142473"/>
                    <a:pt x="65004" y="134734"/>
                    <a:pt x="53616" y="128890"/>
                  </a:cubicBezTo>
                  <a:cubicBezTo>
                    <a:pt x="42316" y="123005"/>
                    <a:pt x="30074" y="118296"/>
                    <a:pt x="20716" y="109350"/>
                  </a:cubicBezTo>
                  <a:cubicBezTo>
                    <a:pt x="10935" y="100805"/>
                    <a:pt x="4455" y="89105"/>
                    <a:pt x="2413" y="76275"/>
                  </a:cubicBezTo>
                  <a:cubicBezTo>
                    <a:pt x="765" y="63386"/>
                    <a:pt x="4649" y="50732"/>
                    <a:pt x="4237" y="38020"/>
                  </a:cubicBezTo>
                  <a:cubicBezTo>
                    <a:pt x="3796" y="25254"/>
                    <a:pt x="2378" y="12548"/>
                    <a:pt x="0" y="0"/>
                  </a:cubicBezTo>
                  <a:lnTo>
                    <a:pt x="883" y="0"/>
                  </a:lnTo>
                  <a:cubicBezTo>
                    <a:pt x="3225" y="12606"/>
                    <a:pt x="4602" y="25378"/>
                    <a:pt x="5003" y="38196"/>
                  </a:cubicBezTo>
                  <a:cubicBezTo>
                    <a:pt x="5414" y="51026"/>
                    <a:pt x="1471" y="63680"/>
                    <a:pt x="3060" y="76392"/>
                  </a:cubicBezTo>
                  <a:cubicBezTo>
                    <a:pt x="5067" y="89064"/>
                    <a:pt x="11435" y="100640"/>
                    <a:pt x="21070" y="109115"/>
                  </a:cubicBezTo>
                  <a:cubicBezTo>
                    <a:pt x="30369" y="118002"/>
                    <a:pt x="42492" y="122828"/>
                    <a:pt x="53851" y="128655"/>
                  </a:cubicBezTo>
                  <a:cubicBezTo>
                    <a:pt x="65222" y="134605"/>
                    <a:pt x="75527" y="142397"/>
                    <a:pt x="84337" y="151725"/>
                  </a:cubicBezTo>
                  <a:cubicBezTo>
                    <a:pt x="88751" y="156375"/>
                    <a:pt x="92577" y="161495"/>
                    <a:pt x="96697" y="166380"/>
                  </a:cubicBezTo>
                  <a:cubicBezTo>
                    <a:pt x="100758" y="171318"/>
                    <a:pt x="105401" y="175743"/>
                    <a:pt x="110527" y="179563"/>
                  </a:cubicBezTo>
                  <a:cubicBezTo>
                    <a:pt x="131244" y="194512"/>
                    <a:pt x="157375" y="200279"/>
                    <a:pt x="177385" y="21664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xmlns="" id="{A6A83B10-7CFA-4415-BDEA-D149422DFFAF}"/>
                </a:ext>
              </a:extLst>
            </p:cNvPr>
            <p:cNvSpPr/>
            <p:nvPr/>
          </p:nvSpPr>
          <p:spPr>
            <a:xfrm>
              <a:off x="7482863" y="4632377"/>
              <a:ext cx="37713" cy="257661"/>
            </a:xfrm>
            <a:custGeom>
              <a:avLst/>
              <a:gdLst>
                <a:gd name="connsiteX0" fmla="*/ 37714 w 37713"/>
                <a:gd name="connsiteY0" fmla="*/ 257662 h 257661"/>
                <a:gd name="connsiteX1" fmla="*/ 21352 w 37713"/>
                <a:gd name="connsiteY1" fmla="*/ 228235 h 257661"/>
                <a:gd name="connsiteX2" fmla="*/ 14702 w 37713"/>
                <a:gd name="connsiteY2" fmla="*/ 195100 h 257661"/>
                <a:gd name="connsiteX3" fmla="*/ 9994 w 37713"/>
                <a:gd name="connsiteY3" fmla="*/ 161671 h 257661"/>
                <a:gd name="connsiteX4" fmla="*/ 1519 w 37713"/>
                <a:gd name="connsiteY4" fmla="*/ 128890 h 257661"/>
                <a:gd name="connsiteX5" fmla="*/ 11347 w 37713"/>
                <a:gd name="connsiteY5" fmla="*/ 62562 h 257661"/>
                <a:gd name="connsiteX6" fmla="*/ 26178 w 37713"/>
                <a:gd name="connsiteY6" fmla="*/ 32134 h 257661"/>
                <a:gd name="connsiteX7" fmla="*/ 34183 w 37713"/>
                <a:gd name="connsiteY7" fmla="*/ 0 h 257661"/>
                <a:gd name="connsiteX8" fmla="*/ 35654 w 37713"/>
                <a:gd name="connsiteY8" fmla="*/ 0 h 257661"/>
                <a:gd name="connsiteX9" fmla="*/ 27355 w 37713"/>
                <a:gd name="connsiteY9" fmla="*/ 32782 h 257661"/>
                <a:gd name="connsiteX10" fmla="*/ 12348 w 37713"/>
                <a:gd name="connsiteY10" fmla="*/ 63032 h 257661"/>
                <a:gd name="connsiteX11" fmla="*/ 2284 w 37713"/>
                <a:gd name="connsiteY11" fmla="*/ 128772 h 257661"/>
                <a:gd name="connsiteX12" fmla="*/ 10523 w 37713"/>
                <a:gd name="connsiteY12" fmla="*/ 161612 h 257661"/>
                <a:gd name="connsiteX13" fmla="*/ 15114 w 37713"/>
                <a:gd name="connsiteY13" fmla="*/ 195100 h 257661"/>
                <a:gd name="connsiteX14" fmla="*/ 21529 w 37713"/>
                <a:gd name="connsiteY14" fmla="*/ 228235 h 257661"/>
                <a:gd name="connsiteX15" fmla="*/ 37714 w 37713"/>
                <a:gd name="connsiteY15" fmla="*/ 257662 h 25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13" h="257661">
                  <a:moveTo>
                    <a:pt x="37714" y="257662"/>
                  </a:moveTo>
                  <a:cubicBezTo>
                    <a:pt x="31246" y="248451"/>
                    <a:pt x="25761" y="238587"/>
                    <a:pt x="21352" y="228235"/>
                  </a:cubicBezTo>
                  <a:cubicBezTo>
                    <a:pt x="17703" y="217530"/>
                    <a:pt x="15467" y="206388"/>
                    <a:pt x="14702" y="195100"/>
                  </a:cubicBezTo>
                  <a:cubicBezTo>
                    <a:pt x="13843" y="183871"/>
                    <a:pt x="12271" y="172701"/>
                    <a:pt x="9994" y="161671"/>
                  </a:cubicBezTo>
                  <a:cubicBezTo>
                    <a:pt x="7757" y="150607"/>
                    <a:pt x="3755" y="140013"/>
                    <a:pt x="1519" y="128890"/>
                  </a:cubicBezTo>
                  <a:cubicBezTo>
                    <a:pt x="-3013" y="106349"/>
                    <a:pt x="3284" y="83455"/>
                    <a:pt x="11347" y="62562"/>
                  </a:cubicBezTo>
                  <a:cubicBezTo>
                    <a:pt x="15291" y="51909"/>
                    <a:pt x="21294" y="42257"/>
                    <a:pt x="26178" y="32134"/>
                  </a:cubicBezTo>
                  <a:cubicBezTo>
                    <a:pt x="31569" y="22294"/>
                    <a:pt x="34330" y="11223"/>
                    <a:pt x="34183" y="0"/>
                  </a:cubicBezTo>
                  <a:lnTo>
                    <a:pt x="35654" y="0"/>
                  </a:lnTo>
                  <a:cubicBezTo>
                    <a:pt x="35736" y="11459"/>
                    <a:pt x="32876" y="22741"/>
                    <a:pt x="27355" y="32782"/>
                  </a:cubicBezTo>
                  <a:cubicBezTo>
                    <a:pt x="22353" y="42904"/>
                    <a:pt x="16350" y="52556"/>
                    <a:pt x="12348" y="63032"/>
                  </a:cubicBezTo>
                  <a:cubicBezTo>
                    <a:pt x="4285" y="83808"/>
                    <a:pt x="-2071" y="106467"/>
                    <a:pt x="2284" y="128772"/>
                  </a:cubicBezTo>
                  <a:cubicBezTo>
                    <a:pt x="4403" y="139837"/>
                    <a:pt x="8169" y="150489"/>
                    <a:pt x="10523" y="161612"/>
                  </a:cubicBezTo>
                  <a:cubicBezTo>
                    <a:pt x="12760" y="172665"/>
                    <a:pt x="14290" y="183853"/>
                    <a:pt x="15114" y="195100"/>
                  </a:cubicBezTo>
                  <a:cubicBezTo>
                    <a:pt x="15761" y="206383"/>
                    <a:pt x="17921" y="217524"/>
                    <a:pt x="21529" y="228235"/>
                  </a:cubicBezTo>
                  <a:cubicBezTo>
                    <a:pt x="25902" y="238570"/>
                    <a:pt x="31328" y="248434"/>
                    <a:pt x="37714" y="25766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xmlns="" id="{F884B818-0B6C-4979-AD61-7A315DA2A08E}"/>
                </a:ext>
              </a:extLst>
            </p:cNvPr>
            <p:cNvSpPr/>
            <p:nvPr/>
          </p:nvSpPr>
          <p:spPr>
            <a:xfrm>
              <a:off x="7481569" y="4735195"/>
              <a:ext cx="22233" cy="142426"/>
            </a:xfrm>
            <a:custGeom>
              <a:avLst/>
              <a:gdLst>
                <a:gd name="connsiteX0" fmla="*/ 22234 w 22233"/>
                <a:gd name="connsiteY0" fmla="*/ 142426 h 142426"/>
                <a:gd name="connsiteX1" fmla="*/ 2812 w 22233"/>
                <a:gd name="connsiteY1" fmla="*/ 110645 h 142426"/>
                <a:gd name="connsiteX2" fmla="*/ 2282 w 22233"/>
                <a:gd name="connsiteY2" fmla="*/ 73508 h 142426"/>
                <a:gd name="connsiteX3" fmla="*/ 11287 w 22233"/>
                <a:gd name="connsiteY3" fmla="*/ 37137 h 142426"/>
                <a:gd name="connsiteX4" fmla="*/ 10051 w 22233"/>
                <a:gd name="connsiteY4" fmla="*/ 294 h 142426"/>
                <a:gd name="connsiteX5" fmla="*/ 10875 w 22233"/>
                <a:gd name="connsiteY5" fmla="*/ 0 h 142426"/>
                <a:gd name="connsiteX6" fmla="*/ 11934 w 22233"/>
                <a:gd name="connsiteY6" fmla="*/ 37313 h 142426"/>
                <a:gd name="connsiteX7" fmla="*/ 2694 w 22233"/>
                <a:gd name="connsiteY7" fmla="*/ 73626 h 142426"/>
                <a:gd name="connsiteX8" fmla="*/ 3048 w 22233"/>
                <a:gd name="connsiteY8" fmla="*/ 110586 h 142426"/>
                <a:gd name="connsiteX9" fmla="*/ 22234 w 22233"/>
                <a:gd name="connsiteY9" fmla="*/ 142426 h 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3" h="142426">
                  <a:moveTo>
                    <a:pt x="22234" y="142426"/>
                  </a:moveTo>
                  <a:cubicBezTo>
                    <a:pt x="13706" y="133233"/>
                    <a:pt x="7109" y="122428"/>
                    <a:pt x="2812" y="110645"/>
                  </a:cubicBezTo>
                  <a:cubicBezTo>
                    <a:pt x="-749" y="98545"/>
                    <a:pt x="-931" y="85703"/>
                    <a:pt x="2282" y="73508"/>
                  </a:cubicBezTo>
                  <a:cubicBezTo>
                    <a:pt x="4872" y="61267"/>
                    <a:pt x="9051" y="49437"/>
                    <a:pt x="11287" y="37137"/>
                  </a:cubicBezTo>
                  <a:cubicBezTo>
                    <a:pt x="14089" y="24960"/>
                    <a:pt x="13665" y="12259"/>
                    <a:pt x="10051" y="294"/>
                  </a:cubicBezTo>
                  <a:lnTo>
                    <a:pt x="10875" y="0"/>
                  </a:lnTo>
                  <a:cubicBezTo>
                    <a:pt x="14459" y="12136"/>
                    <a:pt x="14824" y="24995"/>
                    <a:pt x="11934" y="37313"/>
                  </a:cubicBezTo>
                  <a:cubicBezTo>
                    <a:pt x="9639" y="49614"/>
                    <a:pt x="5402" y="61443"/>
                    <a:pt x="2694" y="73626"/>
                  </a:cubicBezTo>
                  <a:cubicBezTo>
                    <a:pt x="-548" y="85750"/>
                    <a:pt x="-425" y="98527"/>
                    <a:pt x="3048" y="110586"/>
                  </a:cubicBezTo>
                  <a:cubicBezTo>
                    <a:pt x="7244" y="122381"/>
                    <a:pt x="13771" y="133204"/>
                    <a:pt x="22234" y="142426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xmlns="" id="{ECEFDC7C-F176-4104-BFE2-4C689DF277B1}"/>
                </a:ext>
              </a:extLst>
            </p:cNvPr>
            <p:cNvSpPr/>
            <p:nvPr/>
          </p:nvSpPr>
          <p:spPr>
            <a:xfrm>
              <a:off x="7664390" y="3024108"/>
              <a:ext cx="51110" cy="88216"/>
            </a:xfrm>
            <a:custGeom>
              <a:avLst/>
              <a:gdLst>
                <a:gd name="connsiteX0" fmla="*/ 51110 w 51110"/>
                <a:gd name="connsiteY0" fmla="*/ 737 h 88216"/>
                <a:gd name="connsiteX1" fmla="*/ 9913 w 51110"/>
                <a:gd name="connsiteY1" fmla="*/ 15274 h 88216"/>
                <a:gd name="connsiteX2" fmla="*/ 7970 w 51110"/>
                <a:gd name="connsiteY2" fmla="*/ 85898 h 88216"/>
                <a:gd name="connsiteX3" fmla="*/ 51110 w 51110"/>
                <a:gd name="connsiteY3" fmla="*/ 737 h 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10" h="88216">
                  <a:moveTo>
                    <a:pt x="51110" y="737"/>
                  </a:moveTo>
                  <a:cubicBezTo>
                    <a:pt x="29511" y="-1676"/>
                    <a:pt x="19270" y="1502"/>
                    <a:pt x="9913" y="15274"/>
                  </a:cubicBezTo>
                  <a:cubicBezTo>
                    <a:pt x="555" y="29046"/>
                    <a:pt x="-5801" y="66889"/>
                    <a:pt x="7970" y="85898"/>
                  </a:cubicBezTo>
                  <a:cubicBezTo>
                    <a:pt x="21742" y="104908"/>
                    <a:pt x="51110" y="737"/>
                    <a:pt x="51110" y="73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xmlns="" id="{6D2650A2-207E-44C9-8744-ADEC50618DBC}"/>
                </a:ext>
              </a:extLst>
            </p:cNvPr>
            <p:cNvSpPr/>
            <p:nvPr/>
          </p:nvSpPr>
          <p:spPr>
            <a:xfrm>
              <a:off x="7664390" y="3024108"/>
              <a:ext cx="51110" cy="88216"/>
            </a:xfrm>
            <a:custGeom>
              <a:avLst/>
              <a:gdLst>
                <a:gd name="connsiteX0" fmla="*/ 51110 w 51110"/>
                <a:gd name="connsiteY0" fmla="*/ 737 h 88216"/>
                <a:gd name="connsiteX1" fmla="*/ 9913 w 51110"/>
                <a:gd name="connsiteY1" fmla="*/ 15274 h 88216"/>
                <a:gd name="connsiteX2" fmla="*/ 7970 w 51110"/>
                <a:gd name="connsiteY2" fmla="*/ 85898 h 88216"/>
                <a:gd name="connsiteX3" fmla="*/ 51110 w 51110"/>
                <a:gd name="connsiteY3" fmla="*/ 737 h 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10" h="88216">
                  <a:moveTo>
                    <a:pt x="51110" y="737"/>
                  </a:moveTo>
                  <a:cubicBezTo>
                    <a:pt x="29511" y="-1676"/>
                    <a:pt x="19270" y="1502"/>
                    <a:pt x="9913" y="15274"/>
                  </a:cubicBezTo>
                  <a:cubicBezTo>
                    <a:pt x="555" y="29046"/>
                    <a:pt x="-5801" y="66889"/>
                    <a:pt x="7970" y="85898"/>
                  </a:cubicBezTo>
                  <a:cubicBezTo>
                    <a:pt x="21742" y="104908"/>
                    <a:pt x="51110" y="737"/>
                    <a:pt x="51110" y="73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xmlns="" id="{341087C0-97C6-4312-B2DD-92916DC9DC4C}"/>
                </a:ext>
              </a:extLst>
            </p:cNvPr>
            <p:cNvSpPr/>
            <p:nvPr/>
          </p:nvSpPr>
          <p:spPr>
            <a:xfrm>
              <a:off x="7670449" y="2978119"/>
              <a:ext cx="129540" cy="193247"/>
            </a:xfrm>
            <a:custGeom>
              <a:avLst/>
              <a:gdLst>
                <a:gd name="connsiteX0" fmla="*/ 38636 w 129540"/>
                <a:gd name="connsiteY0" fmla="*/ 51787 h 193247"/>
                <a:gd name="connsiteX1" fmla="*/ 10622 w 129540"/>
                <a:gd name="connsiteY1" fmla="*/ 80625 h 193247"/>
                <a:gd name="connsiteX2" fmla="*/ 4030 w 129540"/>
                <a:gd name="connsiteY2" fmla="*/ 138655 h 193247"/>
                <a:gd name="connsiteX3" fmla="*/ 24629 w 129540"/>
                <a:gd name="connsiteY3" fmla="*/ 164198 h 193247"/>
                <a:gd name="connsiteX4" fmla="*/ 67063 w 129540"/>
                <a:gd name="connsiteY4" fmla="*/ 191447 h 193247"/>
                <a:gd name="connsiteX5" fmla="*/ 99197 w 129540"/>
                <a:gd name="connsiteY5" fmla="*/ 180677 h 193247"/>
                <a:gd name="connsiteX6" fmla="*/ 111556 w 129540"/>
                <a:gd name="connsiteY6" fmla="*/ 149779 h 193247"/>
                <a:gd name="connsiteX7" fmla="*/ 117736 w 129540"/>
                <a:gd name="connsiteY7" fmla="*/ 125060 h 193247"/>
                <a:gd name="connsiteX8" fmla="*/ 72830 w 129540"/>
                <a:gd name="connsiteY8" fmla="*/ 56731 h 193247"/>
                <a:gd name="connsiteX9" fmla="*/ 103317 w 129540"/>
                <a:gd name="connsiteY9" fmla="*/ 23773 h 193247"/>
                <a:gd name="connsiteX10" fmla="*/ 107848 w 129540"/>
                <a:gd name="connsiteY10" fmla="*/ 34484 h 193247"/>
                <a:gd name="connsiteX11" fmla="*/ 120208 w 129540"/>
                <a:gd name="connsiteY11" fmla="*/ 73622 h 193247"/>
                <a:gd name="connsiteX12" fmla="*/ 116147 w 129540"/>
                <a:gd name="connsiteY12" fmla="*/ 5351 h 193247"/>
                <a:gd name="connsiteX13" fmla="*/ 38636 w 129540"/>
                <a:gd name="connsiteY13" fmla="*/ 51787 h 19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540" h="193247">
                  <a:moveTo>
                    <a:pt x="38636" y="51787"/>
                  </a:moveTo>
                  <a:cubicBezTo>
                    <a:pt x="32457" y="62498"/>
                    <a:pt x="23393" y="65382"/>
                    <a:pt x="10622" y="80625"/>
                  </a:cubicBezTo>
                  <a:cubicBezTo>
                    <a:pt x="-2149" y="95869"/>
                    <a:pt x="-2149" y="125472"/>
                    <a:pt x="4030" y="138655"/>
                  </a:cubicBezTo>
                  <a:cubicBezTo>
                    <a:pt x="10210" y="151838"/>
                    <a:pt x="17214" y="153074"/>
                    <a:pt x="24629" y="164198"/>
                  </a:cubicBezTo>
                  <a:cubicBezTo>
                    <a:pt x="32045" y="175321"/>
                    <a:pt x="50172" y="186915"/>
                    <a:pt x="67063" y="191447"/>
                  </a:cubicBezTo>
                  <a:cubicBezTo>
                    <a:pt x="83954" y="195979"/>
                    <a:pt x="92193" y="191800"/>
                    <a:pt x="99197" y="180677"/>
                  </a:cubicBezTo>
                  <a:cubicBezTo>
                    <a:pt x="105683" y="171490"/>
                    <a:pt x="109920" y="160908"/>
                    <a:pt x="111556" y="149779"/>
                  </a:cubicBezTo>
                  <a:cubicBezTo>
                    <a:pt x="112198" y="141245"/>
                    <a:pt x="114287" y="132888"/>
                    <a:pt x="117736" y="125060"/>
                  </a:cubicBezTo>
                  <a:cubicBezTo>
                    <a:pt x="121856" y="114761"/>
                    <a:pt x="135863" y="54436"/>
                    <a:pt x="72830" y="56731"/>
                  </a:cubicBezTo>
                  <a:cubicBezTo>
                    <a:pt x="75714" y="35308"/>
                    <a:pt x="95077" y="21419"/>
                    <a:pt x="103317" y="23773"/>
                  </a:cubicBezTo>
                  <a:cubicBezTo>
                    <a:pt x="111556" y="26127"/>
                    <a:pt x="107848" y="34484"/>
                    <a:pt x="107848" y="34484"/>
                  </a:cubicBezTo>
                  <a:cubicBezTo>
                    <a:pt x="107848" y="34484"/>
                    <a:pt x="122268" y="47255"/>
                    <a:pt x="120208" y="73622"/>
                  </a:cubicBezTo>
                  <a:cubicBezTo>
                    <a:pt x="133803" y="44783"/>
                    <a:pt x="132626" y="16887"/>
                    <a:pt x="116147" y="5351"/>
                  </a:cubicBezTo>
                  <a:cubicBezTo>
                    <a:pt x="99668" y="-6184"/>
                    <a:pt x="59647" y="-2594"/>
                    <a:pt x="38636" y="5178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3FD282F8-C3CB-4199-BF59-901FBD380C5A}"/>
                </a:ext>
              </a:extLst>
            </p:cNvPr>
            <p:cNvSpPr/>
            <p:nvPr/>
          </p:nvSpPr>
          <p:spPr>
            <a:xfrm>
              <a:off x="7670449" y="2978119"/>
              <a:ext cx="129540" cy="193247"/>
            </a:xfrm>
            <a:custGeom>
              <a:avLst/>
              <a:gdLst>
                <a:gd name="connsiteX0" fmla="*/ 38636 w 129540"/>
                <a:gd name="connsiteY0" fmla="*/ 51787 h 193247"/>
                <a:gd name="connsiteX1" fmla="*/ 10622 w 129540"/>
                <a:gd name="connsiteY1" fmla="*/ 80625 h 193247"/>
                <a:gd name="connsiteX2" fmla="*/ 4030 w 129540"/>
                <a:gd name="connsiteY2" fmla="*/ 138655 h 193247"/>
                <a:gd name="connsiteX3" fmla="*/ 24629 w 129540"/>
                <a:gd name="connsiteY3" fmla="*/ 164198 h 193247"/>
                <a:gd name="connsiteX4" fmla="*/ 67063 w 129540"/>
                <a:gd name="connsiteY4" fmla="*/ 191447 h 193247"/>
                <a:gd name="connsiteX5" fmla="*/ 99197 w 129540"/>
                <a:gd name="connsiteY5" fmla="*/ 180677 h 193247"/>
                <a:gd name="connsiteX6" fmla="*/ 111556 w 129540"/>
                <a:gd name="connsiteY6" fmla="*/ 149779 h 193247"/>
                <a:gd name="connsiteX7" fmla="*/ 117736 w 129540"/>
                <a:gd name="connsiteY7" fmla="*/ 125060 h 193247"/>
                <a:gd name="connsiteX8" fmla="*/ 72830 w 129540"/>
                <a:gd name="connsiteY8" fmla="*/ 56731 h 193247"/>
                <a:gd name="connsiteX9" fmla="*/ 103317 w 129540"/>
                <a:gd name="connsiteY9" fmla="*/ 23773 h 193247"/>
                <a:gd name="connsiteX10" fmla="*/ 107848 w 129540"/>
                <a:gd name="connsiteY10" fmla="*/ 34484 h 193247"/>
                <a:gd name="connsiteX11" fmla="*/ 120208 w 129540"/>
                <a:gd name="connsiteY11" fmla="*/ 73622 h 193247"/>
                <a:gd name="connsiteX12" fmla="*/ 116147 w 129540"/>
                <a:gd name="connsiteY12" fmla="*/ 5351 h 193247"/>
                <a:gd name="connsiteX13" fmla="*/ 38636 w 129540"/>
                <a:gd name="connsiteY13" fmla="*/ 51787 h 19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540" h="193247">
                  <a:moveTo>
                    <a:pt x="38636" y="51787"/>
                  </a:moveTo>
                  <a:cubicBezTo>
                    <a:pt x="32457" y="62498"/>
                    <a:pt x="23393" y="65382"/>
                    <a:pt x="10622" y="80625"/>
                  </a:cubicBezTo>
                  <a:cubicBezTo>
                    <a:pt x="-2149" y="95869"/>
                    <a:pt x="-2149" y="125472"/>
                    <a:pt x="4030" y="138655"/>
                  </a:cubicBezTo>
                  <a:cubicBezTo>
                    <a:pt x="10210" y="151838"/>
                    <a:pt x="17214" y="153074"/>
                    <a:pt x="24629" y="164198"/>
                  </a:cubicBezTo>
                  <a:cubicBezTo>
                    <a:pt x="32045" y="175321"/>
                    <a:pt x="50172" y="186915"/>
                    <a:pt x="67063" y="191447"/>
                  </a:cubicBezTo>
                  <a:cubicBezTo>
                    <a:pt x="83954" y="195979"/>
                    <a:pt x="92193" y="191800"/>
                    <a:pt x="99197" y="180677"/>
                  </a:cubicBezTo>
                  <a:cubicBezTo>
                    <a:pt x="105683" y="171490"/>
                    <a:pt x="109920" y="160908"/>
                    <a:pt x="111556" y="149779"/>
                  </a:cubicBezTo>
                  <a:cubicBezTo>
                    <a:pt x="112198" y="141245"/>
                    <a:pt x="114287" y="132888"/>
                    <a:pt x="117736" y="125060"/>
                  </a:cubicBezTo>
                  <a:cubicBezTo>
                    <a:pt x="121856" y="114761"/>
                    <a:pt x="135863" y="54436"/>
                    <a:pt x="72830" y="56731"/>
                  </a:cubicBezTo>
                  <a:cubicBezTo>
                    <a:pt x="75714" y="35308"/>
                    <a:pt x="95077" y="21419"/>
                    <a:pt x="103317" y="23773"/>
                  </a:cubicBezTo>
                  <a:cubicBezTo>
                    <a:pt x="111556" y="26127"/>
                    <a:pt x="107848" y="34484"/>
                    <a:pt x="107848" y="34484"/>
                  </a:cubicBezTo>
                  <a:cubicBezTo>
                    <a:pt x="107848" y="34484"/>
                    <a:pt x="122268" y="47255"/>
                    <a:pt x="120208" y="73622"/>
                  </a:cubicBezTo>
                  <a:cubicBezTo>
                    <a:pt x="133803" y="44783"/>
                    <a:pt x="132626" y="16887"/>
                    <a:pt x="116147" y="5351"/>
                  </a:cubicBezTo>
                  <a:cubicBezTo>
                    <a:pt x="99668" y="-6184"/>
                    <a:pt x="59647" y="-2594"/>
                    <a:pt x="38636" y="51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xmlns="" id="{B8CE5B80-BEBC-42D0-AE9E-BF40804FC054}"/>
                </a:ext>
              </a:extLst>
            </p:cNvPr>
            <p:cNvSpPr/>
            <p:nvPr/>
          </p:nvSpPr>
          <p:spPr>
            <a:xfrm>
              <a:off x="7670449" y="2995362"/>
              <a:ext cx="114623" cy="176248"/>
            </a:xfrm>
            <a:custGeom>
              <a:avLst/>
              <a:gdLst>
                <a:gd name="connsiteX0" fmla="*/ 99197 w 114623"/>
                <a:gd name="connsiteY0" fmla="*/ 163434 h 176248"/>
                <a:gd name="connsiteX1" fmla="*/ 105082 w 114623"/>
                <a:gd name="connsiteY1" fmla="*/ 152428 h 176248"/>
                <a:gd name="connsiteX2" fmla="*/ 83365 w 114623"/>
                <a:gd name="connsiteY2" fmla="*/ 164199 h 176248"/>
                <a:gd name="connsiteX3" fmla="*/ 49230 w 114623"/>
                <a:gd name="connsiteY3" fmla="*/ 138774 h 176248"/>
                <a:gd name="connsiteX4" fmla="*/ 21569 w 114623"/>
                <a:gd name="connsiteY4" fmla="*/ 94869 h 176248"/>
                <a:gd name="connsiteX5" fmla="*/ 43639 w 114623"/>
                <a:gd name="connsiteY5" fmla="*/ 58203 h 176248"/>
                <a:gd name="connsiteX6" fmla="*/ 90487 w 114623"/>
                <a:gd name="connsiteY6" fmla="*/ 60322 h 176248"/>
                <a:gd name="connsiteX7" fmla="*/ 72830 w 114623"/>
                <a:gd name="connsiteY7" fmla="*/ 39782 h 176248"/>
                <a:gd name="connsiteX8" fmla="*/ 103317 w 114623"/>
                <a:gd name="connsiteY8" fmla="*/ 6824 h 176248"/>
                <a:gd name="connsiteX9" fmla="*/ 107848 w 114623"/>
                <a:gd name="connsiteY9" fmla="*/ 17535 h 176248"/>
                <a:gd name="connsiteX10" fmla="*/ 113439 w 114623"/>
                <a:gd name="connsiteY10" fmla="*/ 24774 h 176248"/>
                <a:gd name="connsiteX11" fmla="*/ 114322 w 114623"/>
                <a:gd name="connsiteY11" fmla="*/ 11885 h 176248"/>
                <a:gd name="connsiteX12" fmla="*/ 93076 w 114623"/>
                <a:gd name="connsiteY12" fmla="*/ 1292 h 176248"/>
                <a:gd name="connsiteX13" fmla="*/ 67357 w 114623"/>
                <a:gd name="connsiteY13" fmla="*/ 24480 h 176248"/>
                <a:gd name="connsiteX14" fmla="*/ 52043 w 114623"/>
                <a:gd name="connsiteY14" fmla="*/ 26104 h 176248"/>
                <a:gd name="connsiteX15" fmla="*/ 48230 w 114623"/>
                <a:gd name="connsiteY15" fmla="*/ 15416 h 176248"/>
                <a:gd name="connsiteX16" fmla="*/ 38636 w 114623"/>
                <a:gd name="connsiteY16" fmla="*/ 34838 h 176248"/>
                <a:gd name="connsiteX17" fmla="*/ 10622 w 114623"/>
                <a:gd name="connsiteY17" fmla="*/ 63677 h 176248"/>
                <a:gd name="connsiteX18" fmla="*/ 4030 w 114623"/>
                <a:gd name="connsiteY18" fmla="*/ 121706 h 176248"/>
                <a:gd name="connsiteX19" fmla="*/ 24629 w 114623"/>
                <a:gd name="connsiteY19" fmla="*/ 147249 h 176248"/>
                <a:gd name="connsiteX20" fmla="*/ 67063 w 114623"/>
                <a:gd name="connsiteY20" fmla="*/ 174498 h 176248"/>
                <a:gd name="connsiteX21" fmla="*/ 99197 w 114623"/>
                <a:gd name="connsiteY21" fmla="*/ 163434 h 1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623" h="176248">
                  <a:moveTo>
                    <a:pt x="99197" y="163434"/>
                  </a:moveTo>
                  <a:cubicBezTo>
                    <a:pt x="101351" y="159873"/>
                    <a:pt x="103317" y="156195"/>
                    <a:pt x="105082" y="152428"/>
                  </a:cubicBezTo>
                  <a:cubicBezTo>
                    <a:pt x="100386" y="159867"/>
                    <a:pt x="92158" y="164328"/>
                    <a:pt x="83365" y="164199"/>
                  </a:cubicBezTo>
                  <a:cubicBezTo>
                    <a:pt x="67769" y="164787"/>
                    <a:pt x="58176" y="152428"/>
                    <a:pt x="49230" y="138774"/>
                  </a:cubicBezTo>
                  <a:cubicBezTo>
                    <a:pt x="40284" y="125120"/>
                    <a:pt x="22098" y="120000"/>
                    <a:pt x="21569" y="94869"/>
                  </a:cubicBezTo>
                  <a:cubicBezTo>
                    <a:pt x="21039" y="69739"/>
                    <a:pt x="32986" y="53671"/>
                    <a:pt x="43639" y="58203"/>
                  </a:cubicBezTo>
                  <a:cubicBezTo>
                    <a:pt x="58694" y="63576"/>
                    <a:pt x="75008" y="64312"/>
                    <a:pt x="90487" y="60322"/>
                  </a:cubicBezTo>
                  <a:cubicBezTo>
                    <a:pt x="103022" y="55908"/>
                    <a:pt x="72830" y="39782"/>
                    <a:pt x="72830" y="39782"/>
                  </a:cubicBezTo>
                  <a:cubicBezTo>
                    <a:pt x="75714" y="18359"/>
                    <a:pt x="95077" y="4470"/>
                    <a:pt x="103317" y="6824"/>
                  </a:cubicBezTo>
                  <a:cubicBezTo>
                    <a:pt x="111556" y="9178"/>
                    <a:pt x="107848" y="17535"/>
                    <a:pt x="107848" y="17535"/>
                  </a:cubicBezTo>
                  <a:cubicBezTo>
                    <a:pt x="110038" y="19677"/>
                    <a:pt x="111921" y="22114"/>
                    <a:pt x="113439" y="24774"/>
                  </a:cubicBezTo>
                  <a:cubicBezTo>
                    <a:pt x="114623" y="20584"/>
                    <a:pt x="114923" y="16199"/>
                    <a:pt x="114322" y="11885"/>
                  </a:cubicBezTo>
                  <a:cubicBezTo>
                    <a:pt x="112674" y="997"/>
                    <a:pt x="105377" y="-2063"/>
                    <a:pt x="93076" y="1292"/>
                  </a:cubicBezTo>
                  <a:cubicBezTo>
                    <a:pt x="80776" y="4646"/>
                    <a:pt x="74890" y="16652"/>
                    <a:pt x="67357" y="24480"/>
                  </a:cubicBezTo>
                  <a:cubicBezTo>
                    <a:pt x="63579" y="29159"/>
                    <a:pt x="56722" y="29883"/>
                    <a:pt x="52043" y="26104"/>
                  </a:cubicBezTo>
                  <a:cubicBezTo>
                    <a:pt x="48871" y="23538"/>
                    <a:pt x="47400" y="19413"/>
                    <a:pt x="48230" y="15416"/>
                  </a:cubicBezTo>
                  <a:cubicBezTo>
                    <a:pt x="44439" y="21578"/>
                    <a:pt x="41226" y="28082"/>
                    <a:pt x="38636" y="34838"/>
                  </a:cubicBezTo>
                  <a:cubicBezTo>
                    <a:pt x="32457" y="45550"/>
                    <a:pt x="23393" y="48433"/>
                    <a:pt x="10622" y="63677"/>
                  </a:cubicBezTo>
                  <a:cubicBezTo>
                    <a:pt x="-2149" y="78920"/>
                    <a:pt x="-2149" y="108523"/>
                    <a:pt x="4030" y="121706"/>
                  </a:cubicBezTo>
                  <a:cubicBezTo>
                    <a:pt x="10210" y="134890"/>
                    <a:pt x="17214" y="136126"/>
                    <a:pt x="24629" y="147249"/>
                  </a:cubicBezTo>
                  <a:cubicBezTo>
                    <a:pt x="32045" y="158372"/>
                    <a:pt x="50172" y="169967"/>
                    <a:pt x="67063" y="174498"/>
                  </a:cubicBezTo>
                  <a:cubicBezTo>
                    <a:pt x="83954" y="179030"/>
                    <a:pt x="92193" y="174557"/>
                    <a:pt x="99197" y="163434"/>
                  </a:cubicBezTo>
                  <a:close/>
                </a:path>
              </a:pathLst>
            </a:custGeom>
            <a:solidFill>
              <a:srgbClr val="C53F3F">
                <a:alpha val="6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xmlns="" id="{FCC511A1-A070-47DC-9D86-34C5F93A3342}"/>
                </a:ext>
              </a:extLst>
            </p:cNvPr>
            <p:cNvSpPr/>
            <p:nvPr/>
          </p:nvSpPr>
          <p:spPr>
            <a:xfrm>
              <a:off x="7679482" y="3034320"/>
              <a:ext cx="105171" cy="135658"/>
            </a:xfrm>
            <a:custGeom>
              <a:avLst/>
              <a:gdLst>
                <a:gd name="connsiteX0" fmla="*/ 20658 w 105171"/>
                <a:gd name="connsiteY0" fmla="*/ 62562 h 135658"/>
                <a:gd name="connsiteX1" fmla="*/ 18892 w 105171"/>
                <a:gd name="connsiteY1" fmla="*/ 60678 h 135658"/>
                <a:gd name="connsiteX2" fmla="*/ 15125 w 105171"/>
                <a:gd name="connsiteY2" fmla="*/ 57853 h 135658"/>
                <a:gd name="connsiteX3" fmla="*/ 11418 w 105171"/>
                <a:gd name="connsiteY3" fmla="*/ 55146 h 135658"/>
                <a:gd name="connsiteX4" fmla="*/ 10770 w 105171"/>
                <a:gd name="connsiteY4" fmla="*/ 54381 h 135658"/>
                <a:gd name="connsiteX5" fmla="*/ 9475 w 105171"/>
                <a:gd name="connsiteY5" fmla="*/ 50967 h 135658"/>
                <a:gd name="connsiteX6" fmla="*/ 8710 w 105171"/>
                <a:gd name="connsiteY6" fmla="*/ 42081 h 135658"/>
                <a:gd name="connsiteX7" fmla="*/ 12948 w 105171"/>
                <a:gd name="connsiteY7" fmla="*/ 27544 h 135658"/>
                <a:gd name="connsiteX8" fmla="*/ 11006 w 105171"/>
                <a:gd name="connsiteY8" fmla="*/ 14596 h 135658"/>
                <a:gd name="connsiteX9" fmla="*/ 11006 w 105171"/>
                <a:gd name="connsiteY9" fmla="*/ 14596 h 135658"/>
                <a:gd name="connsiteX10" fmla="*/ 9652 w 105171"/>
                <a:gd name="connsiteY10" fmla="*/ 15949 h 135658"/>
                <a:gd name="connsiteX11" fmla="*/ 11241 w 105171"/>
                <a:gd name="connsiteY11" fmla="*/ 25013 h 135658"/>
                <a:gd name="connsiteX12" fmla="*/ 11241 w 105171"/>
                <a:gd name="connsiteY12" fmla="*/ 25013 h 135658"/>
                <a:gd name="connsiteX13" fmla="*/ 10241 w 105171"/>
                <a:gd name="connsiteY13" fmla="*/ 27367 h 135658"/>
                <a:gd name="connsiteX14" fmla="*/ 9005 w 105171"/>
                <a:gd name="connsiteY14" fmla="*/ 29957 h 135658"/>
                <a:gd name="connsiteX15" fmla="*/ 5709 w 105171"/>
                <a:gd name="connsiteY15" fmla="*/ 34783 h 135658"/>
                <a:gd name="connsiteX16" fmla="*/ 2295 w 105171"/>
                <a:gd name="connsiteY16" fmla="*/ 39197 h 135658"/>
                <a:gd name="connsiteX17" fmla="*/ 0 w 105171"/>
                <a:gd name="connsiteY17" fmla="*/ 44493 h 135658"/>
                <a:gd name="connsiteX18" fmla="*/ 412 w 105171"/>
                <a:gd name="connsiteY18" fmla="*/ 44493 h 135658"/>
                <a:gd name="connsiteX19" fmla="*/ 3414 w 105171"/>
                <a:gd name="connsiteY19" fmla="*/ 39020 h 135658"/>
                <a:gd name="connsiteX20" fmla="*/ 7121 w 105171"/>
                <a:gd name="connsiteY20" fmla="*/ 34724 h 135658"/>
                <a:gd name="connsiteX21" fmla="*/ 9946 w 105171"/>
                <a:gd name="connsiteY21" fmla="*/ 30427 h 135658"/>
                <a:gd name="connsiteX22" fmla="*/ 11064 w 105171"/>
                <a:gd name="connsiteY22" fmla="*/ 28368 h 135658"/>
                <a:gd name="connsiteX23" fmla="*/ 9652 w 105171"/>
                <a:gd name="connsiteY23" fmla="*/ 34253 h 135658"/>
                <a:gd name="connsiteX24" fmla="*/ 6945 w 105171"/>
                <a:gd name="connsiteY24" fmla="*/ 47083 h 135658"/>
                <a:gd name="connsiteX25" fmla="*/ 8475 w 105171"/>
                <a:gd name="connsiteY25" fmla="*/ 52027 h 135658"/>
                <a:gd name="connsiteX26" fmla="*/ 8475 w 105171"/>
                <a:gd name="connsiteY26" fmla="*/ 52380 h 135658"/>
                <a:gd name="connsiteX27" fmla="*/ 9358 w 105171"/>
                <a:gd name="connsiteY27" fmla="*/ 54381 h 135658"/>
                <a:gd name="connsiteX28" fmla="*/ 9358 w 105171"/>
                <a:gd name="connsiteY28" fmla="*/ 54381 h 135658"/>
                <a:gd name="connsiteX29" fmla="*/ 9358 w 105171"/>
                <a:gd name="connsiteY29" fmla="*/ 59795 h 135658"/>
                <a:gd name="connsiteX30" fmla="*/ 8710 w 105171"/>
                <a:gd name="connsiteY30" fmla="*/ 62032 h 135658"/>
                <a:gd name="connsiteX31" fmla="*/ 12359 w 105171"/>
                <a:gd name="connsiteY31" fmla="*/ 73803 h 135658"/>
                <a:gd name="connsiteX32" fmla="*/ 12830 w 105171"/>
                <a:gd name="connsiteY32" fmla="*/ 73155 h 135658"/>
                <a:gd name="connsiteX33" fmla="*/ 10182 w 105171"/>
                <a:gd name="connsiteY33" fmla="*/ 60796 h 135658"/>
                <a:gd name="connsiteX34" fmla="*/ 10829 w 105171"/>
                <a:gd name="connsiteY34" fmla="*/ 56676 h 135658"/>
                <a:gd name="connsiteX35" fmla="*/ 14007 w 105171"/>
                <a:gd name="connsiteY35" fmla="*/ 59148 h 135658"/>
                <a:gd name="connsiteX36" fmla="*/ 17950 w 105171"/>
                <a:gd name="connsiteY36" fmla="*/ 62032 h 135658"/>
                <a:gd name="connsiteX37" fmla="*/ 19893 w 105171"/>
                <a:gd name="connsiteY37" fmla="*/ 63915 h 135658"/>
                <a:gd name="connsiteX38" fmla="*/ 21599 w 105171"/>
                <a:gd name="connsiteY38" fmla="*/ 65975 h 135658"/>
                <a:gd name="connsiteX39" fmla="*/ 22011 w 105171"/>
                <a:gd name="connsiteY39" fmla="*/ 65210 h 135658"/>
                <a:gd name="connsiteX40" fmla="*/ 20658 w 105171"/>
                <a:gd name="connsiteY40" fmla="*/ 62562 h 135658"/>
                <a:gd name="connsiteX41" fmla="*/ 83926 w 105171"/>
                <a:gd name="connsiteY41" fmla="*/ 44905 h 135658"/>
                <a:gd name="connsiteX42" fmla="*/ 84220 w 105171"/>
                <a:gd name="connsiteY42" fmla="*/ 46553 h 135658"/>
                <a:gd name="connsiteX43" fmla="*/ 84220 w 105171"/>
                <a:gd name="connsiteY43" fmla="*/ 49084 h 135658"/>
                <a:gd name="connsiteX44" fmla="*/ 83631 w 105171"/>
                <a:gd name="connsiteY44" fmla="*/ 51085 h 135658"/>
                <a:gd name="connsiteX45" fmla="*/ 81983 w 105171"/>
                <a:gd name="connsiteY45" fmla="*/ 55028 h 135658"/>
                <a:gd name="connsiteX46" fmla="*/ 81101 w 105171"/>
                <a:gd name="connsiteY46" fmla="*/ 63268 h 135658"/>
                <a:gd name="connsiteX47" fmla="*/ 81571 w 105171"/>
                <a:gd name="connsiteY47" fmla="*/ 62797 h 135658"/>
                <a:gd name="connsiteX48" fmla="*/ 83514 w 105171"/>
                <a:gd name="connsiteY48" fmla="*/ 53969 h 135658"/>
                <a:gd name="connsiteX49" fmla="*/ 84691 w 105171"/>
                <a:gd name="connsiteY49" fmla="*/ 50909 h 135658"/>
                <a:gd name="connsiteX50" fmla="*/ 84691 w 105171"/>
                <a:gd name="connsiteY50" fmla="*/ 54675 h 135658"/>
                <a:gd name="connsiteX51" fmla="*/ 85573 w 105171"/>
                <a:gd name="connsiteY51" fmla="*/ 60266 h 135658"/>
                <a:gd name="connsiteX52" fmla="*/ 89163 w 105171"/>
                <a:gd name="connsiteY52" fmla="*/ 68447 h 135658"/>
                <a:gd name="connsiteX53" fmla="*/ 89458 w 105171"/>
                <a:gd name="connsiteY53" fmla="*/ 68447 h 135658"/>
                <a:gd name="connsiteX54" fmla="*/ 88810 w 105171"/>
                <a:gd name="connsiteY54" fmla="*/ 63798 h 135658"/>
                <a:gd name="connsiteX55" fmla="*/ 86809 w 105171"/>
                <a:gd name="connsiteY55" fmla="*/ 59972 h 135658"/>
                <a:gd name="connsiteX56" fmla="*/ 86162 w 105171"/>
                <a:gd name="connsiteY56" fmla="*/ 53263 h 135658"/>
                <a:gd name="connsiteX57" fmla="*/ 83514 w 105171"/>
                <a:gd name="connsiteY57" fmla="*/ 39197 h 135658"/>
                <a:gd name="connsiteX58" fmla="*/ 72096 w 105171"/>
                <a:gd name="connsiteY58" fmla="*/ 28897 h 135658"/>
                <a:gd name="connsiteX59" fmla="*/ 65092 w 105171"/>
                <a:gd name="connsiteY59" fmla="*/ 21541 h 135658"/>
                <a:gd name="connsiteX60" fmla="*/ 62503 w 105171"/>
                <a:gd name="connsiteY60" fmla="*/ 11241 h 135658"/>
                <a:gd name="connsiteX61" fmla="*/ 66269 w 105171"/>
                <a:gd name="connsiteY61" fmla="*/ 0 h 135658"/>
                <a:gd name="connsiteX62" fmla="*/ 64268 w 105171"/>
                <a:gd name="connsiteY62" fmla="*/ 0 h 135658"/>
                <a:gd name="connsiteX63" fmla="*/ 58383 w 105171"/>
                <a:gd name="connsiteY63" fmla="*/ 18009 h 135658"/>
                <a:gd name="connsiteX64" fmla="*/ 57794 w 105171"/>
                <a:gd name="connsiteY64" fmla="*/ 23895 h 135658"/>
                <a:gd name="connsiteX65" fmla="*/ 56735 w 105171"/>
                <a:gd name="connsiteY65" fmla="*/ 29780 h 135658"/>
                <a:gd name="connsiteX66" fmla="*/ 51262 w 105171"/>
                <a:gd name="connsiteY66" fmla="*/ 37196 h 135658"/>
                <a:gd name="connsiteX67" fmla="*/ 48495 w 105171"/>
                <a:gd name="connsiteY67" fmla="*/ 39255 h 135658"/>
                <a:gd name="connsiteX68" fmla="*/ 43846 w 105171"/>
                <a:gd name="connsiteY68" fmla="*/ 43787 h 135658"/>
                <a:gd name="connsiteX69" fmla="*/ 40079 w 105171"/>
                <a:gd name="connsiteY69" fmla="*/ 49673 h 135658"/>
                <a:gd name="connsiteX70" fmla="*/ 35018 w 105171"/>
                <a:gd name="connsiteY70" fmla="*/ 54734 h 135658"/>
                <a:gd name="connsiteX71" fmla="*/ 35018 w 105171"/>
                <a:gd name="connsiteY71" fmla="*/ 55205 h 135658"/>
                <a:gd name="connsiteX72" fmla="*/ 43611 w 105171"/>
                <a:gd name="connsiteY72" fmla="*/ 45788 h 135658"/>
                <a:gd name="connsiteX73" fmla="*/ 48613 w 105171"/>
                <a:gd name="connsiteY73" fmla="*/ 40962 h 135658"/>
                <a:gd name="connsiteX74" fmla="*/ 51379 w 105171"/>
                <a:gd name="connsiteY74" fmla="*/ 38902 h 135658"/>
                <a:gd name="connsiteX75" fmla="*/ 52733 w 105171"/>
                <a:gd name="connsiteY75" fmla="*/ 37902 h 135658"/>
                <a:gd name="connsiteX76" fmla="*/ 51556 w 105171"/>
                <a:gd name="connsiteY76" fmla="*/ 39667 h 135658"/>
                <a:gd name="connsiteX77" fmla="*/ 44199 w 105171"/>
                <a:gd name="connsiteY77" fmla="*/ 54616 h 135658"/>
                <a:gd name="connsiteX78" fmla="*/ 48319 w 105171"/>
                <a:gd name="connsiteY78" fmla="*/ 71684 h 135658"/>
                <a:gd name="connsiteX79" fmla="*/ 45788 w 105171"/>
                <a:gd name="connsiteY79" fmla="*/ 82572 h 135658"/>
                <a:gd name="connsiteX80" fmla="*/ 43552 w 105171"/>
                <a:gd name="connsiteY80" fmla="*/ 84691 h 135658"/>
                <a:gd name="connsiteX81" fmla="*/ 40786 w 105171"/>
                <a:gd name="connsiteY81" fmla="*/ 88281 h 135658"/>
                <a:gd name="connsiteX82" fmla="*/ 38373 w 105171"/>
                <a:gd name="connsiteY82" fmla="*/ 92283 h 135658"/>
                <a:gd name="connsiteX83" fmla="*/ 37137 w 105171"/>
                <a:gd name="connsiteY83" fmla="*/ 96344 h 135658"/>
                <a:gd name="connsiteX84" fmla="*/ 37490 w 105171"/>
                <a:gd name="connsiteY84" fmla="*/ 96344 h 135658"/>
                <a:gd name="connsiteX85" fmla="*/ 39432 w 105171"/>
                <a:gd name="connsiteY85" fmla="*/ 92459 h 135658"/>
                <a:gd name="connsiteX86" fmla="*/ 41963 w 105171"/>
                <a:gd name="connsiteY86" fmla="*/ 89222 h 135658"/>
                <a:gd name="connsiteX87" fmla="*/ 44670 w 105171"/>
                <a:gd name="connsiteY87" fmla="*/ 86221 h 135658"/>
                <a:gd name="connsiteX88" fmla="*/ 44670 w 105171"/>
                <a:gd name="connsiteY88" fmla="*/ 86221 h 135658"/>
                <a:gd name="connsiteX89" fmla="*/ 44081 w 105171"/>
                <a:gd name="connsiteY89" fmla="*/ 92106 h 135658"/>
                <a:gd name="connsiteX90" fmla="*/ 48731 w 105171"/>
                <a:gd name="connsiteY90" fmla="*/ 106879 h 135658"/>
                <a:gd name="connsiteX91" fmla="*/ 54616 w 105171"/>
                <a:gd name="connsiteY91" fmla="*/ 115765 h 135658"/>
                <a:gd name="connsiteX92" fmla="*/ 58265 w 105171"/>
                <a:gd name="connsiteY92" fmla="*/ 128713 h 135658"/>
                <a:gd name="connsiteX93" fmla="*/ 60855 w 105171"/>
                <a:gd name="connsiteY93" fmla="*/ 135658 h 135658"/>
                <a:gd name="connsiteX94" fmla="*/ 61502 w 105171"/>
                <a:gd name="connsiteY94" fmla="*/ 135658 h 135658"/>
                <a:gd name="connsiteX95" fmla="*/ 58501 w 105171"/>
                <a:gd name="connsiteY95" fmla="*/ 123887 h 135658"/>
                <a:gd name="connsiteX96" fmla="*/ 52321 w 105171"/>
                <a:gd name="connsiteY96" fmla="*/ 110174 h 135658"/>
                <a:gd name="connsiteX97" fmla="*/ 45376 w 105171"/>
                <a:gd name="connsiteY97" fmla="*/ 90694 h 135658"/>
                <a:gd name="connsiteX98" fmla="*/ 45965 w 105171"/>
                <a:gd name="connsiteY98" fmla="*/ 86986 h 135658"/>
                <a:gd name="connsiteX99" fmla="*/ 47024 w 105171"/>
                <a:gd name="connsiteY99" fmla="*/ 88987 h 135658"/>
                <a:gd name="connsiteX100" fmla="*/ 49261 w 105171"/>
                <a:gd name="connsiteY100" fmla="*/ 92283 h 135658"/>
                <a:gd name="connsiteX101" fmla="*/ 53204 w 105171"/>
                <a:gd name="connsiteY101" fmla="*/ 100463 h 135658"/>
                <a:gd name="connsiteX102" fmla="*/ 53851 w 105171"/>
                <a:gd name="connsiteY102" fmla="*/ 100463 h 135658"/>
                <a:gd name="connsiteX103" fmla="*/ 51026 w 105171"/>
                <a:gd name="connsiteY103" fmla="*/ 92342 h 135658"/>
                <a:gd name="connsiteX104" fmla="*/ 48260 w 105171"/>
                <a:gd name="connsiteY104" fmla="*/ 88634 h 135658"/>
                <a:gd name="connsiteX105" fmla="*/ 46553 w 105171"/>
                <a:gd name="connsiteY105" fmla="*/ 85161 h 135658"/>
                <a:gd name="connsiteX106" fmla="*/ 47260 w 105171"/>
                <a:gd name="connsiteY106" fmla="*/ 83160 h 135658"/>
                <a:gd name="connsiteX107" fmla="*/ 47260 w 105171"/>
                <a:gd name="connsiteY107" fmla="*/ 83160 h 135658"/>
                <a:gd name="connsiteX108" fmla="*/ 49614 w 105171"/>
                <a:gd name="connsiteY108" fmla="*/ 73626 h 135658"/>
                <a:gd name="connsiteX109" fmla="*/ 45612 w 105171"/>
                <a:gd name="connsiteY109" fmla="*/ 60208 h 135658"/>
                <a:gd name="connsiteX110" fmla="*/ 56676 w 105171"/>
                <a:gd name="connsiteY110" fmla="*/ 35018 h 135658"/>
                <a:gd name="connsiteX111" fmla="*/ 60914 w 105171"/>
                <a:gd name="connsiteY111" fmla="*/ 19540 h 135658"/>
                <a:gd name="connsiteX112" fmla="*/ 62797 w 105171"/>
                <a:gd name="connsiteY112" fmla="*/ 22600 h 135658"/>
                <a:gd name="connsiteX113" fmla="*/ 66623 w 105171"/>
                <a:gd name="connsiteY113" fmla="*/ 28073 h 135658"/>
                <a:gd name="connsiteX114" fmla="*/ 79865 w 105171"/>
                <a:gd name="connsiteY114" fmla="*/ 38549 h 135658"/>
                <a:gd name="connsiteX115" fmla="*/ 83926 w 105171"/>
                <a:gd name="connsiteY115" fmla="*/ 45376 h 135658"/>
                <a:gd name="connsiteX116" fmla="*/ 101582 w 105171"/>
                <a:gd name="connsiteY116" fmla="*/ 84514 h 135658"/>
                <a:gd name="connsiteX117" fmla="*/ 96697 w 105171"/>
                <a:gd name="connsiteY117" fmla="*/ 89399 h 135658"/>
                <a:gd name="connsiteX118" fmla="*/ 84220 w 105171"/>
                <a:gd name="connsiteY118" fmla="*/ 96520 h 135658"/>
                <a:gd name="connsiteX119" fmla="*/ 77981 w 105171"/>
                <a:gd name="connsiteY119" fmla="*/ 106349 h 135658"/>
                <a:gd name="connsiteX120" fmla="*/ 75804 w 105171"/>
                <a:gd name="connsiteY120" fmla="*/ 113176 h 135658"/>
                <a:gd name="connsiteX121" fmla="*/ 71331 w 105171"/>
                <a:gd name="connsiteY121" fmla="*/ 118237 h 135658"/>
                <a:gd name="connsiteX122" fmla="*/ 71331 w 105171"/>
                <a:gd name="connsiteY122" fmla="*/ 118237 h 135658"/>
                <a:gd name="connsiteX123" fmla="*/ 78688 w 105171"/>
                <a:gd name="connsiteY123" fmla="*/ 109468 h 135658"/>
                <a:gd name="connsiteX124" fmla="*/ 79512 w 105171"/>
                <a:gd name="connsiteY124" fmla="*/ 106467 h 135658"/>
                <a:gd name="connsiteX125" fmla="*/ 79865 w 105171"/>
                <a:gd name="connsiteY125" fmla="*/ 109703 h 135658"/>
                <a:gd name="connsiteX126" fmla="*/ 79394 w 105171"/>
                <a:gd name="connsiteY126" fmla="*/ 118826 h 135658"/>
                <a:gd name="connsiteX127" fmla="*/ 79688 w 105171"/>
                <a:gd name="connsiteY127" fmla="*/ 118826 h 135658"/>
                <a:gd name="connsiteX128" fmla="*/ 80630 w 105171"/>
                <a:gd name="connsiteY128" fmla="*/ 110527 h 135658"/>
                <a:gd name="connsiteX129" fmla="*/ 80630 w 105171"/>
                <a:gd name="connsiteY129" fmla="*/ 106113 h 135658"/>
                <a:gd name="connsiteX130" fmla="*/ 80630 w 105171"/>
                <a:gd name="connsiteY130" fmla="*/ 104171 h 135658"/>
                <a:gd name="connsiteX131" fmla="*/ 82042 w 105171"/>
                <a:gd name="connsiteY131" fmla="*/ 101935 h 135658"/>
                <a:gd name="connsiteX132" fmla="*/ 87928 w 105171"/>
                <a:gd name="connsiteY132" fmla="*/ 97815 h 135658"/>
                <a:gd name="connsiteX133" fmla="*/ 100051 w 105171"/>
                <a:gd name="connsiteY133" fmla="*/ 91282 h 135658"/>
                <a:gd name="connsiteX134" fmla="*/ 103818 w 105171"/>
                <a:gd name="connsiteY134" fmla="*/ 87280 h 135658"/>
                <a:gd name="connsiteX135" fmla="*/ 105172 w 105171"/>
                <a:gd name="connsiteY135" fmla="*/ 80100 h 135658"/>
                <a:gd name="connsiteX136" fmla="*/ 101405 w 105171"/>
                <a:gd name="connsiteY136" fmla="*/ 84985 h 13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05171" h="135658">
                  <a:moveTo>
                    <a:pt x="20658" y="62562"/>
                  </a:moveTo>
                  <a:cubicBezTo>
                    <a:pt x="20116" y="61891"/>
                    <a:pt x="19528" y="61261"/>
                    <a:pt x="18892" y="60678"/>
                  </a:cubicBezTo>
                  <a:cubicBezTo>
                    <a:pt x="17703" y="59654"/>
                    <a:pt x="16444" y="58707"/>
                    <a:pt x="15125" y="57853"/>
                  </a:cubicBezTo>
                  <a:cubicBezTo>
                    <a:pt x="13842" y="57018"/>
                    <a:pt x="12606" y="56117"/>
                    <a:pt x="11418" y="55146"/>
                  </a:cubicBezTo>
                  <a:lnTo>
                    <a:pt x="10770" y="54381"/>
                  </a:lnTo>
                  <a:cubicBezTo>
                    <a:pt x="10399" y="53221"/>
                    <a:pt x="9970" y="52080"/>
                    <a:pt x="9475" y="50967"/>
                  </a:cubicBezTo>
                  <a:cubicBezTo>
                    <a:pt x="8198" y="48184"/>
                    <a:pt x="7928" y="45041"/>
                    <a:pt x="8710" y="42081"/>
                  </a:cubicBezTo>
                  <a:cubicBezTo>
                    <a:pt x="10499" y="37355"/>
                    <a:pt x="11912" y="32493"/>
                    <a:pt x="12948" y="27544"/>
                  </a:cubicBezTo>
                  <a:cubicBezTo>
                    <a:pt x="13313" y="23135"/>
                    <a:pt x="12648" y="18704"/>
                    <a:pt x="11006" y="14596"/>
                  </a:cubicBezTo>
                  <a:lnTo>
                    <a:pt x="11006" y="14596"/>
                  </a:lnTo>
                  <a:lnTo>
                    <a:pt x="9652" y="15949"/>
                  </a:lnTo>
                  <a:cubicBezTo>
                    <a:pt x="10770" y="18839"/>
                    <a:pt x="11312" y="21917"/>
                    <a:pt x="11241" y="25013"/>
                  </a:cubicBezTo>
                  <a:lnTo>
                    <a:pt x="11241" y="25013"/>
                  </a:lnTo>
                  <a:cubicBezTo>
                    <a:pt x="10835" y="25766"/>
                    <a:pt x="10499" y="26555"/>
                    <a:pt x="10241" y="27367"/>
                  </a:cubicBezTo>
                  <a:cubicBezTo>
                    <a:pt x="9887" y="28256"/>
                    <a:pt x="9475" y="29121"/>
                    <a:pt x="9005" y="29957"/>
                  </a:cubicBezTo>
                  <a:cubicBezTo>
                    <a:pt x="8081" y="31675"/>
                    <a:pt x="6974" y="33294"/>
                    <a:pt x="5709" y="34783"/>
                  </a:cubicBezTo>
                  <a:cubicBezTo>
                    <a:pt x="4455" y="36160"/>
                    <a:pt x="3313" y="37637"/>
                    <a:pt x="2295" y="39197"/>
                  </a:cubicBezTo>
                  <a:cubicBezTo>
                    <a:pt x="1165" y="40780"/>
                    <a:pt x="383" y="42587"/>
                    <a:pt x="0" y="44493"/>
                  </a:cubicBezTo>
                  <a:cubicBezTo>
                    <a:pt x="0" y="44964"/>
                    <a:pt x="353" y="44493"/>
                    <a:pt x="412" y="44493"/>
                  </a:cubicBezTo>
                  <a:cubicBezTo>
                    <a:pt x="995" y="42469"/>
                    <a:pt x="2025" y="40603"/>
                    <a:pt x="3414" y="39020"/>
                  </a:cubicBezTo>
                  <a:cubicBezTo>
                    <a:pt x="4591" y="37490"/>
                    <a:pt x="5944" y="36195"/>
                    <a:pt x="7121" y="34724"/>
                  </a:cubicBezTo>
                  <a:cubicBezTo>
                    <a:pt x="8169" y="33364"/>
                    <a:pt x="9116" y="31928"/>
                    <a:pt x="9946" y="30427"/>
                  </a:cubicBezTo>
                  <a:lnTo>
                    <a:pt x="11064" y="28368"/>
                  </a:lnTo>
                  <a:cubicBezTo>
                    <a:pt x="10794" y="30375"/>
                    <a:pt x="10317" y="32346"/>
                    <a:pt x="9652" y="34253"/>
                  </a:cubicBezTo>
                  <a:cubicBezTo>
                    <a:pt x="7886" y="38302"/>
                    <a:pt x="6962" y="42669"/>
                    <a:pt x="6945" y="47083"/>
                  </a:cubicBezTo>
                  <a:cubicBezTo>
                    <a:pt x="7210" y="48796"/>
                    <a:pt x="7728" y="50461"/>
                    <a:pt x="8475" y="52027"/>
                  </a:cubicBezTo>
                  <a:cubicBezTo>
                    <a:pt x="8457" y="52144"/>
                    <a:pt x="8457" y="52262"/>
                    <a:pt x="8475" y="52380"/>
                  </a:cubicBezTo>
                  <a:cubicBezTo>
                    <a:pt x="8610" y="53104"/>
                    <a:pt x="8910" y="53792"/>
                    <a:pt x="9358" y="54381"/>
                  </a:cubicBezTo>
                  <a:lnTo>
                    <a:pt x="9358" y="54381"/>
                  </a:lnTo>
                  <a:cubicBezTo>
                    <a:pt x="9887" y="56147"/>
                    <a:pt x="9887" y="58030"/>
                    <a:pt x="9358" y="59795"/>
                  </a:cubicBezTo>
                  <a:cubicBezTo>
                    <a:pt x="9358" y="60561"/>
                    <a:pt x="8887" y="61267"/>
                    <a:pt x="8710" y="62032"/>
                  </a:cubicBezTo>
                  <a:cubicBezTo>
                    <a:pt x="8410" y="66275"/>
                    <a:pt x="9717" y="70472"/>
                    <a:pt x="12359" y="73803"/>
                  </a:cubicBezTo>
                  <a:cubicBezTo>
                    <a:pt x="12359" y="74215"/>
                    <a:pt x="12948" y="73450"/>
                    <a:pt x="12830" y="73155"/>
                  </a:cubicBezTo>
                  <a:cubicBezTo>
                    <a:pt x="10017" y="69701"/>
                    <a:pt x="9028" y="65104"/>
                    <a:pt x="10182" y="60796"/>
                  </a:cubicBezTo>
                  <a:cubicBezTo>
                    <a:pt x="10605" y="59466"/>
                    <a:pt x="10823" y="58077"/>
                    <a:pt x="10829" y="56676"/>
                  </a:cubicBezTo>
                  <a:cubicBezTo>
                    <a:pt x="11836" y="57565"/>
                    <a:pt x="12901" y="58389"/>
                    <a:pt x="14007" y="59148"/>
                  </a:cubicBezTo>
                  <a:cubicBezTo>
                    <a:pt x="15367" y="60043"/>
                    <a:pt x="16685" y="61002"/>
                    <a:pt x="17950" y="62032"/>
                  </a:cubicBezTo>
                  <a:cubicBezTo>
                    <a:pt x="18657" y="62597"/>
                    <a:pt x="19304" y="63227"/>
                    <a:pt x="19893" y="63915"/>
                  </a:cubicBezTo>
                  <a:cubicBezTo>
                    <a:pt x="20481" y="64563"/>
                    <a:pt x="20952" y="65387"/>
                    <a:pt x="21599" y="65975"/>
                  </a:cubicBezTo>
                  <a:cubicBezTo>
                    <a:pt x="22247" y="66564"/>
                    <a:pt x="22129" y="65445"/>
                    <a:pt x="22011" y="65210"/>
                  </a:cubicBezTo>
                  <a:cubicBezTo>
                    <a:pt x="21723" y="64251"/>
                    <a:pt x="21264" y="63356"/>
                    <a:pt x="20658" y="62562"/>
                  </a:cubicBezTo>
                  <a:close/>
                  <a:moveTo>
                    <a:pt x="83926" y="44905"/>
                  </a:moveTo>
                  <a:cubicBezTo>
                    <a:pt x="84114" y="45435"/>
                    <a:pt x="84214" y="45994"/>
                    <a:pt x="84220" y="46553"/>
                  </a:cubicBezTo>
                  <a:cubicBezTo>
                    <a:pt x="84308" y="47395"/>
                    <a:pt x="84308" y="48242"/>
                    <a:pt x="84220" y="49084"/>
                  </a:cubicBezTo>
                  <a:cubicBezTo>
                    <a:pt x="84114" y="49773"/>
                    <a:pt x="83914" y="50450"/>
                    <a:pt x="83631" y="51085"/>
                  </a:cubicBezTo>
                  <a:cubicBezTo>
                    <a:pt x="83102" y="52439"/>
                    <a:pt x="82513" y="53734"/>
                    <a:pt x="81983" y="55028"/>
                  </a:cubicBezTo>
                  <a:cubicBezTo>
                    <a:pt x="80665" y="57565"/>
                    <a:pt x="80353" y="60508"/>
                    <a:pt x="81101" y="63268"/>
                  </a:cubicBezTo>
                  <a:cubicBezTo>
                    <a:pt x="81101" y="63680"/>
                    <a:pt x="81630" y="63268"/>
                    <a:pt x="81571" y="62797"/>
                  </a:cubicBezTo>
                  <a:cubicBezTo>
                    <a:pt x="81018" y="59713"/>
                    <a:pt x="81719" y="56535"/>
                    <a:pt x="83514" y="53969"/>
                  </a:cubicBezTo>
                  <a:cubicBezTo>
                    <a:pt x="84026" y="52998"/>
                    <a:pt x="84420" y="51974"/>
                    <a:pt x="84691" y="50909"/>
                  </a:cubicBezTo>
                  <a:cubicBezTo>
                    <a:pt x="84691" y="52144"/>
                    <a:pt x="84691" y="53380"/>
                    <a:pt x="84691" y="54675"/>
                  </a:cubicBezTo>
                  <a:cubicBezTo>
                    <a:pt x="84543" y="56582"/>
                    <a:pt x="84844" y="58501"/>
                    <a:pt x="85573" y="60266"/>
                  </a:cubicBezTo>
                  <a:cubicBezTo>
                    <a:pt x="86868" y="62915"/>
                    <a:pt x="89988" y="65033"/>
                    <a:pt x="89163" y="68447"/>
                  </a:cubicBezTo>
                  <a:cubicBezTo>
                    <a:pt x="89163" y="68447"/>
                    <a:pt x="89163" y="68859"/>
                    <a:pt x="89458" y="68447"/>
                  </a:cubicBezTo>
                  <a:cubicBezTo>
                    <a:pt x="89893" y="66876"/>
                    <a:pt x="89664" y="65192"/>
                    <a:pt x="88810" y="63798"/>
                  </a:cubicBezTo>
                  <a:cubicBezTo>
                    <a:pt x="88163" y="62503"/>
                    <a:pt x="87398" y="61267"/>
                    <a:pt x="86809" y="59972"/>
                  </a:cubicBezTo>
                  <a:cubicBezTo>
                    <a:pt x="85891" y="57859"/>
                    <a:pt x="85668" y="55511"/>
                    <a:pt x="86162" y="53263"/>
                  </a:cubicBezTo>
                  <a:cubicBezTo>
                    <a:pt x="87168" y="48407"/>
                    <a:pt x="86221" y="43352"/>
                    <a:pt x="83514" y="39197"/>
                  </a:cubicBezTo>
                  <a:cubicBezTo>
                    <a:pt x="80318" y="35142"/>
                    <a:pt x="76457" y="31657"/>
                    <a:pt x="72096" y="28897"/>
                  </a:cubicBezTo>
                  <a:cubicBezTo>
                    <a:pt x="69247" y="26990"/>
                    <a:pt x="66852" y="24477"/>
                    <a:pt x="65092" y="21541"/>
                  </a:cubicBezTo>
                  <a:cubicBezTo>
                    <a:pt x="63191" y="18457"/>
                    <a:pt x="62291" y="14861"/>
                    <a:pt x="62503" y="11241"/>
                  </a:cubicBezTo>
                  <a:cubicBezTo>
                    <a:pt x="63374" y="7374"/>
                    <a:pt x="64639" y="3614"/>
                    <a:pt x="66269" y="0"/>
                  </a:cubicBezTo>
                  <a:cubicBezTo>
                    <a:pt x="65622" y="0"/>
                    <a:pt x="64975" y="0"/>
                    <a:pt x="64268" y="0"/>
                  </a:cubicBezTo>
                  <a:cubicBezTo>
                    <a:pt x="61037" y="5509"/>
                    <a:pt x="59030" y="11653"/>
                    <a:pt x="58383" y="18009"/>
                  </a:cubicBezTo>
                  <a:cubicBezTo>
                    <a:pt x="58383" y="20010"/>
                    <a:pt x="58030" y="22011"/>
                    <a:pt x="57794" y="23895"/>
                  </a:cubicBezTo>
                  <a:cubicBezTo>
                    <a:pt x="57694" y="25896"/>
                    <a:pt x="57335" y="27873"/>
                    <a:pt x="56735" y="29780"/>
                  </a:cubicBezTo>
                  <a:cubicBezTo>
                    <a:pt x="55599" y="32693"/>
                    <a:pt x="53710" y="35253"/>
                    <a:pt x="51262" y="37196"/>
                  </a:cubicBezTo>
                  <a:lnTo>
                    <a:pt x="48495" y="39255"/>
                  </a:lnTo>
                  <a:cubicBezTo>
                    <a:pt x="46777" y="40580"/>
                    <a:pt x="45217" y="42104"/>
                    <a:pt x="43846" y="43787"/>
                  </a:cubicBezTo>
                  <a:cubicBezTo>
                    <a:pt x="42422" y="45635"/>
                    <a:pt x="41162" y="47607"/>
                    <a:pt x="40079" y="49673"/>
                  </a:cubicBezTo>
                  <a:cubicBezTo>
                    <a:pt x="39102" y="51944"/>
                    <a:pt x="37290" y="53757"/>
                    <a:pt x="35018" y="54734"/>
                  </a:cubicBezTo>
                  <a:cubicBezTo>
                    <a:pt x="35018" y="54734"/>
                    <a:pt x="35018" y="55264"/>
                    <a:pt x="35018" y="55205"/>
                  </a:cubicBezTo>
                  <a:cubicBezTo>
                    <a:pt x="39609" y="54146"/>
                    <a:pt x="40903" y="48966"/>
                    <a:pt x="43611" y="45788"/>
                  </a:cubicBezTo>
                  <a:cubicBezTo>
                    <a:pt x="45129" y="44034"/>
                    <a:pt x="46806" y="42416"/>
                    <a:pt x="48613" y="40962"/>
                  </a:cubicBezTo>
                  <a:lnTo>
                    <a:pt x="51379" y="38902"/>
                  </a:lnTo>
                  <a:lnTo>
                    <a:pt x="52733" y="37902"/>
                  </a:lnTo>
                  <a:cubicBezTo>
                    <a:pt x="52321" y="38490"/>
                    <a:pt x="52027" y="39079"/>
                    <a:pt x="51556" y="39667"/>
                  </a:cubicBezTo>
                  <a:cubicBezTo>
                    <a:pt x="47760" y="43870"/>
                    <a:pt x="45212" y="49043"/>
                    <a:pt x="44199" y="54616"/>
                  </a:cubicBezTo>
                  <a:cubicBezTo>
                    <a:pt x="43669" y="60502"/>
                    <a:pt x="47260" y="65857"/>
                    <a:pt x="48319" y="71684"/>
                  </a:cubicBezTo>
                  <a:cubicBezTo>
                    <a:pt x="48572" y="75486"/>
                    <a:pt x="47689" y="79270"/>
                    <a:pt x="45788" y="82572"/>
                  </a:cubicBezTo>
                  <a:cubicBezTo>
                    <a:pt x="44988" y="83219"/>
                    <a:pt x="44240" y="83926"/>
                    <a:pt x="43552" y="84691"/>
                  </a:cubicBezTo>
                  <a:cubicBezTo>
                    <a:pt x="42610" y="85868"/>
                    <a:pt x="41668" y="87045"/>
                    <a:pt x="40786" y="88281"/>
                  </a:cubicBezTo>
                  <a:cubicBezTo>
                    <a:pt x="39903" y="89517"/>
                    <a:pt x="39138" y="90929"/>
                    <a:pt x="38373" y="92283"/>
                  </a:cubicBezTo>
                  <a:cubicBezTo>
                    <a:pt x="37560" y="93483"/>
                    <a:pt x="37131" y="94896"/>
                    <a:pt x="37137" y="96344"/>
                  </a:cubicBezTo>
                  <a:cubicBezTo>
                    <a:pt x="37137" y="96697"/>
                    <a:pt x="37490" y="96344"/>
                    <a:pt x="37490" y="96344"/>
                  </a:cubicBezTo>
                  <a:cubicBezTo>
                    <a:pt x="37696" y="94872"/>
                    <a:pt x="38379" y="93507"/>
                    <a:pt x="39432" y="92459"/>
                  </a:cubicBezTo>
                  <a:cubicBezTo>
                    <a:pt x="40197" y="91341"/>
                    <a:pt x="41080" y="90282"/>
                    <a:pt x="41963" y="89222"/>
                  </a:cubicBezTo>
                  <a:lnTo>
                    <a:pt x="44670" y="86221"/>
                  </a:lnTo>
                  <a:lnTo>
                    <a:pt x="44670" y="86221"/>
                  </a:lnTo>
                  <a:cubicBezTo>
                    <a:pt x="44223" y="88151"/>
                    <a:pt x="44023" y="90129"/>
                    <a:pt x="44081" y="92106"/>
                  </a:cubicBezTo>
                  <a:cubicBezTo>
                    <a:pt x="44440" y="97327"/>
                    <a:pt x="46029" y="102394"/>
                    <a:pt x="48731" y="106879"/>
                  </a:cubicBezTo>
                  <a:cubicBezTo>
                    <a:pt x="50496" y="109939"/>
                    <a:pt x="52733" y="112764"/>
                    <a:pt x="54616" y="115765"/>
                  </a:cubicBezTo>
                  <a:cubicBezTo>
                    <a:pt x="56500" y="119868"/>
                    <a:pt x="57730" y="124235"/>
                    <a:pt x="58265" y="128713"/>
                  </a:cubicBezTo>
                  <a:cubicBezTo>
                    <a:pt x="58836" y="131126"/>
                    <a:pt x="59707" y="133457"/>
                    <a:pt x="60855" y="135658"/>
                  </a:cubicBezTo>
                  <a:lnTo>
                    <a:pt x="61502" y="135658"/>
                  </a:lnTo>
                  <a:cubicBezTo>
                    <a:pt x="59707" y="131980"/>
                    <a:pt x="58689" y="127978"/>
                    <a:pt x="58501" y="123887"/>
                  </a:cubicBezTo>
                  <a:cubicBezTo>
                    <a:pt x="57612" y="118873"/>
                    <a:pt x="55487" y="114159"/>
                    <a:pt x="52321" y="110174"/>
                  </a:cubicBezTo>
                  <a:cubicBezTo>
                    <a:pt x="47913" y="104630"/>
                    <a:pt x="45470" y="97774"/>
                    <a:pt x="45376" y="90694"/>
                  </a:cubicBezTo>
                  <a:cubicBezTo>
                    <a:pt x="45388" y="89434"/>
                    <a:pt x="45588" y="88187"/>
                    <a:pt x="45965" y="86986"/>
                  </a:cubicBezTo>
                  <a:cubicBezTo>
                    <a:pt x="46259" y="87680"/>
                    <a:pt x="46612" y="88351"/>
                    <a:pt x="47024" y="88987"/>
                  </a:cubicBezTo>
                  <a:cubicBezTo>
                    <a:pt x="47683" y="90141"/>
                    <a:pt x="48431" y="91247"/>
                    <a:pt x="49261" y="92283"/>
                  </a:cubicBezTo>
                  <a:cubicBezTo>
                    <a:pt x="51144" y="94637"/>
                    <a:pt x="53616" y="97168"/>
                    <a:pt x="53204" y="100463"/>
                  </a:cubicBezTo>
                  <a:cubicBezTo>
                    <a:pt x="53204" y="101052"/>
                    <a:pt x="53792" y="101229"/>
                    <a:pt x="53851" y="100463"/>
                  </a:cubicBezTo>
                  <a:cubicBezTo>
                    <a:pt x="54122" y="97474"/>
                    <a:pt x="53092" y="94513"/>
                    <a:pt x="51026" y="92342"/>
                  </a:cubicBezTo>
                  <a:cubicBezTo>
                    <a:pt x="50085" y="91106"/>
                    <a:pt x="49084" y="89929"/>
                    <a:pt x="48260" y="88634"/>
                  </a:cubicBezTo>
                  <a:cubicBezTo>
                    <a:pt x="47630" y="87504"/>
                    <a:pt x="47065" y="86344"/>
                    <a:pt x="46553" y="85161"/>
                  </a:cubicBezTo>
                  <a:cubicBezTo>
                    <a:pt x="46753" y="84485"/>
                    <a:pt x="46989" y="83814"/>
                    <a:pt x="47260" y="83160"/>
                  </a:cubicBezTo>
                  <a:cubicBezTo>
                    <a:pt x="47260" y="83160"/>
                    <a:pt x="47260" y="83160"/>
                    <a:pt x="47260" y="83160"/>
                  </a:cubicBezTo>
                  <a:cubicBezTo>
                    <a:pt x="48766" y="80206"/>
                    <a:pt x="49573" y="76945"/>
                    <a:pt x="49614" y="73626"/>
                  </a:cubicBezTo>
                  <a:cubicBezTo>
                    <a:pt x="48749" y="69030"/>
                    <a:pt x="47407" y="64527"/>
                    <a:pt x="45612" y="60208"/>
                  </a:cubicBezTo>
                  <a:cubicBezTo>
                    <a:pt x="42904" y="50320"/>
                    <a:pt x="51497" y="42904"/>
                    <a:pt x="56676" y="35018"/>
                  </a:cubicBezTo>
                  <a:cubicBezTo>
                    <a:pt x="59160" y="30216"/>
                    <a:pt x="60602" y="24942"/>
                    <a:pt x="60914" y="19540"/>
                  </a:cubicBezTo>
                  <a:cubicBezTo>
                    <a:pt x="61561" y="20540"/>
                    <a:pt x="62209" y="21541"/>
                    <a:pt x="62797" y="22600"/>
                  </a:cubicBezTo>
                  <a:cubicBezTo>
                    <a:pt x="63803" y="24595"/>
                    <a:pt x="65092" y="26437"/>
                    <a:pt x="66623" y="28073"/>
                  </a:cubicBezTo>
                  <a:cubicBezTo>
                    <a:pt x="70566" y="32134"/>
                    <a:pt x="75862" y="34547"/>
                    <a:pt x="79865" y="38549"/>
                  </a:cubicBezTo>
                  <a:cubicBezTo>
                    <a:pt x="81671" y="40521"/>
                    <a:pt x="83054" y="42846"/>
                    <a:pt x="83926" y="45376"/>
                  </a:cubicBezTo>
                  <a:close/>
                  <a:moveTo>
                    <a:pt x="101582" y="84514"/>
                  </a:moveTo>
                  <a:cubicBezTo>
                    <a:pt x="100134" y="86315"/>
                    <a:pt x="98498" y="87951"/>
                    <a:pt x="96697" y="89399"/>
                  </a:cubicBezTo>
                  <a:cubicBezTo>
                    <a:pt x="92930" y="92459"/>
                    <a:pt x="88104" y="93636"/>
                    <a:pt x="84220" y="96520"/>
                  </a:cubicBezTo>
                  <a:cubicBezTo>
                    <a:pt x="80965" y="98886"/>
                    <a:pt x="78735" y="102400"/>
                    <a:pt x="77981" y="106349"/>
                  </a:cubicBezTo>
                  <a:cubicBezTo>
                    <a:pt x="77681" y="108738"/>
                    <a:pt x="76940" y="111051"/>
                    <a:pt x="75804" y="113176"/>
                  </a:cubicBezTo>
                  <a:cubicBezTo>
                    <a:pt x="74638" y="115124"/>
                    <a:pt x="73120" y="116837"/>
                    <a:pt x="71331" y="118237"/>
                  </a:cubicBezTo>
                  <a:cubicBezTo>
                    <a:pt x="71331" y="118237"/>
                    <a:pt x="71331" y="118532"/>
                    <a:pt x="71331" y="118237"/>
                  </a:cubicBezTo>
                  <a:cubicBezTo>
                    <a:pt x="74980" y="116572"/>
                    <a:pt x="77681" y="113352"/>
                    <a:pt x="78688" y="109468"/>
                  </a:cubicBezTo>
                  <a:cubicBezTo>
                    <a:pt x="78982" y="108409"/>
                    <a:pt x="79217" y="107467"/>
                    <a:pt x="79512" y="106467"/>
                  </a:cubicBezTo>
                  <a:lnTo>
                    <a:pt x="79865" y="109703"/>
                  </a:lnTo>
                  <a:cubicBezTo>
                    <a:pt x="80329" y="112746"/>
                    <a:pt x="80171" y="115848"/>
                    <a:pt x="79394" y="118826"/>
                  </a:cubicBezTo>
                  <a:cubicBezTo>
                    <a:pt x="79394" y="118826"/>
                    <a:pt x="79394" y="119179"/>
                    <a:pt x="79688" y="118826"/>
                  </a:cubicBezTo>
                  <a:cubicBezTo>
                    <a:pt x="80530" y="116148"/>
                    <a:pt x="80853" y="113329"/>
                    <a:pt x="80630" y="110527"/>
                  </a:cubicBezTo>
                  <a:cubicBezTo>
                    <a:pt x="80630" y="109056"/>
                    <a:pt x="80630" y="107585"/>
                    <a:pt x="80630" y="106113"/>
                  </a:cubicBezTo>
                  <a:cubicBezTo>
                    <a:pt x="80571" y="105466"/>
                    <a:pt x="80571" y="104819"/>
                    <a:pt x="80630" y="104171"/>
                  </a:cubicBezTo>
                  <a:cubicBezTo>
                    <a:pt x="80977" y="103353"/>
                    <a:pt x="81454" y="102600"/>
                    <a:pt x="82042" y="101935"/>
                  </a:cubicBezTo>
                  <a:cubicBezTo>
                    <a:pt x="83696" y="100163"/>
                    <a:pt x="85697" y="98763"/>
                    <a:pt x="87928" y="97815"/>
                  </a:cubicBezTo>
                  <a:cubicBezTo>
                    <a:pt x="92200" y="96097"/>
                    <a:pt x="96267" y="93907"/>
                    <a:pt x="100051" y="91282"/>
                  </a:cubicBezTo>
                  <a:cubicBezTo>
                    <a:pt x="101411" y="90052"/>
                    <a:pt x="102671" y="88710"/>
                    <a:pt x="103818" y="87280"/>
                  </a:cubicBezTo>
                  <a:cubicBezTo>
                    <a:pt x="104112" y="84861"/>
                    <a:pt x="104566" y="82460"/>
                    <a:pt x="105172" y="80100"/>
                  </a:cubicBezTo>
                  <a:cubicBezTo>
                    <a:pt x="103742" y="81583"/>
                    <a:pt x="102476" y="83225"/>
                    <a:pt x="101405" y="84985"/>
                  </a:cubicBezTo>
                  <a:close/>
                </a:path>
              </a:pathLst>
            </a:custGeom>
            <a:solidFill>
              <a:srgbClr val="C53F3F">
                <a:alpha val="8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xmlns="" id="{25EFB937-970A-4C3F-A37C-98057C450764}"/>
                </a:ext>
              </a:extLst>
            </p:cNvPr>
            <p:cNvSpPr/>
            <p:nvPr/>
          </p:nvSpPr>
          <p:spPr>
            <a:xfrm>
              <a:off x="7743279" y="3004658"/>
              <a:ext cx="48457" cy="53792"/>
            </a:xfrm>
            <a:custGeom>
              <a:avLst/>
              <a:gdLst>
                <a:gd name="connsiteX0" fmla="*/ 0 w 48457"/>
                <a:gd name="connsiteY0" fmla="*/ 30192 h 53792"/>
                <a:gd name="connsiteX1" fmla="*/ 0 w 48457"/>
                <a:gd name="connsiteY1" fmla="*/ 45553 h 53792"/>
                <a:gd name="connsiteX2" fmla="*/ 29427 w 48457"/>
                <a:gd name="connsiteY2" fmla="*/ 45553 h 53792"/>
                <a:gd name="connsiteX3" fmla="*/ 29427 w 48457"/>
                <a:gd name="connsiteY3" fmla="*/ 35607 h 53792"/>
                <a:gd name="connsiteX4" fmla="*/ 45788 w 48457"/>
                <a:gd name="connsiteY4" fmla="*/ 53792 h 53792"/>
                <a:gd name="connsiteX5" fmla="*/ 46965 w 48457"/>
                <a:gd name="connsiteY5" fmla="*/ 26484 h 53792"/>
                <a:gd name="connsiteX6" fmla="*/ 19716 w 48457"/>
                <a:gd name="connsiteY6" fmla="*/ 0 h 53792"/>
                <a:gd name="connsiteX7" fmla="*/ 0 w 48457"/>
                <a:gd name="connsiteY7" fmla="*/ 30192 h 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57" h="53792">
                  <a:moveTo>
                    <a:pt x="0" y="30192"/>
                  </a:moveTo>
                  <a:lnTo>
                    <a:pt x="0" y="45553"/>
                  </a:lnTo>
                  <a:cubicBezTo>
                    <a:pt x="0" y="52792"/>
                    <a:pt x="29427" y="52556"/>
                    <a:pt x="29427" y="45553"/>
                  </a:cubicBezTo>
                  <a:lnTo>
                    <a:pt x="29427" y="35607"/>
                  </a:lnTo>
                  <a:cubicBezTo>
                    <a:pt x="36825" y="39591"/>
                    <a:pt x="42604" y="46018"/>
                    <a:pt x="45788" y="53792"/>
                  </a:cubicBezTo>
                  <a:cubicBezTo>
                    <a:pt x="45788" y="53792"/>
                    <a:pt x="50909" y="44670"/>
                    <a:pt x="46965" y="26484"/>
                  </a:cubicBezTo>
                  <a:cubicBezTo>
                    <a:pt x="44211" y="12883"/>
                    <a:pt x="33388" y="2366"/>
                    <a:pt x="19716" y="0"/>
                  </a:cubicBezTo>
                  <a:cubicBezTo>
                    <a:pt x="8016" y="5585"/>
                    <a:pt x="406" y="17232"/>
                    <a:pt x="0" y="3019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xmlns="" id="{10F05450-817F-4CDE-AEEE-DC93E85C5C2F}"/>
                </a:ext>
              </a:extLst>
            </p:cNvPr>
            <p:cNvSpPr/>
            <p:nvPr/>
          </p:nvSpPr>
          <p:spPr>
            <a:xfrm>
              <a:off x="7772706" y="3030027"/>
              <a:ext cx="16361" cy="28423"/>
            </a:xfrm>
            <a:custGeom>
              <a:avLst/>
              <a:gdLst>
                <a:gd name="connsiteX0" fmla="*/ 7004 w 16361"/>
                <a:gd name="connsiteY0" fmla="*/ 585 h 28423"/>
                <a:gd name="connsiteX1" fmla="*/ 0 w 16361"/>
                <a:gd name="connsiteY1" fmla="*/ 10237 h 28423"/>
                <a:gd name="connsiteX2" fmla="*/ 16361 w 16361"/>
                <a:gd name="connsiteY2" fmla="*/ 28423 h 28423"/>
                <a:gd name="connsiteX3" fmla="*/ 7004 w 16361"/>
                <a:gd name="connsiteY3" fmla="*/ 585 h 2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61" h="28423">
                  <a:moveTo>
                    <a:pt x="7004" y="585"/>
                  </a:moveTo>
                  <a:cubicBezTo>
                    <a:pt x="4002" y="-1475"/>
                    <a:pt x="0" y="1939"/>
                    <a:pt x="0" y="10237"/>
                  </a:cubicBezTo>
                  <a:cubicBezTo>
                    <a:pt x="7398" y="14222"/>
                    <a:pt x="13177" y="20649"/>
                    <a:pt x="16361" y="28423"/>
                  </a:cubicBezTo>
                  <a:cubicBezTo>
                    <a:pt x="16361" y="10355"/>
                    <a:pt x="10005" y="2586"/>
                    <a:pt x="7004" y="585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5A11E40F-C051-44D1-8577-6C31EF0ABF31}"/>
                </a:ext>
              </a:extLst>
            </p:cNvPr>
            <p:cNvSpPr/>
            <p:nvPr/>
          </p:nvSpPr>
          <p:spPr>
            <a:xfrm>
              <a:off x="7788243" y="3024727"/>
              <a:ext cx="5885" cy="5885"/>
            </a:xfrm>
            <a:custGeom>
              <a:avLst/>
              <a:gdLst>
                <a:gd name="connsiteX0" fmla="*/ 0 w 5885"/>
                <a:gd name="connsiteY0" fmla="*/ 0 h 5885"/>
                <a:gd name="connsiteX1" fmla="*/ 0 w 5885"/>
                <a:gd name="connsiteY1" fmla="*/ 0 h 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5" h="588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xmlns="" id="{F1185E28-7F7D-44F8-B66B-F553C736EFB8}"/>
                </a:ext>
              </a:extLst>
            </p:cNvPr>
            <p:cNvSpPr/>
            <p:nvPr/>
          </p:nvSpPr>
          <p:spPr>
            <a:xfrm>
              <a:off x="7743279" y="3004658"/>
              <a:ext cx="43257" cy="30192"/>
            </a:xfrm>
            <a:custGeom>
              <a:avLst/>
              <a:gdLst>
                <a:gd name="connsiteX0" fmla="*/ 0 w 43257"/>
                <a:gd name="connsiteY0" fmla="*/ 30192 h 30192"/>
                <a:gd name="connsiteX1" fmla="*/ 24248 w 43257"/>
                <a:gd name="connsiteY1" fmla="*/ 7004 h 30192"/>
                <a:gd name="connsiteX2" fmla="*/ 43258 w 43257"/>
                <a:gd name="connsiteY2" fmla="*/ 16891 h 30192"/>
                <a:gd name="connsiteX3" fmla="*/ 19716 w 43257"/>
                <a:gd name="connsiteY3" fmla="*/ 0 h 30192"/>
                <a:gd name="connsiteX4" fmla="*/ 0 w 43257"/>
                <a:gd name="connsiteY4" fmla="*/ 30192 h 3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7" h="30192">
                  <a:moveTo>
                    <a:pt x="0" y="30192"/>
                  </a:moveTo>
                  <a:cubicBezTo>
                    <a:pt x="0" y="15832"/>
                    <a:pt x="14419" y="7004"/>
                    <a:pt x="24248" y="7004"/>
                  </a:cubicBezTo>
                  <a:cubicBezTo>
                    <a:pt x="31781" y="7151"/>
                    <a:pt x="38814" y="10806"/>
                    <a:pt x="43258" y="16891"/>
                  </a:cubicBezTo>
                  <a:cubicBezTo>
                    <a:pt x="38379" y="7981"/>
                    <a:pt x="29721" y="1766"/>
                    <a:pt x="19716" y="0"/>
                  </a:cubicBezTo>
                  <a:cubicBezTo>
                    <a:pt x="8016" y="5585"/>
                    <a:pt x="406" y="17232"/>
                    <a:pt x="0" y="30192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EDB1DBB9-EF35-408F-922A-6314E5C4F24B}"/>
                </a:ext>
              </a:extLst>
            </p:cNvPr>
            <p:cNvSpPr/>
            <p:nvPr/>
          </p:nvSpPr>
          <p:spPr>
            <a:xfrm>
              <a:off x="7252723" y="2901369"/>
              <a:ext cx="489007" cy="1017111"/>
            </a:xfrm>
            <a:custGeom>
              <a:avLst/>
              <a:gdLst>
                <a:gd name="connsiteX0" fmla="*/ 480256 w 489007"/>
                <a:gd name="connsiteY0" fmla="*/ 97344 h 1017111"/>
                <a:gd name="connsiteX1" fmla="*/ 477255 w 489007"/>
                <a:gd name="connsiteY1" fmla="*/ 56147 h 1017111"/>
                <a:gd name="connsiteX2" fmla="*/ 447828 w 489007"/>
                <a:gd name="connsiteY2" fmla="*/ 29898 h 1017111"/>
                <a:gd name="connsiteX3" fmla="*/ 408926 w 489007"/>
                <a:gd name="connsiteY3" fmla="*/ 21187 h 1017111"/>
                <a:gd name="connsiteX4" fmla="*/ 387444 w 489007"/>
                <a:gd name="connsiteY4" fmla="*/ 24130 h 1017111"/>
                <a:gd name="connsiteX5" fmla="*/ 364844 w 489007"/>
                <a:gd name="connsiteY5" fmla="*/ 21835 h 1017111"/>
                <a:gd name="connsiteX6" fmla="*/ 323646 w 489007"/>
                <a:gd name="connsiteY6" fmla="*/ 9711 h 1017111"/>
                <a:gd name="connsiteX7" fmla="*/ 302989 w 489007"/>
                <a:gd name="connsiteY7" fmla="*/ 7416 h 1017111"/>
                <a:gd name="connsiteX8" fmla="*/ 282331 w 489007"/>
                <a:gd name="connsiteY8" fmla="*/ 9593 h 1017111"/>
                <a:gd name="connsiteX9" fmla="*/ 242605 w 489007"/>
                <a:gd name="connsiteY9" fmla="*/ 23600 h 1017111"/>
                <a:gd name="connsiteX10" fmla="*/ 204644 w 489007"/>
                <a:gd name="connsiteY10" fmla="*/ 43022 h 1017111"/>
                <a:gd name="connsiteX11" fmla="*/ 172274 w 489007"/>
                <a:gd name="connsiteY11" fmla="*/ 69624 h 1017111"/>
                <a:gd name="connsiteX12" fmla="*/ 159268 w 489007"/>
                <a:gd name="connsiteY12" fmla="*/ 86339 h 1017111"/>
                <a:gd name="connsiteX13" fmla="*/ 149321 w 489007"/>
                <a:gd name="connsiteY13" fmla="*/ 104465 h 1017111"/>
                <a:gd name="connsiteX14" fmla="*/ 140552 w 489007"/>
                <a:gd name="connsiteY14" fmla="*/ 145663 h 1017111"/>
                <a:gd name="connsiteX15" fmla="*/ 137727 w 489007"/>
                <a:gd name="connsiteY15" fmla="*/ 188391 h 1017111"/>
                <a:gd name="connsiteX16" fmla="*/ 136903 w 489007"/>
                <a:gd name="connsiteY16" fmla="*/ 209990 h 1017111"/>
                <a:gd name="connsiteX17" fmla="*/ 136079 w 489007"/>
                <a:gd name="connsiteY17" fmla="*/ 220937 h 1017111"/>
                <a:gd name="connsiteX18" fmla="*/ 133725 w 489007"/>
                <a:gd name="connsiteY18" fmla="*/ 231707 h 1017111"/>
                <a:gd name="connsiteX19" fmla="*/ 121954 w 489007"/>
                <a:gd name="connsiteY19" fmla="*/ 273199 h 1017111"/>
                <a:gd name="connsiteX20" fmla="*/ 108536 w 489007"/>
                <a:gd name="connsiteY20" fmla="*/ 314397 h 1017111"/>
                <a:gd name="connsiteX21" fmla="*/ 100296 w 489007"/>
                <a:gd name="connsiteY21" fmla="*/ 334584 h 1017111"/>
                <a:gd name="connsiteX22" fmla="*/ 90468 w 489007"/>
                <a:gd name="connsiteY22" fmla="*/ 353829 h 1017111"/>
                <a:gd name="connsiteX23" fmla="*/ 48387 w 489007"/>
                <a:gd name="connsiteY23" fmla="*/ 429103 h 1017111"/>
                <a:gd name="connsiteX24" fmla="*/ 26199 w 489007"/>
                <a:gd name="connsiteY24" fmla="*/ 465887 h 1017111"/>
                <a:gd name="connsiteX25" fmla="*/ 10014 w 489007"/>
                <a:gd name="connsiteY25" fmla="*/ 505319 h 1017111"/>
                <a:gd name="connsiteX26" fmla="*/ 3364 w 489007"/>
                <a:gd name="connsiteY26" fmla="*/ 547340 h 1017111"/>
                <a:gd name="connsiteX27" fmla="*/ 6424 w 489007"/>
                <a:gd name="connsiteY27" fmla="*/ 590009 h 1017111"/>
                <a:gd name="connsiteX28" fmla="*/ 17489 w 489007"/>
                <a:gd name="connsiteY28" fmla="*/ 675406 h 1017111"/>
                <a:gd name="connsiteX29" fmla="*/ 28083 w 489007"/>
                <a:gd name="connsiteY29" fmla="*/ 760921 h 1017111"/>
                <a:gd name="connsiteX30" fmla="*/ 30437 w 489007"/>
                <a:gd name="connsiteY30" fmla="*/ 782285 h 1017111"/>
                <a:gd name="connsiteX31" fmla="*/ 31614 w 489007"/>
                <a:gd name="connsiteY31" fmla="*/ 803884 h 1017111"/>
                <a:gd name="connsiteX32" fmla="*/ 24434 w 489007"/>
                <a:gd name="connsiteY32" fmla="*/ 846377 h 1017111"/>
                <a:gd name="connsiteX33" fmla="*/ 15782 w 489007"/>
                <a:gd name="connsiteY33" fmla="*/ 888516 h 1017111"/>
                <a:gd name="connsiteX34" fmla="*/ 15370 w 489007"/>
                <a:gd name="connsiteY34" fmla="*/ 931420 h 1017111"/>
                <a:gd name="connsiteX35" fmla="*/ 23904 w 489007"/>
                <a:gd name="connsiteY35" fmla="*/ 1017111 h 1017111"/>
                <a:gd name="connsiteX36" fmla="*/ 14840 w 489007"/>
                <a:gd name="connsiteY36" fmla="*/ 931479 h 1017111"/>
                <a:gd name="connsiteX37" fmla="*/ 14840 w 489007"/>
                <a:gd name="connsiteY37" fmla="*/ 888398 h 1017111"/>
                <a:gd name="connsiteX38" fmla="*/ 23198 w 489007"/>
                <a:gd name="connsiteY38" fmla="*/ 846141 h 1017111"/>
                <a:gd name="connsiteX39" fmla="*/ 30142 w 489007"/>
                <a:gd name="connsiteY39" fmla="*/ 803825 h 1017111"/>
                <a:gd name="connsiteX40" fmla="*/ 28789 w 489007"/>
                <a:gd name="connsiteY40" fmla="*/ 782461 h 1017111"/>
                <a:gd name="connsiteX41" fmla="*/ 26317 w 489007"/>
                <a:gd name="connsiteY41" fmla="*/ 761097 h 1017111"/>
                <a:gd name="connsiteX42" fmla="*/ 15135 w 489007"/>
                <a:gd name="connsiteY42" fmla="*/ 675700 h 1017111"/>
                <a:gd name="connsiteX43" fmla="*/ 3364 w 489007"/>
                <a:gd name="connsiteY43" fmla="*/ 590362 h 1017111"/>
                <a:gd name="connsiteX44" fmla="*/ 9 w 489007"/>
                <a:gd name="connsiteY44" fmla="*/ 547223 h 1017111"/>
                <a:gd name="connsiteX45" fmla="*/ 6483 w 489007"/>
                <a:gd name="connsiteY45" fmla="*/ 504377 h 1017111"/>
                <a:gd name="connsiteX46" fmla="*/ 22727 w 489007"/>
                <a:gd name="connsiteY46" fmla="*/ 464180 h 1017111"/>
                <a:gd name="connsiteX47" fmla="*/ 44797 w 489007"/>
                <a:gd name="connsiteY47" fmla="*/ 427102 h 1017111"/>
                <a:gd name="connsiteX48" fmla="*/ 85995 w 489007"/>
                <a:gd name="connsiteY48" fmla="*/ 351769 h 1017111"/>
                <a:gd name="connsiteX49" fmla="*/ 103651 w 489007"/>
                <a:gd name="connsiteY49" fmla="*/ 312867 h 1017111"/>
                <a:gd name="connsiteX50" fmla="*/ 116775 w 489007"/>
                <a:gd name="connsiteY50" fmla="*/ 271669 h 1017111"/>
                <a:gd name="connsiteX51" fmla="*/ 128546 w 489007"/>
                <a:gd name="connsiteY51" fmla="*/ 230472 h 1017111"/>
                <a:gd name="connsiteX52" fmla="*/ 130724 w 489007"/>
                <a:gd name="connsiteY52" fmla="*/ 220231 h 1017111"/>
                <a:gd name="connsiteX53" fmla="*/ 131489 w 489007"/>
                <a:gd name="connsiteY53" fmla="*/ 209696 h 1017111"/>
                <a:gd name="connsiteX54" fmla="*/ 132195 w 489007"/>
                <a:gd name="connsiteY54" fmla="*/ 188214 h 1017111"/>
                <a:gd name="connsiteX55" fmla="*/ 134726 w 489007"/>
                <a:gd name="connsiteY55" fmla="*/ 145016 h 1017111"/>
                <a:gd name="connsiteX56" fmla="*/ 143554 w 489007"/>
                <a:gd name="connsiteY56" fmla="*/ 102229 h 1017111"/>
                <a:gd name="connsiteX57" fmla="*/ 148144 w 489007"/>
                <a:gd name="connsiteY57" fmla="*/ 92047 h 1017111"/>
                <a:gd name="connsiteX58" fmla="*/ 154030 w 489007"/>
                <a:gd name="connsiteY58" fmla="*/ 82690 h 1017111"/>
                <a:gd name="connsiteX59" fmla="*/ 167331 w 489007"/>
                <a:gd name="connsiteY59" fmla="*/ 65328 h 1017111"/>
                <a:gd name="connsiteX60" fmla="*/ 201054 w 489007"/>
                <a:gd name="connsiteY60" fmla="*/ 37254 h 1017111"/>
                <a:gd name="connsiteX61" fmla="*/ 239544 w 489007"/>
                <a:gd name="connsiteY61" fmla="*/ 17185 h 1017111"/>
                <a:gd name="connsiteX62" fmla="*/ 280742 w 489007"/>
                <a:gd name="connsiteY62" fmla="*/ 2413 h 1017111"/>
                <a:gd name="connsiteX63" fmla="*/ 302812 w 489007"/>
                <a:gd name="connsiteY63" fmla="*/ 0 h 1017111"/>
                <a:gd name="connsiteX64" fmla="*/ 324941 w 489007"/>
                <a:gd name="connsiteY64" fmla="*/ 2295 h 1017111"/>
                <a:gd name="connsiteX65" fmla="*/ 366551 w 489007"/>
                <a:gd name="connsiteY65" fmla="*/ 14066 h 1017111"/>
                <a:gd name="connsiteX66" fmla="*/ 386561 w 489007"/>
                <a:gd name="connsiteY66" fmla="*/ 15949 h 1017111"/>
                <a:gd name="connsiteX67" fmla="*/ 407690 w 489007"/>
                <a:gd name="connsiteY67" fmla="*/ 12948 h 1017111"/>
                <a:gd name="connsiteX68" fmla="*/ 430466 w 489007"/>
                <a:gd name="connsiteY68" fmla="*/ 14066 h 1017111"/>
                <a:gd name="connsiteX69" fmla="*/ 451418 w 489007"/>
                <a:gd name="connsiteY69" fmla="*/ 22306 h 1017111"/>
                <a:gd name="connsiteX70" fmla="*/ 470192 w 489007"/>
                <a:gd name="connsiteY70" fmla="*/ 34076 h 1017111"/>
                <a:gd name="connsiteX71" fmla="*/ 484965 w 489007"/>
                <a:gd name="connsiteY71" fmla="*/ 52086 h 1017111"/>
                <a:gd name="connsiteX72" fmla="*/ 488967 w 489007"/>
                <a:gd name="connsiteY72" fmla="*/ 74862 h 1017111"/>
                <a:gd name="connsiteX73" fmla="*/ 488967 w 489007"/>
                <a:gd name="connsiteY73" fmla="*/ 96285 h 101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89007" h="1017111">
                  <a:moveTo>
                    <a:pt x="480256" y="97344"/>
                  </a:moveTo>
                  <a:cubicBezTo>
                    <a:pt x="479609" y="82631"/>
                    <a:pt x="482316" y="67917"/>
                    <a:pt x="477255" y="56147"/>
                  </a:cubicBezTo>
                  <a:cubicBezTo>
                    <a:pt x="472193" y="44376"/>
                    <a:pt x="459599" y="36548"/>
                    <a:pt x="447828" y="29898"/>
                  </a:cubicBezTo>
                  <a:cubicBezTo>
                    <a:pt x="436163" y="22812"/>
                    <a:pt x="422497" y="19751"/>
                    <a:pt x="408926" y="21187"/>
                  </a:cubicBezTo>
                  <a:cubicBezTo>
                    <a:pt x="402098" y="21952"/>
                    <a:pt x="395036" y="23659"/>
                    <a:pt x="387444" y="24130"/>
                  </a:cubicBezTo>
                  <a:cubicBezTo>
                    <a:pt x="379834" y="24613"/>
                    <a:pt x="372201" y="23836"/>
                    <a:pt x="364844" y="21835"/>
                  </a:cubicBezTo>
                  <a:cubicBezTo>
                    <a:pt x="350660" y="17950"/>
                    <a:pt x="337359" y="12536"/>
                    <a:pt x="323646" y="9711"/>
                  </a:cubicBezTo>
                  <a:cubicBezTo>
                    <a:pt x="316855" y="8275"/>
                    <a:pt x="309933" y="7504"/>
                    <a:pt x="302989" y="7416"/>
                  </a:cubicBezTo>
                  <a:cubicBezTo>
                    <a:pt x="296044" y="7439"/>
                    <a:pt x="289123" y="8169"/>
                    <a:pt x="282331" y="9593"/>
                  </a:cubicBezTo>
                  <a:cubicBezTo>
                    <a:pt x="268571" y="12642"/>
                    <a:pt x="255235" y="17344"/>
                    <a:pt x="242605" y="23600"/>
                  </a:cubicBezTo>
                  <a:cubicBezTo>
                    <a:pt x="229586" y="29333"/>
                    <a:pt x="216909" y="35813"/>
                    <a:pt x="204644" y="43022"/>
                  </a:cubicBezTo>
                  <a:cubicBezTo>
                    <a:pt x="192538" y="50155"/>
                    <a:pt x="181620" y="59130"/>
                    <a:pt x="172274" y="69624"/>
                  </a:cubicBezTo>
                  <a:cubicBezTo>
                    <a:pt x="167660" y="74974"/>
                    <a:pt x="163323" y="80553"/>
                    <a:pt x="159268" y="86339"/>
                  </a:cubicBezTo>
                  <a:cubicBezTo>
                    <a:pt x="155071" y="91853"/>
                    <a:pt x="151723" y="97962"/>
                    <a:pt x="149321" y="104465"/>
                  </a:cubicBezTo>
                  <a:cubicBezTo>
                    <a:pt x="144825" y="117814"/>
                    <a:pt x="141882" y="131638"/>
                    <a:pt x="140552" y="145663"/>
                  </a:cubicBezTo>
                  <a:cubicBezTo>
                    <a:pt x="138963" y="159788"/>
                    <a:pt x="138257" y="174090"/>
                    <a:pt x="137727" y="188391"/>
                  </a:cubicBezTo>
                  <a:lnTo>
                    <a:pt x="136903" y="209990"/>
                  </a:lnTo>
                  <a:cubicBezTo>
                    <a:pt x="136903" y="213580"/>
                    <a:pt x="136550" y="217170"/>
                    <a:pt x="136079" y="220937"/>
                  </a:cubicBezTo>
                  <a:cubicBezTo>
                    <a:pt x="135608" y="224704"/>
                    <a:pt x="134549" y="228176"/>
                    <a:pt x="133725" y="231707"/>
                  </a:cubicBezTo>
                  <a:cubicBezTo>
                    <a:pt x="130076" y="245715"/>
                    <a:pt x="125956" y="259486"/>
                    <a:pt x="121954" y="273199"/>
                  </a:cubicBezTo>
                  <a:cubicBezTo>
                    <a:pt x="117952" y="286912"/>
                    <a:pt x="113303" y="300625"/>
                    <a:pt x="108536" y="314397"/>
                  </a:cubicBezTo>
                  <a:cubicBezTo>
                    <a:pt x="106223" y="321295"/>
                    <a:pt x="103468" y="328039"/>
                    <a:pt x="100296" y="334584"/>
                  </a:cubicBezTo>
                  <a:cubicBezTo>
                    <a:pt x="97118" y="341058"/>
                    <a:pt x="93763" y="347414"/>
                    <a:pt x="90468" y="353829"/>
                  </a:cubicBezTo>
                  <a:cubicBezTo>
                    <a:pt x="76990" y="379254"/>
                    <a:pt x="63101" y="404385"/>
                    <a:pt x="48387" y="429103"/>
                  </a:cubicBezTo>
                  <a:cubicBezTo>
                    <a:pt x="41207" y="441580"/>
                    <a:pt x="32850" y="453351"/>
                    <a:pt x="26199" y="465887"/>
                  </a:cubicBezTo>
                  <a:cubicBezTo>
                    <a:pt x="19378" y="478399"/>
                    <a:pt x="13952" y="491623"/>
                    <a:pt x="10014" y="505319"/>
                  </a:cubicBezTo>
                  <a:cubicBezTo>
                    <a:pt x="6095" y="519002"/>
                    <a:pt x="3864" y="533115"/>
                    <a:pt x="3364" y="547340"/>
                  </a:cubicBezTo>
                  <a:cubicBezTo>
                    <a:pt x="3123" y="561624"/>
                    <a:pt x="4147" y="575902"/>
                    <a:pt x="6424" y="590009"/>
                  </a:cubicBezTo>
                  <a:lnTo>
                    <a:pt x="17489" y="675406"/>
                  </a:lnTo>
                  <a:cubicBezTo>
                    <a:pt x="21138" y="703892"/>
                    <a:pt x="24787" y="732377"/>
                    <a:pt x="28083" y="760921"/>
                  </a:cubicBezTo>
                  <a:lnTo>
                    <a:pt x="30437" y="782285"/>
                  </a:lnTo>
                  <a:cubicBezTo>
                    <a:pt x="31302" y="789453"/>
                    <a:pt x="31690" y="796669"/>
                    <a:pt x="31614" y="803884"/>
                  </a:cubicBezTo>
                  <a:cubicBezTo>
                    <a:pt x="30678" y="818256"/>
                    <a:pt x="28271" y="832493"/>
                    <a:pt x="24434" y="846377"/>
                  </a:cubicBezTo>
                  <a:cubicBezTo>
                    <a:pt x="20702" y="860237"/>
                    <a:pt x="17813" y="874309"/>
                    <a:pt x="15782" y="888516"/>
                  </a:cubicBezTo>
                  <a:cubicBezTo>
                    <a:pt x="14440" y="902782"/>
                    <a:pt x="14299" y="917131"/>
                    <a:pt x="15370" y="931420"/>
                  </a:cubicBezTo>
                  <a:cubicBezTo>
                    <a:pt x="17018" y="960082"/>
                    <a:pt x="20137" y="988626"/>
                    <a:pt x="23904" y="1017111"/>
                  </a:cubicBezTo>
                  <a:cubicBezTo>
                    <a:pt x="19961" y="988685"/>
                    <a:pt x="16665" y="960141"/>
                    <a:pt x="14840" y="931479"/>
                  </a:cubicBezTo>
                  <a:cubicBezTo>
                    <a:pt x="13605" y="917148"/>
                    <a:pt x="13605" y="902729"/>
                    <a:pt x="14840" y="888398"/>
                  </a:cubicBezTo>
                  <a:cubicBezTo>
                    <a:pt x="16794" y="874161"/>
                    <a:pt x="19590" y="860048"/>
                    <a:pt x="23198" y="846141"/>
                  </a:cubicBezTo>
                  <a:cubicBezTo>
                    <a:pt x="26964" y="832311"/>
                    <a:pt x="29295" y="818133"/>
                    <a:pt x="30142" y="803825"/>
                  </a:cubicBezTo>
                  <a:cubicBezTo>
                    <a:pt x="30160" y="796680"/>
                    <a:pt x="29707" y="789547"/>
                    <a:pt x="28789" y="782461"/>
                  </a:cubicBezTo>
                  <a:lnTo>
                    <a:pt x="26317" y="761097"/>
                  </a:lnTo>
                  <a:cubicBezTo>
                    <a:pt x="22845" y="732612"/>
                    <a:pt x="19019" y="704127"/>
                    <a:pt x="15135" y="675700"/>
                  </a:cubicBezTo>
                  <a:lnTo>
                    <a:pt x="3364" y="590362"/>
                  </a:lnTo>
                  <a:cubicBezTo>
                    <a:pt x="1004" y="576108"/>
                    <a:pt x="-114" y="561671"/>
                    <a:pt x="9" y="547223"/>
                  </a:cubicBezTo>
                  <a:cubicBezTo>
                    <a:pt x="457" y="532733"/>
                    <a:pt x="2628" y="518349"/>
                    <a:pt x="6483" y="504377"/>
                  </a:cubicBezTo>
                  <a:cubicBezTo>
                    <a:pt x="10462" y="490441"/>
                    <a:pt x="15912" y="476969"/>
                    <a:pt x="22727" y="464180"/>
                  </a:cubicBezTo>
                  <a:cubicBezTo>
                    <a:pt x="29495" y="451291"/>
                    <a:pt x="37735" y="439520"/>
                    <a:pt x="44797" y="427102"/>
                  </a:cubicBezTo>
                  <a:cubicBezTo>
                    <a:pt x="59275" y="402383"/>
                    <a:pt x="72988" y="377194"/>
                    <a:pt x="85995" y="351769"/>
                  </a:cubicBezTo>
                  <a:cubicBezTo>
                    <a:pt x="92945" y="339310"/>
                    <a:pt x="98848" y="326297"/>
                    <a:pt x="103651" y="312867"/>
                  </a:cubicBezTo>
                  <a:cubicBezTo>
                    <a:pt x="108283" y="299330"/>
                    <a:pt x="112655" y="285600"/>
                    <a:pt x="116775" y="271669"/>
                  </a:cubicBezTo>
                  <a:cubicBezTo>
                    <a:pt x="120895" y="257956"/>
                    <a:pt x="124956" y="244126"/>
                    <a:pt x="128546" y="230472"/>
                  </a:cubicBezTo>
                  <a:cubicBezTo>
                    <a:pt x="129452" y="227099"/>
                    <a:pt x="130176" y="223680"/>
                    <a:pt x="130724" y="220231"/>
                  </a:cubicBezTo>
                  <a:cubicBezTo>
                    <a:pt x="131135" y="216817"/>
                    <a:pt x="131312" y="213286"/>
                    <a:pt x="131489" y="209696"/>
                  </a:cubicBezTo>
                  <a:lnTo>
                    <a:pt x="132195" y="188214"/>
                  </a:lnTo>
                  <a:cubicBezTo>
                    <a:pt x="132607" y="173854"/>
                    <a:pt x="133195" y="159435"/>
                    <a:pt x="134726" y="145016"/>
                  </a:cubicBezTo>
                  <a:cubicBezTo>
                    <a:pt x="135979" y="130455"/>
                    <a:pt x="138945" y="116095"/>
                    <a:pt x="143554" y="102229"/>
                  </a:cubicBezTo>
                  <a:cubicBezTo>
                    <a:pt x="144837" y="98727"/>
                    <a:pt x="146373" y="95326"/>
                    <a:pt x="148144" y="92047"/>
                  </a:cubicBezTo>
                  <a:cubicBezTo>
                    <a:pt x="149880" y="88793"/>
                    <a:pt x="151846" y="85662"/>
                    <a:pt x="154030" y="82690"/>
                  </a:cubicBezTo>
                  <a:cubicBezTo>
                    <a:pt x="158138" y="76663"/>
                    <a:pt x="162581" y="70866"/>
                    <a:pt x="167331" y="65328"/>
                  </a:cubicBezTo>
                  <a:cubicBezTo>
                    <a:pt x="177047" y="54275"/>
                    <a:pt x="188424" y="44805"/>
                    <a:pt x="201054" y="37254"/>
                  </a:cubicBezTo>
                  <a:cubicBezTo>
                    <a:pt x="213478" y="29815"/>
                    <a:pt x="226332" y="23112"/>
                    <a:pt x="239544" y="17185"/>
                  </a:cubicBezTo>
                  <a:cubicBezTo>
                    <a:pt x="252651" y="10664"/>
                    <a:pt x="266476" y="5703"/>
                    <a:pt x="280742" y="2413"/>
                  </a:cubicBezTo>
                  <a:cubicBezTo>
                    <a:pt x="287993" y="842"/>
                    <a:pt x="295391" y="35"/>
                    <a:pt x="302812" y="0"/>
                  </a:cubicBezTo>
                  <a:cubicBezTo>
                    <a:pt x="310245" y="24"/>
                    <a:pt x="317661" y="795"/>
                    <a:pt x="324941" y="2295"/>
                  </a:cubicBezTo>
                  <a:cubicBezTo>
                    <a:pt x="339478" y="5238"/>
                    <a:pt x="352955" y="10653"/>
                    <a:pt x="366551" y="14066"/>
                  </a:cubicBezTo>
                  <a:cubicBezTo>
                    <a:pt x="373072" y="15808"/>
                    <a:pt x="379834" y="16444"/>
                    <a:pt x="386561" y="15949"/>
                  </a:cubicBezTo>
                  <a:cubicBezTo>
                    <a:pt x="393329" y="15537"/>
                    <a:pt x="400274" y="13831"/>
                    <a:pt x="407690" y="12948"/>
                  </a:cubicBezTo>
                  <a:cubicBezTo>
                    <a:pt x="415282" y="11877"/>
                    <a:pt x="423015" y="12259"/>
                    <a:pt x="430466" y="14066"/>
                  </a:cubicBezTo>
                  <a:cubicBezTo>
                    <a:pt x="437776" y="15902"/>
                    <a:pt x="444815" y="18668"/>
                    <a:pt x="451418" y="22306"/>
                  </a:cubicBezTo>
                  <a:cubicBezTo>
                    <a:pt x="458039" y="25619"/>
                    <a:pt x="464325" y="29562"/>
                    <a:pt x="470192" y="34076"/>
                  </a:cubicBezTo>
                  <a:cubicBezTo>
                    <a:pt x="476454" y="38844"/>
                    <a:pt x="481510" y="45011"/>
                    <a:pt x="484965" y="52086"/>
                  </a:cubicBezTo>
                  <a:cubicBezTo>
                    <a:pt x="487901" y="59307"/>
                    <a:pt x="489267" y="67070"/>
                    <a:pt x="488967" y="74862"/>
                  </a:cubicBezTo>
                  <a:cubicBezTo>
                    <a:pt x="488967" y="82278"/>
                    <a:pt x="488967" y="89281"/>
                    <a:pt x="488967" y="9628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xmlns="" id="{11D27FCC-F60A-4186-86C8-A778128516C1}"/>
                </a:ext>
              </a:extLst>
            </p:cNvPr>
            <p:cNvSpPr/>
            <p:nvPr/>
          </p:nvSpPr>
          <p:spPr>
            <a:xfrm>
              <a:off x="7293653" y="3333121"/>
              <a:ext cx="100682" cy="533156"/>
            </a:xfrm>
            <a:custGeom>
              <a:avLst/>
              <a:gdLst>
                <a:gd name="connsiteX0" fmla="*/ 5104 w 100682"/>
                <a:gd name="connsiteY0" fmla="*/ 1001 h 533156"/>
                <a:gd name="connsiteX1" fmla="*/ 5869 w 100682"/>
                <a:gd name="connsiteY1" fmla="*/ 34724 h 533156"/>
                <a:gd name="connsiteX2" fmla="*/ 13579 w 100682"/>
                <a:gd name="connsiteY2" fmla="*/ 68270 h 533156"/>
                <a:gd name="connsiteX3" fmla="*/ 24584 w 100682"/>
                <a:gd name="connsiteY3" fmla="*/ 100934 h 533156"/>
                <a:gd name="connsiteX4" fmla="*/ 31764 w 100682"/>
                <a:gd name="connsiteY4" fmla="*/ 135187 h 533156"/>
                <a:gd name="connsiteX5" fmla="*/ 35001 w 100682"/>
                <a:gd name="connsiteY5" fmla="*/ 273847 h 533156"/>
                <a:gd name="connsiteX6" fmla="*/ 37709 w 100682"/>
                <a:gd name="connsiteY6" fmla="*/ 343059 h 533156"/>
                <a:gd name="connsiteX7" fmla="*/ 41711 w 100682"/>
                <a:gd name="connsiteY7" fmla="*/ 377371 h 533156"/>
                <a:gd name="connsiteX8" fmla="*/ 45242 w 100682"/>
                <a:gd name="connsiteY8" fmla="*/ 394262 h 533156"/>
                <a:gd name="connsiteX9" fmla="*/ 51951 w 100682"/>
                <a:gd name="connsiteY9" fmla="*/ 409858 h 533156"/>
                <a:gd name="connsiteX10" fmla="*/ 77729 w 100682"/>
                <a:gd name="connsiteY10" fmla="*/ 432929 h 533156"/>
                <a:gd name="connsiteX11" fmla="*/ 86086 w 100682"/>
                <a:gd name="connsiteY11" fmla="*/ 448113 h 533156"/>
                <a:gd name="connsiteX12" fmla="*/ 89147 w 100682"/>
                <a:gd name="connsiteY12" fmla="*/ 465180 h 533156"/>
                <a:gd name="connsiteX13" fmla="*/ 93208 w 100682"/>
                <a:gd name="connsiteY13" fmla="*/ 499610 h 533156"/>
                <a:gd name="connsiteX14" fmla="*/ 95680 w 100682"/>
                <a:gd name="connsiteY14" fmla="*/ 516736 h 533156"/>
                <a:gd name="connsiteX15" fmla="*/ 97445 w 100682"/>
                <a:gd name="connsiteY15" fmla="*/ 525211 h 533156"/>
                <a:gd name="connsiteX16" fmla="*/ 100682 w 100682"/>
                <a:gd name="connsiteY16" fmla="*/ 533157 h 533156"/>
                <a:gd name="connsiteX17" fmla="*/ 97386 w 100682"/>
                <a:gd name="connsiteY17" fmla="*/ 525270 h 533156"/>
                <a:gd name="connsiteX18" fmla="*/ 95562 w 100682"/>
                <a:gd name="connsiteY18" fmla="*/ 516795 h 533156"/>
                <a:gd name="connsiteX19" fmla="*/ 92914 w 100682"/>
                <a:gd name="connsiteY19" fmla="*/ 499669 h 533156"/>
                <a:gd name="connsiteX20" fmla="*/ 88617 w 100682"/>
                <a:gd name="connsiteY20" fmla="*/ 465239 h 533156"/>
                <a:gd name="connsiteX21" fmla="*/ 85439 w 100682"/>
                <a:gd name="connsiteY21" fmla="*/ 448289 h 533156"/>
                <a:gd name="connsiteX22" fmla="*/ 77141 w 100682"/>
                <a:gd name="connsiteY22" fmla="*/ 433399 h 533156"/>
                <a:gd name="connsiteX23" fmla="*/ 51186 w 100682"/>
                <a:gd name="connsiteY23" fmla="*/ 410564 h 533156"/>
                <a:gd name="connsiteX24" fmla="*/ 44124 w 100682"/>
                <a:gd name="connsiteY24" fmla="*/ 394615 h 533156"/>
                <a:gd name="connsiteX25" fmla="*/ 40416 w 100682"/>
                <a:gd name="connsiteY25" fmla="*/ 377606 h 533156"/>
                <a:gd name="connsiteX26" fmla="*/ 36178 w 100682"/>
                <a:gd name="connsiteY26" fmla="*/ 343177 h 533156"/>
                <a:gd name="connsiteX27" fmla="*/ 32941 w 100682"/>
                <a:gd name="connsiteY27" fmla="*/ 273847 h 533156"/>
                <a:gd name="connsiteX28" fmla="*/ 28704 w 100682"/>
                <a:gd name="connsiteY28" fmla="*/ 135540 h 533156"/>
                <a:gd name="connsiteX29" fmla="*/ 21465 w 100682"/>
                <a:gd name="connsiteY29" fmla="*/ 102170 h 533156"/>
                <a:gd name="connsiteX30" fmla="*/ 10106 w 100682"/>
                <a:gd name="connsiteY30" fmla="*/ 69271 h 533156"/>
                <a:gd name="connsiteX31" fmla="*/ 2043 w 100682"/>
                <a:gd name="connsiteY31" fmla="*/ 35312 h 533156"/>
                <a:gd name="connsiteX32" fmla="*/ 1102 w 100682"/>
                <a:gd name="connsiteY32" fmla="*/ 0 h 53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0682" h="533156">
                  <a:moveTo>
                    <a:pt x="5104" y="1001"/>
                  </a:moveTo>
                  <a:cubicBezTo>
                    <a:pt x="3420" y="12200"/>
                    <a:pt x="3679" y="23612"/>
                    <a:pt x="5869" y="34724"/>
                  </a:cubicBezTo>
                  <a:cubicBezTo>
                    <a:pt x="7740" y="46053"/>
                    <a:pt x="10312" y="57259"/>
                    <a:pt x="13579" y="68270"/>
                  </a:cubicBezTo>
                  <a:cubicBezTo>
                    <a:pt x="16757" y="79276"/>
                    <a:pt x="20464" y="90164"/>
                    <a:pt x="24584" y="100934"/>
                  </a:cubicBezTo>
                  <a:cubicBezTo>
                    <a:pt x="28363" y="112016"/>
                    <a:pt x="30776" y="123522"/>
                    <a:pt x="31764" y="135187"/>
                  </a:cubicBezTo>
                  <a:cubicBezTo>
                    <a:pt x="36590" y="181329"/>
                    <a:pt x="35060" y="227705"/>
                    <a:pt x="35001" y="273847"/>
                  </a:cubicBezTo>
                  <a:cubicBezTo>
                    <a:pt x="35001" y="296917"/>
                    <a:pt x="35884" y="320047"/>
                    <a:pt x="37709" y="343059"/>
                  </a:cubicBezTo>
                  <a:cubicBezTo>
                    <a:pt x="38650" y="354535"/>
                    <a:pt x="39827" y="366012"/>
                    <a:pt x="41711" y="377371"/>
                  </a:cubicBezTo>
                  <a:cubicBezTo>
                    <a:pt x="42558" y="383062"/>
                    <a:pt x="43735" y="388706"/>
                    <a:pt x="45242" y="394262"/>
                  </a:cubicBezTo>
                  <a:cubicBezTo>
                    <a:pt x="46443" y="399847"/>
                    <a:pt x="48726" y="405144"/>
                    <a:pt x="51951" y="409858"/>
                  </a:cubicBezTo>
                  <a:cubicBezTo>
                    <a:pt x="59426" y="418568"/>
                    <a:pt x="70196" y="423924"/>
                    <a:pt x="77729" y="432929"/>
                  </a:cubicBezTo>
                  <a:cubicBezTo>
                    <a:pt x="81490" y="437390"/>
                    <a:pt x="84333" y="442551"/>
                    <a:pt x="86086" y="448113"/>
                  </a:cubicBezTo>
                  <a:cubicBezTo>
                    <a:pt x="87664" y="453686"/>
                    <a:pt x="88688" y="459407"/>
                    <a:pt x="89147" y="465180"/>
                  </a:cubicBezTo>
                  <a:lnTo>
                    <a:pt x="93208" y="499610"/>
                  </a:lnTo>
                  <a:cubicBezTo>
                    <a:pt x="93914" y="505495"/>
                    <a:pt x="94738" y="511381"/>
                    <a:pt x="95680" y="516736"/>
                  </a:cubicBezTo>
                  <a:cubicBezTo>
                    <a:pt x="96209" y="519620"/>
                    <a:pt x="96739" y="522622"/>
                    <a:pt x="97445" y="525211"/>
                  </a:cubicBezTo>
                  <a:cubicBezTo>
                    <a:pt x="97875" y="528078"/>
                    <a:pt x="98987" y="530802"/>
                    <a:pt x="100682" y="533157"/>
                  </a:cubicBezTo>
                  <a:cubicBezTo>
                    <a:pt x="98981" y="530826"/>
                    <a:pt x="97851" y="528125"/>
                    <a:pt x="97386" y="525270"/>
                  </a:cubicBezTo>
                  <a:cubicBezTo>
                    <a:pt x="96621" y="522445"/>
                    <a:pt x="96092" y="519385"/>
                    <a:pt x="95562" y="516795"/>
                  </a:cubicBezTo>
                  <a:cubicBezTo>
                    <a:pt x="94561" y="510910"/>
                    <a:pt x="93737" y="505378"/>
                    <a:pt x="92914" y="499669"/>
                  </a:cubicBezTo>
                  <a:lnTo>
                    <a:pt x="88617" y="465239"/>
                  </a:lnTo>
                  <a:cubicBezTo>
                    <a:pt x="88093" y="459501"/>
                    <a:pt x="87028" y="453828"/>
                    <a:pt x="85439" y="448289"/>
                  </a:cubicBezTo>
                  <a:cubicBezTo>
                    <a:pt x="83726" y="442810"/>
                    <a:pt x="80901" y="437737"/>
                    <a:pt x="77141" y="433399"/>
                  </a:cubicBezTo>
                  <a:cubicBezTo>
                    <a:pt x="69666" y="424630"/>
                    <a:pt x="58896" y="419392"/>
                    <a:pt x="51186" y="410564"/>
                  </a:cubicBezTo>
                  <a:cubicBezTo>
                    <a:pt x="47802" y="405767"/>
                    <a:pt x="45401" y="400347"/>
                    <a:pt x="44124" y="394615"/>
                  </a:cubicBezTo>
                  <a:cubicBezTo>
                    <a:pt x="42570" y="389018"/>
                    <a:pt x="41328" y="383338"/>
                    <a:pt x="40416" y="377606"/>
                  </a:cubicBezTo>
                  <a:cubicBezTo>
                    <a:pt x="38474" y="366188"/>
                    <a:pt x="37179" y="354653"/>
                    <a:pt x="36178" y="343177"/>
                  </a:cubicBezTo>
                  <a:cubicBezTo>
                    <a:pt x="34177" y="320106"/>
                    <a:pt x="33177" y="296976"/>
                    <a:pt x="32941" y="273847"/>
                  </a:cubicBezTo>
                  <a:cubicBezTo>
                    <a:pt x="32941" y="227647"/>
                    <a:pt x="33824" y="181329"/>
                    <a:pt x="28704" y="135540"/>
                  </a:cubicBezTo>
                  <a:cubicBezTo>
                    <a:pt x="27621" y="124170"/>
                    <a:pt x="25190" y="112970"/>
                    <a:pt x="21465" y="102170"/>
                  </a:cubicBezTo>
                  <a:cubicBezTo>
                    <a:pt x="17228" y="91341"/>
                    <a:pt x="13402" y="80394"/>
                    <a:pt x="10106" y="69271"/>
                  </a:cubicBezTo>
                  <a:cubicBezTo>
                    <a:pt x="6704" y="58130"/>
                    <a:pt x="4015" y="46789"/>
                    <a:pt x="2043" y="35312"/>
                  </a:cubicBezTo>
                  <a:cubicBezTo>
                    <a:pt x="-317" y="23683"/>
                    <a:pt x="-635" y="11735"/>
                    <a:pt x="1102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xmlns="" id="{823DB80F-D9A4-4E3A-9BE1-4F13BADECAEB}"/>
                </a:ext>
              </a:extLst>
            </p:cNvPr>
            <p:cNvSpPr/>
            <p:nvPr/>
          </p:nvSpPr>
          <p:spPr>
            <a:xfrm>
              <a:off x="7285000" y="3238131"/>
              <a:ext cx="68568" cy="718075"/>
            </a:xfrm>
            <a:custGeom>
              <a:avLst/>
              <a:gdLst>
                <a:gd name="connsiteX0" fmla="*/ 65901 w 68568"/>
                <a:gd name="connsiteY0" fmla="*/ 0 h 718075"/>
                <a:gd name="connsiteX1" fmla="*/ 68549 w 68568"/>
                <a:gd name="connsiteY1" fmla="*/ 23542 h 718075"/>
                <a:gd name="connsiteX2" fmla="*/ 66960 w 68568"/>
                <a:gd name="connsiteY2" fmla="*/ 47083 h 718075"/>
                <a:gd name="connsiteX3" fmla="*/ 53247 w 68568"/>
                <a:gd name="connsiteY3" fmla="*/ 91635 h 718075"/>
                <a:gd name="connsiteX4" fmla="*/ 31472 w 68568"/>
                <a:gd name="connsiteY4" fmla="*/ 132833 h 718075"/>
                <a:gd name="connsiteX5" fmla="*/ 3516 w 68568"/>
                <a:gd name="connsiteY5" fmla="*/ 169970 h 718075"/>
                <a:gd name="connsiteX6" fmla="*/ 3928 w 68568"/>
                <a:gd name="connsiteY6" fmla="*/ 168969 h 718075"/>
                <a:gd name="connsiteX7" fmla="*/ 5458 w 68568"/>
                <a:gd name="connsiteY7" fmla="*/ 237593 h 718075"/>
                <a:gd name="connsiteX8" fmla="*/ 11344 w 68568"/>
                <a:gd name="connsiteY8" fmla="*/ 271198 h 718075"/>
                <a:gd name="connsiteX9" fmla="*/ 17229 w 68568"/>
                <a:gd name="connsiteY9" fmla="*/ 305334 h 718075"/>
                <a:gd name="connsiteX10" fmla="*/ 21820 w 68568"/>
                <a:gd name="connsiteY10" fmla="*/ 443110 h 718075"/>
                <a:gd name="connsiteX11" fmla="*/ 14875 w 68568"/>
                <a:gd name="connsiteY11" fmla="*/ 580593 h 718075"/>
                <a:gd name="connsiteX12" fmla="*/ 13874 w 68568"/>
                <a:gd name="connsiteY12" fmla="*/ 649334 h 718075"/>
                <a:gd name="connsiteX13" fmla="*/ 18700 w 68568"/>
                <a:gd name="connsiteY13" fmla="*/ 718075 h 718075"/>
                <a:gd name="connsiteX14" fmla="*/ 13521 w 68568"/>
                <a:gd name="connsiteY14" fmla="*/ 649334 h 718075"/>
                <a:gd name="connsiteX15" fmla="*/ 14110 w 68568"/>
                <a:gd name="connsiteY15" fmla="*/ 580534 h 718075"/>
                <a:gd name="connsiteX16" fmla="*/ 19995 w 68568"/>
                <a:gd name="connsiteY16" fmla="*/ 443110 h 718075"/>
                <a:gd name="connsiteX17" fmla="*/ 14698 w 68568"/>
                <a:gd name="connsiteY17" fmla="*/ 305569 h 718075"/>
                <a:gd name="connsiteX18" fmla="*/ 8813 w 68568"/>
                <a:gd name="connsiteY18" fmla="*/ 271905 h 718075"/>
                <a:gd name="connsiteX19" fmla="*/ 2398 w 68568"/>
                <a:gd name="connsiteY19" fmla="*/ 237887 h 718075"/>
                <a:gd name="connsiteX20" fmla="*/ 456 w 68568"/>
                <a:gd name="connsiteY20" fmla="*/ 168852 h 718075"/>
                <a:gd name="connsiteX21" fmla="*/ 456 w 68568"/>
                <a:gd name="connsiteY21" fmla="*/ 168322 h 718075"/>
                <a:gd name="connsiteX22" fmla="*/ 809 w 68568"/>
                <a:gd name="connsiteY22" fmla="*/ 167910 h 718075"/>
                <a:gd name="connsiteX23" fmla="*/ 28235 w 68568"/>
                <a:gd name="connsiteY23" fmla="*/ 131009 h 718075"/>
                <a:gd name="connsiteX24" fmla="*/ 49540 w 68568"/>
                <a:gd name="connsiteY24" fmla="*/ 90341 h 718075"/>
                <a:gd name="connsiteX25" fmla="*/ 62723 w 68568"/>
                <a:gd name="connsiteY25" fmla="*/ 46671 h 718075"/>
                <a:gd name="connsiteX26" fmla="*/ 64135 w 68568"/>
                <a:gd name="connsiteY26" fmla="*/ 24012 h 718075"/>
                <a:gd name="connsiteX27" fmla="*/ 61487 w 68568"/>
                <a:gd name="connsiteY27" fmla="*/ 1413 h 71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8568" h="718075">
                  <a:moveTo>
                    <a:pt x="65901" y="0"/>
                  </a:moveTo>
                  <a:cubicBezTo>
                    <a:pt x="67414" y="7763"/>
                    <a:pt x="68296" y="15637"/>
                    <a:pt x="68549" y="23542"/>
                  </a:cubicBezTo>
                  <a:cubicBezTo>
                    <a:pt x="68679" y="31422"/>
                    <a:pt x="68149" y="39297"/>
                    <a:pt x="66960" y="47083"/>
                  </a:cubicBezTo>
                  <a:cubicBezTo>
                    <a:pt x="64335" y="62467"/>
                    <a:pt x="59727" y="77440"/>
                    <a:pt x="53247" y="91635"/>
                  </a:cubicBezTo>
                  <a:cubicBezTo>
                    <a:pt x="47068" y="105913"/>
                    <a:pt x="39788" y="119685"/>
                    <a:pt x="31472" y="132833"/>
                  </a:cubicBezTo>
                  <a:cubicBezTo>
                    <a:pt x="23026" y="145846"/>
                    <a:pt x="13686" y="158252"/>
                    <a:pt x="3516" y="169970"/>
                  </a:cubicBezTo>
                  <a:lnTo>
                    <a:pt x="3928" y="168969"/>
                  </a:lnTo>
                  <a:cubicBezTo>
                    <a:pt x="2792" y="191852"/>
                    <a:pt x="3298" y="214787"/>
                    <a:pt x="5458" y="237593"/>
                  </a:cubicBezTo>
                  <a:cubicBezTo>
                    <a:pt x="6470" y="248940"/>
                    <a:pt x="8436" y="260181"/>
                    <a:pt x="11344" y="271198"/>
                  </a:cubicBezTo>
                  <a:cubicBezTo>
                    <a:pt x="14322" y="282375"/>
                    <a:pt x="16293" y="293804"/>
                    <a:pt x="17229" y="305334"/>
                  </a:cubicBezTo>
                  <a:cubicBezTo>
                    <a:pt x="21290" y="351239"/>
                    <a:pt x="21172" y="397204"/>
                    <a:pt x="21820" y="443110"/>
                  </a:cubicBezTo>
                  <a:cubicBezTo>
                    <a:pt x="25292" y="489016"/>
                    <a:pt x="19053" y="534981"/>
                    <a:pt x="14875" y="580593"/>
                  </a:cubicBezTo>
                  <a:cubicBezTo>
                    <a:pt x="12450" y="603428"/>
                    <a:pt x="12120" y="626440"/>
                    <a:pt x="13874" y="649334"/>
                  </a:cubicBezTo>
                  <a:cubicBezTo>
                    <a:pt x="15093" y="672287"/>
                    <a:pt x="16699" y="695199"/>
                    <a:pt x="18700" y="718075"/>
                  </a:cubicBezTo>
                  <a:cubicBezTo>
                    <a:pt x="16640" y="695181"/>
                    <a:pt x="14816" y="672287"/>
                    <a:pt x="13521" y="649334"/>
                  </a:cubicBezTo>
                  <a:cubicBezTo>
                    <a:pt x="11597" y="626434"/>
                    <a:pt x="11797" y="603399"/>
                    <a:pt x="14110" y="580534"/>
                  </a:cubicBezTo>
                  <a:cubicBezTo>
                    <a:pt x="18053" y="534804"/>
                    <a:pt x="23997" y="489075"/>
                    <a:pt x="19995" y="443110"/>
                  </a:cubicBezTo>
                  <a:cubicBezTo>
                    <a:pt x="19112" y="397204"/>
                    <a:pt x="18995" y="351239"/>
                    <a:pt x="14698" y="305569"/>
                  </a:cubicBezTo>
                  <a:cubicBezTo>
                    <a:pt x="13751" y="294193"/>
                    <a:pt x="11785" y="282928"/>
                    <a:pt x="8813" y="271905"/>
                  </a:cubicBezTo>
                  <a:cubicBezTo>
                    <a:pt x="5688" y="260775"/>
                    <a:pt x="3540" y="249393"/>
                    <a:pt x="2398" y="237887"/>
                  </a:cubicBezTo>
                  <a:cubicBezTo>
                    <a:pt x="102" y="214952"/>
                    <a:pt x="-545" y="191881"/>
                    <a:pt x="456" y="168852"/>
                  </a:cubicBezTo>
                  <a:lnTo>
                    <a:pt x="456" y="168322"/>
                  </a:lnTo>
                  <a:lnTo>
                    <a:pt x="809" y="167910"/>
                  </a:lnTo>
                  <a:cubicBezTo>
                    <a:pt x="10779" y="156251"/>
                    <a:pt x="19942" y="143921"/>
                    <a:pt x="28235" y="131009"/>
                  </a:cubicBezTo>
                  <a:cubicBezTo>
                    <a:pt x="36386" y="118031"/>
                    <a:pt x="43513" y="104430"/>
                    <a:pt x="49540" y="90341"/>
                  </a:cubicBezTo>
                  <a:cubicBezTo>
                    <a:pt x="55813" y="76422"/>
                    <a:pt x="60245" y="61738"/>
                    <a:pt x="62723" y="46671"/>
                  </a:cubicBezTo>
                  <a:cubicBezTo>
                    <a:pt x="63841" y="39173"/>
                    <a:pt x="64312" y="31593"/>
                    <a:pt x="64135" y="24012"/>
                  </a:cubicBezTo>
                  <a:cubicBezTo>
                    <a:pt x="63841" y="16420"/>
                    <a:pt x="62958" y="8863"/>
                    <a:pt x="61487" y="141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xmlns="" id="{9DD85FB6-3C1A-4BE8-8643-8834E97E8C57}"/>
                </a:ext>
              </a:extLst>
            </p:cNvPr>
            <p:cNvSpPr/>
            <p:nvPr/>
          </p:nvSpPr>
          <p:spPr>
            <a:xfrm>
              <a:off x="7281682" y="3355485"/>
              <a:ext cx="7069" cy="51555"/>
            </a:xfrm>
            <a:custGeom>
              <a:avLst/>
              <a:gdLst>
                <a:gd name="connsiteX0" fmla="*/ 4303 w 7069"/>
                <a:gd name="connsiteY0" fmla="*/ 51556 h 51555"/>
                <a:gd name="connsiteX1" fmla="*/ 124 w 7069"/>
                <a:gd name="connsiteY1" fmla="*/ 0 h 51555"/>
                <a:gd name="connsiteX2" fmla="*/ 3067 w 7069"/>
                <a:gd name="connsiteY2" fmla="*/ 0 h 51555"/>
                <a:gd name="connsiteX3" fmla="*/ 7069 w 7069"/>
                <a:gd name="connsiteY3" fmla="*/ 50614 h 5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9" h="51555">
                  <a:moveTo>
                    <a:pt x="4303" y="51556"/>
                  </a:moveTo>
                  <a:cubicBezTo>
                    <a:pt x="-994" y="34900"/>
                    <a:pt x="66" y="1412"/>
                    <a:pt x="124" y="0"/>
                  </a:cubicBezTo>
                  <a:lnTo>
                    <a:pt x="3067" y="0"/>
                  </a:lnTo>
                  <a:cubicBezTo>
                    <a:pt x="3067" y="353"/>
                    <a:pt x="2008" y="34429"/>
                    <a:pt x="7069" y="5061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7B2A4C28-F07D-4BE7-854D-0318E24C9F1F}"/>
                </a:ext>
              </a:extLst>
            </p:cNvPr>
            <p:cNvSpPr/>
            <p:nvPr/>
          </p:nvSpPr>
          <p:spPr>
            <a:xfrm>
              <a:off x="7282689" y="3708431"/>
              <a:ext cx="41609" cy="265842"/>
            </a:xfrm>
            <a:custGeom>
              <a:avLst/>
              <a:gdLst>
                <a:gd name="connsiteX0" fmla="*/ 1530 w 41609"/>
                <a:gd name="connsiteY0" fmla="*/ 0 h 265842"/>
                <a:gd name="connsiteX1" fmla="*/ 13890 w 41609"/>
                <a:gd name="connsiteY1" fmla="*/ 31487 h 265842"/>
                <a:gd name="connsiteX2" fmla="*/ 26249 w 41609"/>
                <a:gd name="connsiteY2" fmla="*/ 63150 h 265842"/>
                <a:gd name="connsiteX3" fmla="*/ 33076 w 41609"/>
                <a:gd name="connsiteY3" fmla="*/ 96403 h 265842"/>
                <a:gd name="connsiteX4" fmla="*/ 33076 w 41609"/>
                <a:gd name="connsiteY4" fmla="*/ 130361 h 265842"/>
                <a:gd name="connsiteX5" fmla="*/ 35724 w 41609"/>
                <a:gd name="connsiteY5" fmla="*/ 198220 h 265842"/>
                <a:gd name="connsiteX6" fmla="*/ 41610 w 41609"/>
                <a:gd name="connsiteY6" fmla="*/ 265843 h 265842"/>
                <a:gd name="connsiteX7" fmla="*/ 35312 w 41609"/>
                <a:gd name="connsiteY7" fmla="*/ 198220 h 265842"/>
                <a:gd name="connsiteX8" fmla="*/ 32311 w 41609"/>
                <a:gd name="connsiteY8" fmla="*/ 130361 h 265842"/>
                <a:gd name="connsiteX9" fmla="*/ 32311 w 41609"/>
                <a:gd name="connsiteY9" fmla="*/ 96403 h 265842"/>
                <a:gd name="connsiteX10" fmla="*/ 25072 w 41609"/>
                <a:gd name="connsiteY10" fmla="*/ 63503 h 265842"/>
                <a:gd name="connsiteX11" fmla="*/ 12595 w 41609"/>
                <a:gd name="connsiteY11" fmla="*/ 31958 h 265842"/>
                <a:gd name="connsiteX12" fmla="*/ 0 w 41609"/>
                <a:gd name="connsiteY12" fmla="*/ 353 h 26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609" h="265842">
                  <a:moveTo>
                    <a:pt x="1530" y="0"/>
                  </a:moveTo>
                  <a:cubicBezTo>
                    <a:pt x="5061" y="10717"/>
                    <a:pt x="9187" y="21229"/>
                    <a:pt x="13890" y="31487"/>
                  </a:cubicBezTo>
                  <a:cubicBezTo>
                    <a:pt x="18304" y="41904"/>
                    <a:pt x="22659" y="52380"/>
                    <a:pt x="26249" y="63150"/>
                  </a:cubicBezTo>
                  <a:cubicBezTo>
                    <a:pt x="30163" y="73832"/>
                    <a:pt x="32464" y="85044"/>
                    <a:pt x="33076" y="96403"/>
                  </a:cubicBezTo>
                  <a:cubicBezTo>
                    <a:pt x="33076" y="107761"/>
                    <a:pt x="33076" y="119061"/>
                    <a:pt x="33076" y="130361"/>
                  </a:cubicBezTo>
                  <a:cubicBezTo>
                    <a:pt x="33488" y="153020"/>
                    <a:pt x="34429" y="175620"/>
                    <a:pt x="35724" y="198220"/>
                  </a:cubicBezTo>
                  <a:cubicBezTo>
                    <a:pt x="37019" y="220819"/>
                    <a:pt x="38667" y="243419"/>
                    <a:pt x="41610" y="265843"/>
                  </a:cubicBezTo>
                  <a:cubicBezTo>
                    <a:pt x="38490" y="243419"/>
                    <a:pt x="36842" y="220819"/>
                    <a:pt x="35312" y="198220"/>
                  </a:cubicBezTo>
                  <a:cubicBezTo>
                    <a:pt x="33782" y="175620"/>
                    <a:pt x="32782" y="153020"/>
                    <a:pt x="32311" y="130361"/>
                  </a:cubicBezTo>
                  <a:cubicBezTo>
                    <a:pt x="32311" y="119061"/>
                    <a:pt x="32311" y="107702"/>
                    <a:pt x="32311" y="96403"/>
                  </a:cubicBezTo>
                  <a:cubicBezTo>
                    <a:pt x="31522" y="85138"/>
                    <a:pt x="29080" y="74056"/>
                    <a:pt x="25072" y="63503"/>
                  </a:cubicBezTo>
                  <a:cubicBezTo>
                    <a:pt x="21423" y="52792"/>
                    <a:pt x="17068" y="42375"/>
                    <a:pt x="12595" y="31958"/>
                  </a:cubicBezTo>
                  <a:cubicBezTo>
                    <a:pt x="7763" y="21688"/>
                    <a:pt x="3561" y="11129"/>
                    <a:pt x="0" y="35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6095FE67-5E79-481D-A433-B950D47BEAC5}"/>
                </a:ext>
              </a:extLst>
            </p:cNvPr>
            <p:cNvSpPr/>
            <p:nvPr/>
          </p:nvSpPr>
          <p:spPr>
            <a:xfrm>
              <a:off x="7331614" y="3717495"/>
              <a:ext cx="13516" cy="230471"/>
            </a:xfrm>
            <a:custGeom>
              <a:avLst/>
              <a:gdLst>
                <a:gd name="connsiteX0" fmla="*/ 5044 w 13516"/>
                <a:gd name="connsiteY0" fmla="*/ 0 h 230471"/>
                <a:gd name="connsiteX1" fmla="*/ 2867 w 13516"/>
                <a:gd name="connsiteY1" fmla="*/ 28897 h 230471"/>
                <a:gd name="connsiteX2" fmla="*/ 1690 w 13516"/>
                <a:gd name="connsiteY2" fmla="*/ 57618 h 230471"/>
                <a:gd name="connsiteX3" fmla="*/ 7104 w 13516"/>
                <a:gd name="connsiteY3" fmla="*/ 115118 h 230471"/>
                <a:gd name="connsiteX4" fmla="*/ 12342 w 13516"/>
                <a:gd name="connsiteY4" fmla="*/ 172677 h 230471"/>
                <a:gd name="connsiteX5" fmla="*/ 13343 w 13516"/>
                <a:gd name="connsiteY5" fmla="*/ 230471 h 230471"/>
                <a:gd name="connsiteX6" fmla="*/ 11989 w 13516"/>
                <a:gd name="connsiteY6" fmla="*/ 172736 h 230471"/>
                <a:gd name="connsiteX7" fmla="*/ 6104 w 13516"/>
                <a:gd name="connsiteY7" fmla="*/ 115236 h 230471"/>
                <a:gd name="connsiteX8" fmla="*/ 218 w 13516"/>
                <a:gd name="connsiteY8" fmla="*/ 57677 h 230471"/>
                <a:gd name="connsiteX9" fmla="*/ 1219 w 13516"/>
                <a:gd name="connsiteY9" fmla="*/ 28721 h 230471"/>
                <a:gd name="connsiteX10" fmla="*/ 3220 w 13516"/>
                <a:gd name="connsiteY10" fmla="*/ 59 h 23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16" h="230471">
                  <a:moveTo>
                    <a:pt x="5044" y="0"/>
                  </a:moveTo>
                  <a:cubicBezTo>
                    <a:pt x="5027" y="9676"/>
                    <a:pt x="4303" y="19333"/>
                    <a:pt x="2867" y="28897"/>
                  </a:cubicBezTo>
                  <a:cubicBezTo>
                    <a:pt x="1649" y="38420"/>
                    <a:pt x="1260" y="48031"/>
                    <a:pt x="1690" y="57618"/>
                  </a:cubicBezTo>
                  <a:cubicBezTo>
                    <a:pt x="3220" y="76745"/>
                    <a:pt x="5339" y="95991"/>
                    <a:pt x="7104" y="115118"/>
                  </a:cubicBezTo>
                  <a:cubicBezTo>
                    <a:pt x="8870" y="134246"/>
                    <a:pt x="11106" y="153491"/>
                    <a:pt x="12342" y="172677"/>
                  </a:cubicBezTo>
                  <a:cubicBezTo>
                    <a:pt x="13578" y="191863"/>
                    <a:pt x="13696" y="211226"/>
                    <a:pt x="13343" y="230471"/>
                  </a:cubicBezTo>
                  <a:cubicBezTo>
                    <a:pt x="13343" y="211226"/>
                    <a:pt x="13343" y="191922"/>
                    <a:pt x="11989" y="172736"/>
                  </a:cubicBezTo>
                  <a:cubicBezTo>
                    <a:pt x="10636" y="153550"/>
                    <a:pt x="8223" y="134363"/>
                    <a:pt x="6104" y="115236"/>
                  </a:cubicBezTo>
                  <a:cubicBezTo>
                    <a:pt x="3985" y="96108"/>
                    <a:pt x="2043" y="76922"/>
                    <a:pt x="218" y="57677"/>
                  </a:cubicBezTo>
                  <a:cubicBezTo>
                    <a:pt x="-270" y="48013"/>
                    <a:pt x="60" y="38326"/>
                    <a:pt x="1219" y="28721"/>
                  </a:cubicBezTo>
                  <a:cubicBezTo>
                    <a:pt x="2590" y="19228"/>
                    <a:pt x="3255" y="9646"/>
                    <a:pt x="3220" y="5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E6B81054-F35A-40A0-80CA-6B3E0AAD031C}"/>
                </a:ext>
              </a:extLst>
            </p:cNvPr>
            <p:cNvSpPr/>
            <p:nvPr/>
          </p:nvSpPr>
          <p:spPr>
            <a:xfrm>
              <a:off x="7333833" y="3740801"/>
              <a:ext cx="65092" cy="121179"/>
            </a:xfrm>
            <a:custGeom>
              <a:avLst/>
              <a:gdLst>
                <a:gd name="connsiteX0" fmla="*/ 65092 w 65092"/>
                <a:gd name="connsiteY0" fmla="*/ 121180 h 121179"/>
                <a:gd name="connsiteX1" fmla="*/ 60796 w 65092"/>
                <a:gd name="connsiteY1" fmla="*/ 85279 h 121179"/>
                <a:gd name="connsiteX2" fmla="*/ 58265 w 65092"/>
                <a:gd name="connsiteY2" fmla="*/ 67623 h 121179"/>
                <a:gd name="connsiteX3" fmla="*/ 51379 w 65092"/>
                <a:gd name="connsiteY3" fmla="*/ 51203 h 121179"/>
                <a:gd name="connsiteX4" fmla="*/ 24248 w 65092"/>
                <a:gd name="connsiteY4" fmla="*/ 27661 h 121179"/>
                <a:gd name="connsiteX5" fmla="*/ 10711 w 65092"/>
                <a:gd name="connsiteY5" fmla="*/ 15479 h 121179"/>
                <a:gd name="connsiteX6" fmla="*/ 0 w 65092"/>
                <a:gd name="connsiteY6" fmla="*/ 765 h 121179"/>
                <a:gd name="connsiteX7" fmla="*/ 1236 w 65092"/>
                <a:gd name="connsiteY7" fmla="*/ 0 h 121179"/>
                <a:gd name="connsiteX8" fmla="*/ 11712 w 65092"/>
                <a:gd name="connsiteY8" fmla="*/ 14655 h 121179"/>
                <a:gd name="connsiteX9" fmla="*/ 24836 w 65092"/>
                <a:gd name="connsiteY9" fmla="*/ 26720 h 121179"/>
                <a:gd name="connsiteX10" fmla="*/ 51968 w 65092"/>
                <a:gd name="connsiteY10" fmla="*/ 50614 h 121179"/>
                <a:gd name="connsiteX11" fmla="*/ 58795 w 65092"/>
                <a:gd name="connsiteY11" fmla="*/ 67329 h 121179"/>
                <a:gd name="connsiteX12" fmla="*/ 61149 w 65092"/>
                <a:gd name="connsiteY12" fmla="*/ 85338 h 121179"/>
                <a:gd name="connsiteX13" fmla="*/ 65092 w 65092"/>
                <a:gd name="connsiteY13" fmla="*/ 121180 h 12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092" h="121179">
                  <a:moveTo>
                    <a:pt x="65092" y="121180"/>
                  </a:moveTo>
                  <a:cubicBezTo>
                    <a:pt x="62779" y="109333"/>
                    <a:pt x="61343" y="97338"/>
                    <a:pt x="60796" y="85279"/>
                  </a:cubicBezTo>
                  <a:cubicBezTo>
                    <a:pt x="60325" y="79347"/>
                    <a:pt x="59484" y="73450"/>
                    <a:pt x="58265" y="67623"/>
                  </a:cubicBezTo>
                  <a:cubicBezTo>
                    <a:pt x="57153" y="61726"/>
                    <a:pt x="54805" y="56129"/>
                    <a:pt x="51379" y="51203"/>
                  </a:cubicBezTo>
                  <a:cubicBezTo>
                    <a:pt x="44023" y="41598"/>
                    <a:pt x="34794" y="33588"/>
                    <a:pt x="24248" y="27661"/>
                  </a:cubicBezTo>
                  <a:cubicBezTo>
                    <a:pt x="19057" y="24424"/>
                    <a:pt x="14478" y="20299"/>
                    <a:pt x="10711" y="15479"/>
                  </a:cubicBezTo>
                  <a:cubicBezTo>
                    <a:pt x="6874" y="10776"/>
                    <a:pt x="3296" y="5862"/>
                    <a:pt x="0" y="765"/>
                  </a:cubicBezTo>
                  <a:lnTo>
                    <a:pt x="1236" y="0"/>
                  </a:lnTo>
                  <a:cubicBezTo>
                    <a:pt x="4455" y="5073"/>
                    <a:pt x="7951" y="9970"/>
                    <a:pt x="11712" y="14655"/>
                  </a:cubicBezTo>
                  <a:cubicBezTo>
                    <a:pt x="15331" y="19428"/>
                    <a:pt x="19775" y="23512"/>
                    <a:pt x="24836" y="26720"/>
                  </a:cubicBezTo>
                  <a:cubicBezTo>
                    <a:pt x="35389" y="32787"/>
                    <a:pt x="44617" y="40915"/>
                    <a:pt x="51968" y="50614"/>
                  </a:cubicBezTo>
                  <a:cubicBezTo>
                    <a:pt x="55399" y="55640"/>
                    <a:pt x="57730" y="61337"/>
                    <a:pt x="58795" y="67329"/>
                  </a:cubicBezTo>
                  <a:cubicBezTo>
                    <a:pt x="59960" y="73273"/>
                    <a:pt x="60749" y="79294"/>
                    <a:pt x="61149" y="85338"/>
                  </a:cubicBezTo>
                  <a:cubicBezTo>
                    <a:pt x="61579" y="97368"/>
                    <a:pt x="62897" y="109345"/>
                    <a:pt x="65092" y="12118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xmlns="" id="{9116747D-A7CD-44B4-91AD-E4C8690D021B}"/>
                </a:ext>
              </a:extLst>
            </p:cNvPr>
            <p:cNvSpPr/>
            <p:nvPr/>
          </p:nvSpPr>
          <p:spPr>
            <a:xfrm>
              <a:off x="7306407" y="3723321"/>
              <a:ext cx="45670" cy="218877"/>
            </a:xfrm>
            <a:custGeom>
              <a:avLst/>
              <a:gdLst>
                <a:gd name="connsiteX0" fmla="*/ 45200 w 45670"/>
                <a:gd name="connsiteY0" fmla="*/ 218877 h 218877"/>
                <a:gd name="connsiteX1" fmla="*/ 45200 w 45670"/>
                <a:gd name="connsiteY1" fmla="*/ 162378 h 218877"/>
                <a:gd name="connsiteX2" fmla="*/ 43846 w 45670"/>
                <a:gd name="connsiteY2" fmla="*/ 134128 h 218877"/>
                <a:gd name="connsiteX3" fmla="*/ 42375 w 45670"/>
                <a:gd name="connsiteY3" fmla="*/ 120121 h 218877"/>
                <a:gd name="connsiteX4" fmla="*/ 38490 w 45670"/>
                <a:gd name="connsiteY4" fmla="*/ 106584 h 218877"/>
                <a:gd name="connsiteX5" fmla="*/ 18245 w 45670"/>
                <a:gd name="connsiteY5" fmla="*/ 53616 h 218877"/>
                <a:gd name="connsiteX6" fmla="*/ 8004 w 45670"/>
                <a:gd name="connsiteY6" fmla="*/ 27249 h 218877"/>
                <a:gd name="connsiteX7" fmla="*/ 3296 w 45670"/>
                <a:gd name="connsiteY7" fmla="*/ 13889 h 218877"/>
                <a:gd name="connsiteX8" fmla="*/ 0 w 45670"/>
                <a:gd name="connsiteY8" fmla="*/ 0 h 218877"/>
                <a:gd name="connsiteX9" fmla="*/ 1354 w 45670"/>
                <a:gd name="connsiteY9" fmla="*/ 0 h 218877"/>
                <a:gd name="connsiteX10" fmla="*/ 4473 w 45670"/>
                <a:gd name="connsiteY10" fmla="*/ 13536 h 218877"/>
                <a:gd name="connsiteX11" fmla="*/ 9063 w 45670"/>
                <a:gd name="connsiteY11" fmla="*/ 26896 h 218877"/>
                <a:gd name="connsiteX12" fmla="*/ 19186 w 45670"/>
                <a:gd name="connsiteY12" fmla="*/ 53263 h 218877"/>
                <a:gd name="connsiteX13" fmla="*/ 39079 w 45670"/>
                <a:gd name="connsiteY13" fmla="*/ 106231 h 218877"/>
                <a:gd name="connsiteX14" fmla="*/ 42904 w 45670"/>
                <a:gd name="connsiteY14" fmla="*/ 119885 h 218877"/>
                <a:gd name="connsiteX15" fmla="*/ 44258 w 45670"/>
                <a:gd name="connsiteY15" fmla="*/ 134010 h 218877"/>
                <a:gd name="connsiteX16" fmla="*/ 45435 w 45670"/>
                <a:gd name="connsiteY16" fmla="*/ 162260 h 218877"/>
                <a:gd name="connsiteX17" fmla="*/ 45200 w 45670"/>
                <a:gd name="connsiteY17" fmla="*/ 218877 h 2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70" h="218877">
                  <a:moveTo>
                    <a:pt x="45200" y="218877"/>
                  </a:moveTo>
                  <a:cubicBezTo>
                    <a:pt x="45788" y="200044"/>
                    <a:pt x="45200" y="181211"/>
                    <a:pt x="45200" y="162378"/>
                  </a:cubicBezTo>
                  <a:cubicBezTo>
                    <a:pt x="44905" y="152961"/>
                    <a:pt x="44493" y="143544"/>
                    <a:pt x="43846" y="134128"/>
                  </a:cubicBezTo>
                  <a:cubicBezTo>
                    <a:pt x="43493" y="129478"/>
                    <a:pt x="43140" y="124770"/>
                    <a:pt x="42375" y="120121"/>
                  </a:cubicBezTo>
                  <a:cubicBezTo>
                    <a:pt x="41339" y="115536"/>
                    <a:pt x="40044" y="111016"/>
                    <a:pt x="38490" y="106584"/>
                  </a:cubicBezTo>
                  <a:cubicBezTo>
                    <a:pt x="32605" y="88928"/>
                    <a:pt x="25189" y="71272"/>
                    <a:pt x="18245" y="53616"/>
                  </a:cubicBezTo>
                  <a:cubicBezTo>
                    <a:pt x="14772" y="44847"/>
                    <a:pt x="11300" y="35960"/>
                    <a:pt x="8004" y="27249"/>
                  </a:cubicBezTo>
                  <a:cubicBezTo>
                    <a:pt x="6356" y="22835"/>
                    <a:pt x="4767" y="18421"/>
                    <a:pt x="3296" y="13889"/>
                  </a:cubicBezTo>
                  <a:cubicBezTo>
                    <a:pt x="1648" y="9411"/>
                    <a:pt x="541" y="4744"/>
                    <a:pt x="0" y="0"/>
                  </a:cubicBezTo>
                  <a:lnTo>
                    <a:pt x="1354" y="0"/>
                  </a:lnTo>
                  <a:cubicBezTo>
                    <a:pt x="1872" y="4614"/>
                    <a:pt x="2919" y="9158"/>
                    <a:pt x="4473" y="13536"/>
                  </a:cubicBezTo>
                  <a:cubicBezTo>
                    <a:pt x="5944" y="18009"/>
                    <a:pt x="7474" y="22482"/>
                    <a:pt x="9063" y="26896"/>
                  </a:cubicBezTo>
                  <a:cubicBezTo>
                    <a:pt x="12300" y="35724"/>
                    <a:pt x="15714" y="44552"/>
                    <a:pt x="19186" y="53263"/>
                  </a:cubicBezTo>
                  <a:cubicBezTo>
                    <a:pt x="25954" y="70919"/>
                    <a:pt x="33076" y="88575"/>
                    <a:pt x="39079" y="106231"/>
                  </a:cubicBezTo>
                  <a:cubicBezTo>
                    <a:pt x="40615" y="110704"/>
                    <a:pt x="41892" y="115265"/>
                    <a:pt x="42904" y="119885"/>
                  </a:cubicBezTo>
                  <a:cubicBezTo>
                    <a:pt x="43670" y="124593"/>
                    <a:pt x="43964" y="129302"/>
                    <a:pt x="44258" y="134010"/>
                  </a:cubicBezTo>
                  <a:cubicBezTo>
                    <a:pt x="44905" y="143427"/>
                    <a:pt x="45200" y="152843"/>
                    <a:pt x="45435" y="162260"/>
                  </a:cubicBezTo>
                  <a:cubicBezTo>
                    <a:pt x="45671" y="181211"/>
                    <a:pt x="45906" y="200044"/>
                    <a:pt x="45200" y="21887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F4995AE7-912B-4D74-A0CF-84CA08003C57}"/>
                </a:ext>
              </a:extLst>
            </p:cNvPr>
            <p:cNvSpPr/>
            <p:nvPr/>
          </p:nvSpPr>
          <p:spPr>
            <a:xfrm>
              <a:off x="7321469" y="3669411"/>
              <a:ext cx="9303" cy="294151"/>
            </a:xfrm>
            <a:custGeom>
              <a:avLst/>
              <a:gdLst>
                <a:gd name="connsiteX0" fmla="*/ 8068 w 9303"/>
                <a:gd name="connsiteY0" fmla="*/ 294151 h 294151"/>
                <a:gd name="connsiteX1" fmla="*/ 1653 w 9303"/>
                <a:gd name="connsiteY1" fmla="*/ 220702 h 294151"/>
                <a:gd name="connsiteX2" fmla="*/ 770 w 9303"/>
                <a:gd name="connsiteY2" fmla="*/ 147076 h 294151"/>
                <a:gd name="connsiteX3" fmla="*/ 1947 w 9303"/>
                <a:gd name="connsiteY3" fmla="*/ 73450 h 294151"/>
                <a:gd name="connsiteX4" fmla="*/ 3124 w 9303"/>
                <a:gd name="connsiteY4" fmla="*/ 36607 h 294151"/>
                <a:gd name="connsiteX5" fmla="*/ 7832 w 9303"/>
                <a:gd name="connsiteY5" fmla="*/ 0 h 294151"/>
                <a:gd name="connsiteX6" fmla="*/ 9304 w 9303"/>
                <a:gd name="connsiteY6" fmla="*/ 0 h 294151"/>
                <a:gd name="connsiteX7" fmla="*/ 4419 w 9303"/>
                <a:gd name="connsiteY7" fmla="*/ 36489 h 294151"/>
                <a:gd name="connsiteX8" fmla="*/ 3065 w 9303"/>
                <a:gd name="connsiteY8" fmla="*/ 73155 h 294151"/>
                <a:gd name="connsiteX9" fmla="*/ 1535 w 9303"/>
                <a:gd name="connsiteY9" fmla="*/ 146840 h 294151"/>
                <a:gd name="connsiteX10" fmla="*/ 2065 w 9303"/>
                <a:gd name="connsiteY10" fmla="*/ 220466 h 294151"/>
                <a:gd name="connsiteX11" fmla="*/ 8068 w 9303"/>
                <a:gd name="connsiteY11" fmla="*/ 294151 h 29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03" h="294151">
                  <a:moveTo>
                    <a:pt x="8068" y="294151"/>
                  </a:moveTo>
                  <a:cubicBezTo>
                    <a:pt x="4713" y="269786"/>
                    <a:pt x="3242" y="245244"/>
                    <a:pt x="1653" y="220702"/>
                  </a:cubicBezTo>
                  <a:cubicBezTo>
                    <a:pt x="-201" y="196201"/>
                    <a:pt x="-495" y="171612"/>
                    <a:pt x="770" y="147076"/>
                  </a:cubicBezTo>
                  <a:cubicBezTo>
                    <a:pt x="2865" y="122592"/>
                    <a:pt x="3259" y="97992"/>
                    <a:pt x="1947" y="73450"/>
                  </a:cubicBezTo>
                  <a:cubicBezTo>
                    <a:pt x="1400" y="61155"/>
                    <a:pt x="1788" y="48837"/>
                    <a:pt x="3124" y="36607"/>
                  </a:cubicBezTo>
                  <a:cubicBezTo>
                    <a:pt x="4242" y="24307"/>
                    <a:pt x="5890" y="12124"/>
                    <a:pt x="7832" y="0"/>
                  </a:cubicBezTo>
                  <a:lnTo>
                    <a:pt x="9304" y="0"/>
                  </a:lnTo>
                  <a:cubicBezTo>
                    <a:pt x="7303" y="12124"/>
                    <a:pt x="5596" y="24248"/>
                    <a:pt x="4419" y="36489"/>
                  </a:cubicBezTo>
                  <a:cubicBezTo>
                    <a:pt x="3030" y="48660"/>
                    <a:pt x="2577" y="60914"/>
                    <a:pt x="3065" y="73155"/>
                  </a:cubicBezTo>
                  <a:cubicBezTo>
                    <a:pt x="4236" y="97721"/>
                    <a:pt x="3724" y="122339"/>
                    <a:pt x="1535" y="146840"/>
                  </a:cubicBezTo>
                  <a:cubicBezTo>
                    <a:pt x="152" y="171371"/>
                    <a:pt x="329" y="195960"/>
                    <a:pt x="2065" y="220466"/>
                  </a:cubicBezTo>
                  <a:cubicBezTo>
                    <a:pt x="3477" y="245538"/>
                    <a:pt x="4831" y="269786"/>
                    <a:pt x="8068" y="2941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F53B0A12-D156-453E-8454-EEC2AA85BDCD}"/>
                </a:ext>
              </a:extLst>
            </p:cNvPr>
            <p:cNvSpPr/>
            <p:nvPr/>
          </p:nvSpPr>
          <p:spPr>
            <a:xfrm>
              <a:off x="7274803" y="3627684"/>
              <a:ext cx="20775" cy="316339"/>
            </a:xfrm>
            <a:custGeom>
              <a:avLst/>
              <a:gdLst>
                <a:gd name="connsiteX0" fmla="*/ 20775 w 20775"/>
                <a:gd name="connsiteY0" fmla="*/ 316339 h 316339"/>
                <a:gd name="connsiteX1" fmla="*/ 14890 w 20775"/>
                <a:gd name="connsiteY1" fmla="*/ 236887 h 316339"/>
                <a:gd name="connsiteX2" fmla="*/ 14419 w 20775"/>
                <a:gd name="connsiteY2" fmla="*/ 197043 h 316339"/>
                <a:gd name="connsiteX3" fmla="*/ 15773 w 20775"/>
                <a:gd name="connsiteY3" fmla="*/ 177209 h 316339"/>
                <a:gd name="connsiteX4" fmla="*/ 17009 w 20775"/>
                <a:gd name="connsiteY4" fmla="*/ 157316 h 316339"/>
                <a:gd name="connsiteX5" fmla="*/ 17538 w 20775"/>
                <a:gd name="connsiteY5" fmla="*/ 77687 h 316339"/>
                <a:gd name="connsiteX6" fmla="*/ 11359 w 20775"/>
                <a:gd name="connsiteY6" fmla="*/ 38549 h 316339"/>
                <a:gd name="connsiteX7" fmla="*/ 0 w 20775"/>
                <a:gd name="connsiteY7" fmla="*/ 471 h 316339"/>
                <a:gd name="connsiteX8" fmla="*/ 1413 w 20775"/>
                <a:gd name="connsiteY8" fmla="*/ 0 h 316339"/>
                <a:gd name="connsiteX9" fmla="*/ 12654 w 20775"/>
                <a:gd name="connsiteY9" fmla="*/ 38255 h 316339"/>
                <a:gd name="connsiteX10" fmla="*/ 18539 w 20775"/>
                <a:gd name="connsiteY10" fmla="*/ 77687 h 316339"/>
                <a:gd name="connsiteX11" fmla="*/ 17656 w 20775"/>
                <a:gd name="connsiteY11" fmla="*/ 157375 h 316339"/>
                <a:gd name="connsiteX12" fmla="*/ 16303 w 20775"/>
                <a:gd name="connsiteY12" fmla="*/ 177209 h 316339"/>
                <a:gd name="connsiteX13" fmla="*/ 14831 w 20775"/>
                <a:gd name="connsiteY13" fmla="*/ 197101 h 316339"/>
                <a:gd name="connsiteX14" fmla="*/ 14831 w 20775"/>
                <a:gd name="connsiteY14" fmla="*/ 236887 h 316339"/>
                <a:gd name="connsiteX15" fmla="*/ 20775 w 20775"/>
                <a:gd name="connsiteY15" fmla="*/ 316339 h 31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75" h="316339">
                  <a:moveTo>
                    <a:pt x="20775" y="316339"/>
                  </a:moveTo>
                  <a:cubicBezTo>
                    <a:pt x="17892" y="289973"/>
                    <a:pt x="15891" y="263371"/>
                    <a:pt x="14890" y="236887"/>
                  </a:cubicBezTo>
                  <a:cubicBezTo>
                    <a:pt x="14360" y="223644"/>
                    <a:pt x="14066" y="210343"/>
                    <a:pt x="14419" y="197043"/>
                  </a:cubicBezTo>
                  <a:cubicBezTo>
                    <a:pt x="14419" y="190451"/>
                    <a:pt x="15184" y="183800"/>
                    <a:pt x="15773" y="177209"/>
                  </a:cubicBezTo>
                  <a:cubicBezTo>
                    <a:pt x="16361" y="170617"/>
                    <a:pt x="16715" y="163967"/>
                    <a:pt x="17009" y="157316"/>
                  </a:cubicBezTo>
                  <a:cubicBezTo>
                    <a:pt x="18127" y="130773"/>
                    <a:pt x="18539" y="104348"/>
                    <a:pt x="17538" y="77687"/>
                  </a:cubicBezTo>
                  <a:cubicBezTo>
                    <a:pt x="17068" y="64439"/>
                    <a:pt x="14996" y="51297"/>
                    <a:pt x="11359" y="38549"/>
                  </a:cubicBezTo>
                  <a:cubicBezTo>
                    <a:pt x="8063" y="25719"/>
                    <a:pt x="4237" y="13007"/>
                    <a:pt x="0" y="471"/>
                  </a:cubicBezTo>
                  <a:lnTo>
                    <a:pt x="1413" y="0"/>
                  </a:lnTo>
                  <a:cubicBezTo>
                    <a:pt x="5573" y="12595"/>
                    <a:pt x="9317" y="25348"/>
                    <a:pt x="12654" y="38255"/>
                  </a:cubicBezTo>
                  <a:cubicBezTo>
                    <a:pt x="16173" y="51120"/>
                    <a:pt x="18145" y="64357"/>
                    <a:pt x="18539" y="77687"/>
                  </a:cubicBezTo>
                  <a:cubicBezTo>
                    <a:pt x="19363" y="104230"/>
                    <a:pt x="18892" y="130656"/>
                    <a:pt x="17656" y="157375"/>
                  </a:cubicBezTo>
                  <a:cubicBezTo>
                    <a:pt x="17303" y="163967"/>
                    <a:pt x="16832" y="170617"/>
                    <a:pt x="16303" y="177209"/>
                  </a:cubicBezTo>
                  <a:cubicBezTo>
                    <a:pt x="15773" y="183800"/>
                    <a:pt x="15125" y="190451"/>
                    <a:pt x="14831" y="197101"/>
                  </a:cubicBezTo>
                  <a:cubicBezTo>
                    <a:pt x="14419" y="210343"/>
                    <a:pt x="14831" y="223644"/>
                    <a:pt x="14831" y="236887"/>
                  </a:cubicBezTo>
                  <a:cubicBezTo>
                    <a:pt x="16185" y="263724"/>
                    <a:pt x="18009" y="289973"/>
                    <a:pt x="20775" y="31633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xmlns="" id="{896B3394-4948-4274-A41C-E15475B2FBB7}"/>
                </a:ext>
              </a:extLst>
            </p:cNvPr>
            <p:cNvSpPr/>
            <p:nvPr/>
          </p:nvSpPr>
          <p:spPr>
            <a:xfrm>
              <a:off x="7275152" y="3661760"/>
              <a:ext cx="31078" cy="238828"/>
            </a:xfrm>
            <a:custGeom>
              <a:avLst/>
              <a:gdLst>
                <a:gd name="connsiteX0" fmla="*/ 3182 w 31078"/>
                <a:gd name="connsiteY0" fmla="*/ 238829 h 238828"/>
                <a:gd name="connsiteX1" fmla="*/ 416 w 31078"/>
                <a:gd name="connsiteY1" fmla="*/ 178268 h 238828"/>
                <a:gd name="connsiteX2" fmla="*/ 2181 w 31078"/>
                <a:gd name="connsiteY2" fmla="*/ 117708 h 238828"/>
                <a:gd name="connsiteX3" fmla="*/ 16483 w 31078"/>
                <a:gd name="connsiteY3" fmla="*/ 58854 h 238828"/>
                <a:gd name="connsiteX4" fmla="*/ 24134 w 31078"/>
                <a:gd name="connsiteY4" fmla="*/ 29427 h 238828"/>
                <a:gd name="connsiteX5" fmla="*/ 29607 w 31078"/>
                <a:gd name="connsiteY5" fmla="*/ 0 h 238828"/>
                <a:gd name="connsiteX6" fmla="*/ 31079 w 31078"/>
                <a:gd name="connsiteY6" fmla="*/ 0 h 238828"/>
                <a:gd name="connsiteX7" fmla="*/ 25193 w 31078"/>
                <a:gd name="connsiteY7" fmla="*/ 29898 h 238828"/>
                <a:gd name="connsiteX8" fmla="*/ 17366 w 31078"/>
                <a:gd name="connsiteY8" fmla="*/ 59325 h 238828"/>
                <a:gd name="connsiteX9" fmla="*/ 2711 w 31078"/>
                <a:gd name="connsiteY9" fmla="*/ 118178 h 238828"/>
                <a:gd name="connsiteX10" fmla="*/ 651 w 31078"/>
                <a:gd name="connsiteY10" fmla="*/ 178621 h 238828"/>
                <a:gd name="connsiteX11" fmla="*/ 3182 w 31078"/>
                <a:gd name="connsiteY11" fmla="*/ 238829 h 23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78" h="238828">
                  <a:moveTo>
                    <a:pt x="3182" y="238829"/>
                  </a:moveTo>
                  <a:cubicBezTo>
                    <a:pt x="2064" y="218642"/>
                    <a:pt x="1004" y="198455"/>
                    <a:pt x="416" y="178268"/>
                  </a:cubicBezTo>
                  <a:cubicBezTo>
                    <a:pt x="-496" y="158064"/>
                    <a:pt x="92" y="137824"/>
                    <a:pt x="2181" y="117708"/>
                  </a:cubicBezTo>
                  <a:cubicBezTo>
                    <a:pt x="5477" y="97697"/>
                    <a:pt x="11421" y="78334"/>
                    <a:pt x="16483" y="58854"/>
                  </a:cubicBezTo>
                  <a:cubicBezTo>
                    <a:pt x="19073" y="49084"/>
                    <a:pt x="21721" y="39314"/>
                    <a:pt x="24134" y="29427"/>
                  </a:cubicBezTo>
                  <a:cubicBezTo>
                    <a:pt x="26841" y="19804"/>
                    <a:pt x="28672" y="9952"/>
                    <a:pt x="29607" y="0"/>
                  </a:cubicBezTo>
                  <a:lnTo>
                    <a:pt x="31079" y="0"/>
                  </a:lnTo>
                  <a:cubicBezTo>
                    <a:pt x="30043" y="10129"/>
                    <a:pt x="28077" y="20134"/>
                    <a:pt x="25193" y="29898"/>
                  </a:cubicBezTo>
                  <a:cubicBezTo>
                    <a:pt x="22722" y="39667"/>
                    <a:pt x="20073" y="49437"/>
                    <a:pt x="17366" y="59325"/>
                  </a:cubicBezTo>
                  <a:cubicBezTo>
                    <a:pt x="12187" y="78864"/>
                    <a:pt x="6125" y="98227"/>
                    <a:pt x="2711" y="118178"/>
                  </a:cubicBezTo>
                  <a:cubicBezTo>
                    <a:pt x="492" y="138248"/>
                    <a:pt x="-196" y="158452"/>
                    <a:pt x="651" y="178621"/>
                  </a:cubicBezTo>
                  <a:cubicBezTo>
                    <a:pt x="1475" y="198455"/>
                    <a:pt x="2417" y="218642"/>
                    <a:pt x="3182" y="23882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xmlns="" id="{F7235B09-3A00-4517-9216-45D09F5B4C50}"/>
                </a:ext>
              </a:extLst>
            </p:cNvPr>
            <p:cNvSpPr/>
            <p:nvPr/>
          </p:nvSpPr>
          <p:spPr>
            <a:xfrm>
              <a:off x="7259148" y="3139668"/>
              <a:ext cx="123063" cy="272316"/>
            </a:xfrm>
            <a:custGeom>
              <a:avLst/>
              <a:gdLst>
                <a:gd name="connsiteX0" fmla="*/ 123063 w 123063"/>
                <a:gd name="connsiteY0" fmla="*/ 0 h 272316"/>
                <a:gd name="connsiteX1" fmla="*/ 106702 w 123063"/>
                <a:gd name="connsiteY1" fmla="*/ 34312 h 272316"/>
                <a:gd name="connsiteX2" fmla="*/ 84691 w 123063"/>
                <a:gd name="connsiteY2" fmla="*/ 65328 h 272316"/>
                <a:gd name="connsiteX3" fmla="*/ 61914 w 123063"/>
                <a:gd name="connsiteY3" fmla="*/ 95579 h 272316"/>
                <a:gd name="connsiteX4" fmla="*/ 41315 w 123063"/>
                <a:gd name="connsiteY4" fmla="*/ 127065 h 272316"/>
                <a:gd name="connsiteX5" fmla="*/ 16538 w 123063"/>
                <a:gd name="connsiteY5" fmla="*/ 198278 h 272316"/>
                <a:gd name="connsiteX6" fmla="*/ 412 w 123063"/>
                <a:gd name="connsiteY6" fmla="*/ 272316 h 272316"/>
                <a:gd name="connsiteX7" fmla="*/ 0 w 123063"/>
                <a:gd name="connsiteY7" fmla="*/ 272316 h 272316"/>
                <a:gd name="connsiteX8" fmla="*/ 14537 w 123063"/>
                <a:gd name="connsiteY8" fmla="*/ 197808 h 272316"/>
                <a:gd name="connsiteX9" fmla="*/ 38078 w 123063"/>
                <a:gd name="connsiteY9" fmla="*/ 125594 h 272316"/>
                <a:gd name="connsiteX10" fmla="*/ 81454 w 123063"/>
                <a:gd name="connsiteY10" fmla="*/ 63150 h 272316"/>
                <a:gd name="connsiteX11" fmla="*/ 104289 w 123063"/>
                <a:gd name="connsiteY11" fmla="*/ 33017 h 272316"/>
                <a:gd name="connsiteX12" fmla="*/ 122710 w 123063"/>
                <a:gd name="connsiteY12" fmla="*/ 177 h 27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063" h="272316">
                  <a:moveTo>
                    <a:pt x="123063" y="0"/>
                  </a:moveTo>
                  <a:cubicBezTo>
                    <a:pt x="119361" y="12194"/>
                    <a:pt x="113847" y="23759"/>
                    <a:pt x="106702" y="34312"/>
                  </a:cubicBezTo>
                  <a:cubicBezTo>
                    <a:pt x="99816" y="45023"/>
                    <a:pt x="92224" y="55146"/>
                    <a:pt x="84691" y="65328"/>
                  </a:cubicBezTo>
                  <a:cubicBezTo>
                    <a:pt x="77157" y="75509"/>
                    <a:pt x="69271" y="85397"/>
                    <a:pt x="61914" y="95579"/>
                  </a:cubicBezTo>
                  <a:cubicBezTo>
                    <a:pt x="54310" y="105572"/>
                    <a:pt x="47430" y="116095"/>
                    <a:pt x="41315" y="127065"/>
                  </a:cubicBezTo>
                  <a:cubicBezTo>
                    <a:pt x="30616" y="149883"/>
                    <a:pt x="22311" y="173748"/>
                    <a:pt x="16538" y="198278"/>
                  </a:cubicBezTo>
                  <a:cubicBezTo>
                    <a:pt x="10182" y="222685"/>
                    <a:pt x="4808" y="247363"/>
                    <a:pt x="412" y="272316"/>
                  </a:cubicBezTo>
                  <a:lnTo>
                    <a:pt x="0" y="272316"/>
                  </a:lnTo>
                  <a:cubicBezTo>
                    <a:pt x="3926" y="247321"/>
                    <a:pt x="8769" y="222485"/>
                    <a:pt x="14537" y="197808"/>
                  </a:cubicBezTo>
                  <a:cubicBezTo>
                    <a:pt x="19863" y="172989"/>
                    <a:pt x="27755" y="148788"/>
                    <a:pt x="38078" y="125594"/>
                  </a:cubicBezTo>
                  <a:cubicBezTo>
                    <a:pt x="50720" y="103577"/>
                    <a:pt x="65234" y="82684"/>
                    <a:pt x="81454" y="63150"/>
                  </a:cubicBezTo>
                  <a:cubicBezTo>
                    <a:pt x="89281" y="53204"/>
                    <a:pt x="96991" y="43257"/>
                    <a:pt x="104289" y="33017"/>
                  </a:cubicBezTo>
                  <a:cubicBezTo>
                    <a:pt x="111840" y="22923"/>
                    <a:pt x="118031" y="11883"/>
                    <a:pt x="122710" y="17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xmlns="" id="{DD1E5E95-37E8-4FBD-BEF7-1847E0052FCA}"/>
                </a:ext>
              </a:extLst>
            </p:cNvPr>
            <p:cNvSpPr/>
            <p:nvPr/>
          </p:nvSpPr>
          <p:spPr>
            <a:xfrm>
              <a:off x="7246685" y="3272913"/>
              <a:ext cx="48892" cy="198925"/>
            </a:xfrm>
            <a:custGeom>
              <a:avLst/>
              <a:gdLst>
                <a:gd name="connsiteX0" fmla="*/ 48893 w 48892"/>
                <a:gd name="connsiteY0" fmla="*/ 0 h 198925"/>
                <a:gd name="connsiteX1" fmla="*/ 37122 w 48892"/>
                <a:gd name="connsiteY1" fmla="*/ 23542 h 198925"/>
                <a:gd name="connsiteX2" fmla="*/ 26116 w 48892"/>
                <a:gd name="connsiteY2" fmla="*/ 47083 h 198925"/>
                <a:gd name="connsiteX3" fmla="*/ 6930 w 48892"/>
                <a:gd name="connsiteY3" fmla="*/ 95461 h 198925"/>
                <a:gd name="connsiteX4" fmla="*/ 4046 w 48892"/>
                <a:gd name="connsiteY4" fmla="*/ 107820 h 198925"/>
                <a:gd name="connsiteX5" fmla="*/ 3517 w 48892"/>
                <a:gd name="connsiteY5" fmla="*/ 120650 h 198925"/>
                <a:gd name="connsiteX6" fmla="*/ 4340 w 48892"/>
                <a:gd name="connsiteY6" fmla="*/ 146722 h 198925"/>
                <a:gd name="connsiteX7" fmla="*/ 7283 w 48892"/>
                <a:gd name="connsiteY7" fmla="*/ 198926 h 198925"/>
                <a:gd name="connsiteX8" fmla="*/ 1398 w 48892"/>
                <a:gd name="connsiteY8" fmla="*/ 146899 h 198925"/>
                <a:gd name="connsiteX9" fmla="*/ 44 w 48892"/>
                <a:gd name="connsiteY9" fmla="*/ 120709 h 198925"/>
                <a:gd name="connsiteX10" fmla="*/ 397 w 48892"/>
                <a:gd name="connsiteY10" fmla="*/ 107408 h 198925"/>
                <a:gd name="connsiteX11" fmla="*/ 3222 w 48892"/>
                <a:gd name="connsiteY11" fmla="*/ 94284 h 198925"/>
                <a:gd name="connsiteX12" fmla="*/ 23468 w 48892"/>
                <a:gd name="connsiteY12" fmla="*/ 45729 h 198925"/>
                <a:gd name="connsiteX13" fmla="*/ 48893 w 48892"/>
                <a:gd name="connsiteY13" fmla="*/ 0 h 19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892" h="198925">
                  <a:moveTo>
                    <a:pt x="48893" y="0"/>
                  </a:moveTo>
                  <a:cubicBezTo>
                    <a:pt x="44832" y="7769"/>
                    <a:pt x="40948" y="15537"/>
                    <a:pt x="37122" y="23542"/>
                  </a:cubicBezTo>
                  <a:cubicBezTo>
                    <a:pt x="33297" y="31546"/>
                    <a:pt x="29648" y="39255"/>
                    <a:pt x="26116" y="47083"/>
                  </a:cubicBezTo>
                  <a:cubicBezTo>
                    <a:pt x="18701" y="62785"/>
                    <a:pt x="12292" y="78946"/>
                    <a:pt x="6930" y="95461"/>
                  </a:cubicBezTo>
                  <a:cubicBezTo>
                    <a:pt x="5629" y="99492"/>
                    <a:pt x="4664" y="103630"/>
                    <a:pt x="4046" y="107820"/>
                  </a:cubicBezTo>
                  <a:cubicBezTo>
                    <a:pt x="3634" y="111999"/>
                    <a:pt x="3517" y="116354"/>
                    <a:pt x="3517" y="120650"/>
                  </a:cubicBezTo>
                  <a:cubicBezTo>
                    <a:pt x="3517" y="129302"/>
                    <a:pt x="4046" y="138306"/>
                    <a:pt x="4340" y="146722"/>
                  </a:cubicBezTo>
                  <a:cubicBezTo>
                    <a:pt x="5164" y="164379"/>
                    <a:pt x="6341" y="181505"/>
                    <a:pt x="7283" y="198926"/>
                  </a:cubicBezTo>
                  <a:cubicBezTo>
                    <a:pt x="4635" y="181682"/>
                    <a:pt x="2634" y="164320"/>
                    <a:pt x="1398" y="146899"/>
                  </a:cubicBezTo>
                  <a:cubicBezTo>
                    <a:pt x="633" y="138189"/>
                    <a:pt x="221" y="129243"/>
                    <a:pt x="44" y="120709"/>
                  </a:cubicBezTo>
                  <a:cubicBezTo>
                    <a:pt x="-74" y="116272"/>
                    <a:pt x="44" y="111834"/>
                    <a:pt x="397" y="107408"/>
                  </a:cubicBezTo>
                  <a:cubicBezTo>
                    <a:pt x="939" y="102959"/>
                    <a:pt x="1886" y="98562"/>
                    <a:pt x="3222" y="94284"/>
                  </a:cubicBezTo>
                  <a:cubicBezTo>
                    <a:pt x="8813" y="77640"/>
                    <a:pt x="15576" y="61414"/>
                    <a:pt x="23468" y="45729"/>
                  </a:cubicBezTo>
                  <a:cubicBezTo>
                    <a:pt x="31066" y="30015"/>
                    <a:pt x="39553" y="14749"/>
                    <a:pt x="4889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xmlns="" id="{E08574E2-8987-40C1-BC5F-165D3EFCCD61}"/>
                </a:ext>
              </a:extLst>
            </p:cNvPr>
            <p:cNvSpPr/>
            <p:nvPr/>
          </p:nvSpPr>
          <p:spPr>
            <a:xfrm>
              <a:off x="7414105" y="2957516"/>
              <a:ext cx="19897" cy="228529"/>
            </a:xfrm>
            <a:custGeom>
              <a:avLst/>
              <a:gdLst>
                <a:gd name="connsiteX0" fmla="*/ 19897 w 19897"/>
                <a:gd name="connsiteY0" fmla="*/ 2766 h 228529"/>
                <a:gd name="connsiteX1" fmla="*/ 5360 w 19897"/>
                <a:gd name="connsiteY1" fmla="*/ 26308 h 228529"/>
                <a:gd name="connsiteX2" fmla="*/ 3359 w 19897"/>
                <a:gd name="connsiteY2" fmla="*/ 54911 h 228529"/>
                <a:gd name="connsiteX3" fmla="*/ 13070 w 19897"/>
                <a:gd name="connsiteY3" fmla="*/ 112411 h 228529"/>
                <a:gd name="connsiteX4" fmla="*/ 15542 w 19897"/>
                <a:gd name="connsiteY4" fmla="*/ 127006 h 228529"/>
                <a:gd name="connsiteX5" fmla="*/ 15542 w 19897"/>
                <a:gd name="connsiteY5" fmla="*/ 141779 h 228529"/>
                <a:gd name="connsiteX6" fmla="*/ 11069 w 19897"/>
                <a:gd name="connsiteY6" fmla="*/ 170794 h 228529"/>
                <a:gd name="connsiteX7" fmla="*/ 1652 w 19897"/>
                <a:gd name="connsiteY7" fmla="*/ 228529 h 228529"/>
                <a:gd name="connsiteX8" fmla="*/ 10068 w 19897"/>
                <a:gd name="connsiteY8" fmla="*/ 170617 h 228529"/>
                <a:gd name="connsiteX9" fmla="*/ 11246 w 19897"/>
                <a:gd name="connsiteY9" fmla="*/ 112882 h 228529"/>
                <a:gd name="connsiteX10" fmla="*/ 416 w 19897"/>
                <a:gd name="connsiteY10" fmla="*/ 55087 h 228529"/>
                <a:gd name="connsiteX11" fmla="*/ 2006 w 19897"/>
                <a:gd name="connsiteY11" fmla="*/ 25660 h 228529"/>
                <a:gd name="connsiteX12" fmla="*/ 17661 w 19897"/>
                <a:gd name="connsiteY12" fmla="*/ 0 h 2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97" h="228529">
                  <a:moveTo>
                    <a:pt x="19897" y="2766"/>
                  </a:moveTo>
                  <a:cubicBezTo>
                    <a:pt x="12376" y="8604"/>
                    <a:pt x="7214" y="16968"/>
                    <a:pt x="5360" y="26308"/>
                  </a:cubicBezTo>
                  <a:cubicBezTo>
                    <a:pt x="3277" y="35689"/>
                    <a:pt x="2600" y="45329"/>
                    <a:pt x="3359" y="54911"/>
                  </a:cubicBezTo>
                  <a:cubicBezTo>
                    <a:pt x="5019" y="74309"/>
                    <a:pt x="8268" y="93542"/>
                    <a:pt x="13070" y="112411"/>
                  </a:cubicBezTo>
                  <a:cubicBezTo>
                    <a:pt x="14229" y="117213"/>
                    <a:pt x="15053" y="122092"/>
                    <a:pt x="15542" y="127006"/>
                  </a:cubicBezTo>
                  <a:cubicBezTo>
                    <a:pt x="15895" y="131927"/>
                    <a:pt x="15895" y="136859"/>
                    <a:pt x="15542" y="141779"/>
                  </a:cubicBezTo>
                  <a:cubicBezTo>
                    <a:pt x="14583" y="151525"/>
                    <a:pt x="13088" y="161212"/>
                    <a:pt x="11069" y="170794"/>
                  </a:cubicBezTo>
                  <a:cubicBezTo>
                    <a:pt x="7420" y="189980"/>
                    <a:pt x="2064" y="208931"/>
                    <a:pt x="1652" y="228529"/>
                  </a:cubicBezTo>
                  <a:cubicBezTo>
                    <a:pt x="1652" y="208931"/>
                    <a:pt x="6714" y="189804"/>
                    <a:pt x="10068" y="170617"/>
                  </a:cubicBezTo>
                  <a:cubicBezTo>
                    <a:pt x="13423" y="151431"/>
                    <a:pt x="16896" y="131715"/>
                    <a:pt x="11246" y="112882"/>
                  </a:cubicBezTo>
                  <a:cubicBezTo>
                    <a:pt x="6096" y="93937"/>
                    <a:pt x="2470" y="74609"/>
                    <a:pt x="416" y="55087"/>
                  </a:cubicBezTo>
                  <a:cubicBezTo>
                    <a:pt x="-472" y="45253"/>
                    <a:pt x="63" y="35342"/>
                    <a:pt x="2006" y="25660"/>
                  </a:cubicBezTo>
                  <a:cubicBezTo>
                    <a:pt x="4001" y="15514"/>
                    <a:pt x="9551" y="6415"/>
                    <a:pt x="17661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xmlns="" id="{02B3E4D2-E4B3-42A2-BC84-73E4A3CCF3ED}"/>
                </a:ext>
              </a:extLst>
            </p:cNvPr>
            <p:cNvSpPr/>
            <p:nvPr/>
          </p:nvSpPr>
          <p:spPr>
            <a:xfrm>
              <a:off x="7414286" y="3011779"/>
              <a:ext cx="37349" cy="147487"/>
            </a:xfrm>
            <a:custGeom>
              <a:avLst/>
              <a:gdLst>
                <a:gd name="connsiteX0" fmla="*/ 28838 w 37349"/>
                <a:gd name="connsiteY0" fmla="*/ 147488 h 147487"/>
                <a:gd name="connsiteX1" fmla="*/ 36018 w 37349"/>
                <a:gd name="connsiteY1" fmla="*/ 109350 h 147487"/>
                <a:gd name="connsiteX2" fmla="*/ 32193 w 37349"/>
                <a:gd name="connsiteY2" fmla="*/ 71037 h 147487"/>
                <a:gd name="connsiteX3" fmla="*/ 23365 w 37349"/>
                <a:gd name="connsiteY3" fmla="*/ 53910 h 147487"/>
                <a:gd name="connsiteX4" fmla="*/ 13831 w 37349"/>
                <a:gd name="connsiteY4" fmla="*/ 36901 h 147487"/>
                <a:gd name="connsiteX5" fmla="*/ 5297 w 37349"/>
                <a:gd name="connsiteY5" fmla="*/ 19245 h 147487"/>
                <a:gd name="connsiteX6" fmla="*/ 0 w 37349"/>
                <a:gd name="connsiteY6" fmla="*/ 0 h 147487"/>
                <a:gd name="connsiteX7" fmla="*/ 2943 w 37349"/>
                <a:gd name="connsiteY7" fmla="*/ 0 h 147487"/>
                <a:gd name="connsiteX8" fmla="*/ 7651 w 37349"/>
                <a:gd name="connsiteY8" fmla="*/ 18186 h 147487"/>
                <a:gd name="connsiteX9" fmla="*/ 15773 w 37349"/>
                <a:gd name="connsiteY9" fmla="*/ 35842 h 147487"/>
                <a:gd name="connsiteX10" fmla="*/ 24954 w 37349"/>
                <a:gd name="connsiteY10" fmla="*/ 52968 h 147487"/>
                <a:gd name="connsiteX11" fmla="*/ 33605 w 37349"/>
                <a:gd name="connsiteY11" fmla="*/ 70625 h 147487"/>
                <a:gd name="connsiteX12" fmla="*/ 36725 w 37349"/>
                <a:gd name="connsiteY12" fmla="*/ 109468 h 147487"/>
                <a:gd name="connsiteX13" fmla="*/ 28838 w 37349"/>
                <a:gd name="connsiteY13" fmla="*/ 147488 h 14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49" h="147487">
                  <a:moveTo>
                    <a:pt x="28838" y="147488"/>
                  </a:moveTo>
                  <a:cubicBezTo>
                    <a:pt x="32723" y="135099"/>
                    <a:pt x="35130" y="122298"/>
                    <a:pt x="36018" y="109350"/>
                  </a:cubicBezTo>
                  <a:cubicBezTo>
                    <a:pt x="37207" y="96450"/>
                    <a:pt x="35907" y="83443"/>
                    <a:pt x="32193" y="71037"/>
                  </a:cubicBezTo>
                  <a:cubicBezTo>
                    <a:pt x="29892" y="65022"/>
                    <a:pt x="26931" y="59278"/>
                    <a:pt x="23365" y="53910"/>
                  </a:cubicBezTo>
                  <a:cubicBezTo>
                    <a:pt x="20069" y="48025"/>
                    <a:pt x="16891" y="42610"/>
                    <a:pt x="13831" y="36901"/>
                  </a:cubicBezTo>
                  <a:cubicBezTo>
                    <a:pt x="10770" y="31193"/>
                    <a:pt x="7945" y="25131"/>
                    <a:pt x="5297" y="19245"/>
                  </a:cubicBezTo>
                  <a:cubicBezTo>
                    <a:pt x="2407" y="13195"/>
                    <a:pt x="612" y="6680"/>
                    <a:pt x="0" y="0"/>
                  </a:cubicBezTo>
                  <a:lnTo>
                    <a:pt x="2943" y="0"/>
                  </a:lnTo>
                  <a:cubicBezTo>
                    <a:pt x="3466" y="6286"/>
                    <a:pt x="5061" y="12436"/>
                    <a:pt x="7651" y="18186"/>
                  </a:cubicBezTo>
                  <a:cubicBezTo>
                    <a:pt x="10064" y="24071"/>
                    <a:pt x="12830" y="29957"/>
                    <a:pt x="15773" y="35842"/>
                  </a:cubicBezTo>
                  <a:cubicBezTo>
                    <a:pt x="18715" y="41727"/>
                    <a:pt x="21658" y="47613"/>
                    <a:pt x="24954" y="52968"/>
                  </a:cubicBezTo>
                  <a:cubicBezTo>
                    <a:pt x="28444" y="58536"/>
                    <a:pt x="31345" y="64451"/>
                    <a:pt x="33605" y="70625"/>
                  </a:cubicBezTo>
                  <a:cubicBezTo>
                    <a:pt x="37107" y="83255"/>
                    <a:pt x="38167" y="96438"/>
                    <a:pt x="36725" y="109468"/>
                  </a:cubicBezTo>
                  <a:cubicBezTo>
                    <a:pt x="35601" y="122410"/>
                    <a:pt x="32958" y="135170"/>
                    <a:pt x="28838" y="14748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xmlns="" id="{C381E1C1-342A-4DB9-ADB1-C58275E60429}"/>
                </a:ext>
              </a:extLst>
            </p:cNvPr>
            <p:cNvSpPr/>
            <p:nvPr/>
          </p:nvSpPr>
          <p:spPr>
            <a:xfrm>
              <a:off x="7432246" y="2938212"/>
              <a:ext cx="102285" cy="157257"/>
            </a:xfrm>
            <a:custGeom>
              <a:avLst/>
              <a:gdLst>
                <a:gd name="connsiteX0" fmla="*/ 99631 w 102285"/>
                <a:gd name="connsiteY0" fmla="*/ 157257 h 157257"/>
                <a:gd name="connsiteX1" fmla="*/ 101573 w 102285"/>
                <a:gd name="connsiteY1" fmla="*/ 130185 h 157257"/>
                <a:gd name="connsiteX2" fmla="*/ 88448 w 102285"/>
                <a:gd name="connsiteY2" fmla="*/ 107349 h 157257"/>
                <a:gd name="connsiteX3" fmla="*/ 64318 w 102285"/>
                <a:gd name="connsiteY3" fmla="*/ 95579 h 157257"/>
                <a:gd name="connsiteX4" fmla="*/ 51194 w 102285"/>
                <a:gd name="connsiteY4" fmla="*/ 91694 h 157257"/>
                <a:gd name="connsiteX5" fmla="*/ 15882 w 102285"/>
                <a:gd name="connsiteY5" fmla="*/ 70507 h 157257"/>
                <a:gd name="connsiteX6" fmla="*/ 1286 w 102285"/>
                <a:gd name="connsiteY6" fmla="*/ 46965 h 157257"/>
                <a:gd name="connsiteX7" fmla="*/ 5170 w 102285"/>
                <a:gd name="connsiteY7" fmla="*/ 19422 h 157257"/>
                <a:gd name="connsiteX8" fmla="*/ 25298 w 102285"/>
                <a:gd name="connsiteY8" fmla="*/ 0 h 157257"/>
                <a:gd name="connsiteX9" fmla="*/ 27476 w 102285"/>
                <a:gd name="connsiteY9" fmla="*/ 3472 h 157257"/>
                <a:gd name="connsiteX10" fmla="*/ 8231 w 102285"/>
                <a:gd name="connsiteY10" fmla="*/ 21128 h 157257"/>
                <a:gd name="connsiteX11" fmla="*/ 4228 w 102285"/>
                <a:gd name="connsiteY11" fmla="*/ 46024 h 157257"/>
                <a:gd name="connsiteX12" fmla="*/ 17706 w 102285"/>
                <a:gd name="connsiteY12" fmla="*/ 68565 h 157257"/>
                <a:gd name="connsiteX13" fmla="*/ 39188 w 102285"/>
                <a:gd name="connsiteY13" fmla="*/ 84573 h 157257"/>
                <a:gd name="connsiteX14" fmla="*/ 51606 w 102285"/>
                <a:gd name="connsiteY14" fmla="*/ 89870 h 157257"/>
                <a:gd name="connsiteX15" fmla="*/ 64671 w 102285"/>
                <a:gd name="connsiteY15" fmla="*/ 93989 h 157257"/>
                <a:gd name="connsiteX16" fmla="*/ 88978 w 102285"/>
                <a:gd name="connsiteY16" fmla="*/ 106525 h 157257"/>
                <a:gd name="connsiteX17" fmla="*/ 101926 w 102285"/>
                <a:gd name="connsiteY17" fmla="*/ 130067 h 157257"/>
                <a:gd name="connsiteX18" fmla="*/ 99631 w 102285"/>
                <a:gd name="connsiteY18" fmla="*/ 157257 h 15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285" h="157257">
                  <a:moveTo>
                    <a:pt x="99631" y="157257"/>
                  </a:moveTo>
                  <a:cubicBezTo>
                    <a:pt x="101914" y="148423"/>
                    <a:pt x="102573" y="139254"/>
                    <a:pt x="101573" y="130185"/>
                  </a:cubicBezTo>
                  <a:cubicBezTo>
                    <a:pt x="100396" y="121133"/>
                    <a:pt x="95676" y="112923"/>
                    <a:pt x="88448" y="107349"/>
                  </a:cubicBezTo>
                  <a:cubicBezTo>
                    <a:pt x="81150" y="102053"/>
                    <a:pt x="72982" y="98068"/>
                    <a:pt x="64318" y="95579"/>
                  </a:cubicBezTo>
                  <a:cubicBezTo>
                    <a:pt x="59963" y="94107"/>
                    <a:pt x="55608" y="92989"/>
                    <a:pt x="51194" y="91694"/>
                  </a:cubicBezTo>
                  <a:cubicBezTo>
                    <a:pt x="37916" y="87516"/>
                    <a:pt x="25816" y="80253"/>
                    <a:pt x="15882" y="70507"/>
                  </a:cubicBezTo>
                  <a:cubicBezTo>
                    <a:pt x="9060" y="64056"/>
                    <a:pt x="4028" y="55946"/>
                    <a:pt x="1286" y="46965"/>
                  </a:cubicBezTo>
                  <a:cubicBezTo>
                    <a:pt x="-1327" y="37643"/>
                    <a:pt x="79" y="27655"/>
                    <a:pt x="5170" y="19422"/>
                  </a:cubicBezTo>
                  <a:cubicBezTo>
                    <a:pt x="10302" y="11488"/>
                    <a:pt x="17188" y="4844"/>
                    <a:pt x="25298" y="0"/>
                  </a:cubicBezTo>
                  <a:lnTo>
                    <a:pt x="27476" y="3472"/>
                  </a:lnTo>
                  <a:cubicBezTo>
                    <a:pt x="19807" y="7828"/>
                    <a:pt x="13227" y="13860"/>
                    <a:pt x="8231" y="21128"/>
                  </a:cubicBezTo>
                  <a:cubicBezTo>
                    <a:pt x="3481" y="28503"/>
                    <a:pt x="2027" y="37531"/>
                    <a:pt x="4228" y="46024"/>
                  </a:cubicBezTo>
                  <a:cubicBezTo>
                    <a:pt x="6694" y="54575"/>
                    <a:pt x="11338" y="62344"/>
                    <a:pt x="17706" y="68565"/>
                  </a:cubicBezTo>
                  <a:cubicBezTo>
                    <a:pt x="23980" y="74997"/>
                    <a:pt x="31231" y="80400"/>
                    <a:pt x="39188" y="84573"/>
                  </a:cubicBezTo>
                  <a:cubicBezTo>
                    <a:pt x="43184" y="86650"/>
                    <a:pt x="47339" y="88422"/>
                    <a:pt x="51606" y="89870"/>
                  </a:cubicBezTo>
                  <a:cubicBezTo>
                    <a:pt x="55902" y="91223"/>
                    <a:pt x="60375" y="92400"/>
                    <a:pt x="64671" y="93989"/>
                  </a:cubicBezTo>
                  <a:cubicBezTo>
                    <a:pt x="73441" y="96720"/>
                    <a:pt x="81668" y="100964"/>
                    <a:pt x="88978" y="106525"/>
                  </a:cubicBezTo>
                  <a:cubicBezTo>
                    <a:pt x="96229" y="112358"/>
                    <a:pt x="100878" y="120821"/>
                    <a:pt x="101926" y="130067"/>
                  </a:cubicBezTo>
                  <a:cubicBezTo>
                    <a:pt x="102820" y="139195"/>
                    <a:pt x="102044" y="148412"/>
                    <a:pt x="99631" y="15725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xmlns="" id="{BEC37B13-DBCD-48A3-A212-15FE9AA6D9AF}"/>
                </a:ext>
              </a:extLst>
            </p:cNvPr>
            <p:cNvSpPr/>
            <p:nvPr/>
          </p:nvSpPr>
          <p:spPr>
            <a:xfrm>
              <a:off x="7393090" y="2894652"/>
              <a:ext cx="174274" cy="96292"/>
            </a:xfrm>
            <a:custGeom>
              <a:avLst/>
              <a:gdLst>
                <a:gd name="connsiteX0" fmla="*/ 13192 w 174274"/>
                <a:gd name="connsiteY0" fmla="*/ 96293 h 96292"/>
                <a:gd name="connsiteX1" fmla="*/ 14016 w 174274"/>
                <a:gd name="connsiteY1" fmla="*/ 89524 h 96292"/>
                <a:gd name="connsiteX2" fmla="*/ 8837 w 174274"/>
                <a:gd name="connsiteY2" fmla="*/ 84522 h 96292"/>
                <a:gd name="connsiteX3" fmla="*/ 185 w 174274"/>
                <a:gd name="connsiteY3" fmla="*/ 73104 h 96292"/>
                <a:gd name="connsiteX4" fmla="*/ 3187 w 174274"/>
                <a:gd name="connsiteY4" fmla="*/ 58979 h 96292"/>
                <a:gd name="connsiteX5" fmla="*/ 12309 w 174274"/>
                <a:gd name="connsiteY5" fmla="*/ 47562 h 96292"/>
                <a:gd name="connsiteX6" fmla="*/ 60393 w 174274"/>
                <a:gd name="connsiteY6" fmla="*/ 15015 h 96292"/>
                <a:gd name="connsiteX7" fmla="*/ 87466 w 174274"/>
                <a:gd name="connsiteY7" fmla="*/ 4069 h 96292"/>
                <a:gd name="connsiteX8" fmla="*/ 116539 w 174274"/>
                <a:gd name="connsiteY8" fmla="*/ 8 h 96292"/>
                <a:gd name="connsiteX9" fmla="*/ 174275 w 174274"/>
                <a:gd name="connsiteY9" fmla="*/ 8895 h 96292"/>
                <a:gd name="connsiteX10" fmla="*/ 173039 w 174274"/>
                <a:gd name="connsiteY10" fmla="*/ 12838 h 96292"/>
                <a:gd name="connsiteX11" fmla="*/ 116480 w 174274"/>
                <a:gd name="connsiteY11" fmla="*/ 3127 h 96292"/>
                <a:gd name="connsiteX12" fmla="*/ 88172 w 174274"/>
                <a:gd name="connsiteY12" fmla="*/ 6540 h 96292"/>
                <a:gd name="connsiteX13" fmla="*/ 13016 w 174274"/>
                <a:gd name="connsiteY13" fmla="*/ 48327 h 96292"/>
                <a:gd name="connsiteX14" fmla="*/ 3893 w 174274"/>
                <a:gd name="connsiteY14" fmla="*/ 59391 h 96292"/>
                <a:gd name="connsiteX15" fmla="*/ 715 w 174274"/>
                <a:gd name="connsiteY15" fmla="*/ 72986 h 96292"/>
                <a:gd name="connsiteX16" fmla="*/ 8955 w 174274"/>
                <a:gd name="connsiteY16" fmla="*/ 84286 h 96292"/>
                <a:gd name="connsiteX17" fmla="*/ 14075 w 174274"/>
                <a:gd name="connsiteY17" fmla="*/ 89407 h 96292"/>
                <a:gd name="connsiteX18" fmla="*/ 13192 w 174274"/>
                <a:gd name="connsiteY18" fmla="*/ 96293 h 9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4274" h="96292">
                  <a:moveTo>
                    <a:pt x="13192" y="96293"/>
                  </a:moveTo>
                  <a:cubicBezTo>
                    <a:pt x="14787" y="94397"/>
                    <a:pt x="15105" y="91743"/>
                    <a:pt x="14016" y="89524"/>
                  </a:cubicBezTo>
                  <a:cubicBezTo>
                    <a:pt x="12598" y="87564"/>
                    <a:pt x="10844" y="85870"/>
                    <a:pt x="8837" y="84522"/>
                  </a:cubicBezTo>
                  <a:cubicBezTo>
                    <a:pt x="4611" y="81950"/>
                    <a:pt x="1521" y="77865"/>
                    <a:pt x="185" y="73104"/>
                  </a:cubicBezTo>
                  <a:cubicBezTo>
                    <a:pt x="-462" y="68190"/>
                    <a:pt x="597" y="63205"/>
                    <a:pt x="3187" y="58979"/>
                  </a:cubicBezTo>
                  <a:cubicBezTo>
                    <a:pt x="5741" y="54806"/>
                    <a:pt x="8807" y="50975"/>
                    <a:pt x="12309" y="47562"/>
                  </a:cubicBezTo>
                  <a:cubicBezTo>
                    <a:pt x="26570" y="34302"/>
                    <a:pt x="42784" y="23326"/>
                    <a:pt x="60393" y="15015"/>
                  </a:cubicBezTo>
                  <a:cubicBezTo>
                    <a:pt x="69103" y="10625"/>
                    <a:pt x="78155" y="6964"/>
                    <a:pt x="87466" y="4069"/>
                  </a:cubicBezTo>
                  <a:cubicBezTo>
                    <a:pt x="96894" y="1250"/>
                    <a:pt x="106699" y="-116"/>
                    <a:pt x="116539" y="8"/>
                  </a:cubicBezTo>
                  <a:cubicBezTo>
                    <a:pt x="136096" y="367"/>
                    <a:pt x="155512" y="3356"/>
                    <a:pt x="174275" y="8895"/>
                  </a:cubicBezTo>
                  <a:lnTo>
                    <a:pt x="173039" y="12838"/>
                  </a:lnTo>
                  <a:cubicBezTo>
                    <a:pt x="154712" y="7052"/>
                    <a:pt x="135684" y="3786"/>
                    <a:pt x="116480" y="3127"/>
                  </a:cubicBezTo>
                  <a:cubicBezTo>
                    <a:pt x="106923" y="2815"/>
                    <a:pt x="97377" y="3969"/>
                    <a:pt x="88172" y="6540"/>
                  </a:cubicBezTo>
                  <a:cubicBezTo>
                    <a:pt x="60434" y="14968"/>
                    <a:pt x="34815" y="29217"/>
                    <a:pt x="13016" y="48327"/>
                  </a:cubicBezTo>
                  <a:cubicBezTo>
                    <a:pt x="9502" y="51599"/>
                    <a:pt x="6436" y="55319"/>
                    <a:pt x="3893" y="59391"/>
                  </a:cubicBezTo>
                  <a:cubicBezTo>
                    <a:pt x="1262" y="63405"/>
                    <a:pt x="132" y="68219"/>
                    <a:pt x="715" y="72986"/>
                  </a:cubicBezTo>
                  <a:cubicBezTo>
                    <a:pt x="1922" y="77665"/>
                    <a:pt x="4870" y="81709"/>
                    <a:pt x="8955" y="84286"/>
                  </a:cubicBezTo>
                  <a:cubicBezTo>
                    <a:pt x="10932" y="85705"/>
                    <a:pt x="12657" y="87429"/>
                    <a:pt x="14075" y="89407"/>
                  </a:cubicBezTo>
                  <a:cubicBezTo>
                    <a:pt x="15187" y="91672"/>
                    <a:pt x="14840" y="94380"/>
                    <a:pt x="13192" y="9629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xmlns="" id="{F5193AE6-B7D9-4CEA-A550-D08836B4853E}"/>
                </a:ext>
              </a:extLst>
            </p:cNvPr>
            <p:cNvSpPr/>
            <p:nvPr/>
          </p:nvSpPr>
          <p:spPr>
            <a:xfrm>
              <a:off x="7522106" y="2803554"/>
              <a:ext cx="89457" cy="94592"/>
            </a:xfrm>
            <a:custGeom>
              <a:avLst/>
              <a:gdLst>
                <a:gd name="connsiteX0" fmla="*/ 471 w 89457"/>
                <a:gd name="connsiteY0" fmla="*/ 91518 h 94592"/>
                <a:gd name="connsiteX1" fmla="*/ 33076 w 89457"/>
                <a:gd name="connsiteY1" fmla="*/ 83984 h 94592"/>
                <a:gd name="connsiteX2" fmla="*/ 59501 w 89457"/>
                <a:gd name="connsiteY2" fmla="*/ 62091 h 94592"/>
                <a:gd name="connsiteX3" fmla="*/ 67446 w 89457"/>
                <a:gd name="connsiteY3" fmla="*/ 46906 h 94592"/>
                <a:gd name="connsiteX4" fmla="*/ 71861 w 89457"/>
                <a:gd name="connsiteY4" fmla="*/ 30015 h 94592"/>
                <a:gd name="connsiteX5" fmla="*/ 79100 w 89457"/>
                <a:gd name="connsiteY5" fmla="*/ 14066 h 94592"/>
                <a:gd name="connsiteX6" fmla="*/ 89458 w 89457"/>
                <a:gd name="connsiteY6" fmla="*/ 0 h 94592"/>
                <a:gd name="connsiteX7" fmla="*/ 79453 w 89457"/>
                <a:gd name="connsiteY7" fmla="*/ 14301 h 94592"/>
                <a:gd name="connsiteX8" fmla="*/ 72567 w 89457"/>
                <a:gd name="connsiteY8" fmla="*/ 30251 h 94592"/>
                <a:gd name="connsiteX9" fmla="*/ 68506 w 89457"/>
                <a:gd name="connsiteY9" fmla="*/ 47201 h 94592"/>
                <a:gd name="connsiteX10" fmla="*/ 60678 w 89457"/>
                <a:gd name="connsiteY10" fmla="*/ 62974 h 94592"/>
                <a:gd name="connsiteX11" fmla="*/ 34194 w 89457"/>
                <a:gd name="connsiteY11" fmla="*/ 85927 h 94592"/>
                <a:gd name="connsiteX12" fmla="*/ 0 w 89457"/>
                <a:gd name="connsiteY12" fmla="*/ 94460 h 9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457" h="94592">
                  <a:moveTo>
                    <a:pt x="471" y="91518"/>
                  </a:moveTo>
                  <a:cubicBezTo>
                    <a:pt x="11865" y="92512"/>
                    <a:pt x="23277" y="89876"/>
                    <a:pt x="33076" y="83984"/>
                  </a:cubicBezTo>
                  <a:cubicBezTo>
                    <a:pt x="43293" y="78582"/>
                    <a:pt x="52292" y="71125"/>
                    <a:pt x="59501" y="62091"/>
                  </a:cubicBezTo>
                  <a:cubicBezTo>
                    <a:pt x="63103" y="57588"/>
                    <a:pt x="65799" y="52433"/>
                    <a:pt x="67446" y="46906"/>
                  </a:cubicBezTo>
                  <a:cubicBezTo>
                    <a:pt x="68741" y="41315"/>
                    <a:pt x="70036" y="35548"/>
                    <a:pt x="71861" y="30015"/>
                  </a:cubicBezTo>
                  <a:cubicBezTo>
                    <a:pt x="73703" y="24460"/>
                    <a:pt x="76127" y="19110"/>
                    <a:pt x="79100" y="14066"/>
                  </a:cubicBezTo>
                  <a:cubicBezTo>
                    <a:pt x="82248" y="9158"/>
                    <a:pt x="85703" y="4461"/>
                    <a:pt x="89458" y="0"/>
                  </a:cubicBezTo>
                  <a:cubicBezTo>
                    <a:pt x="85779" y="4520"/>
                    <a:pt x="82437" y="9299"/>
                    <a:pt x="79453" y="14301"/>
                  </a:cubicBezTo>
                  <a:cubicBezTo>
                    <a:pt x="76575" y="19345"/>
                    <a:pt x="74262" y="24695"/>
                    <a:pt x="72567" y="30251"/>
                  </a:cubicBezTo>
                  <a:cubicBezTo>
                    <a:pt x="70860" y="35783"/>
                    <a:pt x="69683" y="41433"/>
                    <a:pt x="68506" y="47201"/>
                  </a:cubicBezTo>
                  <a:cubicBezTo>
                    <a:pt x="66923" y="52910"/>
                    <a:pt x="64268" y="58259"/>
                    <a:pt x="60678" y="62974"/>
                  </a:cubicBezTo>
                  <a:cubicBezTo>
                    <a:pt x="53480" y="72325"/>
                    <a:pt x="44476" y="80135"/>
                    <a:pt x="34194" y="85927"/>
                  </a:cubicBezTo>
                  <a:cubicBezTo>
                    <a:pt x="23977" y="92295"/>
                    <a:pt x="12012" y="95278"/>
                    <a:pt x="0" y="9446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xmlns="" id="{0F651728-AD55-444E-BD87-6392F66B7959}"/>
                </a:ext>
              </a:extLst>
            </p:cNvPr>
            <p:cNvSpPr/>
            <p:nvPr/>
          </p:nvSpPr>
          <p:spPr>
            <a:xfrm>
              <a:off x="7547061" y="2845826"/>
              <a:ext cx="87280" cy="56280"/>
            </a:xfrm>
            <a:custGeom>
              <a:avLst/>
              <a:gdLst>
                <a:gd name="connsiteX0" fmla="*/ 588 w 87280"/>
                <a:gd name="connsiteY0" fmla="*/ 53130 h 56280"/>
                <a:gd name="connsiteX1" fmla="*/ 13301 w 87280"/>
                <a:gd name="connsiteY1" fmla="*/ 52307 h 56280"/>
                <a:gd name="connsiteX2" fmla="*/ 25660 w 87280"/>
                <a:gd name="connsiteY2" fmla="*/ 47657 h 56280"/>
                <a:gd name="connsiteX3" fmla="*/ 46965 w 87280"/>
                <a:gd name="connsiteY3" fmla="*/ 31825 h 56280"/>
                <a:gd name="connsiteX4" fmla="*/ 63091 w 87280"/>
                <a:gd name="connsiteY4" fmla="*/ 10226 h 56280"/>
                <a:gd name="connsiteX5" fmla="*/ 87280 w 87280"/>
                <a:gd name="connsiteY5" fmla="*/ 44 h 56280"/>
                <a:gd name="connsiteX6" fmla="*/ 63739 w 87280"/>
                <a:gd name="connsiteY6" fmla="*/ 10756 h 56280"/>
                <a:gd name="connsiteX7" fmla="*/ 48142 w 87280"/>
                <a:gd name="connsiteY7" fmla="*/ 32767 h 56280"/>
                <a:gd name="connsiteX8" fmla="*/ 26778 w 87280"/>
                <a:gd name="connsiteY8" fmla="*/ 49658 h 56280"/>
                <a:gd name="connsiteX9" fmla="*/ 14066 w 87280"/>
                <a:gd name="connsiteY9" fmla="*/ 54837 h 56280"/>
                <a:gd name="connsiteX10" fmla="*/ 0 w 87280"/>
                <a:gd name="connsiteY10" fmla="*/ 55955 h 5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280" h="56280">
                  <a:moveTo>
                    <a:pt x="588" y="53130"/>
                  </a:moveTo>
                  <a:cubicBezTo>
                    <a:pt x="4838" y="53790"/>
                    <a:pt x="9175" y="53507"/>
                    <a:pt x="13301" y="52307"/>
                  </a:cubicBezTo>
                  <a:cubicBezTo>
                    <a:pt x="17591" y="51247"/>
                    <a:pt x="21741" y="49688"/>
                    <a:pt x="25660" y="47657"/>
                  </a:cubicBezTo>
                  <a:cubicBezTo>
                    <a:pt x="33682" y="43743"/>
                    <a:pt x="40903" y="38376"/>
                    <a:pt x="46965" y="31825"/>
                  </a:cubicBezTo>
                  <a:cubicBezTo>
                    <a:pt x="53263" y="25469"/>
                    <a:pt x="56617" y="16759"/>
                    <a:pt x="63091" y="10226"/>
                  </a:cubicBezTo>
                  <a:cubicBezTo>
                    <a:pt x="69165" y="3299"/>
                    <a:pt x="78081" y="-456"/>
                    <a:pt x="87280" y="44"/>
                  </a:cubicBezTo>
                  <a:cubicBezTo>
                    <a:pt x="78199" y="-209"/>
                    <a:pt x="69512" y="3746"/>
                    <a:pt x="63739" y="10756"/>
                  </a:cubicBezTo>
                  <a:cubicBezTo>
                    <a:pt x="57853" y="17230"/>
                    <a:pt x="54440" y="26058"/>
                    <a:pt x="48142" y="32767"/>
                  </a:cubicBezTo>
                  <a:cubicBezTo>
                    <a:pt x="42122" y="39665"/>
                    <a:pt x="34877" y="45385"/>
                    <a:pt x="26778" y="49658"/>
                  </a:cubicBezTo>
                  <a:cubicBezTo>
                    <a:pt x="22735" y="51830"/>
                    <a:pt x="18474" y="53566"/>
                    <a:pt x="14066" y="54837"/>
                  </a:cubicBezTo>
                  <a:cubicBezTo>
                    <a:pt x="9517" y="56250"/>
                    <a:pt x="4714" y="56632"/>
                    <a:pt x="0" y="5595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xmlns="" id="{1E313703-2302-46C9-AD13-E13424B38A13}"/>
                </a:ext>
              </a:extLst>
            </p:cNvPr>
            <p:cNvSpPr/>
            <p:nvPr/>
          </p:nvSpPr>
          <p:spPr>
            <a:xfrm>
              <a:off x="7761495" y="2873256"/>
              <a:ext cx="259802" cy="963476"/>
            </a:xfrm>
            <a:custGeom>
              <a:avLst/>
              <a:gdLst>
                <a:gd name="connsiteX0" fmla="*/ 3795 w 259802"/>
                <a:gd name="connsiteY0" fmla="*/ 113687 h 963476"/>
                <a:gd name="connsiteX1" fmla="*/ 5443 w 259802"/>
                <a:gd name="connsiteY1" fmla="*/ 77080 h 963476"/>
                <a:gd name="connsiteX2" fmla="*/ 3913 w 259802"/>
                <a:gd name="connsiteY2" fmla="*/ 59836 h 963476"/>
                <a:gd name="connsiteX3" fmla="*/ 853 w 259802"/>
                <a:gd name="connsiteY3" fmla="*/ 41473 h 963476"/>
                <a:gd name="connsiteX4" fmla="*/ 323 w 259802"/>
                <a:gd name="connsiteY4" fmla="*/ 22287 h 963476"/>
                <a:gd name="connsiteX5" fmla="*/ 2736 w 259802"/>
                <a:gd name="connsiteY5" fmla="*/ 12282 h 963476"/>
                <a:gd name="connsiteX6" fmla="*/ 3972 w 259802"/>
                <a:gd name="connsiteY6" fmla="*/ 9810 h 963476"/>
                <a:gd name="connsiteX7" fmla="*/ 5737 w 259802"/>
                <a:gd name="connsiteY7" fmla="*/ 7279 h 963476"/>
                <a:gd name="connsiteX8" fmla="*/ 10740 w 259802"/>
                <a:gd name="connsiteY8" fmla="*/ 3689 h 963476"/>
                <a:gd name="connsiteX9" fmla="*/ 30162 w 259802"/>
                <a:gd name="connsiteY9" fmla="*/ 40 h 963476"/>
                <a:gd name="connsiteX10" fmla="*/ 48995 w 259802"/>
                <a:gd name="connsiteY10" fmla="*/ 982 h 963476"/>
                <a:gd name="connsiteX11" fmla="*/ 85308 w 259802"/>
                <a:gd name="connsiteY11" fmla="*/ 12105 h 963476"/>
                <a:gd name="connsiteX12" fmla="*/ 99433 w 259802"/>
                <a:gd name="connsiteY12" fmla="*/ 25347 h 963476"/>
                <a:gd name="connsiteX13" fmla="*/ 110497 w 259802"/>
                <a:gd name="connsiteY13" fmla="*/ 40414 h 963476"/>
                <a:gd name="connsiteX14" fmla="*/ 142102 w 259802"/>
                <a:gd name="connsiteY14" fmla="*/ 107213 h 963476"/>
                <a:gd name="connsiteX15" fmla="*/ 148752 w 259802"/>
                <a:gd name="connsiteY15" fmla="*/ 143761 h 963476"/>
                <a:gd name="connsiteX16" fmla="*/ 152519 w 259802"/>
                <a:gd name="connsiteY16" fmla="*/ 180074 h 963476"/>
                <a:gd name="connsiteX17" fmla="*/ 160758 w 259802"/>
                <a:gd name="connsiteY17" fmla="*/ 252758 h 963476"/>
                <a:gd name="connsiteX18" fmla="*/ 166644 w 259802"/>
                <a:gd name="connsiteY18" fmla="*/ 325914 h 963476"/>
                <a:gd name="connsiteX19" fmla="*/ 166173 w 259802"/>
                <a:gd name="connsiteY19" fmla="*/ 344453 h 963476"/>
                <a:gd name="connsiteX20" fmla="*/ 164113 w 259802"/>
                <a:gd name="connsiteY20" fmla="*/ 362580 h 963476"/>
                <a:gd name="connsiteX21" fmla="*/ 163760 w 259802"/>
                <a:gd name="connsiteY21" fmla="*/ 398834 h 963476"/>
                <a:gd name="connsiteX22" fmla="*/ 167232 w 259802"/>
                <a:gd name="connsiteY22" fmla="*/ 434970 h 963476"/>
                <a:gd name="connsiteX23" fmla="*/ 170881 w 259802"/>
                <a:gd name="connsiteY23" fmla="*/ 452626 h 963476"/>
                <a:gd name="connsiteX24" fmla="*/ 177649 w 259802"/>
                <a:gd name="connsiteY24" fmla="*/ 468870 h 963476"/>
                <a:gd name="connsiteX25" fmla="*/ 193187 w 259802"/>
                <a:gd name="connsiteY25" fmla="*/ 502299 h 963476"/>
                <a:gd name="connsiteX26" fmla="*/ 206664 w 259802"/>
                <a:gd name="connsiteY26" fmla="*/ 536375 h 963476"/>
                <a:gd name="connsiteX27" fmla="*/ 231795 w 259802"/>
                <a:gd name="connsiteY27" fmla="*/ 605116 h 963476"/>
                <a:gd name="connsiteX28" fmla="*/ 243566 w 259802"/>
                <a:gd name="connsiteY28" fmla="*/ 639781 h 963476"/>
                <a:gd name="connsiteX29" fmla="*/ 253394 w 259802"/>
                <a:gd name="connsiteY29" fmla="*/ 675093 h 963476"/>
                <a:gd name="connsiteX30" fmla="*/ 258279 w 259802"/>
                <a:gd name="connsiteY30" fmla="*/ 748190 h 963476"/>
                <a:gd name="connsiteX31" fmla="*/ 255984 w 259802"/>
                <a:gd name="connsiteY31" fmla="*/ 784738 h 963476"/>
                <a:gd name="connsiteX32" fmla="*/ 253865 w 259802"/>
                <a:gd name="connsiteY32" fmla="*/ 821110 h 963476"/>
                <a:gd name="connsiteX33" fmla="*/ 259338 w 259802"/>
                <a:gd name="connsiteY33" fmla="*/ 893971 h 963476"/>
                <a:gd name="connsiteX34" fmla="*/ 257043 w 259802"/>
                <a:gd name="connsiteY34" fmla="*/ 930401 h 963476"/>
                <a:gd name="connsiteX35" fmla="*/ 241918 w 259802"/>
                <a:gd name="connsiteY35" fmla="*/ 963477 h 963476"/>
                <a:gd name="connsiteX36" fmla="*/ 256808 w 259802"/>
                <a:gd name="connsiteY36" fmla="*/ 930342 h 963476"/>
                <a:gd name="connsiteX37" fmla="*/ 258809 w 259802"/>
                <a:gd name="connsiteY37" fmla="*/ 894029 h 963476"/>
                <a:gd name="connsiteX38" fmla="*/ 252923 w 259802"/>
                <a:gd name="connsiteY38" fmla="*/ 821110 h 963476"/>
                <a:gd name="connsiteX39" fmla="*/ 254748 w 259802"/>
                <a:gd name="connsiteY39" fmla="*/ 784561 h 963476"/>
                <a:gd name="connsiteX40" fmla="*/ 256749 w 259802"/>
                <a:gd name="connsiteY40" fmla="*/ 748131 h 963476"/>
                <a:gd name="connsiteX41" fmla="*/ 251393 w 259802"/>
                <a:gd name="connsiteY41" fmla="*/ 675505 h 963476"/>
                <a:gd name="connsiteX42" fmla="*/ 241329 w 259802"/>
                <a:gd name="connsiteY42" fmla="*/ 640193 h 963476"/>
                <a:gd name="connsiteX43" fmla="*/ 229558 w 259802"/>
                <a:gd name="connsiteY43" fmla="*/ 605646 h 963476"/>
                <a:gd name="connsiteX44" fmla="*/ 203957 w 259802"/>
                <a:gd name="connsiteY44" fmla="*/ 537199 h 963476"/>
                <a:gd name="connsiteX45" fmla="*/ 190244 w 259802"/>
                <a:gd name="connsiteY45" fmla="*/ 503358 h 963476"/>
                <a:gd name="connsiteX46" fmla="*/ 174236 w 259802"/>
                <a:gd name="connsiteY46" fmla="*/ 470812 h 963476"/>
                <a:gd name="connsiteX47" fmla="*/ 166879 w 259802"/>
                <a:gd name="connsiteY47" fmla="*/ 453509 h 963476"/>
                <a:gd name="connsiteX48" fmla="*/ 162936 w 259802"/>
                <a:gd name="connsiteY48" fmla="*/ 435441 h 963476"/>
                <a:gd name="connsiteX49" fmla="*/ 159228 w 259802"/>
                <a:gd name="connsiteY49" fmla="*/ 398834 h 963476"/>
                <a:gd name="connsiteX50" fmla="*/ 159228 w 259802"/>
                <a:gd name="connsiteY50" fmla="*/ 361991 h 963476"/>
                <a:gd name="connsiteX51" fmla="*/ 161170 w 259802"/>
                <a:gd name="connsiteY51" fmla="*/ 343746 h 963476"/>
                <a:gd name="connsiteX52" fmla="*/ 161465 w 259802"/>
                <a:gd name="connsiteY52" fmla="*/ 326090 h 963476"/>
                <a:gd name="connsiteX53" fmla="*/ 155226 w 259802"/>
                <a:gd name="connsiteY53" fmla="*/ 253406 h 963476"/>
                <a:gd name="connsiteX54" fmla="*/ 146575 w 259802"/>
                <a:gd name="connsiteY54" fmla="*/ 180780 h 963476"/>
                <a:gd name="connsiteX55" fmla="*/ 142514 w 259802"/>
                <a:gd name="connsiteY55" fmla="*/ 144350 h 963476"/>
                <a:gd name="connsiteX56" fmla="*/ 135863 w 259802"/>
                <a:gd name="connsiteY56" fmla="*/ 109037 h 963476"/>
                <a:gd name="connsiteX57" fmla="*/ 104553 w 259802"/>
                <a:gd name="connsiteY57" fmla="*/ 44298 h 963476"/>
                <a:gd name="connsiteX58" fmla="*/ 93900 w 259802"/>
                <a:gd name="connsiteY58" fmla="*/ 29938 h 963476"/>
                <a:gd name="connsiteX59" fmla="*/ 81423 w 259802"/>
                <a:gd name="connsiteY59" fmla="*/ 18167 h 963476"/>
                <a:gd name="connsiteX60" fmla="*/ 48171 w 259802"/>
                <a:gd name="connsiteY60" fmla="*/ 8339 h 963476"/>
                <a:gd name="connsiteX61" fmla="*/ 30515 w 259802"/>
                <a:gd name="connsiteY61" fmla="*/ 7573 h 963476"/>
                <a:gd name="connsiteX62" fmla="*/ 14212 w 259802"/>
                <a:gd name="connsiteY62" fmla="*/ 10634 h 963476"/>
                <a:gd name="connsiteX63" fmla="*/ 11858 w 259802"/>
                <a:gd name="connsiteY63" fmla="*/ 12282 h 963476"/>
                <a:gd name="connsiteX64" fmla="*/ 11034 w 259802"/>
                <a:gd name="connsiteY64" fmla="*/ 13518 h 963476"/>
                <a:gd name="connsiteX65" fmla="*/ 10269 w 259802"/>
                <a:gd name="connsiteY65" fmla="*/ 15166 h 963476"/>
                <a:gd name="connsiteX66" fmla="*/ 8445 w 259802"/>
                <a:gd name="connsiteY66" fmla="*/ 22875 h 963476"/>
                <a:gd name="connsiteX67" fmla="*/ 9092 w 259802"/>
                <a:gd name="connsiteY67" fmla="*/ 40120 h 963476"/>
                <a:gd name="connsiteX68" fmla="*/ 12270 w 259802"/>
                <a:gd name="connsiteY68" fmla="*/ 57776 h 963476"/>
                <a:gd name="connsiteX69" fmla="*/ 14036 w 259802"/>
                <a:gd name="connsiteY69" fmla="*/ 76844 h 963476"/>
                <a:gd name="connsiteX70" fmla="*/ 12682 w 259802"/>
                <a:gd name="connsiteY70" fmla="*/ 113334 h 96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59802" h="963476">
                  <a:moveTo>
                    <a:pt x="3795" y="113687"/>
                  </a:moveTo>
                  <a:cubicBezTo>
                    <a:pt x="3795" y="101328"/>
                    <a:pt x="5031" y="88851"/>
                    <a:pt x="5443" y="77080"/>
                  </a:cubicBezTo>
                  <a:cubicBezTo>
                    <a:pt x="5614" y="71294"/>
                    <a:pt x="5096" y="65503"/>
                    <a:pt x="3913" y="59836"/>
                  </a:cubicBezTo>
                  <a:cubicBezTo>
                    <a:pt x="2736" y="53950"/>
                    <a:pt x="1618" y="47712"/>
                    <a:pt x="853" y="41473"/>
                  </a:cubicBezTo>
                  <a:cubicBezTo>
                    <a:pt x="-65" y="35117"/>
                    <a:pt x="-242" y="28678"/>
                    <a:pt x="323" y="22287"/>
                  </a:cubicBezTo>
                  <a:cubicBezTo>
                    <a:pt x="629" y="18850"/>
                    <a:pt x="1441" y="15478"/>
                    <a:pt x="2736" y="12282"/>
                  </a:cubicBezTo>
                  <a:cubicBezTo>
                    <a:pt x="3101" y="11434"/>
                    <a:pt x="3513" y="10610"/>
                    <a:pt x="3972" y="9810"/>
                  </a:cubicBezTo>
                  <a:cubicBezTo>
                    <a:pt x="4496" y="8921"/>
                    <a:pt x="5084" y="8080"/>
                    <a:pt x="5737" y="7279"/>
                  </a:cubicBezTo>
                  <a:cubicBezTo>
                    <a:pt x="7156" y="5767"/>
                    <a:pt x="8857" y="4548"/>
                    <a:pt x="10740" y="3689"/>
                  </a:cubicBezTo>
                  <a:cubicBezTo>
                    <a:pt x="16937" y="1294"/>
                    <a:pt x="23517" y="52"/>
                    <a:pt x="30162" y="40"/>
                  </a:cubicBezTo>
                  <a:cubicBezTo>
                    <a:pt x="36453" y="-119"/>
                    <a:pt x="42751" y="193"/>
                    <a:pt x="48995" y="982"/>
                  </a:cubicBezTo>
                  <a:cubicBezTo>
                    <a:pt x="61725" y="2206"/>
                    <a:pt x="74079" y="5990"/>
                    <a:pt x="85308" y="12105"/>
                  </a:cubicBezTo>
                  <a:cubicBezTo>
                    <a:pt x="90663" y="15772"/>
                    <a:pt x="95431" y="20239"/>
                    <a:pt x="99433" y="25347"/>
                  </a:cubicBezTo>
                  <a:cubicBezTo>
                    <a:pt x="103382" y="30173"/>
                    <a:pt x="107072" y="35205"/>
                    <a:pt x="110497" y="40414"/>
                  </a:cubicBezTo>
                  <a:cubicBezTo>
                    <a:pt x="124039" y="61130"/>
                    <a:pt x="134674" y="83607"/>
                    <a:pt x="142102" y="107213"/>
                  </a:cubicBezTo>
                  <a:cubicBezTo>
                    <a:pt x="145827" y="119072"/>
                    <a:pt x="148064" y="131349"/>
                    <a:pt x="148752" y="143761"/>
                  </a:cubicBezTo>
                  <a:cubicBezTo>
                    <a:pt x="149811" y="155885"/>
                    <a:pt x="151165" y="167950"/>
                    <a:pt x="152519" y="180074"/>
                  </a:cubicBezTo>
                  <a:lnTo>
                    <a:pt x="160758" y="252758"/>
                  </a:lnTo>
                  <a:cubicBezTo>
                    <a:pt x="163289" y="277065"/>
                    <a:pt x="165820" y="301313"/>
                    <a:pt x="166644" y="325914"/>
                  </a:cubicBezTo>
                  <a:cubicBezTo>
                    <a:pt x="166867" y="332099"/>
                    <a:pt x="166708" y="338291"/>
                    <a:pt x="166173" y="344453"/>
                  </a:cubicBezTo>
                  <a:cubicBezTo>
                    <a:pt x="165290" y="350750"/>
                    <a:pt x="164466" y="356223"/>
                    <a:pt x="164113" y="362580"/>
                  </a:cubicBezTo>
                  <a:cubicBezTo>
                    <a:pt x="163348" y="374650"/>
                    <a:pt x="163230" y="386751"/>
                    <a:pt x="163760" y="398834"/>
                  </a:cubicBezTo>
                  <a:cubicBezTo>
                    <a:pt x="164237" y="410934"/>
                    <a:pt x="165396" y="422999"/>
                    <a:pt x="167232" y="434970"/>
                  </a:cubicBezTo>
                  <a:cubicBezTo>
                    <a:pt x="168115" y="440920"/>
                    <a:pt x="169333" y="446811"/>
                    <a:pt x="170881" y="452626"/>
                  </a:cubicBezTo>
                  <a:cubicBezTo>
                    <a:pt x="172229" y="458376"/>
                    <a:pt x="174513" y="463867"/>
                    <a:pt x="177649" y="468870"/>
                  </a:cubicBezTo>
                  <a:cubicBezTo>
                    <a:pt x="183547" y="479663"/>
                    <a:pt x="188732" y="490834"/>
                    <a:pt x="193187" y="502299"/>
                  </a:cubicBezTo>
                  <a:cubicBezTo>
                    <a:pt x="197854" y="513598"/>
                    <a:pt x="202350" y="524957"/>
                    <a:pt x="206664" y="536375"/>
                  </a:cubicBezTo>
                  <a:cubicBezTo>
                    <a:pt x="215375" y="559169"/>
                    <a:pt x="223750" y="582087"/>
                    <a:pt x="231795" y="605116"/>
                  </a:cubicBezTo>
                  <a:cubicBezTo>
                    <a:pt x="235720" y="616651"/>
                    <a:pt x="239640" y="628204"/>
                    <a:pt x="243566" y="639781"/>
                  </a:cubicBezTo>
                  <a:cubicBezTo>
                    <a:pt x="247556" y="651340"/>
                    <a:pt x="250834" y="663134"/>
                    <a:pt x="253394" y="675093"/>
                  </a:cubicBezTo>
                  <a:cubicBezTo>
                    <a:pt x="257226" y="699259"/>
                    <a:pt x="258862" y="723724"/>
                    <a:pt x="258279" y="748190"/>
                  </a:cubicBezTo>
                  <a:cubicBezTo>
                    <a:pt x="258191" y="760408"/>
                    <a:pt x="257426" y="772608"/>
                    <a:pt x="255984" y="784738"/>
                  </a:cubicBezTo>
                  <a:cubicBezTo>
                    <a:pt x="254071" y="796762"/>
                    <a:pt x="253365" y="808945"/>
                    <a:pt x="253865" y="821110"/>
                  </a:cubicBezTo>
                  <a:cubicBezTo>
                    <a:pt x="254571" y="845416"/>
                    <a:pt x="257396" y="869664"/>
                    <a:pt x="259338" y="893971"/>
                  </a:cubicBezTo>
                  <a:cubicBezTo>
                    <a:pt x="260404" y="906159"/>
                    <a:pt x="259633" y="918442"/>
                    <a:pt x="257043" y="930401"/>
                  </a:cubicBezTo>
                  <a:cubicBezTo>
                    <a:pt x="254200" y="942307"/>
                    <a:pt x="249063" y="953536"/>
                    <a:pt x="241918" y="963477"/>
                  </a:cubicBezTo>
                  <a:cubicBezTo>
                    <a:pt x="248986" y="953501"/>
                    <a:pt x="254042" y="942248"/>
                    <a:pt x="256808" y="930342"/>
                  </a:cubicBezTo>
                  <a:cubicBezTo>
                    <a:pt x="259297" y="918407"/>
                    <a:pt x="259974" y="906165"/>
                    <a:pt x="258809" y="894029"/>
                  </a:cubicBezTo>
                  <a:cubicBezTo>
                    <a:pt x="256749" y="869723"/>
                    <a:pt x="253689" y="845534"/>
                    <a:pt x="252923" y="821110"/>
                  </a:cubicBezTo>
                  <a:cubicBezTo>
                    <a:pt x="252294" y="808897"/>
                    <a:pt x="252906" y="796650"/>
                    <a:pt x="254748" y="784561"/>
                  </a:cubicBezTo>
                  <a:cubicBezTo>
                    <a:pt x="256119" y="772467"/>
                    <a:pt x="256790" y="760302"/>
                    <a:pt x="256749" y="748131"/>
                  </a:cubicBezTo>
                  <a:cubicBezTo>
                    <a:pt x="257120" y="723813"/>
                    <a:pt x="255325" y="699506"/>
                    <a:pt x="251393" y="675505"/>
                  </a:cubicBezTo>
                  <a:cubicBezTo>
                    <a:pt x="248745" y="663546"/>
                    <a:pt x="245384" y="651752"/>
                    <a:pt x="241329" y="640193"/>
                  </a:cubicBezTo>
                  <a:cubicBezTo>
                    <a:pt x="237504" y="628422"/>
                    <a:pt x="233502" y="617122"/>
                    <a:pt x="229558" y="605646"/>
                  </a:cubicBezTo>
                  <a:cubicBezTo>
                    <a:pt x="221395" y="582693"/>
                    <a:pt x="212862" y="559875"/>
                    <a:pt x="203957" y="537199"/>
                  </a:cubicBezTo>
                  <a:cubicBezTo>
                    <a:pt x="199543" y="525840"/>
                    <a:pt x="195011" y="514540"/>
                    <a:pt x="190244" y="503358"/>
                  </a:cubicBezTo>
                  <a:cubicBezTo>
                    <a:pt x="185648" y="492164"/>
                    <a:pt x="180298" y="481288"/>
                    <a:pt x="174236" y="470812"/>
                  </a:cubicBezTo>
                  <a:cubicBezTo>
                    <a:pt x="170834" y="465497"/>
                    <a:pt x="168351" y="459647"/>
                    <a:pt x="166879" y="453509"/>
                  </a:cubicBezTo>
                  <a:cubicBezTo>
                    <a:pt x="165231" y="447623"/>
                    <a:pt x="163995" y="441738"/>
                    <a:pt x="162936" y="435441"/>
                  </a:cubicBezTo>
                  <a:cubicBezTo>
                    <a:pt x="161029" y="423317"/>
                    <a:pt x="159793" y="411093"/>
                    <a:pt x="159228" y="398834"/>
                  </a:cubicBezTo>
                  <a:cubicBezTo>
                    <a:pt x="158522" y="386563"/>
                    <a:pt x="158522" y="374262"/>
                    <a:pt x="159228" y="361991"/>
                  </a:cubicBezTo>
                  <a:cubicBezTo>
                    <a:pt x="159228" y="356106"/>
                    <a:pt x="160346" y="349514"/>
                    <a:pt x="161170" y="343746"/>
                  </a:cubicBezTo>
                  <a:cubicBezTo>
                    <a:pt x="161612" y="337873"/>
                    <a:pt x="161712" y="331976"/>
                    <a:pt x="161465" y="326090"/>
                  </a:cubicBezTo>
                  <a:cubicBezTo>
                    <a:pt x="160641" y="301901"/>
                    <a:pt x="157933" y="277595"/>
                    <a:pt x="155226" y="253406"/>
                  </a:cubicBezTo>
                  <a:lnTo>
                    <a:pt x="146575" y="180780"/>
                  </a:lnTo>
                  <a:cubicBezTo>
                    <a:pt x="145103" y="168656"/>
                    <a:pt x="143691" y="156532"/>
                    <a:pt x="142514" y="144350"/>
                  </a:cubicBezTo>
                  <a:cubicBezTo>
                    <a:pt x="141796" y="132344"/>
                    <a:pt x="139559" y="120479"/>
                    <a:pt x="135863" y="109037"/>
                  </a:cubicBezTo>
                  <a:cubicBezTo>
                    <a:pt x="128436" y="86126"/>
                    <a:pt x="117901" y="64344"/>
                    <a:pt x="104553" y="44298"/>
                  </a:cubicBezTo>
                  <a:cubicBezTo>
                    <a:pt x="101269" y="39319"/>
                    <a:pt x="97714" y="34523"/>
                    <a:pt x="93900" y="29938"/>
                  </a:cubicBezTo>
                  <a:cubicBezTo>
                    <a:pt x="90381" y="25383"/>
                    <a:pt x="86173" y="21410"/>
                    <a:pt x="81423" y="18167"/>
                  </a:cubicBezTo>
                  <a:cubicBezTo>
                    <a:pt x="71106" y="12706"/>
                    <a:pt x="59801" y="9363"/>
                    <a:pt x="48171" y="8339"/>
                  </a:cubicBezTo>
                  <a:cubicBezTo>
                    <a:pt x="42309" y="7674"/>
                    <a:pt x="36412" y="7420"/>
                    <a:pt x="30515" y="7573"/>
                  </a:cubicBezTo>
                  <a:cubicBezTo>
                    <a:pt x="24941" y="7615"/>
                    <a:pt x="19421" y="8650"/>
                    <a:pt x="14212" y="10634"/>
                  </a:cubicBezTo>
                  <a:cubicBezTo>
                    <a:pt x="13318" y="10999"/>
                    <a:pt x="12512" y="11564"/>
                    <a:pt x="11858" y="12282"/>
                  </a:cubicBezTo>
                  <a:cubicBezTo>
                    <a:pt x="11540" y="12664"/>
                    <a:pt x="11264" y="13076"/>
                    <a:pt x="11034" y="13518"/>
                  </a:cubicBezTo>
                  <a:cubicBezTo>
                    <a:pt x="10722" y="14036"/>
                    <a:pt x="10463" y="14589"/>
                    <a:pt x="10269" y="15166"/>
                  </a:cubicBezTo>
                  <a:cubicBezTo>
                    <a:pt x="9274" y="17632"/>
                    <a:pt x="8662" y="20227"/>
                    <a:pt x="8445" y="22875"/>
                  </a:cubicBezTo>
                  <a:cubicBezTo>
                    <a:pt x="8021" y="28631"/>
                    <a:pt x="8239" y="34411"/>
                    <a:pt x="9092" y="40120"/>
                  </a:cubicBezTo>
                  <a:cubicBezTo>
                    <a:pt x="9857" y="46005"/>
                    <a:pt x="11034" y="51890"/>
                    <a:pt x="12270" y="57776"/>
                  </a:cubicBezTo>
                  <a:cubicBezTo>
                    <a:pt x="13565" y="64050"/>
                    <a:pt x="14154" y="70441"/>
                    <a:pt x="14036" y="76844"/>
                  </a:cubicBezTo>
                  <a:cubicBezTo>
                    <a:pt x="13742" y="89498"/>
                    <a:pt x="12506" y="101269"/>
                    <a:pt x="12682" y="11333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xmlns="" id="{58E78551-7808-4369-9774-7CC054C36DBE}"/>
                </a:ext>
              </a:extLst>
            </p:cNvPr>
            <p:cNvSpPr/>
            <p:nvPr/>
          </p:nvSpPr>
          <p:spPr>
            <a:xfrm>
              <a:off x="7921900" y="3173391"/>
              <a:ext cx="43139" cy="233237"/>
            </a:xfrm>
            <a:custGeom>
              <a:avLst/>
              <a:gdLst>
                <a:gd name="connsiteX0" fmla="*/ 4414 w 43139"/>
                <a:gd name="connsiteY0" fmla="*/ 0 h 233237"/>
                <a:gd name="connsiteX1" fmla="*/ 14243 w 43139"/>
                <a:gd name="connsiteY1" fmla="*/ 57971 h 233237"/>
                <a:gd name="connsiteX2" fmla="*/ 22717 w 43139"/>
                <a:gd name="connsiteY2" fmla="*/ 86397 h 233237"/>
                <a:gd name="connsiteX3" fmla="*/ 30957 w 43139"/>
                <a:gd name="connsiteY3" fmla="*/ 115059 h 233237"/>
                <a:gd name="connsiteX4" fmla="*/ 39432 w 43139"/>
                <a:gd name="connsiteY4" fmla="*/ 173913 h 233237"/>
                <a:gd name="connsiteX5" fmla="*/ 43140 w 43139"/>
                <a:gd name="connsiteY5" fmla="*/ 233238 h 233237"/>
                <a:gd name="connsiteX6" fmla="*/ 38314 w 43139"/>
                <a:gd name="connsiteY6" fmla="*/ 174031 h 233237"/>
                <a:gd name="connsiteX7" fmla="*/ 28838 w 43139"/>
                <a:gd name="connsiteY7" fmla="*/ 115530 h 233237"/>
                <a:gd name="connsiteX8" fmla="*/ 20069 w 43139"/>
                <a:gd name="connsiteY8" fmla="*/ 87280 h 233237"/>
                <a:gd name="connsiteX9" fmla="*/ 11065 w 43139"/>
                <a:gd name="connsiteY9" fmla="*/ 58913 h 233237"/>
                <a:gd name="connsiteX10" fmla="*/ 0 w 43139"/>
                <a:gd name="connsiteY10" fmla="*/ 59 h 23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39" h="233237">
                  <a:moveTo>
                    <a:pt x="4414" y="0"/>
                  </a:moveTo>
                  <a:cubicBezTo>
                    <a:pt x="5485" y="19634"/>
                    <a:pt x="8781" y="39079"/>
                    <a:pt x="14243" y="57971"/>
                  </a:cubicBezTo>
                  <a:cubicBezTo>
                    <a:pt x="16832" y="67505"/>
                    <a:pt x="19716" y="76981"/>
                    <a:pt x="22717" y="86397"/>
                  </a:cubicBezTo>
                  <a:cubicBezTo>
                    <a:pt x="25955" y="95802"/>
                    <a:pt x="28703" y="105372"/>
                    <a:pt x="30957" y="115059"/>
                  </a:cubicBezTo>
                  <a:cubicBezTo>
                    <a:pt x="34953" y="134493"/>
                    <a:pt x="37784" y="154144"/>
                    <a:pt x="39432" y="173913"/>
                  </a:cubicBezTo>
                  <a:cubicBezTo>
                    <a:pt x="41198" y="193688"/>
                    <a:pt x="42492" y="213463"/>
                    <a:pt x="43140" y="233238"/>
                  </a:cubicBezTo>
                  <a:cubicBezTo>
                    <a:pt x="42080" y="213463"/>
                    <a:pt x="40491" y="193688"/>
                    <a:pt x="38314" y="174031"/>
                  </a:cubicBezTo>
                  <a:cubicBezTo>
                    <a:pt x="36313" y="154362"/>
                    <a:pt x="33152" y="134828"/>
                    <a:pt x="28838" y="115530"/>
                  </a:cubicBezTo>
                  <a:cubicBezTo>
                    <a:pt x="26408" y="105966"/>
                    <a:pt x="23483" y="96538"/>
                    <a:pt x="20069" y="87280"/>
                  </a:cubicBezTo>
                  <a:cubicBezTo>
                    <a:pt x="16891" y="77864"/>
                    <a:pt x="13831" y="68447"/>
                    <a:pt x="11065" y="58913"/>
                  </a:cubicBezTo>
                  <a:cubicBezTo>
                    <a:pt x="5156" y="39779"/>
                    <a:pt x="1448" y="20034"/>
                    <a:pt x="0" y="5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xmlns="" id="{8B6A2318-A5F5-4EA7-94BF-132BCF1F7966}"/>
                </a:ext>
              </a:extLst>
            </p:cNvPr>
            <p:cNvSpPr/>
            <p:nvPr/>
          </p:nvSpPr>
          <p:spPr>
            <a:xfrm>
              <a:off x="7956094" y="3310815"/>
              <a:ext cx="29838" cy="152313"/>
            </a:xfrm>
            <a:custGeom>
              <a:avLst/>
              <a:gdLst>
                <a:gd name="connsiteX0" fmla="*/ 0 w 29838"/>
                <a:gd name="connsiteY0" fmla="*/ 0 h 152313"/>
                <a:gd name="connsiteX1" fmla="*/ 16420 w 29838"/>
                <a:gd name="connsiteY1" fmla="*/ 35783 h 152313"/>
                <a:gd name="connsiteX2" fmla="*/ 26367 w 29838"/>
                <a:gd name="connsiteY2" fmla="*/ 74097 h 152313"/>
                <a:gd name="connsiteX3" fmla="*/ 26367 w 29838"/>
                <a:gd name="connsiteY3" fmla="*/ 93990 h 152313"/>
                <a:gd name="connsiteX4" fmla="*/ 25307 w 29838"/>
                <a:gd name="connsiteY4" fmla="*/ 113529 h 152313"/>
                <a:gd name="connsiteX5" fmla="*/ 26308 w 29838"/>
                <a:gd name="connsiteY5" fmla="*/ 133068 h 152313"/>
                <a:gd name="connsiteX6" fmla="*/ 29839 w 29838"/>
                <a:gd name="connsiteY6" fmla="*/ 152314 h 152313"/>
                <a:gd name="connsiteX7" fmla="*/ 23012 w 29838"/>
                <a:gd name="connsiteY7" fmla="*/ 113529 h 152313"/>
                <a:gd name="connsiteX8" fmla="*/ 23718 w 29838"/>
                <a:gd name="connsiteY8" fmla="*/ 93813 h 152313"/>
                <a:gd name="connsiteX9" fmla="*/ 23188 w 29838"/>
                <a:gd name="connsiteY9" fmla="*/ 74391 h 152313"/>
                <a:gd name="connsiteX10" fmla="*/ 14066 w 29838"/>
                <a:gd name="connsiteY10" fmla="*/ 36548 h 152313"/>
                <a:gd name="connsiteX11" fmla="*/ 0 w 29838"/>
                <a:gd name="connsiteY11" fmla="*/ 0 h 15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38" h="152313">
                  <a:moveTo>
                    <a:pt x="0" y="0"/>
                  </a:moveTo>
                  <a:cubicBezTo>
                    <a:pt x="6068" y="11647"/>
                    <a:pt x="11547" y="23589"/>
                    <a:pt x="16420" y="35783"/>
                  </a:cubicBezTo>
                  <a:cubicBezTo>
                    <a:pt x="21346" y="48084"/>
                    <a:pt x="24689" y="60955"/>
                    <a:pt x="26367" y="74097"/>
                  </a:cubicBezTo>
                  <a:cubicBezTo>
                    <a:pt x="27014" y="80712"/>
                    <a:pt x="27014" y="87374"/>
                    <a:pt x="26367" y="93990"/>
                  </a:cubicBezTo>
                  <a:cubicBezTo>
                    <a:pt x="25837" y="100581"/>
                    <a:pt x="25366" y="106996"/>
                    <a:pt x="25307" y="113529"/>
                  </a:cubicBezTo>
                  <a:cubicBezTo>
                    <a:pt x="25231" y="120056"/>
                    <a:pt x="25566" y="126583"/>
                    <a:pt x="26308" y="133068"/>
                  </a:cubicBezTo>
                  <a:cubicBezTo>
                    <a:pt x="26926" y="139572"/>
                    <a:pt x="28109" y="146010"/>
                    <a:pt x="29839" y="152314"/>
                  </a:cubicBezTo>
                  <a:cubicBezTo>
                    <a:pt x="25537" y="139825"/>
                    <a:pt x="23235" y="126736"/>
                    <a:pt x="23012" y="113529"/>
                  </a:cubicBezTo>
                  <a:cubicBezTo>
                    <a:pt x="22894" y="106949"/>
                    <a:pt x="23130" y="100369"/>
                    <a:pt x="23718" y="93813"/>
                  </a:cubicBezTo>
                  <a:cubicBezTo>
                    <a:pt x="24160" y="87339"/>
                    <a:pt x="23983" y="80836"/>
                    <a:pt x="23188" y="74391"/>
                  </a:cubicBezTo>
                  <a:cubicBezTo>
                    <a:pt x="21635" y="61461"/>
                    <a:pt x="18574" y="48760"/>
                    <a:pt x="14066" y="36548"/>
                  </a:cubicBezTo>
                  <a:cubicBezTo>
                    <a:pt x="10005" y="24248"/>
                    <a:pt x="4944" y="12124"/>
                    <a:pt x="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F0DD0C57-E7F5-4189-AA4F-D7EBC757AFC6}"/>
                </a:ext>
              </a:extLst>
            </p:cNvPr>
            <p:cNvSpPr/>
            <p:nvPr/>
          </p:nvSpPr>
          <p:spPr>
            <a:xfrm>
              <a:off x="7924078" y="3289981"/>
              <a:ext cx="71507" cy="199808"/>
            </a:xfrm>
            <a:custGeom>
              <a:avLst/>
              <a:gdLst>
                <a:gd name="connsiteX0" fmla="*/ 0 w 71507"/>
                <a:gd name="connsiteY0" fmla="*/ 0 h 199808"/>
                <a:gd name="connsiteX1" fmla="*/ 4944 w 71507"/>
                <a:gd name="connsiteY1" fmla="*/ 55558 h 199808"/>
                <a:gd name="connsiteX2" fmla="*/ 11123 w 71507"/>
                <a:gd name="connsiteY2" fmla="*/ 110763 h 199808"/>
                <a:gd name="connsiteX3" fmla="*/ 17538 w 71507"/>
                <a:gd name="connsiteY3" fmla="*/ 137541 h 199808"/>
                <a:gd name="connsiteX4" fmla="*/ 32252 w 71507"/>
                <a:gd name="connsiteY4" fmla="*/ 160494 h 199808"/>
                <a:gd name="connsiteX5" fmla="*/ 51085 w 71507"/>
                <a:gd name="connsiteY5" fmla="*/ 180858 h 199808"/>
                <a:gd name="connsiteX6" fmla="*/ 71507 w 71507"/>
                <a:gd name="connsiteY6" fmla="*/ 199809 h 199808"/>
                <a:gd name="connsiteX7" fmla="*/ 30310 w 71507"/>
                <a:gd name="connsiteY7" fmla="*/ 161966 h 199808"/>
                <a:gd name="connsiteX8" fmla="*/ 14890 w 71507"/>
                <a:gd name="connsiteY8" fmla="*/ 138424 h 199808"/>
                <a:gd name="connsiteX9" fmla="*/ 8004 w 71507"/>
                <a:gd name="connsiteY9" fmla="*/ 111175 h 199808"/>
                <a:gd name="connsiteX10" fmla="*/ 2531 w 71507"/>
                <a:gd name="connsiteY10" fmla="*/ 55617 h 199808"/>
                <a:gd name="connsiteX11" fmla="*/ 1236 w 71507"/>
                <a:gd name="connsiteY11" fmla="*/ 27779 h 199808"/>
                <a:gd name="connsiteX12" fmla="*/ 0 w 71507"/>
                <a:gd name="connsiteY12" fmla="*/ 0 h 19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507" h="199808">
                  <a:moveTo>
                    <a:pt x="0" y="0"/>
                  </a:moveTo>
                  <a:cubicBezTo>
                    <a:pt x="2531" y="18421"/>
                    <a:pt x="3355" y="37019"/>
                    <a:pt x="4944" y="55558"/>
                  </a:cubicBezTo>
                  <a:cubicBezTo>
                    <a:pt x="6533" y="74097"/>
                    <a:pt x="7945" y="92518"/>
                    <a:pt x="11123" y="110763"/>
                  </a:cubicBezTo>
                  <a:cubicBezTo>
                    <a:pt x="12389" y="119873"/>
                    <a:pt x="14537" y="128843"/>
                    <a:pt x="17538" y="137541"/>
                  </a:cubicBezTo>
                  <a:cubicBezTo>
                    <a:pt x="21140" y="145952"/>
                    <a:pt x="26114" y="153709"/>
                    <a:pt x="32252" y="160494"/>
                  </a:cubicBezTo>
                  <a:cubicBezTo>
                    <a:pt x="38173" y="167604"/>
                    <a:pt x="44458" y="174401"/>
                    <a:pt x="51085" y="180858"/>
                  </a:cubicBezTo>
                  <a:cubicBezTo>
                    <a:pt x="57636" y="187449"/>
                    <a:pt x="64445" y="193764"/>
                    <a:pt x="71507" y="199809"/>
                  </a:cubicBezTo>
                  <a:cubicBezTo>
                    <a:pt x="56588" y="188550"/>
                    <a:pt x="42793" y="175879"/>
                    <a:pt x="30310" y="161966"/>
                  </a:cubicBezTo>
                  <a:cubicBezTo>
                    <a:pt x="23801" y="155109"/>
                    <a:pt x="18574" y="147135"/>
                    <a:pt x="14890" y="138424"/>
                  </a:cubicBezTo>
                  <a:cubicBezTo>
                    <a:pt x="11730" y="129584"/>
                    <a:pt x="9423" y="120456"/>
                    <a:pt x="8004" y="111175"/>
                  </a:cubicBezTo>
                  <a:cubicBezTo>
                    <a:pt x="5209" y="92765"/>
                    <a:pt x="3384" y="74221"/>
                    <a:pt x="2531" y="55617"/>
                  </a:cubicBezTo>
                  <a:lnTo>
                    <a:pt x="1236" y="27779"/>
                  </a:lnTo>
                  <a:cubicBezTo>
                    <a:pt x="1059" y="18774"/>
                    <a:pt x="883" y="9240"/>
                    <a:pt x="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5FD1C437-D200-4FC4-B1F2-F5A82CCF862B}"/>
                </a:ext>
              </a:extLst>
            </p:cNvPr>
            <p:cNvSpPr/>
            <p:nvPr/>
          </p:nvSpPr>
          <p:spPr>
            <a:xfrm>
              <a:off x="7949267" y="3371493"/>
              <a:ext cx="58987" cy="448289"/>
            </a:xfrm>
            <a:custGeom>
              <a:avLst/>
              <a:gdLst>
                <a:gd name="connsiteX0" fmla="*/ 3825 w 58987"/>
                <a:gd name="connsiteY0" fmla="*/ 0 h 448289"/>
                <a:gd name="connsiteX1" fmla="*/ 10476 w 58987"/>
                <a:gd name="connsiteY1" fmla="*/ 28603 h 448289"/>
                <a:gd name="connsiteX2" fmla="*/ 12242 w 58987"/>
                <a:gd name="connsiteY2" fmla="*/ 57382 h 448289"/>
                <a:gd name="connsiteX3" fmla="*/ 16950 w 58987"/>
                <a:gd name="connsiteY3" fmla="*/ 114471 h 448289"/>
                <a:gd name="connsiteX4" fmla="*/ 36077 w 58987"/>
                <a:gd name="connsiteY4" fmla="*/ 168145 h 448289"/>
                <a:gd name="connsiteX5" fmla="*/ 57029 w 58987"/>
                <a:gd name="connsiteY5" fmla="*/ 221879 h 448289"/>
                <a:gd name="connsiteX6" fmla="*/ 58206 w 58987"/>
                <a:gd name="connsiteY6" fmla="*/ 250776 h 448289"/>
                <a:gd name="connsiteX7" fmla="*/ 52321 w 58987"/>
                <a:gd name="connsiteY7" fmla="*/ 279026 h 448289"/>
                <a:gd name="connsiteX8" fmla="*/ 47436 w 58987"/>
                <a:gd name="connsiteY8" fmla="*/ 307217 h 448289"/>
                <a:gd name="connsiteX9" fmla="*/ 49908 w 58987"/>
                <a:gd name="connsiteY9" fmla="*/ 335584 h 448289"/>
                <a:gd name="connsiteX10" fmla="*/ 55793 w 58987"/>
                <a:gd name="connsiteY10" fmla="*/ 363775 h 448289"/>
                <a:gd name="connsiteX11" fmla="*/ 56382 w 58987"/>
                <a:gd name="connsiteY11" fmla="*/ 378195 h 448289"/>
                <a:gd name="connsiteX12" fmla="*/ 56382 w 58987"/>
                <a:gd name="connsiteY12" fmla="*/ 392555 h 448289"/>
                <a:gd name="connsiteX13" fmla="*/ 53675 w 58987"/>
                <a:gd name="connsiteY13" fmla="*/ 421217 h 448289"/>
                <a:gd name="connsiteX14" fmla="*/ 43964 w 58987"/>
                <a:gd name="connsiteY14" fmla="*/ 448289 h 448289"/>
                <a:gd name="connsiteX15" fmla="*/ 53380 w 58987"/>
                <a:gd name="connsiteY15" fmla="*/ 421099 h 448289"/>
                <a:gd name="connsiteX16" fmla="*/ 55852 w 58987"/>
                <a:gd name="connsiteY16" fmla="*/ 392555 h 448289"/>
                <a:gd name="connsiteX17" fmla="*/ 55852 w 58987"/>
                <a:gd name="connsiteY17" fmla="*/ 378195 h 448289"/>
                <a:gd name="connsiteX18" fmla="*/ 55146 w 58987"/>
                <a:gd name="connsiteY18" fmla="*/ 363893 h 448289"/>
                <a:gd name="connsiteX19" fmla="*/ 49261 w 58987"/>
                <a:gd name="connsiteY19" fmla="*/ 335820 h 448289"/>
                <a:gd name="connsiteX20" fmla="*/ 46494 w 58987"/>
                <a:gd name="connsiteY20" fmla="*/ 307099 h 448289"/>
                <a:gd name="connsiteX21" fmla="*/ 51203 w 58987"/>
                <a:gd name="connsiteY21" fmla="*/ 278673 h 448289"/>
                <a:gd name="connsiteX22" fmla="*/ 56794 w 58987"/>
                <a:gd name="connsiteY22" fmla="*/ 250541 h 448289"/>
                <a:gd name="connsiteX23" fmla="*/ 55381 w 58987"/>
                <a:gd name="connsiteY23" fmla="*/ 222291 h 448289"/>
                <a:gd name="connsiteX24" fmla="*/ 14184 w 58987"/>
                <a:gd name="connsiteY24" fmla="*/ 115000 h 448289"/>
                <a:gd name="connsiteX25" fmla="*/ 8887 w 58987"/>
                <a:gd name="connsiteY25" fmla="*/ 57559 h 448289"/>
                <a:gd name="connsiteX26" fmla="*/ 6827 w 58987"/>
                <a:gd name="connsiteY26" fmla="*/ 29015 h 448289"/>
                <a:gd name="connsiteX27" fmla="*/ 0 w 58987"/>
                <a:gd name="connsiteY27" fmla="*/ 2001 h 44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987" h="448289">
                  <a:moveTo>
                    <a:pt x="3825" y="0"/>
                  </a:moveTo>
                  <a:cubicBezTo>
                    <a:pt x="7622" y="9099"/>
                    <a:pt x="9870" y="18763"/>
                    <a:pt x="10476" y="28603"/>
                  </a:cubicBezTo>
                  <a:cubicBezTo>
                    <a:pt x="11418" y="38196"/>
                    <a:pt x="11830" y="47789"/>
                    <a:pt x="12242" y="57382"/>
                  </a:cubicBezTo>
                  <a:cubicBezTo>
                    <a:pt x="12595" y="76492"/>
                    <a:pt x="14166" y="95561"/>
                    <a:pt x="16950" y="114471"/>
                  </a:cubicBezTo>
                  <a:cubicBezTo>
                    <a:pt x="19834" y="133304"/>
                    <a:pt x="28426" y="150607"/>
                    <a:pt x="36077" y="168145"/>
                  </a:cubicBezTo>
                  <a:cubicBezTo>
                    <a:pt x="44800" y="185331"/>
                    <a:pt x="51821" y="203328"/>
                    <a:pt x="57029" y="221879"/>
                  </a:cubicBezTo>
                  <a:cubicBezTo>
                    <a:pt x="59154" y="231360"/>
                    <a:pt x="59554" y="241153"/>
                    <a:pt x="58206" y="250776"/>
                  </a:cubicBezTo>
                  <a:cubicBezTo>
                    <a:pt x="56747" y="260293"/>
                    <a:pt x="54787" y="269721"/>
                    <a:pt x="52321" y="279026"/>
                  </a:cubicBezTo>
                  <a:cubicBezTo>
                    <a:pt x="49932" y="288278"/>
                    <a:pt x="48301" y="297706"/>
                    <a:pt x="47436" y="307217"/>
                  </a:cubicBezTo>
                  <a:cubicBezTo>
                    <a:pt x="46759" y="316745"/>
                    <a:pt x="47595" y="326321"/>
                    <a:pt x="49908" y="335584"/>
                  </a:cubicBezTo>
                  <a:cubicBezTo>
                    <a:pt x="51968" y="344942"/>
                    <a:pt x="54263" y="354241"/>
                    <a:pt x="55793" y="363775"/>
                  </a:cubicBezTo>
                  <a:cubicBezTo>
                    <a:pt x="56341" y="368560"/>
                    <a:pt x="56535" y="373380"/>
                    <a:pt x="56382" y="378195"/>
                  </a:cubicBezTo>
                  <a:lnTo>
                    <a:pt x="56382" y="392555"/>
                  </a:lnTo>
                  <a:cubicBezTo>
                    <a:pt x="56600" y="402183"/>
                    <a:pt x="55688" y="411800"/>
                    <a:pt x="53675" y="421217"/>
                  </a:cubicBezTo>
                  <a:cubicBezTo>
                    <a:pt x="51262" y="430516"/>
                    <a:pt x="46141" y="438873"/>
                    <a:pt x="43964" y="448289"/>
                  </a:cubicBezTo>
                  <a:cubicBezTo>
                    <a:pt x="46024" y="438873"/>
                    <a:pt x="51085" y="430633"/>
                    <a:pt x="53380" y="421099"/>
                  </a:cubicBezTo>
                  <a:cubicBezTo>
                    <a:pt x="55293" y="411712"/>
                    <a:pt x="56123" y="402130"/>
                    <a:pt x="55852" y="392555"/>
                  </a:cubicBezTo>
                  <a:lnTo>
                    <a:pt x="55852" y="378195"/>
                  </a:lnTo>
                  <a:cubicBezTo>
                    <a:pt x="55970" y="373416"/>
                    <a:pt x="55735" y="368637"/>
                    <a:pt x="55146" y="363893"/>
                  </a:cubicBezTo>
                  <a:cubicBezTo>
                    <a:pt x="53792" y="354418"/>
                    <a:pt x="51379" y="345119"/>
                    <a:pt x="49261" y="335820"/>
                  </a:cubicBezTo>
                  <a:cubicBezTo>
                    <a:pt x="46842" y="326450"/>
                    <a:pt x="45912" y="316757"/>
                    <a:pt x="46494" y="307099"/>
                  </a:cubicBezTo>
                  <a:cubicBezTo>
                    <a:pt x="47295" y="297512"/>
                    <a:pt x="48866" y="288007"/>
                    <a:pt x="51203" y="278673"/>
                  </a:cubicBezTo>
                  <a:cubicBezTo>
                    <a:pt x="53322" y="269315"/>
                    <a:pt x="55617" y="260016"/>
                    <a:pt x="56794" y="250541"/>
                  </a:cubicBezTo>
                  <a:cubicBezTo>
                    <a:pt x="58036" y="241118"/>
                    <a:pt x="57553" y="231543"/>
                    <a:pt x="55381" y="222291"/>
                  </a:cubicBezTo>
                  <a:cubicBezTo>
                    <a:pt x="46024" y="185272"/>
                    <a:pt x="21658" y="153550"/>
                    <a:pt x="14184" y="115000"/>
                  </a:cubicBezTo>
                  <a:cubicBezTo>
                    <a:pt x="11159" y="95991"/>
                    <a:pt x="9393" y="76804"/>
                    <a:pt x="8887" y="57559"/>
                  </a:cubicBezTo>
                  <a:cubicBezTo>
                    <a:pt x="8357" y="48025"/>
                    <a:pt x="7886" y="38432"/>
                    <a:pt x="6827" y="29015"/>
                  </a:cubicBezTo>
                  <a:cubicBezTo>
                    <a:pt x="6103" y="19687"/>
                    <a:pt x="3790" y="10552"/>
                    <a:pt x="0" y="200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C64E659A-9260-490A-8B81-64E0B1F87B65}"/>
                </a:ext>
              </a:extLst>
            </p:cNvPr>
            <p:cNvSpPr/>
            <p:nvPr/>
          </p:nvSpPr>
          <p:spPr>
            <a:xfrm>
              <a:off x="8013595" y="3680476"/>
              <a:ext cx="22680" cy="167438"/>
            </a:xfrm>
            <a:custGeom>
              <a:avLst/>
              <a:gdLst>
                <a:gd name="connsiteX0" fmla="*/ 883 w 22680"/>
                <a:gd name="connsiteY0" fmla="*/ 167439 h 167438"/>
                <a:gd name="connsiteX1" fmla="*/ 18539 w 22680"/>
                <a:gd name="connsiteY1" fmla="*/ 127654 h 167438"/>
                <a:gd name="connsiteX2" fmla="*/ 20893 w 22680"/>
                <a:gd name="connsiteY2" fmla="*/ 84220 h 167438"/>
                <a:gd name="connsiteX3" fmla="*/ 15008 w 22680"/>
                <a:gd name="connsiteY3" fmla="*/ 63327 h 167438"/>
                <a:gd name="connsiteX4" fmla="*/ 5297 w 22680"/>
                <a:gd name="connsiteY4" fmla="*/ 43552 h 167438"/>
                <a:gd name="connsiteX5" fmla="*/ 1236 w 22680"/>
                <a:gd name="connsiteY5" fmla="*/ 21952 h 167438"/>
                <a:gd name="connsiteX6" fmla="*/ 0 w 22680"/>
                <a:gd name="connsiteY6" fmla="*/ 0 h 167438"/>
                <a:gd name="connsiteX7" fmla="*/ 1471 w 22680"/>
                <a:gd name="connsiteY7" fmla="*/ 0 h 167438"/>
                <a:gd name="connsiteX8" fmla="*/ 2472 w 22680"/>
                <a:gd name="connsiteY8" fmla="*/ 21894 h 167438"/>
                <a:gd name="connsiteX9" fmla="*/ 6356 w 22680"/>
                <a:gd name="connsiteY9" fmla="*/ 43316 h 167438"/>
                <a:gd name="connsiteX10" fmla="*/ 15832 w 22680"/>
                <a:gd name="connsiteY10" fmla="*/ 62973 h 167438"/>
                <a:gd name="connsiteX11" fmla="*/ 21717 w 22680"/>
                <a:gd name="connsiteY11" fmla="*/ 84161 h 167438"/>
                <a:gd name="connsiteX12" fmla="*/ 18951 w 22680"/>
                <a:gd name="connsiteY12" fmla="*/ 127772 h 167438"/>
                <a:gd name="connsiteX13" fmla="*/ 883 w 22680"/>
                <a:gd name="connsiteY13" fmla="*/ 167439 h 16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80" h="167438">
                  <a:moveTo>
                    <a:pt x="883" y="167439"/>
                  </a:moveTo>
                  <a:cubicBezTo>
                    <a:pt x="8981" y="155274"/>
                    <a:pt x="14955" y="141820"/>
                    <a:pt x="18539" y="127654"/>
                  </a:cubicBezTo>
                  <a:cubicBezTo>
                    <a:pt x="22141" y="113464"/>
                    <a:pt x="22941" y="98716"/>
                    <a:pt x="20893" y="84220"/>
                  </a:cubicBezTo>
                  <a:cubicBezTo>
                    <a:pt x="20046" y="76987"/>
                    <a:pt x="18056" y="69936"/>
                    <a:pt x="15008" y="63327"/>
                  </a:cubicBezTo>
                  <a:cubicBezTo>
                    <a:pt x="11200" y="57029"/>
                    <a:pt x="7951" y="50414"/>
                    <a:pt x="5297" y="43552"/>
                  </a:cubicBezTo>
                  <a:cubicBezTo>
                    <a:pt x="3155" y="36525"/>
                    <a:pt x="1795" y="29280"/>
                    <a:pt x="1236" y="21952"/>
                  </a:cubicBezTo>
                  <a:cubicBezTo>
                    <a:pt x="471" y="14655"/>
                    <a:pt x="235" y="7298"/>
                    <a:pt x="0" y="0"/>
                  </a:cubicBezTo>
                  <a:lnTo>
                    <a:pt x="1471" y="0"/>
                  </a:lnTo>
                  <a:cubicBezTo>
                    <a:pt x="1471" y="7298"/>
                    <a:pt x="1824" y="14596"/>
                    <a:pt x="2472" y="21894"/>
                  </a:cubicBezTo>
                  <a:cubicBezTo>
                    <a:pt x="2996" y="29150"/>
                    <a:pt x="4296" y="36336"/>
                    <a:pt x="6356" y="43316"/>
                  </a:cubicBezTo>
                  <a:cubicBezTo>
                    <a:pt x="8928" y="50137"/>
                    <a:pt x="12100" y="56717"/>
                    <a:pt x="15832" y="62973"/>
                  </a:cubicBezTo>
                  <a:cubicBezTo>
                    <a:pt x="18898" y="69683"/>
                    <a:pt x="20881" y="76834"/>
                    <a:pt x="21717" y="84161"/>
                  </a:cubicBezTo>
                  <a:cubicBezTo>
                    <a:pt x="23630" y="98739"/>
                    <a:pt x="22688" y="113553"/>
                    <a:pt x="18951" y="127772"/>
                  </a:cubicBezTo>
                  <a:cubicBezTo>
                    <a:pt x="15237" y="141932"/>
                    <a:pt x="9128" y="155345"/>
                    <a:pt x="883" y="16743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BD8B5DCE-6250-4E08-AA2F-C333F8A29644}"/>
                </a:ext>
              </a:extLst>
            </p:cNvPr>
            <p:cNvSpPr/>
            <p:nvPr/>
          </p:nvSpPr>
          <p:spPr>
            <a:xfrm>
              <a:off x="7998351" y="3501325"/>
              <a:ext cx="67642" cy="298859"/>
            </a:xfrm>
            <a:custGeom>
              <a:avLst/>
              <a:gdLst>
                <a:gd name="connsiteX0" fmla="*/ 62738 w 67642"/>
                <a:gd name="connsiteY0" fmla="*/ 298860 h 298859"/>
                <a:gd name="connsiteX1" fmla="*/ 62209 w 67642"/>
                <a:gd name="connsiteY1" fmla="*/ 260134 h 298859"/>
                <a:gd name="connsiteX2" fmla="*/ 65740 w 67642"/>
                <a:gd name="connsiteY2" fmla="*/ 221408 h 298859"/>
                <a:gd name="connsiteX3" fmla="*/ 59266 w 67642"/>
                <a:gd name="connsiteY3" fmla="*/ 144486 h 298859"/>
                <a:gd name="connsiteX4" fmla="*/ 33311 w 67642"/>
                <a:gd name="connsiteY4" fmla="*/ 71507 h 298859"/>
                <a:gd name="connsiteX5" fmla="*/ 0 w 67642"/>
                <a:gd name="connsiteY5" fmla="*/ 1354 h 298859"/>
                <a:gd name="connsiteX6" fmla="*/ 2590 w 67642"/>
                <a:gd name="connsiteY6" fmla="*/ 0 h 298859"/>
                <a:gd name="connsiteX7" fmla="*/ 35312 w 67642"/>
                <a:gd name="connsiteY7" fmla="*/ 70625 h 298859"/>
                <a:gd name="connsiteX8" fmla="*/ 60678 w 67642"/>
                <a:gd name="connsiteY8" fmla="*/ 144133 h 298859"/>
                <a:gd name="connsiteX9" fmla="*/ 66564 w 67642"/>
                <a:gd name="connsiteY9" fmla="*/ 221467 h 298859"/>
                <a:gd name="connsiteX10" fmla="*/ 62679 w 67642"/>
                <a:gd name="connsiteY10" fmla="*/ 260134 h 298859"/>
                <a:gd name="connsiteX11" fmla="*/ 62738 w 67642"/>
                <a:gd name="connsiteY11" fmla="*/ 298860 h 29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642" h="298859">
                  <a:moveTo>
                    <a:pt x="62738" y="298860"/>
                  </a:moveTo>
                  <a:cubicBezTo>
                    <a:pt x="60590" y="286053"/>
                    <a:pt x="60414" y="272993"/>
                    <a:pt x="62209" y="260134"/>
                  </a:cubicBezTo>
                  <a:cubicBezTo>
                    <a:pt x="63385" y="247245"/>
                    <a:pt x="64798" y="234356"/>
                    <a:pt x="65740" y="221408"/>
                  </a:cubicBezTo>
                  <a:cubicBezTo>
                    <a:pt x="68041" y="195583"/>
                    <a:pt x="65851" y="169558"/>
                    <a:pt x="59266" y="144486"/>
                  </a:cubicBezTo>
                  <a:cubicBezTo>
                    <a:pt x="52533" y="119520"/>
                    <a:pt x="43852" y="95120"/>
                    <a:pt x="33311" y="71507"/>
                  </a:cubicBezTo>
                  <a:cubicBezTo>
                    <a:pt x="23071" y="47730"/>
                    <a:pt x="11965" y="24348"/>
                    <a:pt x="0" y="1354"/>
                  </a:cubicBezTo>
                  <a:lnTo>
                    <a:pt x="2590" y="0"/>
                  </a:lnTo>
                  <a:cubicBezTo>
                    <a:pt x="14360" y="23147"/>
                    <a:pt x="25266" y="46689"/>
                    <a:pt x="35312" y="70625"/>
                  </a:cubicBezTo>
                  <a:cubicBezTo>
                    <a:pt x="45700" y="94419"/>
                    <a:pt x="54181" y="118996"/>
                    <a:pt x="60678" y="144133"/>
                  </a:cubicBezTo>
                  <a:cubicBezTo>
                    <a:pt x="67129" y="169369"/>
                    <a:pt x="69118" y="195542"/>
                    <a:pt x="66564" y="221467"/>
                  </a:cubicBezTo>
                  <a:cubicBezTo>
                    <a:pt x="65504" y="234415"/>
                    <a:pt x="63974" y="247245"/>
                    <a:pt x="62679" y="260134"/>
                  </a:cubicBezTo>
                  <a:cubicBezTo>
                    <a:pt x="60755" y="272970"/>
                    <a:pt x="60778" y="286030"/>
                    <a:pt x="62738" y="29886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E2C7BC13-3330-4464-AD52-CB597CAA0DA7}"/>
                </a:ext>
              </a:extLst>
            </p:cNvPr>
            <p:cNvSpPr/>
            <p:nvPr/>
          </p:nvSpPr>
          <p:spPr>
            <a:xfrm>
              <a:off x="8017891" y="3599611"/>
              <a:ext cx="40491" cy="208048"/>
            </a:xfrm>
            <a:custGeom>
              <a:avLst/>
              <a:gdLst>
                <a:gd name="connsiteX0" fmla="*/ 40491 w 40491"/>
                <a:gd name="connsiteY0" fmla="*/ 208048 h 208048"/>
                <a:gd name="connsiteX1" fmla="*/ 33252 w 40491"/>
                <a:gd name="connsiteY1" fmla="*/ 154432 h 208048"/>
                <a:gd name="connsiteX2" fmla="*/ 34841 w 40491"/>
                <a:gd name="connsiteY2" fmla="*/ 127183 h 208048"/>
                <a:gd name="connsiteX3" fmla="*/ 34841 w 40491"/>
                <a:gd name="connsiteY3" fmla="*/ 99993 h 208048"/>
                <a:gd name="connsiteX4" fmla="*/ 28368 w 40491"/>
                <a:gd name="connsiteY4" fmla="*/ 46024 h 208048"/>
                <a:gd name="connsiteX5" fmla="*/ 0 w 40491"/>
                <a:gd name="connsiteY5" fmla="*/ 1177 h 208048"/>
                <a:gd name="connsiteX6" fmla="*/ 883 w 40491"/>
                <a:gd name="connsiteY6" fmla="*/ 0 h 208048"/>
                <a:gd name="connsiteX7" fmla="*/ 29427 w 40491"/>
                <a:gd name="connsiteY7" fmla="*/ 45788 h 208048"/>
                <a:gd name="connsiteX8" fmla="*/ 35312 w 40491"/>
                <a:gd name="connsiteY8" fmla="*/ 99934 h 208048"/>
                <a:gd name="connsiteX9" fmla="*/ 34959 w 40491"/>
                <a:gd name="connsiteY9" fmla="*/ 127242 h 208048"/>
                <a:gd name="connsiteX10" fmla="*/ 33193 w 40491"/>
                <a:gd name="connsiteY10" fmla="*/ 154432 h 208048"/>
                <a:gd name="connsiteX11" fmla="*/ 40491 w 40491"/>
                <a:gd name="connsiteY11" fmla="*/ 208048 h 208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91" h="208048">
                  <a:moveTo>
                    <a:pt x="40491" y="208048"/>
                  </a:moveTo>
                  <a:cubicBezTo>
                    <a:pt x="34477" y="190851"/>
                    <a:pt x="32011" y="172612"/>
                    <a:pt x="33252" y="154432"/>
                  </a:cubicBezTo>
                  <a:cubicBezTo>
                    <a:pt x="33252" y="145310"/>
                    <a:pt x="34371" y="136247"/>
                    <a:pt x="34841" y="127183"/>
                  </a:cubicBezTo>
                  <a:cubicBezTo>
                    <a:pt x="35312" y="118120"/>
                    <a:pt x="35312" y="109056"/>
                    <a:pt x="34841" y="99993"/>
                  </a:cubicBezTo>
                  <a:cubicBezTo>
                    <a:pt x="34459" y="81836"/>
                    <a:pt x="32287" y="63756"/>
                    <a:pt x="28368" y="46024"/>
                  </a:cubicBezTo>
                  <a:cubicBezTo>
                    <a:pt x="24177" y="28326"/>
                    <a:pt x="14195" y="12542"/>
                    <a:pt x="0" y="1177"/>
                  </a:cubicBezTo>
                  <a:lnTo>
                    <a:pt x="883" y="0"/>
                  </a:lnTo>
                  <a:cubicBezTo>
                    <a:pt x="15243" y="11647"/>
                    <a:pt x="25289" y="27767"/>
                    <a:pt x="29427" y="45788"/>
                  </a:cubicBezTo>
                  <a:cubicBezTo>
                    <a:pt x="33205" y="63592"/>
                    <a:pt x="35177" y="81736"/>
                    <a:pt x="35312" y="99934"/>
                  </a:cubicBezTo>
                  <a:cubicBezTo>
                    <a:pt x="35312" y="109056"/>
                    <a:pt x="35312" y="118120"/>
                    <a:pt x="34959" y="127242"/>
                  </a:cubicBezTo>
                  <a:cubicBezTo>
                    <a:pt x="34606" y="136364"/>
                    <a:pt x="33488" y="145310"/>
                    <a:pt x="33193" y="154432"/>
                  </a:cubicBezTo>
                  <a:cubicBezTo>
                    <a:pt x="31969" y="172612"/>
                    <a:pt x="34453" y="190857"/>
                    <a:pt x="40491" y="20804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DA318698-B454-4174-8538-4918E4EC1C41}"/>
                </a:ext>
              </a:extLst>
            </p:cNvPr>
            <p:cNvSpPr/>
            <p:nvPr/>
          </p:nvSpPr>
          <p:spPr>
            <a:xfrm>
              <a:off x="8053968" y="3635865"/>
              <a:ext cx="39818" cy="214345"/>
            </a:xfrm>
            <a:custGeom>
              <a:avLst/>
              <a:gdLst>
                <a:gd name="connsiteX0" fmla="*/ 0 w 39818"/>
                <a:gd name="connsiteY0" fmla="*/ 214346 h 214345"/>
                <a:gd name="connsiteX1" fmla="*/ 16067 w 39818"/>
                <a:gd name="connsiteY1" fmla="*/ 190451 h 214345"/>
                <a:gd name="connsiteX2" fmla="*/ 27838 w 39818"/>
                <a:gd name="connsiteY2" fmla="*/ 164202 h 214345"/>
                <a:gd name="connsiteX3" fmla="*/ 32899 w 39818"/>
                <a:gd name="connsiteY3" fmla="*/ 135894 h 214345"/>
                <a:gd name="connsiteX4" fmla="*/ 37961 w 39818"/>
                <a:gd name="connsiteY4" fmla="*/ 107526 h 214345"/>
                <a:gd name="connsiteX5" fmla="*/ 37549 w 39818"/>
                <a:gd name="connsiteY5" fmla="*/ 79041 h 214345"/>
                <a:gd name="connsiteX6" fmla="*/ 27485 w 39818"/>
                <a:gd name="connsiteY6" fmla="*/ 52203 h 214345"/>
                <a:gd name="connsiteX7" fmla="*/ 1707 w 39818"/>
                <a:gd name="connsiteY7" fmla="*/ 706 h 214345"/>
                <a:gd name="connsiteX8" fmla="*/ 3001 w 39818"/>
                <a:gd name="connsiteY8" fmla="*/ 0 h 214345"/>
                <a:gd name="connsiteX9" fmla="*/ 28485 w 39818"/>
                <a:gd name="connsiteY9" fmla="*/ 51732 h 214345"/>
                <a:gd name="connsiteX10" fmla="*/ 38432 w 39818"/>
                <a:gd name="connsiteY10" fmla="*/ 78864 h 214345"/>
                <a:gd name="connsiteX11" fmla="*/ 38726 w 39818"/>
                <a:gd name="connsiteY11" fmla="*/ 107644 h 214345"/>
                <a:gd name="connsiteX12" fmla="*/ 33429 w 39818"/>
                <a:gd name="connsiteY12" fmla="*/ 136011 h 214345"/>
                <a:gd name="connsiteX13" fmla="*/ 28191 w 39818"/>
                <a:gd name="connsiteY13" fmla="*/ 164320 h 214345"/>
                <a:gd name="connsiteX14" fmla="*/ 16420 w 39818"/>
                <a:gd name="connsiteY14" fmla="*/ 190569 h 214345"/>
                <a:gd name="connsiteX15" fmla="*/ 0 w 39818"/>
                <a:gd name="connsiteY15" fmla="*/ 214346 h 21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18" h="214345">
                  <a:moveTo>
                    <a:pt x="0" y="214346"/>
                  </a:moveTo>
                  <a:cubicBezTo>
                    <a:pt x="4591" y="205929"/>
                    <a:pt x="10888" y="198573"/>
                    <a:pt x="16067" y="190451"/>
                  </a:cubicBezTo>
                  <a:cubicBezTo>
                    <a:pt x="21440" y="182429"/>
                    <a:pt x="25419" y="173554"/>
                    <a:pt x="27838" y="164202"/>
                  </a:cubicBezTo>
                  <a:cubicBezTo>
                    <a:pt x="30310" y="154962"/>
                    <a:pt x="31016" y="145310"/>
                    <a:pt x="32899" y="135894"/>
                  </a:cubicBezTo>
                  <a:cubicBezTo>
                    <a:pt x="34783" y="126477"/>
                    <a:pt x="36725" y="117060"/>
                    <a:pt x="37961" y="107526"/>
                  </a:cubicBezTo>
                  <a:cubicBezTo>
                    <a:pt x="39479" y="98080"/>
                    <a:pt x="39338" y="88440"/>
                    <a:pt x="37549" y="79041"/>
                  </a:cubicBezTo>
                  <a:cubicBezTo>
                    <a:pt x="35189" y="69754"/>
                    <a:pt x="31810" y="60755"/>
                    <a:pt x="27485" y="52203"/>
                  </a:cubicBezTo>
                  <a:cubicBezTo>
                    <a:pt x="19422" y="34547"/>
                    <a:pt x="10770" y="17597"/>
                    <a:pt x="1707" y="706"/>
                  </a:cubicBezTo>
                  <a:lnTo>
                    <a:pt x="3001" y="0"/>
                  </a:lnTo>
                  <a:cubicBezTo>
                    <a:pt x="11988" y="16991"/>
                    <a:pt x="20481" y="34235"/>
                    <a:pt x="28485" y="51732"/>
                  </a:cubicBezTo>
                  <a:cubicBezTo>
                    <a:pt x="32805" y="60378"/>
                    <a:pt x="36142" y="69477"/>
                    <a:pt x="38432" y="78864"/>
                  </a:cubicBezTo>
                  <a:cubicBezTo>
                    <a:pt x="40179" y="88369"/>
                    <a:pt x="40274" y="98103"/>
                    <a:pt x="38726" y="107644"/>
                  </a:cubicBezTo>
                  <a:cubicBezTo>
                    <a:pt x="37372" y="117178"/>
                    <a:pt x="35194" y="126536"/>
                    <a:pt x="33429" y="136011"/>
                  </a:cubicBezTo>
                  <a:cubicBezTo>
                    <a:pt x="31663" y="145487"/>
                    <a:pt x="30722" y="155021"/>
                    <a:pt x="28191" y="164320"/>
                  </a:cubicBezTo>
                  <a:cubicBezTo>
                    <a:pt x="25766" y="173666"/>
                    <a:pt x="21788" y="182541"/>
                    <a:pt x="16420" y="190569"/>
                  </a:cubicBezTo>
                  <a:cubicBezTo>
                    <a:pt x="11006" y="198690"/>
                    <a:pt x="4649" y="205988"/>
                    <a:pt x="0" y="214346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097E4B1F-D3F7-4E80-9194-071AEADC53DE}"/>
                </a:ext>
              </a:extLst>
            </p:cNvPr>
            <p:cNvSpPr/>
            <p:nvPr/>
          </p:nvSpPr>
          <p:spPr>
            <a:xfrm>
              <a:off x="8001167" y="3644928"/>
              <a:ext cx="43894" cy="212462"/>
            </a:xfrm>
            <a:custGeom>
              <a:avLst/>
              <a:gdLst>
                <a:gd name="connsiteX0" fmla="*/ 18196 w 43894"/>
                <a:gd name="connsiteY0" fmla="*/ 212462 h 212462"/>
                <a:gd name="connsiteX1" fmla="*/ 32026 w 43894"/>
                <a:gd name="connsiteY1" fmla="*/ 187920 h 212462"/>
                <a:gd name="connsiteX2" fmla="*/ 41090 w 43894"/>
                <a:gd name="connsiteY2" fmla="*/ 161142 h 212462"/>
                <a:gd name="connsiteX3" fmla="*/ 38500 w 43894"/>
                <a:gd name="connsiteY3" fmla="*/ 105407 h 212462"/>
                <a:gd name="connsiteX4" fmla="*/ 26376 w 43894"/>
                <a:gd name="connsiteY4" fmla="*/ 79982 h 212462"/>
                <a:gd name="connsiteX5" fmla="*/ 13429 w 43894"/>
                <a:gd name="connsiteY5" fmla="*/ 54734 h 212462"/>
                <a:gd name="connsiteX6" fmla="*/ 186 w 43894"/>
                <a:gd name="connsiteY6" fmla="*/ 0 h 212462"/>
                <a:gd name="connsiteX7" fmla="*/ 1658 w 43894"/>
                <a:gd name="connsiteY7" fmla="*/ 0 h 212462"/>
                <a:gd name="connsiteX8" fmla="*/ 14429 w 43894"/>
                <a:gd name="connsiteY8" fmla="*/ 54146 h 212462"/>
                <a:gd name="connsiteX9" fmla="*/ 27200 w 43894"/>
                <a:gd name="connsiteY9" fmla="*/ 79394 h 212462"/>
                <a:gd name="connsiteX10" fmla="*/ 38971 w 43894"/>
                <a:gd name="connsiteY10" fmla="*/ 105054 h 212462"/>
                <a:gd name="connsiteX11" fmla="*/ 43856 w 43894"/>
                <a:gd name="connsiteY11" fmla="*/ 132951 h 212462"/>
                <a:gd name="connsiteX12" fmla="*/ 41208 w 43894"/>
                <a:gd name="connsiteY12" fmla="*/ 161083 h 212462"/>
                <a:gd name="connsiteX13" fmla="*/ 31967 w 43894"/>
                <a:gd name="connsiteY13" fmla="*/ 187861 h 212462"/>
                <a:gd name="connsiteX14" fmla="*/ 18196 w 43894"/>
                <a:gd name="connsiteY14" fmla="*/ 212462 h 21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94" h="212462">
                  <a:moveTo>
                    <a:pt x="18196" y="212462"/>
                  </a:moveTo>
                  <a:cubicBezTo>
                    <a:pt x="23810" y="204888"/>
                    <a:pt x="28454" y="196642"/>
                    <a:pt x="32026" y="187920"/>
                  </a:cubicBezTo>
                  <a:cubicBezTo>
                    <a:pt x="35828" y="179275"/>
                    <a:pt x="38859" y="170317"/>
                    <a:pt x="41090" y="161142"/>
                  </a:cubicBezTo>
                  <a:cubicBezTo>
                    <a:pt x="45280" y="142673"/>
                    <a:pt x="44386" y="123411"/>
                    <a:pt x="38500" y="105407"/>
                  </a:cubicBezTo>
                  <a:cubicBezTo>
                    <a:pt x="35134" y="96626"/>
                    <a:pt x="31079" y="88128"/>
                    <a:pt x="26376" y="79982"/>
                  </a:cubicBezTo>
                  <a:cubicBezTo>
                    <a:pt x="21904" y="71625"/>
                    <a:pt x="17431" y="63327"/>
                    <a:pt x="13429" y="54734"/>
                  </a:cubicBezTo>
                  <a:cubicBezTo>
                    <a:pt x="5601" y="37725"/>
                    <a:pt x="-1226" y="19422"/>
                    <a:pt x="186" y="0"/>
                  </a:cubicBezTo>
                  <a:lnTo>
                    <a:pt x="1658" y="0"/>
                  </a:lnTo>
                  <a:cubicBezTo>
                    <a:pt x="186" y="18774"/>
                    <a:pt x="6719" y="37196"/>
                    <a:pt x="14429" y="54146"/>
                  </a:cubicBezTo>
                  <a:cubicBezTo>
                    <a:pt x="18372" y="62738"/>
                    <a:pt x="22786" y="71095"/>
                    <a:pt x="27200" y="79394"/>
                  </a:cubicBezTo>
                  <a:cubicBezTo>
                    <a:pt x="31761" y="87639"/>
                    <a:pt x="35693" y="96220"/>
                    <a:pt x="38971" y="105054"/>
                  </a:cubicBezTo>
                  <a:cubicBezTo>
                    <a:pt x="42143" y="114018"/>
                    <a:pt x="43797" y="123446"/>
                    <a:pt x="43856" y="132951"/>
                  </a:cubicBezTo>
                  <a:cubicBezTo>
                    <a:pt x="44097" y="142403"/>
                    <a:pt x="43209" y="151843"/>
                    <a:pt x="41208" y="161083"/>
                  </a:cubicBezTo>
                  <a:cubicBezTo>
                    <a:pt x="38924" y="170264"/>
                    <a:pt x="35834" y="179228"/>
                    <a:pt x="31967" y="187861"/>
                  </a:cubicBezTo>
                  <a:cubicBezTo>
                    <a:pt x="28430" y="196607"/>
                    <a:pt x="23805" y="204876"/>
                    <a:pt x="18196" y="21246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5AE67EC6-70D0-4699-9F13-863F5BF851B7}"/>
                </a:ext>
              </a:extLst>
            </p:cNvPr>
            <p:cNvSpPr/>
            <p:nvPr/>
          </p:nvSpPr>
          <p:spPr>
            <a:xfrm>
              <a:off x="8002236" y="3571891"/>
              <a:ext cx="31692" cy="254778"/>
            </a:xfrm>
            <a:custGeom>
              <a:avLst/>
              <a:gdLst>
                <a:gd name="connsiteX0" fmla="*/ 0 w 31692"/>
                <a:gd name="connsiteY0" fmla="*/ 254778 h 254778"/>
                <a:gd name="connsiteX1" fmla="*/ 11771 w 31692"/>
                <a:gd name="connsiteY1" fmla="*/ 224351 h 254778"/>
                <a:gd name="connsiteX2" fmla="*/ 13831 w 31692"/>
                <a:gd name="connsiteY2" fmla="*/ 208225 h 254778"/>
                <a:gd name="connsiteX3" fmla="*/ 12595 w 31692"/>
                <a:gd name="connsiteY3" fmla="*/ 191981 h 254778"/>
                <a:gd name="connsiteX4" fmla="*/ 5885 w 31692"/>
                <a:gd name="connsiteY4" fmla="*/ 127242 h 254778"/>
                <a:gd name="connsiteX5" fmla="*/ 13831 w 31692"/>
                <a:gd name="connsiteY5" fmla="*/ 62915 h 254778"/>
                <a:gd name="connsiteX6" fmla="*/ 24189 w 31692"/>
                <a:gd name="connsiteY6" fmla="*/ 32016 h 254778"/>
                <a:gd name="connsiteX7" fmla="*/ 28368 w 31692"/>
                <a:gd name="connsiteY7" fmla="*/ 16244 h 254778"/>
                <a:gd name="connsiteX8" fmla="*/ 29898 w 31692"/>
                <a:gd name="connsiteY8" fmla="*/ 588 h 254778"/>
                <a:gd name="connsiteX9" fmla="*/ 31251 w 31692"/>
                <a:gd name="connsiteY9" fmla="*/ 0 h 254778"/>
                <a:gd name="connsiteX10" fmla="*/ 31251 w 31692"/>
                <a:gd name="connsiteY10" fmla="*/ 8475 h 254778"/>
                <a:gd name="connsiteX11" fmla="*/ 29662 w 31692"/>
                <a:gd name="connsiteY11" fmla="*/ 16538 h 254778"/>
                <a:gd name="connsiteX12" fmla="*/ 25366 w 31692"/>
                <a:gd name="connsiteY12" fmla="*/ 32370 h 254778"/>
                <a:gd name="connsiteX13" fmla="*/ 14831 w 31692"/>
                <a:gd name="connsiteY13" fmla="*/ 63327 h 254778"/>
                <a:gd name="connsiteX14" fmla="*/ 6533 w 31692"/>
                <a:gd name="connsiteY14" fmla="*/ 127183 h 254778"/>
                <a:gd name="connsiteX15" fmla="*/ 12889 w 31692"/>
                <a:gd name="connsiteY15" fmla="*/ 192216 h 254778"/>
                <a:gd name="connsiteX16" fmla="*/ 14066 w 31692"/>
                <a:gd name="connsiteY16" fmla="*/ 208460 h 254778"/>
                <a:gd name="connsiteX17" fmla="*/ 11888 w 31692"/>
                <a:gd name="connsiteY17" fmla="*/ 224645 h 254778"/>
                <a:gd name="connsiteX18" fmla="*/ 0 w 31692"/>
                <a:gd name="connsiteY18" fmla="*/ 254778 h 2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692" h="254778">
                  <a:moveTo>
                    <a:pt x="0" y="254778"/>
                  </a:moveTo>
                  <a:cubicBezTo>
                    <a:pt x="5073" y="245120"/>
                    <a:pt x="9022" y="234909"/>
                    <a:pt x="11771" y="224351"/>
                  </a:cubicBezTo>
                  <a:cubicBezTo>
                    <a:pt x="13048" y="219066"/>
                    <a:pt x="13742" y="213657"/>
                    <a:pt x="13831" y="208225"/>
                  </a:cubicBezTo>
                  <a:cubicBezTo>
                    <a:pt x="13713" y="202792"/>
                    <a:pt x="13301" y="197372"/>
                    <a:pt x="12595" y="191981"/>
                  </a:cubicBezTo>
                  <a:cubicBezTo>
                    <a:pt x="10358" y="170323"/>
                    <a:pt x="8475" y="148665"/>
                    <a:pt x="5885" y="127242"/>
                  </a:cubicBezTo>
                  <a:cubicBezTo>
                    <a:pt x="2990" y="105472"/>
                    <a:pt x="5726" y="83325"/>
                    <a:pt x="13831" y="62915"/>
                  </a:cubicBezTo>
                  <a:cubicBezTo>
                    <a:pt x="17756" y="52751"/>
                    <a:pt x="21205" y="42451"/>
                    <a:pt x="24189" y="32016"/>
                  </a:cubicBezTo>
                  <a:cubicBezTo>
                    <a:pt x="25719" y="26778"/>
                    <a:pt x="27190" y="21540"/>
                    <a:pt x="28368" y="16244"/>
                  </a:cubicBezTo>
                  <a:cubicBezTo>
                    <a:pt x="29904" y="11176"/>
                    <a:pt x="30422" y="5856"/>
                    <a:pt x="29898" y="588"/>
                  </a:cubicBezTo>
                  <a:lnTo>
                    <a:pt x="31251" y="0"/>
                  </a:lnTo>
                  <a:cubicBezTo>
                    <a:pt x="31840" y="2796"/>
                    <a:pt x="31840" y="5679"/>
                    <a:pt x="31251" y="8475"/>
                  </a:cubicBezTo>
                  <a:cubicBezTo>
                    <a:pt x="30839" y="11241"/>
                    <a:pt x="30310" y="13890"/>
                    <a:pt x="29662" y="16538"/>
                  </a:cubicBezTo>
                  <a:cubicBezTo>
                    <a:pt x="28426" y="21894"/>
                    <a:pt x="26955" y="27132"/>
                    <a:pt x="25366" y="32370"/>
                  </a:cubicBezTo>
                  <a:cubicBezTo>
                    <a:pt x="22188" y="42787"/>
                    <a:pt x="18598" y="53086"/>
                    <a:pt x="14831" y="63327"/>
                  </a:cubicBezTo>
                  <a:cubicBezTo>
                    <a:pt x="6639" y="83549"/>
                    <a:pt x="3778" y="105537"/>
                    <a:pt x="6533" y="127183"/>
                  </a:cubicBezTo>
                  <a:cubicBezTo>
                    <a:pt x="9064" y="148782"/>
                    <a:pt x="10770" y="170499"/>
                    <a:pt x="12889" y="192216"/>
                  </a:cubicBezTo>
                  <a:cubicBezTo>
                    <a:pt x="13301" y="197631"/>
                    <a:pt x="14184" y="202987"/>
                    <a:pt x="14066" y="208460"/>
                  </a:cubicBezTo>
                  <a:cubicBezTo>
                    <a:pt x="13931" y="213916"/>
                    <a:pt x="13201" y="219348"/>
                    <a:pt x="11888" y="224645"/>
                  </a:cubicBezTo>
                  <a:cubicBezTo>
                    <a:pt x="9093" y="235109"/>
                    <a:pt x="5103" y="245220"/>
                    <a:pt x="0" y="25477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72E43847-1732-4B49-90EF-2729AD2C7F6F}"/>
                </a:ext>
              </a:extLst>
            </p:cNvPr>
            <p:cNvSpPr/>
            <p:nvPr/>
          </p:nvSpPr>
          <p:spPr>
            <a:xfrm>
              <a:off x="7821908" y="2878240"/>
              <a:ext cx="44864" cy="151489"/>
            </a:xfrm>
            <a:custGeom>
              <a:avLst/>
              <a:gdLst>
                <a:gd name="connsiteX0" fmla="*/ 1118 w 44864"/>
                <a:gd name="connsiteY0" fmla="*/ 0 h 151489"/>
                <a:gd name="connsiteX1" fmla="*/ 21364 w 44864"/>
                <a:gd name="connsiteY1" fmla="*/ 11300 h 151489"/>
                <a:gd name="connsiteX2" fmla="*/ 38137 w 44864"/>
                <a:gd name="connsiteY2" fmla="*/ 27249 h 151489"/>
                <a:gd name="connsiteX3" fmla="*/ 44611 w 44864"/>
                <a:gd name="connsiteY3" fmla="*/ 49496 h 151489"/>
                <a:gd name="connsiteX4" fmla="*/ 39314 w 44864"/>
                <a:gd name="connsiteY4" fmla="*/ 60090 h 151489"/>
                <a:gd name="connsiteX5" fmla="*/ 30898 w 44864"/>
                <a:gd name="connsiteY5" fmla="*/ 67917 h 151489"/>
                <a:gd name="connsiteX6" fmla="*/ 13242 w 44864"/>
                <a:gd name="connsiteY6" fmla="*/ 107820 h 151489"/>
                <a:gd name="connsiteX7" fmla="*/ 14537 w 44864"/>
                <a:gd name="connsiteY7" fmla="*/ 130361 h 151489"/>
                <a:gd name="connsiteX8" fmla="*/ 22306 w 44864"/>
                <a:gd name="connsiteY8" fmla="*/ 151490 h 151489"/>
                <a:gd name="connsiteX9" fmla="*/ 14007 w 44864"/>
                <a:gd name="connsiteY9" fmla="*/ 130479 h 151489"/>
                <a:gd name="connsiteX10" fmla="*/ 12242 w 44864"/>
                <a:gd name="connsiteY10" fmla="*/ 107761 h 151489"/>
                <a:gd name="connsiteX11" fmla="*/ 29898 w 44864"/>
                <a:gd name="connsiteY11" fmla="*/ 66564 h 151489"/>
                <a:gd name="connsiteX12" fmla="*/ 37902 w 44864"/>
                <a:gd name="connsiteY12" fmla="*/ 58795 h 151489"/>
                <a:gd name="connsiteX13" fmla="*/ 42434 w 44864"/>
                <a:gd name="connsiteY13" fmla="*/ 49202 h 151489"/>
                <a:gd name="connsiteX14" fmla="*/ 36019 w 44864"/>
                <a:gd name="connsiteY14" fmla="*/ 29309 h 151489"/>
                <a:gd name="connsiteX15" fmla="*/ 0 w 44864"/>
                <a:gd name="connsiteY15" fmla="*/ 4002 h 15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864" h="151489">
                  <a:moveTo>
                    <a:pt x="1118" y="0"/>
                  </a:moveTo>
                  <a:cubicBezTo>
                    <a:pt x="8281" y="2972"/>
                    <a:pt x="15078" y="6762"/>
                    <a:pt x="21364" y="11300"/>
                  </a:cubicBezTo>
                  <a:cubicBezTo>
                    <a:pt x="27726" y="15743"/>
                    <a:pt x="33382" y="21117"/>
                    <a:pt x="38137" y="27249"/>
                  </a:cubicBezTo>
                  <a:cubicBezTo>
                    <a:pt x="43328" y="33423"/>
                    <a:pt x="45682" y="41498"/>
                    <a:pt x="44611" y="49496"/>
                  </a:cubicBezTo>
                  <a:cubicBezTo>
                    <a:pt x="43834" y="53439"/>
                    <a:pt x="42004" y="57100"/>
                    <a:pt x="39314" y="60090"/>
                  </a:cubicBezTo>
                  <a:cubicBezTo>
                    <a:pt x="36684" y="62885"/>
                    <a:pt x="33876" y="65498"/>
                    <a:pt x="30898" y="67917"/>
                  </a:cubicBezTo>
                  <a:cubicBezTo>
                    <a:pt x="19863" y="78287"/>
                    <a:pt x="13495" y="92677"/>
                    <a:pt x="13242" y="107820"/>
                  </a:cubicBezTo>
                  <a:cubicBezTo>
                    <a:pt x="12760" y="115359"/>
                    <a:pt x="13195" y="122928"/>
                    <a:pt x="14537" y="130361"/>
                  </a:cubicBezTo>
                  <a:cubicBezTo>
                    <a:pt x="15532" y="137894"/>
                    <a:pt x="18186" y="145110"/>
                    <a:pt x="22306" y="151490"/>
                  </a:cubicBezTo>
                  <a:cubicBezTo>
                    <a:pt x="18062" y="145163"/>
                    <a:pt x="15231" y="138000"/>
                    <a:pt x="14007" y="130479"/>
                  </a:cubicBezTo>
                  <a:cubicBezTo>
                    <a:pt x="12483" y="123010"/>
                    <a:pt x="11889" y="115377"/>
                    <a:pt x="12242" y="107761"/>
                  </a:cubicBezTo>
                  <a:cubicBezTo>
                    <a:pt x="12306" y="92206"/>
                    <a:pt x="18674" y="77340"/>
                    <a:pt x="29898" y="66564"/>
                  </a:cubicBezTo>
                  <a:cubicBezTo>
                    <a:pt x="32723" y="64139"/>
                    <a:pt x="35395" y="61543"/>
                    <a:pt x="37902" y="58795"/>
                  </a:cubicBezTo>
                  <a:cubicBezTo>
                    <a:pt x="40244" y="56058"/>
                    <a:pt x="41810" y="52745"/>
                    <a:pt x="42434" y="49202"/>
                  </a:cubicBezTo>
                  <a:cubicBezTo>
                    <a:pt x="43222" y="41963"/>
                    <a:pt x="40892" y="34724"/>
                    <a:pt x="36019" y="29309"/>
                  </a:cubicBezTo>
                  <a:cubicBezTo>
                    <a:pt x="26361" y="17945"/>
                    <a:pt x="13966" y="9234"/>
                    <a:pt x="0" y="400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D43F237C-36FA-493D-95F4-39D2B95FE27A}"/>
                </a:ext>
              </a:extLst>
            </p:cNvPr>
            <p:cNvSpPr/>
            <p:nvPr/>
          </p:nvSpPr>
          <p:spPr>
            <a:xfrm>
              <a:off x="7709144" y="2783662"/>
              <a:ext cx="92164" cy="95170"/>
            </a:xfrm>
            <a:custGeom>
              <a:avLst/>
              <a:gdLst>
                <a:gd name="connsiteX0" fmla="*/ 92165 w 92164"/>
                <a:gd name="connsiteY0" fmla="*/ 95108 h 95170"/>
                <a:gd name="connsiteX1" fmla="*/ 55617 w 92164"/>
                <a:gd name="connsiteY1" fmla="*/ 88810 h 95170"/>
                <a:gd name="connsiteX2" fmla="*/ 38902 w 92164"/>
                <a:gd name="connsiteY2" fmla="*/ 80747 h 95170"/>
                <a:gd name="connsiteX3" fmla="*/ 18009 w 92164"/>
                <a:gd name="connsiteY3" fmla="*/ 51321 h 95170"/>
                <a:gd name="connsiteX4" fmla="*/ 14125 w 92164"/>
                <a:gd name="connsiteY4" fmla="*/ 33311 h 95170"/>
                <a:gd name="connsiteX5" fmla="*/ 9358 w 92164"/>
                <a:gd name="connsiteY5" fmla="*/ 15655 h 95170"/>
                <a:gd name="connsiteX6" fmla="*/ 0 w 92164"/>
                <a:gd name="connsiteY6" fmla="*/ 0 h 95170"/>
                <a:gd name="connsiteX7" fmla="*/ 9711 w 92164"/>
                <a:gd name="connsiteY7" fmla="*/ 15479 h 95170"/>
                <a:gd name="connsiteX8" fmla="*/ 14890 w 92164"/>
                <a:gd name="connsiteY8" fmla="*/ 33135 h 95170"/>
                <a:gd name="connsiteX9" fmla="*/ 19069 w 92164"/>
                <a:gd name="connsiteY9" fmla="*/ 50791 h 95170"/>
                <a:gd name="connsiteX10" fmla="*/ 39844 w 92164"/>
                <a:gd name="connsiteY10" fmla="*/ 78923 h 95170"/>
                <a:gd name="connsiteX11" fmla="*/ 56382 w 92164"/>
                <a:gd name="connsiteY11" fmla="*/ 86456 h 95170"/>
                <a:gd name="connsiteX12" fmla="*/ 91694 w 92164"/>
                <a:gd name="connsiteY12" fmla="*/ 91930 h 9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164" h="95170">
                  <a:moveTo>
                    <a:pt x="92165" y="95108"/>
                  </a:moveTo>
                  <a:cubicBezTo>
                    <a:pt x="79676" y="95573"/>
                    <a:pt x="67229" y="93430"/>
                    <a:pt x="55617" y="88810"/>
                  </a:cubicBezTo>
                  <a:cubicBezTo>
                    <a:pt x="49802" y="86662"/>
                    <a:pt x="44205" y="83961"/>
                    <a:pt x="38902" y="80747"/>
                  </a:cubicBezTo>
                  <a:cubicBezTo>
                    <a:pt x="27485" y="75015"/>
                    <a:pt x="19657" y="63992"/>
                    <a:pt x="18009" y="51321"/>
                  </a:cubicBezTo>
                  <a:cubicBezTo>
                    <a:pt x="16538" y="45435"/>
                    <a:pt x="15420" y="39255"/>
                    <a:pt x="14125" y="33311"/>
                  </a:cubicBezTo>
                  <a:cubicBezTo>
                    <a:pt x="12930" y="27326"/>
                    <a:pt x="11335" y="21429"/>
                    <a:pt x="9358" y="15655"/>
                  </a:cubicBezTo>
                  <a:cubicBezTo>
                    <a:pt x="7445" y="9803"/>
                    <a:pt x="4249" y="4453"/>
                    <a:pt x="0" y="0"/>
                  </a:cubicBezTo>
                  <a:cubicBezTo>
                    <a:pt x="4355" y="4368"/>
                    <a:pt x="7674" y="9657"/>
                    <a:pt x="9711" y="15479"/>
                  </a:cubicBezTo>
                  <a:cubicBezTo>
                    <a:pt x="11788" y="21252"/>
                    <a:pt x="13519" y="27149"/>
                    <a:pt x="14890" y="33135"/>
                  </a:cubicBezTo>
                  <a:cubicBezTo>
                    <a:pt x="16302" y="39020"/>
                    <a:pt x="17538" y="44905"/>
                    <a:pt x="19069" y="50791"/>
                  </a:cubicBezTo>
                  <a:cubicBezTo>
                    <a:pt x="20958" y="63009"/>
                    <a:pt x="28721" y="73526"/>
                    <a:pt x="39844" y="78923"/>
                  </a:cubicBezTo>
                  <a:cubicBezTo>
                    <a:pt x="45106" y="81954"/>
                    <a:pt x="50644" y="84479"/>
                    <a:pt x="56382" y="86456"/>
                  </a:cubicBezTo>
                  <a:cubicBezTo>
                    <a:pt x="67652" y="90682"/>
                    <a:pt x="79670" y="92548"/>
                    <a:pt x="91694" y="9193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791FF5DB-2B2C-4580-8AE0-3050D328BA2F}"/>
                </a:ext>
              </a:extLst>
            </p:cNvPr>
            <p:cNvSpPr/>
            <p:nvPr/>
          </p:nvSpPr>
          <p:spPr>
            <a:xfrm>
              <a:off x="7703906" y="2819504"/>
              <a:ext cx="66210" cy="65504"/>
            </a:xfrm>
            <a:custGeom>
              <a:avLst/>
              <a:gdLst>
                <a:gd name="connsiteX0" fmla="*/ 65387 w 66210"/>
                <a:gd name="connsiteY0" fmla="*/ 65504 h 65504"/>
                <a:gd name="connsiteX1" fmla="*/ 41080 w 66210"/>
                <a:gd name="connsiteY1" fmla="*/ 58265 h 65504"/>
                <a:gd name="connsiteX2" fmla="*/ 18480 w 66210"/>
                <a:gd name="connsiteY2" fmla="*/ 46494 h 65504"/>
                <a:gd name="connsiteX3" fmla="*/ 11653 w 66210"/>
                <a:gd name="connsiteY3" fmla="*/ 35607 h 65504"/>
                <a:gd name="connsiteX4" fmla="*/ 9711 w 66210"/>
                <a:gd name="connsiteY4" fmla="*/ 23012 h 65504"/>
                <a:gd name="connsiteX5" fmla="*/ 0 w 66210"/>
                <a:gd name="connsiteY5" fmla="*/ 0 h 65504"/>
                <a:gd name="connsiteX6" fmla="*/ 10476 w 66210"/>
                <a:gd name="connsiteY6" fmla="*/ 22894 h 65504"/>
                <a:gd name="connsiteX7" fmla="*/ 12712 w 66210"/>
                <a:gd name="connsiteY7" fmla="*/ 35312 h 65504"/>
                <a:gd name="connsiteX8" fmla="*/ 19481 w 66210"/>
                <a:gd name="connsiteY8" fmla="*/ 45376 h 65504"/>
                <a:gd name="connsiteX9" fmla="*/ 41727 w 66210"/>
                <a:gd name="connsiteY9" fmla="*/ 56382 h 65504"/>
                <a:gd name="connsiteX10" fmla="*/ 66211 w 66210"/>
                <a:gd name="connsiteY10" fmla="*/ 62856 h 6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210" h="65504">
                  <a:moveTo>
                    <a:pt x="65387" y="65504"/>
                  </a:moveTo>
                  <a:cubicBezTo>
                    <a:pt x="57324" y="63091"/>
                    <a:pt x="49143" y="61031"/>
                    <a:pt x="41080" y="58265"/>
                  </a:cubicBezTo>
                  <a:cubicBezTo>
                    <a:pt x="32811" y="55952"/>
                    <a:pt x="25119" y="51938"/>
                    <a:pt x="18480" y="46494"/>
                  </a:cubicBezTo>
                  <a:cubicBezTo>
                    <a:pt x="15237" y="43569"/>
                    <a:pt x="12877" y="39797"/>
                    <a:pt x="11653" y="35607"/>
                  </a:cubicBezTo>
                  <a:cubicBezTo>
                    <a:pt x="10476" y="31369"/>
                    <a:pt x="10535" y="27190"/>
                    <a:pt x="9711" y="23012"/>
                  </a:cubicBezTo>
                  <a:cubicBezTo>
                    <a:pt x="8557" y="14619"/>
                    <a:pt x="5209" y="6680"/>
                    <a:pt x="0" y="0"/>
                  </a:cubicBezTo>
                  <a:cubicBezTo>
                    <a:pt x="5432" y="6586"/>
                    <a:pt x="9040" y="14478"/>
                    <a:pt x="10476" y="22894"/>
                  </a:cubicBezTo>
                  <a:cubicBezTo>
                    <a:pt x="11359" y="27073"/>
                    <a:pt x="11477" y="31369"/>
                    <a:pt x="12712" y="35312"/>
                  </a:cubicBezTo>
                  <a:cubicBezTo>
                    <a:pt x="13966" y="39244"/>
                    <a:pt x="16314" y="42734"/>
                    <a:pt x="19481" y="45376"/>
                  </a:cubicBezTo>
                  <a:cubicBezTo>
                    <a:pt x="26066" y="50526"/>
                    <a:pt x="33635" y="54275"/>
                    <a:pt x="41727" y="56382"/>
                  </a:cubicBezTo>
                  <a:cubicBezTo>
                    <a:pt x="49732" y="58854"/>
                    <a:pt x="58030" y="60678"/>
                    <a:pt x="66211" y="62856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1B035497-42A7-4A2E-B365-2CF2125D2004}"/>
                </a:ext>
              </a:extLst>
            </p:cNvPr>
            <p:cNvSpPr/>
            <p:nvPr/>
          </p:nvSpPr>
          <p:spPr>
            <a:xfrm>
              <a:off x="7543871" y="2502870"/>
              <a:ext cx="150559" cy="423335"/>
            </a:xfrm>
            <a:custGeom>
              <a:avLst/>
              <a:gdLst>
                <a:gd name="connsiteX0" fmla="*/ 148912 w 150559"/>
                <a:gd name="connsiteY0" fmla="*/ 423335 h 423335"/>
                <a:gd name="connsiteX1" fmla="*/ 135258 w 150559"/>
                <a:gd name="connsiteY1" fmla="*/ 413801 h 423335"/>
                <a:gd name="connsiteX2" fmla="*/ 127606 w 150559"/>
                <a:gd name="connsiteY2" fmla="*/ 400029 h 423335"/>
                <a:gd name="connsiteX3" fmla="*/ 118955 w 150559"/>
                <a:gd name="connsiteY3" fmla="*/ 370602 h 423335"/>
                <a:gd name="connsiteX4" fmla="*/ 111598 w 150559"/>
                <a:gd name="connsiteY4" fmla="*/ 341470 h 423335"/>
                <a:gd name="connsiteX5" fmla="*/ 103123 w 150559"/>
                <a:gd name="connsiteY5" fmla="*/ 312808 h 423335"/>
                <a:gd name="connsiteX6" fmla="*/ 89999 w 150559"/>
                <a:gd name="connsiteY6" fmla="*/ 286383 h 423335"/>
                <a:gd name="connsiteX7" fmla="*/ 70754 w 150559"/>
                <a:gd name="connsiteY7" fmla="*/ 263606 h 423335"/>
                <a:gd name="connsiteX8" fmla="*/ 31675 w 150559"/>
                <a:gd name="connsiteY8" fmla="*/ 217641 h 423335"/>
                <a:gd name="connsiteX9" fmla="*/ 22494 w 150559"/>
                <a:gd name="connsiteY9" fmla="*/ 205871 h 423335"/>
                <a:gd name="connsiteX10" fmla="*/ 14254 w 150559"/>
                <a:gd name="connsiteY10" fmla="*/ 192982 h 423335"/>
                <a:gd name="connsiteX11" fmla="*/ 5897 w 150559"/>
                <a:gd name="connsiteY11" fmla="*/ 163555 h 423335"/>
                <a:gd name="connsiteX12" fmla="*/ 11 w 150559"/>
                <a:gd name="connsiteY12" fmla="*/ 103465 h 423335"/>
                <a:gd name="connsiteX13" fmla="*/ 3484 w 150559"/>
                <a:gd name="connsiteY13" fmla="*/ 73508 h 423335"/>
                <a:gd name="connsiteX14" fmla="*/ 11253 w 150559"/>
                <a:gd name="connsiteY14" fmla="*/ 60502 h 423335"/>
                <a:gd name="connsiteX15" fmla="*/ 20787 w 150559"/>
                <a:gd name="connsiteY15" fmla="*/ 48731 h 423335"/>
                <a:gd name="connsiteX16" fmla="*/ 40032 w 150559"/>
                <a:gd name="connsiteY16" fmla="*/ 25601 h 423335"/>
                <a:gd name="connsiteX17" fmla="*/ 48860 w 150559"/>
                <a:gd name="connsiteY17" fmla="*/ 13419 h 423335"/>
                <a:gd name="connsiteX18" fmla="*/ 55511 w 150559"/>
                <a:gd name="connsiteY18" fmla="*/ 0 h 423335"/>
                <a:gd name="connsiteX19" fmla="*/ 49037 w 150559"/>
                <a:gd name="connsiteY19" fmla="*/ 13536 h 423335"/>
                <a:gd name="connsiteX20" fmla="*/ 40326 w 150559"/>
                <a:gd name="connsiteY20" fmla="*/ 25837 h 423335"/>
                <a:gd name="connsiteX21" fmla="*/ 21375 w 150559"/>
                <a:gd name="connsiteY21" fmla="*/ 49378 h 423335"/>
                <a:gd name="connsiteX22" fmla="*/ 11959 w 150559"/>
                <a:gd name="connsiteY22" fmla="*/ 61149 h 423335"/>
                <a:gd name="connsiteX23" fmla="*/ 4543 w 150559"/>
                <a:gd name="connsiteY23" fmla="*/ 73862 h 423335"/>
                <a:gd name="connsiteX24" fmla="*/ 1483 w 150559"/>
                <a:gd name="connsiteY24" fmla="*/ 103288 h 423335"/>
                <a:gd name="connsiteX25" fmla="*/ 7839 w 150559"/>
                <a:gd name="connsiteY25" fmla="*/ 162907 h 423335"/>
                <a:gd name="connsiteX26" fmla="*/ 16373 w 150559"/>
                <a:gd name="connsiteY26" fmla="*/ 191393 h 423335"/>
                <a:gd name="connsiteX27" fmla="*/ 24495 w 150559"/>
                <a:gd name="connsiteY27" fmla="*/ 203752 h 423335"/>
                <a:gd name="connsiteX28" fmla="*/ 33735 w 150559"/>
                <a:gd name="connsiteY28" fmla="*/ 215523 h 423335"/>
                <a:gd name="connsiteX29" fmla="*/ 73226 w 150559"/>
                <a:gd name="connsiteY29" fmla="*/ 260840 h 423335"/>
                <a:gd name="connsiteX30" fmla="*/ 93471 w 150559"/>
                <a:gd name="connsiteY30" fmla="*/ 284440 h 423335"/>
                <a:gd name="connsiteX31" fmla="*/ 107420 w 150559"/>
                <a:gd name="connsiteY31" fmla="*/ 311631 h 423335"/>
                <a:gd name="connsiteX32" fmla="*/ 116365 w 150559"/>
                <a:gd name="connsiteY32" fmla="*/ 340528 h 423335"/>
                <a:gd name="connsiteX33" fmla="*/ 124134 w 150559"/>
                <a:gd name="connsiteY33" fmla="*/ 369955 h 423335"/>
                <a:gd name="connsiteX34" fmla="*/ 132903 w 150559"/>
                <a:gd name="connsiteY34" fmla="*/ 398264 h 423335"/>
                <a:gd name="connsiteX35" fmla="*/ 150559 w 150559"/>
                <a:gd name="connsiteY35" fmla="*/ 418039 h 42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0559" h="423335">
                  <a:moveTo>
                    <a:pt x="148912" y="423335"/>
                  </a:moveTo>
                  <a:cubicBezTo>
                    <a:pt x="143438" y="421740"/>
                    <a:pt x="138642" y="418392"/>
                    <a:pt x="135258" y="413801"/>
                  </a:cubicBezTo>
                  <a:cubicBezTo>
                    <a:pt x="132079" y="409587"/>
                    <a:pt x="129507" y="404955"/>
                    <a:pt x="127606" y="400029"/>
                  </a:cubicBezTo>
                  <a:cubicBezTo>
                    <a:pt x="123993" y="390448"/>
                    <a:pt x="121097" y="380613"/>
                    <a:pt x="118955" y="370602"/>
                  </a:cubicBezTo>
                  <a:cubicBezTo>
                    <a:pt x="116660" y="360715"/>
                    <a:pt x="114423" y="351181"/>
                    <a:pt x="111598" y="341470"/>
                  </a:cubicBezTo>
                  <a:cubicBezTo>
                    <a:pt x="108773" y="331759"/>
                    <a:pt x="106419" y="322107"/>
                    <a:pt x="103123" y="312808"/>
                  </a:cubicBezTo>
                  <a:cubicBezTo>
                    <a:pt x="99910" y="303468"/>
                    <a:pt x="95496" y="294586"/>
                    <a:pt x="89999" y="286383"/>
                  </a:cubicBezTo>
                  <a:cubicBezTo>
                    <a:pt x="84096" y="278371"/>
                    <a:pt x="77669" y="270763"/>
                    <a:pt x="70754" y="263606"/>
                  </a:cubicBezTo>
                  <a:cubicBezTo>
                    <a:pt x="57335" y="248657"/>
                    <a:pt x="44152" y="233473"/>
                    <a:pt x="31675" y="217641"/>
                  </a:cubicBezTo>
                  <a:cubicBezTo>
                    <a:pt x="28556" y="213698"/>
                    <a:pt x="25495" y="209696"/>
                    <a:pt x="22494" y="205871"/>
                  </a:cubicBezTo>
                  <a:cubicBezTo>
                    <a:pt x="19310" y="201870"/>
                    <a:pt x="16549" y="197551"/>
                    <a:pt x="14254" y="192982"/>
                  </a:cubicBezTo>
                  <a:cubicBezTo>
                    <a:pt x="10417" y="183503"/>
                    <a:pt x="7615" y="173636"/>
                    <a:pt x="5897" y="163555"/>
                  </a:cubicBezTo>
                  <a:cubicBezTo>
                    <a:pt x="2089" y="143749"/>
                    <a:pt x="117" y="123634"/>
                    <a:pt x="11" y="103465"/>
                  </a:cubicBezTo>
                  <a:cubicBezTo>
                    <a:pt x="-130" y="93372"/>
                    <a:pt x="1041" y="83303"/>
                    <a:pt x="3484" y="73508"/>
                  </a:cubicBezTo>
                  <a:cubicBezTo>
                    <a:pt x="5232" y="68722"/>
                    <a:pt x="7868" y="64310"/>
                    <a:pt x="11253" y="60502"/>
                  </a:cubicBezTo>
                  <a:cubicBezTo>
                    <a:pt x="14389" y="56578"/>
                    <a:pt x="17568" y="52655"/>
                    <a:pt x="20787" y="48731"/>
                  </a:cubicBezTo>
                  <a:cubicBezTo>
                    <a:pt x="27261" y="41080"/>
                    <a:pt x="33852" y="33488"/>
                    <a:pt x="40032" y="25601"/>
                  </a:cubicBezTo>
                  <a:cubicBezTo>
                    <a:pt x="43181" y="21692"/>
                    <a:pt x="46123" y="17626"/>
                    <a:pt x="48860" y="13419"/>
                  </a:cubicBezTo>
                  <a:cubicBezTo>
                    <a:pt x="51750" y="9311"/>
                    <a:pt x="53992" y="4785"/>
                    <a:pt x="55511" y="0"/>
                  </a:cubicBezTo>
                  <a:cubicBezTo>
                    <a:pt x="54039" y="4810"/>
                    <a:pt x="51862" y="9373"/>
                    <a:pt x="49037" y="13536"/>
                  </a:cubicBezTo>
                  <a:cubicBezTo>
                    <a:pt x="46388" y="17774"/>
                    <a:pt x="43151" y="21835"/>
                    <a:pt x="40326" y="25837"/>
                  </a:cubicBezTo>
                  <a:cubicBezTo>
                    <a:pt x="34441" y="33782"/>
                    <a:pt x="27732" y="41492"/>
                    <a:pt x="21375" y="49378"/>
                  </a:cubicBezTo>
                  <a:cubicBezTo>
                    <a:pt x="18138" y="53263"/>
                    <a:pt x="15019" y="57147"/>
                    <a:pt x="11959" y="61149"/>
                  </a:cubicBezTo>
                  <a:cubicBezTo>
                    <a:pt x="8704" y="64879"/>
                    <a:pt x="6191" y="69193"/>
                    <a:pt x="4543" y="73862"/>
                  </a:cubicBezTo>
                  <a:cubicBezTo>
                    <a:pt x="2277" y="83501"/>
                    <a:pt x="1247" y="93389"/>
                    <a:pt x="1483" y="103288"/>
                  </a:cubicBezTo>
                  <a:cubicBezTo>
                    <a:pt x="1742" y="123316"/>
                    <a:pt x="3872" y="143275"/>
                    <a:pt x="7839" y="162907"/>
                  </a:cubicBezTo>
                  <a:cubicBezTo>
                    <a:pt x="9616" y="172690"/>
                    <a:pt x="12477" y="182244"/>
                    <a:pt x="16373" y="191393"/>
                  </a:cubicBezTo>
                  <a:cubicBezTo>
                    <a:pt x="18645" y="195784"/>
                    <a:pt x="21364" y="199926"/>
                    <a:pt x="24495" y="203752"/>
                  </a:cubicBezTo>
                  <a:cubicBezTo>
                    <a:pt x="27496" y="207695"/>
                    <a:pt x="30380" y="211638"/>
                    <a:pt x="33735" y="215523"/>
                  </a:cubicBezTo>
                  <a:cubicBezTo>
                    <a:pt x="46329" y="231060"/>
                    <a:pt x="59630" y="246068"/>
                    <a:pt x="73226" y="260840"/>
                  </a:cubicBezTo>
                  <a:cubicBezTo>
                    <a:pt x="80523" y="268219"/>
                    <a:pt x="87292" y="276105"/>
                    <a:pt x="93471" y="284440"/>
                  </a:cubicBezTo>
                  <a:cubicBezTo>
                    <a:pt x="99292" y="292852"/>
                    <a:pt x="103983" y="301997"/>
                    <a:pt x="107420" y="311631"/>
                  </a:cubicBezTo>
                  <a:cubicBezTo>
                    <a:pt x="110951" y="321165"/>
                    <a:pt x="113305" y="330935"/>
                    <a:pt x="116365" y="340528"/>
                  </a:cubicBezTo>
                  <a:cubicBezTo>
                    <a:pt x="119426" y="350121"/>
                    <a:pt x="121780" y="360068"/>
                    <a:pt x="124134" y="369955"/>
                  </a:cubicBezTo>
                  <a:cubicBezTo>
                    <a:pt x="126335" y="379601"/>
                    <a:pt x="129266" y="389065"/>
                    <a:pt x="132903" y="398264"/>
                  </a:cubicBezTo>
                  <a:cubicBezTo>
                    <a:pt x="136552" y="407092"/>
                    <a:pt x="142084" y="415920"/>
                    <a:pt x="150559" y="41803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471623C1-53E2-48CB-BE2B-DCD4A272D3B8}"/>
                </a:ext>
              </a:extLst>
            </p:cNvPr>
            <p:cNvSpPr/>
            <p:nvPr/>
          </p:nvSpPr>
          <p:spPr>
            <a:xfrm>
              <a:off x="7518886" y="2593152"/>
              <a:ext cx="58131" cy="127065"/>
            </a:xfrm>
            <a:custGeom>
              <a:avLst/>
              <a:gdLst>
                <a:gd name="connsiteX0" fmla="*/ 57248 w 58131"/>
                <a:gd name="connsiteY0" fmla="*/ 127065 h 127065"/>
                <a:gd name="connsiteX1" fmla="*/ 25232 w 58131"/>
                <a:gd name="connsiteY1" fmla="*/ 107585 h 127065"/>
                <a:gd name="connsiteX2" fmla="*/ 15698 w 58131"/>
                <a:gd name="connsiteY2" fmla="*/ 91753 h 127065"/>
                <a:gd name="connsiteX3" fmla="*/ 12637 w 58131"/>
                <a:gd name="connsiteY3" fmla="*/ 73155 h 127065"/>
                <a:gd name="connsiteX4" fmla="*/ 10695 w 58131"/>
                <a:gd name="connsiteY4" fmla="*/ 54499 h 127065"/>
                <a:gd name="connsiteX5" fmla="*/ 6222 w 58131"/>
                <a:gd name="connsiteY5" fmla="*/ 36430 h 127065"/>
                <a:gd name="connsiteX6" fmla="*/ 1396 w 58131"/>
                <a:gd name="connsiteY6" fmla="*/ 0 h 127065"/>
                <a:gd name="connsiteX7" fmla="*/ 6575 w 58131"/>
                <a:gd name="connsiteY7" fmla="*/ 36254 h 127065"/>
                <a:gd name="connsiteX8" fmla="*/ 11284 w 58131"/>
                <a:gd name="connsiteY8" fmla="*/ 54440 h 127065"/>
                <a:gd name="connsiteX9" fmla="*/ 13344 w 58131"/>
                <a:gd name="connsiteY9" fmla="*/ 73096 h 127065"/>
                <a:gd name="connsiteX10" fmla="*/ 16580 w 58131"/>
                <a:gd name="connsiteY10" fmla="*/ 91459 h 127065"/>
                <a:gd name="connsiteX11" fmla="*/ 25997 w 58131"/>
                <a:gd name="connsiteY11" fmla="*/ 107114 h 127065"/>
                <a:gd name="connsiteX12" fmla="*/ 41417 w 58131"/>
                <a:gd name="connsiteY12" fmla="*/ 117413 h 127065"/>
                <a:gd name="connsiteX13" fmla="*/ 58131 w 58131"/>
                <a:gd name="connsiteY13" fmla="*/ 126241 h 12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31" h="127065">
                  <a:moveTo>
                    <a:pt x="57248" y="127065"/>
                  </a:moveTo>
                  <a:cubicBezTo>
                    <a:pt x="47008" y="120415"/>
                    <a:pt x="34413" y="116472"/>
                    <a:pt x="25232" y="107585"/>
                  </a:cubicBezTo>
                  <a:cubicBezTo>
                    <a:pt x="20612" y="103323"/>
                    <a:pt x="17304" y="97830"/>
                    <a:pt x="15698" y="91753"/>
                  </a:cubicBezTo>
                  <a:cubicBezTo>
                    <a:pt x="14179" y="85646"/>
                    <a:pt x="13161" y="79426"/>
                    <a:pt x="12637" y="73155"/>
                  </a:cubicBezTo>
                  <a:cubicBezTo>
                    <a:pt x="11990" y="66917"/>
                    <a:pt x="11519" y="60678"/>
                    <a:pt x="10695" y="54499"/>
                  </a:cubicBezTo>
                  <a:cubicBezTo>
                    <a:pt x="10136" y="48283"/>
                    <a:pt x="8623" y="42190"/>
                    <a:pt x="6222" y="36430"/>
                  </a:cubicBezTo>
                  <a:cubicBezTo>
                    <a:pt x="184" y="25295"/>
                    <a:pt x="-1535" y="12323"/>
                    <a:pt x="1396" y="0"/>
                  </a:cubicBezTo>
                  <a:cubicBezTo>
                    <a:pt x="-1423" y="12309"/>
                    <a:pt x="425" y="25226"/>
                    <a:pt x="6575" y="36254"/>
                  </a:cubicBezTo>
                  <a:cubicBezTo>
                    <a:pt x="9047" y="42046"/>
                    <a:pt x="10636" y="48176"/>
                    <a:pt x="11284" y="54440"/>
                  </a:cubicBezTo>
                  <a:cubicBezTo>
                    <a:pt x="12108" y="60619"/>
                    <a:pt x="12637" y="66858"/>
                    <a:pt x="13344" y="73096"/>
                  </a:cubicBezTo>
                  <a:cubicBezTo>
                    <a:pt x="13914" y="79296"/>
                    <a:pt x="14997" y="85437"/>
                    <a:pt x="16580" y="91459"/>
                  </a:cubicBezTo>
                  <a:cubicBezTo>
                    <a:pt x="18111" y="97489"/>
                    <a:pt x="21389" y="102934"/>
                    <a:pt x="25997" y="107114"/>
                  </a:cubicBezTo>
                  <a:cubicBezTo>
                    <a:pt x="30647" y="111230"/>
                    <a:pt x="35832" y="114695"/>
                    <a:pt x="41417" y="117413"/>
                  </a:cubicBezTo>
                  <a:cubicBezTo>
                    <a:pt x="47149" y="120041"/>
                    <a:pt x="52728" y="122989"/>
                    <a:pt x="58131" y="12624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FC7D3FE1-F9D5-4CFA-9B4C-72BA337FADD5}"/>
                </a:ext>
              </a:extLst>
            </p:cNvPr>
            <p:cNvSpPr/>
            <p:nvPr/>
          </p:nvSpPr>
          <p:spPr>
            <a:xfrm>
              <a:off x="7523317" y="2553837"/>
              <a:ext cx="17563" cy="72213"/>
            </a:xfrm>
            <a:custGeom>
              <a:avLst/>
              <a:gdLst>
                <a:gd name="connsiteX0" fmla="*/ 260 w 17563"/>
                <a:gd name="connsiteY0" fmla="*/ 72214 h 72213"/>
                <a:gd name="connsiteX1" fmla="*/ 849 w 17563"/>
                <a:gd name="connsiteY1" fmla="*/ 62797 h 72213"/>
                <a:gd name="connsiteX2" fmla="*/ 2968 w 17563"/>
                <a:gd name="connsiteY2" fmla="*/ 53675 h 72213"/>
                <a:gd name="connsiteX3" fmla="*/ 6675 w 17563"/>
                <a:gd name="connsiteY3" fmla="*/ 35371 h 72213"/>
                <a:gd name="connsiteX4" fmla="*/ 9912 w 17563"/>
                <a:gd name="connsiteY4" fmla="*/ 17009 h 72213"/>
                <a:gd name="connsiteX5" fmla="*/ 17563 w 17563"/>
                <a:gd name="connsiteY5" fmla="*/ 0 h 72213"/>
                <a:gd name="connsiteX6" fmla="*/ 10089 w 17563"/>
                <a:gd name="connsiteY6" fmla="*/ 17068 h 72213"/>
                <a:gd name="connsiteX7" fmla="*/ 6970 w 17563"/>
                <a:gd name="connsiteY7" fmla="*/ 35430 h 72213"/>
                <a:gd name="connsiteX8" fmla="*/ 3380 w 17563"/>
                <a:gd name="connsiteY8" fmla="*/ 53792 h 72213"/>
                <a:gd name="connsiteX9" fmla="*/ 1320 w 17563"/>
                <a:gd name="connsiteY9" fmla="*/ 62915 h 72213"/>
                <a:gd name="connsiteX10" fmla="*/ 790 w 17563"/>
                <a:gd name="connsiteY10" fmla="*/ 71978 h 7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63" h="72213">
                  <a:moveTo>
                    <a:pt x="260" y="72214"/>
                  </a:moveTo>
                  <a:cubicBezTo>
                    <a:pt x="-228" y="69069"/>
                    <a:pt x="-28" y="65856"/>
                    <a:pt x="849" y="62797"/>
                  </a:cubicBezTo>
                  <a:cubicBezTo>
                    <a:pt x="1496" y="59737"/>
                    <a:pt x="2261" y="56912"/>
                    <a:pt x="2968" y="53675"/>
                  </a:cubicBezTo>
                  <a:cubicBezTo>
                    <a:pt x="4527" y="47643"/>
                    <a:pt x="5763" y="41534"/>
                    <a:pt x="6675" y="35371"/>
                  </a:cubicBezTo>
                  <a:cubicBezTo>
                    <a:pt x="7111" y="29154"/>
                    <a:pt x="8194" y="22999"/>
                    <a:pt x="9912" y="17009"/>
                  </a:cubicBezTo>
                  <a:cubicBezTo>
                    <a:pt x="11772" y="11052"/>
                    <a:pt x="14338" y="5341"/>
                    <a:pt x="17563" y="0"/>
                  </a:cubicBezTo>
                  <a:cubicBezTo>
                    <a:pt x="14338" y="5337"/>
                    <a:pt x="11825" y="11076"/>
                    <a:pt x="10089" y="17068"/>
                  </a:cubicBezTo>
                  <a:cubicBezTo>
                    <a:pt x="8406" y="23061"/>
                    <a:pt x="7358" y="29216"/>
                    <a:pt x="6970" y="35430"/>
                  </a:cubicBezTo>
                  <a:cubicBezTo>
                    <a:pt x="6099" y="41610"/>
                    <a:pt x="4898" y="47739"/>
                    <a:pt x="3380" y="53792"/>
                  </a:cubicBezTo>
                  <a:cubicBezTo>
                    <a:pt x="2673" y="56853"/>
                    <a:pt x="1967" y="59678"/>
                    <a:pt x="1320" y="62915"/>
                  </a:cubicBezTo>
                  <a:cubicBezTo>
                    <a:pt x="531" y="65869"/>
                    <a:pt x="355" y="68952"/>
                    <a:pt x="790" y="7197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7D4F2EA2-BD08-418C-9574-7DCA698DDA3E}"/>
                </a:ext>
              </a:extLst>
            </p:cNvPr>
            <p:cNvSpPr/>
            <p:nvPr/>
          </p:nvSpPr>
          <p:spPr>
            <a:xfrm>
              <a:off x="7556536" y="2504871"/>
              <a:ext cx="23659" cy="57853"/>
            </a:xfrm>
            <a:custGeom>
              <a:avLst/>
              <a:gdLst>
                <a:gd name="connsiteX0" fmla="*/ 0 w 23659"/>
                <a:gd name="connsiteY0" fmla="*/ 57736 h 57853"/>
                <a:gd name="connsiteX1" fmla="*/ 1412 w 23659"/>
                <a:gd name="connsiteY1" fmla="*/ 41551 h 57853"/>
                <a:gd name="connsiteX2" fmla="*/ 3943 w 23659"/>
                <a:gd name="connsiteY2" fmla="*/ 25425 h 57853"/>
                <a:gd name="connsiteX3" fmla="*/ 11888 w 23659"/>
                <a:gd name="connsiteY3" fmla="*/ 11300 h 57853"/>
                <a:gd name="connsiteX4" fmla="*/ 23659 w 23659"/>
                <a:gd name="connsiteY4" fmla="*/ 0 h 57853"/>
                <a:gd name="connsiteX5" fmla="*/ 11888 w 23659"/>
                <a:gd name="connsiteY5" fmla="*/ 11418 h 57853"/>
                <a:gd name="connsiteX6" fmla="*/ 4120 w 23659"/>
                <a:gd name="connsiteY6" fmla="*/ 25543 h 57853"/>
                <a:gd name="connsiteX7" fmla="*/ 1766 w 23659"/>
                <a:gd name="connsiteY7" fmla="*/ 41610 h 57853"/>
                <a:gd name="connsiteX8" fmla="*/ 471 w 23659"/>
                <a:gd name="connsiteY8" fmla="*/ 57853 h 5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59" h="57853">
                  <a:moveTo>
                    <a:pt x="0" y="57736"/>
                  </a:moveTo>
                  <a:cubicBezTo>
                    <a:pt x="765" y="52370"/>
                    <a:pt x="1242" y="46968"/>
                    <a:pt x="1412" y="41551"/>
                  </a:cubicBezTo>
                  <a:cubicBezTo>
                    <a:pt x="1724" y="36106"/>
                    <a:pt x="2572" y="30704"/>
                    <a:pt x="3943" y="25425"/>
                  </a:cubicBezTo>
                  <a:cubicBezTo>
                    <a:pt x="5503" y="20182"/>
                    <a:pt x="8216" y="15354"/>
                    <a:pt x="11888" y="11300"/>
                  </a:cubicBezTo>
                  <a:cubicBezTo>
                    <a:pt x="15331" y="7065"/>
                    <a:pt x="19286" y="3270"/>
                    <a:pt x="23659" y="0"/>
                  </a:cubicBezTo>
                  <a:cubicBezTo>
                    <a:pt x="19269" y="3292"/>
                    <a:pt x="15314" y="7128"/>
                    <a:pt x="11888" y="11418"/>
                  </a:cubicBezTo>
                  <a:cubicBezTo>
                    <a:pt x="8245" y="15464"/>
                    <a:pt x="5585" y="20298"/>
                    <a:pt x="4120" y="25543"/>
                  </a:cubicBezTo>
                  <a:cubicBezTo>
                    <a:pt x="2772" y="30801"/>
                    <a:pt x="1983" y="36186"/>
                    <a:pt x="1766" y="41610"/>
                  </a:cubicBezTo>
                  <a:cubicBezTo>
                    <a:pt x="1624" y="47044"/>
                    <a:pt x="1195" y="52466"/>
                    <a:pt x="471" y="5785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C9478DF9-282D-4BE7-A785-E41DE13158B0}"/>
                </a:ext>
              </a:extLst>
            </p:cNvPr>
            <p:cNvSpPr/>
            <p:nvPr/>
          </p:nvSpPr>
          <p:spPr>
            <a:xfrm>
              <a:off x="7588713" y="2520114"/>
              <a:ext cx="60400" cy="256014"/>
            </a:xfrm>
            <a:custGeom>
              <a:avLst/>
              <a:gdLst>
                <a:gd name="connsiteX0" fmla="*/ 35976 w 60400"/>
                <a:gd name="connsiteY0" fmla="*/ 256014 h 256014"/>
                <a:gd name="connsiteX1" fmla="*/ 20733 w 60400"/>
                <a:gd name="connsiteY1" fmla="*/ 224410 h 256014"/>
                <a:gd name="connsiteX2" fmla="*/ 11434 w 60400"/>
                <a:gd name="connsiteY2" fmla="*/ 190510 h 256014"/>
                <a:gd name="connsiteX3" fmla="*/ 1841 w 60400"/>
                <a:gd name="connsiteY3" fmla="*/ 156904 h 256014"/>
                <a:gd name="connsiteX4" fmla="*/ 1076 w 60400"/>
                <a:gd name="connsiteY4" fmla="*/ 139248 h 256014"/>
                <a:gd name="connsiteX5" fmla="*/ 8079 w 60400"/>
                <a:gd name="connsiteY5" fmla="*/ 123593 h 256014"/>
                <a:gd name="connsiteX6" fmla="*/ 28266 w 60400"/>
                <a:gd name="connsiteY6" fmla="*/ 94931 h 256014"/>
                <a:gd name="connsiteX7" fmla="*/ 33269 w 60400"/>
                <a:gd name="connsiteY7" fmla="*/ 78452 h 256014"/>
                <a:gd name="connsiteX8" fmla="*/ 32916 w 60400"/>
                <a:gd name="connsiteY8" fmla="*/ 60796 h 256014"/>
                <a:gd name="connsiteX9" fmla="*/ 38213 w 60400"/>
                <a:gd name="connsiteY9" fmla="*/ 26367 h 256014"/>
                <a:gd name="connsiteX10" fmla="*/ 47100 w 60400"/>
                <a:gd name="connsiteY10" fmla="*/ 11300 h 256014"/>
                <a:gd name="connsiteX11" fmla="*/ 60400 w 60400"/>
                <a:gd name="connsiteY11" fmla="*/ 0 h 256014"/>
                <a:gd name="connsiteX12" fmla="*/ 47217 w 60400"/>
                <a:gd name="connsiteY12" fmla="*/ 11300 h 256014"/>
                <a:gd name="connsiteX13" fmla="*/ 38389 w 60400"/>
                <a:gd name="connsiteY13" fmla="*/ 26367 h 256014"/>
                <a:gd name="connsiteX14" fmla="*/ 33269 w 60400"/>
                <a:gd name="connsiteY14" fmla="*/ 60737 h 256014"/>
                <a:gd name="connsiteX15" fmla="*/ 33740 w 60400"/>
                <a:gd name="connsiteY15" fmla="*/ 78393 h 256014"/>
                <a:gd name="connsiteX16" fmla="*/ 28737 w 60400"/>
                <a:gd name="connsiteY16" fmla="*/ 95108 h 256014"/>
                <a:gd name="connsiteX17" fmla="*/ 8727 w 60400"/>
                <a:gd name="connsiteY17" fmla="*/ 123828 h 256014"/>
                <a:gd name="connsiteX18" fmla="*/ 1841 w 60400"/>
                <a:gd name="connsiteY18" fmla="*/ 139778 h 256014"/>
                <a:gd name="connsiteX19" fmla="*/ 2665 w 60400"/>
                <a:gd name="connsiteY19" fmla="*/ 156728 h 256014"/>
                <a:gd name="connsiteX20" fmla="*/ 12493 w 60400"/>
                <a:gd name="connsiteY20" fmla="*/ 190451 h 256014"/>
                <a:gd name="connsiteX21" fmla="*/ 21910 w 60400"/>
                <a:gd name="connsiteY21" fmla="*/ 224174 h 256014"/>
                <a:gd name="connsiteX22" fmla="*/ 36859 w 60400"/>
                <a:gd name="connsiteY22" fmla="*/ 255072 h 25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400" h="256014">
                  <a:moveTo>
                    <a:pt x="35976" y="256014"/>
                  </a:moveTo>
                  <a:cubicBezTo>
                    <a:pt x="28949" y="246534"/>
                    <a:pt x="23776" y="235811"/>
                    <a:pt x="20733" y="224410"/>
                  </a:cubicBezTo>
                  <a:cubicBezTo>
                    <a:pt x="17143" y="213227"/>
                    <a:pt x="14259" y="201869"/>
                    <a:pt x="11434" y="190510"/>
                  </a:cubicBezTo>
                  <a:cubicBezTo>
                    <a:pt x="8809" y="179152"/>
                    <a:pt x="5608" y="167936"/>
                    <a:pt x="1841" y="156904"/>
                  </a:cubicBezTo>
                  <a:cubicBezTo>
                    <a:pt x="-319" y="151257"/>
                    <a:pt x="-584" y="145062"/>
                    <a:pt x="1076" y="139248"/>
                  </a:cubicBezTo>
                  <a:cubicBezTo>
                    <a:pt x="2665" y="133726"/>
                    <a:pt x="5019" y="128456"/>
                    <a:pt x="8079" y="123593"/>
                  </a:cubicBezTo>
                  <a:cubicBezTo>
                    <a:pt x="13965" y="113411"/>
                    <a:pt x="21792" y="104583"/>
                    <a:pt x="28266" y="94931"/>
                  </a:cubicBezTo>
                  <a:cubicBezTo>
                    <a:pt x="31468" y="90026"/>
                    <a:pt x="33204" y="84309"/>
                    <a:pt x="33269" y="78452"/>
                  </a:cubicBezTo>
                  <a:cubicBezTo>
                    <a:pt x="33269" y="72567"/>
                    <a:pt x="33269" y="66681"/>
                    <a:pt x="32916" y="60796"/>
                  </a:cubicBezTo>
                  <a:cubicBezTo>
                    <a:pt x="32151" y="49071"/>
                    <a:pt x="33957" y="37319"/>
                    <a:pt x="38213" y="26367"/>
                  </a:cubicBezTo>
                  <a:cubicBezTo>
                    <a:pt x="40467" y="20958"/>
                    <a:pt x="43456" y="15888"/>
                    <a:pt x="47100" y="11300"/>
                  </a:cubicBezTo>
                  <a:cubicBezTo>
                    <a:pt x="50607" y="6560"/>
                    <a:pt x="55157" y="2693"/>
                    <a:pt x="60400" y="0"/>
                  </a:cubicBezTo>
                  <a:cubicBezTo>
                    <a:pt x="55180" y="2683"/>
                    <a:pt x="50666" y="6553"/>
                    <a:pt x="47217" y="11300"/>
                  </a:cubicBezTo>
                  <a:cubicBezTo>
                    <a:pt x="43598" y="15892"/>
                    <a:pt x="40626" y="20963"/>
                    <a:pt x="38389" y="26367"/>
                  </a:cubicBezTo>
                  <a:cubicBezTo>
                    <a:pt x="34216" y="37319"/>
                    <a:pt x="32474" y="49045"/>
                    <a:pt x="33269" y="60737"/>
                  </a:cubicBezTo>
                  <a:cubicBezTo>
                    <a:pt x="33269" y="66623"/>
                    <a:pt x="33975" y="72508"/>
                    <a:pt x="33740" y="78393"/>
                  </a:cubicBezTo>
                  <a:cubicBezTo>
                    <a:pt x="33687" y="84326"/>
                    <a:pt x="31951" y="90122"/>
                    <a:pt x="28737" y="95108"/>
                  </a:cubicBezTo>
                  <a:cubicBezTo>
                    <a:pt x="22263" y="104819"/>
                    <a:pt x="14553" y="113706"/>
                    <a:pt x="8727" y="123828"/>
                  </a:cubicBezTo>
                  <a:cubicBezTo>
                    <a:pt x="5678" y="128788"/>
                    <a:pt x="3359" y="134160"/>
                    <a:pt x="1841" y="139778"/>
                  </a:cubicBezTo>
                  <a:cubicBezTo>
                    <a:pt x="311" y="145372"/>
                    <a:pt x="599" y="151308"/>
                    <a:pt x="2665" y="156728"/>
                  </a:cubicBezTo>
                  <a:cubicBezTo>
                    <a:pt x="6520" y="167792"/>
                    <a:pt x="9804" y="179048"/>
                    <a:pt x="12493" y="190451"/>
                  </a:cubicBezTo>
                  <a:cubicBezTo>
                    <a:pt x="15377" y="201751"/>
                    <a:pt x="18379" y="213110"/>
                    <a:pt x="21910" y="224174"/>
                  </a:cubicBezTo>
                  <a:cubicBezTo>
                    <a:pt x="24959" y="235302"/>
                    <a:pt x="30026" y="245776"/>
                    <a:pt x="36859" y="25507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0D49FE07-4396-45B3-935B-028560128738}"/>
                </a:ext>
              </a:extLst>
            </p:cNvPr>
            <p:cNvSpPr/>
            <p:nvPr/>
          </p:nvSpPr>
          <p:spPr>
            <a:xfrm>
              <a:off x="7562892" y="2575672"/>
              <a:ext cx="40903" cy="145368"/>
            </a:xfrm>
            <a:custGeom>
              <a:avLst/>
              <a:gdLst>
                <a:gd name="connsiteX0" fmla="*/ 39844 w 40903"/>
                <a:gd name="connsiteY0" fmla="*/ 145369 h 145368"/>
                <a:gd name="connsiteX1" fmla="*/ 29368 w 40903"/>
                <a:gd name="connsiteY1" fmla="*/ 128831 h 145368"/>
                <a:gd name="connsiteX2" fmla="*/ 15537 w 40903"/>
                <a:gd name="connsiteY2" fmla="*/ 114176 h 145368"/>
                <a:gd name="connsiteX3" fmla="*/ 10594 w 40903"/>
                <a:gd name="connsiteY3" fmla="*/ 105289 h 145368"/>
                <a:gd name="connsiteX4" fmla="*/ 8946 w 40903"/>
                <a:gd name="connsiteY4" fmla="*/ 95284 h 145368"/>
                <a:gd name="connsiteX5" fmla="*/ 8946 w 40903"/>
                <a:gd name="connsiteY5" fmla="*/ 75156 h 145368"/>
                <a:gd name="connsiteX6" fmla="*/ 10299 w 40903"/>
                <a:gd name="connsiteY6" fmla="*/ 55087 h 145368"/>
                <a:gd name="connsiteX7" fmla="*/ 5238 w 40903"/>
                <a:gd name="connsiteY7" fmla="*/ 35960 h 145368"/>
                <a:gd name="connsiteX8" fmla="*/ 1059 w 40903"/>
                <a:gd name="connsiteY8" fmla="*/ 26778 h 145368"/>
                <a:gd name="connsiteX9" fmla="*/ 0 w 40903"/>
                <a:gd name="connsiteY9" fmla="*/ 21835 h 145368"/>
                <a:gd name="connsiteX10" fmla="*/ 765 w 40903"/>
                <a:gd name="connsiteY10" fmla="*/ 16832 h 145368"/>
                <a:gd name="connsiteX11" fmla="*/ 4237 w 40903"/>
                <a:gd name="connsiteY11" fmla="*/ 7416 h 145368"/>
                <a:gd name="connsiteX12" fmla="*/ 10829 w 40903"/>
                <a:gd name="connsiteY12" fmla="*/ 0 h 145368"/>
                <a:gd name="connsiteX13" fmla="*/ 4296 w 40903"/>
                <a:gd name="connsiteY13" fmla="*/ 7474 h 145368"/>
                <a:gd name="connsiteX14" fmla="*/ 883 w 40903"/>
                <a:gd name="connsiteY14" fmla="*/ 16891 h 145368"/>
                <a:gd name="connsiteX15" fmla="*/ 177 w 40903"/>
                <a:gd name="connsiteY15" fmla="*/ 21835 h 145368"/>
                <a:gd name="connsiteX16" fmla="*/ 1295 w 40903"/>
                <a:gd name="connsiteY16" fmla="*/ 26661 h 145368"/>
                <a:gd name="connsiteX17" fmla="*/ 5473 w 40903"/>
                <a:gd name="connsiteY17" fmla="*/ 35842 h 145368"/>
                <a:gd name="connsiteX18" fmla="*/ 10770 w 40903"/>
                <a:gd name="connsiteY18" fmla="*/ 55087 h 145368"/>
                <a:gd name="connsiteX19" fmla="*/ 9534 w 40903"/>
                <a:gd name="connsiteY19" fmla="*/ 75156 h 145368"/>
                <a:gd name="connsiteX20" fmla="*/ 9534 w 40903"/>
                <a:gd name="connsiteY20" fmla="*/ 95225 h 145368"/>
                <a:gd name="connsiteX21" fmla="*/ 11300 w 40903"/>
                <a:gd name="connsiteY21" fmla="*/ 105054 h 145368"/>
                <a:gd name="connsiteX22" fmla="*/ 16126 w 40903"/>
                <a:gd name="connsiteY22" fmla="*/ 113588 h 145368"/>
                <a:gd name="connsiteX23" fmla="*/ 30015 w 40903"/>
                <a:gd name="connsiteY23" fmla="*/ 128125 h 145368"/>
                <a:gd name="connsiteX24" fmla="*/ 40903 w 40903"/>
                <a:gd name="connsiteY24" fmla="*/ 145075 h 14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903" h="145368">
                  <a:moveTo>
                    <a:pt x="39844" y="145369"/>
                  </a:moveTo>
                  <a:cubicBezTo>
                    <a:pt x="37831" y="139047"/>
                    <a:pt x="34223" y="133350"/>
                    <a:pt x="29368" y="128831"/>
                  </a:cubicBezTo>
                  <a:cubicBezTo>
                    <a:pt x="24777" y="123946"/>
                    <a:pt x="19775" y="119473"/>
                    <a:pt x="15537" y="114176"/>
                  </a:cubicBezTo>
                  <a:cubicBezTo>
                    <a:pt x="13330" y="111563"/>
                    <a:pt x="11647" y="108545"/>
                    <a:pt x="10594" y="105289"/>
                  </a:cubicBezTo>
                  <a:cubicBezTo>
                    <a:pt x="9729" y="102015"/>
                    <a:pt x="9175" y="98664"/>
                    <a:pt x="8946" y="95284"/>
                  </a:cubicBezTo>
                  <a:cubicBezTo>
                    <a:pt x="8475" y="88583"/>
                    <a:pt x="8475" y="81857"/>
                    <a:pt x="8946" y="75156"/>
                  </a:cubicBezTo>
                  <a:cubicBezTo>
                    <a:pt x="9358" y="68447"/>
                    <a:pt x="10123" y="61797"/>
                    <a:pt x="10299" y="55087"/>
                  </a:cubicBezTo>
                  <a:cubicBezTo>
                    <a:pt x="10311" y="48379"/>
                    <a:pt x="8563" y="41784"/>
                    <a:pt x="5238" y="35960"/>
                  </a:cubicBezTo>
                  <a:cubicBezTo>
                    <a:pt x="3767" y="32899"/>
                    <a:pt x="2236" y="30074"/>
                    <a:pt x="1059" y="26778"/>
                  </a:cubicBezTo>
                  <a:cubicBezTo>
                    <a:pt x="500" y="25182"/>
                    <a:pt x="141" y="23521"/>
                    <a:pt x="0" y="21835"/>
                  </a:cubicBezTo>
                  <a:cubicBezTo>
                    <a:pt x="47" y="20142"/>
                    <a:pt x="306" y="18462"/>
                    <a:pt x="765" y="16832"/>
                  </a:cubicBezTo>
                  <a:cubicBezTo>
                    <a:pt x="1518" y="13558"/>
                    <a:pt x="2684" y="10394"/>
                    <a:pt x="4237" y="7416"/>
                  </a:cubicBezTo>
                  <a:cubicBezTo>
                    <a:pt x="5679" y="4365"/>
                    <a:pt x="7969" y="1791"/>
                    <a:pt x="10829" y="0"/>
                  </a:cubicBezTo>
                  <a:cubicBezTo>
                    <a:pt x="7981" y="1816"/>
                    <a:pt x="5715" y="4409"/>
                    <a:pt x="4296" y="7474"/>
                  </a:cubicBezTo>
                  <a:cubicBezTo>
                    <a:pt x="2778" y="10463"/>
                    <a:pt x="1636" y="13625"/>
                    <a:pt x="883" y="16891"/>
                  </a:cubicBezTo>
                  <a:cubicBezTo>
                    <a:pt x="477" y="18510"/>
                    <a:pt x="235" y="20167"/>
                    <a:pt x="177" y="21835"/>
                  </a:cubicBezTo>
                  <a:cubicBezTo>
                    <a:pt x="312" y="23490"/>
                    <a:pt x="689" y="25116"/>
                    <a:pt x="1295" y="26661"/>
                  </a:cubicBezTo>
                  <a:cubicBezTo>
                    <a:pt x="2472" y="29839"/>
                    <a:pt x="4002" y="32546"/>
                    <a:pt x="5473" y="35842"/>
                  </a:cubicBezTo>
                  <a:cubicBezTo>
                    <a:pt x="8881" y="41689"/>
                    <a:pt x="10706" y="48321"/>
                    <a:pt x="10770" y="55087"/>
                  </a:cubicBezTo>
                  <a:cubicBezTo>
                    <a:pt x="10770" y="61797"/>
                    <a:pt x="9887" y="68506"/>
                    <a:pt x="9534" y="75156"/>
                  </a:cubicBezTo>
                  <a:cubicBezTo>
                    <a:pt x="9093" y="81839"/>
                    <a:pt x="9093" y="88543"/>
                    <a:pt x="9534" y="95225"/>
                  </a:cubicBezTo>
                  <a:cubicBezTo>
                    <a:pt x="9823" y="98549"/>
                    <a:pt x="10411" y="101839"/>
                    <a:pt x="11300" y="105054"/>
                  </a:cubicBezTo>
                  <a:cubicBezTo>
                    <a:pt x="12294" y="108206"/>
                    <a:pt x="13937" y="111114"/>
                    <a:pt x="16126" y="113588"/>
                  </a:cubicBezTo>
                  <a:cubicBezTo>
                    <a:pt x="20305" y="118826"/>
                    <a:pt x="25307" y="123240"/>
                    <a:pt x="30015" y="128125"/>
                  </a:cubicBezTo>
                  <a:cubicBezTo>
                    <a:pt x="35024" y="132757"/>
                    <a:pt x="38773" y="138591"/>
                    <a:pt x="40903" y="14507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2C5DF30A-21C3-4260-9846-59C393C3C888}"/>
                </a:ext>
              </a:extLst>
            </p:cNvPr>
            <p:cNvSpPr/>
            <p:nvPr/>
          </p:nvSpPr>
          <p:spPr>
            <a:xfrm>
              <a:off x="7572603" y="2550836"/>
              <a:ext cx="31192" cy="95460"/>
            </a:xfrm>
            <a:custGeom>
              <a:avLst/>
              <a:gdLst>
                <a:gd name="connsiteX0" fmla="*/ 0 w 31192"/>
                <a:gd name="connsiteY0" fmla="*/ 95461 h 95460"/>
                <a:gd name="connsiteX1" fmla="*/ 2707 w 31192"/>
                <a:gd name="connsiteY1" fmla="*/ 89575 h 95460"/>
                <a:gd name="connsiteX2" fmla="*/ 6651 w 31192"/>
                <a:gd name="connsiteY2" fmla="*/ 84396 h 95460"/>
                <a:gd name="connsiteX3" fmla="*/ 14478 w 31192"/>
                <a:gd name="connsiteY3" fmla="*/ 74215 h 95460"/>
                <a:gd name="connsiteX4" fmla="*/ 16773 w 31192"/>
                <a:gd name="connsiteY4" fmla="*/ 68329 h 95460"/>
                <a:gd name="connsiteX5" fmla="*/ 15773 w 31192"/>
                <a:gd name="connsiteY5" fmla="*/ 62032 h 95460"/>
                <a:gd name="connsiteX6" fmla="*/ 15773 w 31192"/>
                <a:gd name="connsiteY6" fmla="*/ 49084 h 95460"/>
                <a:gd name="connsiteX7" fmla="*/ 18421 w 31192"/>
                <a:gd name="connsiteY7" fmla="*/ 36430 h 95460"/>
                <a:gd name="connsiteX8" fmla="*/ 23954 w 31192"/>
                <a:gd name="connsiteY8" fmla="*/ 24660 h 95460"/>
                <a:gd name="connsiteX9" fmla="*/ 31193 w 31192"/>
                <a:gd name="connsiteY9" fmla="*/ 0 h 95460"/>
                <a:gd name="connsiteX10" fmla="*/ 24130 w 31192"/>
                <a:gd name="connsiteY10" fmla="*/ 24719 h 95460"/>
                <a:gd name="connsiteX11" fmla="*/ 18657 w 31192"/>
                <a:gd name="connsiteY11" fmla="*/ 36489 h 95460"/>
                <a:gd name="connsiteX12" fmla="*/ 16067 w 31192"/>
                <a:gd name="connsiteY12" fmla="*/ 49084 h 95460"/>
                <a:gd name="connsiteX13" fmla="*/ 16067 w 31192"/>
                <a:gd name="connsiteY13" fmla="*/ 61914 h 95460"/>
                <a:gd name="connsiteX14" fmla="*/ 17126 w 31192"/>
                <a:gd name="connsiteY14" fmla="*/ 68329 h 95460"/>
                <a:gd name="connsiteX15" fmla="*/ 14772 w 31192"/>
                <a:gd name="connsiteY15" fmla="*/ 74215 h 95460"/>
                <a:gd name="connsiteX16" fmla="*/ 6945 w 31192"/>
                <a:gd name="connsiteY16" fmla="*/ 84514 h 95460"/>
                <a:gd name="connsiteX17" fmla="*/ 530 w 31192"/>
                <a:gd name="connsiteY17" fmla="*/ 95343 h 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92" h="95460">
                  <a:moveTo>
                    <a:pt x="0" y="95461"/>
                  </a:moveTo>
                  <a:cubicBezTo>
                    <a:pt x="453" y="93322"/>
                    <a:pt x="1377" y="91311"/>
                    <a:pt x="2707" y="89575"/>
                  </a:cubicBezTo>
                  <a:cubicBezTo>
                    <a:pt x="3920" y="87772"/>
                    <a:pt x="5232" y="86043"/>
                    <a:pt x="6651" y="84396"/>
                  </a:cubicBezTo>
                  <a:cubicBezTo>
                    <a:pt x="9487" y="81186"/>
                    <a:pt x="12106" y="77784"/>
                    <a:pt x="14478" y="74215"/>
                  </a:cubicBezTo>
                  <a:cubicBezTo>
                    <a:pt x="15655" y="72440"/>
                    <a:pt x="16438" y="70433"/>
                    <a:pt x="16773" y="68329"/>
                  </a:cubicBezTo>
                  <a:cubicBezTo>
                    <a:pt x="16632" y="66204"/>
                    <a:pt x="16297" y="64096"/>
                    <a:pt x="15773" y="62032"/>
                  </a:cubicBezTo>
                  <a:cubicBezTo>
                    <a:pt x="15243" y="57732"/>
                    <a:pt x="15243" y="53384"/>
                    <a:pt x="15773" y="49084"/>
                  </a:cubicBezTo>
                  <a:cubicBezTo>
                    <a:pt x="16185" y="44781"/>
                    <a:pt x="17073" y="40537"/>
                    <a:pt x="18421" y="36430"/>
                  </a:cubicBezTo>
                  <a:cubicBezTo>
                    <a:pt x="19957" y="32371"/>
                    <a:pt x="21811" y="28435"/>
                    <a:pt x="23954" y="24660"/>
                  </a:cubicBezTo>
                  <a:cubicBezTo>
                    <a:pt x="27850" y="16949"/>
                    <a:pt x="30298" y="8592"/>
                    <a:pt x="31193" y="0"/>
                  </a:cubicBezTo>
                  <a:cubicBezTo>
                    <a:pt x="30363" y="8601"/>
                    <a:pt x="27967" y="16978"/>
                    <a:pt x="24130" y="24719"/>
                  </a:cubicBezTo>
                  <a:cubicBezTo>
                    <a:pt x="21958" y="28472"/>
                    <a:pt x="20128" y="32411"/>
                    <a:pt x="18657" y="36489"/>
                  </a:cubicBezTo>
                  <a:cubicBezTo>
                    <a:pt x="17321" y="40577"/>
                    <a:pt x="16456" y="44802"/>
                    <a:pt x="16067" y="49084"/>
                  </a:cubicBezTo>
                  <a:cubicBezTo>
                    <a:pt x="15537" y="53344"/>
                    <a:pt x="15537" y="57654"/>
                    <a:pt x="16067" y="61914"/>
                  </a:cubicBezTo>
                  <a:cubicBezTo>
                    <a:pt x="16632" y="64012"/>
                    <a:pt x="16991" y="66161"/>
                    <a:pt x="17126" y="68329"/>
                  </a:cubicBezTo>
                  <a:cubicBezTo>
                    <a:pt x="16797" y="70443"/>
                    <a:pt x="15991" y="72455"/>
                    <a:pt x="14772" y="74215"/>
                  </a:cubicBezTo>
                  <a:cubicBezTo>
                    <a:pt x="12400" y="77822"/>
                    <a:pt x="9787" y="81263"/>
                    <a:pt x="6945" y="84514"/>
                  </a:cubicBezTo>
                  <a:cubicBezTo>
                    <a:pt x="3990" y="87575"/>
                    <a:pt x="1795" y="91283"/>
                    <a:pt x="530" y="9534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xmlns="" id="{5F1881FE-44EC-40B6-A2D3-C9F0A9075016}"/>
                </a:ext>
              </a:extLst>
            </p:cNvPr>
            <p:cNvSpPr/>
            <p:nvPr/>
          </p:nvSpPr>
          <p:spPr>
            <a:xfrm>
              <a:off x="7621511" y="2539418"/>
              <a:ext cx="28720" cy="42551"/>
            </a:xfrm>
            <a:custGeom>
              <a:avLst/>
              <a:gdLst>
                <a:gd name="connsiteX0" fmla="*/ 0 w 28720"/>
                <a:gd name="connsiteY0" fmla="*/ 42022 h 42551"/>
                <a:gd name="connsiteX1" fmla="*/ 2648 w 28720"/>
                <a:gd name="connsiteY1" fmla="*/ 36136 h 42551"/>
                <a:gd name="connsiteX2" fmla="*/ 7004 w 28720"/>
                <a:gd name="connsiteY2" fmla="*/ 31251 h 42551"/>
                <a:gd name="connsiteX3" fmla="*/ 16656 w 28720"/>
                <a:gd name="connsiteY3" fmla="*/ 22423 h 42551"/>
                <a:gd name="connsiteX4" fmla="*/ 21070 w 28720"/>
                <a:gd name="connsiteY4" fmla="*/ 17656 h 42551"/>
                <a:gd name="connsiteX5" fmla="*/ 23306 w 28720"/>
                <a:gd name="connsiteY5" fmla="*/ 11771 h 42551"/>
                <a:gd name="connsiteX6" fmla="*/ 28721 w 28720"/>
                <a:gd name="connsiteY6" fmla="*/ 0 h 42551"/>
                <a:gd name="connsiteX7" fmla="*/ 23424 w 28720"/>
                <a:gd name="connsiteY7" fmla="*/ 11771 h 42551"/>
                <a:gd name="connsiteX8" fmla="*/ 21246 w 28720"/>
                <a:gd name="connsiteY8" fmla="*/ 17950 h 42551"/>
                <a:gd name="connsiteX9" fmla="*/ 16832 w 28720"/>
                <a:gd name="connsiteY9" fmla="*/ 22776 h 42551"/>
                <a:gd name="connsiteX10" fmla="*/ 7357 w 28720"/>
                <a:gd name="connsiteY10" fmla="*/ 31722 h 42551"/>
                <a:gd name="connsiteX11" fmla="*/ 3060 w 28720"/>
                <a:gd name="connsiteY11" fmla="*/ 36666 h 42551"/>
                <a:gd name="connsiteX12" fmla="*/ 589 w 28720"/>
                <a:gd name="connsiteY12" fmla="*/ 42551 h 4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20" h="42551">
                  <a:moveTo>
                    <a:pt x="0" y="42022"/>
                  </a:moveTo>
                  <a:cubicBezTo>
                    <a:pt x="318" y="39852"/>
                    <a:pt x="1236" y="37813"/>
                    <a:pt x="2648" y="36136"/>
                  </a:cubicBezTo>
                  <a:cubicBezTo>
                    <a:pt x="3990" y="34414"/>
                    <a:pt x="5444" y="32782"/>
                    <a:pt x="7004" y="31251"/>
                  </a:cubicBezTo>
                  <a:cubicBezTo>
                    <a:pt x="10123" y="28132"/>
                    <a:pt x="13419" y="25366"/>
                    <a:pt x="16656" y="22423"/>
                  </a:cubicBezTo>
                  <a:cubicBezTo>
                    <a:pt x="18292" y="20995"/>
                    <a:pt x="19769" y="19396"/>
                    <a:pt x="21070" y="17656"/>
                  </a:cubicBezTo>
                  <a:cubicBezTo>
                    <a:pt x="21952" y="15714"/>
                    <a:pt x="22600" y="13654"/>
                    <a:pt x="23306" y="11771"/>
                  </a:cubicBezTo>
                  <a:cubicBezTo>
                    <a:pt x="24307" y="7524"/>
                    <a:pt x="26149" y="3522"/>
                    <a:pt x="28721" y="0"/>
                  </a:cubicBezTo>
                  <a:cubicBezTo>
                    <a:pt x="26214" y="3547"/>
                    <a:pt x="24418" y="7544"/>
                    <a:pt x="23424" y="11771"/>
                  </a:cubicBezTo>
                  <a:cubicBezTo>
                    <a:pt x="22841" y="13878"/>
                    <a:pt x="22111" y="15942"/>
                    <a:pt x="21246" y="17950"/>
                  </a:cubicBezTo>
                  <a:cubicBezTo>
                    <a:pt x="19998" y="19748"/>
                    <a:pt x="18510" y="21372"/>
                    <a:pt x="16832" y="22776"/>
                  </a:cubicBezTo>
                  <a:cubicBezTo>
                    <a:pt x="13654" y="25778"/>
                    <a:pt x="10358" y="28662"/>
                    <a:pt x="7357" y="31722"/>
                  </a:cubicBezTo>
                  <a:cubicBezTo>
                    <a:pt x="5803" y="33259"/>
                    <a:pt x="4367" y="34911"/>
                    <a:pt x="3060" y="36666"/>
                  </a:cubicBezTo>
                  <a:cubicBezTo>
                    <a:pt x="1660" y="38333"/>
                    <a:pt x="800" y="40385"/>
                    <a:pt x="589" y="425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xmlns="" id="{D3D15F50-BEA9-4722-A3D5-B1875E87C4BA}"/>
                </a:ext>
              </a:extLst>
            </p:cNvPr>
            <p:cNvSpPr/>
            <p:nvPr/>
          </p:nvSpPr>
          <p:spPr>
            <a:xfrm>
              <a:off x="7591375" y="2525411"/>
              <a:ext cx="17305" cy="54498"/>
            </a:xfrm>
            <a:custGeom>
              <a:avLst/>
              <a:gdLst>
                <a:gd name="connsiteX0" fmla="*/ 2239 w 17305"/>
                <a:gd name="connsiteY0" fmla="*/ 54499 h 54498"/>
                <a:gd name="connsiteX1" fmla="*/ 356 w 17305"/>
                <a:gd name="connsiteY1" fmla="*/ 39785 h 54498"/>
                <a:gd name="connsiteX2" fmla="*/ 1651 w 17305"/>
                <a:gd name="connsiteY2" fmla="*/ 25072 h 54498"/>
                <a:gd name="connsiteX3" fmla="*/ 9714 w 17305"/>
                <a:gd name="connsiteY3" fmla="*/ 12654 h 54498"/>
                <a:gd name="connsiteX4" fmla="*/ 17306 w 17305"/>
                <a:gd name="connsiteY4" fmla="*/ 0 h 54498"/>
                <a:gd name="connsiteX5" fmla="*/ 9831 w 17305"/>
                <a:gd name="connsiteY5" fmla="*/ 12712 h 54498"/>
                <a:gd name="connsiteX6" fmla="*/ 1886 w 17305"/>
                <a:gd name="connsiteY6" fmla="*/ 25189 h 54498"/>
                <a:gd name="connsiteX7" fmla="*/ 827 w 17305"/>
                <a:gd name="connsiteY7" fmla="*/ 39726 h 54498"/>
                <a:gd name="connsiteX8" fmla="*/ 2828 w 17305"/>
                <a:gd name="connsiteY8" fmla="*/ 54440 h 5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5" h="54498">
                  <a:moveTo>
                    <a:pt x="2239" y="54499"/>
                  </a:moveTo>
                  <a:cubicBezTo>
                    <a:pt x="1769" y="49555"/>
                    <a:pt x="945" y="44729"/>
                    <a:pt x="356" y="39785"/>
                  </a:cubicBezTo>
                  <a:cubicBezTo>
                    <a:pt x="-397" y="34848"/>
                    <a:pt x="50" y="29802"/>
                    <a:pt x="1651" y="25072"/>
                  </a:cubicBezTo>
                  <a:cubicBezTo>
                    <a:pt x="3734" y="20571"/>
                    <a:pt x="6453" y="16390"/>
                    <a:pt x="9714" y="12654"/>
                  </a:cubicBezTo>
                  <a:cubicBezTo>
                    <a:pt x="12680" y="8712"/>
                    <a:pt x="15222" y="4471"/>
                    <a:pt x="17306" y="0"/>
                  </a:cubicBezTo>
                  <a:cubicBezTo>
                    <a:pt x="15287" y="4498"/>
                    <a:pt x="12780" y="8762"/>
                    <a:pt x="9831" y="12712"/>
                  </a:cubicBezTo>
                  <a:cubicBezTo>
                    <a:pt x="6612" y="16479"/>
                    <a:pt x="3940" y="20679"/>
                    <a:pt x="1886" y="25189"/>
                  </a:cubicBezTo>
                  <a:cubicBezTo>
                    <a:pt x="356" y="29877"/>
                    <a:pt x="-9" y="34867"/>
                    <a:pt x="827" y="39726"/>
                  </a:cubicBezTo>
                  <a:cubicBezTo>
                    <a:pt x="1415" y="44611"/>
                    <a:pt x="2298" y="49496"/>
                    <a:pt x="2828" y="5444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xmlns="" id="{7388EBC5-A006-4657-8B67-480C6A25546E}"/>
                </a:ext>
              </a:extLst>
            </p:cNvPr>
            <p:cNvSpPr/>
            <p:nvPr/>
          </p:nvSpPr>
          <p:spPr>
            <a:xfrm>
              <a:off x="7664846" y="2564372"/>
              <a:ext cx="115910" cy="423099"/>
            </a:xfrm>
            <a:custGeom>
              <a:avLst/>
              <a:gdLst>
                <a:gd name="connsiteX0" fmla="*/ 84730 w 115910"/>
                <a:gd name="connsiteY0" fmla="*/ 422570 h 423099"/>
                <a:gd name="connsiteX1" fmla="*/ 84730 w 115910"/>
                <a:gd name="connsiteY1" fmla="*/ 390848 h 423099"/>
                <a:gd name="connsiteX2" fmla="*/ 84730 w 115910"/>
                <a:gd name="connsiteY2" fmla="*/ 375016 h 423099"/>
                <a:gd name="connsiteX3" fmla="*/ 83082 w 115910"/>
                <a:gd name="connsiteY3" fmla="*/ 360185 h 423099"/>
                <a:gd name="connsiteX4" fmla="*/ 71312 w 115910"/>
                <a:gd name="connsiteY4" fmla="*/ 332583 h 423099"/>
                <a:gd name="connsiteX5" fmla="*/ 60247 w 115910"/>
                <a:gd name="connsiteY5" fmla="*/ 322695 h 423099"/>
                <a:gd name="connsiteX6" fmla="*/ 47535 w 115910"/>
                <a:gd name="connsiteY6" fmla="*/ 313102 h 423099"/>
                <a:gd name="connsiteX7" fmla="*/ 35234 w 115910"/>
                <a:gd name="connsiteY7" fmla="*/ 302509 h 423099"/>
                <a:gd name="connsiteX8" fmla="*/ 25229 w 115910"/>
                <a:gd name="connsiteY8" fmla="*/ 288737 h 423099"/>
                <a:gd name="connsiteX9" fmla="*/ 22698 w 115910"/>
                <a:gd name="connsiteY9" fmla="*/ 281027 h 423099"/>
                <a:gd name="connsiteX10" fmla="*/ 20227 w 115910"/>
                <a:gd name="connsiteY10" fmla="*/ 273376 h 423099"/>
                <a:gd name="connsiteX11" fmla="*/ 17166 w 115910"/>
                <a:gd name="connsiteY11" fmla="*/ 257368 h 423099"/>
                <a:gd name="connsiteX12" fmla="*/ 15754 w 115910"/>
                <a:gd name="connsiteY12" fmla="*/ 225528 h 423099"/>
                <a:gd name="connsiteX13" fmla="*/ 10398 w 115910"/>
                <a:gd name="connsiteY13" fmla="*/ 195042 h 423099"/>
                <a:gd name="connsiteX14" fmla="*/ 4513 w 115910"/>
                <a:gd name="connsiteY14" fmla="*/ 180328 h 423099"/>
                <a:gd name="connsiteX15" fmla="*/ 746 w 115910"/>
                <a:gd name="connsiteY15" fmla="*/ 164555 h 423099"/>
                <a:gd name="connsiteX16" fmla="*/ 216 w 115910"/>
                <a:gd name="connsiteY16" fmla="*/ 148312 h 423099"/>
                <a:gd name="connsiteX17" fmla="*/ 3630 w 115910"/>
                <a:gd name="connsiteY17" fmla="*/ 132539 h 423099"/>
                <a:gd name="connsiteX18" fmla="*/ 15401 w 115910"/>
                <a:gd name="connsiteY18" fmla="*/ 102641 h 423099"/>
                <a:gd name="connsiteX19" fmla="*/ 27760 w 115910"/>
                <a:gd name="connsiteY19" fmla="*/ 91988 h 423099"/>
                <a:gd name="connsiteX20" fmla="*/ 41649 w 115910"/>
                <a:gd name="connsiteY20" fmla="*/ 84337 h 423099"/>
                <a:gd name="connsiteX21" fmla="*/ 95089 w 115910"/>
                <a:gd name="connsiteY21" fmla="*/ 50614 h 423099"/>
                <a:gd name="connsiteX22" fmla="*/ 113686 w 115910"/>
                <a:gd name="connsiteY22" fmla="*/ 25778 h 423099"/>
                <a:gd name="connsiteX23" fmla="*/ 112745 w 115910"/>
                <a:gd name="connsiteY23" fmla="*/ 10476 h 423099"/>
                <a:gd name="connsiteX24" fmla="*/ 101975 w 115910"/>
                <a:gd name="connsiteY24" fmla="*/ 0 h 423099"/>
                <a:gd name="connsiteX25" fmla="*/ 113745 w 115910"/>
                <a:gd name="connsiteY25" fmla="*/ 10358 h 423099"/>
                <a:gd name="connsiteX26" fmla="*/ 114981 w 115910"/>
                <a:gd name="connsiteY26" fmla="*/ 25896 h 423099"/>
                <a:gd name="connsiteX27" fmla="*/ 96089 w 115910"/>
                <a:gd name="connsiteY27" fmla="*/ 51438 h 423099"/>
                <a:gd name="connsiteX28" fmla="*/ 43121 w 115910"/>
                <a:gd name="connsiteY28" fmla="*/ 86221 h 423099"/>
                <a:gd name="connsiteX29" fmla="*/ 29408 w 115910"/>
                <a:gd name="connsiteY29" fmla="*/ 94166 h 423099"/>
                <a:gd name="connsiteX30" fmla="*/ 18108 w 115910"/>
                <a:gd name="connsiteY30" fmla="*/ 104230 h 423099"/>
                <a:gd name="connsiteX31" fmla="*/ 7514 w 115910"/>
                <a:gd name="connsiteY31" fmla="*/ 133657 h 423099"/>
                <a:gd name="connsiteX32" fmla="*/ 4454 w 115910"/>
                <a:gd name="connsiteY32" fmla="*/ 148900 h 423099"/>
                <a:gd name="connsiteX33" fmla="*/ 5219 w 115910"/>
                <a:gd name="connsiteY33" fmla="*/ 164261 h 423099"/>
                <a:gd name="connsiteX34" fmla="*/ 9103 w 115910"/>
                <a:gd name="connsiteY34" fmla="*/ 179210 h 423099"/>
                <a:gd name="connsiteX35" fmla="*/ 14989 w 115910"/>
                <a:gd name="connsiteY35" fmla="*/ 193806 h 423099"/>
                <a:gd name="connsiteX36" fmla="*/ 20874 w 115910"/>
                <a:gd name="connsiteY36" fmla="*/ 225528 h 423099"/>
                <a:gd name="connsiteX37" fmla="*/ 22816 w 115910"/>
                <a:gd name="connsiteY37" fmla="*/ 257015 h 423099"/>
                <a:gd name="connsiteX38" fmla="*/ 25935 w 115910"/>
                <a:gd name="connsiteY38" fmla="*/ 272022 h 423099"/>
                <a:gd name="connsiteX39" fmla="*/ 28466 w 115910"/>
                <a:gd name="connsiteY39" fmla="*/ 279438 h 423099"/>
                <a:gd name="connsiteX40" fmla="*/ 31056 w 115910"/>
                <a:gd name="connsiteY40" fmla="*/ 286736 h 423099"/>
                <a:gd name="connsiteX41" fmla="*/ 39825 w 115910"/>
                <a:gd name="connsiteY41" fmla="*/ 298506 h 423099"/>
                <a:gd name="connsiteX42" fmla="*/ 51596 w 115910"/>
                <a:gd name="connsiteY42" fmla="*/ 308394 h 423099"/>
                <a:gd name="connsiteX43" fmla="*/ 64426 w 115910"/>
                <a:gd name="connsiteY43" fmla="*/ 317693 h 423099"/>
                <a:gd name="connsiteX44" fmla="*/ 77079 w 115910"/>
                <a:gd name="connsiteY44" fmla="*/ 328699 h 423099"/>
                <a:gd name="connsiteX45" fmla="*/ 90439 w 115910"/>
                <a:gd name="connsiteY45" fmla="*/ 358949 h 423099"/>
                <a:gd name="connsiteX46" fmla="*/ 92558 w 115910"/>
                <a:gd name="connsiteY46" fmla="*/ 375546 h 423099"/>
                <a:gd name="connsiteX47" fmla="*/ 92558 w 115910"/>
                <a:gd name="connsiteY47" fmla="*/ 391378 h 423099"/>
                <a:gd name="connsiteX48" fmla="*/ 92852 w 115910"/>
                <a:gd name="connsiteY48" fmla="*/ 423100 h 42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5910" h="423099">
                  <a:moveTo>
                    <a:pt x="84730" y="422570"/>
                  </a:moveTo>
                  <a:lnTo>
                    <a:pt x="84730" y="390848"/>
                  </a:lnTo>
                  <a:lnTo>
                    <a:pt x="84730" y="375016"/>
                  </a:lnTo>
                  <a:cubicBezTo>
                    <a:pt x="84830" y="370020"/>
                    <a:pt x="84277" y="365035"/>
                    <a:pt x="83082" y="360185"/>
                  </a:cubicBezTo>
                  <a:cubicBezTo>
                    <a:pt x="81017" y="350298"/>
                    <a:pt x="77021" y="340917"/>
                    <a:pt x="71312" y="332583"/>
                  </a:cubicBezTo>
                  <a:cubicBezTo>
                    <a:pt x="68069" y="328816"/>
                    <a:pt x="64349" y="325497"/>
                    <a:pt x="60247" y="322695"/>
                  </a:cubicBezTo>
                  <a:lnTo>
                    <a:pt x="47535" y="313102"/>
                  </a:lnTo>
                  <a:cubicBezTo>
                    <a:pt x="43221" y="309830"/>
                    <a:pt x="39107" y="306293"/>
                    <a:pt x="35234" y="302509"/>
                  </a:cubicBezTo>
                  <a:cubicBezTo>
                    <a:pt x="31026" y="298624"/>
                    <a:pt x="27625" y="293939"/>
                    <a:pt x="25229" y="288737"/>
                  </a:cubicBezTo>
                  <a:cubicBezTo>
                    <a:pt x="23993" y="285794"/>
                    <a:pt x="23581" y="283616"/>
                    <a:pt x="22698" y="281027"/>
                  </a:cubicBezTo>
                  <a:lnTo>
                    <a:pt x="20227" y="273376"/>
                  </a:lnTo>
                  <a:cubicBezTo>
                    <a:pt x="18679" y="268156"/>
                    <a:pt x="17655" y="262794"/>
                    <a:pt x="17166" y="257368"/>
                  </a:cubicBezTo>
                  <a:cubicBezTo>
                    <a:pt x="15989" y="246656"/>
                    <a:pt x="16224" y="235886"/>
                    <a:pt x="15754" y="225528"/>
                  </a:cubicBezTo>
                  <a:cubicBezTo>
                    <a:pt x="15436" y="215162"/>
                    <a:pt x="13635" y="204895"/>
                    <a:pt x="10398" y="195042"/>
                  </a:cubicBezTo>
                  <a:cubicBezTo>
                    <a:pt x="8750" y="190157"/>
                    <a:pt x="6337" y="185566"/>
                    <a:pt x="4513" y="180328"/>
                  </a:cubicBezTo>
                  <a:cubicBezTo>
                    <a:pt x="2759" y="175202"/>
                    <a:pt x="1499" y="169920"/>
                    <a:pt x="746" y="164555"/>
                  </a:cubicBezTo>
                  <a:cubicBezTo>
                    <a:pt x="-19" y="159176"/>
                    <a:pt x="-196" y="153729"/>
                    <a:pt x="216" y="148312"/>
                  </a:cubicBezTo>
                  <a:cubicBezTo>
                    <a:pt x="940" y="142972"/>
                    <a:pt x="2082" y="137698"/>
                    <a:pt x="3630" y="132539"/>
                  </a:cubicBezTo>
                  <a:cubicBezTo>
                    <a:pt x="5766" y="121959"/>
                    <a:pt x="9751" y="111839"/>
                    <a:pt x="15401" y="102641"/>
                  </a:cubicBezTo>
                  <a:cubicBezTo>
                    <a:pt x="18632" y="98174"/>
                    <a:pt x="22863" y="94526"/>
                    <a:pt x="27760" y="91988"/>
                  </a:cubicBezTo>
                  <a:lnTo>
                    <a:pt x="41649" y="84337"/>
                  </a:lnTo>
                  <a:cubicBezTo>
                    <a:pt x="60418" y="74691"/>
                    <a:pt x="78303" y="63406"/>
                    <a:pt x="95089" y="50614"/>
                  </a:cubicBezTo>
                  <a:cubicBezTo>
                    <a:pt x="103575" y="44327"/>
                    <a:pt x="110043" y="35694"/>
                    <a:pt x="113686" y="25778"/>
                  </a:cubicBezTo>
                  <a:cubicBezTo>
                    <a:pt x="115329" y="20743"/>
                    <a:pt x="114993" y="15271"/>
                    <a:pt x="112745" y="10476"/>
                  </a:cubicBezTo>
                  <a:cubicBezTo>
                    <a:pt x="110444" y="5867"/>
                    <a:pt x="106648" y="2173"/>
                    <a:pt x="101975" y="0"/>
                  </a:cubicBezTo>
                  <a:cubicBezTo>
                    <a:pt x="107001" y="1951"/>
                    <a:pt x="111173" y="5621"/>
                    <a:pt x="113745" y="10358"/>
                  </a:cubicBezTo>
                  <a:cubicBezTo>
                    <a:pt x="116117" y="15192"/>
                    <a:pt x="116558" y="20748"/>
                    <a:pt x="114981" y="25896"/>
                  </a:cubicBezTo>
                  <a:cubicBezTo>
                    <a:pt x="111356" y="36094"/>
                    <a:pt x="104776" y="44984"/>
                    <a:pt x="96089" y="51438"/>
                  </a:cubicBezTo>
                  <a:cubicBezTo>
                    <a:pt x="79492" y="64571"/>
                    <a:pt x="61766" y="76210"/>
                    <a:pt x="43121" y="86221"/>
                  </a:cubicBezTo>
                  <a:lnTo>
                    <a:pt x="29408" y="94166"/>
                  </a:lnTo>
                  <a:cubicBezTo>
                    <a:pt x="24870" y="96538"/>
                    <a:pt x="20986" y="99996"/>
                    <a:pt x="18108" y="104230"/>
                  </a:cubicBezTo>
                  <a:cubicBezTo>
                    <a:pt x="12840" y="113325"/>
                    <a:pt x="9256" y="123292"/>
                    <a:pt x="7514" y="133657"/>
                  </a:cubicBezTo>
                  <a:cubicBezTo>
                    <a:pt x="6060" y="138641"/>
                    <a:pt x="5036" y="143741"/>
                    <a:pt x="4454" y="148900"/>
                  </a:cubicBezTo>
                  <a:cubicBezTo>
                    <a:pt x="4148" y="154033"/>
                    <a:pt x="4407" y="159184"/>
                    <a:pt x="5219" y="164261"/>
                  </a:cubicBezTo>
                  <a:cubicBezTo>
                    <a:pt x="6025" y="169358"/>
                    <a:pt x="7326" y="174364"/>
                    <a:pt x="9103" y="179210"/>
                  </a:cubicBezTo>
                  <a:cubicBezTo>
                    <a:pt x="10810" y="183977"/>
                    <a:pt x="13400" y="188685"/>
                    <a:pt x="14989" y="193806"/>
                  </a:cubicBezTo>
                  <a:cubicBezTo>
                    <a:pt x="18455" y="204045"/>
                    <a:pt x="20433" y="214727"/>
                    <a:pt x="20874" y="225528"/>
                  </a:cubicBezTo>
                  <a:cubicBezTo>
                    <a:pt x="21580" y="236239"/>
                    <a:pt x="21521" y="246715"/>
                    <a:pt x="22816" y="257015"/>
                  </a:cubicBezTo>
                  <a:cubicBezTo>
                    <a:pt x="23375" y="262105"/>
                    <a:pt x="24417" y="267132"/>
                    <a:pt x="25935" y="272022"/>
                  </a:cubicBezTo>
                  <a:lnTo>
                    <a:pt x="28466" y="279438"/>
                  </a:lnTo>
                  <a:cubicBezTo>
                    <a:pt x="29349" y="281792"/>
                    <a:pt x="30173" y="284852"/>
                    <a:pt x="31056" y="286736"/>
                  </a:cubicBezTo>
                  <a:cubicBezTo>
                    <a:pt x="33192" y="291191"/>
                    <a:pt x="36170" y="295187"/>
                    <a:pt x="39825" y="298506"/>
                  </a:cubicBezTo>
                  <a:cubicBezTo>
                    <a:pt x="43533" y="301979"/>
                    <a:pt x="47594" y="305216"/>
                    <a:pt x="51596" y="308394"/>
                  </a:cubicBezTo>
                  <a:lnTo>
                    <a:pt x="64426" y="317693"/>
                  </a:lnTo>
                  <a:cubicBezTo>
                    <a:pt x="69110" y="320789"/>
                    <a:pt x="73366" y="324490"/>
                    <a:pt x="77079" y="328699"/>
                  </a:cubicBezTo>
                  <a:cubicBezTo>
                    <a:pt x="83500" y="337797"/>
                    <a:pt x="88038" y="348079"/>
                    <a:pt x="90439" y="358949"/>
                  </a:cubicBezTo>
                  <a:cubicBezTo>
                    <a:pt x="91858" y="364370"/>
                    <a:pt x="92570" y="369943"/>
                    <a:pt x="92558" y="375546"/>
                  </a:cubicBezTo>
                  <a:lnTo>
                    <a:pt x="92558" y="391378"/>
                  </a:lnTo>
                  <a:lnTo>
                    <a:pt x="92852" y="423100"/>
                  </a:ln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xmlns="" id="{C0C069D6-4FFE-4F23-96CB-3ED1662CC9E2}"/>
                </a:ext>
              </a:extLst>
            </p:cNvPr>
            <p:cNvSpPr/>
            <p:nvPr/>
          </p:nvSpPr>
          <p:spPr>
            <a:xfrm>
              <a:off x="7693489" y="2493865"/>
              <a:ext cx="56381" cy="151489"/>
            </a:xfrm>
            <a:custGeom>
              <a:avLst/>
              <a:gdLst>
                <a:gd name="connsiteX0" fmla="*/ 22659 w 56381"/>
                <a:gd name="connsiteY0" fmla="*/ 149842 h 151489"/>
                <a:gd name="connsiteX1" fmla="*/ 50143 w 56381"/>
                <a:gd name="connsiteY1" fmla="*/ 112646 h 151489"/>
                <a:gd name="connsiteX2" fmla="*/ 55440 w 56381"/>
                <a:gd name="connsiteY2" fmla="*/ 90223 h 151489"/>
                <a:gd name="connsiteX3" fmla="*/ 52733 w 56381"/>
                <a:gd name="connsiteY3" fmla="*/ 79217 h 151489"/>
                <a:gd name="connsiteX4" fmla="*/ 46495 w 56381"/>
                <a:gd name="connsiteY4" fmla="*/ 69271 h 151489"/>
                <a:gd name="connsiteX5" fmla="*/ 38432 w 56381"/>
                <a:gd name="connsiteY5" fmla="*/ 23424 h 151489"/>
                <a:gd name="connsiteX6" fmla="*/ 22011 w 56381"/>
                <a:gd name="connsiteY6" fmla="*/ 7180 h 151489"/>
                <a:gd name="connsiteX7" fmla="*/ 0 w 56381"/>
                <a:gd name="connsiteY7" fmla="*/ 0 h 151489"/>
                <a:gd name="connsiteX8" fmla="*/ 22070 w 56381"/>
                <a:gd name="connsiteY8" fmla="*/ 7004 h 151489"/>
                <a:gd name="connsiteX9" fmla="*/ 31428 w 56381"/>
                <a:gd name="connsiteY9" fmla="*/ 14478 h 151489"/>
                <a:gd name="connsiteX10" fmla="*/ 35489 w 56381"/>
                <a:gd name="connsiteY10" fmla="*/ 18716 h 151489"/>
                <a:gd name="connsiteX11" fmla="*/ 38785 w 56381"/>
                <a:gd name="connsiteY11" fmla="*/ 23600 h 151489"/>
                <a:gd name="connsiteX12" fmla="*/ 47201 w 56381"/>
                <a:gd name="connsiteY12" fmla="*/ 69330 h 151489"/>
                <a:gd name="connsiteX13" fmla="*/ 53498 w 56381"/>
                <a:gd name="connsiteY13" fmla="*/ 79217 h 151489"/>
                <a:gd name="connsiteX14" fmla="*/ 56382 w 56381"/>
                <a:gd name="connsiteY14" fmla="*/ 90635 h 151489"/>
                <a:gd name="connsiteX15" fmla="*/ 51144 w 56381"/>
                <a:gd name="connsiteY15" fmla="*/ 113529 h 151489"/>
                <a:gd name="connsiteX16" fmla="*/ 23600 w 56381"/>
                <a:gd name="connsiteY16" fmla="*/ 151490 h 15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381" h="151489">
                  <a:moveTo>
                    <a:pt x="22659" y="149842"/>
                  </a:moveTo>
                  <a:cubicBezTo>
                    <a:pt x="34365" y="139544"/>
                    <a:pt x="43734" y="126862"/>
                    <a:pt x="50143" y="112646"/>
                  </a:cubicBezTo>
                  <a:cubicBezTo>
                    <a:pt x="53469" y="105627"/>
                    <a:pt x="55270" y="97987"/>
                    <a:pt x="55440" y="90223"/>
                  </a:cubicBezTo>
                  <a:cubicBezTo>
                    <a:pt x="55493" y="86383"/>
                    <a:pt x="54563" y="82594"/>
                    <a:pt x="52733" y="79217"/>
                  </a:cubicBezTo>
                  <a:cubicBezTo>
                    <a:pt x="50455" y="76029"/>
                    <a:pt x="48372" y="72708"/>
                    <a:pt x="46495" y="69271"/>
                  </a:cubicBezTo>
                  <a:cubicBezTo>
                    <a:pt x="39962" y="54499"/>
                    <a:pt x="46495" y="37490"/>
                    <a:pt x="38432" y="23424"/>
                  </a:cubicBezTo>
                  <a:cubicBezTo>
                    <a:pt x="34353" y="16759"/>
                    <a:pt x="28721" y="11184"/>
                    <a:pt x="22011" y="7180"/>
                  </a:cubicBezTo>
                  <a:cubicBezTo>
                    <a:pt x="15502" y="2756"/>
                    <a:pt x="7869" y="266"/>
                    <a:pt x="0" y="0"/>
                  </a:cubicBezTo>
                  <a:cubicBezTo>
                    <a:pt x="7869" y="202"/>
                    <a:pt x="15526" y="2631"/>
                    <a:pt x="22070" y="7004"/>
                  </a:cubicBezTo>
                  <a:cubicBezTo>
                    <a:pt x="25401" y="9218"/>
                    <a:pt x="28532" y="11720"/>
                    <a:pt x="31428" y="14478"/>
                  </a:cubicBezTo>
                  <a:cubicBezTo>
                    <a:pt x="32899" y="15773"/>
                    <a:pt x="34135" y="17362"/>
                    <a:pt x="35489" y="18716"/>
                  </a:cubicBezTo>
                  <a:cubicBezTo>
                    <a:pt x="36707" y="20259"/>
                    <a:pt x="37808" y="21892"/>
                    <a:pt x="38785" y="23600"/>
                  </a:cubicBezTo>
                  <a:cubicBezTo>
                    <a:pt x="46907" y="37843"/>
                    <a:pt x="40609" y="55028"/>
                    <a:pt x="47201" y="69330"/>
                  </a:cubicBezTo>
                  <a:cubicBezTo>
                    <a:pt x="49078" y="72760"/>
                    <a:pt x="51185" y="76063"/>
                    <a:pt x="53498" y="79217"/>
                  </a:cubicBezTo>
                  <a:cubicBezTo>
                    <a:pt x="55376" y="82730"/>
                    <a:pt x="56370" y="86650"/>
                    <a:pt x="56382" y="90635"/>
                  </a:cubicBezTo>
                  <a:cubicBezTo>
                    <a:pt x="56282" y="98552"/>
                    <a:pt x="54499" y="106357"/>
                    <a:pt x="51144" y="113529"/>
                  </a:cubicBezTo>
                  <a:cubicBezTo>
                    <a:pt x="44764" y="127995"/>
                    <a:pt x="35371" y="140936"/>
                    <a:pt x="23600" y="15149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xmlns="" id="{7AE36880-75E3-49B3-8DEE-AD2D681AAAB5}"/>
                </a:ext>
              </a:extLst>
            </p:cNvPr>
            <p:cNvSpPr/>
            <p:nvPr/>
          </p:nvSpPr>
          <p:spPr>
            <a:xfrm>
              <a:off x="7695490" y="2511875"/>
              <a:ext cx="41433" cy="26425"/>
            </a:xfrm>
            <a:custGeom>
              <a:avLst/>
              <a:gdLst>
                <a:gd name="connsiteX0" fmla="*/ 0 w 41433"/>
                <a:gd name="connsiteY0" fmla="*/ 0 h 26425"/>
                <a:gd name="connsiteX1" fmla="*/ 10476 w 41433"/>
                <a:gd name="connsiteY1" fmla="*/ 7121 h 26425"/>
                <a:gd name="connsiteX2" fmla="*/ 22953 w 41433"/>
                <a:gd name="connsiteY2" fmla="*/ 10299 h 26425"/>
                <a:gd name="connsiteX3" fmla="*/ 34724 w 41433"/>
                <a:gd name="connsiteY3" fmla="*/ 15479 h 26425"/>
                <a:gd name="connsiteX4" fmla="*/ 41433 w 41433"/>
                <a:gd name="connsiteY4" fmla="*/ 26425 h 26425"/>
                <a:gd name="connsiteX5" fmla="*/ 40845 w 41433"/>
                <a:gd name="connsiteY5" fmla="*/ 26425 h 26425"/>
                <a:gd name="connsiteX6" fmla="*/ 34430 w 41433"/>
                <a:gd name="connsiteY6" fmla="*/ 15773 h 26425"/>
                <a:gd name="connsiteX7" fmla="*/ 22659 w 41433"/>
                <a:gd name="connsiteY7" fmla="*/ 10535 h 26425"/>
                <a:gd name="connsiteX8" fmla="*/ 10182 w 41433"/>
                <a:gd name="connsiteY8" fmla="*/ 7239 h 26425"/>
                <a:gd name="connsiteX9" fmla="*/ 0 w 41433"/>
                <a:gd name="connsiteY9" fmla="*/ 0 h 2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433" h="26425">
                  <a:moveTo>
                    <a:pt x="0" y="0"/>
                  </a:moveTo>
                  <a:cubicBezTo>
                    <a:pt x="2690" y="3384"/>
                    <a:pt x="6339" y="5868"/>
                    <a:pt x="10476" y="7121"/>
                  </a:cubicBezTo>
                  <a:cubicBezTo>
                    <a:pt x="14572" y="8415"/>
                    <a:pt x="18739" y="9476"/>
                    <a:pt x="22953" y="10299"/>
                  </a:cubicBezTo>
                  <a:cubicBezTo>
                    <a:pt x="27226" y="11094"/>
                    <a:pt x="31251" y="12867"/>
                    <a:pt x="34724" y="15479"/>
                  </a:cubicBezTo>
                  <a:cubicBezTo>
                    <a:pt x="38167" y="18236"/>
                    <a:pt x="40539" y="22107"/>
                    <a:pt x="41433" y="26425"/>
                  </a:cubicBezTo>
                  <a:lnTo>
                    <a:pt x="40845" y="26425"/>
                  </a:lnTo>
                  <a:cubicBezTo>
                    <a:pt x="40032" y="22227"/>
                    <a:pt x="37761" y="18453"/>
                    <a:pt x="34430" y="15773"/>
                  </a:cubicBezTo>
                  <a:cubicBezTo>
                    <a:pt x="30969" y="13127"/>
                    <a:pt x="26937" y="11332"/>
                    <a:pt x="22659" y="10535"/>
                  </a:cubicBezTo>
                  <a:cubicBezTo>
                    <a:pt x="18445" y="9664"/>
                    <a:pt x="14278" y="8564"/>
                    <a:pt x="10182" y="7239"/>
                  </a:cubicBezTo>
                  <a:cubicBezTo>
                    <a:pt x="6144" y="5888"/>
                    <a:pt x="2601" y="3368"/>
                    <a:pt x="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xmlns="" id="{2B8CB0BF-FE25-4FFE-99EE-F713CB36599C}"/>
                </a:ext>
              </a:extLst>
            </p:cNvPr>
            <p:cNvSpPr/>
            <p:nvPr/>
          </p:nvSpPr>
          <p:spPr>
            <a:xfrm>
              <a:off x="7756815" y="2522822"/>
              <a:ext cx="28289" cy="62443"/>
            </a:xfrm>
            <a:custGeom>
              <a:avLst/>
              <a:gdLst>
                <a:gd name="connsiteX0" fmla="*/ 22953 w 28289"/>
                <a:gd name="connsiteY0" fmla="*/ 62032 h 62443"/>
                <a:gd name="connsiteX1" fmla="*/ 27426 w 28289"/>
                <a:gd name="connsiteY1" fmla="*/ 45376 h 62443"/>
                <a:gd name="connsiteX2" fmla="*/ 19422 w 28289"/>
                <a:gd name="connsiteY2" fmla="*/ 29545 h 62443"/>
                <a:gd name="connsiteX3" fmla="*/ 13536 w 28289"/>
                <a:gd name="connsiteY3" fmla="*/ 22600 h 62443"/>
                <a:gd name="connsiteX4" fmla="*/ 10594 w 28289"/>
                <a:gd name="connsiteY4" fmla="*/ 14007 h 62443"/>
                <a:gd name="connsiteX5" fmla="*/ 0 w 28289"/>
                <a:gd name="connsiteY5" fmla="*/ 0 h 62443"/>
                <a:gd name="connsiteX6" fmla="*/ 10711 w 28289"/>
                <a:gd name="connsiteY6" fmla="*/ 14007 h 62443"/>
                <a:gd name="connsiteX7" fmla="*/ 13772 w 28289"/>
                <a:gd name="connsiteY7" fmla="*/ 22482 h 62443"/>
                <a:gd name="connsiteX8" fmla="*/ 19657 w 28289"/>
                <a:gd name="connsiteY8" fmla="*/ 29368 h 62443"/>
                <a:gd name="connsiteX9" fmla="*/ 27897 w 28289"/>
                <a:gd name="connsiteY9" fmla="*/ 45317 h 62443"/>
                <a:gd name="connsiteX10" fmla="*/ 23424 w 28289"/>
                <a:gd name="connsiteY10" fmla="*/ 62444 h 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89" h="62443">
                  <a:moveTo>
                    <a:pt x="22953" y="62032"/>
                  </a:moveTo>
                  <a:cubicBezTo>
                    <a:pt x="26979" y="57491"/>
                    <a:pt x="28638" y="51323"/>
                    <a:pt x="27426" y="45376"/>
                  </a:cubicBezTo>
                  <a:cubicBezTo>
                    <a:pt x="26190" y="39490"/>
                    <a:pt x="23430" y="34030"/>
                    <a:pt x="19422" y="29545"/>
                  </a:cubicBezTo>
                  <a:cubicBezTo>
                    <a:pt x="17297" y="27371"/>
                    <a:pt x="15331" y="25050"/>
                    <a:pt x="13536" y="22600"/>
                  </a:cubicBezTo>
                  <a:cubicBezTo>
                    <a:pt x="12206" y="19867"/>
                    <a:pt x="11218" y="16981"/>
                    <a:pt x="10594" y="14007"/>
                  </a:cubicBezTo>
                  <a:cubicBezTo>
                    <a:pt x="9081" y="8107"/>
                    <a:pt x="5268" y="3060"/>
                    <a:pt x="0" y="0"/>
                  </a:cubicBezTo>
                  <a:cubicBezTo>
                    <a:pt x="5321" y="3026"/>
                    <a:pt x="9187" y="8081"/>
                    <a:pt x="10711" y="14007"/>
                  </a:cubicBezTo>
                  <a:cubicBezTo>
                    <a:pt x="11365" y="16951"/>
                    <a:pt x="12395" y="19800"/>
                    <a:pt x="13772" y="22482"/>
                  </a:cubicBezTo>
                  <a:cubicBezTo>
                    <a:pt x="15567" y="24915"/>
                    <a:pt x="17533" y="27216"/>
                    <a:pt x="19657" y="29368"/>
                  </a:cubicBezTo>
                  <a:cubicBezTo>
                    <a:pt x="23771" y="33859"/>
                    <a:pt x="26614" y="39364"/>
                    <a:pt x="27897" y="45317"/>
                  </a:cubicBezTo>
                  <a:cubicBezTo>
                    <a:pt x="29115" y="51410"/>
                    <a:pt x="27461" y="57724"/>
                    <a:pt x="23424" y="6244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xmlns="" id="{82248DA1-CEB0-4386-AA5D-BCD01D4CD8F9}"/>
                </a:ext>
              </a:extLst>
            </p:cNvPr>
            <p:cNvSpPr/>
            <p:nvPr/>
          </p:nvSpPr>
          <p:spPr>
            <a:xfrm>
              <a:off x="7673714" y="2512934"/>
              <a:ext cx="32875" cy="146369"/>
            </a:xfrm>
            <a:custGeom>
              <a:avLst/>
              <a:gdLst>
                <a:gd name="connsiteX0" fmla="*/ 16597 w 32875"/>
                <a:gd name="connsiteY0" fmla="*/ 145192 h 146369"/>
                <a:gd name="connsiteX1" fmla="*/ 28721 w 32875"/>
                <a:gd name="connsiteY1" fmla="*/ 129596 h 146369"/>
                <a:gd name="connsiteX2" fmla="*/ 31663 w 32875"/>
                <a:gd name="connsiteY2" fmla="*/ 120179 h 146369"/>
                <a:gd name="connsiteX3" fmla="*/ 28780 w 32875"/>
                <a:gd name="connsiteY3" fmla="*/ 111175 h 146369"/>
                <a:gd name="connsiteX4" fmla="*/ 21835 w 32875"/>
                <a:gd name="connsiteY4" fmla="*/ 103936 h 146369"/>
                <a:gd name="connsiteX5" fmla="*/ 16597 w 32875"/>
                <a:gd name="connsiteY5" fmla="*/ 95108 h 146369"/>
                <a:gd name="connsiteX6" fmla="*/ 17068 w 32875"/>
                <a:gd name="connsiteY6" fmla="*/ 74921 h 146369"/>
                <a:gd name="connsiteX7" fmla="*/ 21246 w 32875"/>
                <a:gd name="connsiteY7" fmla="*/ 55205 h 146369"/>
                <a:gd name="connsiteX8" fmla="*/ 19127 w 32875"/>
                <a:gd name="connsiteY8" fmla="*/ 35312 h 146369"/>
                <a:gd name="connsiteX9" fmla="*/ 8652 w 32875"/>
                <a:gd name="connsiteY9" fmla="*/ 18186 h 146369"/>
                <a:gd name="connsiteX10" fmla="*/ 0 w 32875"/>
                <a:gd name="connsiteY10" fmla="*/ 0 h 146369"/>
                <a:gd name="connsiteX11" fmla="*/ 8769 w 32875"/>
                <a:gd name="connsiteY11" fmla="*/ 18068 h 146369"/>
                <a:gd name="connsiteX12" fmla="*/ 19481 w 32875"/>
                <a:gd name="connsiteY12" fmla="*/ 35195 h 146369"/>
                <a:gd name="connsiteX13" fmla="*/ 21776 w 32875"/>
                <a:gd name="connsiteY13" fmla="*/ 55264 h 146369"/>
                <a:gd name="connsiteX14" fmla="*/ 17833 w 32875"/>
                <a:gd name="connsiteY14" fmla="*/ 75097 h 146369"/>
                <a:gd name="connsiteX15" fmla="*/ 17480 w 32875"/>
                <a:gd name="connsiteY15" fmla="*/ 94872 h 146369"/>
                <a:gd name="connsiteX16" fmla="*/ 29662 w 32875"/>
                <a:gd name="connsiteY16" fmla="*/ 110527 h 146369"/>
                <a:gd name="connsiteX17" fmla="*/ 32840 w 32875"/>
                <a:gd name="connsiteY17" fmla="*/ 120297 h 146369"/>
                <a:gd name="connsiteX18" fmla="*/ 29898 w 32875"/>
                <a:gd name="connsiteY18" fmla="*/ 130126 h 146369"/>
                <a:gd name="connsiteX19" fmla="*/ 17538 w 32875"/>
                <a:gd name="connsiteY19" fmla="*/ 146369 h 14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875" h="146369">
                  <a:moveTo>
                    <a:pt x="16597" y="145192"/>
                  </a:moveTo>
                  <a:cubicBezTo>
                    <a:pt x="21747" y="140958"/>
                    <a:pt x="25890" y="135630"/>
                    <a:pt x="28721" y="129596"/>
                  </a:cubicBezTo>
                  <a:cubicBezTo>
                    <a:pt x="30239" y="126650"/>
                    <a:pt x="31234" y="123465"/>
                    <a:pt x="31663" y="120179"/>
                  </a:cubicBezTo>
                  <a:cubicBezTo>
                    <a:pt x="31928" y="116915"/>
                    <a:pt x="30892" y="113678"/>
                    <a:pt x="28780" y="111175"/>
                  </a:cubicBezTo>
                  <a:cubicBezTo>
                    <a:pt x="26584" y="108647"/>
                    <a:pt x="24271" y="106231"/>
                    <a:pt x="21835" y="103936"/>
                  </a:cubicBezTo>
                  <a:cubicBezTo>
                    <a:pt x="19398" y="101461"/>
                    <a:pt x="17603" y="98431"/>
                    <a:pt x="16597" y="95108"/>
                  </a:cubicBezTo>
                  <a:cubicBezTo>
                    <a:pt x="14984" y="88453"/>
                    <a:pt x="15149" y="81493"/>
                    <a:pt x="17068" y="74921"/>
                  </a:cubicBezTo>
                  <a:cubicBezTo>
                    <a:pt x="18975" y="68469"/>
                    <a:pt x="20375" y="61877"/>
                    <a:pt x="21246" y="55205"/>
                  </a:cubicBezTo>
                  <a:cubicBezTo>
                    <a:pt x="21935" y="48499"/>
                    <a:pt x="21211" y="41723"/>
                    <a:pt x="19127" y="35312"/>
                  </a:cubicBezTo>
                  <a:cubicBezTo>
                    <a:pt x="16579" y="29077"/>
                    <a:pt x="13042" y="23294"/>
                    <a:pt x="8652" y="18186"/>
                  </a:cubicBezTo>
                  <a:cubicBezTo>
                    <a:pt x="4697" y="12694"/>
                    <a:pt x="1766" y="6533"/>
                    <a:pt x="0" y="0"/>
                  </a:cubicBezTo>
                  <a:cubicBezTo>
                    <a:pt x="1836" y="6493"/>
                    <a:pt x="4803" y="12609"/>
                    <a:pt x="8769" y="18068"/>
                  </a:cubicBezTo>
                  <a:cubicBezTo>
                    <a:pt x="13254" y="23150"/>
                    <a:pt x="16873" y="28936"/>
                    <a:pt x="19481" y="35195"/>
                  </a:cubicBezTo>
                  <a:cubicBezTo>
                    <a:pt x="21652" y="41648"/>
                    <a:pt x="22435" y="48487"/>
                    <a:pt x="21776" y="55264"/>
                  </a:cubicBezTo>
                  <a:cubicBezTo>
                    <a:pt x="20993" y="61970"/>
                    <a:pt x="19675" y="68603"/>
                    <a:pt x="17833" y="75097"/>
                  </a:cubicBezTo>
                  <a:cubicBezTo>
                    <a:pt x="15955" y="81540"/>
                    <a:pt x="15832" y="88367"/>
                    <a:pt x="17480" y="94872"/>
                  </a:cubicBezTo>
                  <a:cubicBezTo>
                    <a:pt x="19245" y="101523"/>
                    <a:pt x="25307" y="105231"/>
                    <a:pt x="29662" y="110527"/>
                  </a:cubicBezTo>
                  <a:cubicBezTo>
                    <a:pt x="31952" y="113246"/>
                    <a:pt x="33094" y="116751"/>
                    <a:pt x="32840" y="120297"/>
                  </a:cubicBezTo>
                  <a:cubicBezTo>
                    <a:pt x="32434" y="123719"/>
                    <a:pt x="31440" y="127045"/>
                    <a:pt x="29898" y="130126"/>
                  </a:cubicBezTo>
                  <a:cubicBezTo>
                    <a:pt x="27032" y="136389"/>
                    <a:pt x="22812" y="141937"/>
                    <a:pt x="17538" y="14636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xmlns="" id="{7A259124-A0B5-41E3-8DCF-38F1440F5938}"/>
                </a:ext>
              </a:extLst>
            </p:cNvPr>
            <p:cNvSpPr/>
            <p:nvPr/>
          </p:nvSpPr>
          <p:spPr>
            <a:xfrm>
              <a:off x="7696014" y="2545363"/>
              <a:ext cx="19823" cy="74450"/>
            </a:xfrm>
            <a:custGeom>
              <a:avLst/>
              <a:gdLst>
                <a:gd name="connsiteX0" fmla="*/ 16426 w 19823"/>
                <a:gd name="connsiteY0" fmla="*/ 0 h 74450"/>
                <a:gd name="connsiteX1" fmla="*/ 17897 w 19823"/>
                <a:gd name="connsiteY1" fmla="*/ 19304 h 74450"/>
                <a:gd name="connsiteX2" fmla="*/ 5361 w 19823"/>
                <a:gd name="connsiteY2" fmla="*/ 35195 h 74450"/>
                <a:gd name="connsiteX3" fmla="*/ 4125 w 19823"/>
                <a:gd name="connsiteY3" fmla="*/ 45023 h 74450"/>
                <a:gd name="connsiteX4" fmla="*/ 3125 w 19823"/>
                <a:gd name="connsiteY4" fmla="*/ 55146 h 74450"/>
                <a:gd name="connsiteX5" fmla="*/ 535 w 19823"/>
                <a:gd name="connsiteY5" fmla="*/ 64857 h 74450"/>
                <a:gd name="connsiteX6" fmla="*/ 3184 w 19823"/>
                <a:gd name="connsiteY6" fmla="*/ 74038 h 74450"/>
                <a:gd name="connsiteX7" fmla="*/ 2772 w 19823"/>
                <a:gd name="connsiteY7" fmla="*/ 74450 h 74450"/>
                <a:gd name="connsiteX8" fmla="*/ 182 w 19823"/>
                <a:gd name="connsiteY8" fmla="*/ 64798 h 74450"/>
                <a:gd name="connsiteX9" fmla="*/ 2889 w 19823"/>
                <a:gd name="connsiteY9" fmla="*/ 54969 h 74450"/>
                <a:gd name="connsiteX10" fmla="*/ 3949 w 19823"/>
                <a:gd name="connsiteY10" fmla="*/ 45023 h 74450"/>
                <a:gd name="connsiteX11" fmla="*/ 5244 w 19823"/>
                <a:gd name="connsiteY11" fmla="*/ 35018 h 74450"/>
                <a:gd name="connsiteX12" fmla="*/ 17897 w 19823"/>
                <a:gd name="connsiteY12" fmla="*/ 19245 h 74450"/>
                <a:gd name="connsiteX13" fmla="*/ 16426 w 19823"/>
                <a:gd name="connsiteY13" fmla="*/ 0 h 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23" h="74450">
                  <a:moveTo>
                    <a:pt x="16426" y="0"/>
                  </a:moveTo>
                  <a:cubicBezTo>
                    <a:pt x="20351" y="5702"/>
                    <a:pt x="20916" y="13073"/>
                    <a:pt x="17897" y="19304"/>
                  </a:cubicBezTo>
                  <a:cubicBezTo>
                    <a:pt x="14660" y="25189"/>
                    <a:pt x="8363" y="29074"/>
                    <a:pt x="5361" y="35195"/>
                  </a:cubicBezTo>
                  <a:cubicBezTo>
                    <a:pt x="4037" y="38291"/>
                    <a:pt x="3613" y="41696"/>
                    <a:pt x="4125" y="45023"/>
                  </a:cubicBezTo>
                  <a:cubicBezTo>
                    <a:pt x="4502" y="48430"/>
                    <a:pt x="4161" y="51878"/>
                    <a:pt x="3125" y="55146"/>
                  </a:cubicBezTo>
                  <a:cubicBezTo>
                    <a:pt x="1971" y="58299"/>
                    <a:pt x="1106" y="61549"/>
                    <a:pt x="535" y="64857"/>
                  </a:cubicBezTo>
                  <a:cubicBezTo>
                    <a:pt x="-36" y="68162"/>
                    <a:pt x="941" y="71545"/>
                    <a:pt x="3184" y="74038"/>
                  </a:cubicBezTo>
                  <a:lnTo>
                    <a:pt x="2772" y="74450"/>
                  </a:lnTo>
                  <a:cubicBezTo>
                    <a:pt x="518" y="71777"/>
                    <a:pt x="-430" y="68240"/>
                    <a:pt x="182" y="64798"/>
                  </a:cubicBezTo>
                  <a:cubicBezTo>
                    <a:pt x="812" y="61453"/>
                    <a:pt x="1718" y="58166"/>
                    <a:pt x="2889" y="54969"/>
                  </a:cubicBezTo>
                  <a:cubicBezTo>
                    <a:pt x="3919" y="51761"/>
                    <a:pt x="4278" y="48376"/>
                    <a:pt x="3949" y="45023"/>
                  </a:cubicBezTo>
                  <a:cubicBezTo>
                    <a:pt x="3437" y="41633"/>
                    <a:pt x="3884" y="38166"/>
                    <a:pt x="5244" y="35018"/>
                  </a:cubicBezTo>
                  <a:cubicBezTo>
                    <a:pt x="8363" y="29133"/>
                    <a:pt x="14660" y="25248"/>
                    <a:pt x="17897" y="19245"/>
                  </a:cubicBezTo>
                  <a:cubicBezTo>
                    <a:pt x="20916" y="13035"/>
                    <a:pt x="20357" y="5679"/>
                    <a:pt x="16426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xmlns="" id="{C271852F-9118-4C83-A92B-4507A8B1F8A3}"/>
                </a:ext>
              </a:extLst>
            </p:cNvPr>
            <p:cNvSpPr/>
            <p:nvPr/>
          </p:nvSpPr>
          <p:spPr>
            <a:xfrm>
              <a:off x="7700610" y="2534416"/>
              <a:ext cx="9960" cy="37960"/>
            </a:xfrm>
            <a:custGeom>
              <a:avLst/>
              <a:gdLst>
                <a:gd name="connsiteX0" fmla="*/ 6945 w 9960"/>
                <a:gd name="connsiteY0" fmla="*/ 37784 h 37960"/>
                <a:gd name="connsiteX1" fmla="*/ 9652 w 9960"/>
                <a:gd name="connsiteY1" fmla="*/ 28309 h 37960"/>
                <a:gd name="connsiteX2" fmla="*/ 5179 w 9960"/>
                <a:gd name="connsiteY2" fmla="*/ 19363 h 37960"/>
                <a:gd name="connsiteX3" fmla="*/ 1471 w 9960"/>
                <a:gd name="connsiteY3" fmla="*/ 10005 h 37960"/>
                <a:gd name="connsiteX4" fmla="*/ 0 w 9960"/>
                <a:gd name="connsiteY4" fmla="*/ 0 h 37960"/>
                <a:gd name="connsiteX5" fmla="*/ 1530 w 9960"/>
                <a:gd name="connsiteY5" fmla="*/ 10005 h 37960"/>
                <a:gd name="connsiteX6" fmla="*/ 5297 w 9960"/>
                <a:gd name="connsiteY6" fmla="*/ 19304 h 37960"/>
                <a:gd name="connsiteX7" fmla="*/ 9887 w 9960"/>
                <a:gd name="connsiteY7" fmla="*/ 28309 h 37960"/>
                <a:gd name="connsiteX8" fmla="*/ 7180 w 9960"/>
                <a:gd name="connsiteY8" fmla="*/ 37961 h 3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0" h="37960">
                  <a:moveTo>
                    <a:pt x="6945" y="37784"/>
                  </a:moveTo>
                  <a:cubicBezTo>
                    <a:pt x="9046" y="35097"/>
                    <a:pt x="10017" y="31699"/>
                    <a:pt x="9652" y="28309"/>
                  </a:cubicBezTo>
                  <a:cubicBezTo>
                    <a:pt x="8952" y="24993"/>
                    <a:pt x="7410" y="21914"/>
                    <a:pt x="5179" y="19363"/>
                  </a:cubicBezTo>
                  <a:cubicBezTo>
                    <a:pt x="3084" y="16656"/>
                    <a:pt x="1801" y="13412"/>
                    <a:pt x="1471" y="10005"/>
                  </a:cubicBezTo>
                  <a:cubicBezTo>
                    <a:pt x="1460" y="6618"/>
                    <a:pt x="959" y="3249"/>
                    <a:pt x="0" y="0"/>
                  </a:cubicBezTo>
                  <a:cubicBezTo>
                    <a:pt x="989" y="3244"/>
                    <a:pt x="1501" y="6614"/>
                    <a:pt x="1530" y="10005"/>
                  </a:cubicBezTo>
                  <a:cubicBezTo>
                    <a:pt x="1907" y="13392"/>
                    <a:pt x="3208" y="16610"/>
                    <a:pt x="5297" y="19304"/>
                  </a:cubicBezTo>
                  <a:cubicBezTo>
                    <a:pt x="7598" y="21846"/>
                    <a:pt x="9181" y="24953"/>
                    <a:pt x="9887" y="28309"/>
                  </a:cubicBezTo>
                  <a:cubicBezTo>
                    <a:pt x="10246" y="31753"/>
                    <a:pt x="9281" y="35206"/>
                    <a:pt x="7180" y="3796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xmlns="" id="{BDE61E02-548A-4E3C-8FA2-0D14F9477036}"/>
                </a:ext>
              </a:extLst>
            </p:cNvPr>
            <p:cNvSpPr/>
            <p:nvPr/>
          </p:nvSpPr>
          <p:spPr>
            <a:xfrm>
              <a:off x="7465053" y="3434697"/>
              <a:ext cx="240265" cy="290390"/>
            </a:xfrm>
            <a:custGeom>
              <a:avLst/>
              <a:gdLst>
                <a:gd name="connsiteX0" fmla="*/ 240266 w 240265"/>
                <a:gd name="connsiteY0" fmla="*/ 93936 h 290390"/>
                <a:gd name="connsiteX1" fmla="*/ 217430 w 240265"/>
                <a:gd name="connsiteY1" fmla="*/ 123069 h 290390"/>
                <a:gd name="connsiteX2" fmla="*/ 208838 w 240265"/>
                <a:gd name="connsiteY2" fmla="*/ 127718 h 290390"/>
                <a:gd name="connsiteX3" fmla="*/ 199068 w 240265"/>
                <a:gd name="connsiteY3" fmla="*/ 128425 h 290390"/>
                <a:gd name="connsiteX4" fmla="*/ 194477 w 240265"/>
                <a:gd name="connsiteY4" fmla="*/ 128013 h 290390"/>
                <a:gd name="connsiteX5" fmla="*/ 189593 w 240265"/>
                <a:gd name="connsiteY5" fmla="*/ 126835 h 290390"/>
                <a:gd name="connsiteX6" fmla="*/ 181235 w 240265"/>
                <a:gd name="connsiteY6" fmla="*/ 122068 h 290390"/>
                <a:gd name="connsiteX7" fmla="*/ 136918 w 240265"/>
                <a:gd name="connsiteY7" fmla="*/ 64039 h 290390"/>
                <a:gd name="connsiteX8" fmla="*/ 83067 w 240265"/>
                <a:gd name="connsiteY8" fmla="*/ 16544 h 290390"/>
                <a:gd name="connsiteX9" fmla="*/ 50168 w 240265"/>
                <a:gd name="connsiteY9" fmla="*/ 2948 h 290390"/>
                <a:gd name="connsiteX10" fmla="*/ 32865 w 240265"/>
                <a:gd name="connsiteY10" fmla="*/ 4478 h 290390"/>
                <a:gd name="connsiteX11" fmla="*/ 18858 w 240265"/>
                <a:gd name="connsiteY11" fmla="*/ 14719 h 290390"/>
                <a:gd name="connsiteX12" fmla="*/ 6322 w 240265"/>
                <a:gd name="connsiteY12" fmla="*/ 47913 h 290390"/>
                <a:gd name="connsiteX13" fmla="*/ 2791 w 240265"/>
                <a:gd name="connsiteY13" fmla="*/ 83990 h 290390"/>
                <a:gd name="connsiteX14" fmla="*/ 5086 w 240265"/>
                <a:gd name="connsiteY14" fmla="*/ 156321 h 290390"/>
                <a:gd name="connsiteX15" fmla="*/ 16150 w 240265"/>
                <a:gd name="connsiteY15" fmla="*/ 190692 h 290390"/>
                <a:gd name="connsiteX16" fmla="*/ 34631 w 240265"/>
                <a:gd name="connsiteY16" fmla="*/ 221943 h 290390"/>
                <a:gd name="connsiteX17" fmla="*/ 49403 w 240265"/>
                <a:gd name="connsiteY17" fmla="*/ 255078 h 290390"/>
                <a:gd name="connsiteX18" fmla="*/ 45342 w 240265"/>
                <a:gd name="connsiteY18" fmla="*/ 290390 h 290390"/>
                <a:gd name="connsiteX19" fmla="*/ 49167 w 240265"/>
                <a:gd name="connsiteY19" fmla="*/ 255078 h 290390"/>
                <a:gd name="connsiteX20" fmla="*/ 34160 w 240265"/>
                <a:gd name="connsiteY20" fmla="*/ 222179 h 290390"/>
                <a:gd name="connsiteX21" fmla="*/ 15385 w 240265"/>
                <a:gd name="connsiteY21" fmla="*/ 190986 h 290390"/>
                <a:gd name="connsiteX22" fmla="*/ 4027 w 240265"/>
                <a:gd name="connsiteY22" fmla="*/ 156439 h 290390"/>
                <a:gd name="connsiteX23" fmla="*/ 1143 w 240265"/>
                <a:gd name="connsiteY23" fmla="*/ 83813 h 290390"/>
                <a:gd name="connsiteX24" fmla="*/ 4439 w 240265"/>
                <a:gd name="connsiteY24" fmla="*/ 47559 h 290390"/>
                <a:gd name="connsiteX25" fmla="*/ 17092 w 240265"/>
                <a:gd name="connsiteY25" fmla="*/ 13307 h 290390"/>
                <a:gd name="connsiteX26" fmla="*/ 32041 w 240265"/>
                <a:gd name="connsiteY26" fmla="*/ 2242 h 290390"/>
                <a:gd name="connsiteX27" fmla="*/ 50521 w 240265"/>
                <a:gd name="connsiteY27" fmla="*/ 418 h 290390"/>
                <a:gd name="connsiteX28" fmla="*/ 84480 w 240265"/>
                <a:gd name="connsiteY28" fmla="*/ 14131 h 290390"/>
                <a:gd name="connsiteX29" fmla="*/ 139508 w 240265"/>
                <a:gd name="connsiteY29" fmla="*/ 61920 h 290390"/>
                <a:gd name="connsiteX30" fmla="*/ 160637 w 240265"/>
                <a:gd name="connsiteY30" fmla="*/ 91347 h 290390"/>
                <a:gd name="connsiteX31" fmla="*/ 183589 w 240265"/>
                <a:gd name="connsiteY31" fmla="*/ 118655 h 290390"/>
                <a:gd name="connsiteX32" fmla="*/ 190887 w 240265"/>
                <a:gd name="connsiteY32" fmla="*/ 122775 h 290390"/>
                <a:gd name="connsiteX33" fmla="*/ 199362 w 240265"/>
                <a:gd name="connsiteY33" fmla="*/ 124069 h 290390"/>
                <a:gd name="connsiteX34" fmla="*/ 207602 w 240265"/>
                <a:gd name="connsiteY34" fmla="*/ 123481 h 290390"/>
                <a:gd name="connsiteX35" fmla="*/ 214900 w 240265"/>
                <a:gd name="connsiteY35" fmla="*/ 119479 h 290390"/>
                <a:gd name="connsiteX36" fmla="*/ 236264 w 240265"/>
                <a:gd name="connsiteY36" fmla="*/ 91700 h 29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0265" h="290390">
                  <a:moveTo>
                    <a:pt x="240266" y="93936"/>
                  </a:moveTo>
                  <a:cubicBezTo>
                    <a:pt x="234934" y="105236"/>
                    <a:pt x="227130" y="115188"/>
                    <a:pt x="217430" y="123069"/>
                  </a:cubicBezTo>
                  <a:cubicBezTo>
                    <a:pt x="214859" y="125105"/>
                    <a:pt x="211951" y="126682"/>
                    <a:pt x="208838" y="127718"/>
                  </a:cubicBezTo>
                  <a:cubicBezTo>
                    <a:pt x="205660" y="128583"/>
                    <a:pt x="202340" y="128825"/>
                    <a:pt x="199068" y="128425"/>
                  </a:cubicBezTo>
                  <a:lnTo>
                    <a:pt x="194477" y="128013"/>
                  </a:lnTo>
                  <a:cubicBezTo>
                    <a:pt x="192806" y="127830"/>
                    <a:pt x="191164" y="127436"/>
                    <a:pt x="189593" y="126835"/>
                  </a:cubicBezTo>
                  <a:cubicBezTo>
                    <a:pt x="186556" y="125729"/>
                    <a:pt x="183731" y="124117"/>
                    <a:pt x="181235" y="122068"/>
                  </a:cubicBezTo>
                  <a:cubicBezTo>
                    <a:pt x="162284" y="105295"/>
                    <a:pt x="151808" y="82695"/>
                    <a:pt x="136918" y="64039"/>
                  </a:cubicBezTo>
                  <a:cubicBezTo>
                    <a:pt x="121970" y="45099"/>
                    <a:pt x="103725" y="29009"/>
                    <a:pt x="83067" y="16544"/>
                  </a:cubicBezTo>
                  <a:cubicBezTo>
                    <a:pt x="73121" y="9852"/>
                    <a:pt x="61933" y="5226"/>
                    <a:pt x="50168" y="2948"/>
                  </a:cubicBezTo>
                  <a:cubicBezTo>
                    <a:pt x="44365" y="2012"/>
                    <a:pt x="38415" y="2536"/>
                    <a:pt x="32865" y="4478"/>
                  </a:cubicBezTo>
                  <a:cubicBezTo>
                    <a:pt x="27333" y="6521"/>
                    <a:pt x="22477" y="10064"/>
                    <a:pt x="18858" y="14719"/>
                  </a:cubicBezTo>
                  <a:cubicBezTo>
                    <a:pt x="11966" y="24559"/>
                    <a:pt x="7658" y="35971"/>
                    <a:pt x="6322" y="47913"/>
                  </a:cubicBezTo>
                  <a:cubicBezTo>
                    <a:pt x="4497" y="59683"/>
                    <a:pt x="3791" y="71925"/>
                    <a:pt x="2791" y="83990"/>
                  </a:cubicBezTo>
                  <a:cubicBezTo>
                    <a:pt x="431" y="108097"/>
                    <a:pt x="1202" y="132409"/>
                    <a:pt x="5086" y="156321"/>
                  </a:cubicBezTo>
                  <a:cubicBezTo>
                    <a:pt x="7287" y="168204"/>
                    <a:pt x="11007" y="179757"/>
                    <a:pt x="16150" y="190692"/>
                  </a:cubicBezTo>
                  <a:cubicBezTo>
                    <a:pt x="21730" y="201444"/>
                    <a:pt x="27898" y="211873"/>
                    <a:pt x="34631" y="221943"/>
                  </a:cubicBezTo>
                  <a:cubicBezTo>
                    <a:pt x="41399" y="232072"/>
                    <a:pt x="46390" y="243278"/>
                    <a:pt x="49403" y="255078"/>
                  </a:cubicBezTo>
                  <a:cubicBezTo>
                    <a:pt x="52581" y="266937"/>
                    <a:pt x="51127" y="279561"/>
                    <a:pt x="45342" y="290390"/>
                  </a:cubicBezTo>
                  <a:cubicBezTo>
                    <a:pt x="51033" y="279526"/>
                    <a:pt x="52398" y="266908"/>
                    <a:pt x="49167" y="255078"/>
                  </a:cubicBezTo>
                  <a:cubicBezTo>
                    <a:pt x="46048" y="243348"/>
                    <a:pt x="40975" y="232225"/>
                    <a:pt x="34160" y="222179"/>
                  </a:cubicBezTo>
                  <a:cubicBezTo>
                    <a:pt x="27327" y="212138"/>
                    <a:pt x="21059" y="201727"/>
                    <a:pt x="15385" y="190986"/>
                  </a:cubicBezTo>
                  <a:cubicBezTo>
                    <a:pt x="10130" y="180004"/>
                    <a:pt x="6310" y="168392"/>
                    <a:pt x="4027" y="156439"/>
                  </a:cubicBezTo>
                  <a:cubicBezTo>
                    <a:pt x="-81" y="132456"/>
                    <a:pt x="-1053" y="108044"/>
                    <a:pt x="1143" y="83813"/>
                  </a:cubicBezTo>
                  <a:cubicBezTo>
                    <a:pt x="2084" y="71748"/>
                    <a:pt x="2673" y="59624"/>
                    <a:pt x="4439" y="47559"/>
                  </a:cubicBezTo>
                  <a:cubicBezTo>
                    <a:pt x="5727" y="35265"/>
                    <a:pt x="10077" y="23488"/>
                    <a:pt x="17092" y="13307"/>
                  </a:cubicBezTo>
                  <a:cubicBezTo>
                    <a:pt x="20971" y="8322"/>
                    <a:pt x="26138" y="4496"/>
                    <a:pt x="32041" y="2242"/>
                  </a:cubicBezTo>
                  <a:cubicBezTo>
                    <a:pt x="37956" y="117"/>
                    <a:pt x="44306" y="-512"/>
                    <a:pt x="50521" y="418"/>
                  </a:cubicBezTo>
                  <a:cubicBezTo>
                    <a:pt x="62645" y="2654"/>
                    <a:pt x="74198" y="7321"/>
                    <a:pt x="84480" y="14131"/>
                  </a:cubicBezTo>
                  <a:cubicBezTo>
                    <a:pt x="105543" y="26625"/>
                    <a:pt x="124188" y="42810"/>
                    <a:pt x="139508" y="61920"/>
                  </a:cubicBezTo>
                  <a:cubicBezTo>
                    <a:pt x="147218" y="71395"/>
                    <a:pt x="153751" y="81695"/>
                    <a:pt x="160637" y="91347"/>
                  </a:cubicBezTo>
                  <a:cubicBezTo>
                    <a:pt x="167040" y="101428"/>
                    <a:pt x="174756" y="110615"/>
                    <a:pt x="183589" y="118655"/>
                  </a:cubicBezTo>
                  <a:cubicBezTo>
                    <a:pt x="185779" y="120415"/>
                    <a:pt x="188245" y="121809"/>
                    <a:pt x="190887" y="122775"/>
                  </a:cubicBezTo>
                  <a:cubicBezTo>
                    <a:pt x="193642" y="123593"/>
                    <a:pt x="196490" y="124028"/>
                    <a:pt x="199362" y="124069"/>
                  </a:cubicBezTo>
                  <a:cubicBezTo>
                    <a:pt x="202123" y="124417"/>
                    <a:pt x="204918" y="124217"/>
                    <a:pt x="207602" y="123481"/>
                  </a:cubicBezTo>
                  <a:cubicBezTo>
                    <a:pt x="210250" y="122580"/>
                    <a:pt x="212716" y="121227"/>
                    <a:pt x="214900" y="119479"/>
                  </a:cubicBezTo>
                  <a:cubicBezTo>
                    <a:pt x="224010" y="111934"/>
                    <a:pt x="231308" y="102441"/>
                    <a:pt x="236264" y="9170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xmlns="" id="{EFADFB6B-FAC7-49E2-8022-1E03E99E0780}"/>
                </a:ext>
              </a:extLst>
            </p:cNvPr>
            <p:cNvSpPr/>
            <p:nvPr/>
          </p:nvSpPr>
          <p:spPr>
            <a:xfrm>
              <a:off x="7721327" y="3481786"/>
              <a:ext cx="141444" cy="225291"/>
            </a:xfrm>
            <a:custGeom>
              <a:avLst/>
              <a:gdLst>
                <a:gd name="connsiteX0" fmla="*/ 4296 w 141444"/>
                <a:gd name="connsiteY0" fmla="*/ 16184 h 225291"/>
                <a:gd name="connsiteX1" fmla="*/ 13536 w 141444"/>
                <a:gd name="connsiteY1" fmla="*/ 38784 h 225291"/>
                <a:gd name="connsiteX2" fmla="*/ 19422 w 141444"/>
                <a:gd name="connsiteY2" fmla="*/ 49083 h 225291"/>
                <a:gd name="connsiteX3" fmla="*/ 28544 w 141444"/>
                <a:gd name="connsiteY3" fmla="*/ 54321 h 225291"/>
                <a:gd name="connsiteX4" fmla="*/ 39020 w 141444"/>
                <a:gd name="connsiteY4" fmla="*/ 52497 h 225291"/>
                <a:gd name="connsiteX5" fmla="*/ 48319 w 141444"/>
                <a:gd name="connsiteY5" fmla="*/ 45081 h 225291"/>
                <a:gd name="connsiteX6" fmla="*/ 64386 w 141444"/>
                <a:gd name="connsiteY6" fmla="*/ 26601 h 225291"/>
                <a:gd name="connsiteX7" fmla="*/ 82042 w 141444"/>
                <a:gd name="connsiteY7" fmla="*/ 8945 h 225291"/>
                <a:gd name="connsiteX8" fmla="*/ 105584 w 141444"/>
                <a:gd name="connsiteY8" fmla="*/ 117 h 225291"/>
                <a:gd name="connsiteX9" fmla="*/ 128655 w 141444"/>
                <a:gd name="connsiteY9" fmla="*/ 9533 h 225291"/>
                <a:gd name="connsiteX10" fmla="*/ 137895 w 141444"/>
                <a:gd name="connsiteY10" fmla="*/ 33075 h 225291"/>
                <a:gd name="connsiteX11" fmla="*/ 141426 w 141444"/>
                <a:gd name="connsiteY11" fmla="*/ 57676 h 225291"/>
                <a:gd name="connsiteX12" fmla="*/ 138483 w 141444"/>
                <a:gd name="connsiteY12" fmla="*/ 82336 h 225291"/>
                <a:gd name="connsiteX13" fmla="*/ 124594 w 141444"/>
                <a:gd name="connsiteY13" fmla="*/ 129419 h 225291"/>
                <a:gd name="connsiteX14" fmla="*/ 137895 w 141444"/>
                <a:gd name="connsiteY14" fmla="*/ 225291 h 225291"/>
                <a:gd name="connsiteX15" fmla="*/ 123534 w 141444"/>
                <a:gd name="connsiteY15" fmla="*/ 129242 h 225291"/>
                <a:gd name="connsiteX16" fmla="*/ 136894 w 141444"/>
                <a:gd name="connsiteY16" fmla="*/ 81747 h 225291"/>
                <a:gd name="connsiteX17" fmla="*/ 135776 w 141444"/>
                <a:gd name="connsiteY17" fmla="*/ 33428 h 225291"/>
                <a:gd name="connsiteX18" fmla="*/ 126712 w 141444"/>
                <a:gd name="connsiteY18" fmla="*/ 11181 h 225291"/>
                <a:gd name="connsiteX19" fmla="*/ 105760 w 141444"/>
                <a:gd name="connsiteY19" fmla="*/ 3001 h 225291"/>
                <a:gd name="connsiteX20" fmla="*/ 83867 w 141444"/>
                <a:gd name="connsiteY20" fmla="*/ 11476 h 225291"/>
                <a:gd name="connsiteX21" fmla="*/ 66976 w 141444"/>
                <a:gd name="connsiteY21" fmla="*/ 29132 h 225291"/>
                <a:gd name="connsiteX22" fmla="*/ 50909 w 141444"/>
                <a:gd name="connsiteY22" fmla="*/ 48083 h 225291"/>
                <a:gd name="connsiteX23" fmla="*/ 41021 w 141444"/>
                <a:gd name="connsiteY23" fmla="*/ 56146 h 225291"/>
                <a:gd name="connsiteX24" fmla="*/ 34665 w 141444"/>
                <a:gd name="connsiteY24" fmla="*/ 58676 h 225291"/>
                <a:gd name="connsiteX25" fmla="*/ 27897 w 141444"/>
                <a:gd name="connsiteY25" fmla="*/ 58676 h 225291"/>
                <a:gd name="connsiteX26" fmla="*/ 21482 w 141444"/>
                <a:gd name="connsiteY26" fmla="*/ 56675 h 225291"/>
                <a:gd name="connsiteX27" fmla="*/ 16244 w 141444"/>
                <a:gd name="connsiteY27" fmla="*/ 51967 h 225291"/>
                <a:gd name="connsiteX28" fmla="*/ 9652 w 141444"/>
                <a:gd name="connsiteY28" fmla="*/ 41197 h 225291"/>
                <a:gd name="connsiteX29" fmla="*/ 0 w 141444"/>
                <a:gd name="connsiteY29" fmla="*/ 18244 h 22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1444" h="225291">
                  <a:moveTo>
                    <a:pt x="4296" y="16184"/>
                  </a:moveTo>
                  <a:cubicBezTo>
                    <a:pt x="6927" y="23894"/>
                    <a:pt x="10011" y="31439"/>
                    <a:pt x="13536" y="38784"/>
                  </a:cubicBezTo>
                  <a:cubicBezTo>
                    <a:pt x="15267" y="42344"/>
                    <a:pt x="17232" y="45782"/>
                    <a:pt x="19422" y="49083"/>
                  </a:cubicBezTo>
                  <a:cubicBezTo>
                    <a:pt x="21546" y="52085"/>
                    <a:pt x="24883" y="53997"/>
                    <a:pt x="28544" y="54321"/>
                  </a:cubicBezTo>
                  <a:cubicBezTo>
                    <a:pt x="32134" y="55251"/>
                    <a:pt x="35954" y="54586"/>
                    <a:pt x="39020" y="52497"/>
                  </a:cubicBezTo>
                  <a:cubicBezTo>
                    <a:pt x="42404" y="50402"/>
                    <a:pt x="45524" y="47912"/>
                    <a:pt x="48319" y="45081"/>
                  </a:cubicBezTo>
                  <a:cubicBezTo>
                    <a:pt x="53993" y="39208"/>
                    <a:pt x="59360" y="33040"/>
                    <a:pt x="64386" y="26601"/>
                  </a:cubicBezTo>
                  <a:cubicBezTo>
                    <a:pt x="69530" y="20015"/>
                    <a:pt x="75457" y="14089"/>
                    <a:pt x="82042" y="8945"/>
                  </a:cubicBezTo>
                  <a:cubicBezTo>
                    <a:pt x="88858" y="3766"/>
                    <a:pt x="97044" y="694"/>
                    <a:pt x="105584" y="117"/>
                  </a:cubicBezTo>
                  <a:cubicBezTo>
                    <a:pt x="114353" y="-701"/>
                    <a:pt x="122963" y="2812"/>
                    <a:pt x="128655" y="9533"/>
                  </a:cubicBezTo>
                  <a:cubicBezTo>
                    <a:pt x="133310" y="16666"/>
                    <a:pt x="136453" y="24677"/>
                    <a:pt x="137895" y="33075"/>
                  </a:cubicBezTo>
                  <a:cubicBezTo>
                    <a:pt x="139960" y="41126"/>
                    <a:pt x="141143" y="49372"/>
                    <a:pt x="141426" y="57676"/>
                  </a:cubicBezTo>
                  <a:cubicBezTo>
                    <a:pt x="141596" y="65992"/>
                    <a:pt x="140602" y="74290"/>
                    <a:pt x="138483" y="82336"/>
                  </a:cubicBezTo>
                  <a:cubicBezTo>
                    <a:pt x="134422" y="98344"/>
                    <a:pt x="127477" y="113410"/>
                    <a:pt x="124594" y="129419"/>
                  </a:cubicBezTo>
                  <a:cubicBezTo>
                    <a:pt x="118385" y="161971"/>
                    <a:pt x="123057" y="195659"/>
                    <a:pt x="137895" y="225291"/>
                  </a:cubicBezTo>
                  <a:cubicBezTo>
                    <a:pt x="122699" y="195717"/>
                    <a:pt x="117649" y="161965"/>
                    <a:pt x="123534" y="129242"/>
                  </a:cubicBezTo>
                  <a:cubicBezTo>
                    <a:pt x="126241" y="112881"/>
                    <a:pt x="133069" y="97638"/>
                    <a:pt x="136894" y="81747"/>
                  </a:cubicBezTo>
                  <a:cubicBezTo>
                    <a:pt x="140702" y="65815"/>
                    <a:pt x="140319" y="49166"/>
                    <a:pt x="135776" y="33428"/>
                  </a:cubicBezTo>
                  <a:cubicBezTo>
                    <a:pt x="134257" y="25483"/>
                    <a:pt x="131179" y="17926"/>
                    <a:pt x="126712" y="11181"/>
                  </a:cubicBezTo>
                  <a:cubicBezTo>
                    <a:pt x="121486" y="5190"/>
                    <a:pt x="113664" y="2136"/>
                    <a:pt x="105760" y="3001"/>
                  </a:cubicBezTo>
                  <a:cubicBezTo>
                    <a:pt x="97797" y="3642"/>
                    <a:pt x="90188" y="6585"/>
                    <a:pt x="83867" y="11476"/>
                  </a:cubicBezTo>
                  <a:cubicBezTo>
                    <a:pt x="77540" y="16655"/>
                    <a:pt x="71866" y="22581"/>
                    <a:pt x="66976" y="29132"/>
                  </a:cubicBezTo>
                  <a:cubicBezTo>
                    <a:pt x="61950" y="35717"/>
                    <a:pt x="56582" y="42044"/>
                    <a:pt x="50909" y="48083"/>
                  </a:cubicBezTo>
                  <a:cubicBezTo>
                    <a:pt x="47937" y="51143"/>
                    <a:pt x="44617" y="53850"/>
                    <a:pt x="41021" y="56146"/>
                  </a:cubicBezTo>
                  <a:cubicBezTo>
                    <a:pt x="39103" y="57423"/>
                    <a:pt x="36937" y="58282"/>
                    <a:pt x="34665" y="58676"/>
                  </a:cubicBezTo>
                  <a:cubicBezTo>
                    <a:pt x="32429" y="59088"/>
                    <a:pt x="30133" y="59088"/>
                    <a:pt x="27897" y="58676"/>
                  </a:cubicBezTo>
                  <a:cubicBezTo>
                    <a:pt x="25678" y="58306"/>
                    <a:pt x="23518" y="57635"/>
                    <a:pt x="21482" y="56675"/>
                  </a:cubicBezTo>
                  <a:cubicBezTo>
                    <a:pt x="19386" y="55545"/>
                    <a:pt x="17591" y="53927"/>
                    <a:pt x="16244" y="51967"/>
                  </a:cubicBezTo>
                  <a:cubicBezTo>
                    <a:pt x="13825" y="48518"/>
                    <a:pt x="11624" y="44922"/>
                    <a:pt x="9652" y="41197"/>
                  </a:cubicBezTo>
                  <a:cubicBezTo>
                    <a:pt x="5968" y="33752"/>
                    <a:pt x="2749" y="26083"/>
                    <a:pt x="0" y="1824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232708" y="213066"/>
            <a:ext cx="6645695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800" b="1" dirty="0">
                <a:latin typeface="Roboto"/>
                <a:ea typeface="Roboto"/>
                <a:cs typeface="Roboto"/>
                <a:sym typeface="Roboto"/>
              </a:rPr>
              <a:t>Cardiovascular Dataset</a:t>
            </a:r>
            <a:endParaRPr sz="4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subTitle" idx="1"/>
          </p:nvPr>
        </p:nvSpPr>
        <p:spPr>
          <a:xfrm>
            <a:off x="2923540" y="368903"/>
            <a:ext cx="3224927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EDA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Presentation</a:t>
            </a:r>
            <a:endParaRPr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02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Roboto"/>
                <a:ea typeface="Roboto"/>
                <a:sym typeface="Roboto"/>
              </a:rPr>
              <a:t>Answers </a:t>
            </a:r>
            <a:endParaRPr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F7154C3-D9AA-42D7-9C9B-031A68C12923}"/>
              </a:ext>
            </a:extLst>
          </p:cNvPr>
          <p:cNvGrpSpPr/>
          <p:nvPr/>
        </p:nvGrpSpPr>
        <p:grpSpPr>
          <a:xfrm>
            <a:off x="7056071" y="2185113"/>
            <a:ext cx="1739319" cy="2318417"/>
            <a:chOff x="7056071" y="2185113"/>
            <a:chExt cx="1739319" cy="2318417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7D19B89C-8048-4369-AC7F-F2EAAE99D7CA}"/>
                </a:ext>
              </a:extLst>
            </p:cNvPr>
            <p:cNvSpPr/>
            <p:nvPr/>
          </p:nvSpPr>
          <p:spPr>
            <a:xfrm>
              <a:off x="7177436" y="2472283"/>
              <a:ext cx="1084515" cy="1114986"/>
            </a:xfrm>
            <a:custGeom>
              <a:avLst/>
              <a:gdLst>
                <a:gd name="connsiteX0" fmla="*/ 1667981 w 1668521"/>
                <a:gd name="connsiteY0" fmla="*/ 1039944 h 1715400"/>
                <a:gd name="connsiteX1" fmla="*/ 1487064 w 1668521"/>
                <a:gd name="connsiteY1" fmla="*/ 632734 h 1715400"/>
                <a:gd name="connsiteX2" fmla="*/ 1229579 w 1668521"/>
                <a:gd name="connsiteY2" fmla="*/ 231469 h 1715400"/>
                <a:gd name="connsiteX3" fmla="*/ 910768 w 1668521"/>
                <a:gd name="connsiteY3" fmla="*/ 21714 h 1715400"/>
                <a:gd name="connsiteX4" fmla="*/ 325466 w 1668521"/>
                <a:gd name="connsiteY4" fmla="*/ 143365 h 1715400"/>
                <a:gd name="connsiteX5" fmla="*/ 51561 w 1668521"/>
                <a:gd name="connsiteY5" fmla="*/ 513791 h 1715400"/>
                <a:gd name="connsiteX6" fmla="*/ 61095 w 1668521"/>
                <a:gd name="connsiteY6" fmla="*/ 1203498 h 1715400"/>
                <a:gd name="connsiteX7" fmla="*/ 465833 w 1668521"/>
                <a:gd name="connsiteY7" fmla="*/ 1622949 h 1715400"/>
                <a:gd name="connsiteX8" fmla="*/ 1342284 w 1668521"/>
                <a:gd name="connsiteY8" fmla="*/ 1606470 h 1715400"/>
                <a:gd name="connsiteX9" fmla="*/ 1668510 w 1668521"/>
                <a:gd name="connsiteY9" fmla="*/ 1060601 h 1715400"/>
                <a:gd name="connsiteX10" fmla="*/ 1667981 w 1668521"/>
                <a:gd name="connsiteY10" fmla="*/ 1039944 h 1715400"/>
                <a:gd name="connsiteX11" fmla="*/ 1361941 w 1668521"/>
                <a:gd name="connsiteY11" fmla="*/ 269606 h 1715400"/>
                <a:gd name="connsiteX12" fmla="*/ 1410319 w 1668521"/>
                <a:gd name="connsiteY12" fmla="*/ 363772 h 1715400"/>
                <a:gd name="connsiteX13" fmla="*/ 1447985 w 1668521"/>
                <a:gd name="connsiteY13" fmla="*/ 426628 h 1715400"/>
                <a:gd name="connsiteX14" fmla="*/ 1552274 w 1668521"/>
                <a:gd name="connsiteY14" fmla="*/ 367245 h 1715400"/>
                <a:gd name="connsiteX15" fmla="*/ 1435567 w 1668521"/>
                <a:gd name="connsiteY15" fmla="*/ 25893 h 1715400"/>
                <a:gd name="connsiteX16" fmla="*/ 1310620 w 1668521"/>
                <a:gd name="connsiteY16" fmla="*/ 27717 h 1715400"/>
                <a:gd name="connsiteX17" fmla="*/ 1286255 w 1668521"/>
                <a:gd name="connsiteY17" fmla="*/ 134419 h 1715400"/>
                <a:gd name="connsiteX18" fmla="*/ 1340930 w 1668521"/>
                <a:gd name="connsiteY18" fmla="*/ 235824 h 1715400"/>
                <a:gd name="connsiteX19" fmla="*/ 1361882 w 1668521"/>
                <a:gd name="connsiteY19" fmla="*/ 269606 h 17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8521" h="1715400">
                  <a:moveTo>
                    <a:pt x="1667981" y="1039944"/>
                  </a:moveTo>
                  <a:cubicBezTo>
                    <a:pt x="1661389" y="887983"/>
                    <a:pt x="1593942" y="740437"/>
                    <a:pt x="1487064" y="632734"/>
                  </a:cubicBezTo>
                  <a:cubicBezTo>
                    <a:pt x="1375242" y="519970"/>
                    <a:pt x="1328159" y="356121"/>
                    <a:pt x="1229579" y="231469"/>
                  </a:cubicBezTo>
                  <a:cubicBezTo>
                    <a:pt x="1147183" y="127062"/>
                    <a:pt x="1037833" y="58792"/>
                    <a:pt x="910768" y="21714"/>
                  </a:cubicBezTo>
                  <a:cubicBezTo>
                    <a:pt x="716550" y="-35080"/>
                    <a:pt x="485490" y="24421"/>
                    <a:pt x="325466" y="143365"/>
                  </a:cubicBezTo>
                  <a:cubicBezTo>
                    <a:pt x="194517" y="240768"/>
                    <a:pt x="102823" y="361124"/>
                    <a:pt x="51561" y="513791"/>
                  </a:cubicBezTo>
                  <a:cubicBezTo>
                    <a:pt x="-12590" y="704595"/>
                    <a:pt x="-24949" y="1014695"/>
                    <a:pt x="61095" y="1203498"/>
                  </a:cubicBezTo>
                  <a:cubicBezTo>
                    <a:pt x="144609" y="1386357"/>
                    <a:pt x="250310" y="1524193"/>
                    <a:pt x="465833" y="1622949"/>
                  </a:cubicBezTo>
                  <a:cubicBezTo>
                    <a:pt x="770166" y="1762374"/>
                    <a:pt x="1123406" y="1733653"/>
                    <a:pt x="1342284" y="1606470"/>
                  </a:cubicBezTo>
                  <a:cubicBezTo>
                    <a:pt x="1561161" y="1479287"/>
                    <a:pt x="1669805" y="1260704"/>
                    <a:pt x="1668510" y="1060601"/>
                  </a:cubicBezTo>
                  <a:cubicBezTo>
                    <a:pt x="1668510" y="1053892"/>
                    <a:pt x="1668334" y="1046888"/>
                    <a:pt x="1667981" y="1039944"/>
                  </a:cubicBezTo>
                  <a:close/>
                  <a:moveTo>
                    <a:pt x="1361941" y="269606"/>
                  </a:moveTo>
                  <a:cubicBezTo>
                    <a:pt x="1379768" y="300093"/>
                    <a:pt x="1395917" y="331526"/>
                    <a:pt x="1410319" y="363772"/>
                  </a:cubicBezTo>
                  <a:cubicBezTo>
                    <a:pt x="1420383" y="386196"/>
                    <a:pt x="1430152" y="409678"/>
                    <a:pt x="1447985" y="426628"/>
                  </a:cubicBezTo>
                  <a:cubicBezTo>
                    <a:pt x="1500365" y="476183"/>
                    <a:pt x="1537031" y="414092"/>
                    <a:pt x="1552274" y="367245"/>
                  </a:cubicBezTo>
                  <a:cubicBezTo>
                    <a:pt x="1591412" y="247360"/>
                    <a:pt x="1555805" y="84746"/>
                    <a:pt x="1435567" y="25893"/>
                  </a:cubicBezTo>
                  <a:cubicBezTo>
                    <a:pt x="1395958" y="6412"/>
                    <a:pt x="1344285" y="-827"/>
                    <a:pt x="1310620" y="27717"/>
                  </a:cubicBezTo>
                  <a:cubicBezTo>
                    <a:pt x="1281193" y="52612"/>
                    <a:pt x="1275720" y="97282"/>
                    <a:pt x="1286255" y="134419"/>
                  </a:cubicBezTo>
                  <a:cubicBezTo>
                    <a:pt x="1296790" y="171556"/>
                    <a:pt x="1320037" y="203396"/>
                    <a:pt x="1340930" y="235824"/>
                  </a:cubicBezTo>
                  <a:cubicBezTo>
                    <a:pt x="1348151" y="246812"/>
                    <a:pt x="1355131" y="258071"/>
                    <a:pt x="1361882" y="269606"/>
                  </a:cubicBezTo>
                  <a:close/>
                </a:path>
              </a:pathLst>
            </a:custGeom>
            <a:solidFill>
              <a:srgbClr val="C53F3F">
                <a:alpha val="1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A9F2429E-5A9F-45FF-9089-C034A305C1B5}"/>
                </a:ext>
              </a:extLst>
            </p:cNvPr>
            <p:cNvSpPr/>
            <p:nvPr/>
          </p:nvSpPr>
          <p:spPr>
            <a:xfrm>
              <a:off x="7661685" y="4207214"/>
              <a:ext cx="591791" cy="296316"/>
            </a:xfrm>
            <a:custGeom>
              <a:avLst/>
              <a:gdLst>
                <a:gd name="connsiteX0" fmla="*/ 910468 w 910468"/>
                <a:gd name="connsiteY0" fmla="*/ 227941 h 455881"/>
                <a:gd name="connsiteX1" fmla="*/ 455234 w 910468"/>
                <a:gd name="connsiteY1" fmla="*/ 455882 h 455881"/>
                <a:gd name="connsiteX2" fmla="*/ 0 w 910468"/>
                <a:gd name="connsiteY2" fmla="*/ 227941 h 455881"/>
                <a:gd name="connsiteX3" fmla="*/ 455234 w 910468"/>
                <a:gd name="connsiteY3" fmla="*/ 0 h 455881"/>
                <a:gd name="connsiteX4" fmla="*/ 910468 w 910468"/>
                <a:gd name="connsiteY4" fmla="*/ 227941 h 45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468" h="455881">
                  <a:moveTo>
                    <a:pt x="910468" y="227941"/>
                  </a:moveTo>
                  <a:cubicBezTo>
                    <a:pt x="910468" y="353829"/>
                    <a:pt x="706653" y="455882"/>
                    <a:pt x="455234" y="455882"/>
                  </a:cubicBezTo>
                  <a:cubicBezTo>
                    <a:pt x="203815" y="455882"/>
                    <a:pt x="0" y="353829"/>
                    <a:pt x="0" y="227941"/>
                  </a:cubicBezTo>
                  <a:cubicBezTo>
                    <a:pt x="0" y="102053"/>
                    <a:pt x="203815" y="0"/>
                    <a:pt x="455234" y="0"/>
                  </a:cubicBezTo>
                  <a:cubicBezTo>
                    <a:pt x="706653" y="0"/>
                    <a:pt x="910468" y="102053"/>
                    <a:pt x="910468" y="227941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6">
              <a:extLst>
                <a:ext uri="{FF2B5EF4-FFF2-40B4-BE49-F238E27FC236}">
                  <a16:creationId xmlns:a16="http://schemas.microsoft.com/office/drawing/2014/main" xmlns="" id="{5F5ED0D5-26EC-4B0D-9D44-6C5A83F30F6A}"/>
                </a:ext>
              </a:extLst>
            </p:cNvPr>
            <p:cNvGrpSpPr/>
            <p:nvPr/>
          </p:nvGrpSpPr>
          <p:grpSpPr>
            <a:xfrm>
              <a:off x="7065169" y="2185113"/>
              <a:ext cx="1674347" cy="1517172"/>
              <a:chOff x="6405977" y="2349419"/>
              <a:chExt cx="2575975" cy="2334162"/>
            </a:xfrm>
          </p:grpSpPr>
          <p:grpSp>
            <p:nvGrpSpPr>
              <p:cNvPr id="277" name="Graphic 6">
                <a:extLst>
                  <a:ext uri="{FF2B5EF4-FFF2-40B4-BE49-F238E27FC236}">
                    <a16:creationId xmlns:a16="http://schemas.microsoft.com/office/drawing/2014/main" xmlns="" id="{1F803AF1-95BA-4A47-BF39-5558C7277C76}"/>
                  </a:ext>
                </a:extLst>
              </p:cNvPr>
              <p:cNvGrpSpPr/>
              <p:nvPr/>
            </p:nvGrpSpPr>
            <p:grpSpPr>
              <a:xfrm>
                <a:off x="8344616" y="4417935"/>
                <a:ext cx="300723" cy="265646"/>
                <a:chOff x="8344616" y="4417935"/>
                <a:chExt cx="300723" cy="265646"/>
              </a:xfrm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xmlns="" id="{D48603FD-C445-4819-9751-495B3396A720}"/>
                    </a:ext>
                  </a:extLst>
                </p:cNvPr>
                <p:cNvSpPr/>
                <p:nvPr/>
              </p:nvSpPr>
              <p:spPr>
                <a:xfrm>
                  <a:off x="8376975" y="4456572"/>
                  <a:ext cx="252950" cy="215940"/>
                </a:xfrm>
                <a:custGeom>
                  <a:avLst/>
                  <a:gdLst>
                    <a:gd name="connsiteX0" fmla="*/ 241931 w 252950"/>
                    <a:gd name="connsiteY0" fmla="*/ 36263 h 215940"/>
                    <a:gd name="connsiteX1" fmla="*/ 204676 w 252950"/>
                    <a:gd name="connsiteY1" fmla="*/ 6012 h 215940"/>
                    <a:gd name="connsiteX2" fmla="*/ 167951 w 252950"/>
                    <a:gd name="connsiteY2" fmla="*/ 126 h 215940"/>
                    <a:gd name="connsiteX3" fmla="*/ 11694 w 252950"/>
                    <a:gd name="connsiteY3" fmla="*/ 97706 h 215940"/>
                    <a:gd name="connsiteX4" fmla="*/ 1572 w 252950"/>
                    <a:gd name="connsiteY4" fmla="*/ 125720 h 215940"/>
                    <a:gd name="connsiteX5" fmla="*/ 55835 w 252950"/>
                    <a:gd name="connsiteY5" fmla="*/ 212647 h 215940"/>
                    <a:gd name="connsiteX6" fmla="*/ 85262 w 252950"/>
                    <a:gd name="connsiteY6" fmla="*/ 215826 h 215940"/>
                    <a:gd name="connsiteX7" fmla="*/ 241519 w 252950"/>
                    <a:gd name="connsiteY7" fmla="*/ 118246 h 215940"/>
                    <a:gd name="connsiteX8" fmla="*/ 252524 w 252950"/>
                    <a:gd name="connsiteY8" fmla="*/ 82934 h 215940"/>
                    <a:gd name="connsiteX9" fmla="*/ 241931 w 252950"/>
                    <a:gd name="connsiteY9" fmla="*/ 36263 h 215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2950" h="215940">
                      <a:moveTo>
                        <a:pt x="241931" y="36263"/>
                      </a:moveTo>
                      <a:cubicBezTo>
                        <a:pt x="233220" y="22320"/>
                        <a:pt x="220113" y="11673"/>
                        <a:pt x="204676" y="6012"/>
                      </a:cubicBezTo>
                      <a:cubicBezTo>
                        <a:pt x="192994" y="1462"/>
                        <a:pt x="180470" y="-545"/>
                        <a:pt x="167951" y="126"/>
                      </a:cubicBezTo>
                      <a:cubicBezTo>
                        <a:pt x="109097" y="2127"/>
                        <a:pt x="39297" y="45856"/>
                        <a:pt x="11694" y="97706"/>
                      </a:cubicBezTo>
                      <a:cubicBezTo>
                        <a:pt x="6892" y="106463"/>
                        <a:pt x="3479" y="115915"/>
                        <a:pt x="1572" y="125720"/>
                      </a:cubicBezTo>
                      <a:cubicBezTo>
                        <a:pt x="-6521" y="164552"/>
                        <a:pt x="17397" y="202866"/>
                        <a:pt x="55835" y="212647"/>
                      </a:cubicBezTo>
                      <a:cubicBezTo>
                        <a:pt x="65416" y="215237"/>
                        <a:pt x="75345" y="216314"/>
                        <a:pt x="85262" y="215826"/>
                      </a:cubicBezTo>
                      <a:cubicBezTo>
                        <a:pt x="144116" y="213824"/>
                        <a:pt x="213916" y="170096"/>
                        <a:pt x="241519" y="118246"/>
                      </a:cubicBezTo>
                      <a:cubicBezTo>
                        <a:pt x="247622" y="107376"/>
                        <a:pt x="251371" y="95346"/>
                        <a:pt x="252524" y="82934"/>
                      </a:cubicBezTo>
                      <a:cubicBezTo>
                        <a:pt x="254284" y="66631"/>
                        <a:pt x="250559" y="50205"/>
                        <a:pt x="241931" y="3626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xmlns="" id="{B698972A-7EE5-413E-B4F5-F016B5A83515}"/>
                    </a:ext>
                  </a:extLst>
                </p:cNvPr>
                <p:cNvSpPr/>
                <p:nvPr/>
              </p:nvSpPr>
              <p:spPr>
                <a:xfrm rot="-1919399">
                  <a:off x="8364676" y="4475544"/>
                  <a:ext cx="260604" cy="150430"/>
                </a:xfrm>
                <a:custGeom>
                  <a:avLst/>
                  <a:gdLst>
                    <a:gd name="connsiteX0" fmla="*/ 260605 w 260604"/>
                    <a:gd name="connsiteY0" fmla="*/ 75215 h 150430"/>
                    <a:gd name="connsiteX1" fmla="*/ 130302 w 260604"/>
                    <a:gd name="connsiteY1" fmla="*/ 150430 h 150430"/>
                    <a:gd name="connsiteX2" fmla="*/ 0 w 260604"/>
                    <a:gd name="connsiteY2" fmla="*/ 75215 h 150430"/>
                    <a:gd name="connsiteX3" fmla="*/ 130302 w 260604"/>
                    <a:gd name="connsiteY3" fmla="*/ 0 h 150430"/>
                    <a:gd name="connsiteX4" fmla="*/ 260605 w 260604"/>
                    <a:gd name="connsiteY4" fmla="*/ 75215 h 15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604" h="150430">
                      <a:moveTo>
                        <a:pt x="260605" y="75215"/>
                      </a:moveTo>
                      <a:cubicBezTo>
                        <a:pt x="260605" y="116755"/>
                        <a:pt x="202266" y="150430"/>
                        <a:pt x="130302" y="150430"/>
                      </a:cubicBezTo>
                      <a:cubicBezTo>
                        <a:pt x="58338" y="150430"/>
                        <a:pt x="0" y="116755"/>
                        <a:pt x="0" y="75215"/>
                      </a:cubicBezTo>
                      <a:cubicBezTo>
                        <a:pt x="0" y="33675"/>
                        <a:pt x="58338" y="0"/>
                        <a:pt x="130302" y="0"/>
                      </a:cubicBezTo>
                      <a:cubicBezTo>
                        <a:pt x="202266" y="0"/>
                        <a:pt x="260605" y="33675"/>
                        <a:pt x="260605" y="7521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xmlns="" id="{095E8B29-21CF-4A97-B222-FC3F76D7AC0D}"/>
                    </a:ext>
                  </a:extLst>
                </p:cNvPr>
                <p:cNvSpPr/>
                <p:nvPr/>
              </p:nvSpPr>
              <p:spPr>
                <a:xfrm>
                  <a:off x="8422800" y="4492200"/>
                  <a:ext cx="143028" cy="114734"/>
                </a:xfrm>
                <a:custGeom>
                  <a:avLst/>
                  <a:gdLst>
                    <a:gd name="connsiteX0" fmla="*/ 134309 w 143028"/>
                    <a:gd name="connsiteY0" fmla="*/ 9993 h 114734"/>
                    <a:gd name="connsiteX1" fmla="*/ 101881 w 143028"/>
                    <a:gd name="connsiteY1" fmla="*/ 223 h 114734"/>
                    <a:gd name="connsiteX2" fmla="*/ 6656 w 143028"/>
                    <a:gd name="connsiteY2" fmla="*/ 59724 h 114734"/>
                    <a:gd name="connsiteX3" fmla="*/ 1182 w 143028"/>
                    <a:gd name="connsiteY3" fmla="*/ 93153 h 114734"/>
                    <a:gd name="connsiteX4" fmla="*/ 40967 w 143028"/>
                    <a:gd name="connsiteY4" fmla="*/ 114694 h 114734"/>
                    <a:gd name="connsiteX5" fmla="*/ 136193 w 143028"/>
                    <a:gd name="connsiteY5" fmla="*/ 55192 h 114734"/>
                    <a:gd name="connsiteX6" fmla="*/ 134309 w 143028"/>
                    <a:gd name="connsiteY6" fmla="*/ 9993 h 11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028" h="114734">
                      <a:moveTo>
                        <a:pt x="134309" y="9993"/>
                      </a:moveTo>
                      <a:cubicBezTo>
                        <a:pt x="125228" y="2560"/>
                        <a:pt x="113558" y="-954"/>
                        <a:pt x="101881" y="223"/>
                      </a:cubicBezTo>
                      <a:cubicBezTo>
                        <a:pt x="66098" y="1459"/>
                        <a:pt x="23488" y="28120"/>
                        <a:pt x="6656" y="59724"/>
                      </a:cubicBezTo>
                      <a:cubicBezTo>
                        <a:pt x="452" y="69694"/>
                        <a:pt x="-1519" y="81724"/>
                        <a:pt x="1182" y="93153"/>
                      </a:cubicBezTo>
                      <a:cubicBezTo>
                        <a:pt x="5479" y="106866"/>
                        <a:pt x="19544" y="115400"/>
                        <a:pt x="40967" y="114694"/>
                      </a:cubicBezTo>
                      <a:cubicBezTo>
                        <a:pt x="76809" y="113458"/>
                        <a:pt x="119419" y="86797"/>
                        <a:pt x="136193" y="55192"/>
                      </a:cubicBezTo>
                      <a:cubicBezTo>
                        <a:pt x="146316" y="36242"/>
                        <a:pt x="144785" y="19880"/>
                        <a:pt x="134309" y="9993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xmlns="" id="{626B645C-9484-46E0-AD5B-07059A3040D8}"/>
                    </a:ext>
                  </a:extLst>
                </p:cNvPr>
                <p:cNvSpPr/>
                <p:nvPr/>
              </p:nvSpPr>
              <p:spPr>
                <a:xfrm>
                  <a:off x="8422800" y="4492200"/>
                  <a:ext cx="143028" cy="114734"/>
                </a:xfrm>
                <a:custGeom>
                  <a:avLst/>
                  <a:gdLst>
                    <a:gd name="connsiteX0" fmla="*/ 134309 w 143028"/>
                    <a:gd name="connsiteY0" fmla="*/ 9993 h 114734"/>
                    <a:gd name="connsiteX1" fmla="*/ 101881 w 143028"/>
                    <a:gd name="connsiteY1" fmla="*/ 223 h 114734"/>
                    <a:gd name="connsiteX2" fmla="*/ 6656 w 143028"/>
                    <a:gd name="connsiteY2" fmla="*/ 59724 h 114734"/>
                    <a:gd name="connsiteX3" fmla="*/ 1182 w 143028"/>
                    <a:gd name="connsiteY3" fmla="*/ 93153 h 114734"/>
                    <a:gd name="connsiteX4" fmla="*/ 40967 w 143028"/>
                    <a:gd name="connsiteY4" fmla="*/ 114694 h 114734"/>
                    <a:gd name="connsiteX5" fmla="*/ 136193 w 143028"/>
                    <a:gd name="connsiteY5" fmla="*/ 55192 h 114734"/>
                    <a:gd name="connsiteX6" fmla="*/ 134309 w 143028"/>
                    <a:gd name="connsiteY6" fmla="*/ 9993 h 11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028" h="114734">
                      <a:moveTo>
                        <a:pt x="134309" y="9993"/>
                      </a:moveTo>
                      <a:cubicBezTo>
                        <a:pt x="125228" y="2560"/>
                        <a:pt x="113558" y="-954"/>
                        <a:pt x="101881" y="223"/>
                      </a:cubicBezTo>
                      <a:cubicBezTo>
                        <a:pt x="66098" y="1459"/>
                        <a:pt x="23488" y="28120"/>
                        <a:pt x="6656" y="59724"/>
                      </a:cubicBezTo>
                      <a:cubicBezTo>
                        <a:pt x="452" y="69694"/>
                        <a:pt x="-1519" y="81724"/>
                        <a:pt x="1182" y="93153"/>
                      </a:cubicBezTo>
                      <a:cubicBezTo>
                        <a:pt x="5479" y="106866"/>
                        <a:pt x="19544" y="115400"/>
                        <a:pt x="40967" y="114694"/>
                      </a:cubicBezTo>
                      <a:cubicBezTo>
                        <a:pt x="76809" y="113458"/>
                        <a:pt x="119419" y="86797"/>
                        <a:pt x="136193" y="55192"/>
                      </a:cubicBezTo>
                      <a:cubicBezTo>
                        <a:pt x="146316" y="36242"/>
                        <a:pt x="144785" y="19880"/>
                        <a:pt x="134309" y="9993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xmlns="" id="{F6127AC6-B02C-4AEC-9AB9-DD6371635A50}"/>
                    </a:ext>
                  </a:extLst>
                </p:cNvPr>
                <p:cNvSpPr/>
                <p:nvPr/>
              </p:nvSpPr>
              <p:spPr>
                <a:xfrm>
                  <a:off x="8438150" y="4507248"/>
                  <a:ext cx="118539" cy="94590"/>
                </a:xfrm>
                <a:custGeom>
                  <a:avLst/>
                  <a:gdLst>
                    <a:gd name="connsiteX0" fmla="*/ 111426 w 118539"/>
                    <a:gd name="connsiteY0" fmla="*/ 8305 h 94590"/>
                    <a:gd name="connsiteX1" fmla="*/ 84588 w 118539"/>
                    <a:gd name="connsiteY1" fmla="*/ 183 h 94590"/>
                    <a:gd name="connsiteX2" fmla="*/ 5489 w 118539"/>
                    <a:gd name="connsiteY2" fmla="*/ 49208 h 94590"/>
                    <a:gd name="connsiteX3" fmla="*/ 957 w 118539"/>
                    <a:gd name="connsiteY3" fmla="*/ 76869 h 94590"/>
                    <a:gd name="connsiteX4" fmla="*/ 33915 w 118539"/>
                    <a:gd name="connsiteY4" fmla="*/ 94525 h 94590"/>
                    <a:gd name="connsiteX5" fmla="*/ 112779 w 118539"/>
                    <a:gd name="connsiteY5" fmla="*/ 45265 h 94590"/>
                    <a:gd name="connsiteX6" fmla="*/ 111426 w 118539"/>
                    <a:gd name="connsiteY6" fmla="*/ 8305 h 94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539" h="94590">
                      <a:moveTo>
                        <a:pt x="111426" y="8305"/>
                      </a:moveTo>
                      <a:cubicBezTo>
                        <a:pt x="103916" y="2137"/>
                        <a:pt x="94258" y="-788"/>
                        <a:pt x="84588" y="183"/>
                      </a:cubicBezTo>
                      <a:cubicBezTo>
                        <a:pt x="51913" y="2972"/>
                        <a:pt x="22527" y="21188"/>
                        <a:pt x="5489" y="49208"/>
                      </a:cubicBezTo>
                      <a:cubicBezTo>
                        <a:pt x="386" y="57471"/>
                        <a:pt x="-1244" y="67411"/>
                        <a:pt x="957" y="76869"/>
                      </a:cubicBezTo>
                      <a:cubicBezTo>
                        <a:pt x="4488" y="88287"/>
                        <a:pt x="16200" y="95349"/>
                        <a:pt x="33915" y="94525"/>
                      </a:cubicBezTo>
                      <a:cubicBezTo>
                        <a:pt x="66562" y="91636"/>
                        <a:pt x="95865" y="73332"/>
                        <a:pt x="112779" y="45265"/>
                      </a:cubicBezTo>
                      <a:cubicBezTo>
                        <a:pt x="121254" y="30022"/>
                        <a:pt x="120018" y="16426"/>
                        <a:pt x="111426" y="8305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xmlns="" id="{FBA25FB0-085B-455E-8868-095932D92C71}"/>
                    </a:ext>
                  </a:extLst>
                </p:cNvPr>
                <p:cNvSpPr/>
                <p:nvPr/>
              </p:nvSpPr>
              <p:spPr>
                <a:xfrm>
                  <a:off x="8438150" y="4507248"/>
                  <a:ext cx="118539" cy="94590"/>
                </a:xfrm>
                <a:custGeom>
                  <a:avLst/>
                  <a:gdLst>
                    <a:gd name="connsiteX0" fmla="*/ 111426 w 118539"/>
                    <a:gd name="connsiteY0" fmla="*/ 8305 h 94590"/>
                    <a:gd name="connsiteX1" fmla="*/ 84588 w 118539"/>
                    <a:gd name="connsiteY1" fmla="*/ 183 h 94590"/>
                    <a:gd name="connsiteX2" fmla="*/ 5489 w 118539"/>
                    <a:gd name="connsiteY2" fmla="*/ 49208 h 94590"/>
                    <a:gd name="connsiteX3" fmla="*/ 957 w 118539"/>
                    <a:gd name="connsiteY3" fmla="*/ 76869 h 94590"/>
                    <a:gd name="connsiteX4" fmla="*/ 33915 w 118539"/>
                    <a:gd name="connsiteY4" fmla="*/ 94525 h 94590"/>
                    <a:gd name="connsiteX5" fmla="*/ 112779 w 118539"/>
                    <a:gd name="connsiteY5" fmla="*/ 45265 h 94590"/>
                    <a:gd name="connsiteX6" fmla="*/ 111426 w 118539"/>
                    <a:gd name="connsiteY6" fmla="*/ 8305 h 94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539" h="94590">
                      <a:moveTo>
                        <a:pt x="111426" y="8305"/>
                      </a:moveTo>
                      <a:cubicBezTo>
                        <a:pt x="103916" y="2137"/>
                        <a:pt x="94258" y="-788"/>
                        <a:pt x="84588" y="183"/>
                      </a:cubicBezTo>
                      <a:cubicBezTo>
                        <a:pt x="51913" y="2972"/>
                        <a:pt x="22527" y="21188"/>
                        <a:pt x="5489" y="49208"/>
                      </a:cubicBezTo>
                      <a:cubicBezTo>
                        <a:pt x="386" y="57471"/>
                        <a:pt x="-1244" y="67411"/>
                        <a:pt x="957" y="76869"/>
                      </a:cubicBezTo>
                      <a:cubicBezTo>
                        <a:pt x="4488" y="88287"/>
                        <a:pt x="16200" y="95349"/>
                        <a:pt x="33915" y="94525"/>
                      </a:cubicBezTo>
                      <a:cubicBezTo>
                        <a:pt x="66562" y="91636"/>
                        <a:pt x="95865" y="73332"/>
                        <a:pt x="112779" y="45265"/>
                      </a:cubicBezTo>
                      <a:cubicBezTo>
                        <a:pt x="121254" y="30022"/>
                        <a:pt x="120018" y="16426"/>
                        <a:pt x="111426" y="830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xmlns="" id="{048FD882-895A-4BE4-8AD3-1D5C017F52E2}"/>
                    </a:ext>
                  </a:extLst>
                </p:cNvPr>
                <p:cNvSpPr/>
                <p:nvPr/>
              </p:nvSpPr>
              <p:spPr>
                <a:xfrm>
                  <a:off x="8452108" y="4463338"/>
                  <a:ext cx="143843" cy="37242"/>
                </a:xfrm>
                <a:custGeom>
                  <a:avLst/>
                  <a:gdLst>
                    <a:gd name="connsiteX0" fmla="*/ 122245 w 143843"/>
                    <a:gd name="connsiteY0" fmla="*/ 3896 h 37242"/>
                    <a:gd name="connsiteX1" fmla="*/ 88169 w 143843"/>
                    <a:gd name="connsiteY1" fmla="*/ 365 h 37242"/>
                    <a:gd name="connsiteX2" fmla="*/ 28668 w 143843"/>
                    <a:gd name="connsiteY2" fmla="*/ 17491 h 37242"/>
                    <a:gd name="connsiteX3" fmla="*/ 14072 w 143843"/>
                    <a:gd name="connsiteY3" fmla="*/ 25848 h 37242"/>
                    <a:gd name="connsiteX4" fmla="*/ 124 w 143843"/>
                    <a:gd name="connsiteY4" fmla="*/ 36030 h 37242"/>
                    <a:gd name="connsiteX5" fmla="*/ 948 w 143843"/>
                    <a:gd name="connsiteY5" fmla="*/ 37207 h 37242"/>
                    <a:gd name="connsiteX6" fmla="*/ 13660 w 143843"/>
                    <a:gd name="connsiteY6" fmla="*/ 30262 h 37242"/>
                    <a:gd name="connsiteX7" fmla="*/ 27314 w 143843"/>
                    <a:gd name="connsiteY7" fmla="*/ 23259 h 37242"/>
                    <a:gd name="connsiteX8" fmla="*/ 55152 w 143843"/>
                    <a:gd name="connsiteY8" fmla="*/ 12488 h 37242"/>
                    <a:gd name="connsiteX9" fmla="*/ 114653 w 143843"/>
                    <a:gd name="connsiteY9" fmla="*/ 7015 h 37242"/>
                    <a:gd name="connsiteX10" fmla="*/ 143197 w 143843"/>
                    <a:gd name="connsiteY10" fmla="*/ 20140 h 37242"/>
                    <a:gd name="connsiteX11" fmla="*/ 143727 w 143843"/>
                    <a:gd name="connsiteY11" fmla="*/ 19433 h 37242"/>
                    <a:gd name="connsiteX12" fmla="*/ 122245 w 143843"/>
                    <a:gd name="connsiteY12" fmla="*/ 3896 h 37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843" h="37242">
                      <a:moveTo>
                        <a:pt x="122245" y="3896"/>
                      </a:moveTo>
                      <a:cubicBezTo>
                        <a:pt x="111222" y="518"/>
                        <a:pt x="99651" y="-677"/>
                        <a:pt x="88169" y="365"/>
                      </a:cubicBezTo>
                      <a:cubicBezTo>
                        <a:pt x="67370" y="1930"/>
                        <a:pt x="47118" y="7763"/>
                        <a:pt x="28668" y="17491"/>
                      </a:cubicBezTo>
                      <a:cubicBezTo>
                        <a:pt x="23724" y="20081"/>
                        <a:pt x="18780" y="22847"/>
                        <a:pt x="14072" y="25848"/>
                      </a:cubicBezTo>
                      <a:cubicBezTo>
                        <a:pt x="8969" y="28567"/>
                        <a:pt x="4273" y="31999"/>
                        <a:pt x="124" y="36030"/>
                      </a:cubicBezTo>
                      <a:cubicBezTo>
                        <a:pt x="-288" y="36442"/>
                        <a:pt x="418" y="37443"/>
                        <a:pt x="948" y="37207"/>
                      </a:cubicBezTo>
                      <a:cubicBezTo>
                        <a:pt x="5338" y="35183"/>
                        <a:pt x="9587" y="32864"/>
                        <a:pt x="13660" y="30262"/>
                      </a:cubicBezTo>
                      <a:cubicBezTo>
                        <a:pt x="18133" y="27790"/>
                        <a:pt x="22665" y="25436"/>
                        <a:pt x="27314" y="23259"/>
                      </a:cubicBezTo>
                      <a:cubicBezTo>
                        <a:pt x="36348" y="19068"/>
                        <a:pt x="45647" y="15467"/>
                        <a:pt x="55152" y="12488"/>
                      </a:cubicBezTo>
                      <a:cubicBezTo>
                        <a:pt x="74344" y="6338"/>
                        <a:pt x="94661" y="4467"/>
                        <a:pt x="114653" y="7015"/>
                      </a:cubicBezTo>
                      <a:cubicBezTo>
                        <a:pt x="125300" y="8316"/>
                        <a:pt x="135276" y="12906"/>
                        <a:pt x="143197" y="20140"/>
                      </a:cubicBezTo>
                      <a:cubicBezTo>
                        <a:pt x="143727" y="20610"/>
                        <a:pt x="144021" y="19845"/>
                        <a:pt x="143727" y="19433"/>
                      </a:cubicBezTo>
                      <a:cubicBezTo>
                        <a:pt x="138730" y="11782"/>
                        <a:pt x="131079" y="6244"/>
                        <a:pt x="122245" y="3896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xmlns="" id="{6926CA78-7E67-4200-928C-01C26435891F}"/>
                    </a:ext>
                  </a:extLst>
                </p:cNvPr>
                <p:cNvSpPr/>
                <p:nvPr/>
              </p:nvSpPr>
              <p:spPr>
                <a:xfrm>
                  <a:off x="8396499" y="4596337"/>
                  <a:ext cx="143843" cy="37259"/>
                </a:xfrm>
                <a:custGeom>
                  <a:avLst/>
                  <a:gdLst>
                    <a:gd name="connsiteX0" fmla="*/ 21598 w 143843"/>
                    <a:gd name="connsiteY0" fmla="*/ 33333 h 37259"/>
                    <a:gd name="connsiteX1" fmla="*/ 55675 w 143843"/>
                    <a:gd name="connsiteY1" fmla="*/ 36923 h 37259"/>
                    <a:gd name="connsiteX2" fmla="*/ 115176 w 143843"/>
                    <a:gd name="connsiteY2" fmla="*/ 19738 h 37259"/>
                    <a:gd name="connsiteX3" fmla="*/ 129772 w 143843"/>
                    <a:gd name="connsiteY3" fmla="*/ 11381 h 37259"/>
                    <a:gd name="connsiteX4" fmla="*/ 143720 w 143843"/>
                    <a:gd name="connsiteY4" fmla="*/ 1258 h 37259"/>
                    <a:gd name="connsiteX5" fmla="*/ 142896 w 143843"/>
                    <a:gd name="connsiteY5" fmla="*/ 22 h 37259"/>
                    <a:gd name="connsiteX6" fmla="*/ 130183 w 143843"/>
                    <a:gd name="connsiteY6" fmla="*/ 6966 h 37259"/>
                    <a:gd name="connsiteX7" fmla="*/ 116529 w 143843"/>
                    <a:gd name="connsiteY7" fmla="*/ 13970 h 37259"/>
                    <a:gd name="connsiteX8" fmla="*/ 88692 w 143843"/>
                    <a:gd name="connsiteY8" fmla="*/ 24740 h 37259"/>
                    <a:gd name="connsiteX9" fmla="*/ 29190 w 143843"/>
                    <a:gd name="connsiteY9" fmla="*/ 30273 h 37259"/>
                    <a:gd name="connsiteX10" fmla="*/ 646 w 143843"/>
                    <a:gd name="connsiteY10" fmla="*/ 17148 h 37259"/>
                    <a:gd name="connsiteX11" fmla="*/ 117 w 143843"/>
                    <a:gd name="connsiteY11" fmla="*/ 17854 h 37259"/>
                    <a:gd name="connsiteX12" fmla="*/ 21598 w 143843"/>
                    <a:gd name="connsiteY12" fmla="*/ 33333 h 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843" h="37259">
                      <a:moveTo>
                        <a:pt x="21598" y="33333"/>
                      </a:moveTo>
                      <a:cubicBezTo>
                        <a:pt x="32621" y="36699"/>
                        <a:pt x="44192" y="37918"/>
                        <a:pt x="55675" y="36923"/>
                      </a:cubicBezTo>
                      <a:cubicBezTo>
                        <a:pt x="76474" y="35311"/>
                        <a:pt x="96719" y="29461"/>
                        <a:pt x="115176" y="19738"/>
                      </a:cubicBezTo>
                      <a:cubicBezTo>
                        <a:pt x="120119" y="17207"/>
                        <a:pt x="125063" y="14382"/>
                        <a:pt x="129772" y="11381"/>
                      </a:cubicBezTo>
                      <a:cubicBezTo>
                        <a:pt x="134874" y="8679"/>
                        <a:pt x="139571" y="5272"/>
                        <a:pt x="143720" y="1258"/>
                      </a:cubicBezTo>
                      <a:cubicBezTo>
                        <a:pt x="144132" y="787"/>
                        <a:pt x="143426" y="-155"/>
                        <a:pt x="142896" y="22"/>
                      </a:cubicBezTo>
                      <a:cubicBezTo>
                        <a:pt x="138517" y="2070"/>
                        <a:pt x="134274" y="4389"/>
                        <a:pt x="130183" y="6966"/>
                      </a:cubicBezTo>
                      <a:cubicBezTo>
                        <a:pt x="125711" y="9438"/>
                        <a:pt x="121179" y="11851"/>
                        <a:pt x="116529" y="13970"/>
                      </a:cubicBezTo>
                      <a:cubicBezTo>
                        <a:pt x="107495" y="18161"/>
                        <a:pt x="98196" y="21762"/>
                        <a:pt x="88692" y="24740"/>
                      </a:cubicBezTo>
                      <a:cubicBezTo>
                        <a:pt x="69499" y="30914"/>
                        <a:pt x="49189" y="32803"/>
                        <a:pt x="29190" y="30273"/>
                      </a:cubicBezTo>
                      <a:cubicBezTo>
                        <a:pt x="18556" y="28919"/>
                        <a:pt x="8597" y="24334"/>
                        <a:pt x="646" y="17148"/>
                      </a:cubicBezTo>
                      <a:cubicBezTo>
                        <a:pt x="117" y="16619"/>
                        <a:pt x="-178" y="17148"/>
                        <a:pt x="117" y="17854"/>
                      </a:cubicBezTo>
                      <a:cubicBezTo>
                        <a:pt x="5137" y="25476"/>
                        <a:pt x="12782" y="30985"/>
                        <a:pt x="21598" y="3333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8" name="Graphic 6">
                <a:extLst>
                  <a:ext uri="{FF2B5EF4-FFF2-40B4-BE49-F238E27FC236}">
                    <a16:creationId xmlns:a16="http://schemas.microsoft.com/office/drawing/2014/main" xmlns="" id="{97E9A769-D93F-461B-AD85-4F6EF9B8BA55}"/>
                  </a:ext>
                </a:extLst>
              </p:cNvPr>
              <p:cNvGrpSpPr/>
              <p:nvPr/>
            </p:nvGrpSpPr>
            <p:grpSpPr>
              <a:xfrm>
                <a:off x="8639883" y="3689922"/>
                <a:ext cx="342069" cy="263263"/>
                <a:chOff x="8639883" y="3689922"/>
                <a:chExt cx="342069" cy="263263"/>
              </a:xfrm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xmlns="" id="{C33769C1-5309-4FA5-B435-ED75871D43A3}"/>
                    </a:ext>
                  </a:extLst>
                </p:cNvPr>
                <p:cNvSpPr/>
                <p:nvPr/>
              </p:nvSpPr>
              <p:spPr>
                <a:xfrm>
                  <a:off x="8650842" y="3725164"/>
                  <a:ext cx="307624" cy="228021"/>
                </a:xfrm>
                <a:custGeom>
                  <a:avLst/>
                  <a:gdLst>
                    <a:gd name="connsiteX0" fmla="*/ 302942 w 307624"/>
                    <a:gd name="connsiteY0" fmla="*/ 164419 h 228021"/>
                    <a:gd name="connsiteX1" fmla="*/ 302942 w 307624"/>
                    <a:gd name="connsiteY1" fmla="*/ 108802 h 228021"/>
                    <a:gd name="connsiteX2" fmla="*/ 281107 w 307624"/>
                    <a:gd name="connsiteY2" fmla="*/ 71724 h 228021"/>
                    <a:gd name="connsiteX3" fmla="*/ 78826 w 307624"/>
                    <a:gd name="connsiteY3" fmla="*/ 3101 h 228021"/>
                    <a:gd name="connsiteX4" fmla="*/ 46280 w 307624"/>
                    <a:gd name="connsiteY4" fmla="*/ 14871 h 228021"/>
                    <a:gd name="connsiteX5" fmla="*/ 8084 w 307624"/>
                    <a:gd name="connsiteY5" fmla="*/ 127400 h 228021"/>
                    <a:gd name="connsiteX6" fmla="*/ 26917 w 307624"/>
                    <a:gd name="connsiteY6" fmla="*/ 156297 h 228021"/>
                    <a:gd name="connsiteX7" fmla="*/ 229198 w 307624"/>
                    <a:gd name="connsiteY7" fmla="*/ 224921 h 228021"/>
                    <a:gd name="connsiteX8" fmla="*/ 269160 w 307624"/>
                    <a:gd name="connsiteY8" fmla="*/ 208795 h 228021"/>
                    <a:gd name="connsiteX9" fmla="*/ 302942 w 307624"/>
                    <a:gd name="connsiteY9" fmla="*/ 164419 h 228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24" h="228021">
                      <a:moveTo>
                        <a:pt x="302942" y="164419"/>
                      </a:moveTo>
                      <a:cubicBezTo>
                        <a:pt x="309186" y="146404"/>
                        <a:pt x="309186" y="126817"/>
                        <a:pt x="302942" y="108802"/>
                      </a:cubicBezTo>
                      <a:cubicBezTo>
                        <a:pt x="298380" y="95030"/>
                        <a:pt x="290936" y="82394"/>
                        <a:pt x="281107" y="71724"/>
                      </a:cubicBezTo>
                      <a:cubicBezTo>
                        <a:pt x="236201" y="20521"/>
                        <a:pt x="145743" y="-10200"/>
                        <a:pt x="78826" y="3101"/>
                      </a:cubicBezTo>
                      <a:cubicBezTo>
                        <a:pt x="67426" y="5290"/>
                        <a:pt x="56444" y="9263"/>
                        <a:pt x="46280" y="14871"/>
                      </a:cubicBezTo>
                      <a:cubicBezTo>
                        <a:pt x="5459" y="36088"/>
                        <a:pt x="-11385" y="85714"/>
                        <a:pt x="8084" y="127400"/>
                      </a:cubicBezTo>
                      <a:cubicBezTo>
                        <a:pt x="12845" y="137941"/>
                        <a:pt x="19196" y="147687"/>
                        <a:pt x="26917" y="156297"/>
                      </a:cubicBezTo>
                      <a:cubicBezTo>
                        <a:pt x="71882" y="207500"/>
                        <a:pt x="162281" y="238222"/>
                        <a:pt x="229198" y="224921"/>
                      </a:cubicBezTo>
                      <a:cubicBezTo>
                        <a:pt x="243499" y="222407"/>
                        <a:pt x="257118" y="216911"/>
                        <a:pt x="269160" y="208795"/>
                      </a:cubicBezTo>
                      <a:cubicBezTo>
                        <a:pt x="285079" y="198213"/>
                        <a:pt x="296980" y="182581"/>
                        <a:pt x="302942" y="164419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xmlns="" id="{1CB50E25-1C68-4525-81DF-E06E3C76FF89}"/>
                    </a:ext>
                  </a:extLst>
                </p:cNvPr>
                <p:cNvSpPr/>
                <p:nvPr/>
              </p:nvSpPr>
              <p:spPr>
                <a:xfrm rot="-4275600">
                  <a:off x="8723697" y="3670019"/>
                  <a:ext cx="174442" cy="302037"/>
                </a:xfrm>
                <a:custGeom>
                  <a:avLst/>
                  <a:gdLst>
                    <a:gd name="connsiteX0" fmla="*/ 174443 w 174442"/>
                    <a:gd name="connsiteY0" fmla="*/ 151019 h 302037"/>
                    <a:gd name="connsiteX1" fmla="*/ 87221 w 174442"/>
                    <a:gd name="connsiteY1" fmla="*/ 302038 h 302037"/>
                    <a:gd name="connsiteX2" fmla="*/ 0 w 174442"/>
                    <a:gd name="connsiteY2" fmla="*/ 151019 h 302037"/>
                    <a:gd name="connsiteX3" fmla="*/ 87221 w 174442"/>
                    <a:gd name="connsiteY3" fmla="*/ 0 h 302037"/>
                    <a:gd name="connsiteX4" fmla="*/ 174443 w 174442"/>
                    <a:gd name="connsiteY4" fmla="*/ 151019 h 302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42" h="302037">
                      <a:moveTo>
                        <a:pt x="174443" y="151019"/>
                      </a:moveTo>
                      <a:cubicBezTo>
                        <a:pt x="174443" y="234424"/>
                        <a:pt x="135392" y="302038"/>
                        <a:pt x="87221" y="302038"/>
                      </a:cubicBezTo>
                      <a:cubicBezTo>
                        <a:pt x="39050" y="302038"/>
                        <a:pt x="0" y="234424"/>
                        <a:pt x="0" y="151019"/>
                      </a:cubicBezTo>
                      <a:cubicBezTo>
                        <a:pt x="0" y="67613"/>
                        <a:pt x="39050" y="0"/>
                        <a:pt x="87221" y="0"/>
                      </a:cubicBezTo>
                      <a:cubicBezTo>
                        <a:pt x="135392" y="0"/>
                        <a:pt x="174443" y="67613"/>
                        <a:pt x="174443" y="15101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xmlns="" id="{EA193CEF-4A85-43F4-A65A-253A5CF2CCBF}"/>
                    </a:ext>
                  </a:extLst>
                </p:cNvPr>
                <p:cNvSpPr/>
                <p:nvPr/>
              </p:nvSpPr>
              <p:spPr>
                <a:xfrm>
                  <a:off x="8722506" y="3761057"/>
                  <a:ext cx="177622" cy="116768"/>
                </a:xfrm>
                <a:custGeom>
                  <a:avLst/>
                  <a:gdLst>
                    <a:gd name="connsiteX0" fmla="*/ 177544 w 177622"/>
                    <a:gd name="connsiteY0" fmla="*/ 79972 h 116768"/>
                    <a:gd name="connsiteX1" fmla="*/ 162537 w 177622"/>
                    <a:gd name="connsiteY1" fmla="*/ 43718 h 116768"/>
                    <a:gd name="connsiteX2" fmla="*/ 39238 w 177622"/>
                    <a:gd name="connsiteY2" fmla="*/ 1873 h 116768"/>
                    <a:gd name="connsiteX3" fmla="*/ 5220 w 177622"/>
                    <a:gd name="connsiteY3" fmla="*/ 21530 h 116768"/>
                    <a:gd name="connsiteX4" fmla="*/ 15108 w 177622"/>
                    <a:gd name="connsiteY4" fmla="*/ 73027 h 116768"/>
                    <a:gd name="connsiteX5" fmla="*/ 138406 w 177622"/>
                    <a:gd name="connsiteY5" fmla="*/ 114872 h 116768"/>
                    <a:gd name="connsiteX6" fmla="*/ 177544 w 177622"/>
                    <a:gd name="connsiteY6" fmla="*/ 79972 h 11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622" h="116768">
                      <a:moveTo>
                        <a:pt x="177544" y="79972"/>
                      </a:moveTo>
                      <a:cubicBezTo>
                        <a:pt x="178309" y="68848"/>
                        <a:pt x="173483" y="56430"/>
                        <a:pt x="162537" y="43718"/>
                      </a:cubicBezTo>
                      <a:cubicBezTo>
                        <a:pt x="135170" y="12525"/>
                        <a:pt x="80141" y="-6190"/>
                        <a:pt x="39238" y="1873"/>
                      </a:cubicBezTo>
                      <a:cubicBezTo>
                        <a:pt x="22935" y="5169"/>
                        <a:pt x="11400" y="12231"/>
                        <a:pt x="5220" y="21530"/>
                      </a:cubicBezTo>
                      <a:cubicBezTo>
                        <a:pt x="-3961" y="35419"/>
                        <a:pt x="-1254" y="54370"/>
                        <a:pt x="15108" y="73027"/>
                      </a:cubicBezTo>
                      <a:cubicBezTo>
                        <a:pt x="42475" y="104278"/>
                        <a:pt x="97503" y="122994"/>
                        <a:pt x="138406" y="114872"/>
                      </a:cubicBezTo>
                      <a:cubicBezTo>
                        <a:pt x="162537" y="109987"/>
                        <a:pt x="176426" y="96627"/>
                        <a:pt x="177544" y="79972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xmlns="" id="{ED09DB01-BBAB-4E5E-AA86-3F723942019F}"/>
                    </a:ext>
                  </a:extLst>
                </p:cNvPr>
                <p:cNvSpPr/>
                <p:nvPr/>
              </p:nvSpPr>
              <p:spPr>
                <a:xfrm>
                  <a:off x="8722506" y="3761057"/>
                  <a:ext cx="177622" cy="116768"/>
                </a:xfrm>
                <a:custGeom>
                  <a:avLst/>
                  <a:gdLst>
                    <a:gd name="connsiteX0" fmla="*/ 177544 w 177622"/>
                    <a:gd name="connsiteY0" fmla="*/ 79972 h 116768"/>
                    <a:gd name="connsiteX1" fmla="*/ 162537 w 177622"/>
                    <a:gd name="connsiteY1" fmla="*/ 43718 h 116768"/>
                    <a:gd name="connsiteX2" fmla="*/ 39238 w 177622"/>
                    <a:gd name="connsiteY2" fmla="*/ 1873 h 116768"/>
                    <a:gd name="connsiteX3" fmla="*/ 5220 w 177622"/>
                    <a:gd name="connsiteY3" fmla="*/ 21530 h 116768"/>
                    <a:gd name="connsiteX4" fmla="*/ 15108 w 177622"/>
                    <a:gd name="connsiteY4" fmla="*/ 73027 h 116768"/>
                    <a:gd name="connsiteX5" fmla="*/ 138406 w 177622"/>
                    <a:gd name="connsiteY5" fmla="*/ 114872 h 116768"/>
                    <a:gd name="connsiteX6" fmla="*/ 177544 w 177622"/>
                    <a:gd name="connsiteY6" fmla="*/ 79972 h 11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622" h="116768">
                      <a:moveTo>
                        <a:pt x="177544" y="79972"/>
                      </a:moveTo>
                      <a:cubicBezTo>
                        <a:pt x="178309" y="68848"/>
                        <a:pt x="173483" y="56430"/>
                        <a:pt x="162537" y="43718"/>
                      </a:cubicBezTo>
                      <a:cubicBezTo>
                        <a:pt x="135170" y="12525"/>
                        <a:pt x="80141" y="-6190"/>
                        <a:pt x="39238" y="1873"/>
                      </a:cubicBezTo>
                      <a:cubicBezTo>
                        <a:pt x="22935" y="5169"/>
                        <a:pt x="11400" y="12231"/>
                        <a:pt x="5220" y="21530"/>
                      </a:cubicBezTo>
                      <a:cubicBezTo>
                        <a:pt x="-3961" y="35419"/>
                        <a:pt x="-1254" y="54370"/>
                        <a:pt x="15108" y="73027"/>
                      </a:cubicBezTo>
                      <a:cubicBezTo>
                        <a:pt x="42475" y="104278"/>
                        <a:pt x="97503" y="122994"/>
                        <a:pt x="138406" y="114872"/>
                      </a:cubicBezTo>
                      <a:cubicBezTo>
                        <a:pt x="162537" y="109987"/>
                        <a:pt x="176426" y="96627"/>
                        <a:pt x="177544" y="79972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xmlns="" id="{DA36CEDA-C9E1-432C-92B1-178C03708024}"/>
                    </a:ext>
                  </a:extLst>
                </p:cNvPr>
                <p:cNvSpPr/>
                <p:nvPr/>
              </p:nvSpPr>
              <p:spPr>
                <a:xfrm>
                  <a:off x="8735533" y="3777824"/>
                  <a:ext cx="146978" cy="96570"/>
                </a:xfrm>
                <a:custGeom>
                  <a:avLst/>
                  <a:gdLst>
                    <a:gd name="connsiteX0" fmla="*/ 146979 w 146978"/>
                    <a:gd name="connsiteY0" fmla="*/ 66147 h 96570"/>
                    <a:gd name="connsiteX1" fmla="*/ 134561 w 146978"/>
                    <a:gd name="connsiteY1" fmla="*/ 36132 h 96570"/>
                    <a:gd name="connsiteX2" fmla="*/ 32508 w 146978"/>
                    <a:gd name="connsiteY2" fmla="*/ 1526 h 96570"/>
                    <a:gd name="connsiteX3" fmla="*/ 4317 w 146978"/>
                    <a:gd name="connsiteY3" fmla="*/ 17769 h 96570"/>
                    <a:gd name="connsiteX4" fmla="*/ 12498 w 146978"/>
                    <a:gd name="connsiteY4" fmla="*/ 60438 h 96570"/>
                    <a:gd name="connsiteX5" fmla="*/ 114550 w 146978"/>
                    <a:gd name="connsiteY5" fmla="*/ 95045 h 96570"/>
                    <a:gd name="connsiteX6" fmla="*/ 146979 w 146978"/>
                    <a:gd name="connsiteY6" fmla="*/ 66147 h 96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978" h="96570">
                      <a:moveTo>
                        <a:pt x="146979" y="66147"/>
                      </a:moveTo>
                      <a:cubicBezTo>
                        <a:pt x="146990" y="54889"/>
                        <a:pt x="142523" y="44089"/>
                        <a:pt x="134561" y="36132"/>
                      </a:cubicBezTo>
                      <a:cubicBezTo>
                        <a:pt x="111902" y="10295"/>
                        <a:pt x="66231" y="-5066"/>
                        <a:pt x="32508" y="1526"/>
                      </a:cubicBezTo>
                      <a:cubicBezTo>
                        <a:pt x="21326" y="2985"/>
                        <a:pt x="11185" y="8829"/>
                        <a:pt x="4317" y="17769"/>
                      </a:cubicBezTo>
                      <a:cubicBezTo>
                        <a:pt x="-3275" y="29540"/>
                        <a:pt x="-1038" y="44960"/>
                        <a:pt x="12498" y="60438"/>
                      </a:cubicBezTo>
                      <a:cubicBezTo>
                        <a:pt x="35157" y="86275"/>
                        <a:pt x="80886" y="101636"/>
                        <a:pt x="114550" y="95045"/>
                      </a:cubicBezTo>
                      <a:cubicBezTo>
                        <a:pt x="134737" y="91043"/>
                        <a:pt x="146037" y="79978"/>
                        <a:pt x="146979" y="66147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xmlns="" id="{9C73888F-9B01-49E6-A81F-5BF394B57329}"/>
                    </a:ext>
                  </a:extLst>
                </p:cNvPr>
                <p:cNvSpPr/>
                <p:nvPr/>
              </p:nvSpPr>
              <p:spPr>
                <a:xfrm>
                  <a:off x="8735533" y="3777824"/>
                  <a:ext cx="146978" cy="96570"/>
                </a:xfrm>
                <a:custGeom>
                  <a:avLst/>
                  <a:gdLst>
                    <a:gd name="connsiteX0" fmla="*/ 146979 w 146978"/>
                    <a:gd name="connsiteY0" fmla="*/ 66147 h 96570"/>
                    <a:gd name="connsiteX1" fmla="*/ 134561 w 146978"/>
                    <a:gd name="connsiteY1" fmla="*/ 36132 h 96570"/>
                    <a:gd name="connsiteX2" fmla="*/ 32508 w 146978"/>
                    <a:gd name="connsiteY2" fmla="*/ 1526 h 96570"/>
                    <a:gd name="connsiteX3" fmla="*/ 4317 w 146978"/>
                    <a:gd name="connsiteY3" fmla="*/ 17769 h 96570"/>
                    <a:gd name="connsiteX4" fmla="*/ 12498 w 146978"/>
                    <a:gd name="connsiteY4" fmla="*/ 60438 h 96570"/>
                    <a:gd name="connsiteX5" fmla="*/ 114550 w 146978"/>
                    <a:gd name="connsiteY5" fmla="*/ 95045 h 96570"/>
                    <a:gd name="connsiteX6" fmla="*/ 146979 w 146978"/>
                    <a:gd name="connsiteY6" fmla="*/ 66147 h 96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978" h="96570">
                      <a:moveTo>
                        <a:pt x="146979" y="66147"/>
                      </a:moveTo>
                      <a:cubicBezTo>
                        <a:pt x="146990" y="54889"/>
                        <a:pt x="142523" y="44089"/>
                        <a:pt x="134561" y="36132"/>
                      </a:cubicBezTo>
                      <a:cubicBezTo>
                        <a:pt x="111902" y="10295"/>
                        <a:pt x="66231" y="-5066"/>
                        <a:pt x="32508" y="1526"/>
                      </a:cubicBezTo>
                      <a:cubicBezTo>
                        <a:pt x="21326" y="2985"/>
                        <a:pt x="11185" y="8829"/>
                        <a:pt x="4317" y="17769"/>
                      </a:cubicBezTo>
                      <a:cubicBezTo>
                        <a:pt x="-3275" y="29540"/>
                        <a:pt x="-1038" y="44960"/>
                        <a:pt x="12498" y="60438"/>
                      </a:cubicBezTo>
                      <a:cubicBezTo>
                        <a:pt x="35157" y="86275"/>
                        <a:pt x="80886" y="101636"/>
                        <a:pt x="114550" y="95045"/>
                      </a:cubicBezTo>
                      <a:cubicBezTo>
                        <a:pt x="134737" y="91043"/>
                        <a:pt x="146037" y="79978"/>
                        <a:pt x="146979" y="66147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xmlns="" id="{25F839CC-AB92-45BB-A2BD-00FE3F29FBE6}"/>
                    </a:ext>
                  </a:extLst>
                </p:cNvPr>
                <p:cNvSpPr/>
                <p:nvPr/>
              </p:nvSpPr>
              <p:spPr>
                <a:xfrm>
                  <a:off x="8824891" y="3744803"/>
                  <a:ext cx="122972" cy="117381"/>
                </a:xfrm>
                <a:custGeom>
                  <a:avLst/>
                  <a:gdLst>
                    <a:gd name="connsiteX0" fmla="*/ 119005 w 122972"/>
                    <a:gd name="connsiteY0" fmla="*/ 86044 h 117381"/>
                    <a:gd name="connsiteX1" fmla="*/ 97171 w 122972"/>
                    <a:gd name="connsiteY1" fmla="*/ 52851 h 117381"/>
                    <a:gd name="connsiteX2" fmla="*/ 38317 w 122972"/>
                    <a:gd name="connsiteY2" fmla="*/ 12065 h 117381"/>
                    <a:gd name="connsiteX3" fmla="*/ 20131 w 122972"/>
                    <a:gd name="connsiteY3" fmla="*/ 5062 h 117381"/>
                    <a:gd name="connsiteX4" fmla="*/ 768 w 122972"/>
                    <a:gd name="connsiteY4" fmla="*/ 0 h 117381"/>
                    <a:gd name="connsiteX5" fmla="*/ 297 w 122972"/>
                    <a:gd name="connsiteY5" fmla="*/ 1648 h 117381"/>
                    <a:gd name="connsiteX6" fmla="*/ 15835 w 122972"/>
                    <a:gd name="connsiteY6" fmla="*/ 7945 h 117381"/>
                    <a:gd name="connsiteX7" fmla="*/ 32137 w 122972"/>
                    <a:gd name="connsiteY7" fmla="*/ 15067 h 117381"/>
                    <a:gd name="connsiteX8" fmla="*/ 62270 w 122972"/>
                    <a:gd name="connsiteY8" fmla="*/ 32134 h 117381"/>
                    <a:gd name="connsiteX9" fmla="*/ 110824 w 122972"/>
                    <a:gd name="connsiteY9" fmla="*/ 81513 h 117381"/>
                    <a:gd name="connsiteX10" fmla="*/ 120006 w 122972"/>
                    <a:gd name="connsiteY10" fmla="*/ 116825 h 117381"/>
                    <a:gd name="connsiteX11" fmla="*/ 121065 w 122972"/>
                    <a:gd name="connsiteY11" fmla="*/ 116825 h 117381"/>
                    <a:gd name="connsiteX12" fmla="*/ 119005 w 122972"/>
                    <a:gd name="connsiteY12" fmla="*/ 86044 h 11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972" h="117381">
                      <a:moveTo>
                        <a:pt x="119005" y="86044"/>
                      </a:moveTo>
                      <a:cubicBezTo>
                        <a:pt x="113950" y="73667"/>
                        <a:pt x="106534" y="62391"/>
                        <a:pt x="97171" y="52851"/>
                      </a:cubicBezTo>
                      <a:cubicBezTo>
                        <a:pt x="80568" y="35353"/>
                        <a:pt x="60534" y="21464"/>
                        <a:pt x="38317" y="12065"/>
                      </a:cubicBezTo>
                      <a:cubicBezTo>
                        <a:pt x="32431" y="9476"/>
                        <a:pt x="26252" y="7121"/>
                        <a:pt x="20131" y="5062"/>
                      </a:cubicBezTo>
                      <a:cubicBezTo>
                        <a:pt x="13934" y="2519"/>
                        <a:pt x="7418" y="818"/>
                        <a:pt x="768" y="0"/>
                      </a:cubicBezTo>
                      <a:cubicBezTo>
                        <a:pt x="62" y="0"/>
                        <a:pt x="-291" y="1295"/>
                        <a:pt x="297" y="1648"/>
                      </a:cubicBezTo>
                      <a:cubicBezTo>
                        <a:pt x="5329" y="4096"/>
                        <a:pt x="10520" y="6203"/>
                        <a:pt x="15835" y="7945"/>
                      </a:cubicBezTo>
                      <a:cubicBezTo>
                        <a:pt x="21367" y="10182"/>
                        <a:pt x="26840" y="12477"/>
                        <a:pt x="32137" y="15067"/>
                      </a:cubicBezTo>
                      <a:cubicBezTo>
                        <a:pt x="42542" y="20093"/>
                        <a:pt x="52606" y="25796"/>
                        <a:pt x="62270" y="32134"/>
                      </a:cubicBezTo>
                      <a:cubicBezTo>
                        <a:pt x="81880" y="44835"/>
                        <a:pt x="98453" y="61691"/>
                        <a:pt x="110824" y="81513"/>
                      </a:cubicBezTo>
                      <a:cubicBezTo>
                        <a:pt x="117481" y="92042"/>
                        <a:pt x="120689" y="104383"/>
                        <a:pt x="120006" y="116825"/>
                      </a:cubicBezTo>
                      <a:cubicBezTo>
                        <a:pt x="120006" y="117708"/>
                        <a:pt x="120830" y="117413"/>
                        <a:pt x="121065" y="116825"/>
                      </a:cubicBezTo>
                      <a:cubicBezTo>
                        <a:pt x="124190" y="106661"/>
                        <a:pt x="123455" y="95702"/>
                        <a:pt x="119005" y="86044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xmlns="" id="{44DFC12B-FF76-4BAC-82E8-09F7BACE7B1C}"/>
                    </a:ext>
                  </a:extLst>
                </p:cNvPr>
                <p:cNvSpPr/>
                <p:nvPr/>
              </p:nvSpPr>
              <p:spPr>
                <a:xfrm>
                  <a:off x="8679678" y="3778499"/>
                  <a:ext cx="122972" cy="117381"/>
                </a:xfrm>
                <a:custGeom>
                  <a:avLst/>
                  <a:gdLst>
                    <a:gd name="connsiteX0" fmla="*/ 3967 w 122972"/>
                    <a:gd name="connsiteY0" fmla="*/ 31338 h 117381"/>
                    <a:gd name="connsiteX1" fmla="*/ 25802 w 122972"/>
                    <a:gd name="connsiteY1" fmla="*/ 64531 h 117381"/>
                    <a:gd name="connsiteX2" fmla="*/ 84656 w 122972"/>
                    <a:gd name="connsiteY2" fmla="*/ 105317 h 117381"/>
                    <a:gd name="connsiteX3" fmla="*/ 102841 w 122972"/>
                    <a:gd name="connsiteY3" fmla="*/ 112320 h 117381"/>
                    <a:gd name="connsiteX4" fmla="*/ 122204 w 122972"/>
                    <a:gd name="connsiteY4" fmla="*/ 117382 h 117381"/>
                    <a:gd name="connsiteX5" fmla="*/ 122675 w 122972"/>
                    <a:gd name="connsiteY5" fmla="*/ 115734 h 117381"/>
                    <a:gd name="connsiteX6" fmla="*/ 107138 w 122972"/>
                    <a:gd name="connsiteY6" fmla="*/ 109437 h 117381"/>
                    <a:gd name="connsiteX7" fmla="*/ 90835 w 122972"/>
                    <a:gd name="connsiteY7" fmla="*/ 102315 h 117381"/>
                    <a:gd name="connsiteX8" fmla="*/ 60702 w 122972"/>
                    <a:gd name="connsiteY8" fmla="*/ 85248 h 117381"/>
                    <a:gd name="connsiteX9" fmla="*/ 12148 w 122972"/>
                    <a:gd name="connsiteY9" fmla="*/ 35869 h 117381"/>
                    <a:gd name="connsiteX10" fmla="*/ 2966 w 122972"/>
                    <a:gd name="connsiteY10" fmla="*/ 557 h 117381"/>
                    <a:gd name="connsiteX11" fmla="*/ 1907 w 122972"/>
                    <a:gd name="connsiteY11" fmla="*/ 557 h 117381"/>
                    <a:gd name="connsiteX12" fmla="*/ 3967 w 122972"/>
                    <a:gd name="connsiteY12" fmla="*/ 31338 h 11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972" h="117381">
                      <a:moveTo>
                        <a:pt x="3967" y="31338"/>
                      </a:moveTo>
                      <a:cubicBezTo>
                        <a:pt x="9023" y="43715"/>
                        <a:pt x="16438" y="54991"/>
                        <a:pt x="25802" y="64531"/>
                      </a:cubicBezTo>
                      <a:cubicBezTo>
                        <a:pt x="42404" y="82028"/>
                        <a:pt x="62438" y="95918"/>
                        <a:pt x="84656" y="105317"/>
                      </a:cubicBezTo>
                      <a:cubicBezTo>
                        <a:pt x="90541" y="107906"/>
                        <a:pt x="96721" y="110261"/>
                        <a:pt x="102841" y="112320"/>
                      </a:cubicBezTo>
                      <a:cubicBezTo>
                        <a:pt x="109039" y="114863"/>
                        <a:pt x="115554" y="116564"/>
                        <a:pt x="122204" y="117382"/>
                      </a:cubicBezTo>
                      <a:cubicBezTo>
                        <a:pt x="122911" y="117382"/>
                        <a:pt x="123264" y="116087"/>
                        <a:pt x="122675" y="115734"/>
                      </a:cubicBezTo>
                      <a:cubicBezTo>
                        <a:pt x="117649" y="113274"/>
                        <a:pt x="112458" y="111167"/>
                        <a:pt x="107138" y="109437"/>
                      </a:cubicBezTo>
                      <a:cubicBezTo>
                        <a:pt x="101605" y="107200"/>
                        <a:pt x="96132" y="104905"/>
                        <a:pt x="90835" y="102315"/>
                      </a:cubicBezTo>
                      <a:cubicBezTo>
                        <a:pt x="80430" y="97289"/>
                        <a:pt x="70366" y="91586"/>
                        <a:pt x="60702" y="85248"/>
                      </a:cubicBezTo>
                      <a:cubicBezTo>
                        <a:pt x="41092" y="72547"/>
                        <a:pt x="24519" y="55691"/>
                        <a:pt x="12148" y="35869"/>
                      </a:cubicBezTo>
                      <a:cubicBezTo>
                        <a:pt x="5491" y="25340"/>
                        <a:pt x="2284" y="12999"/>
                        <a:pt x="2966" y="557"/>
                      </a:cubicBezTo>
                      <a:cubicBezTo>
                        <a:pt x="2966" y="-326"/>
                        <a:pt x="2143" y="-31"/>
                        <a:pt x="1907" y="557"/>
                      </a:cubicBezTo>
                      <a:cubicBezTo>
                        <a:pt x="-1218" y="10721"/>
                        <a:pt x="-482" y="21680"/>
                        <a:pt x="3967" y="3133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9" name="Graphic 6">
                <a:extLst>
                  <a:ext uri="{FF2B5EF4-FFF2-40B4-BE49-F238E27FC236}">
                    <a16:creationId xmlns:a16="http://schemas.microsoft.com/office/drawing/2014/main" xmlns="" id="{EFB7401F-DFFC-4DD6-9619-DEAE6D22E362}"/>
                  </a:ext>
                </a:extLst>
              </p:cNvPr>
              <p:cNvGrpSpPr/>
              <p:nvPr/>
            </p:nvGrpSpPr>
            <p:grpSpPr>
              <a:xfrm>
                <a:off x="6795187" y="2349419"/>
                <a:ext cx="207255" cy="164006"/>
                <a:chOff x="6795187" y="2349419"/>
                <a:chExt cx="207255" cy="164006"/>
              </a:xfrm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xmlns="" id="{B41EA6D8-FDA9-4959-AC9A-72B5D2C1B89C}"/>
                    </a:ext>
                  </a:extLst>
                </p:cNvPr>
                <p:cNvSpPr/>
                <p:nvPr/>
              </p:nvSpPr>
              <p:spPr>
                <a:xfrm>
                  <a:off x="6823826" y="2377419"/>
                  <a:ext cx="146152" cy="110124"/>
                </a:xfrm>
                <a:custGeom>
                  <a:avLst/>
                  <a:gdLst>
                    <a:gd name="connsiteX0" fmla="*/ 138817 w 146152"/>
                    <a:gd name="connsiteY0" fmla="*/ 11805 h 110124"/>
                    <a:gd name="connsiteX1" fmla="*/ 107094 w 146152"/>
                    <a:gd name="connsiteY1" fmla="*/ 34 h 110124"/>
                    <a:gd name="connsiteX2" fmla="*/ 8220 w 146152"/>
                    <a:gd name="connsiteY2" fmla="*/ 53002 h 110124"/>
                    <a:gd name="connsiteX3" fmla="*/ 628 w 146152"/>
                    <a:gd name="connsiteY3" fmla="*/ 86019 h 110124"/>
                    <a:gd name="connsiteX4" fmla="*/ 38942 w 146152"/>
                    <a:gd name="connsiteY4" fmla="*/ 110091 h 110124"/>
                    <a:gd name="connsiteX5" fmla="*/ 137816 w 146152"/>
                    <a:gd name="connsiteY5" fmla="*/ 56828 h 110124"/>
                    <a:gd name="connsiteX6" fmla="*/ 138817 w 146152"/>
                    <a:gd name="connsiteY6" fmla="*/ 11805 h 110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52" h="110124">
                      <a:moveTo>
                        <a:pt x="138817" y="11805"/>
                      </a:moveTo>
                      <a:cubicBezTo>
                        <a:pt x="130230" y="3812"/>
                        <a:pt x="118812" y="-425"/>
                        <a:pt x="107094" y="34"/>
                      </a:cubicBezTo>
                      <a:cubicBezTo>
                        <a:pt x="71253" y="-1025"/>
                        <a:pt x="27053" y="22810"/>
                        <a:pt x="8220" y="53002"/>
                      </a:cubicBezTo>
                      <a:cubicBezTo>
                        <a:pt x="1387" y="62554"/>
                        <a:pt x="-1350" y="74442"/>
                        <a:pt x="628" y="86019"/>
                      </a:cubicBezTo>
                      <a:cubicBezTo>
                        <a:pt x="3983" y="100027"/>
                        <a:pt x="17519" y="109561"/>
                        <a:pt x="38942" y="110091"/>
                      </a:cubicBezTo>
                      <a:cubicBezTo>
                        <a:pt x="74725" y="111150"/>
                        <a:pt x="118983" y="87314"/>
                        <a:pt x="137816" y="56828"/>
                      </a:cubicBezTo>
                      <a:cubicBezTo>
                        <a:pt x="149057" y="38760"/>
                        <a:pt x="148469" y="22281"/>
                        <a:pt x="138817" y="11805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xmlns="" id="{0E282E2A-8FE1-4B45-ADB6-B75D953B1BD9}"/>
                    </a:ext>
                  </a:extLst>
                </p:cNvPr>
                <p:cNvSpPr/>
                <p:nvPr/>
              </p:nvSpPr>
              <p:spPr>
                <a:xfrm>
                  <a:off x="6857955" y="2349419"/>
                  <a:ext cx="144487" cy="31232"/>
                </a:xfrm>
                <a:custGeom>
                  <a:avLst/>
                  <a:gdLst>
                    <a:gd name="connsiteX0" fmla="*/ 124109 w 144487"/>
                    <a:gd name="connsiteY0" fmla="*/ 5905 h 31232"/>
                    <a:gd name="connsiteX1" fmla="*/ 90327 w 144487"/>
                    <a:gd name="connsiteY1" fmla="*/ 20 h 31232"/>
                    <a:gd name="connsiteX2" fmla="*/ 29884 w 144487"/>
                    <a:gd name="connsiteY2" fmla="*/ 13321 h 31232"/>
                    <a:gd name="connsiteX3" fmla="*/ 14759 w 144487"/>
                    <a:gd name="connsiteY3" fmla="*/ 20736 h 31232"/>
                    <a:gd name="connsiteX4" fmla="*/ 163 w 144487"/>
                    <a:gd name="connsiteY4" fmla="*/ 29976 h 31232"/>
                    <a:gd name="connsiteX5" fmla="*/ 928 w 144487"/>
                    <a:gd name="connsiteY5" fmla="*/ 31212 h 31232"/>
                    <a:gd name="connsiteX6" fmla="*/ 14052 w 144487"/>
                    <a:gd name="connsiteY6" fmla="*/ 25327 h 31232"/>
                    <a:gd name="connsiteX7" fmla="*/ 28177 w 144487"/>
                    <a:gd name="connsiteY7" fmla="*/ 19441 h 31232"/>
                    <a:gd name="connsiteX8" fmla="*/ 56662 w 144487"/>
                    <a:gd name="connsiteY8" fmla="*/ 10437 h 31232"/>
                    <a:gd name="connsiteX9" fmla="*/ 116340 w 144487"/>
                    <a:gd name="connsiteY9" fmla="*/ 8789 h 31232"/>
                    <a:gd name="connsiteX10" fmla="*/ 143766 w 144487"/>
                    <a:gd name="connsiteY10" fmla="*/ 23561 h 31232"/>
                    <a:gd name="connsiteX11" fmla="*/ 144413 w 144487"/>
                    <a:gd name="connsiteY11" fmla="*/ 22855 h 31232"/>
                    <a:gd name="connsiteX12" fmla="*/ 124109 w 144487"/>
                    <a:gd name="connsiteY12" fmla="*/ 5905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487" h="31232">
                      <a:moveTo>
                        <a:pt x="124109" y="5905"/>
                      </a:moveTo>
                      <a:cubicBezTo>
                        <a:pt x="113333" y="1776"/>
                        <a:pt x="101862" y="-223"/>
                        <a:pt x="90327" y="20"/>
                      </a:cubicBezTo>
                      <a:cubicBezTo>
                        <a:pt x="69481" y="290"/>
                        <a:pt x="48917" y="4816"/>
                        <a:pt x="29884" y="13321"/>
                      </a:cubicBezTo>
                      <a:cubicBezTo>
                        <a:pt x="24764" y="15557"/>
                        <a:pt x="19702" y="18088"/>
                        <a:pt x="14759" y="20736"/>
                      </a:cubicBezTo>
                      <a:cubicBezTo>
                        <a:pt x="9491" y="23126"/>
                        <a:pt x="4577" y="26236"/>
                        <a:pt x="163" y="29976"/>
                      </a:cubicBezTo>
                      <a:cubicBezTo>
                        <a:pt x="-249" y="30388"/>
                        <a:pt x="163" y="31389"/>
                        <a:pt x="928" y="31212"/>
                      </a:cubicBezTo>
                      <a:cubicBezTo>
                        <a:pt x="5442" y="29573"/>
                        <a:pt x="9827" y="27606"/>
                        <a:pt x="14052" y="25327"/>
                      </a:cubicBezTo>
                      <a:cubicBezTo>
                        <a:pt x="18702" y="23208"/>
                        <a:pt x="23351" y="21089"/>
                        <a:pt x="28177" y="19441"/>
                      </a:cubicBezTo>
                      <a:cubicBezTo>
                        <a:pt x="37464" y="15822"/>
                        <a:pt x="46981" y="12814"/>
                        <a:pt x="56662" y="10437"/>
                      </a:cubicBezTo>
                      <a:cubicBezTo>
                        <a:pt x="76196" y="5538"/>
                        <a:pt x="96565" y="4976"/>
                        <a:pt x="116340" y="8789"/>
                      </a:cubicBezTo>
                      <a:cubicBezTo>
                        <a:pt x="126793" y="10752"/>
                        <a:pt x="136374" y="15914"/>
                        <a:pt x="143766" y="23561"/>
                      </a:cubicBezTo>
                      <a:cubicBezTo>
                        <a:pt x="144296" y="24091"/>
                        <a:pt x="144649" y="23561"/>
                        <a:pt x="144413" y="22855"/>
                      </a:cubicBezTo>
                      <a:cubicBezTo>
                        <a:pt x="139958" y="14901"/>
                        <a:pt x="132731" y="8867"/>
                        <a:pt x="124109" y="590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xmlns="" id="{3959596F-A4A1-4DEE-9604-39F66D6399E8}"/>
                    </a:ext>
                  </a:extLst>
                </p:cNvPr>
                <p:cNvSpPr/>
                <p:nvPr/>
              </p:nvSpPr>
              <p:spPr>
                <a:xfrm>
                  <a:off x="6795187" y="2482193"/>
                  <a:ext cx="144631" cy="31232"/>
                </a:xfrm>
                <a:custGeom>
                  <a:avLst/>
                  <a:gdLst>
                    <a:gd name="connsiteX0" fmla="*/ 20497 w 144631"/>
                    <a:gd name="connsiteY0" fmla="*/ 25327 h 31232"/>
                    <a:gd name="connsiteX1" fmla="*/ 54338 w 144631"/>
                    <a:gd name="connsiteY1" fmla="*/ 31212 h 31232"/>
                    <a:gd name="connsiteX2" fmla="*/ 114781 w 144631"/>
                    <a:gd name="connsiteY2" fmla="*/ 17911 h 31232"/>
                    <a:gd name="connsiteX3" fmla="*/ 129906 w 144631"/>
                    <a:gd name="connsiteY3" fmla="*/ 10554 h 31232"/>
                    <a:gd name="connsiteX4" fmla="*/ 144443 w 144631"/>
                    <a:gd name="connsiteY4" fmla="*/ 1314 h 31232"/>
                    <a:gd name="connsiteX5" fmla="*/ 143678 w 144631"/>
                    <a:gd name="connsiteY5" fmla="*/ 20 h 31232"/>
                    <a:gd name="connsiteX6" fmla="*/ 130554 w 144631"/>
                    <a:gd name="connsiteY6" fmla="*/ 5905 h 31232"/>
                    <a:gd name="connsiteX7" fmla="*/ 116488 w 144631"/>
                    <a:gd name="connsiteY7" fmla="*/ 11790 h 31232"/>
                    <a:gd name="connsiteX8" fmla="*/ 88003 w 144631"/>
                    <a:gd name="connsiteY8" fmla="*/ 20736 h 31232"/>
                    <a:gd name="connsiteX9" fmla="*/ 28325 w 144631"/>
                    <a:gd name="connsiteY9" fmla="*/ 22443 h 31232"/>
                    <a:gd name="connsiteX10" fmla="*/ 663 w 144631"/>
                    <a:gd name="connsiteY10" fmla="*/ 7494 h 31232"/>
                    <a:gd name="connsiteX11" fmla="*/ 75 w 144631"/>
                    <a:gd name="connsiteY11" fmla="*/ 8141 h 31232"/>
                    <a:gd name="connsiteX12" fmla="*/ 20497 w 144631"/>
                    <a:gd name="connsiteY12" fmla="*/ 25327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631" h="31232">
                      <a:moveTo>
                        <a:pt x="20497" y="25327"/>
                      </a:moveTo>
                      <a:cubicBezTo>
                        <a:pt x="31291" y="29458"/>
                        <a:pt x="42785" y="31456"/>
                        <a:pt x="54338" y="31212"/>
                      </a:cubicBezTo>
                      <a:cubicBezTo>
                        <a:pt x="75184" y="30990"/>
                        <a:pt x="95765" y="26462"/>
                        <a:pt x="114781" y="17911"/>
                      </a:cubicBezTo>
                      <a:cubicBezTo>
                        <a:pt x="119901" y="15734"/>
                        <a:pt x="124963" y="13203"/>
                        <a:pt x="129906" y="10554"/>
                      </a:cubicBezTo>
                      <a:cubicBezTo>
                        <a:pt x="135150" y="8150"/>
                        <a:pt x="140041" y="5041"/>
                        <a:pt x="144443" y="1314"/>
                      </a:cubicBezTo>
                      <a:cubicBezTo>
                        <a:pt x="144914" y="902"/>
                        <a:pt x="144443" y="-157"/>
                        <a:pt x="143678" y="20"/>
                      </a:cubicBezTo>
                      <a:cubicBezTo>
                        <a:pt x="139188" y="1706"/>
                        <a:pt x="134803" y="3672"/>
                        <a:pt x="130554" y="5905"/>
                      </a:cubicBezTo>
                      <a:cubicBezTo>
                        <a:pt x="125963" y="8083"/>
                        <a:pt x="121255" y="10201"/>
                        <a:pt x="116488" y="11790"/>
                      </a:cubicBezTo>
                      <a:cubicBezTo>
                        <a:pt x="107207" y="15417"/>
                        <a:pt x="97690" y="18406"/>
                        <a:pt x="88003" y="20736"/>
                      </a:cubicBezTo>
                      <a:cubicBezTo>
                        <a:pt x="68475" y="25681"/>
                        <a:pt x="48100" y="26264"/>
                        <a:pt x="28325" y="22443"/>
                      </a:cubicBezTo>
                      <a:cubicBezTo>
                        <a:pt x="17778" y="20443"/>
                        <a:pt x="8114" y="15220"/>
                        <a:pt x="663" y="7494"/>
                      </a:cubicBezTo>
                      <a:cubicBezTo>
                        <a:pt x="193" y="6964"/>
                        <a:pt x="-160" y="7494"/>
                        <a:pt x="75" y="8141"/>
                      </a:cubicBezTo>
                      <a:cubicBezTo>
                        <a:pt x="4524" y="16199"/>
                        <a:pt x="11799" y="22322"/>
                        <a:pt x="20497" y="25327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0" name="Graphic 6">
                <a:extLst>
                  <a:ext uri="{FF2B5EF4-FFF2-40B4-BE49-F238E27FC236}">
                    <a16:creationId xmlns:a16="http://schemas.microsoft.com/office/drawing/2014/main" xmlns="" id="{AFB542A7-AF53-4B2D-A7D8-7D91103429BC}"/>
                  </a:ext>
                </a:extLst>
              </p:cNvPr>
              <p:cNvGrpSpPr/>
              <p:nvPr/>
            </p:nvGrpSpPr>
            <p:grpSpPr>
              <a:xfrm>
                <a:off x="6405977" y="3036427"/>
                <a:ext cx="304461" cy="233481"/>
                <a:chOff x="6405977" y="3036427"/>
                <a:chExt cx="304461" cy="233481"/>
              </a:xfrm>
            </p:grpSpPr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xmlns="" id="{D21BBAF5-ECE3-4429-8768-65AC83BF8735}"/>
                    </a:ext>
                  </a:extLst>
                </p:cNvPr>
                <p:cNvSpPr/>
                <p:nvPr/>
              </p:nvSpPr>
              <p:spPr>
                <a:xfrm>
                  <a:off x="6405977" y="3036442"/>
                  <a:ext cx="304461" cy="233466"/>
                </a:xfrm>
                <a:custGeom>
                  <a:avLst/>
                  <a:gdLst>
                    <a:gd name="connsiteX0" fmla="*/ 297944 w 304461"/>
                    <a:gd name="connsiteY0" fmla="*/ 176794 h 233466"/>
                    <a:gd name="connsiteX1" fmla="*/ 301357 w 304461"/>
                    <a:gd name="connsiteY1" fmla="*/ 121236 h 233466"/>
                    <a:gd name="connsiteX2" fmla="*/ 281877 w 304461"/>
                    <a:gd name="connsiteY2" fmla="*/ 82863 h 233466"/>
                    <a:gd name="connsiteX3" fmla="*/ 84422 w 304461"/>
                    <a:gd name="connsiteY3" fmla="*/ 1351 h 233466"/>
                    <a:gd name="connsiteX4" fmla="*/ 51228 w 304461"/>
                    <a:gd name="connsiteY4" fmla="*/ 10708 h 233466"/>
                    <a:gd name="connsiteX5" fmla="*/ 5911 w 304461"/>
                    <a:gd name="connsiteY5" fmla="*/ 120530 h 233466"/>
                    <a:gd name="connsiteX6" fmla="*/ 22861 w 304461"/>
                    <a:gd name="connsiteY6" fmla="*/ 150663 h 233466"/>
                    <a:gd name="connsiteX7" fmla="*/ 220315 w 304461"/>
                    <a:gd name="connsiteY7" fmla="*/ 232116 h 233466"/>
                    <a:gd name="connsiteX8" fmla="*/ 261160 w 304461"/>
                    <a:gd name="connsiteY8" fmla="*/ 218580 h 233466"/>
                    <a:gd name="connsiteX9" fmla="*/ 297944 w 304461"/>
                    <a:gd name="connsiteY9" fmla="*/ 176794 h 23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4461" h="233466">
                      <a:moveTo>
                        <a:pt x="297944" y="176794"/>
                      </a:moveTo>
                      <a:cubicBezTo>
                        <a:pt x="305250" y="159173"/>
                        <a:pt x="306452" y="139616"/>
                        <a:pt x="301357" y="121236"/>
                      </a:cubicBezTo>
                      <a:cubicBezTo>
                        <a:pt x="297650" y="107211"/>
                        <a:pt x="291010" y="94134"/>
                        <a:pt x="281877" y="82863"/>
                      </a:cubicBezTo>
                      <a:cubicBezTo>
                        <a:pt x="240679" y="28835"/>
                        <a:pt x="151986" y="-7595"/>
                        <a:pt x="84422" y="1351"/>
                      </a:cubicBezTo>
                      <a:cubicBezTo>
                        <a:pt x="72943" y="2745"/>
                        <a:pt x="61747" y="5906"/>
                        <a:pt x="51228" y="10708"/>
                      </a:cubicBezTo>
                      <a:cubicBezTo>
                        <a:pt x="9150" y="29271"/>
                        <a:pt x="-10832" y="77696"/>
                        <a:pt x="5911" y="120530"/>
                      </a:cubicBezTo>
                      <a:cubicBezTo>
                        <a:pt x="9946" y="131400"/>
                        <a:pt x="15666" y="141570"/>
                        <a:pt x="22861" y="150663"/>
                      </a:cubicBezTo>
                      <a:cubicBezTo>
                        <a:pt x="64412" y="204632"/>
                        <a:pt x="152810" y="241062"/>
                        <a:pt x="220315" y="232116"/>
                      </a:cubicBezTo>
                      <a:cubicBezTo>
                        <a:pt x="234737" y="230557"/>
                        <a:pt x="248661" y="225943"/>
                        <a:pt x="261160" y="218580"/>
                      </a:cubicBezTo>
                      <a:cubicBezTo>
                        <a:pt x="277741" y="209146"/>
                        <a:pt x="290691" y="194438"/>
                        <a:pt x="297944" y="176794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xmlns="" id="{A44DFE5D-BD6A-4CC8-9740-28449AC16B0E}"/>
                    </a:ext>
                  </a:extLst>
                </p:cNvPr>
                <p:cNvSpPr/>
                <p:nvPr/>
              </p:nvSpPr>
              <p:spPr>
                <a:xfrm>
                  <a:off x="6422008" y="3036427"/>
                  <a:ext cx="287153" cy="198240"/>
                </a:xfrm>
                <a:custGeom>
                  <a:avLst/>
                  <a:gdLst>
                    <a:gd name="connsiteX0" fmla="*/ 265846 w 287153"/>
                    <a:gd name="connsiteY0" fmla="*/ 82878 h 198240"/>
                    <a:gd name="connsiteX1" fmla="*/ 218762 w 287153"/>
                    <a:gd name="connsiteY1" fmla="*/ 196877 h 198240"/>
                    <a:gd name="connsiteX2" fmla="*/ 21308 w 287153"/>
                    <a:gd name="connsiteY2" fmla="*/ 115365 h 198240"/>
                    <a:gd name="connsiteX3" fmla="*/ 68391 w 287153"/>
                    <a:gd name="connsiteY3" fmla="*/ 1365 h 198240"/>
                    <a:gd name="connsiteX4" fmla="*/ 265846 w 287153"/>
                    <a:gd name="connsiteY4" fmla="*/ 82878 h 19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153" h="198240">
                      <a:moveTo>
                        <a:pt x="265846" y="82878"/>
                      </a:moveTo>
                      <a:cubicBezTo>
                        <a:pt x="307396" y="136847"/>
                        <a:pt x="286327" y="187873"/>
                        <a:pt x="218762" y="196877"/>
                      </a:cubicBezTo>
                      <a:cubicBezTo>
                        <a:pt x="151198" y="205882"/>
                        <a:pt x="62859" y="169334"/>
                        <a:pt x="21308" y="115365"/>
                      </a:cubicBezTo>
                      <a:cubicBezTo>
                        <a:pt x="-20243" y="61396"/>
                        <a:pt x="827" y="10370"/>
                        <a:pt x="68391" y="1365"/>
                      </a:cubicBezTo>
                      <a:cubicBezTo>
                        <a:pt x="135955" y="-7640"/>
                        <a:pt x="224354" y="28850"/>
                        <a:pt x="265846" y="8287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xmlns="" id="{D43BDD72-6CEA-45EF-BC1A-00073BAC8335}"/>
                    </a:ext>
                  </a:extLst>
                </p:cNvPr>
                <p:cNvSpPr/>
                <p:nvPr/>
              </p:nvSpPr>
              <p:spPr>
                <a:xfrm>
                  <a:off x="6478658" y="3073982"/>
                  <a:ext cx="175061" cy="121029"/>
                </a:xfrm>
                <a:custGeom>
                  <a:avLst/>
                  <a:gdLst>
                    <a:gd name="connsiteX0" fmla="*/ 174766 w 175061"/>
                    <a:gd name="connsiteY0" fmla="*/ 87639 h 121029"/>
                    <a:gd name="connsiteX1" fmla="*/ 162112 w 175061"/>
                    <a:gd name="connsiteY1" fmla="*/ 50443 h 121029"/>
                    <a:gd name="connsiteX2" fmla="*/ 41756 w 175061"/>
                    <a:gd name="connsiteY2" fmla="*/ 829 h 121029"/>
                    <a:gd name="connsiteX3" fmla="*/ 6444 w 175061"/>
                    <a:gd name="connsiteY3" fmla="*/ 18486 h 121029"/>
                    <a:gd name="connsiteX4" fmla="*/ 12977 w 175061"/>
                    <a:gd name="connsiteY4" fmla="*/ 70571 h 121029"/>
                    <a:gd name="connsiteX5" fmla="*/ 133333 w 175061"/>
                    <a:gd name="connsiteY5" fmla="*/ 120185 h 121029"/>
                    <a:gd name="connsiteX6" fmla="*/ 174766 w 175061"/>
                    <a:gd name="connsiteY6" fmla="*/ 87639 h 12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5061" h="121029">
                      <a:moveTo>
                        <a:pt x="174766" y="87639"/>
                      </a:moveTo>
                      <a:cubicBezTo>
                        <a:pt x="176237" y="76515"/>
                        <a:pt x="172235" y="63626"/>
                        <a:pt x="162112" y="50443"/>
                      </a:cubicBezTo>
                      <a:cubicBezTo>
                        <a:pt x="136746" y="17544"/>
                        <a:pt x="82895" y="-4644"/>
                        <a:pt x="41756" y="829"/>
                      </a:cubicBezTo>
                      <a:cubicBezTo>
                        <a:pt x="25277" y="3007"/>
                        <a:pt x="13330" y="9304"/>
                        <a:pt x="6444" y="18486"/>
                      </a:cubicBezTo>
                      <a:cubicBezTo>
                        <a:pt x="-3679" y="31787"/>
                        <a:pt x="-2149" y="50855"/>
                        <a:pt x="12977" y="70571"/>
                      </a:cubicBezTo>
                      <a:cubicBezTo>
                        <a:pt x="38284" y="103471"/>
                        <a:pt x="92135" y="125717"/>
                        <a:pt x="133333" y="120185"/>
                      </a:cubicBezTo>
                      <a:cubicBezTo>
                        <a:pt x="158169" y="116360"/>
                        <a:pt x="172530" y="103882"/>
                        <a:pt x="174766" y="87639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xmlns="" id="{A9BD8411-1E78-4D47-A644-DEE593DFF84F}"/>
                    </a:ext>
                  </a:extLst>
                </p:cNvPr>
                <p:cNvSpPr/>
                <p:nvPr/>
              </p:nvSpPr>
              <p:spPr>
                <a:xfrm>
                  <a:off x="6478658" y="3073982"/>
                  <a:ext cx="175061" cy="121029"/>
                </a:xfrm>
                <a:custGeom>
                  <a:avLst/>
                  <a:gdLst>
                    <a:gd name="connsiteX0" fmla="*/ 174766 w 175061"/>
                    <a:gd name="connsiteY0" fmla="*/ 87639 h 121029"/>
                    <a:gd name="connsiteX1" fmla="*/ 162112 w 175061"/>
                    <a:gd name="connsiteY1" fmla="*/ 50443 h 121029"/>
                    <a:gd name="connsiteX2" fmla="*/ 41756 w 175061"/>
                    <a:gd name="connsiteY2" fmla="*/ 829 h 121029"/>
                    <a:gd name="connsiteX3" fmla="*/ 6444 w 175061"/>
                    <a:gd name="connsiteY3" fmla="*/ 18486 h 121029"/>
                    <a:gd name="connsiteX4" fmla="*/ 12977 w 175061"/>
                    <a:gd name="connsiteY4" fmla="*/ 70571 h 121029"/>
                    <a:gd name="connsiteX5" fmla="*/ 133333 w 175061"/>
                    <a:gd name="connsiteY5" fmla="*/ 120185 h 121029"/>
                    <a:gd name="connsiteX6" fmla="*/ 174766 w 175061"/>
                    <a:gd name="connsiteY6" fmla="*/ 87639 h 12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5061" h="121029">
                      <a:moveTo>
                        <a:pt x="174766" y="87639"/>
                      </a:moveTo>
                      <a:cubicBezTo>
                        <a:pt x="176237" y="76515"/>
                        <a:pt x="172235" y="63626"/>
                        <a:pt x="162112" y="50443"/>
                      </a:cubicBezTo>
                      <a:cubicBezTo>
                        <a:pt x="136746" y="17544"/>
                        <a:pt x="82895" y="-4644"/>
                        <a:pt x="41756" y="829"/>
                      </a:cubicBezTo>
                      <a:cubicBezTo>
                        <a:pt x="25277" y="3007"/>
                        <a:pt x="13330" y="9304"/>
                        <a:pt x="6444" y="18486"/>
                      </a:cubicBezTo>
                      <a:cubicBezTo>
                        <a:pt x="-3679" y="31787"/>
                        <a:pt x="-2149" y="50855"/>
                        <a:pt x="12977" y="70571"/>
                      </a:cubicBezTo>
                      <a:cubicBezTo>
                        <a:pt x="38284" y="103471"/>
                        <a:pt x="92135" y="125717"/>
                        <a:pt x="133333" y="120185"/>
                      </a:cubicBezTo>
                      <a:cubicBezTo>
                        <a:pt x="158169" y="116360"/>
                        <a:pt x="172530" y="103882"/>
                        <a:pt x="174766" y="87639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xmlns="" id="{82ADD6FF-DD76-456F-9701-7A741B443F3E}"/>
                    </a:ext>
                  </a:extLst>
                </p:cNvPr>
                <p:cNvSpPr/>
                <p:nvPr/>
              </p:nvSpPr>
              <p:spPr>
                <a:xfrm>
                  <a:off x="6490664" y="3090341"/>
                  <a:ext cx="145131" cy="100007"/>
                </a:xfrm>
                <a:custGeom>
                  <a:avLst/>
                  <a:gdLst>
                    <a:gd name="connsiteX0" fmla="*/ 145046 w 145131"/>
                    <a:gd name="connsiteY0" fmla="*/ 72810 h 100007"/>
                    <a:gd name="connsiteX1" fmla="*/ 134393 w 145131"/>
                    <a:gd name="connsiteY1" fmla="*/ 41852 h 100007"/>
                    <a:gd name="connsiteX2" fmla="*/ 34754 w 145131"/>
                    <a:gd name="connsiteY2" fmla="*/ 655 h 100007"/>
                    <a:gd name="connsiteX3" fmla="*/ 5327 w 145131"/>
                    <a:gd name="connsiteY3" fmla="*/ 15074 h 100007"/>
                    <a:gd name="connsiteX4" fmla="*/ 10742 w 145131"/>
                    <a:gd name="connsiteY4" fmla="*/ 58155 h 100007"/>
                    <a:gd name="connsiteX5" fmla="*/ 110381 w 145131"/>
                    <a:gd name="connsiteY5" fmla="*/ 99353 h 100007"/>
                    <a:gd name="connsiteX6" fmla="*/ 145046 w 145131"/>
                    <a:gd name="connsiteY6" fmla="*/ 72810 h 10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31" h="100007">
                      <a:moveTo>
                        <a:pt x="145046" y="72810"/>
                      </a:moveTo>
                      <a:cubicBezTo>
                        <a:pt x="145766" y="61480"/>
                        <a:pt x="141931" y="50339"/>
                        <a:pt x="134393" y="41852"/>
                      </a:cubicBezTo>
                      <a:cubicBezTo>
                        <a:pt x="113441" y="14603"/>
                        <a:pt x="68830" y="-3759"/>
                        <a:pt x="34754" y="655"/>
                      </a:cubicBezTo>
                      <a:cubicBezTo>
                        <a:pt x="23403" y="1302"/>
                        <a:pt x="12793" y="6499"/>
                        <a:pt x="5327" y="15074"/>
                      </a:cubicBezTo>
                      <a:cubicBezTo>
                        <a:pt x="-3030" y="26080"/>
                        <a:pt x="-1794" y="41852"/>
                        <a:pt x="10742" y="58155"/>
                      </a:cubicBezTo>
                      <a:cubicBezTo>
                        <a:pt x="31693" y="85404"/>
                        <a:pt x="76305" y="103767"/>
                        <a:pt x="110381" y="99353"/>
                      </a:cubicBezTo>
                      <a:cubicBezTo>
                        <a:pt x="131215" y="96822"/>
                        <a:pt x="143221" y="86464"/>
                        <a:pt x="145046" y="7281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xmlns="" id="{7FC2F11B-E8D5-40EB-97CB-08206270B98F}"/>
                    </a:ext>
                  </a:extLst>
                </p:cNvPr>
                <p:cNvSpPr/>
                <p:nvPr/>
              </p:nvSpPr>
              <p:spPr>
                <a:xfrm>
                  <a:off x="6490664" y="3090341"/>
                  <a:ext cx="145131" cy="100007"/>
                </a:xfrm>
                <a:custGeom>
                  <a:avLst/>
                  <a:gdLst>
                    <a:gd name="connsiteX0" fmla="*/ 145046 w 145131"/>
                    <a:gd name="connsiteY0" fmla="*/ 72810 h 100007"/>
                    <a:gd name="connsiteX1" fmla="*/ 134393 w 145131"/>
                    <a:gd name="connsiteY1" fmla="*/ 41852 h 100007"/>
                    <a:gd name="connsiteX2" fmla="*/ 34754 w 145131"/>
                    <a:gd name="connsiteY2" fmla="*/ 655 h 100007"/>
                    <a:gd name="connsiteX3" fmla="*/ 5327 w 145131"/>
                    <a:gd name="connsiteY3" fmla="*/ 15074 h 100007"/>
                    <a:gd name="connsiteX4" fmla="*/ 10742 w 145131"/>
                    <a:gd name="connsiteY4" fmla="*/ 58155 h 100007"/>
                    <a:gd name="connsiteX5" fmla="*/ 110381 w 145131"/>
                    <a:gd name="connsiteY5" fmla="*/ 99353 h 100007"/>
                    <a:gd name="connsiteX6" fmla="*/ 145046 w 145131"/>
                    <a:gd name="connsiteY6" fmla="*/ 72810 h 10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31" h="100007">
                      <a:moveTo>
                        <a:pt x="145046" y="72810"/>
                      </a:moveTo>
                      <a:cubicBezTo>
                        <a:pt x="145766" y="61480"/>
                        <a:pt x="141931" y="50339"/>
                        <a:pt x="134393" y="41852"/>
                      </a:cubicBezTo>
                      <a:cubicBezTo>
                        <a:pt x="113441" y="14603"/>
                        <a:pt x="68830" y="-3759"/>
                        <a:pt x="34754" y="655"/>
                      </a:cubicBezTo>
                      <a:cubicBezTo>
                        <a:pt x="23403" y="1302"/>
                        <a:pt x="12793" y="6499"/>
                        <a:pt x="5327" y="15074"/>
                      </a:cubicBezTo>
                      <a:cubicBezTo>
                        <a:pt x="-3030" y="26080"/>
                        <a:pt x="-1794" y="41852"/>
                        <a:pt x="10742" y="58155"/>
                      </a:cubicBezTo>
                      <a:cubicBezTo>
                        <a:pt x="31693" y="85404"/>
                        <a:pt x="76305" y="103767"/>
                        <a:pt x="110381" y="99353"/>
                      </a:cubicBezTo>
                      <a:cubicBezTo>
                        <a:pt x="131215" y="96822"/>
                        <a:pt x="143221" y="86464"/>
                        <a:pt x="145046" y="7281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xmlns="" id="{113FC023-729E-4157-A21B-E34748743900}"/>
                    </a:ext>
                  </a:extLst>
                </p:cNvPr>
                <p:cNvSpPr/>
                <p:nvPr/>
              </p:nvSpPr>
              <p:spPr>
                <a:xfrm>
                  <a:off x="6584534" y="3060510"/>
                  <a:ext cx="116288" cy="124699"/>
                </a:xfrm>
                <a:custGeom>
                  <a:avLst/>
                  <a:gdLst>
                    <a:gd name="connsiteX0" fmla="*/ 113501 w 116288"/>
                    <a:gd name="connsiteY0" fmla="*/ 93460 h 124699"/>
                    <a:gd name="connsiteX1" fmla="*/ 93844 w 116288"/>
                    <a:gd name="connsiteY1" fmla="*/ 58913 h 124699"/>
                    <a:gd name="connsiteX2" fmla="*/ 37521 w 116288"/>
                    <a:gd name="connsiteY2" fmla="*/ 14419 h 124699"/>
                    <a:gd name="connsiteX3" fmla="*/ 19865 w 116288"/>
                    <a:gd name="connsiteY3" fmla="*/ 6297 h 124699"/>
                    <a:gd name="connsiteX4" fmla="*/ 855 w 116288"/>
                    <a:gd name="connsiteY4" fmla="*/ 0 h 124699"/>
                    <a:gd name="connsiteX5" fmla="*/ 267 w 116288"/>
                    <a:gd name="connsiteY5" fmla="*/ 1589 h 124699"/>
                    <a:gd name="connsiteX6" fmla="*/ 15392 w 116288"/>
                    <a:gd name="connsiteY6" fmla="*/ 8887 h 124699"/>
                    <a:gd name="connsiteX7" fmla="*/ 31224 w 116288"/>
                    <a:gd name="connsiteY7" fmla="*/ 17068 h 124699"/>
                    <a:gd name="connsiteX8" fmla="*/ 60180 w 116288"/>
                    <a:gd name="connsiteY8" fmla="*/ 36018 h 124699"/>
                    <a:gd name="connsiteX9" fmla="*/ 105497 w 116288"/>
                    <a:gd name="connsiteY9" fmla="*/ 88398 h 124699"/>
                    <a:gd name="connsiteX10" fmla="*/ 112324 w 116288"/>
                    <a:gd name="connsiteY10" fmla="*/ 124123 h 124699"/>
                    <a:gd name="connsiteX11" fmla="*/ 113442 w 116288"/>
                    <a:gd name="connsiteY11" fmla="*/ 124123 h 124699"/>
                    <a:gd name="connsiteX12" fmla="*/ 113501 w 116288"/>
                    <a:gd name="connsiteY12" fmla="*/ 93460 h 124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288" h="124699">
                      <a:moveTo>
                        <a:pt x="113501" y="93460"/>
                      </a:moveTo>
                      <a:cubicBezTo>
                        <a:pt x="109207" y="80800"/>
                        <a:pt x="102535" y="69071"/>
                        <a:pt x="93844" y="58913"/>
                      </a:cubicBezTo>
                      <a:cubicBezTo>
                        <a:pt x="78307" y="40391"/>
                        <a:pt x="59139" y="25248"/>
                        <a:pt x="37521" y="14419"/>
                      </a:cubicBezTo>
                      <a:cubicBezTo>
                        <a:pt x="31636" y="11476"/>
                        <a:pt x="25750" y="8534"/>
                        <a:pt x="19865" y="6297"/>
                      </a:cubicBezTo>
                      <a:cubicBezTo>
                        <a:pt x="13845" y="3343"/>
                        <a:pt x="7449" y="1224"/>
                        <a:pt x="855" y="0"/>
                      </a:cubicBezTo>
                      <a:cubicBezTo>
                        <a:pt x="149" y="0"/>
                        <a:pt x="-322" y="1236"/>
                        <a:pt x="267" y="1589"/>
                      </a:cubicBezTo>
                      <a:cubicBezTo>
                        <a:pt x="5149" y="4338"/>
                        <a:pt x="10201" y="6774"/>
                        <a:pt x="15392" y="8887"/>
                      </a:cubicBezTo>
                      <a:cubicBezTo>
                        <a:pt x="20748" y="11476"/>
                        <a:pt x="26045" y="14125"/>
                        <a:pt x="31224" y="17068"/>
                      </a:cubicBezTo>
                      <a:cubicBezTo>
                        <a:pt x="41294" y="22723"/>
                        <a:pt x="50968" y="29056"/>
                        <a:pt x="60180" y="36018"/>
                      </a:cubicBezTo>
                      <a:cubicBezTo>
                        <a:pt x="78923" y="49967"/>
                        <a:pt x="94390" y="67847"/>
                        <a:pt x="105497" y="88398"/>
                      </a:cubicBezTo>
                      <a:cubicBezTo>
                        <a:pt x="111423" y="99310"/>
                        <a:pt x="113809" y="111793"/>
                        <a:pt x="112324" y="124123"/>
                      </a:cubicBezTo>
                      <a:cubicBezTo>
                        <a:pt x="112324" y="125005"/>
                        <a:pt x="113148" y="124770"/>
                        <a:pt x="113442" y="124123"/>
                      </a:cubicBezTo>
                      <a:cubicBezTo>
                        <a:pt x="117216" y="114253"/>
                        <a:pt x="117237" y="103341"/>
                        <a:pt x="113501" y="9346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xmlns="" id="{B9E1A50D-AE01-48C7-892D-7EC4B798E86E}"/>
                    </a:ext>
                  </a:extLst>
                </p:cNvPr>
                <p:cNvSpPr/>
                <p:nvPr/>
              </p:nvSpPr>
              <p:spPr>
                <a:xfrm>
                  <a:off x="6436595" y="3085048"/>
                  <a:ext cx="116220" cy="124714"/>
                </a:xfrm>
                <a:custGeom>
                  <a:avLst/>
                  <a:gdLst>
                    <a:gd name="connsiteX0" fmla="*/ 2837 w 116220"/>
                    <a:gd name="connsiteY0" fmla="*/ 31196 h 124714"/>
                    <a:gd name="connsiteX1" fmla="*/ 22494 w 116220"/>
                    <a:gd name="connsiteY1" fmla="*/ 65802 h 124714"/>
                    <a:gd name="connsiteX2" fmla="*/ 78758 w 116220"/>
                    <a:gd name="connsiteY2" fmla="*/ 110237 h 124714"/>
                    <a:gd name="connsiteX3" fmla="*/ 96414 w 116220"/>
                    <a:gd name="connsiteY3" fmla="*/ 118417 h 124714"/>
                    <a:gd name="connsiteX4" fmla="*/ 115365 w 116220"/>
                    <a:gd name="connsiteY4" fmla="*/ 124715 h 124714"/>
                    <a:gd name="connsiteX5" fmla="*/ 115954 w 116220"/>
                    <a:gd name="connsiteY5" fmla="*/ 123067 h 124714"/>
                    <a:gd name="connsiteX6" fmla="*/ 100828 w 116220"/>
                    <a:gd name="connsiteY6" fmla="*/ 115828 h 124714"/>
                    <a:gd name="connsiteX7" fmla="*/ 84997 w 116220"/>
                    <a:gd name="connsiteY7" fmla="*/ 107647 h 124714"/>
                    <a:gd name="connsiteX8" fmla="*/ 56041 w 116220"/>
                    <a:gd name="connsiteY8" fmla="*/ 88637 h 124714"/>
                    <a:gd name="connsiteX9" fmla="*/ 10782 w 116220"/>
                    <a:gd name="connsiteY9" fmla="*/ 36316 h 124714"/>
                    <a:gd name="connsiteX10" fmla="*/ 3896 w 116220"/>
                    <a:gd name="connsiteY10" fmla="*/ 533 h 124714"/>
                    <a:gd name="connsiteX11" fmla="*/ 2837 w 116220"/>
                    <a:gd name="connsiteY11" fmla="*/ 533 h 124714"/>
                    <a:gd name="connsiteX12" fmla="*/ 2837 w 116220"/>
                    <a:gd name="connsiteY12" fmla="*/ 31196 h 12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220" h="124714">
                      <a:moveTo>
                        <a:pt x="2837" y="31196"/>
                      </a:moveTo>
                      <a:cubicBezTo>
                        <a:pt x="7084" y="43897"/>
                        <a:pt x="13760" y="55650"/>
                        <a:pt x="22494" y="65802"/>
                      </a:cubicBezTo>
                      <a:cubicBezTo>
                        <a:pt x="38013" y="84306"/>
                        <a:pt x="57162" y="99431"/>
                        <a:pt x="78758" y="110237"/>
                      </a:cubicBezTo>
                      <a:cubicBezTo>
                        <a:pt x="84644" y="113238"/>
                        <a:pt x="90529" y="116122"/>
                        <a:pt x="96414" y="118417"/>
                      </a:cubicBezTo>
                      <a:cubicBezTo>
                        <a:pt x="102414" y="121372"/>
                        <a:pt x="108790" y="123491"/>
                        <a:pt x="115365" y="124715"/>
                      </a:cubicBezTo>
                      <a:cubicBezTo>
                        <a:pt x="116072" y="124715"/>
                        <a:pt x="116542" y="123479"/>
                        <a:pt x="115954" y="123067"/>
                      </a:cubicBezTo>
                      <a:cubicBezTo>
                        <a:pt x="111070" y="120336"/>
                        <a:pt x="106018" y="117917"/>
                        <a:pt x="100828" y="115828"/>
                      </a:cubicBezTo>
                      <a:cubicBezTo>
                        <a:pt x="95473" y="113238"/>
                        <a:pt x="90176" y="110590"/>
                        <a:pt x="84997" y="107647"/>
                      </a:cubicBezTo>
                      <a:cubicBezTo>
                        <a:pt x="74943" y="101944"/>
                        <a:pt x="65270" y="95594"/>
                        <a:pt x="56041" y="88637"/>
                      </a:cubicBezTo>
                      <a:cubicBezTo>
                        <a:pt x="37295" y="74730"/>
                        <a:pt x="21843" y="56868"/>
                        <a:pt x="10782" y="36316"/>
                      </a:cubicBezTo>
                      <a:cubicBezTo>
                        <a:pt x="4835" y="25393"/>
                        <a:pt x="2428" y="12887"/>
                        <a:pt x="3896" y="533"/>
                      </a:cubicBezTo>
                      <a:cubicBezTo>
                        <a:pt x="3896" y="-291"/>
                        <a:pt x="3072" y="-55"/>
                        <a:pt x="2837" y="533"/>
                      </a:cubicBezTo>
                      <a:cubicBezTo>
                        <a:pt x="-946" y="10403"/>
                        <a:pt x="-946" y="21326"/>
                        <a:pt x="2837" y="31196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aphic 6">
              <a:extLst>
                <a:ext uri="{FF2B5EF4-FFF2-40B4-BE49-F238E27FC236}">
                  <a16:creationId xmlns:a16="http://schemas.microsoft.com/office/drawing/2014/main" xmlns="" id="{1AC245D0-D932-4AC7-B8DF-FC5719515DDC}"/>
                </a:ext>
              </a:extLst>
            </p:cNvPr>
            <p:cNvGrpSpPr/>
            <p:nvPr/>
          </p:nvGrpSpPr>
          <p:grpSpPr>
            <a:xfrm>
              <a:off x="7056243" y="2271059"/>
              <a:ext cx="1739147" cy="1374929"/>
              <a:chOff x="6362157" y="2435365"/>
              <a:chExt cx="2675670" cy="2115322"/>
            </a:xfrm>
          </p:grpSpPr>
          <p:grpSp>
            <p:nvGrpSpPr>
              <p:cNvPr id="256" name="Graphic 6">
                <a:extLst>
                  <a:ext uri="{FF2B5EF4-FFF2-40B4-BE49-F238E27FC236}">
                    <a16:creationId xmlns:a16="http://schemas.microsoft.com/office/drawing/2014/main" xmlns="" id="{36385343-F102-478C-BAB3-931949499277}"/>
                  </a:ext>
                </a:extLst>
              </p:cNvPr>
              <p:cNvGrpSpPr/>
              <p:nvPr/>
            </p:nvGrpSpPr>
            <p:grpSpPr>
              <a:xfrm>
                <a:off x="8779695" y="4288368"/>
                <a:ext cx="258132" cy="262319"/>
                <a:chOff x="8779695" y="4288368"/>
                <a:chExt cx="258132" cy="262319"/>
              </a:xfrm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xmlns="" id="{A641F6F6-D147-44DE-B7CD-C0AC0F456952}"/>
                    </a:ext>
                  </a:extLst>
                </p:cNvPr>
                <p:cNvSpPr/>
                <p:nvPr/>
              </p:nvSpPr>
              <p:spPr>
                <a:xfrm>
                  <a:off x="8782696" y="4291123"/>
                  <a:ext cx="252541" cy="256329"/>
                </a:xfrm>
                <a:custGeom>
                  <a:avLst/>
                  <a:gdLst>
                    <a:gd name="connsiteX0" fmla="*/ 57324 w 252541"/>
                    <a:gd name="connsiteY0" fmla="*/ 212717 h 256329"/>
                    <a:gd name="connsiteX1" fmla="*/ 95637 w 252541"/>
                    <a:gd name="connsiteY1" fmla="*/ 246440 h 256329"/>
                    <a:gd name="connsiteX2" fmla="*/ 118885 w 252541"/>
                    <a:gd name="connsiteY2" fmla="*/ 243733 h 256329"/>
                    <a:gd name="connsiteX3" fmla="*/ 146605 w 252541"/>
                    <a:gd name="connsiteY3" fmla="*/ 256210 h 256329"/>
                    <a:gd name="connsiteX4" fmla="*/ 168616 w 252541"/>
                    <a:gd name="connsiteY4" fmla="*/ 236082 h 256329"/>
                    <a:gd name="connsiteX5" fmla="*/ 194630 w 252541"/>
                    <a:gd name="connsiteY5" fmla="*/ 234199 h 256329"/>
                    <a:gd name="connsiteX6" fmla="*/ 220761 w 252541"/>
                    <a:gd name="connsiteY6" fmla="*/ 196944 h 256329"/>
                    <a:gd name="connsiteX7" fmla="*/ 227235 w 252541"/>
                    <a:gd name="connsiteY7" fmla="*/ 194884 h 256329"/>
                    <a:gd name="connsiteX8" fmla="*/ 238181 w 252541"/>
                    <a:gd name="connsiteY8" fmla="*/ 177228 h 256329"/>
                    <a:gd name="connsiteX9" fmla="*/ 236122 w 252541"/>
                    <a:gd name="connsiteY9" fmla="*/ 155629 h 256329"/>
                    <a:gd name="connsiteX10" fmla="*/ 252542 w 252541"/>
                    <a:gd name="connsiteY10" fmla="*/ 125790 h 256329"/>
                    <a:gd name="connsiteX11" fmla="*/ 236063 w 252541"/>
                    <a:gd name="connsiteY11" fmla="*/ 98953 h 256329"/>
                    <a:gd name="connsiteX12" fmla="*/ 232649 w 252541"/>
                    <a:gd name="connsiteY12" fmla="*/ 64582 h 256329"/>
                    <a:gd name="connsiteX13" fmla="*/ 210108 w 252541"/>
                    <a:gd name="connsiteY13" fmla="*/ 56578 h 256329"/>
                    <a:gd name="connsiteX14" fmla="*/ 194924 w 252541"/>
                    <a:gd name="connsiteY14" fmla="*/ 25797 h 256329"/>
                    <a:gd name="connsiteX15" fmla="*/ 174560 w 252541"/>
                    <a:gd name="connsiteY15" fmla="*/ 24502 h 256329"/>
                    <a:gd name="connsiteX16" fmla="*/ 151490 w 252541"/>
                    <a:gd name="connsiteY16" fmla="*/ 12026 h 256329"/>
                    <a:gd name="connsiteX17" fmla="*/ 125947 w 252541"/>
                    <a:gd name="connsiteY17" fmla="*/ 1196 h 256329"/>
                    <a:gd name="connsiteX18" fmla="*/ 109233 w 252541"/>
                    <a:gd name="connsiteY18" fmla="*/ 16263 h 256329"/>
                    <a:gd name="connsiteX19" fmla="*/ 82807 w 252541"/>
                    <a:gd name="connsiteY19" fmla="*/ 8848 h 256329"/>
                    <a:gd name="connsiteX20" fmla="*/ 60149 w 252541"/>
                    <a:gd name="connsiteY20" fmla="*/ 23796 h 256329"/>
                    <a:gd name="connsiteX21" fmla="*/ 58677 w 252541"/>
                    <a:gd name="connsiteY21" fmla="*/ 34684 h 256329"/>
                    <a:gd name="connsiteX22" fmla="*/ 21364 w 252541"/>
                    <a:gd name="connsiteY22" fmla="*/ 61051 h 256329"/>
                    <a:gd name="connsiteX23" fmla="*/ 19186 w 252541"/>
                    <a:gd name="connsiteY23" fmla="*/ 86299 h 256329"/>
                    <a:gd name="connsiteX24" fmla="*/ 0 w 252541"/>
                    <a:gd name="connsiteY24" fmla="*/ 123671 h 256329"/>
                    <a:gd name="connsiteX25" fmla="*/ 10123 w 252541"/>
                    <a:gd name="connsiteY25" fmla="*/ 146153 h 256329"/>
                    <a:gd name="connsiteX26" fmla="*/ 18127 w 252541"/>
                    <a:gd name="connsiteY26" fmla="*/ 159749 h 256329"/>
                    <a:gd name="connsiteX27" fmla="*/ 13066 w 252541"/>
                    <a:gd name="connsiteY27" fmla="*/ 184526 h 256329"/>
                    <a:gd name="connsiteX28" fmla="*/ 28368 w 252541"/>
                    <a:gd name="connsiteY28" fmla="*/ 201888 h 256329"/>
                    <a:gd name="connsiteX29" fmla="*/ 51615 w 252541"/>
                    <a:gd name="connsiteY29" fmla="*/ 209127 h 256329"/>
                    <a:gd name="connsiteX30" fmla="*/ 57324 w 252541"/>
                    <a:gd name="connsiteY30" fmla="*/ 212717 h 2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52541" h="256329">
                      <a:moveTo>
                        <a:pt x="57324" y="212717"/>
                      </a:moveTo>
                      <a:cubicBezTo>
                        <a:pt x="71684" y="224017"/>
                        <a:pt x="72920" y="248500"/>
                        <a:pt x="95637" y="246440"/>
                      </a:cubicBezTo>
                      <a:cubicBezTo>
                        <a:pt x="103465" y="245734"/>
                        <a:pt x="111234" y="241967"/>
                        <a:pt x="118885" y="243733"/>
                      </a:cubicBezTo>
                      <a:cubicBezTo>
                        <a:pt x="128949" y="246087"/>
                        <a:pt x="136541" y="257622"/>
                        <a:pt x="146605" y="256210"/>
                      </a:cubicBezTo>
                      <a:cubicBezTo>
                        <a:pt x="156669" y="254797"/>
                        <a:pt x="160612" y="242379"/>
                        <a:pt x="168616" y="236082"/>
                      </a:cubicBezTo>
                      <a:cubicBezTo>
                        <a:pt x="177856" y="228784"/>
                        <a:pt x="185154" y="234905"/>
                        <a:pt x="194630" y="234199"/>
                      </a:cubicBezTo>
                      <a:cubicBezTo>
                        <a:pt x="219113" y="232315"/>
                        <a:pt x="204340" y="203418"/>
                        <a:pt x="220761" y="196944"/>
                      </a:cubicBezTo>
                      <a:cubicBezTo>
                        <a:pt x="222879" y="196061"/>
                        <a:pt x="225116" y="195767"/>
                        <a:pt x="227235" y="194884"/>
                      </a:cubicBezTo>
                      <a:cubicBezTo>
                        <a:pt x="233862" y="191471"/>
                        <a:pt x="238076" y="184685"/>
                        <a:pt x="238181" y="177228"/>
                      </a:cubicBezTo>
                      <a:cubicBezTo>
                        <a:pt x="238287" y="169977"/>
                        <a:pt x="237599" y="162732"/>
                        <a:pt x="236122" y="155629"/>
                      </a:cubicBezTo>
                      <a:cubicBezTo>
                        <a:pt x="234474" y="142799"/>
                        <a:pt x="252424" y="137973"/>
                        <a:pt x="252542" y="125790"/>
                      </a:cubicBezTo>
                      <a:cubicBezTo>
                        <a:pt x="252542" y="115079"/>
                        <a:pt x="239358" y="109134"/>
                        <a:pt x="236063" y="98953"/>
                      </a:cubicBezTo>
                      <a:cubicBezTo>
                        <a:pt x="232355" y="87653"/>
                        <a:pt x="241359" y="72704"/>
                        <a:pt x="232649" y="64582"/>
                      </a:cubicBezTo>
                      <a:cubicBezTo>
                        <a:pt x="226764" y="59109"/>
                        <a:pt x="216523" y="61522"/>
                        <a:pt x="210108" y="56578"/>
                      </a:cubicBezTo>
                      <a:cubicBezTo>
                        <a:pt x="200750" y="49457"/>
                        <a:pt x="204988" y="31859"/>
                        <a:pt x="194924" y="25797"/>
                      </a:cubicBezTo>
                      <a:cubicBezTo>
                        <a:pt x="189039" y="22207"/>
                        <a:pt x="181152" y="24973"/>
                        <a:pt x="174560" y="24502"/>
                      </a:cubicBezTo>
                      <a:cubicBezTo>
                        <a:pt x="165497" y="23638"/>
                        <a:pt x="157175" y="19135"/>
                        <a:pt x="151490" y="12026"/>
                      </a:cubicBezTo>
                      <a:cubicBezTo>
                        <a:pt x="144663" y="4787"/>
                        <a:pt x="134893" y="-3041"/>
                        <a:pt x="125947" y="1196"/>
                      </a:cubicBezTo>
                      <a:cubicBezTo>
                        <a:pt x="119120" y="4434"/>
                        <a:pt x="116354" y="13673"/>
                        <a:pt x="109233" y="16263"/>
                      </a:cubicBezTo>
                      <a:cubicBezTo>
                        <a:pt x="100405" y="19441"/>
                        <a:pt x="91930" y="10790"/>
                        <a:pt x="82807" y="8848"/>
                      </a:cubicBezTo>
                      <a:cubicBezTo>
                        <a:pt x="72478" y="7011"/>
                        <a:pt x="62520" y="13579"/>
                        <a:pt x="60149" y="23796"/>
                      </a:cubicBezTo>
                      <a:cubicBezTo>
                        <a:pt x="59866" y="27451"/>
                        <a:pt x="59372" y="31088"/>
                        <a:pt x="58677" y="34684"/>
                      </a:cubicBezTo>
                      <a:cubicBezTo>
                        <a:pt x="54028" y="49692"/>
                        <a:pt x="29250" y="47573"/>
                        <a:pt x="21364" y="61051"/>
                      </a:cubicBezTo>
                      <a:cubicBezTo>
                        <a:pt x="16950" y="68408"/>
                        <a:pt x="19069" y="77706"/>
                        <a:pt x="19186" y="86299"/>
                      </a:cubicBezTo>
                      <a:cubicBezTo>
                        <a:pt x="19186" y="103249"/>
                        <a:pt x="942" y="107016"/>
                        <a:pt x="0" y="123671"/>
                      </a:cubicBezTo>
                      <a:cubicBezTo>
                        <a:pt x="441" y="132170"/>
                        <a:pt x="4055" y="140191"/>
                        <a:pt x="10123" y="146153"/>
                      </a:cubicBezTo>
                      <a:cubicBezTo>
                        <a:pt x="13996" y="149861"/>
                        <a:pt x="16762" y="154564"/>
                        <a:pt x="18127" y="159749"/>
                      </a:cubicBezTo>
                      <a:cubicBezTo>
                        <a:pt x="19304" y="168165"/>
                        <a:pt x="12242" y="176051"/>
                        <a:pt x="13066" y="184526"/>
                      </a:cubicBezTo>
                      <a:cubicBezTo>
                        <a:pt x="14566" y="192695"/>
                        <a:pt x="20452" y="199369"/>
                        <a:pt x="28368" y="201888"/>
                      </a:cubicBezTo>
                      <a:cubicBezTo>
                        <a:pt x="35842" y="204948"/>
                        <a:pt x="44140" y="205949"/>
                        <a:pt x="51615" y="209127"/>
                      </a:cubicBezTo>
                      <a:cubicBezTo>
                        <a:pt x="53681" y="210045"/>
                        <a:pt x="55599" y="211258"/>
                        <a:pt x="57324" y="21271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xmlns="" id="{048C7C24-39B9-48E9-914E-FD5389894FDE}"/>
                    </a:ext>
                  </a:extLst>
                </p:cNvPr>
                <p:cNvSpPr/>
                <p:nvPr/>
              </p:nvSpPr>
              <p:spPr>
                <a:xfrm>
                  <a:off x="8782873" y="4303561"/>
                  <a:ext cx="205399" cy="243656"/>
                </a:xfrm>
                <a:custGeom>
                  <a:avLst/>
                  <a:gdLst>
                    <a:gd name="connsiteX0" fmla="*/ 205400 w 205399"/>
                    <a:gd name="connsiteY0" fmla="*/ 217229 h 243656"/>
                    <a:gd name="connsiteX1" fmla="*/ 161612 w 205399"/>
                    <a:gd name="connsiteY1" fmla="*/ 205753 h 243656"/>
                    <a:gd name="connsiteX2" fmla="*/ 155433 w 205399"/>
                    <a:gd name="connsiteY2" fmla="*/ 214404 h 243656"/>
                    <a:gd name="connsiteX3" fmla="*/ 146722 w 205399"/>
                    <a:gd name="connsiteY3" fmla="*/ 219701 h 243656"/>
                    <a:gd name="connsiteX4" fmla="*/ 133009 w 205399"/>
                    <a:gd name="connsiteY4" fmla="*/ 208754 h 243656"/>
                    <a:gd name="connsiteX5" fmla="*/ 105407 w 205399"/>
                    <a:gd name="connsiteY5" fmla="*/ 210461 h 243656"/>
                    <a:gd name="connsiteX6" fmla="*/ 92695 w 205399"/>
                    <a:gd name="connsiteY6" fmla="*/ 191216 h 243656"/>
                    <a:gd name="connsiteX7" fmla="*/ 73979 w 205399"/>
                    <a:gd name="connsiteY7" fmla="*/ 185625 h 243656"/>
                    <a:gd name="connsiteX8" fmla="*/ 70389 w 205399"/>
                    <a:gd name="connsiteY8" fmla="*/ 174148 h 243656"/>
                    <a:gd name="connsiteX9" fmla="*/ 70389 w 205399"/>
                    <a:gd name="connsiteY9" fmla="*/ 161789 h 243656"/>
                    <a:gd name="connsiteX10" fmla="*/ 46848 w 205399"/>
                    <a:gd name="connsiteY10" fmla="*/ 144133 h 243656"/>
                    <a:gd name="connsiteX11" fmla="*/ 43552 w 205399"/>
                    <a:gd name="connsiteY11" fmla="*/ 117708 h 243656"/>
                    <a:gd name="connsiteX12" fmla="*/ 31781 w 205399"/>
                    <a:gd name="connsiteY12" fmla="*/ 104465 h 243656"/>
                    <a:gd name="connsiteX13" fmla="*/ 32311 w 205399"/>
                    <a:gd name="connsiteY13" fmla="*/ 94519 h 243656"/>
                    <a:gd name="connsiteX14" fmla="*/ 37313 w 205399"/>
                    <a:gd name="connsiteY14" fmla="*/ 90870 h 243656"/>
                    <a:gd name="connsiteX15" fmla="*/ 48083 w 205399"/>
                    <a:gd name="connsiteY15" fmla="*/ 67329 h 243656"/>
                    <a:gd name="connsiteX16" fmla="*/ 48437 w 205399"/>
                    <a:gd name="connsiteY16" fmla="*/ 48495 h 243656"/>
                    <a:gd name="connsiteX17" fmla="*/ 60972 w 205399"/>
                    <a:gd name="connsiteY17" fmla="*/ 41610 h 243656"/>
                    <a:gd name="connsiteX18" fmla="*/ 70625 w 205399"/>
                    <a:gd name="connsiteY18" fmla="*/ 31781 h 243656"/>
                    <a:gd name="connsiteX19" fmla="*/ 68741 w 205399"/>
                    <a:gd name="connsiteY19" fmla="*/ 23836 h 243656"/>
                    <a:gd name="connsiteX20" fmla="*/ 67152 w 205399"/>
                    <a:gd name="connsiteY20" fmla="*/ 6180 h 243656"/>
                    <a:gd name="connsiteX21" fmla="*/ 67741 w 205399"/>
                    <a:gd name="connsiteY21" fmla="*/ 0 h 243656"/>
                    <a:gd name="connsiteX22" fmla="*/ 60148 w 205399"/>
                    <a:gd name="connsiteY22" fmla="*/ 11359 h 243656"/>
                    <a:gd name="connsiteX23" fmla="*/ 58677 w 205399"/>
                    <a:gd name="connsiteY23" fmla="*/ 22247 h 243656"/>
                    <a:gd name="connsiteX24" fmla="*/ 21364 w 205399"/>
                    <a:gd name="connsiteY24" fmla="*/ 48613 h 243656"/>
                    <a:gd name="connsiteX25" fmla="*/ 19186 w 205399"/>
                    <a:gd name="connsiteY25" fmla="*/ 73861 h 243656"/>
                    <a:gd name="connsiteX26" fmla="*/ 0 w 205399"/>
                    <a:gd name="connsiteY26" fmla="*/ 111234 h 243656"/>
                    <a:gd name="connsiteX27" fmla="*/ 10123 w 205399"/>
                    <a:gd name="connsiteY27" fmla="*/ 133716 h 243656"/>
                    <a:gd name="connsiteX28" fmla="*/ 18127 w 205399"/>
                    <a:gd name="connsiteY28" fmla="*/ 147311 h 243656"/>
                    <a:gd name="connsiteX29" fmla="*/ 13065 w 205399"/>
                    <a:gd name="connsiteY29" fmla="*/ 172088 h 243656"/>
                    <a:gd name="connsiteX30" fmla="*/ 28367 w 205399"/>
                    <a:gd name="connsiteY30" fmla="*/ 189450 h 243656"/>
                    <a:gd name="connsiteX31" fmla="*/ 51615 w 205399"/>
                    <a:gd name="connsiteY31" fmla="*/ 196689 h 243656"/>
                    <a:gd name="connsiteX32" fmla="*/ 57500 w 205399"/>
                    <a:gd name="connsiteY32" fmla="*/ 200044 h 243656"/>
                    <a:gd name="connsiteX33" fmla="*/ 95814 w 205399"/>
                    <a:gd name="connsiteY33" fmla="*/ 233767 h 243656"/>
                    <a:gd name="connsiteX34" fmla="*/ 119061 w 205399"/>
                    <a:gd name="connsiteY34" fmla="*/ 231060 h 243656"/>
                    <a:gd name="connsiteX35" fmla="*/ 146781 w 205399"/>
                    <a:gd name="connsiteY35" fmla="*/ 243537 h 243656"/>
                    <a:gd name="connsiteX36" fmla="*/ 168793 w 205399"/>
                    <a:gd name="connsiteY36" fmla="*/ 223409 h 243656"/>
                    <a:gd name="connsiteX37" fmla="*/ 194806 w 205399"/>
                    <a:gd name="connsiteY37" fmla="*/ 221526 h 243656"/>
                    <a:gd name="connsiteX38" fmla="*/ 205400 w 205399"/>
                    <a:gd name="connsiteY38" fmla="*/ 217229 h 243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05399" h="243656">
                      <a:moveTo>
                        <a:pt x="205400" y="217229"/>
                      </a:moveTo>
                      <a:cubicBezTo>
                        <a:pt x="189568" y="219525"/>
                        <a:pt x="174443" y="194394"/>
                        <a:pt x="161612" y="205753"/>
                      </a:cubicBezTo>
                      <a:cubicBezTo>
                        <a:pt x="159223" y="208389"/>
                        <a:pt x="157151" y="211291"/>
                        <a:pt x="155433" y="214404"/>
                      </a:cubicBezTo>
                      <a:cubicBezTo>
                        <a:pt x="153632" y="217553"/>
                        <a:pt x="150342" y="219554"/>
                        <a:pt x="146722" y="219701"/>
                      </a:cubicBezTo>
                      <a:cubicBezTo>
                        <a:pt x="140837" y="219289"/>
                        <a:pt x="138365" y="211462"/>
                        <a:pt x="133009" y="208754"/>
                      </a:cubicBezTo>
                      <a:cubicBezTo>
                        <a:pt x="124534" y="204517"/>
                        <a:pt x="113705" y="214993"/>
                        <a:pt x="105407" y="210461"/>
                      </a:cubicBezTo>
                      <a:cubicBezTo>
                        <a:pt x="98521" y="206695"/>
                        <a:pt x="99110" y="195630"/>
                        <a:pt x="92695" y="191216"/>
                      </a:cubicBezTo>
                      <a:cubicBezTo>
                        <a:pt x="87280" y="187449"/>
                        <a:pt x="78982" y="189980"/>
                        <a:pt x="73979" y="185625"/>
                      </a:cubicBezTo>
                      <a:cubicBezTo>
                        <a:pt x="71142" y="182523"/>
                        <a:pt x="69824" y="178315"/>
                        <a:pt x="70389" y="174148"/>
                      </a:cubicBezTo>
                      <a:cubicBezTo>
                        <a:pt x="70889" y="170046"/>
                        <a:pt x="70889" y="165891"/>
                        <a:pt x="70389" y="161789"/>
                      </a:cubicBezTo>
                      <a:cubicBezTo>
                        <a:pt x="67211" y="148017"/>
                        <a:pt x="51379" y="154785"/>
                        <a:pt x="46848" y="144133"/>
                      </a:cubicBezTo>
                      <a:cubicBezTo>
                        <a:pt x="42963" y="134834"/>
                        <a:pt x="51615" y="126830"/>
                        <a:pt x="43552" y="117708"/>
                      </a:cubicBezTo>
                      <a:cubicBezTo>
                        <a:pt x="39102" y="113794"/>
                        <a:pt x="35147" y="109345"/>
                        <a:pt x="31781" y="104465"/>
                      </a:cubicBezTo>
                      <a:cubicBezTo>
                        <a:pt x="30062" y="101317"/>
                        <a:pt x="30263" y="97468"/>
                        <a:pt x="32311" y="94519"/>
                      </a:cubicBezTo>
                      <a:cubicBezTo>
                        <a:pt x="33729" y="92995"/>
                        <a:pt x="35430" y="91759"/>
                        <a:pt x="37313" y="90870"/>
                      </a:cubicBezTo>
                      <a:cubicBezTo>
                        <a:pt x="47554" y="84985"/>
                        <a:pt x="51085" y="79100"/>
                        <a:pt x="48083" y="67329"/>
                      </a:cubicBezTo>
                      <a:cubicBezTo>
                        <a:pt x="46494" y="61031"/>
                        <a:pt x="44611" y="53734"/>
                        <a:pt x="48437" y="48495"/>
                      </a:cubicBezTo>
                      <a:cubicBezTo>
                        <a:pt x="51891" y="45076"/>
                        <a:pt x="56235" y="42687"/>
                        <a:pt x="60972" y="41610"/>
                      </a:cubicBezTo>
                      <a:cubicBezTo>
                        <a:pt x="65445" y="39785"/>
                        <a:pt x="70271" y="36607"/>
                        <a:pt x="70625" y="31781"/>
                      </a:cubicBezTo>
                      <a:cubicBezTo>
                        <a:pt x="70524" y="29033"/>
                        <a:pt x="69883" y="26337"/>
                        <a:pt x="68741" y="23836"/>
                      </a:cubicBezTo>
                      <a:cubicBezTo>
                        <a:pt x="67211" y="18086"/>
                        <a:pt x="66675" y="12112"/>
                        <a:pt x="67152" y="6180"/>
                      </a:cubicBezTo>
                      <a:cubicBezTo>
                        <a:pt x="67152" y="4532"/>
                        <a:pt x="67505" y="2295"/>
                        <a:pt x="67741" y="0"/>
                      </a:cubicBezTo>
                      <a:cubicBezTo>
                        <a:pt x="63850" y="2678"/>
                        <a:pt x="61137" y="6745"/>
                        <a:pt x="60148" y="11359"/>
                      </a:cubicBezTo>
                      <a:cubicBezTo>
                        <a:pt x="59866" y="15014"/>
                        <a:pt x="59372" y="18651"/>
                        <a:pt x="58677" y="22247"/>
                      </a:cubicBezTo>
                      <a:cubicBezTo>
                        <a:pt x="54028" y="37254"/>
                        <a:pt x="29250" y="35136"/>
                        <a:pt x="21364" y="48613"/>
                      </a:cubicBezTo>
                      <a:cubicBezTo>
                        <a:pt x="16950" y="55970"/>
                        <a:pt x="19069" y="65269"/>
                        <a:pt x="19186" y="73861"/>
                      </a:cubicBezTo>
                      <a:cubicBezTo>
                        <a:pt x="19186" y="90811"/>
                        <a:pt x="942" y="94578"/>
                        <a:pt x="0" y="111234"/>
                      </a:cubicBezTo>
                      <a:cubicBezTo>
                        <a:pt x="441" y="119732"/>
                        <a:pt x="4055" y="127754"/>
                        <a:pt x="10123" y="133716"/>
                      </a:cubicBezTo>
                      <a:cubicBezTo>
                        <a:pt x="13995" y="137424"/>
                        <a:pt x="16762" y="142126"/>
                        <a:pt x="18127" y="147311"/>
                      </a:cubicBezTo>
                      <a:cubicBezTo>
                        <a:pt x="19304" y="155727"/>
                        <a:pt x="12242" y="163613"/>
                        <a:pt x="13065" y="172088"/>
                      </a:cubicBezTo>
                      <a:cubicBezTo>
                        <a:pt x="14566" y="180257"/>
                        <a:pt x="20452" y="186931"/>
                        <a:pt x="28367" y="189450"/>
                      </a:cubicBezTo>
                      <a:cubicBezTo>
                        <a:pt x="35842" y="192511"/>
                        <a:pt x="44140" y="193511"/>
                        <a:pt x="51615" y="196689"/>
                      </a:cubicBezTo>
                      <a:cubicBezTo>
                        <a:pt x="53728" y="197525"/>
                        <a:pt x="55705" y="198649"/>
                        <a:pt x="57500" y="200044"/>
                      </a:cubicBezTo>
                      <a:cubicBezTo>
                        <a:pt x="71860" y="211344"/>
                        <a:pt x="73096" y="235827"/>
                        <a:pt x="95814" y="233767"/>
                      </a:cubicBezTo>
                      <a:cubicBezTo>
                        <a:pt x="103641" y="233061"/>
                        <a:pt x="111410" y="229294"/>
                        <a:pt x="119061" y="231060"/>
                      </a:cubicBezTo>
                      <a:cubicBezTo>
                        <a:pt x="129125" y="233414"/>
                        <a:pt x="136717" y="244949"/>
                        <a:pt x="146781" y="243537"/>
                      </a:cubicBezTo>
                      <a:cubicBezTo>
                        <a:pt x="156845" y="242125"/>
                        <a:pt x="160788" y="229706"/>
                        <a:pt x="168793" y="223409"/>
                      </a:cubicBezTo>
                      <a:cubicBezTo>
                        <a:pt x="178033" y="216111"/>
                        <a:pt x="185331" y="222232"/>
                        <a:pt x="194806" y="221526"/>
                      </a:cubicBezTo>
                      <a:cubicBezTo>
                        <a:pt x="198743" y="221443"/>
                        <a:pt x="202516" y="219913"/>
                        <a:pt x="205400" y="217229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xmlns="" id="{A36AE962-78D4-4F5D-92FB-EFAD7563C9B4}"/>
                    </a:ext>
                  </a:extLst>
                </p:cNvPr>
                <p:cNvSpPr/>
                <p:nvPr/>
              </p:nvSpPr>
              <p:spPr>
                <a:xfrm>
                  <a:off x="8779695" y="4288368"/>
                  <a:ext cx="258132" cy="262319"/>
                </a:xfrm>
                <a:custGeom>
                  <a:avLst/>
                  <a:gdLst>
                    <a:gd name="connsiteX0" fmla="*/ 147900 w 258132"/>
                    <a:gd name="connsiteY0" fmla="*/ 262202 h 262319"/>
                    <a:gd name="connsiteX1" fmla="*/ 132009 w 258132"/>
                    <a:gd name="connsiteY1" fmla="*/ 255375 h 262319"/>
                    <a:gd name="connsiteX2" fmla="*/ 121180 w 258132"/>
                    <a:gd name="connsiteY2" fmla="*/ 249489 h 262319"/>
                    <a:gd name="connsiteX3" fmla="*/ 107702 w 258132"/>
                    <a:gd name="connsiteY3" fmla="*/ 250667 h 262319"/>
                    <a:gd name="connsiteX4" fmla="*/ 98933 w 258132"/>
                    <a:gd name="connsiteY4" fmla="*/ 252256 h 262319"/>
                    <a:gd name="connsiteX5" fmla="*/ 69859 w 258132"/>
                    <a:gd name="connsiteY5" fmla="*/ 232598 h 262319"/>
                    <a:gd name="connsiteX6" fmla="*/ 58501 w 258132"/>
                    <a:gd name="connsiteY6" fmla="*/ 217885 h 262319"/>
                    <a:gd name="connsiteX7" fmla="*/ 58501 w 258132"/>
                    <a:gd name="connsiteY7" fmla="*/ 217885 h 262319"/>
                    <a:gd name="connsiteX8" fmla="*/ 53439 w 258132"/>
                    <a:gd name="connsiteY8" fmla="*/ 214942 h 262319"/>
                    <a:gd name="connsiteX9" fmla="*/ 41963 w 258132"/>
                    <a:gd name="connsiteY9" fmla="*/ 211352 h 262319"/>
                    <a:gd name="connsiteX10" fmla="*/ 30192 w 258132"/>
                    <a:gd name="connsiteY10" fmla="*/ 207703 h 262319"/>
                    <a:gd name="connsiteX11" fmla="*/ 13066 w 258132"/>
                    <a:gd name="connsiteY11" fmla="*/ 187870 h 262319"/>
                    <a:gd name="connsiteX12" fmla="*/ 15832 w 258132"/>
                    <a:gd name="connsiteY12" fmla="*/ 174686 h 262319"/>
                    <a:gd name="connsiteX13" fmla="*/ 18127 w 258132"/>
                    <a:gd name="connsiteY13" fmla="*/ 163328 h 262319"/>
                    <a:gd name="connsiteX14" fmla="*/ 11300 w 258132"/>
                    <a:gd name="connsiteY14" fmla="*/ 151557 h 262319"/>
                    <a:gd name="connsiteX15" fmla="*/ 10829 w 258132"/>
                    <a:gd name="connsiteY15" fmla="*/ 150968 h 262319"/>
                    <a:gd name="connsiteX16" fmla="*/ 0 w 258132"/>
                    <a:gd name="connsiteY16" fmla="*/ 126426 h 262319"/>
                    <a:gd name="connsiteX17" fmla="*/ 10476 w 258132"/>
                    <a:gd name="connsiteY17" fmla="*/ 106416 h 262319"/>
                    <a:gd name="connsiteX18" fmla="*/ 19186 w 258132"/>
                    <a:gd name="connsiteY18" fmla="*/ 89289 h 262319"/>
                    <a:gd name="connsiteX19" fmla="*/ 18892 w 258132"/>
                    <a:gd name="connsiteY19" fmla="*/ 83404 h 262319"/>
                    <a:gd name="connsiteX20" fmla="*/ 21835 w 258132"/>
                    <a:gd name="connsiteY20" fmla="*/ 62452 h 262319"/>
                    <a:gd name="connsiteX21" fmla="*/ 41786 w 258132"/>
                    <a:gd name="connsiteY21" fmla="*/ 49210 h 262319"/>
                    <a:gd name="connsiteX22" fmla="*/ 58854 w 258132"/>
                    <a:gd name="connsiteY22" fmla="*/ 36733 h 262319"/>
                    <a:gd name="connsiteX23" fmla="*/ 59619 w 258132"/>
                    <a:gd name="connsiteY23" fmla="*/ 31142 h 262319"/>
                    <a:gd name="connsiteX24" fmla="*/ 60207 w 258132"/>
                    <a:gd name="connsiteY24" fmla="*/ 26139 h 262319"/>
                    <a:gd name="connsiteX25" fmla="*/ 86338 w 258132"/>
                    <a:gd name="connsiteY25" fmla="*/ 8895 h 262319"/>
                    <a:gd name="connsiteX26" fmla="*/ 96932 w 258132"/>
                    <a:gd name="connsiteY26" fmla="*/ 13133 h 262319"/>
                    <a:gd name="connsiteX27" fmla="*/ 111175 w 258132"/>
                    <a:gd name="connsiteY27" fmla="*/ 16428 h 262319"/>
                    <a:gd name="connsiteX28" fmla="*/ 118649 w 258132"/>
                    <a:gd name="connsiteY28" fmla="*/ 9660 h 262319"/>
                    <a:gd name="connsiteX29" fmla="*/ 127654 w 258132"/>
                    <a:gd name="connsiteY29" fmla="*/ 1480 h 262319"/>
                    <a:gd name="connsiteX30" fmla="*/ 156551 w 258132"/>
                    <a:gd name="connsiteY30" fmla="*/ 13250 h 262319"/>
                    <a:gd name="connsiteX31" fmla="*/ 177738 w 258132"/>
                    <a:gd name="connsiteY31" fmla="*/ 25021 h 262319"/>
                    <a:gd name="connsiteX32" fmla="*/ 184154 w 258132"/>
                    <a:gd name="connsiteY32" fmla="*/ 24727 h 262319"/>
                    <a:gd name="connsiteX33" fmla="*/ 207948 w 258132"/>
                    <a:gd name="connsiteY33" fmla="*/ 37763 h 262319"/>
                    <a:gd name="connsiteX34" fmla="*/ 208696 w 258132"/>
                    <a:gd name="connsiteY34" fmla="*/ 44090 h 262319"/>
                    <a:gd name="connsiteX35" fmla="*/ 214581 w 258132"/>
                    <a:gd name="connsiteY35" fmla="*/ 57685 h 262319"/>
                    <a:gd name="connsiteX36" fmla="*/ 224233 w 258132"/>
                    <a:gd name="connsiteY36" fmla="*/ 60804 h 262319"/>
                    <a:gd name="connsiteX37" fmla="*/ 237357 w 258132"/>
                    <a:gd name="connsiteY37" fmla="*/ 65866 h 262319"/>
                    <a:gd name="connsiteX38" fmla="*/ 241477 w 258132"/>
                    <a:gd name="connsiteY38" fmla="*/ 87347 h 262319"/>
                    <a:gd name="connsiteX39" fmla="*/ 241477 w 258132"/>
                    <a:gd name="connsiteY39" fmla="*/ 101472 h 262319"/>
                    <a:gd name="connsiteX40" fmla="*/ 249010 w 258132"/>
                    <a:gd name="connsiteY40" fmla="*/ 112066 h 262319"/>
                    <a:gd name="connsiteX41" fmla="*/ 258133 w 258132"/>
                    <a:gd name="connsiteY41" fmla="*/ 129192 h 262319"/>
                    <a:gd name="connsiteX42" fmla="*/ 248952 w 258132"/>
                    <a:gd name="connsiteY42" fmla="*/ 145495 h 262319"/>
                    <a:gd name="connsiteX43" fmla="*/ 241713 w 258132"/>
                    <a:gd name="connsiteY43" fmla="*/ 158678 h 262319"/>
                    <a:gd name="connsiteX44" fmla="*/ 242478 w 258132"/>
                    <a:gd name="connsiteY44" fmla="*/ 164093 h 262319"/>
                    <a:gd name="connsiteX45" fmla="*/ 243772 w 258132"/>
                    <a:gd name="connsiteY45" fmla="*/ 180866 h 262319"/>
                    <a:gd name="connsiteX46" fmla="*/ 231001 w 258132"/>
                    <a:gd name="connsiteY46" fmla="*/ 200817 h 262319"/>
                    <a:gd name="connsiteX47" fmla="*/ 227352 w 258132"/>
                    <a:gd name="connsiteY47" fmla="*/ 201936 h 262319"/>
                    <a:gd name="connsiteX48" fmla="*/ 224468 w 258132"/>
                    <a:gd name="connsiteY48" fmla="*/ 202818 h 262319"/>
                    <a:gd name="connsiteX49" fmla="*/ 216700 w 258132"/>
                    <a:gd name="connsiteY49" fmla="*/ 218120 h 262319"/>
                    <a:gd name="connsiteX50" fmla="*/ 197513 w 258132"/>
                    <a:gd name="connsiteY50" fmla="*/ 240308 h 262319"/>
                    <a:gd name="connsiteX51" fmla="*/ 187567 w 258132"/>
                    <a:gd name="connsiteY51" fmla="*/ 239367 h 262319"/>
                    <a:gd name="connsiteX52" fmla="*/ 173089 w 258132"/>
                    <a:gd name="connsiteY52" fmla="*/ 241603 h 262319"/>
                    <a:gd name="connsiteX53" fmla="*/ 165791 w 258132"/>
                    <a:gd name="connsiteY53" fmla="*/ 249784 h 262319"/>
                    <a:gd name="connsiteX54" fmla="*/ 149665 w 258132"/>
                    <a:gd name="connsiteY54" fmla="*/ 262320 h 262319"/>
                    <a:gd name="connsiteX55" fmla="*/ 147900 w 258132"/>
                    <a:gd name="connsiteY55" fmla="*/ 262202 h 262319"/>
                    <a:gd name="connsiteX56" fmla="*/ 117590 w 258132"/>
                    <a:gd name="connsiteY56" fmla="*/ 243251 h 262319"/>
                    <a:gd name="connsiteX57" fmla="*/ 122534 w 258132"/>
                    <a:gd name="connsiteY57" fmla="*/ 243781 h 262319"/>
                    <a:gd name="connsiteX58" fmla="*/ 135422 w 258132"/>
                    <a:gd name="connsiteY58" fmla="*/ 250549 h 262319"/>
                    <a:gd name="connsiteX59" fmla="*/ 149194 w 258132"/>
                    <a:gd name="connsiteY59" fmla="*/ 256434 h 262319"/>
                    <a:gd name="connsiteX60" fmla="*/ 161436 w 258132"/>
                    <a:gd name="connsiteY60" fmla="*/ 246194 h 262319"/>
                    <a:gd name="connsiteX61" fmla="*/ 169793 w 258132"/>
                    <a:gd name="connsiteY61" fmla="*/ 236895 h 262319"/>
                    <a:gd name="connsiteX62" fmla="*/ 188979 w 258132"/>
                    <a:gd name="connsiteY62" fmla="*/ 233540 h 262319"/>
                    <a:gd name="connsiteX63" fmla="*/ 197454 w 258132"/>
                    <a:gd name="connsiteY63" fmla="*/ 234364 h 262319"/>
                    <a:gd name="connsiteX64" fmla="*/ 211226 w 258132"/>
                    <a:gd name="connsiteY64" fmla="*/ 217120 h 262319"/>
                    <a:gd name="connsiteX65" fmla="*/ 222703 w 258132"/>
                    <a:gd name="connsiteY65" fmla="*/ 197286 h 262319"/>
                    <a:gd name="connsiteX66" fmla="*/ 226175 w 258132"/>
                    <a:gd name="connsiteY66" fmla="*/ 196227 h 262319"/>
                    <a:gd name="connsiteX67" fmla="*/ 229118 w 258132"/>
                    <a:gd name="connsiteY67" fmla="*/ 195285 h 262319"/>
                    <a:gd name="connsiteX68" fmla="*/ 238240 w 258132"/>
                    <a:gd name="connsiteY68" fmla="*/ 180277 h 262319"/>
                    <a:gd name="connsiteX69" fmla="*/ 237063 w 258132"/>
                    <a:gd name="connsiteY69" fmla="*/ 164917 h 262319"/>
                    <a:gd name="connsiteX70" fmla="*/ 236180 w 258132"/>
                    <a:gd name="connsiteY70" fmla="*/ 159384 h 262319"/>
                    <a:gd name="connsiteX71" fmla="*/ 245126 w 258132"/>
                    <a:gd name="connsiteY71" fmla="*/ 141257 h 262319"/>
                    <a:gd name="connsiteX72" fmla="*/ 252600 w 258132"/>
                    <a:gd name="connsiteY72" fmla="*/ 129134 h 262319"/>
                    <a:gd name="connsiteX73" fmla="*/ 245008 w 258132"/>
                    <a:gd name="connsiteY73" fmla="*/ 116009 h 262319"/>
                    <a:gd name="connsiteX74" fmla="*/ 236239 w 258132"/>
                    <a:gd name="connsiteY74" fmla="*/ 103238 h 262319"/>
                    <a:gd name="connsiteX75" fmla="*/ 235945 w 258132"/>
                    <a:gd name="connsiteY75" fmla="*/ 86523 h 262319"/>
                    <a:gd name="connsiteX76" fmla="*/ 233649 w 258132"/>
                    <a:gd name="connsiteY76" fmla="*/ 70103 h 262319"/>
                    <a:gd name="connsiteX77" fmla="*/ 223527 w 258132"/>
                    <a:gd name="connsiteY77" fmla="*/ 66513 h 262319"/>
                    <a:gd name="connsiteX78" fmla="*/ 203046 w 258132"/>
                    <a:gd name="connsiteY78" fmla="*/ 45332 h 262319"/>
                    <a:gd name="connsiteX79" fmla="*/ 203046 w 258132"/>
                    <a:gd name="connsiteY79" fmla="*/ 45326 h 262319"/>
                    <a:gd name="connsiteX80" fmla="*/ 196395 w 258132"/>
                    <a:gd name="connsiteY80" fmla="*/ 31672 h 262319"/>
                    <a:gd name="connsiteX81" fmla="*/ 184624 w 258132"/>
                    <a:gd name="connsiteY81" fmla="*/ 30553 h 262319"/>
                    <a:gd name="connsiteX82" fmla="*/ 177268 w 258132"/>
                    <a:gd name="connsiteY82" fmla="*/ 30553 h 262319"/>
                    <a:gd name="connsiteX83" fmla="*/ 152196 w 258132"/>
                    <a:gd name="connsiteY83" fmla="*/ 17135 h 262319"/>
                    <a:gd name="connsiteX84" fmla="*/ 130126 w 258132"/>
                    <a:gd name="connsiteY84" fmla="*/ 6953 h 262319"/>
                    <a:gd name="connsiteX85" fmla="*/ 123181 w 258132"/>
                    <a:gd name="connsiteY85" fmla="*/ 13545 h 262319"/>
                    <a:gd name="connsiteX86" fmla="*/ 113117 w 258132"/>
                    <a:gd name="connsiteY86" fmla="*/ 22137 h 262319"/>
                    <a:gd name="connsiteX87" fmla="*/ 94284 w 258132"/>
                    <a:gd name="connsiteY87" fmla="*/ 18547 h 262319"/>
                    <a:gd name="connsiteX88" fmla="*/ 85044 w 258132"/>
                    <a:gd name="connsiteY88" fmla="*/ 14839 h 262319"/>
                    <a:gd name="connsiteX89" fmla="*/ 72979 w 258132"/>
                    <a:gd name="connsiteY89" fmla="*/ 17370 h 262319"/>
                    <a:gd name="connsiteX90" fmla="*/ 65916 w 258132"/>
                    <a:gd name="connsiteY90" fmla="*/ 27434 h 262319"/>
                    <a:gd name="connsiteX91" fmla="*/ 65445 w 258132"/>
                    <a:gd name="connsiteY91" fmla="*/ 31730 h 262319"/>
                    <a:gd name="connsiteX92" fmla="*/ 64386 w 258132"/>
                    <a:gd name="connsiteY92" fmla="*/ 38675 h 262319"/>
                    <a:gd name="connsiteX93" fmla="*/ 43846 w 258132"/>
                    <a:gd name="connsiteY93" fmla="*/ 54860 h 262319"/>
                    <a:gd name="connsiteX94" fmla="*/ 26778 w 258132"/>
                    <a:gd name="connsiteY94" fmla="*/ 65689 h 262319"/>
                    <a:gd name="connsiteX95" fmla="*/ 24718 w 258132"/>
                    <a:gd name="connsiteY95" fmla="*/ 83345 h 262319"/>
                    <a:gd name="connsiteX96" fmla="*/ 25013 w 258132"/>
                    <a:gd name="connsiteY96" fmla="*/ 89584 h 262319"/>
                    <a:gd name="connsiteX97" fmla="*/ 14713 w 258132"/>
                    <a:gd name="connsiteY97" fmla="*/ 110712 h 262319"/>
                    <a:gd name="connsiteX98" fmla="*/ 5826 w 258132"/>
                    <a:gd name="connsiteY98" fmla="*/ 127074 h 262319"/>
                    <a:gd name="connsiteX99" fmla="*/ 15243 w 258132"/>
                    <a:gd name="connsiteY99" fmla="*/ 147496 h 262319"/>
                    <a:gd name="connsiteX100" fmla="*/ 15773 w 258132"/>
                    <a:gd name="connsiteY100" fmla="*/ 148084 h 262319"/>
                    <a:gd name="connsiteX101" fmla="*/ 23895 w 258132"/>
                    <a:gd name="connsiteY101" fmla="*/ 162621 h 262319"/>
                    <a:gd name="connsiteX102" fmla="*/ 21305 w 258132"/>
                    <a:gd name="connsiteY102" fmla="*/ 176923 h 262319"/>
                    <a:gd name="connsiteX103" fmla="*/ 18892 w 258132"/>
                    <a:gd name="connsiteY103" fmla="*/ 187634 h 262319"/>
                    <a:gd name="connsiteX104" fmla="*/ 32370 w 258132"/>
                    <a:gd name="connsiteY104" fmla="*/ 202465 h 262319"/>
                    <a:gd name="connsiteX105" fmla="*/ 43316 w 258132"/>
                    <a:gd name="connsiteY105" fmla="*/ 205820 h 262319"/>
                    <a:gd name="connsiteX106" fmla="*/ 55617 w 258132"/>
                    <a:gd name="connsiteY106" fmla="*/ 209704 h 262319"/>
                    <a:gd name="connsiteX107" fmla="*/ 61973 w 258132"/>
                    <a:gd name="connsiteY107" fmla="*/ 213471 h 262319"/>
                    <a:gd name="connsiteX108" fmla="*/ 61973 w 258132"/>
                    <a:gd name="connsiteY108" fmla="*/ 213471 h 262319"/>
                    <a:gd name="connsiteX109" fmla="*/ 74744 w 258132"/>
                    <a:gd name="connsiteY109" fmla="*/ 229715 h 262319"/>
                    <a:gd name="connsiteX110" fmla="*/ 98286 w 258132"/>
                    <a:gd name="connsiteY110" fmla="*/ 246547 h 262319"/>
                    <a:gd name="connsiteX111" fmla="*/ 106231 w 258132"/>
                    <a:gd name="connsiteY111" fmla="*/ 245075 h 262319"/>
                    <a:gd name="connsiteX112" fmla="*/ 117590 w 258132"/>
                    <a:gd name="connsiteY112" fmla="*/ 243074 h 262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</a:cxnLst>
                  <a:rect l="l" t="t" r="r" b="b"/>
                  <a:pathLst>
                    <a:path w="258132" h="262319">
                      <a:moveTo>
                        <a:pt x="147900" y="262202"/>
                      </a:moveTo>
                      <a:cubicBezTo>
                        <a:pt x="142026" y="261619"/>
                        <a:pt x="136476" y="259236"/>
                        <a:pt x="132009" y="255375"/>
                      </a:cubicBezTo>
                      <a:cubicBezTo>
                        <a:pt x="128790" y="252762"/>
                        <a:pt x="125123" y="250767"/>
                        <a:pt x="121180" y="249489"/>
                      </a:cubicBezTo>
                      <a:cubicBezTo>
                        <a:pt x="116654" y="248848"/>
                        <a:pt x="112046" y="249254"/>
                        <a:pt x="107702" y="250667"/>
                      </a:cubicBezTo>
                      <a:cubicBezTo>
                        <a:pt x="104819" y="251385"/>
                        <a:pt x="101888" y="251914"/>
                        <a:pt x="98933" y="252256"/>
                      </a:cubicBezTo>
                      <a:cubicBezTo>
                        <a:pt x="82690" y="253668"/>
                        <a:pt x="75804" y="242486"/>
                        <a:pt x="69859" y="232598"/>
                      </a:cubicBezTo>
                      <a:cubicBezTo>
                        <a:pt x="66981" y="227055"/>
                        <a:pt x="63132" y="222070"/>
                        <a:pt x="58501" y="217885"/>
                      </a:cubicBezTo>
                      <a:lnTo>
                        <a:pt x="58501" y="217885"/>
                      </a:lnTo>
                      <a:cubicBezTo>
                        <a:pt x="56965" y="216661"/>
                        <a:pt x="55264" y="215666"/>
                        <a:pt x="53439" y="214942"/>
                      </a:cubicBezTo>
                      <a:cubicBezTo>
                        <a:pt x="49714" y="213442"/>
                        <a:pt x="45876" y="212241"/>
                        <a:pt x="41963" y="211352"/>
                      </a:cubicBezTo>
                      <a:cubicBezTo>
                        <a:pt x="37955" y="210416"/>
                        <a:pt x="34023" y="209198"/>
                        <a:pt x="30192" y="207703"/>
                      </a:cubicBezTo>
                      <a:cubicBezTo>
                        <a:pt x="21252" y="204772"/>
                        <a:pt x="14666" y="197139"/>
                        <a:pt x="13066" y="187870"/>
                      </a:cubicBezTo>
                      <a:cubicBezTo>
                        <a:pt x="13048" y="183332"/>
                        <a:pt x="13989" y="178835"/>
                        <a:pt x="15832" y="174686"/>
                      </a:cubicBezTo>
                      <a:cubicBezTo>
                        <a:pt x="17509" y="171143"/>
                        <a:pt x="18298" y="167247"/>
                        <a:pt x="18127" y="163328"/>
                      </a:cubicBezTo>
                      <a:cubicBezTo>
                        <a:pt x="16985" y="158849"/>
                        <a:pt x="14625" y="154770"/>
                        <a:pt x="11300" y="151557"/>
                      </a:cubicBezTo>
                      <a:lnTo>
                        <a:pt x="10829" y="150968"/>
                      </a:lnTo>
                      <a:cubicBezTo>
                        <a:pt x="4249" y="144447"/>
                        <a:pt x="383" y="135684"/>
                        <a:pt x="0" y="126426"/>
                      </a:cubicBezTo>
                      <a:cubicBezTo>
                        <a:pt x="900" y="118693"/>
                        <a:pt x="4632" y="111566"/>
                        <a:pt x="10476" y="106416"/>
                      </a:cubicBezTo>
                      <a:cubicBezTo>
                        <a:pt x="15637" y="102167"/>
                        <a:pt x="18792" y="95963"/>
                        <a:pt x="19186" y="89289"/>
                      </a:cubicBezTo>
                      <a:cubicBezTo>
                        <a:pt x="19186" y="87347"/>
                        <a:pt x="19186" y="85346"/>
                        <a:pt x="18892" y="83404"/>
                      </a:cubicBezTo>
                      <a:cubicBezTo>
                        <a:pt x="17668" y="76283"/>
                        <a:pt x="18698" y="68961"/>
                        <a:pt x="21835" y="62452"/>
                      </a:cubicBezTo>
                      <a:cubicBezTo>
                        <a:pt x="26814" y="55925"/>
                        <a:pt x="33841" y="51264"/>
                        <a:pt x="41786" y="49210"/>
                      </a:cubicBezTo>
                      <a:cubicBezTo>
                        <a:pt x="49496" y="46208"/>
                        <a:pt x="56794" y="43325"/>
                        <a:pt x="58854" y="36733"/>
                      </a:cubicBezTo>
                      <a:cubicBezTo>
                        <a:pt x="59330" y="34909"/>
                        <a:pt x="59589" y="33031"/>
                        <a:pt x="59619" y="31142"/>
                      </a:cubicBezTo>
                      <a:cubicBezTo>
                        <a:pt x="59701" y="29464"/>
                        <a:pt x="59896" y="27793"/>
                        <a:pt x="60207" y="26139"/>
                      </a:cubicBezTo>
                      <a:cubicBezTo>
                        <a:pt x="62932" y="14351"/>
                        <a:pt x="74426" y="6765"/>
                        <a:pt x="86338" y="8895"/>
                      </a:cubicBezTo>
                      <a:cubicBezTo>
                        <a:pt x="90035" y="9849"/>
                        <a:pt x="93595" y="11273"/>
                        <a:pt x="96932" y="13133"/>
                      </a:cubicBezTo>
                      <a:cubicBezTo>
                        <a:pt x="102229" y="15722"/>
                        <a:pt x="106761" y="18018"/>
                        <a:pt x="111175" y="16428"/>
                      </a:cubicBezTo>
                      <a:cubicBezTo>
                        <a:pt x="114223" y="14881"/>
                        <a:pt x="116807" y="12544"/>
                        <a:pt x="118649" y="9660"/>
                      </a:cubicBezTo>
                      <a:cubicBezTo>
                        <a:pt x="120986" y="6276"/>
                        <a:pt x="124064" y="3481"/>
                        <a:pt x="127654" y="1480"/>
                      </a:cubicBezTo>
                      <a:cubicBezTo>
                        <a:pt x="135952" y="-2464"/>
                        <a:pt x="145722" y="1480"/>
                        <a:pt x="156551" y="13250"/>
                      </a:cubicBezTo>
                      <a:cubicBezTo>
                        <a:pt x="161689" y="19930"/>
                        <a:pt x="169358" y="24185"/>
                        <a:pt x="177738" y="25021"/>
                      </a:cubicBezTo>
                      <a:cubicBezTo>
                        <a:pt x="179881" y="25062"/>
                        <a:pt x="182023" y="24962"/>
                        <a:pt x="184154" y="24727"/>
                      </a:cubicBezTo>
                      <a:cubicBezTo>
                        <a:pt x="194324" y="21755"/>
                        <a:pt x="204976" y="27593"/>
                        <a:pt x="207948" y="37763"/>
                      </a:cubicBezTo>
                      <a:cubicBezTo>
                        <a:pt x="208548" y="39817"/>
                        <a:pt x="208802" y="41953"/>
                        <a:pt x="208696" y="44090"/>
                      </a:cubicBezTo>
                      <a:cubicBezTo>
                        <a:pt x="209072" y="49157"/>
                        <a:pt x="211144" y="53948"/>
                        <a:pt x="214581" y="57685"/>
                      </a:cubicBezTo>
                      <a:cubicBezTo>
                        <a:pt x="217524" y="59439"/>
                        <a:pt x="220819" y="60504"/>
                        <a:pt x="224233" y="60804"/>
                      </a:cubicBezTo>
                      <a:cubicBezTo>
                        <a:pt x="229018" y="61134"/>
                        <a:pt x="233591" y="62899"/>
                        <a:pt x="237357" y="65866"/>
                      </a:cubicBezTo>
                      <a:cubicBezTo>
                        <a:pt x="243243" y="71751"/>
                        <a:pt x="242478" y="79579"/>
                        <a:pt x="241477" y="87347"/>
                      </a:cubicBezTo>
                      <a:cubicBezTo>
                        <a:pt x="240471" y="92003"/>
                        <a:pt x="240471" y="96817"/>
                        <a:pt x="241477" y="101472"/>
                      </a:cubicBezTo>
                      <a:cubicBezTo>
                        <a:pt x="243207" y="105498"/>
                        <a:pt x="245779" y="109106"/>
                        <a:pt x="249010" y="112066"/>
                      </a:cubicBezTo>
                      <a:cubicBezTo>
                        <a:pt x="254166" y="116368"/>
                        <a:pt x="257438" y="122513"/>
                        <a:pt x="258133" y="129192"/>
                      </a:cubicBezTo>
                      <a:cubicBezTo>
                        <a:pt x="257403" y="135643"/>
                        <a:pt x="254090" y="141528"/>
                        <a:pt x="248952" y="145495"/>
                      </a:cubicBezTo>
                      <a:cubicBezTo>
                        <a:pt x="244655" y="149732"/>
                        <a:pt x="241006" y="153381"/>
                        <a:pt x="241713" y="158678"/>
                      </a:cubicBezTo>
                      <a:cubicBezTo>
                        <a:pt x="241713" y="160444"/>
                        <a:pt x="242183" y="162268"/>
                        <a:pt x="242478" y="164093"/>
                      </a:cubicBezTo>
                      <a:cubicBezTo>
                        <a:pt x="243596" y="169607"/>
                        <a:pt x="244031" y="175245"/>
                        <a:pt x="243772" y="180866"/>
                      </a:cubicBezTo>
                      <a:cubicBezTo>
                        <a:pt x="243413" y="189329"/>
                        <a:pt x="238540" y="196951"/>
                        <a:pt x="231001" y="200817"/>
                      </a:cubicBezTo>
                      <a:cubicBezTo>
                        <a:pt x="229806" y="201253"/>
                        <a:pt x="228588" y="201624"/>
                        <a:pt x="227352" y="201936"/>
                      </a:cubicBezTo>
                      <a:cubicBezTo>
                        <a:pt x="226411" y="202230"/>
                        <a:pt x="225410" y="202465"/>
                        <a:pt x="224468" y="202818"/>
                      </a:cubicBezTo>
                      <a:cubicBezTo>
                        <a:pt x="219172" y="204937"/>
                        <a:pt x="217995" y="209999"/>
                        <a:pt x="216700" y="218120"/>
                      </a:cubicBezTo>
                      <a:cubicBezTo>
                        <a:pt x="215228" y="227419"/>
                        <a:pt x="213404" y="239072"/>
                        <a:pt x="197513" y="240308"/>
                      </a:cubicBezTo>
                      <a:cubicBezTo>
                        <a:pt x="194170" y="240467"/>
                        <a:pt x="190822" y="240149"/>
                        <a:pt x="187567" y="239367"/>
                      </a:cubicBezTo>
                      <a:cubicBezTo>
                        <a:pt x="182676" y="237589"/>
                        <a:pt x="177215" y="238437"/>
                        <a:pt x="173089" y="241603"/>
                      </a:cubicBezTo>
                      <a:cubicBezTo>
                        <a:pt x="170317" y="244004"/>
                        <a:pt x="167863" y="246753"/>
                        <a:pt x="165791" y="249784"/>
                      </a:cubicBezTo>
                      <a:cubicBezTo>
                        <a:pt x="161554" y="255669"/>
                        <a:pt x="157198" y="261555"/>
                        <a:pt x="149665" y="262320"/>
                      </a:cubicBezTo>
                      <a:cubicBezTo>
                        <a:pt x="149077" y="262320"/>
                        <a:pt x="148482" y="262278"/>
                        <a:pt x="147900" y="262202"/>
                      </a:cubicBezTo>
                      <a:close/>
                      <a:moveTo>
                        <a:pt x="117590" y="243251"/>
                      </a:moveTo>
                      <a:cubicBezTo>
                        <a:pt x="119250" y="243257"/>
                        <a:pt x="120909" y="243433"/>
                        <a:pt x="122534" y="243781"/>
                      </a:cubicBezTo>
                      <a:cubicBezTo>
                        <a:pt x="127212" y="245211"/>
                        <a:pt x="131585" y="247506"/>
                        <a:pt x="135422" y="250549"/>
                      </a:cubicBezTo>
                      <a:cubicBezTo>
                        <a:pt x="139089" y="254198"/>
                        <a:pt x="144021" y="256305"/>
                        <a:pt x="149194" y="256434"/>
                      </a:cubicBezTo>
                      <a:cubicBezTo>
                        <a:pt x="154315" y="255728"/>
                        <a:pt x="157610" y="251314"/>
                        <a:pt x="161436" y="246194"/>
                      </a:cubicBezTo>
                      <a:cubicBezTo>
                        <a:pt x="163808" y="242745"/>
                        <a:pt x="166615" y="239620"/>
                        <a:pt x="169793" y="236895"/>
                      </a:cubicBezTo>
                      <a:cubicBezTo>
                        <a:pt x="175243" y="232681"/>
                        <a:pt x="182423" y="231427"/>
                        <a:pt x="188979" y="233540"/>
                      </a:cubicBezTo>
                      <a:cubicBezTo>
                        <a:pt x="191757" y="234164"/>
                        <a:pt x="194606" y="234441"/>
                        <a:pt x="197454" y="234364"/>
                      </a:cubicBezTo>
                      <a:cubicBezTo>
                        <a:pt x="208166" y="233540"/>
                        <a:pt x="209637" y="227302"/>
                        <a:pt x="211226" y="217120"/>
                      </a:cubicBezTo>
                      <a:cubicBezTo>
                        <a:pt x="212462" y="209469"/>
                        <a:pt x="213816" y="200817"/>
                        <a:pt x="222703" y="197286"/>
                      </a:cubicBezTo>
                      <a:cubicBezTo>
                        <a:pt x="223839" y="196874"/>
                        <a:pt x="224998" y="196515"/>
                        <a:pt x="226175" y="196227"/>
                      </a:cubicBezTo>
                      <a:lnTo>
                        <a:pt x="229118" y="195285"/>
                      </a:lnTo>
                      <a:cubicBezTo>
                        <a:pt x="234609" y="192254"/>
                        <a:pt x="238081" y="186545"/>
                        <a:pt x="238240" y="180277"/>
                      </a:cubicBezTo>
                      <a:cubicBezTo>
                        <a:pt x="238481" y="175128"/>
                        <a:pt x="238087" y="169972"/>
                        <a:pt x="237063" y="164917"/>
                      </a:cubicBezTo>
                      <a:lnTo>
                        <a:pt x="236180" y="159384"/>
                      </a:lnTo>
                      <a:cubicBezTo>
                        <a:pt x="235180" y="151204"/>
                        <a:pt x="240477" y="145907"/>
                        <a:pt x="245126" y="141257"/>
                      </a:cubicBezTo>
                      <a:cubicBezTo>
                        <a:pt x="249093" y="138332"/>
                        <a:pt x="251771" y="133989"/>
                        <a:pt x="252600" y="129134"/>
                      </a:cubicBezTo>
                      <a:cubicBezTo>
                        <a:pt x="251782" y="123972"/>
                        <a:pt x="249075" y="119293"/>
                        <a:pt x="245008" y="116009"/>
                      </a:cubicBezTo>
                      <a:cubicBezTo>
                        <a:pt x="241201" y="112437"/>
                        <a:pt x="238205" y="108076"/>
                        <a:pt x="236239" y="103238"/>
                      </a:cubicBezTo>
                      <a:cubicBezTo>
                        <a:pt x="234903" y="97758"/>
                        <a:pt x="234803" y="92050"/>
                        <a:pt x="235945" y="86523"/>
                      </a:cubicBezTo>
                      <a:cubicBezTo>
                        <a:pt x="236828" y="79696"/>
                        <a:pt x="237593" y="73752"/>
                        <a:pt x="233649" y="70103"/>
                      </a:cubicBezTo>
                      <a:cubicBezTo>
                        <a:pt x="230672" y="67990"/>
                        <a:pt x="227170" y="66749"/>
                        <a:pt x="223527" y="66513"/>
                      </a:cubicBezTo>
                      <a:cubicBezTo>
                        <a:pt x="212021" y="66319"/>
                        <a:pt x="202851" y="56837"/>
                        <a:pt x="203046" y="45332"/>
                      </a:cubicBezTo>
                      <a:cubicBezTo>
                        <a:pt x="203046" y="45332"/>
                        <a:pt x="203046" y="45326"/>
                        <a:pt x="203046" y="45326"/>
                      </a:cubicBezTo>
                      <a:cubicBezTo>
                        <a:pt x="201751" y="39440"/>
                        <a:pt x="200515" y="34143"/>
                        <a:pt x="196395" y="31672"/>
                      </a:cubicBezTo>
                      <a:cubicBezTo>
                        <a:pt x="192687" y="30059"/>
                        <a:pt x="188568" y="29665"/>
                        <a:pt x="184624" y="30553"/>
                      </a:cubicBezTo>
                      <a:cubicBezTo>
                        <a:pt x="182176" y="30730"/>
                        <a:pt x="179716" y="30730"/>
                        <a:pt x="177268" y="30553"/>
                      </a:cubicBezTo>
                      <a:cubicBezTo>
                        <a:pt x="167457" y="29606"/>
                        <a:pt x="158429" y="24774"/>
                        <a:pt x="152196" y="17135"/>
                      </a:cubicBezTo>
                      <a:cubicBezTo>
                        <a:pt x="143309" y="7659"/>
                        <a:pt x="135834" y="4246"/>
                        <a:pt x="130126" y="6953"/>
                      </a:cubicBezTo>
                      <a:cubicBezTo>
                        <a:pt x="127360" y="8619"/>
                        <a:pt x="124988" y="10867"/>
                        <a:pt x="123181" y="13545"/>
                      </a:cubicBezTo>
                      <a:cubicBezTo>
                        <a:pt x="120685" y="17288"/>
                        <a:pt x="117201" y="20260"/>
                        <a:pt x="113117" y="22137"/>
                      </a:cubicBezTo>
                      <a:cubicBezTo>
                        <a:pt x="106614" y="23667"/>
                        <a:pt x="99769" y="22361"/>
                        <a:pt x="94284" y="18547"/>
                      </a:cubicBezTo>
                      <a:cubicBezTo>
                        <a:pt x="91370" y="16929"/>
                        <a:pt x="88269" y="15687"/>
                        <a:pt x="85044" y="14839"/>
                      </a:cubicBezTo>
                      <a:cubicBezTo>
                        <a:pt x="80847" y="14027"/>
                        <a:pt x="76498" y="14939"/>
                        <a:pt x="72979" y="17370"/>
                      </a:cubicBezTo>
                      <a:cubicBezTo>
                        <a:pt x="69394" y="19671"/>
                        <a:pt x="66864" y="23285"/>
                        <a:pt x="65916" y="27434"/>
                      </a:cubicBezTo>
                      <a:cubicBezTo>
                        <a:pt x="65669" y="28853"/>
                        <a:pt x="65516" y="30289"/>
                        <a:pt x="65445" y="31730"/>
                      </a:cubicBezTo>
                      <a:cubicBezTo>
                        <a:pt x="65369" y="34079"/>
                        <a:pt x="65016" y="36409"/>
                        <a:pt x="64386" y="38675"/>
                      </a:cubicBezTo>
                      <a:cubicBezTo>
                        <a:pt x="61502" y="47974"/>
                        <a:pt x="52615" y="51446"/>
                        <a:pt x="43846" y="54860"/>
                      </a:cubicBezTo>
                      <a:cubicBezTo>
                        <a:pt x="37143" y="56549"/>
                        <a:pt x="31163" y="60345"/>
                        <a:pt x="26778" y="65689"/>
                      </a:cubicBezTo>
                      <a:cubicBezTo>
                        <a:pt x="24318" y="71227"/>
                        <a:pt x="23600" y="77389"/>
                        <a:pt x="24718" y="83345"/>
                      </a:cubicBezTo>
                      <a:cubicBezTo>
                        <a:pt x="24718" y="85464"/>
                        <a:pt x="24718" y="87524"/>
                        <a:pt x="25013" y="89584"/>
                      </a:cubicBezTo>
                      <a:cubicBezTo>
                        <a:pt x="24666" y="97753"/>
                        <a:pt x="20934" y="105404"/>
                        <a:pt x="14713" y="110712"/>
                      </a:cubicBezTo>
                      <a:cubicBezTo>
                        <a:pt x="9846" y="114891"/>
                        <a:pt x="6686" y="120717"/>
                        <a:pt x="5826" y="127074"/>
                      </a:cubicBezTo>
                      <a:cubicBezTo>
                        <a:pt x="6309" y="134819"/>
                        <a:pt x="9670" y="142099"/>
                        <a:pt x="15243" y="147496"/>
                      </a:cubicBezTo>
                      <a:lnTo>
                        <a:pt x="15773" y="148084"/>
                      </a:lnTo>
                      <a:cubicBezTo>
                        <a:pt x="19787" y="152075"/>
                        <a:pt x="22606" y="157113"/>
                        <a:pt x="23895" y="162621"/>
                      </a:cubicBezTo>
                      <a:cubicBezTo>
                        <a:pt x="24265" y="167530"/>
                        <a:pt x="23377" y="172456"/>
                        <a:pt x="21305" y="176923"/>
                      </a:cubicBezTo>
                      <a:cubicBezTo>
                        <a:pt x="19775" y="180289"/>
                        <a:pt x="18957" y="183938"/>
                        <a:pt x="18892" y="187634"/>
                      </a:cubicBezTo>
                      <a:cubicBezTo>
                        <a:pt x="20340" y="194667"/>
                        <a:pt x="25507" y="200352"/>
                        <a:pt x="32370" y="202465"/>
                      </a:cubicBezTo>
                      <a:cubicBezTo>
                        <a:pt x="35942" y="203819"/>
                        <a:pt x="39597" y="204943"/>
                        <a:pt x="43316" y="205820"/>
                      </a:cubicBezTo>
                      <a:cubicBezTo>
                        <a:pt x="47513" y="206785"/>
                        <a:pt x="51627" y="208080"/>
                        <a:pt x="55617" y="209704"/>
                      </a:cubicBezTo>
                      <a:cubicBezTo>
                        <a:pt x="57906" y="210652"/>
                        <a:pt x="60043" y="211917"/>
                        <a:pt x="61973" y="213471"/>
                      </a:cubicBezTo>
                      <a:lnTo>
                        <a:pt x="61973" y="213471"/>
                      </a:lnTo>
                      <a:cubicBezTo>
                        <a:pt x="67223" y="218026"/>
                        <a:pt x="71554" y="223541"/>
                        <a:pt x="74744" y="229715"/>
                      </a:cubicBezTo>
                      <a:cubicBezTo>
                        <a:pt x="80630" y="239779"/>
                        <a:pt x="85515" y="247724"/>
                        <a:pt x="98286" y="246547"/>
                      </a:cubicBezTo>
                      <a:cubicBezTo>
                        <a:pt x="100964" y="246241"/>
                        <a:pt x="103618" y="245746"/>
                        <a:pt x="106231" y="245075"/>
                      </a:cubicBezTo>
                      <a:cubicBezTo>
                        <a:pt x="109933" y="243987"/>
                        <a:pt x="113741" y="243316"/>
                        <a:pt x="117590" y="24307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7" name="Graphic 6">
                <a:extLst>
                  <a:ext uri="{FF2B5EF4-FFF2-40B4-BE49-F238E27FC236}">
                    <a16:creationId xmlns:a16="http://schemas.microsoft.com/office/drawing/2014/main" xmlns="" id="{CB0D5848-E1B1-42EA-A17C-8789F8EB8E90}"/>
                  </a:ext>
                </a:extLst>
              </p:cNvPr>
              <p:cNvGrpSpPr/>
              <p:nvPr/>
            </p:nvGrpSpPr>
            <p:grpSpPr>
              <a:xfrm>
                <a:off x="8473145" y="4061846"/>
                <a:ext cx="186338" cy="183744"/>
                <a:chOff x="8473145" y="4061846"/>
                <a:chExt cx="186338" cy="183744"/>
              </a:xfrm>
            </p:grpSpPr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xmlns="" id="{97EF95C0-FC64-43E9-BAC6-6F814E8A2832}"/>
                    </a:ext>
                  </a:extLst>
                </p:cNvPr>
                <p:cNvSpPr/>
                <p:nvPr/>
              </p:nvSpPr>
              <p:spPr>
                <a:xfrm>
                  <a:off x="8476099" y="4065200"/>
                  <a:ext cx="180243" cy="177652"/>
                </a:xfrm>
                <a:custGeom>
                  <a:avLst/>
                  <a:gdLst>
                    <a:gd name="connsiteX0" fmla="*/ 163229 w 180243"/>
                    <a:gd name="connsiteY0" fmla="*/ 119182 h 177652"/>
                    <a:gd name="connsiteX1" fmla="*/ 178944 w 180243"/>
                    <a:gd name="connsiteY1" fmla="*/ 85636 h 177652"/>
                    <a:gd name="connsiteX2" fmla="*/ 172352 w 180243"/>
                    <a:gd name="connsiteY2" fmla="*/ 70039 h 177652"/>
                    <a:gd name="connsiteX3" fmla="*/ 175471 w 180243"/>
                    <a:gd name="connsiteY3" fmla="*/ 48205 h 177652"/>
                    <a:gd name="connsiteX4" fmla="*/ 156991 w 180243"/>
                    <a:gd name="connsiteY4" fmla="*/ 36964 h 177652"/>
                    <a:gd name="connsiteX5" fmla="*/ 150399 w 180243"/>
                    <a:gd name="connsiteY5" fmla="*/ 19307 h 177652"/>
                    <a:gd name="connsiteX6" fmla="*/ 119207 w 180243"/>
                    <a:gd name="connsiteY6" fmla="*/ 8655 h 177652"/>
                    <a:gd name="connsiteX7" fmla="*/ 116441 w 180243"/>
                    <a:gd name="connsiteY7" fmla="*/ 4535 h 177652"/>
                    <a:gd name="connsiteX8" fmla="*/ 102080 w 180243"/>
                    <a:gd name="connsiteY8" fmla="*/ 474 h 177652"/>
                    <a:gd name="connsiteX9" fmla="*/ 87544 w 180243"/>
                    <a:gd name="connsiteY9" fmla="*/ 6359 h 177652"/>
                    <a:gd name="connsiteX10" fmla="*/ 63413 w 180243"/>
                    <a:gd name="connsiteY10" fmla="*/ 1004 h 177652"/>
                    <a:gd name="connsiteX11" fmla="*/ 48111 w 180243"/>
                    <a:gd name="connsiteY11" fmla="*/ 17895 h 177652"/>
                    <a:gd name="connsiteX12" fmla="*/ 24864 w 180243"/>
                    <a:gd name="connsiteY12" fmla="*/ 27253 h 177652"/>
                    <a:gd name="connsiteX13" fmla="*/ 23864 w 180243"/>
                    <a:gd name="connsiteY13" fmla="*/ 44556 h 177652"/>
                    <a:gd name="connsiteX14" fmla="*/ 5501 w 180243"/>
                    <a:gd name="connsiteY14" fmla="*/ 61329 h 177652"/>
                    <a:gd name="connsiteX15" fmla="*/ 8738 w 180243"/>
                    <a:gd name="connsiteY15" fmla="*/ 75748 h 177652"/>
                    <a:gd name="connsiteX16" fmla="*/ 4677 w 180243"/>
                    <a:gd name="connsiteY16" fmla="*/ 94346 h 177652"/>
                    <a:gd name="connsiteX17" fmla="*/ 2323 w 180243"/>
                    <a:gd name="connsiteY17" fmla="*/ 114298 h 177652"/>
                    <a:gd name="connsiteX18" fmla="*/ 16154 w 180243"/>
                    <a:gd name="connsiteY18" fmla="*/ 122890 h 177652"/>
                    <a:gd name="connsiteX19" fmla="*/ 16154 w 180243"/>
                    <a:gd name="connsiteY19" fmla="*/ 142783 h 177652"/>
                    <a:gd name="connsiteX20" fmla="*/ 31162 w 180243"/>
                    <a:gd name="connsiteY20" fmla="*/ 155554 h 177652"/>
                    <a:gd name="connsiteX21" fmla="*/ 39048 w 180243"/>
                    <a:gd name="connsiteY21" fmla="*/ 154318 h 177652"/>
                    <a:gd name="connsiteX22" fmla="*/ 64944 w 180243"/>
                    <a:gd name="connsiteY22" fmla="*/ 174976 h 177652"/>
                    <a:gd name="connsiteX23" fmla="*/ 82953 w 180243"/>
                    <a:gd name="connsiteY23" fmla="*/ 171386 h 177652"/>
                    <a:gd name="connsiteX24" fmla="*/ 112851 w 180243"/>
                    <a:gd name="connsiteY24" fmla="*/ 177271 h 177652"/>
                    <a:gd name="connsiteX25" fmla="*/ 126446 w 180243"/>
                    <a:gd name="connsiteY25" fmla="*/ 165500 h 177652"/>
                    <a:gd name="connsiteX26" fmla="*/ 134332 w 180243"/>
                    <a:gd name="connsiteY26" fmla="*/ 157143 h 177652"/>
                    <a:gd name="connsiteX27" fmla="*/ 152577 w 180243"/>
                    <a:gd name="connsiteY27" fmla="*/ 155672 h 177652"/>
                    <a:gd name="connsiteX28" fmla="*/ 161523 w 180243"/>
                    <a:gd name="connsiteY28" fmla="*/ 141488 h 177652"/>
                    <a:gd name="connsiteX29" fmla="*/ 161876 w 180243"/>
                    <a:gd name="connsiteY29" fmla="*/ 123832 h 177652"/>
                    <a:gd name="connsiteX30" fmla="*/ 163229 w 180243"/>
                    <a:gd name="connsiteY30" fmla="*/ 119182 h 17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243" h="177652">
                      <a:moveTo>
                        <a:pt x="163229" y="119182"/>
                      </a:moveTo>
                      <a:cubicBezTo>
                        <a:pt x="168173" y="106882"/>
                        <a:pt x="185005" y="101055"/>
                        <a:pt x="178944" y="85636"/>
                      </a:cubicBezTo>
                      <a:cubicBezTo>
                        <a:pt x="176884" y="80339"/>
                        <a:pt x="172705" y="75748"/>
                        <a:pt x="172352" y="70039"/>
                      </a:cubicBezTo>
                      <a:cubicBezTo>
                        <a:pt x="171940" y="62565"/>
                        <a:pt x="178237" y="55091"/>
                        <a:pt x="175471" y="48205"/>
                      </a:cubicBezTo>
                      <a:cubicBezTo>
                        <a:pt x="172705" y="41319"/>
                        <a:pt x="162994" y="41260"/>
                        <a:pt x="156991" y="36964"/>
                      </a:cubicBezTo>
                      <a:cubicBezTo>
                        <a:pt x="149987" y="32020"/>
                        <a:pt x="152812" y="25722"/>
                        <a:pt x="150399" y="19307"/>
                      </a:cubicBezTo>
                      <a:cubicBezTo>
                        <a:pt x="144161" y="2652"/>
                        <a:pt x="126858" y="18778"/>
                        <a:pt x="119207" y="8655"/>
                      </a:cubicBezTo>
                      <a:cubicBezTo>
                        <a:pt x="118206" y="7360"/>
                        <a:pt x="117500" y="5830"/>
                        <a:pt x="116441" y="4535"/>
                      </a:cubicBezTo>
                      <a:cubicBezTo>
                        <a:pt x="112739" y="686"/>
                        <a:pt x="107248" y="-868"/>
                        <a:pt x="102080" y="474"/>
                      </a:cubicBezTo>
                      <a:cubicBezTo>
                        <a:pt x="97037" y="1910"/>
                        <a:pt x="92163" y="3882"/>
                        <a:pt x="87544" y="6359"/>
                      </a:cubicBezTo>
                      <a:cubicBezTo>
                        <a:pt x="78892" y="10126"/>
                        <a:pt x="72065" y="-1409"/>
                        <a:pt x="63413" y="1004"/>
                      </a:cubicBezTo>
                      <a:cubicBezTo>
                        <a:pt x="55939" y="3123"/>
                        <a:pt x="54527" y="13540"/>
                        <a:pt x="48111" y="17895"/>
                      </a:cubicBezTo>
                      <a:cubicBezTo>
                        <a:pt x="41696" y="22250"/>
                        <a:pt x="28749" y="19543"/>
                        <a:pt x="24864" y="27253"/>
                      </a:cubicBezTo>
                      <a:cubicBezTo>
                        <a:pt x="22216" y="32491"/>
                        <a:pt x="25982" y="39023"/>
                        <a:pt x="23864" y="44556"/>
                      </a:cubicBezTo>
                      <a:cubicBezTo>
                        <a:pt x="20803" y="52501"/>
                        <a:pt x="7679" y="53089"/>
                        <a:pt x="5501" y="61329"/>
                      </a:cubicBezTo>
                      <a:cubicBezTo>
                        <a:pt x="4207" y="66214"/>
                        <a:pt x="7679" y="71040"/>
                        <a:pt x="8738" y="75748"/>
                      </a:cubicBezTo>
                      <a:cubicBezTo>
                        <a:pt x="9921" y="82240"/>
                        <a:pt x="8462" y="88937"/>
                        <a:pt x="4677" y="94346"/>
                      </a:cubicBezTo>
                      <a:cubicBezTo>
                        <a:pt x="1028" y="100526"/>
                        <a:pt x="-2444" y="108942"/>
                        <a:pt x="2323" y="114298"/>
                      </a:cubicBezTo>
                      <a:cubicBezTo>
                        <a:pt x="5972" y="118417"/>
                        <a:pt x="12917" y="118476"/>
                        <a:pt x="16154" y="122890"/>
                      </a:cubicBezTo>
                      <a:cubicBezTo>
                        <a:pt x="20215" y="128363"/>
                        <a:pt x="15860" y="136015"/>
                        <a:pt x="16154" y="142783"/>
                      </a:cubicBezTo>
                      <a:cubicBezTo>
                        <a:pt x="17013" y="150328"/>
                        <a:pt x="23575" y="155913"/>
                        <a:pt x="31162" y="155554"/>
                      </a:cubicBezTo>
                      <a:cubicBezTo>
                        <a:pt x="33763" y="154971"/>
                        <a:pt x="36394" y="154559"/>
                        <a:pt x="39048" y="154318"/>
                      </a:cubicBezTo>
                      <a:cubicBezTo>
                        <a:pt x="50407" y="154318"/>
                        <a:pt x="53938" y="171974"/>
                        <a:pt x="64944" y="174976"/>
                      </a:cubicBezTo>
                      <a:cubicBezTo>
                        <a:pt x="70829" y="176565"/>
                        <a:pt x="77009" y="173210"/>
                        <a:pt x="82953" y="171386"/>
                      </a:cubicBezTo>
                      <a:cubicBezTo>
                        <a:pt x="94724" y="167796"/>
                        <a:pt x="101021" y="179919"/>
                        <a:pt x="112851" y="177271"/>
                      </a:cubicBezTo>
                      <a:cubicBezTo>
                        <a:pt x="118689" y="175176"/>
                        <a:pt x="123539" y="170980"/>
                        <a:pt x="126446" y="165500"/>
                      </a:cubicBezTo>
                      <a:cubicBezTo>
                        <a:pt x="128235" y="162028"/>
                        <a:pt x="130972" y="159132"/>
                        <a:pt x="134332" y="157143"/>
                      </a:cubicBezTo>
                      <a:cubicBezTo>
                        <a:pt x="139923" y="154612"/>
                        <a:pt x="146750" y="157790"/>
                        <a:pt x="152577" y="155672"/>
                      </a:cubicBezTo>
                      <a:cubicBezTo>
                        <a:pt x="157956" y="152970"/>
                        <a:pt x="161399" y="147509"/>
                        <a:pt x="161523" y="141488"/>
                      </a:cubicBezTo>
                      <a:cubicBezTo>
                        <a:pt x="162170" y="135603"/>
                        <a:pt x="161170" y="129717"/>
                        <a:pt x="161876" y="123832"/>
                      </a:cubicBezTo>
                      <a:cubicBezTo>
                        <a:pt x="162094" y="122225"/>
                        <a:pt x="162553" y="120654"/>
                        <a:pt x="163229" y="11918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xmlns="" id="{A6F33352-E246-48F9-AA05-B4CE26550CE0}"/>
                    </a:ext>
                  </a:extLst>
                </p:cNvPr>
                <p:cNvSpPr/>
                <p:nvPr/>
              </p:nvSpPr>
              <p:spPr>
                <a:xfrm>
                  <a:off x="8498197" y="4077739"/>
                  <a:ext cx="158380" cy="164937"/>
                </a:xfrm>
                <a:custGeom>
                  <a:avLst/>
                  <a:gdLst>
                    <a:gd name="connsiteX0" fmla="*/ 122946 w 158380"/>
                    <a:gd name="connsiteY0" fmla="*/ 0 h 164937"/>
                    <a:gd name="connsiteX1" fmla="*/ 123770 w 158380"/>
                    <a:gd name="connsiteY1" fmla="*/ 32782 h 164937"/>
                    <a:gd name="connsiteX2" fmla="*/ 131068 w 158380"/>
                    <a:gd name="connsiteY2" fmla="*/ 35371 h 164937"/>
                    <a:gd name="connsiteX3" fmla="*/ 136541 w 158380"/>
                    <a:gd name="connsiteY3" fmla="*/ 40315 h 164937"/>
                    <a:gd name="connsiteX4" fmla="*/ 131715 w 158380"/>
                    <a:gd name="connsiteY4" fmla="*/ 52086 h 164937"/>
                    <a:gd name="connsiteX5" fmla="*/ 138424 w 158380"/>
                    <a:gd name="connsiteY5" fmla="*/ 70978 h 164937"/>
                    <a:gd name="connsiteX6" fmla="*/ 127654 w 158380"/>
                    <a:gd name="connsiteY6" fmla="*/ 83690 h 164937"/>
                    <a:gd name="connsiteX7" fmla="*/ 127654 w 158380"/>
                    <a:gd name="connsiteY7" fmla="*/ 97815 h 164937"/>
                    <a:gd name="connsiteX8" fmla="*/ 120415 w 158380"/>
                    <a:gd name="connsiteY8" fmla="*/ 102700 h 164937"/>
                    <a:gd name="connsiteX9" fmla="*/ 111763 w 158380"/>
                    <a:gd name="connsiteY9" fmla="*/ 105172 h 164937"/>
                    <a:gd name="connsiteX10" fmla="*/ 104289 w 158380"/>
                    <a:gd name="connsiteY10" fmla="*/ 125064 h 164937"/>
                    <a:gd name="connsiteX11" fmla="*/ 86633 w 158380"/>
                    <a:gd name="connsiteY11" fmla="*/ 132715 h 164937"/>
                    <a:gd name="connsiteX12" fmla="*/ 79865 w 158380"/>
                    <a:gd name="connsiteY12" fmla="*/ 143662 h 164937"/>
                    <a:gd name="connsiteX13" fmla="*/ 72802 w 158380"/>
                    <a:gd name="connsiteY13" fmla="*/ 145310 h 164937"/>
                    <a:gd name="connsiteX14" fmla="*/ 69271 w 158380"/>
                    <a:gd name="connsiteY14" fmla="*/ 142544 h 164937"/>
                    <a:gd name="connsiteX15" fmla="*/ 51020 w 158380"/>
                    <a:gd name="connsiteY15" fmla="*/ 139648 h 164937"/>
                    <a:gd name="connsiteX16" fmla="*/ 50850 w 158380"/>
                    <a:gd name="connsiteY16" fmla="*/ 139778 h 164937"/>
                    <a:gd name="connsiteX17" fmla="*/ 37667 w 158380"/>
                    <a:gd name="connsiteY17" fmla="*/ 143368 h 164937"/>
                    <a:gd name="connsiteX18" fmla="*/ 30133 w 158380"/>
                    <a:gd name="connsiteY18" fmla="*/ 136188 h 164937"/>
                    <a:gd name="connsiteX19" fmla="*/ 21364 w 158380"/>
                    <a:gd name="connsiteY19" fmla="*/ 131420 h 164937"/>
                    <a:gd name="connsiteX20" fmla="*/ 16244 w 158380"/>
                    <a:gd name="connsiteY20" fmla="*/ 134363 h 164937"/>
                    <a:gd name="connsiteX21" fmla="*/ 4473 w 158380"/>
                    <a:gd name="connsiteY21" fmla="*/ 138954 h 164937"/>
                    <a:gd name="connsiteX22" fmla="*/ 0 w 158380"/>
                    <a:gd name="connsiteY22" fmla="*/ 139837 h 164937"/>
                    <a:gd name="connsiteX23" fmla="*/ 9476 w 158380"/>
                    <a:gd name="connsiteY23" fmla="*/ 142838 h 164937"/>
                    <a:gd name="connsiteX24" fmla="*/ 17362 w 158380"/>
                    <a:gd name="connsiteY24" fmla="*/ 141602 h 164937"/>
                    <a:gd name="connsiteX25" fmla="*/ 43258 w 158380"/>
                    <a:gd name="connsiteY25" fmla="*/ 162260 h 164937"/>
                    <a:gd name="connsiteX26" fmla="*/ 61267 w 158380"/>
                    <a:gd name="connsiteY26" fmla="*/ 158670 h 164937"/>
                    <a:gd name="connsiteX27" fmla="*/ 91165 w 158380"/>
                    <a:gd name="connsiteY27" fmla="*/ 164555 h 164937"/>
                    <a:gd name="connsiteX28" fmla="*/ 104760 w 158380"/>
                    <a:gd name="connsiteY28" fmla="*/ 152784 h 164937"/>
                    <a:gd name="connsiteX29" fmla="*/ 112646 w 158380"/>
                    <a:gd name="connsiteY29" fmla="*/ 144427 h 164937"/>
                    <a:gd name="connsiteX30" fmla="*/ 130891 w 158380"/>
                    <a:gd name="connsiteY30" fmla="*/ 142956 h 164937"/>
                    <a:gd name="connsiteX31" fmla="*/ 139837 w 158380"/>
                    <a:gd name="connsiteY31" fmla="*/ 128772 h 164937"/>
                    <a:gd name="connsiteX32" fmla="*/ 140190 w 158380"/>
                    <a:gd name="connsiteY32" fmla="*/ 111116 h 164937"/>
                    <a:gd name="connsiteX33" fmla="*/ 141367 w 158380"/>
                    <a:gd name="connsiteY33" fmla="*/ 106467 h 164937"/>
                    <a:gd name="connsiteX34" fmla="*/ 157081 w 158380"/>
                    <a:gd name="connsiteY34" fmla="*/ 72920 h 164937"/>
                    <a:gd name="connsiteX35" fmla="*/ 150489 w 158380"/>
                    <a:gd name="connsiteY35" fmla="*/ 57324 h 164937"/>
                    <a:gd name="connsiteX36" fmla="*/ 153608 w 158380"/>
                    <a:gd name="connsiteY36" fmla="*/ 35489 h 164937"/>
                    <a:gd name="connsiteX37" fmla="*/ 135128 w 158380"/>
                    <a:gd name="connsiteY37" fmla="*/ 24248 h 164937"/>
                    <a:gd name="connsiteX38" fmla="*/ 128537 w 158380"/>
                    <a:gd name="connsiteY38" fmla="*/ 6592 h 164937"/>
                    <a:gd name="connsiteX39" fmla="*/ 122946 w 158380"/>
                    <a:gd name="connsiteY39" fmla="*/ 0 h 164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8380" h="164937">
                      <a:moveTo>
                        <a:pt x="122946" y="0"/>
                      </a:moveTo>
                      <a:cubicBezTo>
                        <a:pt x="127772" y="10535"/>
                        <a:pt x="113352" y="26190"/>
                        <a:pt x="123770" y="32782"/>
                      </a:cubicBezTo>
                      <a:cubicBezTo>
                        <a:pt x="126100" y="33906"/>
                        <a:pt x="128549" y="34771"/>
                        <a:pt x="131068" y="35371"/>
                      </a:cubicBezTo>
                      <a:cubicBezTo>
                        <a:pt x="133628" y="35954"/>
                        <a:pt x="135705" y="37825"/>
                        <a:pt x="136541" y="40315"/>
                      </a:cubicBezTo>
                      <a:cubicBezTo>
                        <a:pt x="137424" y="44552"/>
                        <a:pt x="132480" y="47848"/>
                        <a:pt x="131715" y="52086"/>
                      </a:cubicBezTo>
                      <a:cubicBezTo>
                        <a:pt x="130420" y="58854"/>
                        <a:pt x="139954" y="64268"/>
                        <a:pt x="138424" y="70978"/>
                      </a:cubicBezTo>
                      <a:cubicBezTo>
                        <a:pt x="137247" y="76510"/>
                        <a:pt x="129420" y="78334"/>
                        <a:pt x="127654" y="83690"/>
                      </a:cubicBezTo>
                      <a:cubicBezTo>
                        <a:pt x="125888" y="89046"/>
                        <a:pt x="129537" y="93519"/>
                        <a:pt x="127654" y="97815"/>
                      </a:cubicBezTo>
                      <a:cubicBezTo>
                        <a:pt x="126083" y="100434"/>
                        <a:pt x="123434" y="102223"/>
                        <a:pt x="120415" y="102700"/>
                      </a:cubicBezTo>
                      <a:cubicBezTo>
                        <a:pt x="117431" y="103130"/>
                        <a:pt x="114524" y="103959"/>
                        <a:pt x="111763" y="105172"/>
                      </a:cubicBezTo>
                      <a:cubicBezTo>
                        <a:pt x="102818" y="110115"/>
                        <a:pt x="110763" y="119768"/>
                        <a:pt x="104289" y="125064"/>
                      </a:cubicBezTo>
                      <a:cubicBezTo>
                        <a:pt x="97815" y="130361"/>
                        <a:pt x="91282" y="125064"/>
                        <a:pt x="86633" y="132715"/>
                      </a:cubicBezTo>
                      <a:cubicBezTo>
                        <a:pt x="84832" y="136623"/>
                        <a:pt x="82560" y="140302"/>
                        <a:pt x="79865" y="143662"/>
                      </a:cubicBezTo>
                      <a:cubicBezTo>
                        <a:pt x="78017" y="145504"/>
                        <a:pt x="75280" y="146146"/>
                        <a:pt x="72802" y="145310"/>
                      </a:cubicBezTo>
                      <a:cubicBezTo>
                        <a:pt x="71460" y="144621"/>
                        <a:pt x="70260" y="143686"/>
                        <a:pt x="69271" y="142544"/>
                      </a:cubicBezTo>
                      <a:cubicBezTo>
                        <a:pt x="65028" y="136706"/>
                        <a:pt x="56859" y="135411"/>
                        <a:pt x="51020" y="139648"/>
                      </a:cubicBezTo>
                      <a:cubicBezTo>
                        <a:pt x="50961" y="139695"/>
                        <a:pt x="50909" y="139737"/>
                        <a:pt x="50850" y="139778"/>
                      </a:cubicBezTo>
                      <a:cubicBezTo>
                        <a:pt x="47183" y="142826"/>
                        <a:pt x="42375" y="144133"/>
                        <a:pt x="37667" y="143368"/>
                      </a:cubicBezTo>
                      <a:cubicBezTo>
                        <a:pt x="34530" y="141732"/>
                        <a:pt x="31916" y="139242"/>
                        <a:pt x="30133" y="136188"/>
                      </a:cubicBezTo>
                      <a:cubicBezTo>
                        <a:pt x="28303" y="133110"/>
                        <a:pt x="24942" y="131285"/>
                        <a:pt x="21364" y="131420"/>
                      </a:cubicBezTo>
                      <a:cubicBezTo>
                        <a:pt x="19481" y="132050"/>
                        <a:pt x="17739" y="133051"/>
                        <a:pt x="16244" y="134363"/>
                      </a:cubicBezTo>
                      <a:cubicBezTo>
                        <a:pt x="12601" y="136541"/>
                        <a:pt x="8622" y="138089"/>
                        <a:pt x="4473" y="138954"/>
                      </a:cubicBezTo>
                      <a:cubicBezTo>
                        <a:pt x="3296" y="139248"/>
                        <a:pt x="1707" y="139483"/>
                        <a:pt x="0" y="139837"/>
                      </a:cubicBezTo>
                      <a:cubicBezTo>
                        <a:pt x="2678" y="141973"/>
                        <a:pt x="6056" y="143038"/>
                        <a:pt x="9476" y="142838"/>
                      </a:cubicBezTo>
                      <a:cubicBezTo>
                        <a:pt x="12077" y="142255"/>
                        <a:pt x="14708" y="141843"/>
                        <a:pt x="17362" y="141602"/>
                      </a:cubicBezTo>
                      <a:cubicBezTo>
                        <a:pt x="28721" y="141602"/>
                        <a:pt x="32252" y="159258"/>
                        <a:pt x="43258" y="162260"/>
                      </a:cubicBezTo>
                      <a:cubicBezTo>
                        <a:pt x="49143" y="163849"/>
                        <a:pt x="55323" y="160494"/>
                        <a:pt x="61267" y="158670"/>
                      </a:cubicBezTo>
                      <a:cubicBezTo>
                        <a:pt x="73038" y="155080"/>
                        <a:pt x="79335" y="167204"/>
                        <a:pt x="91165" y="164555"/>
                      </a:cubicBezTo>
                      <a:cubicBezTo>
                        <a:pt x="97003" y="162460"/>
                        <a:pt x="101852" y="158264"/>
                        <a:pt x="104760" y="152784"/>
                      </a:cubicBezTo>
                      <a:cubicBezTo>
                        <a:pt x="106549" y="149312"/>
                        <a:pt x="109286" y="146416"/>
                        <a:pt x="112646" y="144427"/>
                      </a:cubicBezTo>
                      <a:cubicBezTo>
                        <a:pt x="118237" y="141896"/>
                        <a:pt x="125064" y="145075"/>
                        <a:pt x="130891" y="142956"/>
                      </a:cubicBezTo>
                      <a:cubicBezTo>
                        <a:pt x="136270" y="140254"/>
                        <a:pt x="139713" y="134793"/>
                        <a:pt x="139837" y="128772"/>
                      </a:cubicBezTo>
                      <a:cubicBezTo>
                        <a:pt x="140484" y="122887"/>
                        <a:pt x="139484" y="117001"/>
                        <a:pt x="140190" y="111116"/>
                      </a:cubicBezTo>
                      <a:cubicBezTo>
                        <a:pt x="140349" y="109515"/>
                        <a:pt x="140749" y="107950"/>
                        <a:pt x="141367" y="106467"/>
                      </a:cubicBezTo>
                      <a:cubicBezTo>
                        <a:pt x="146311" y="94166"/>
                        <a:pt x="163143" y="88340"/>
                        <a:pt x="157081" y="72920"/>
                      </a:cubicBezTo>
                      <a:cubicBezTo>
                        <a:pt x="155021" y="67623"/>
                        <a:pt x="150842" y="63032"/>
                        <a:pt x="150489" y="57324"/>
                      </a:cubicBezTo>
                      <a:cubicBezTo>
                        <a:pt x="150077" y="49849"/>
                        <a:pt x="156375" y="42375"/>
                        <a:pt x="153608" y="35489"/>
                      </a:cubicBezTo>
                      <a:cubicBezTo>
                        <a:pt x="150842" y="28603"/>
                        <a:pt x="141131" y="28544"/>
                        <a:pt x="135128" y="24248"/>
                      </a:cubicBezTo>
                      <a:cubicBezTo>
                        <a:pt x="128125" y="19304"/>
                        <a:pt x="130950" y="13007"/>
                        <a:pt x="128537" y="6592"/>
                      </a:cubicBezTo>
                      <a:cubicBezTo>
                        <a:pt x="127577" y="3767"/>
                        <a:pt x="125576" y="1407"/>
                        <a:pt x="122946" y="0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xmlns="" id="{7C6205D0-D0A7-42B9-ABA0-7121E0F2A003}"/>
                    </a:ext>
                  </a:extLst>
                </p:cNvPr>
                <p:cNvSpPr/>
                <p:nvPr/>
              </p:nvSpPr>
              <p:spPr>
                <a:xfrm>
                  <a:off x="8473145" y="4061846"/>
                  <a:ext cx="186338" cy="183744"/>
                </a:xfrm>
                <a:custGeom>
                  <a:avLst/>
                  <a:gdLst>
                    <a:gd name="connsiteX0" fmla="*/ 112509 w 186338"/>
                    <a:gd name="connsiteY0" fmla="*/ 183744 h 183744"/>
                    <a:gd name="connsiteX1" fmla="*/ 100032 w 186338"/>
                    <a:gd name="connsiteY1" fmla="*/ 179919 h 183744"/>
                    <a:gd name="connsiteX2" fmla="*/ 86966 w 186338"/>
                    <a:gd name="connsiteY2" fmla="*/ 177388 h 183744"/>
                    <a:gd name="connsiteX3" fmla="*/ 82905 w 186338"/>
                    <a:gd name="connsiteY3" fmla="*/ 178742 h 183744"/>
                    <a:gd name="connsiteX4" fmla="*/ 67309 w 186338"/>
                    <a:gd name="connsiteY4" fmla="*/ 180978 h 183744"/>
                    <a:gd name="connsiteX5" fmla="*/ 53596 w 186338"/>
                    <a:gd name="connsiteY5" fmla="*/ 169502 h 183744"/>
                    <a:gd name="connsiteX6" fmla="*/ 42120 w 186338"/>
                    <a:gd name="connsiteY6" fmla="*/ 160438 h 183744"/>
                    <a:gd name="connsiteX7" fmla="*/ 38235 w 186338"/>
                    <a:gd name="connsiteY7" fmla="*/ 161027 h 183744"/>
                    <a:gd name="connsiteX8" fmla="*/ 34586 w 186338"/>
                    <a:gd name="connsiteY8" fmla="*/ 161615 h 183744"/>
                    <a:gd name="connsiteX9" fmla="*/ 16400 w 186338"/>
                    <a:gd name="connsiteY9" fmla="*/ 146196 h 183744"/>
                    <a:gd name="connsiteX10" fmla="*/ 17165 w 186338"/>
                    <a:gd name="connsiteY10" fmla="*/ 137721 h 183744"/>
                    <a:gd name="connsiteX11" fmla="*/ 16753 w 186338"/>
                    <a:gd name="connsiteY11" fmla="*/ 127833 h 183744"/>
                    <a:gd name="connsiteX12" fmla="*/ 10868 w 186338"/>
                    <a:gd name="connsiteY12" fmla="*/ 124243 h 183744"/>
                    <a:gd name="connsiteX13" fmla="*/ 3099 w 186338"/>
                    <a:gd name="connsiteY13" fmla="*/ 119417 h 183744"/>
                    <a:gd name="connsiteX14" fmla="*/ 5100 w 186338"/>
                    <a:gd name="connsiteY14" fmla="*/ 95876 h 183744"/>
                    <a:gd name="connsiteX15" fmla="*/ 8808 w 186338"/>
                    <a:gd name="connsiteY15" fmla="*/ 79455 h 183744"/>
                    <a:gd name="connsiteX16" fmla="*/ 7337 w 186338"/>
                    <a:gd name="connsiteY16" fmla="*/ 75159 h 183744"/>
                    <a:gd name="connsiteX17" fmla="*/ 5571 w 186338"/>
                    <a:gd name="connsiteY17" fmla="*/ 63388 h 183744"/>
                    <a:gd name="connsiteX18" fmla="*/ 16224 w 186338"/>
                    <a:gd name="connsiteY18" fmla="*/ 52854 h 183744"/>
                    <a:gd name="connsiteX19" fmla="*/ 24051 w 186338"/>
                    <a:gd name="connsiteY19" fmla="*/ 46321 h 183744"/>
                    <a:gd name="connsiteX20" fmla="*/ 24051 w 186338"/>
                    <a:gd name="connsiteY20" fmla="*/ 39317 h 183744"/>
                    <a:gd name="connsiteX21" fmla="*/ 24993 w 186338"/>
                    <a:gd name="connsiteY21" fmla="*/ 28723 h 183744"/>
                    <a:gd name="connsiteX22" fmla="*/ 39707 w 186338"/>
                    <a:gd name="connsiteY22" fmla="*/ 21073 h 183744"/>
                    <a:gd name="connsiteX23" fmla="*/ 49182 w 186338"/>
                    <a:gd name="connsiteY23" fmla="*/ 18306 h 183744"/>
                    <a:gd name="connsiteX24" fmla="*/ 55067 w 186338"/>
                    <a:gd name="connsiteY24" fmla="*/ 11185 h 183744"/>
                    <a:gd name="connsiteX25" fmla="*/ 65602 w 186338"/>
                    <a:gd name="connsiteY25" fmla="*/ 1003 h 183744"/>
                    <a:gd name="connsiteX26" fmla="*/ 79433 w 186338"/>
                    <a:gd name="connsiteY26" fmla="*/ 4181 h 183744"/>
                    <a:gd name="connsiteX27" fmla="*/ 89379 w 186338"/>
                    <a:gd name="connsiteY27" fmla="*/ 6536 h 183744"/>
                    <a:gd name="connsiteX28" fmla="*/ 92910 w 186338"/>
                    <a:gd name="connsiteY28" fmla="*/ 4829 h 183744"/>
                    <a:gd name="connsiteX29" fmla="*/ 104681 w 186338"/>
                    <a:gd name="connsiteY29" fmla="*/ 532 h 183744"/>
                    <a:gd name="connsiteX30" fmla="*/ 121925 w 186338"/>
                    <a:gd name="connsiteY30" fmla="*/ 5653 h 183744"/>
                    <a:gd name="connsiteX31" fmla="*/ 123514 w 186338"/>
                    <a:gd name="connsiteY31" fmla="*/ 8066 h 183744"/>
                    <a:gd name="connsiteX32" fmla="*/ 124633 w 186338"/>
                    <a:gd name="connsiteY32" fmla="*/ 9831 h 183744"/>
                    <a:gd name="connsiteX33" fmla="*/ 136109 w 186338"/>
                    <a:gd name="connsiteY33" fmla="*/ 11832 h 183744"/>
                    <a:gd name="connsiteX34" fmla="*/ 156296 w 186338"/>
                    <a:gd name="connsiteY34" fmla="*/ 21190 h 183744"/>
                    <a:gd name="connsiteX35" fmla="*/ 157708 w 186338"/>
                    <a:gd name="connsiteY35" fmla="*/ 28547 h 183744"/>
                    <a:gd name="connsiteX36" fmla="*/ 161828 w 186338"/>
                    <a:gd name="connsiteY36" fmla="*/ 37551 h 183744"/>
                    <a:gd name="connsiteX37" fmla="*/ 168832 w 186338"/>
                    <a:gd name="connsiteY37" fmla="*/ 40906 h 183744"/>
                    <a:gd name="connsiteX38" fmla="*/ 182527 w 186338"/>
                    <a:gd name="connsiteY38" fmla="*/ 57874 h 183744"/>
                    <a:gd name="connsiteX39" fmla="*/ 180249 w 186338"/>
                    <a:gd name="connsiteY39" fmla="*/ 64448 h 183744"/>
                    <a:gd name="connsiteX40" fmla="*/ 178425 w 186338"/>
                    <a:gd name="connsiteY40" fmla="*/ 72864 h 183744"/>
                    <a:gd name="connsiteX41" fmla="*/ 181897 w 186338"/>
                    <a:gd name="connsiteY41" fmla="*/ 81692 h 183744"/>
                    <a:gd name="connsiteX42" fmla="*/ 184840 w 186338"/>
                    <a:gd name="connsiteY42" fmla="*/ 87577 h 183744"/>
                    <a:gd name="connsiteX43" fmla="*/ 176895 w 186338"/>
                    <a:gd name="connsiteY43" fmla="*/ 112649 h 183744"/>
                    <a:gd name="connsiteX44" fmla="*/ 169067 w 186338"/>
                    <a:gd name="connsiteY44" fmla="*/ 123243 h 183744"/>
                    <a:gd name="connsiteX45" fmla="*/ 169067 w 186338"/>
                    <a:gd name="connsiteY45" fmla="*/ 123243 h 183744"/>
                    <a:gd name="connsiteX46" fmla="*/ 168067 w 186338"/>
                    <a:gd name="connsiteY46" fmla="*/ 127127 h 183744"/>
                    <a:gd name="connsiteX47" fmla="*/ 168067 w 186338"/>
                    <a:gd name="connsiteY47" fmla="*/ 135779 h 183744"/>
                    <a:gd name="connsiteX48" fmla="*/ 168067 w 186338"/>
                    <a:gd name="connsiteY48" fmla="*/ 144783 h 183744"/>
                    <a:gd name="connsiteX49" fmla="*/ 157179 w 186338"/>
                    <a:gd name="connsiteY49" fmla="*/ 161380 h 183744"/>
                    <a:gd name="connsiteX50" fmla="*/ 147115 w 186338"/>
                    <a:gd name="connsiteY50" fmla="*/ 162145 h 183744"/>
                    <a:gd name="connsiteX51" fmla="*/ 139111 w 186338"/>
                    <a:gd name="connsiteY51" fmla="*/ 162792 h 183744"/>
                    <a:gd name="connsiteX52" fmla="*/ 132813 w 186338"/>
                    <a:gd name="connsiteY52" fmla="*/ 169561 h 183744"/>
                    <a:gd name="connsiteX53" fmla="*/ 117099 w 186338"/>
                    <a:gd name="connsiteY53" fmla="*/ 182862 h 183744"/>
                    <a:gd name="connsiteX54" fmla="*/ 112509 w 186338"/>
                    <a:gd name="connsiteY54" fmla="*/ 183744 h 183744"/>
                    <a:gd name="connsiteX55" fmla="*/ 90438 w 186338"/>
                    <a:gd name="connsiteY55" fmla="*/ 170914 h 183744"/>
                    <a:gd name="connsiteX56" fmla="*/ 102621 w 186338"/>
                    <a:gd name="connsiteY56" fmla="*/ 174622 h 183744"/>
                    <a:gd name="connsiteX57" fmla="*/ 115275 w 186338"/>
                    <a:gd name="connsiteY57" fmla="*/ 177447 h 183744"/>
                    <a:gd name="connsiteX58" fmla="*/ 127046 w 186338"/>
                    <a:gd name="connsiteY58" fmla="*/ 167089 h 183744"/>
                    <a:gd name="connsiteX59" fmla="*/ 136168 w 186338"/>
                    <a:gd name="connsiteY59" fmla="*/ 157731 h 183744"/>
                    <a:gd name="connsiteX60" fmla="*/ 146997 w 186338"/>
                    <a:gd name="connsiteY60" fmla="*/ 156554 h 183744"/>
                    <a:gd name="connsiteX61" fmla="*/ 154648 w 186338"/>
                    <a:gd name="connsiteY61" fmla="*/ 156142 h 183744"/>
                    <a:gd name="connsiteX62" fmla="*/ 161710 w 186338"/>
                    <a:gd name="connsiteY62" fmla="*/ 144371 h 183744"/>
                    <a:gd name="connsiteX63" fmla="*/ 161710 w 186338"/>
                    <a:gd name="connsiteY63" fmla="*/ 136191 h 183744"/>
                    <a:gd name="connsiteX64" fmla="*/ 161710 w 186338"/>
                    <a:gd name="connsiteY64" fmla="*/ 126715 h 183744"/>
                    <a:gd name="connsiteX65" fmla="*/ 163123 w 186338"/>
                    <a:gd name="connsiteY65" fmla="*/ 121301 h 183744"/>
                    <a:gd name="connsiteX66" fmla="*/ 163123 w 186338"/>
                    <a:gd name="connsiteY66" fmla="*/ 121301 h 183744"/>
                    <a:gd name="connsiteX67" fmla="*/ 172010 w 186338"/>
                    <a:gd name="connsiteY67" fmla="*/ 108882 h 183744"/>
                    <a:gd name="connsiteX68" fmla="*/ 178837 w 186338"/>
                    <a:gd name="connsiteY68" fmla="*/ 89931 h 183744"/>
                    <a:gd name="connsiteX69" fmla="*/ 176247 w 186338"/>
                    <a:gd name="connsiteY69" fmla="*/ 84811 h 183744"/>
                    <a:gd name="connsiteX70" fmla="*/ 172069 w 186338"/>
                    <a:gd name="connsiteY70" fmla="*/ 73452 h 183744"/>
                    <a:gd name="connsiteX71" fmla="*/ 174187 w 186338"/>
                    <a:gd name="connsiteY71" fmla="*/ 62800 h 183744"/>
                    <a:gd name="connsiteX72" fmla="*/ 175364 w 186338"/>
                    <a:gd name="connsiteY72" fmla="*/ 52618 h 183744"/>
                    <a:gd name="connsiteX73" fmla="*/ 166242 w 186338"/>
                    <a:gd name="connsiteY73" fmla="*/ 46733 h 183744"/>
                    <a:gd name="connsiteX74" fmla="*/ 157885 w 186338"/>
                    <a:gd name="connsiteY74" fmla="*/ 42731 h 183744"/>
                    <a:gd name="connsiteX75" fmla="*/ 151352 w 186338"/>
                    <a:gd name="connsiteY75" fmla="*/ 29430 h 183744"/>
                    <a:gd name="connsiteX76" fmla="*/ 150234 w 186338"/>
                    <a:gd name="connsiteY76" fmla="*/ 23544 h 183744"/>
                    <a:gd name="connsiteX77" fmla="*/ 136344 w 186338"/>
                    <a:gd name="connsiteY77" fmla="*/ 17659 h 183744"/>
                    <a:gd name="connsiteX78" fmla="*/ 119453 w 186338"/>
                    <a:gd name="connsiteY78" fmla="*/ 13421 h 183744"/>
                    <a:gd name="connsiteX79" fmla="*/ 117923 w 186338"/>
                    <a:gd name="connsiteY79" fmla="*/ 11126 h 183744"/>
                    <a:gd name="connsiteX80" fmla="*/ 116746 w 186338"/>
                    <a:gd name="connsiteY80" fmla="*/ 9302 h 183744"/>
                    <a:gd name="connsiteX81" fmla="*/ 104975 w 186338"/>
                    <a:gd name="connsiteY81" fmla="*/ 6300 h 183744"/>
                    <a:gd name="connsiteX82" fmla="*/ 94735 w 186338"/>
                    <a:gd name="connsiteY82" fmla="*/ 10185 h 183744"/>
                    <a:gd name="connsiteX83" fmla="*/ 91027 w 186338"/>
                    <a:gd name="connsiteY83" fmla="*/ 11891 h 183744"/>
                    <a:gd name="connsiteX84" fmla="*/ 75902 w 186338"/>
                    <a:gd name="connsiteY84" fmla="*/ 9302 h 183744"/>
                    <a:gd name="connsiteX85" fmla="*/ 66544 w 186338"/>
                    <a:gd name="connsiteY85" fmla="*/ 6653 h 183744"/>
                    <a:gd name="connsiteX86" fmla="*/ 59422 w 186338"/>
                    <a:gd name="connsiteY86" fmla="*/ 14187 h 183744"/>
                    <a:gd name="connsiteX87" fmla="*/ 52890 w 186338"/>
                    <a:gd name="connsiteY87" fmla="*/ 23780 h 183744"/>
                    <a:gd name="connsiteX88" fmla="*/ 41119 w 186338"/>
                    <a:gd name="connsiteY88" fmla="*/ 27488 h 183744"/>
                    <a:gd name="connsiteX89" fmla="*/ 30702 w 186338"/>
                    <a:gd name="connsiteY89" fmla="*/ 31960 h 183744"/>
                    <a:gd name="connsiteX90" fmla="*/ 30349 w 186338"/>
                    <a:gd name="connsiteY90" fmla="*/ 39258 h 183744"/>
                    <a:gd name="connsiteX91" fmla="*/ 29819 w 186338"/>
                    <a:gd name="connsiteY91" fmla="*/ 49028 h 183744"/>
                    <a:gd name="connsiteX92" fmla="*/ 19343 w 186338"/>
                    <a:gd name="connsiteY92" fmla="*/ 58621 h 183744"/>
                    <a:gd name="connsiteX93" fmla="*/ 11574 w 186338"/>
                    <a:gd name="connsiteY93" fmla="*/ 65507 h 183744"/>
                    <a:gd name="connsiteX94" fmla="*/ 13104 w 186338"/>
                    <a:gd name="connsiteY94" fmla="*/ 73335 h 183744"/>
                    <a:gd name="connsiteX95" fmla="*/ 14811 w 186338"/>
                    <a:gd name="connsiteY95" fmla="*/ 78514 h 183744"/>
                    <a:gd name="connsiteX96" fmla="*/ 10456 w 186338"/>
                    <a:gd name="connsiteY96" fmla="*/ 99230 h 183744"/>
                    <a:gd name="connsiteX97" fmla="*/ 7749 w 186338"/>
                    <a:gd name="connsiteY97" fmla="*/ 115768 h 183744"/>
                    <a:gd name="connsiteX98" fmla="*/ 13634 w 186338"/>
                    <a:gd name="connsiteY98" fmla="*/ 119005 h 183744"/>
                    <a:gd name="connsiteX99" fmla="*/ 21991 w 186338"/>
                    <a:gd name="connsiteY99" fmla="*/ 124596 h 183744"/>
                    <a:gd name="connsiteX100" fmla="*/ 23463 w 186338"/>
                    <a:gd name="connsiteY100" fmla="*/ 139015 h 183744"/>
                    <a:gd name="connsiteX101" fmla="*/ 22698 w 186338"/>
                    <a:gd name="connsiteY101" fmla="*/ 146019 h 183744"/>
                    <a:gd name="connsiteX102" fmla="*/ 26641 w 186338"/>
                    <a:gd name="connsiteY102" fmla="*/ 153317 h 183744"/>
                    <a:gd name="connsiteX103" fmla="*/ 34527 w 186338"/>
                    <a:gd name="connsiteY103" fmla="*/ 156024 h 183744"/>
                    <a:gd name="connsiteX104" fmla="*/ 37470 w 186338"/>
                    <a:gd name="connsiteY104" fmla="*/ 155495 h 183744"/>
                    <a:gd name="connsiteX105" fmla="*/ 42708 w 186338"/>
                    <a:gd name="connsiteY105" fmla="*/ 154788 h 183744"/>
                    <a:gd name="connsiteX106" fmla="*/ 58775 w 186338"/>
                    <a:gd name="connsiteY106" fmla="*/ 166147 h 183744"/>
                    <a:gd name="connsiteX107" fmla="*/ 69310 w 186338"/>
                    <a:gd name="connsiteY107" fmla="*/ 175505 h 183744"/>
                    <a:gd name="connsiteX108" fmla="*/ 81375 w 186338"/>
                    <a:gd name="connsiteY108" fmla="*/ 173445 h 183744"/>
                    <a:gd name="connsiteX109" fmla="*/ 85730 w 186338"/>
                    <a:gd name="connsiteY109" fmla="*/ 171974 h 183744"/>
                    <a:gd name="connsiteX110" fmla="*/ 90438 w 186338"/>
                    <a:gd name="connsiteY110" fmla="*/ 170914 h 183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338" h="183744">
                      <a:moveTo>
                        <a:pt x="112509" y="183744"/>
                      </a:moveTo>
                      <a:cubicBezTo>
                        <a:pt x="108101" y="183485"/>
                        <a:pt x="103822" y="182173"/>
                        <a:pt x="100032" y="179919"/>
                      </a:cubicBezTo>
                      <a:cubicBezTo>
                        <a:pt x="96224" y="177276"/>
                        <a:pt x="91486" y="176358"/>
                        <a:pt x="86966" y="177388"/>
                      </a:cubicBezTo>
                      <a:lnTo>
                        <a:pt x="82905" y="178742"/>
                      </a:lnTo>
                      <a:cubicBezTo>
                        <a:pt x="78073" y="181114"/>
                        <a:pt x="72612" y="181896"/>
                        <a:pt x="67309" y="180978"/>
                      </a:cubicBezTo>
                      <a:cubicBezTo>
                        <a:pt x="61612" y="178742"/>
                        <a:pt x="56798" y="174716"/>
                        <a:pt x="53596" y="169502"/>
                      </a:cubicBezTo>
                      <a:cubicBezTo>
                        <a:pt x="49947" y="164676"/>
                        <a:pt x="46710" y="160556"/>
                        <a:pt x="42120" y="160438"/>
                      </a:cubicBezTo>
                      <a:cubicBezTo>
                        <a:pt x="40807" y="160497"/>
                        <a:pt x="39506" y="160697"/>
                        <a:pt x="38235" y="161027"/>
                      </a:cubicBezTo>
                      <a:cubicBezTo>
                        <a:pt x="36999" y="161027"/>
                        <a:pt x="35822" y="161498"/>
                        <a:pt x="34586" y="161615"/>
                      </a:cubicBezTo>
                      <a:cubicBezTo>
                        <a:pt x="25352" y="162233"/>
                        <a:pt x="17301" y="155406"/>
                        <a:pt x="16400" y="146196"/>
                      </a:cubicBezTo>
                      <a:cubicBezTo>
                        <a:pt x="16300" y="143347"/>
                        <a:pt x="16553" y="140505"/>
                        <a:pt x="17165" y="137721"/>
                      </a:cubicBezTo>
                      <a:cubicBezTo>
                        <a:pt x="18343" y="134501"/>
                        <a:pt x="18195" y="130947"/>
                        <a:pt x="16753" y="127833"/>
                      </a:cubicBezTo>
                      <a:cubicBezTo>
                        <a:pt x="15129" y="126156"/>
                        <a:pt x="13104" y="124920"/>
                        <a:pt x="10868" y="124243"/>
                      </a:cubicBezTo>
                      <a:cubicBezTo>
                        <a:pt x="7949" y="123237"/>
                        <a:pt x="5295" y="121589"/>
                        <a:pt x="3099" y="119417"/>
                      </a:cubicBezTo>
                      <a:cubicBezTo>
                        <a:pt x="-1609" y="114120"/>
                        <a:pt x="-961" y="106234"/>
                        <a:pt x="5100" y="95876"/>
                      </a:cubicBezTo>
                      <a:cubicBezTo>
                        <a:pt x="8514" y="91132"/>
                        <a:pt x="9850" y="85206"/>
                        <a:pt x="8808" y="79455"/>
                      </a:cubicBezTo>
                      <a:cubicBezTo>
                        <a:pt x="8426" y="77990"/>
                        <a:pt x="7931" y="76554"/>
                        <a:pt x="7337" y="75159"/>
                      </a:cubicBezTo>
                      <a:cubicBezTo>
                        <a:pt x="5448" y="71545"/>
                        <a:pt x="4830" y="67396"/>
                        <a:pt x="5571" y="63388"/>
                      </a:cubicBezTo>
                      <a:cubicBezTo>
                        <a:pt x="7508" y="58550"/>
                        <a:pt x="11362" y="54737"/>
                        <a:pt x="16224" y="52854"/>
                      </a:cubicBezTo>
                      <a:cubicBezTo>
                        <a:pt x="19484" y="51600"/>
                        <a:pt x="22233" y="49305"/>
                        <a:pt x="24051" y="46321"/>
                      </a:cubicBezTo>
                      <a:cubicBezTo>
                        <a:pt x="24593" y="44020"/>
                        <a:pt x="24593" y="41618"/>
                        <a:pt x="24051" y="39317"/>
                      </a:cubicBezTo>
                      <a:cubicBezTo>
                        <a:pt x="23316" y="35768"/>
                        <a:pt x="23645" y="32084"/>
                        <a:pt x="24993" y="28723"/>
                      </a:cubicBezTo>
                      <a:cubicBezTo>
                        <a:pt x="28318" y="23886"/>
                        <a:pt x="33833" y="21020"/>
                        <a:pt x="39707" y="21073"/>
                      </a:cubicBezTo>
                      <a:cubicBezTo>
                        <a:pt x="43020" y="20819"/>
                        <a:pt x="46251" y="19878"/>
                        <a:pt x="49182" y="18306"/>
                      </a:cubicBezTo>
                      <a:cubicBezTo>
                        <a:pt x="51642" y="16394"/>
                        <a:pt x="53649" y="13963"/>
                        <a:pt x="55067" y="11185"/>
                      </a:cubicBezTo>
                      <a:cubicBezTo>
                        <a:pt x="57115" y="6547"/>
                        <a:pt x="60894" y="2892"/>
                        <a:pt x="65602" y="1003"/>
                      </a:cubicBezTo>
                      <a:cubicBezTo>
                        <a:pt x="70452" y="138"/>
                        <a:pt x="75448" y="1286"/>
                        <a:pt x="79433" y="4181"/>
                      </a:cubicBezTo>
                      <a:cubicBezTo>
                        <a:pt x="83611" y="6477"/>
                        <a:pt x="86319" y="7830"/>
                        <a:pt x="89379" y="6536"/>
                      </a:cubicBezTo>
                      <a:lnTo>
                        <a:pt x="92910" y="4829"/>
                      </a:lnTo>
                      <a:cubicBezTo>
                        <a:pt x="96642" y="2916"/>
                        <a:pt x="100597" y="1474"/>
                        <a:pt x="104681" y="532"/>
                      </a:cubicBezTo>
                      <a:cubicBezTo>
                        <a:pt x="110931" y="-1039"/>
                        <a:pt x="117541" y="927"/>
                        <a:pt x="121925" y="5653"/>
                      </a:cubicBezTo>
                      <a:cubicBezTo>
                        <a:pt x="122514" y="6418"/>
                        <a:pt x="122985" y="7242"/>
                        <a:pt x="123514" y="8066"/>
                      </a:cubicBezTo>
                      <a:cubicBezTo>
                        <a:pt x="124044" y="8890"/>
                        <a:pt x="124220" y="9243"/>
                        <a:pt x="124633" y="9831"/>
                      </a:cubicBezTo>
                      <a:cubicBezTo>
                        <a:pt x="126987" y="12833"/>
                        <a:pt x="130518" y="12539"/>
                        <a:pt x="136109" y="11832"/>
                      </a:cubicBezTo>
                      <a:cubicBezTo>
                        <a:pt x="142818" y="10950"/>
                        <a:pt x="151999" y="9772"/>
                        <a:pt x="156296" y="21190"/>
                      </a:cubicBezTo>
                      <a:cubicBezTo>
                        <a:pt x="157073" y="23574"/>
                        <a:pt x="157549" y="26046"/>
                        <a:pt x="157708" y="28547"/>
                      </a:cubicBezTo>
                      <a:cubicBezTo>
                        <a:pt x="157444" y="32055"/>
                        <a:pt x="158997" y="35456"/>
                        <a:pt x="161828" y="37551"/>
                      </a:cubicBezTo>
                      <a:cubicBezTo>
                        <a:pt x="164012" y="38958"/>
                        <a:pt x="166366" y="40088"/>
                        <a:pt x="168832" y="40906"/>
                      </a:cubicBezTo>
                      <a:cubicBezTo>
                        <a:pt x="177301" y="41807"/>
                        <a:pt x="183433" y="49405"/>
                        <a:pt x="182527" y="57874"/>
                      </a:cubicBezTo>
                      <a:cubicBezTo>
                        <a:pt x="182280" y="60210"/>
                        <a:pt x="181503" y="62458"/>
                        <a:pt x="180249" y="64448"/>
                      </a:cubicBezTo>
                      <a:cubicBezTo>
                        <a:pt x="179155" y="67125"/>
                        <a:pt x="178537" y="69974"/>
                        <a:pt x="178425" y="72864"/>
                      </a:cubicBezTo>
                      <a:cubicBezTo>
                        <a:pt x="178902" y="76030"/>
                        <a:pt x="180090" y="79049"/>
                        <a:pt x="181897" y="81692"/>
                      </a:cubicBezTo>
                      <a:cubicBezTo>
                        <a:pt x="182998" y="83593"/>
                        <a:pt x="183975" y="85559"/>
                        <a:pt x="184840" y="87577"/>
                      </a:cubicBezTo>
                      <a:cubicBezTo>
                        <a:pt x="189372" y="99348"/>
                        <a:pt x="182721" y="106293"/>
                        <a:pt x="176895" y="112649"/>
                      </a:cubicBezTo>
                      <a:cubicBezTo>
                        <a:pt x="173687" y="115698"/>
                        <a:pt x="171039" y="119282"/>
                        <a:pt x="169067" y="123243"/>
                      </a:cubicBezTo>
                      <a:lnTo>
                        <a:pt x="169067" y="123243"/>
                      </a:lnTo>
                      <a:cubicBezTo>
                        <a:pt x="168596" y="124496"/>
                        <a:pt x="168261" y="125803"/>
                        <a:pt x="168067" y="127127"/>
                      </a:cubicBezTo>
                      <a:cubicBezTo>
                        <a:pt x="167861" y="130005"/>
                        <a:pt x="167861" y="132900"/>
                        <a:pt x="168067" y="135779"/>
                      </a:cubicBezTo>
                      <a:cubicBezTo>
                        <a:pt x="168273" y="138774"/>
                        <a:pt x="168273" y="141787"/>
                        <a:pt x="168067" y="144783"/>
                      </a:cubicBezTo>
                      <a:cubicBezTo>
                        <a:pt x="167790" y="151904"/>
                        <a:pt x="163600" y="158290"/>
                        <a:pt x="157179" y="161380"/>
                      </a:cubicBezTo>
                      <a:cubicBezTo>
                        <a:pt x="153912" y="162333"/>
                        <a:pt x="150487" y="162592"/>
                        <a:pt x="147115" y="162145"/>
                      </a:cubicBezTo>
                      <a:cubicBezTo>
                        <a:pt x="144431" y="161715"/>
                        <a:pt x="141688" y="161939"/>
                        <a:pt x="139111" y="162792"/>
                      </a:cubicBezTo>
                      <a:cubicBezTo>
                        <a:pt x="136433" y="164429"/>
                        <a:pt x="134255" y="166771"/>
                        <a:pt x="132813" y="169561"/>
                      </a:cubicBezTo>
                      <a:cubicBezTo>
                        <a:pt x="129453" y="175828"/>
                        <a:pt x="123838" y="180584"/>
                        <a:pt x="117099" y="182862"/>
                      </a:cubicBezTo>
                      <a:cubicBezTo>
                        <a:pt x="115616" y="183356"/>
                        <a:pt x="114068" y="183656"/>
                        <a:pt x="112509" y="183744"/>
                      </a:cubicBezTo>
                      <a:close/>
                      <a:moveTo>
                        <a:pt x="90438" y="170914"/>
                      </a:moveTo>
                      <a:cubicBezTo>
                        <a:pt x="94735" y="171161"/>
                        <a:pt x="98913" y="172433"/>
                        <a:pt x="102621" y="174622"/>
                      </a:cubicBezTo>
                      <a:cubicBezTo>
                        <a:pt x="106353" y="177082"/>
                        <a:pt x="110855" y="178088"/>
                        <a:pt x="115275" y="177447"/>
                      </a:cubicBezTo>
                      <a:cubicBezTo>
                        <a:pt x="120313" y="175517"/>
                        <a:pt x="124485" y="171838"/>
                        <a:pt x="127046" y="167089"/>
                      </a:cubicBezTo>
                      <a:cubicBezTo>
                        <a:pt x="129141" y="163169"/>
                        <a:pt x="132307" y="159926"/>
                        <a:pt x="136168" y="157731"/>
                      </a:cubicBezTo>
                      <a:cubicBezTo>
                        <a:pt x="139617" y="156424"/>
                        <a:pt x="143348" y="156018"/>
                        <a:pt x="146997" y="156554"/>
                      </a:cubicBezTo>
                      <a:cubicBezTo>
                        <a:pt x="149551" y="156901"/>
                        <a:pt x="152147" y="156760"/>
                        <a:pt x="154648" y="156142"/>
                      </a:cubicBezTo>
                      <a:cubicBezTo>
                        <a:pt x="158944" y="153770"/>
                        <a:pt x="161646" y="149280"/>
                        <a:pt x="161710" y="144371"/>
                      </a:cubicBezTo>
                      <a:cubicBezTo>
                        <a:pt x="161858" y="141646"/>
                        <a:pt x="161858" y="138915"/>
                        <a:pt x="161710" y="136191"/>
                      </a:cubicBezTo>
                      <a:cubicBezTo>
                        <a:pt x="161475" y="133036"/>
                        <a:pt x="161475" y="129870"/>
                        <a:pt x="161710" y="126715"/>
                      </a:cubicBezTo>
                      <a:cubicBezTo>
                        <a:pt x="161916" y="124849"/>
                        <a:pt x="162393" y="123025"/>
                        <a:pt x="163123" y="121301"/>
                      </a:cubicBezTo>
                      <a:lnTo>
                        <a:pt x="163123" y="121301"/>
                      </a:lnTo>
                      <a:cubicBezTo>
                        <a:pt x="165265" y="116633"/>
                        <a:pt x="168278" y="112414"/>
                        <a:pt x="172010" y="108882"/>
                      </a:cubicBezTo>
                      <a:cubicBezTo>
                        <a:pt x="178190" y="102173"/>
                        <a:pt x="181838" y="97700"/>
                        <a:pt x="178837" y="89931"/>
                      </a:cubicBezTo>
                      <a:cubicBezTo>
                        <a:pt x="178131" y="88225"/>
                        <a:pt x="177189" y="86577"/>
                        <a:pt x="176247" y="84811"/>
                      </a:cubicBezTo>
                      <a:cubicBezTo>
                        <a:pt x="173987" y="81403"/>
                        <a:pt x="172557" y="77513"/>
                        <a:pt x="172069" y="73452"/>
                      </a:cubicBezTo>
                      <a:cubicBezTo>
                        <a:pt x="172057" y="69798"/>
                        <a:pt x="172775" y="66172"/>
                        <a:pt x="174187" y="62800"/>
                      </a:cubicBezTo>
                      <a:cubicBezTo>
                        <a:pt x="175800" y="59657"/>
                        <a:pt x="176218" y="56043"/>
                        <a:pt x="175364" y="52618"/>
                      </a:cubicBezTo>
                      <a:cubicBezTo>
                        <a:pt x="174011" y="49558"/>
                        <a:pt x="170421" y="48204"/>
                        <a:pt x="166242" y="46733"/>
                      </a:cubicBezTo>
                      <a:cubicBezTo>
                        <a:pt x="163300" y="45762"/>
                        <a:pt x="160486" y="44414"/>
                        <a:pt x="157885" y="42731"/>
                      </a:cubicBezTo>
                      <a:cubicBezTo>
                        <a:pt x="153647" y="39647"/>
                        <a:pt x="151205" y="34668"/>
                        <a:pt x="151352" y="29430"/>
                      </a:cubicBezTo>
                      <a:cubicBezTo>
                        <a:pt x="151223" y="27429"/>
                        <a:pt x="150846" y="25451"/>
                        <a:pt x="150234" y="23544"/>
                      </a:cubicBezTo>
                      <a:cubicBezTo>
                        <a:pt x="147703" y="16835"/>
                        <a:pt x="143701" y="17012"/>
                        <a:pt x="136344" y="17659"/>
                      </a:cubicBezTo>
                      <a:cubicBezTo>
                        <a:pt x="130812" y="18365"/>
                        <a:pt x="123985" y="19248"/>
                        <a:pt x="119453" y="13421"/>
                      </a:cubicBezTo>
                      <a:cubicBezTo>
                        <a:pt x="118924" y="12715"/>
                        <a:pt x="118394" y="11891"/>
                        <a:pt x="117923" y="11126"/>
                      </a:cubicBezTo>
                      <a:cubicBezTo>
                        <a:pt x="117570" y="10491"/>
                        <a:pt x="117182" y="9884"/>
                        <a:pt x="116746" y="9302"/>
                      </a:cubicBezTo>
                      <a:cubicBezTo>
                        <a:pt x="113680" y="6200"/>
                        <a:pt x="109154" y="5041"/>
                        <a:pt x="104975" y="6300"/>
                      </a:cubicBezTo>
                      <a:cubicBezTo>
                        <a:pt x="101421" y="7177"/>
                        <a:pt x="97978" y="8484"/>
                        <a:pt x="94735" y="10185"/>
                      </a:cubicBezTo>
                      <a:lnTo>
                        <a:pt x="91027" y="11891"/>
                      </a:lnTo>
                      <a:cubicBezTo>
                        <a:pt x="85871" y="13604"/>
                        <a:pt x="80198" y="12633"/>
                        <a:pt x="75902" y="9302"/>
                      </a:cubicBezTo>
                      <a:cubicBezTo>
                        <a:pt x="72429" y="7418"/>
                        <a:pt x="69487" y="5770"/>
                        <a:pt x="66544" y="6653"/>
                      </a:cubicBezTo>
                      <a:cubicBezTo>
                        <a:pt x="63601" y="7536"/>
                        <a:pt x="61600" y="10655"/>
                        <a:pt x="59422" y="14187"/>
                      </a:cubicBezTo>
                      <a:cubicBezTo>
                        <a:pt x="57963" y="17818"/>
                        <a:pt x="55732" y="21090"/>
                        <a:pt x="52890" y="23780"/>
                      </a:cubicBezTo>
                      <a:cubicBezTo>
                        <a:pt x="49270" y="25834"/>
                        <a:pt x="45262" y="27099"/>
                        <a:pt x="41119" y="27488"/>
                      </a:cubicBezTo>
                      <a:cubicBezTo>
                        <a:pt x="35646" y="28311"/>
                        <a:pt x="32173" y="29077"/>
                        <a:pt x="30702" y="31960"/>
                      </a:cubicBezTo>
                      <a:cubicBezTo>
                        <a:pt x="29948" y="34320"/>
                        <a:pt x="29825" y="36839"/>
                        <a:pt x="30349" y="39258"/>
                      </a:cubicBezTo>
                      <a:cubicBezTo>
                        <a:pt x="30990" y="42507"/>
                        <a:pt x="30808" y="45868"/>
                        <a:pt x="29819" y="49028"/>
                      </a:cubicBezTo>
                      <a:cubicBezTo>
                        <a:pt x="27594" y="53383"/>
                        <a:pt x="23875" y="56791"/>
                        <a:pt x="19343" y="58621"/>
                      </a:cubicBezTo>
                      <a:cubicBezTo>
                        <a:pt x="15576" y="60681"/>
                        <a:pt x="12398" y="62447"/>
                        <a:pt x="11574" y="65507"/>
                      </a:cubicBezTo>
                      <a:cubicBezTo>
                        <a:pt x="11268" y="68209"/>
                        <a:pt x="11804" y="70945"/>
                        <a:pt x="13104" y="73335"/>
                      </a:cubicBezTo>
                      <a:cubicBezTo>
                        <a:pt x="13817" y="75012"/>
                        <a:pt x="14388" y="76742"/>
                        <a:pt x="14811" y="78514"/>
                      </a:cubicBezTo>
                      <a:cubicBezTo>
                        <a:pt x="16206" y="85723"/>
                        <a:pt x="14635" y="93192"/>
                        <a:pt x="10456" y="99230"/>
                      </a:cubicBezTo>
                      <a:cubicBezTo>
                        <a:pt x="5866" y="107058"/>
                        <a:pt x="4983" y="112590"/>
                        <a:pt x="7749" y="115768"/>
                      </a:cubicBezTo>
                      <a:cubicBezTo>
                        <a:pt x="9426" y="117293"/>
                        <a:pt x="11445" y="118405"/>
                        <a:pt x="13634" y="119005"/>
                      </a:cubicBezTo>
                      <a:cubicBezTo>
                        <a:pt x="16883" y="120059"/>
                        <a:pt x="19779" y="121995"/>
                        <a:pt x="21991" y="124596"/>
                      </a:cubicBezTo>
                      <a:cubicBezTo>
                        <a:pt x="24481" y="128987"/>
                        <a:pt x="25011" y="134213"/>
                        <a:pt x="23463" y="139015"/>
                      </a:cubicBezTo>
                      <a:cubicBezTo>
                        <a:pt x="22939" y="141311"/>
                        <a:pt x="22680" y="143665"/>
                        <a:pt x="22698" y="146019"/>
                      </a:cubicBezTo>
                      <a:cubicBezTo>
                        <a:pt x="23027" y="148868"/>
                        <a:pt x="24440" y="151481"/>
                        <a:pt x="26641" y="153317"/>
                      </a:cubicBezTo>
                      <a:cubicBezTo>
                        <a:pt x="28813" y="155224"/>
                        <a:pt x="31644" y="156195"/>
                        <a:pt x="34527" y="156024"/>
                      </a:cubicBezTo>
                      <a:cubicBezTo>
                        <a:pt x="35528" y="156024"/>
                        <a:pt x="36469" y="155671"/>
                        <a:pt x="37470" y="155495"/>
                      </a:cubicBezTo>
                      <a:cubicBezTo>
                        <a:pt x="39189" y="155077"/>
                        <a:pt x="40942" y="154841"/>
                        <a:pt x="42708" y="154788"/>
                      </a:cubicBezTo>
                      <a:cubicBezTo>
                        <a:pt x="50124" y="154788"/>
                        <a:pt x="54479" y="160674"/>
                        <a:pt x="58775" y="166147"/>
                      </a:cubicBezTo>
                      <a:cubicBezTo>
                        <a:pt x="61212" y="170296"/>
                        <a:pt x="64902" y="173574"/>
                        <a:pt x="69310" y="175505"/>
                      </a:cubicBezTo>
                      <a:cubicBezTo>
                        <a:pt x="73447" y="176046"/>
                        <a:pt x="77655" y="175328"/>
                        <a:pt x="81375" y="173445"/>
                      </a:cubicBezTo>
                      <a:lnTo>
                        <a:pt x="85730" y="171974"/>
                      </a:lnTo>
                      <a:cubicBezTo>
                        <a:pt x="87249" y="171414"/>
                        <a:pt x="88832" y="171061"/>
                        <a:pt x="90438" y="17091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8" name="Graphic 6">
                <a:extLst>
                  <a:ext uri="{FF2B5EF4-FFF2-40B4-BE49-F238E27FC236}">
                    <a16:creationId xmlns:a16="http://schemas.microsoft.com/office/drawing/2014/main" xmlns="" id="{6591B747-7E42-455B-95EA-99AC5F48E9E0}"/>
                  </a:ext>
                </a:extLst>
              </p:cNvPr>
              <p:cNvGrpSpPr/>
              <p:nvPr/>
            </p:nvGrpSpPr>
            <p:grpSpPr>
              <a:xfrm>
                <a:off x="8779156" y="3413968"/>
                <a:ext cx="184471" cy="183525"/>
                <a:chOff x="8779156" y="3413968"/>
                <a:chExt cx="184471" cy="183525"/>
              </a:xfrm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xmlns="" id="{0B8BFC50-B435-4D00-BEED-54D74B13E361}"/>
                    </a:ext>
                  </a:extLst>
                </p:cNvPr>
                <p:cNvSpPr/>
                <p:nvPr/>
              </p:nvSpPr>
              <p:spPr>
                <a:xfrm>
                  <a:off x="8782108" y="3416935"/>
                  <a:ext cx="178632" cy="177778"/>
                </a:xfrm>
                <a:custGeom>
                  <a:avLst/>
                  <a:gdLst>
                    <a:gd name="connsiteX0" fmla="*/ 163613 w 178632"/>
                    <a:gd name="connsiteY0" fmla="*/ 114759 h 177778"/>
                    <a:gd name="connsiteX1" fmla="*/ 176855 w 178632"/>
                    <a:gd name="connsiteY1" fmla="*/ 80153 h 177778"/>
                    <a:gd name="connsiteX2" fmla="*/ 169145 w 178632"/>
                    <a:gd name="connsiteY2" fmla="*/ 65086 h 177778"/>
                    <a:gd name="connsiteX3" fmla="*/ 170617 w 178632"/>
                    <a:gd name="connsiteY3" fmla="*/ 43075 h 177778"/>
                    <a:gd name="connsiteX4" fmla="*/ 151372 w 178632"/>
                    <a:gd name="connsiteY4" fmla="*/ 33246 h 177778"/>
                    <a:gd name="connsiteX5" fmla="*/ 143485 w 178632"/>
                    <a:gd name="connsiteY5" fmla="*/ 16002 h 177778"/>
                    <a:gd name="connsiteX6" fmla="*/ 111586 w 178632"/>
                    <a:gd name="connsiteY6" fmla="*/ 7704 h 177778"/>
                    <a:gd name="connsiteX7" fmla="*/ 108585 w 178632"/>
                    <a:gd name="connsiteY7" fmla="*/ 3819 h 177778"/>
                    <a:gd name="connsiteX8" fmla="*/ 93930 w 178632"/>
                    <a:gd name="connsiteY8" fmla="*/ 818 h 177778"/>
                    <a:gd name="connsiteX9" fmla="*/ 79805 w 178632"/>
                    <a:gd name="connsiteY9" fmla="*/ 7645 h 177778"/>
                    <a:gd name="connsiteX10" fmla="*/ 55381 w 178632"/>
                    <a:gd name="connsiteY10" fmla="*/ 4055 h 177778"/>
                    <a:gd name="connsiteX11" fmla="*/ 41315 w 178632"/>
                    <a:gd name="connsiteY11" fmla="*/ 22005 h 177778"/>
                    <a:gd name="connsiteX12" fmla="*/ 18833 w 178632"/>
                    <a:gd name="connsiteY12" fmla="*/ 33011 h 177778"/>
                    <a:gd name="connsiteX13" fmla="*/ 19127 w 178632"/>
                    <a:gd name="connsiteY13" fmla="*/ 50373 h 177778"/>
                    <a:gd name="connsiteX14" fmla="*/ 2001 w 178632"/>
                    <a:gd name="connsiteY14" fmla="*/ 68441 h 177778"/>
                    <a:gd name="connsiteX15" fmla="*/ 6297 w 178632"/>
                    <a:gd name="connsiteY15" fmla="*/ 82566 h 177778"/>
                    <a:gd name="connsiteX16" fmla="*/ 3648 w 178632"/>
                    <a:gd name="connsiteY16" fmla="*/ 101458 h 177778"/>
                    <a:gd name="connsiteX17" fmla="*/ 2766 w 178632"/>
                    <a:gd name="connsiteY17" fmla="*/ 121527 h 177778"/>
                    <a:gd name="connsiteX18" fmla="*/ 17185 w 178632"/>
                    <a:gd name="connsiteY18" fmla="*/ 129060 h 177778"/>
                    <a:gd name="connsiteX19" fmla="*/ 18833 w 178632"/>
                    <a:gd name="connsiteY19" fmla="*/ 148894 h 177778"/>
                    <a:gd name="connsiteX20" fmla="*/ 34723 w 178632"/>
                    <a:gd name="connsiteY20" fmla="*/ 160665 h 177778"/>
                    <a:gd name="connsiteX21" fmla="*/ 42492 w 178632"/>
                    <a:gd name="connsiteY21" fmla="*/ 158899 h 177778"/>
                    <a:gd name="connsiteX22" fmla="*/ 69859 w 178632"/>
                    <a:gd name="connsiteY22" fmla="*/ 177556 h 177778"/>
                    <a:gd name="connsiteX23" fmla="*/ 87515 w 178632"/>
                    <a:gd name="connsiteY23" fmla="*/ 172671 h 177778"/>
                    <a:gd name="connsiteX24" fmla="*/ 117707 w 178632"/>
                    <a:gd name="connsiteY24" fmla="*/ 176320 h 177778"/>
                    <a:gd name="connsiteX25" fmla="*/ 130420 w 178632"/>
                    <a:gd name="connsiteY25" fmla="*/ 163725 h 177778"/>
                    <a:gd name="connsiteX26" fmla="*/ 137659 w 178632"/>
                    <a:gd name="connsiteY26" fmla="*/ 154838 h 177778"/>
                    <a:gd name="connsiteX27" fmla="*/ 155727 w 178632"/>
                    <a:gd name="connsiteY27" fmla="*/ 152013 h 177778"/>
                    <a:gd name="connsiteX28" fmla="*/ 163672 w 178632"/>
                    <a:gd name="connsiteY28" fmla="*/ 137241 h 177778"/>
                    <a:gd name="connsiteX29" fmla="*/ 162671 w 178632"/>
                    <a:gd name="connsiteY29" fmla="*/ 119585 h 177778"/>
                    <a:gd name="connsiteX30" fmla="*/ 163613 w 178632"/>
                    <a:gd name="connsiteY30" fmla="*/ 114759 h 177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8632" h="177778">
                      <a:moveTo>
                        <a:pt x="163613" y="114759"/>
                      </a:moveTo>
                      <a:cubicBezTo>
                        <a:pt x="167674" y="102105"/>
                        <a:pt x="183976" y="95043"/>
                        <a:pt x="176855" y="80153"/>
                      </a:cubicBezTo>
                      <a:cubicBezTo>
                        <a:pt x="174383" y="75033"/>
                        <a:pt x="169852" y="70736"/>
                        <a:pt x="169145" y="65086"/>
                      </a:cubicBezTo>
                      <a:cubicBezTo>
                        <a:pt x="168145" y="57671"/>
                        <a:pt x="174148" y="49667"/>
                        <a:pt x="170617" y="43075"/>
                      </a:cubicBezTo>
                      <a:cubicBezTo>
                        <a:pt x="167085" y="36483"/>
                        <a:pt x="157669" y="37190"/>
                        <a:pt x="151372" y="33246"/>
                      </a:cubicBezTo>
                      <a:cubicBezTo>
                        <a:pt x="144015" y="28773"/>
                        <a:pt x="146369" y="22300"/>
                        <a:pt x="143485" y="16002"/>
                      </a:cubicBezTo>
                      <a:cubicBezTo>
                        <a:pt x="136011" y="-124"/>
                        <a:pt x="119944" y="17238"/>
                        <a:pt x="111586" y="7704"/>
                      </a:cubicBezTo>
                      <a:cubicBezTo>
                        <a:pt x="110468" y="6468"/>
                        <a:pt x="109644" y="5055"/>
                        <a:pt x="108585" y="3819"/>
                      </a:cubicBezTo>
                      <a:cubicBezTo>
                        <a:pt x="104624" y="200"/>
                        <a:pt x="98997" y="-954"/>
                        <a:pt x="93930" y="818"/>
                      </a:cubicBezTo>
                      <a:cubicBezTo>
                        <a:pt x="88981" y="2554"/>
                        <a:pt x="84243" y="4843"/>
                        <a:pt x="79805" y="7645"/>
                      </a:cubicBezTo>
                      <a:cubicBezTo>
                        <a:pt x="71507" y="12059"/>
                        <a:pt x="63797" y="994"/>
                        <a:pt x="55381" y="4055"/>
                      </a:cubicBezTo>
                      <a:cubicBezTo>
                        <a:pt x="48083" y="6703"/>
                        <a:pt x="47436" y="17179"/>
                        <a:pt x="41315" y="22005"/>
                      </a:cubicBezTo>
                      <a:cubicBezTo>
                        <a:pt x="35194" y="26831"/>
                        <a:pt x="22128" y="25066"/>
                        <a:pt x="18833" y="33011"/>
                      </a:cubicBezTo>
                      <a:cubicBezTo>
                        <a:pt x="16596" y="38426"/>
                        <a:pt x="20834" y="44782"/>
                        <a:pt x="19127" y="50373"/>
                      </a:cubicBezTo>
                      <a:cubicBezTo>
                        <a:pt x="16655" y="58495"/>
                        <a:pt x="3590" y="60084"/>
                        <a:pt x="2001" y="68441"/>
                      </a:cubicBezTo>
                      <a:cubicBezTo>
                        <a:pt x="1118" y="73443"/>
                        <a:pt x="4943" y="77975"/>
                        <a:pt x="6297" y="82566"/>
                      </a:cubicBezTo>
                      <a:cubicBezTo>
                        <a:pt x="8033" y="88963"/>
                        <a:pt x="7074" y="95784"/>
                        <a:pt x="3648" y="101458"/>
                      </a:cubicBezTo>
                      <a:cubicBezTo>
                        <a:pt x="470" y="107873"/>
                        <a:pt x="-2237" y="116466"/>
                        <a:pt x="2766" y="121527"/>
                      </a:cubicBezTo>
                      <a:cubicBezTo>
                        <a:pt x="6709" y="125353"/>
                        <a:pt x="13654" y="124882"/>
                        <a:pt x="17185" y="129060"/>
                      </a:cubicBezTo>
                      <a:cubicBezTo>
                        <a:pt x="21599" y="134239"/>
                        <a:pt x="17891" y="142185"/>
                        <a:pt x="18833" y="148894"/>
                      </a:cubicBezTo>
                      <a:cubicBezTo>
                        <a:pt x="20157" y="156421"/>
                        <a:pt x="27137" y="161595"/>
                        <a:pt x="34723" y="160665"/>
                      </a:cubicBezTo>
                      <a:cubicBezTo>
                        <a:pt x="37277" y="159935"/>
                        <a:pt x="39873" y="159346"/>
                        <a:pt x="42492" y="158899"/>
                      </a:cubicBezTo>
                      <a:cubicBezTo>
                        <a:pt x="53851" y="158311"/>
                        <a:pt x="58677" y="175496"/>
                        <a:pt x="69859" y="177556"/>
                      </a:cubicBezTo>
                      <a:cubicBezTo>
                        <a:pt x="75744" y="178733"/>
                        <a:pt x="81630" y="174966"/>
                        <a:pt x="87515" y="172671"/>
                      </a:cubicBezTo>
                      <a:cubicBezTo>
                        <a:pt x="98933" y="168257"/>
                        <a:pt x="106172" y="179851"/>
                        <a:pt x="117707" y="176320"/>
                      </a:cubicBezTo>
                      <a:cubicBezTo>
                        <a:pt x="123363" y="173854"/>
                        <a:pt x="127901" y="169363"/>
                        <a:pt x="130420" y="163725"/>
                      </a:cubicBezTo>
                      <a:cubicBezTo>
                        <a:pt x="131967" y="160153"/>
                        <a:pt x="134469" y="157075"/>
                        <a:pt x="137659" y="154838"/>
                      </a:cubicBezTo>
                      <a:cubicBezTo>
                        <a:pt x="143073" y="151896"/>
                        <a:pt x="150136" y="154838"/>
                        <a:pt x="155727" y="152013"/>
                      </a:cubicBezTo>
                      <a:cubicBezTo>
                        <a:pt x="160929" y="148965"/>
                        <a:pt x="163996" y="143262"/>
                        <a:pt x="163672" y="137241"/>
                      </a:cubicBezTo>
                      <a:cubicBezTo>
                        <a:pt x="163672" y="131356"/>
                        <a:pt x="162436" y="125470"/>
                        <a:pt x="162671" y="119585"/>
                      </a:cubicBezTo>
                      <a:cubicBezTo>
                        <a:pt x="162789" y="117943"/>
                        <a:pt x="163101" y="116324"/>
                        <a:pt x="163613" y="114759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xmlns="" id="{E8AEBB6F-7304-426C-BD4A-DB0C4DF2D98D}"/>
                    </a:ext>
                  </a:extLst>
                </p:cNvPr>
                <p:cNvSpPr/>
                <p:nvPr/>
              </p:nvSpPr>
              <p:spPr>
                <a:xfrm>
                  <a:off x="8807532" y="3426463"/>
                  <a:ext cx="153502" cy="167897"/>
                </a:xfrm>
                <a:custGeom>
                  <a:avLst/>
                  <a:gdLst>
                    <a:gd name="connsiteX0" fmla="*/ 112234 w 153502"/>
                    <a:gd name="connsiteY0" fmla="*/ 0 h 167897"/>
                    <a:gd name="connsiteX1" fmla="*/ 115471 w 153502"/>
                    <a:gd name="connsiteY1" fmla="*/ 32664 h 167897"/>
                    <a:gd name="connsiteX2" fmla="*/ 122946 w 153502"/>
                    <a:gd name="connsiteY2" fmla="*/ 34665 h 167897"/>
                    <a:gd name="connsiteX3" fmla="*/ 128831 w 153502"/>
                    <a:gd name="connsiteY3" fmla="*/ 39255 h 167897"/>
                    <a:gd name="connsiteX4" fmla="*/ 124829 w 153502"/>
                    <a:gd name="connsiteY4" fmla="*/ 51321 h 167897"/>
                    <a:gd name="connsiteX5" fmla="*/ 132951 w 153502"/>
                    <a:gd name="connsiteY5" fmla="*/ 69683 h 167897"/>
                    <a:gd name="connsiteX6" fmla="*/ 123122 w 153502"/>
                    <a:gd name="connsiteY6" fmla="*/ 83160 h 167897"/>
                    <a:gd name="connsiteX7" fmla="*/ 124005 w 153502"/>
                    <a:gd name="connsiteY7" fmla="*/ 97285 h 167897"/>
                    <a:gd name="connsiteX8" fmla="*/ 117178 w 153502"/>
                    <a:gd name="connsiteY8" fmla="*/ 102641 h 167897"/>
                    <a:gd name="connsiteX9" fmla="*/ 108762 w 153502"/>
                    <a:gd name="connsiteY9" fmla="*/ 105701 h 167897"/>
                    <a:gd name="connsiteX10" fmla="*/ 102877 w 153502"/>
                    <a:gd name="connsiteY10" fmla="*/ 126124 h 167897"/>
                    <a:gd name="connsiteX11" fmla="*/ 85809 w 153502"/>
                    <a:gd name="connsiteY11" fmla="*/ 135069 h 167897"/>
                    <a:gd name="connsiteX12" fmla="*/ 79924 w 153502"/>
                    <a:gd name="connsiteY12" fmla="*/ 146487 h 167897"/>
                    <a:gd name="connsiteX13" fmla="*/ 73038 w 153502"/>
                    <a:gd name="connsiteY13" fmla="*/ 148606 h 167897"/>
                    <a:gd name="connsiteX14" fmla="*/ 69330 w 153502"/>
                    <a:gd name="connsiteY14" fmla="*/ 146134 h 167897"/>
                    <a:gd name="connsiteX15" fmla="*/ 50920 w 153502"/>
                    <a:gd name="connsiteY15" fmla="*/ 144563 h 167897"/>
                    <a:gd name="connsiteX16" fmla="*/ 50732 w 153502"/>
                    <a:gd name="connsiteY16" fmla="*/ 144721 h 167897"/>
                    <a:gd name="connsiteX17" fmla="*/ 37843 w 153502"/>
                    <a:gd name="connsiteY17" fmla="*/ 149253 h 167897"/>
                    <a:gd name="connsiteX18" fmla="*/ 29839 w 153502"/>
                    <a:gd name="connsiteY18" fmla="*/ 142662 h 167897"/>
                    <a:gd name="connsiteX19" fmla="*/ 20717 w 153502"/>
                    <a:gd name="connsiteY19" fmla="*/ 138542 h 167897"/>
                    <a:gd name="connsiteX20" fmla="*/ 15832 w 153502"/>
                    <a:gd name="connsiteY20" fmla="*/ 141838 h 167897"/>
                    <a:gd name="connsiteX21" fmla="*/ 4355 w 153502"/>
                    <a:gd name="connsiteY21" fmla="*/ 147311 h 167897"/>
                    <a:gd name="connsiteX22" fmla="*/ 0 w 153502"/>
                    <a:gd name="connsiteY22" fmla="*/ 148488 h 167897"/>
                    <a:gd name="connsiteX23" fmla="*/ 9652 w 153502"/>
                    <a:gd name="connsiteY23" fmla="*/ 150783 h 167897"/>
                    <a:gd name="connsiteX24" fmla="*/ 17421 w 153502"/>
                    <a:gd name="connsiteY24" fmla="*/ 149018 h 167897"/>
                    <a:gd name="connsiteX25" fmla="*/ 44788 w 153502"/>
                    <a:gd name="connsiteY25" fmla="*/ 167675 h 167897"/>
                    <a:gd name="connsiteX26" fmla="*/ 62444 w 153502"/>
                    <a:gd name="connsiteY26" fmla="*/ 162790 h 167897"/>
                    <a:gd name="connsiteX27" fmla="*/ 92636 w 153502"/>
                    <a:gd name="connsiteY27" fmla="*/ 166439 h 167897"/>
                    <a:gd name="connsiteX28" fmla="*/ 105348 w 153502"/>
                    <a:gd name="connsiteY28" fmla="*/ 153844 h 167897"/>
                    <a:gd name="connsiteX29" fmla="*/ 112587 w 153502"/>
                    <a:gd name="connsiteY29" fmla="*/ 144957 h 167897"/>
                    <a:gd name="connsiteX30" fmla="*/ 130656 w 153502"/>
                    <a:gd name="connsiteY30" fmla="*/ 142132 h 167897"/>
                    <a:gd name="connsiteX31" fmla="*/ 138601 w 153502"/>
                    <a:gd name="connsiteY31" fmla="*/ 127360 h 167897"/>
                    <a:gd name="connsiteX32" fmla="*/ 137600 w 153502"/>
                    <a:gd name="connsiteY32" fmla="*/ 109703 h 167897"/>
                    <a:gd name="connsiteX33" fmla="*/ 138483 w 153502"/>
                    <a:gd name="connsiteY33" fmla="*/ 104995 h 167897"/>
                    <a:gd name="connsiteX34" fmla="*/ 151725 w 153502"/>
                    <a:gd name="connsiteY34" fmla="*/ 70389 h 167897"/>
                    <a:gd name="connsiteX35" fmla="*/ 144015 w 153502"/>
                    <a:gd name="connsiteY35" fmla="*/ 55323 h 167897"/>
                    <a:gd name="connsiteX36" fmla="*/ 145487 w 153502"/>
                    <a:gd name="connsiteY36" fmla="*/ 33311 h 167897"/>
                    <a:gd name="connsiteX37" fmla="*/ 126241 w 153502"/>
                    <a:gd name="connsiteY37" fmla="*/ 23483 h 167897"/>
                    <a:gd name="connsiteX38" fmla="*/ 118355 w 153502"/>
                    <a:gd name="connsiteY38" fmla="*/ 6238 h 167897"/>
                    <a:gd name="connsiteX39" fmla="*/ 112234 w 153502"/>
                    <a:gd name="connsiteY39" fmla="*/ 0 h 167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502" h="167897">
                      <a:moveTo>
                        <a:pt x="112234" y="0"/>
                      </a:moveTo>
                      <a:cubicBezTo>
                        <a:pt x="118120" y="10182"/>
                        <a:pt x="104583" y="26837"/>
                        <a:pt x="115471" y="32664"/>
                      </a:cubicBezTo>
                      <a:cubicBezTo>
                        <a:pt x="117872" y="33635"/>
                        <a:pt x="120380" y="34306"/>
                        <a:pt x="122946" y="34665"/>
                      </a:cubicBezTo>
                      <a:cubicBezTo>
                        <a:pt x="125559" y="35100"/>
                        <a:pt x="127772" y="36831"/>
                        <a:pt x="128831" y="39255"/>
                      </a:cubicBezTo>
                      <a:cubicBezTo>
                        <a:pt x="130008" y="43434"/>
                        <a:pt x="125300" y="47024"/>
                        <a:pt x="124829" y="51321"/>
                      </a:cubicBezTo>
                      <a:cubicBezTo>
                        <a:pt x="124064" y="58206"/>
                        <a:pt x="133951" y="63091"/>
                        <a:pt x="132951" y="69683"/>
                      </a:cubicBezTo>
                      <a:cubicBezTo>
                        <a:pt x="132127" y="75274"/>
                        <a:pt x="124476" y="77687"/>
                        <a:pt x="123122" y="83160"/>
                      </a:cubicBezTo>
                      <a:cubicBezTo>
                        <a:pt x="121769" y="88634"/>
                        <a:pt x="125712" y="92812"/>
                        <a:pt x="124005" y="97285"/>
                      </a:cubicBezTo>
                      <a:cubicBezTo>
                        <a:pt x="122634" y="99993"/>
                        <a:pt x="120132" y="101958"/>
                        <a:pt x="117178" y="102641"/>
                      </a:cubicBezTo>
                      <a:cubicBezTo>
                        <a:pt x="114253" y="103306"/>
                        <a:pt x="111428" y="104336"/>
                        <a:pt x="108762" y="105701"/>
                      </a:cubicBezTo>
                      <a:cubicBezTo>
                        <a:pt x="100169" y="111587"/>
                        <a:pt x="108762" y="120415"/>
                        <a:pt x="102877" y="126124"/>
                      </a:cubicBezTo>
                      <a:cubicBezTo>
                        <a:pt x="96991" y="131832"/>
                        <a:pt x="89929" y="127242"/>
                        <a:pt x="85809" y="135069"/>
                      </a:cubicBezTo>
                      <a:cubicBezTo>
                        <a:pt x="84320" y="139101"/>
                        <a:pt x="82343" y="142932"/>
                        <a:pt x="79924" y="146487"/>
                      </a:cubicBezTo>
                      <a:cubicBezTo>
                        <a:pt x="78234" y="148471"/>
                        <a:pt x="75551" y="149294"/>
                        <a:pt x="73038" y="148606"/>
                      </a:cubicBezTo>
                      <a:cubicBezTo>
                        <a:pt x="71649" y="148041"/>
                        <a:pt x="70383" y="147199"/>
                        <a:pt x="69330" y="146134"/>
                      </a:cubicBezTo>
                      <a:cubicBezTo>
                        <a:pt x="64680" y="140613"/>
                        <a:pt x="56435" y="139913"/>
                        <a:pt x="50920" y="144563"/>
                      </a:cubicBezTo>
                      <a:cubicBezTo>
                        <a:pt x="50856" y="144616"/>
                        <a:pt x="50797" y="144668"/>
                        <a:pt x="50732" y="144721"/>
                      </a:cubicBezTo>
                      <a:cubicBezTo>
                        <a:pt x="47307" y="148047"/>
                        <a:pt x="42598" y="149701"/>
                        <a:pt x="37843" y="149253"/>
                      </a:cubicBezTo>
                      <a:cubicBezTo>
                        <a:pt x="34594" y="147870"/>
                        <a:pt x="31816" y="145581"/>
                        <a:pt x="29839" y="142662"/>
                      </a:cubicBezTo>
                      <a:cubicBezTo>
                        <a:pt x="27785" y="139719"/>
                        <a:pt x="24283" y="138136"/>
                        <a:pt x="20717" y="138542"/>
                      </a:cubicBezTo>
                      <a:cubicBezTo>
                        <a:pt x="18892" y="139313"/>
                        <a:pt x="17232" y="140431"/>
                        <a:pt x="15832" y="141838"/>
                      </a:cubicBezTo>
                      <a:cubicBezTo>
                        <a:pt x="12348" y="144304"/>
                        <a:pt x="8463" y="146152"/>
                        <a:pt x="4355" y="147311"/>
                      </a:cubicBezTo>
                      <a:cubicBezTo>
                        <a:pt x="3237" y="147723"/>
                        <a:pt x="1648" y="148076"/>
                        <a:pt x="0" y="148488"/>
                      </a:cubicBezTo>
                      <a:cubicBezTo>
                        <a:pt x="2807" y="150454"/>
                        <a:pt x="6262" y="151272"/>
                        <a:pt x="9652" y="150783"/>
                      </a:cubicBezTo>
                      <a:cubicBezTo>
                        <a:pt x="12206" y="150054"/>
                        <a:pt x="14802" y="149465"/>
                        <a:pt x="17421" y="149018"/>
                      </a:cubicBezTo>
                      <a:cubicBezTo>
                        <a:pt x="28780" y="148429"/>
                        <a:pt x="33606" y="165615"/>
                        <a:pt x="44788" y="167675"/>
                      </a:cubicBezTo>
                      <a:cubicBezTo>
                        <a:pt x="50673" y="168852"/>
                        <a:pt x="56559" y="165085"/>
                        <a:pt x="62444" y="162790"/>
                      </a:cubicBezTo>
                      <a:cubicBezTo>
                        <a:pt x="73862" y="158376"/>
                        <a:pt x="81101" y="169970"/>
                        <a:pt x="92636" y="166439"/>
                      </a:cubicBezTo>
                      <a:cubicBezTo>
                        <a:pt x="98292" y="163973"/>
                        <a:pt x="102829" y="159482"/>
                        <a:pt x="105348" y="153844"/>
                      </a:cubicBezTo>
                      <a:cubicBezTo>
                        <a:pt x="106896" y="150271"/>
                        <a:pt x="109398" y="147193"/>
                        <a:pt x="112587" y="144957"/>
                      </a:cubicBezTo>
                      <a:cubicBezTo>
                        <a:pt x="118002" y="142014"/>
                        <a:pt x="125064" y="144957"/>
                        <a:pt x="130656" y="142132"/>
                      </a:cubicBezTo>
                      <a:cubicBezTo>
                        <a:pt x="135858" y="139083"/>
                        <a:pt x="138924" y="133380"/>
                        <a:pt x="138601" y="127360"/>
                      </a:cubicBezTo>
                      <a:cubicBezTo>
                        <a:pt x="138601" y="121474"/>
                        <a:pt x="137365" y="115589"/>
                        <a:pt x="137600" y="109703"/>
                      </a:cubicBezTo>
                      <a:cubicBezTo>
                        <a:pt x="137706" y="108103"/>
                        <a:pt x="138001" y="106525"/>
                        <a:pt x="138483" y="104995"/>
                      </a:cubicBezTo>
                      <a:cubicBezTo>
                        <a:pt x="142544" y="92342"/>
                        <a:pt x="158847" y="85279"/>
                        <a:pt x="151725" y="70389"/>
                      </a:cubicBezTo>
                      <a:cubicBezTo>
                        <a:pt x="149253" y="65269"/>
                        <a:pt x="144722" y="60973"/>
                        <a:pt x="144015" y="55323"/>
                      </a:cubicBezTo>
                      <a:cubicBezTo>
                        <a:pt x="143015" y="47907"/>
                        <a:pt x="149018" y="39903"/>
                        <a:pt x="145487" y="33311"/>
                      </a:cubicBezTo>
                      <a:cubicBezTo>
                        <a:pt x="141956" y="26720"/>
                        <a:pt x="132539" y="27426"/>
                        <a:pt x="126241" y="23483"/>
                      </a:cubicBezTo>
                      <a:cubicBezTo>
                        <a:pt x="118885" y="19010"/>
                        <a:pt x="121239" y="12536"/>
                        <a:pt x="118355" y="6238"/>
                      </a:cubicBezTo>
                      <a:cubicBezTo>
                        <a:pt x="117190" y="3449"/>
                        <a:pt x="115000" y="1218"/>
                        <a:pt x="112234" y="0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xmlns="" id="{E1DC85D4-AE96-49F6-BA06-5D7C3F7E51F3}"/>
                    </a:ext>
                  </a:extLst>
                </p:cNvPr>
                <p:cNvSpPr/>
                <p:nvPr/>
              </p:nvSpPr>
              <p:spPr>
                <a:xfrm>
                  <a:off x="8779156" y="3413968"/>
                  <a:ext cx="184471" cy="183525"/>
                </a:xfrm>
                <a:custGeom>
                  <a:avLst/>
                  <a:gdLst>
                    <a:gd name="connsiteX0" fmla="*/ 75106 w 184471"/>
                    <a:gd name="connsiteY0" fmla="*/ 183524 h 183525"/>
                    <a:gd name="connsiteX1" fmla="*/ 72223 w 184471"/>
                    <a:gd name="connsiteY1" fmla="*/ 183229 h 183525"/>
                    <a:gd name="connsiteX2" fmla="*/ 57745 w 184471"/>
                    <a:gd name="connsiteY2" fmla="*/ 172812 h 183525"/>
                    <a:gd name="connsiteX3" fmla="*/ 45621 w 184471"/>
                    <a:gd name="connsiteY3" fmla="*/ 164632 h 183525"/>
                    <a:gd name="connsiteX4" fmla="*/ 41736 w 184471"/>
                    <a:gd name="connsiteY4" fmla="*/ 165456 h 183525"/>
                    <a:gd name="connsiteX5" fmla="*/ 38146 w 184471"/>
                    <a:gd name="connsiteY5" fmla="*/ 166338 h 183525"/>
                    <a:gd name="connsiteX6" fmla="*/ 18901 w 184471"/>
                    <a:gd name="connsiteY6" fmla="*/ 152272 h 183525"/>
                    <a:gd name="connsiteX7" fmla="*/ 18901 w 184471"/>
                    <a:gd name="connsiteY7" fmla="*/ 143797 h 183525"/>
                    <a:gd name="connsiteX8" fmla="*/ 17724 w 184471"/>
                    <a:gd name="connsiteY8" fmla="*/ 133969 h 183525"/>
                    <a:gd name="connsiteX9" fmla="*/ 11838 w 184471"/>
                    <a:gd name="connsiteY9" fmla="*/ 130791 h 183525"/>
                    <a:gd name="connsiteX10" fmla="*/ 3717 w 184471"/>
                    <a:gd name="connsiteY10" fmla="*/ 126553 h 183525"/>
                    <a:gd name="connsiteX11" fmla="*/ 4011 w 184471"/>
                    <a:gd name="connsiteY11" fmla="*/ 103012 h 183525"/>
                    <a:gd name="connsiteX12" fmla="*/ 6483 w 184471"/>
                    <a:gd name="connsiteY12" fmla="*/ 86356 h 183525"/>
                    <a:gd name="connsiteX13" fmla="*/ 4717 w 184471"/>
                    <a:gd name="connsiteY13" fmla="*/ 82178 h 183525"/>
                    <a:gd name="connsiteX14" fmla="*/ 7866 w 184471"/>
                    <a:gd name="connsiteY14" fmla="*/ 61608 h 183525"/>
                    <a:gd name="connsiteX15" fmla="*/ 11721 w 184471"/>
                    <a:gd name="connsiteY15" fmla="*/ 59578 h 183525"/>
                    <a:gd name="connsiteX16" fmla="*/ 19078 w 184471"/>
                    <a:gd name="connsiteY16" fmla="*/ 52456 h 183525"/>
                    <a:gd name="connsiteX17" fmla="*/ 18724 w 184471"/>
                    <a:gd name="connsiteY17" fmla="*/ 45512 h 183525"/>
                    <a:gd name="connsiteX18" fmla="*/ 18724 w 184471"/>
                    <a:gd name="connsiteY18" fmla="*/ 34859 h 183525"/>
                    <a:gd name="connsiteX19" fmla="*/ 32849 w 184471"/>
                    <a:gd name="connsiteY19" fmla="*/ 26149 h 183525"/>
                    <a:gd name="connsiteX20" fmla="*/ 42089 w 184471"/>
                    <a:gd name="connsiteY20" fmla="*/ 22676 h 183525"/>
                    <a:gd name="connsiteX21" fmla="*/ 47210 w 184471"/>
                    <a:gd name="connsiteY21" fmla="*/ 15143 h 183525"/>
                    <a:gd name="connsiteX22" fmla="*/ 56979 w 184471"/>
                    <a:gd name="connsiteY22" fmla="*/ 4255 h 183525"/>
                    <a:gd name="connsiteX23" fmla="*/ 70987 w 184471"/>
                    <a:gd name="connsiteY23" fmla="*/ 6374 h 183525"/>
                    <a:gd name="connsiteX24" fmla="*/ 81051 w 184471"/>
                    <a:gd name="connsiteY24" fmla="*/ 8022 h 183525"/>
                    <a:gd name="connsiteX25" fmla="*/ 84464 w 184471"/>
                    <a:gd name="connsiteY25" fmla="*/ 6080 h 183525"/>
                    <a:gd name="connsiteX26" fmla="*/ 95764 w 184471"/>
                    <a:gd name="connsiteY26" fmla="*/ 900 h 183525"/>
                    <a:gd name="connsiteX27" fmla="*/ 113420 w 184471"/>
                    <a:gd name="connsiteY27" fmla="*/ 4785 h 183525"/>
                    <a:gd name="connsiteX28" fmla="*/ 115245 w 184471"/>
                    <a:gd name="connsiteY28" fmla="*/ 7080 h 183525"/>
                    <a:gd name="connsiteX29" fmla="*/ 116481 w 184471"/>
                    <a:gd name="connsiteY29" fmla="*/ 8728 h 183525"/>
                    <a:gd name="connsiteX30" fmla="*/ 128251 w 184471"/>
                    <a:gd name="connsiteY30" fmla="*/ 9846 h 183525"/>
                    <a:gd name="connsiteX31" fmla="*/ 149027 w 184471"/>
                    <a:gd name="connsiteY31" fmla="*/ 17733 h 183525"/>
                    <a:gd name="connsiteX32" fmla="*/ 151028 w 184471"/>
                    <a:gd name="connsiteY32" fmla="*/ 24972 h 183525"/>
                    <a:gd name="connsiteX33" fmla="*/ 155795 w 184471"/>
                    <a:gd name="connsiteY33" fmla="*/ 33682 h 183525"/>
                    <a:gd name="connsiteX34" fmla="*/ 163034 w 184471"/>
                    <a:gd name="connsiteY34" fmla="*/ 36448 h 183525"/>
                    <a:gd name="connsiteX35" fmla="*/ 177912 w 184471"/>
                    <a:gd name="connsiteY35" fmla="*/ 52621 h 183525"/>
                    <a:gd name="connsiteX36" fmla="*/ 176158 w 184471"/>
                    <a:gd name="connsiteY36" fmla="*/ 59166 h 183525"/>
                    <a:gd name="connsiteX37" fmla="*/ 174922 w 184471"/>
                    <a:gd name="connsiteY37" fmla="*/ 67700 h 183525"/>
                    <a:gd name="connsiteX38" fmla="*/ 178983 w 184471"/>
                    <a:gd name="connsiteY38" fmla="*/ 76174 h 183525"/>
                    <a:gd name="connsiteX39" fmla="*/ 182397 w 184471"/>
                    <a:gd name="connsiteY39" fmla="*/ 82060 h 183525"/>
                    <a:gd name="connsiteX40" fmla="*/ 176511 w 184471"/>
                    <a:gd name="connsiteY40" fmla="*/ 107661 h 183525"/>
                    <a:gd name="connsiteX41" fmla="*/ 169567 w 184471"/>
                    <a:gd name="connsiteY41" fmla="*/ 118843 h 183525"/>
                    <a:gd name="connsiteX42" fmla="*/ 169567 w 184471"/>
                    <a:gd name="connsiteY42" fmla="*/ 118843 h 183525"/>
                    <a:gd name="connsiteX43" fmla="*/ 168802 w 184471"/>
                    <a:gd name="connsiteY43" fmla="*/ 122787 h 183525"/>
                    <a:gd name="connsiteX44" fmla="*/ 169272 w 184471"/>
                    <a:gd name="connsiteY44" fmla="*/ 131379 h 183525"/>
                    <a:gd name="connsiteX45" fmla="*/ 169802 w 184471"/>
                    <a:gd name="connsiteY45" fmla="*/ 140384 h 183525"/>
                    <a:gd name="connsiteX46" fmla="*/ 160150 w 184471"/>
                    <a:gd name="connsiteY46" fmla="*/ 157746 h 183525"/>
                    <a:gd name="connsiteX47" fmla="*/ 150204 w 184471"/>
                    <a:gd name="connsiteY47" fmla="*/ 159217 h 183525"/>
                    <a:gd name="connsiteX48" fmla="*/ 136432 w 184471"/>
                    <a:gd name="connsiteY48" fmla="*/ 167751 h 183525"/>
                    <a:gd name="connsiteX49" fmla="*/ 121778 w 184471"/>
                    <a:gd name="connsiteY49" fmla="*/ 182111 h 183525"/>
                    <a:gd name="connsiteX50" fmla="*/ 104945 w 184471"/>
                    <a:gd name="connsiteY50" fmla="*/ 180051 h 183525"/>
                    <a:gd name="connsiteX51" fmla="*/ 91762 w 184471"/>
                    <a:gd name="connsiteY51" fmla="*/ 178462 h 183525"/>
                    <a:gd name="connsiteX52" fmla="*/ 87819 w 184471"/>
                    <a:gd name="connsiteY52" fmla="*/ 180110 h 183525"/>
                    <a:gd name="connsiteX53" fmla="*/ 75106 w 184471"/>
                    <a:gd name="connsiteY53" fmla="*/ 183524 h 183525"/>
                    <a:gd name="connsiteX54" fmla="*/ 46033 w 184471"/>
                    <a:gd name="connsiteY54" fmla="*/ 158746 h 183525"/>
                    <a:gd name="connsiteX55" fmla="*/ 62100 w 184471"/>
                    <a:gd name="connsiteY55" fmla="*/ 168869 h 183525"/>
                    <a:gd name="connsiteX56" fmla="*/ 73341 w 184471"/>
                    <a:gd name="connsiteY56" fmla="*/ 177462 h 183525"/>
                    <a:gd name="connsiteX57" fmla="*/ 85112 w 184471"/>
                    <a:gd name="connsiteY57" fmla="*/ 174519 h 183525"/>
                    <a:gd name="connsiteX58" fmla="*/ 89349 w 184471"/>
                    <a:gd name="connsiteY58" fmla="*/ 172754 h 183525"/>
                    <a:gd name="connsiteX59" fmla="*/ 107005 w 184471"/>
                    <a:gd name="connsiteY59" fmla="*/ 174401 h 183525"/>
                    <a:gd name="connsiteX60" fmla="*/ 119835 w 184471"/>
                    <a:gd name="connsiteY60" fmla="*/ 176285 h 183525"/>
                    <a:gd name="connsiteX61" fmla="*/ 130841 w 184471"/>
                    <a:gd name="connsiteY61" fmla="*/ 165044 h 183525"/>
                    <a:gd name="connsiteX62" fmla="*/ 139257 w 184471"/>
                    <a:gd name="connsiteY62" fmla="*/ 155039 h 183525"/>
                    <a:gd name="connsiteX63" fmla="*/ 149968 w 184471"/>
                    <a:gd name="connsiteY63" fmla="*/ 153096 h 183525"/>
                    <a:gd name="connsiteX64" fmla="*/ 157561 w 184471"/>
                    <a:gd name="connsiteY64" fmla="*/ 152096 h 183525"/>
                    <a:gd name="connsiteX65" fmla="*/ 163740 w 184471"/>
                    <a:gd name="connsiteY65" fmla="*/ 139972 h 183525"/>
                    <a:gd name="connsiteX66" fmla="*/ 163269 w 184471"/>
                    <a:gd name="connsiteY66" fmla="*/ 131791 h 183525"/>
                    <a:gd name="connsiteX67" fmla="*/ 162799 w 184471"/>
                    <a:gd name="connsiteY67" fmla="*/ 122316 h 183525"/>
                    <a:gd name="connsiteX68" fmla="*/ 163740 w 184471"/>
                    <a:gd name="connsiteY68" fmla="*/ 116784 h 183525"/>
                    <a:gd name="connsiteX69" fmla="*/ 163740 w 184471"/>
                    <a:gd name="connsiteY69" fmla="*/ 116784 h 183525"/>
                    <a:gd name="connsiteX70" fmla="*/ 171744 w 184471"/>
                    <a:gd name="connsiteY70" fmla="*/ 103777 h 183525"/>
                    <a:gd name="connsiteX71" fmla="*/ 177100 w 184471"/>
                    <a:gd name="connsiteY71" fmla="*/ 84414 h 183525"/>
                    <a:gd name="connsiteX72" fmla="*/ 174157 w 184471"/>
                    <a:gd name="connsiteY72" fmla="*/ 79470 h 183525"/>
                    <a:gd name="connsiteX73" fmla="*/ 169155 w 184471"/>
                    <a:gd name="connsiteY73" fmla="*/ 68406 h 183525"/>
                    <a:gd name="connsiteX74" fmla="*/ 170508 w 184471"/>
                    <a:gd name="connsiteY74" fmla="*/ 57694 h 183525"/>
                    <a:gd name="connsiteX75" fmla="*/ 170979 w 184471"/>
                    <a:gd name="connsiteY75" fmla="*/ 47454 h 183525"/>
                    <a:gd name="connsiteX76" fmla="*/ 161386 w 184471"/>
                    <a:gd name="connsiteY76" fmla="*/ 42098 h 183525"/>
                    <a:gd name="connsiteX77" fmla="*/ 152793 w 184471"/>
                    <a:gd name="connsiteY77" fmla="*/ 38743 h 183525"/>
                    <a:gd name="connsiteX78" fmla="*/ 145260 w 184471"/>
                    <a:gd name="connsiteY78" fmla="*/ 25972 h 183525"/>
                    <a:gd name="connsiteX79" fmla="*/ 143730 w 184471"/>
                    <a:gd name="connsiteY79" fmla="*/ 20087 h 183525"/>
                    <a:gd name="connsiteX80" fmla="*/ 129487 w 184471"/>
                    <a:gd name="connsiteY80" fmla="*/ 15496 h 183525"/>
                    <a:gd name="connsiteX81" fmla="*/ 112361 w 184471"/>
                    <a:gd name="connsiteY81" fmla="*/ 12495 h 183525"/>
                    <a:gd name="connsiteX82" fmla="*/ 110654 w 184471"/>
                    <a:gd name="connsiteY82" fmla="*/ 10376 h 183525"/>
                    <a:gd name="connsiteX83" fmla="*/ 109359 w 184471"/>
                    <a:gd name="connsiteY83" fmla="*/ 8669 h 183525"/>
                    <a:gd name="connsiteX84" fmla="*/ 97589 w 184471"/>
                    <a:gd name="connsiteY84" fmla="*/ 6492 h 183525"/>
                    <a:gd name="connsiteX85" fmla="*/ 87642 w 184471"/>
                    <a:gd name="connsiteY85" fmla="*/ 11141 h 183525"/>
                    <a:gd name="connsiteX86" fmla="*/ 84111 w 184471"/>
                    <a:gd name="connsiteY86" fmla="*/ 13083 h 183525"/>
                    <a:gd name="connsiteX87" fmla="*/ 68809 w 184471"/>
                    <a:gd name="connsiteY87" fmla="*/ 11612 h 183525"/>
                    <a:gd name="connsiteX88" fmla="*/ 59275 w 184471"/>
                    <a:gd name="connsiteY88" fmla="*/ 9670 h 183525"/>
                    <a:gd name="connsiteX89" fmla="*/ 52742 w 184471"/>
                    <a:gd name="connsiteY89" fmla="*/ 17733 h 183525"/>
                    <a:gd name="connsiteX90" fmla="*/ 46033 w 184471"/>
                    <a:gd name="connsiteY90" fmla="*/ 27149 h 183525"/>
                    <a:gd name="connsiteX91" fmla="*/ 34262 w 184471"/>
                    <a:gd name="connsiteY91" fmla="*/ 31740 h 183525"/>
                    <a:gd name="connsiteX92" fmla="*/ 24257 w 184471"/>
                    <a:gd name="connsiteY92" fmla="*/ 36978 h 183525"/>
                    <a:gd name="connsiteX93" fmla="*/ 24257 w 184471"/>
                    <a:gd name="connsiteY93" fmla="*/ 44276 h 183525"/>
                    <a:gd name="connsiteX94" fmla="*/ 24257 w 184471"/>
                    <a:gd name="connsiteY94" fmla="*/ 54045 h 183525"/>
                    <a:gd name="connsiteX95" fmla="*/ 14487 w 184471"/>
                    <a:gd name="connsiteY95" fmla="*/ 64404 h 183525"/>
                    <a:gd name="connsiteX96" fmla="*/ 7248 w 184471"/>
                    <a:gd name="connsiteY96" fmla="*/ 71819 h 183525"/>
                    <a:gd name="connsiteX97" fmla="*/ 9367 w 184471"/>
                    <a:gd name="connsiteY97" fmla="*/ 79529 h 183525"/>
                    <a:gd name="connsiteX98" fmla="*/ 11427 w 184471"/>
                    <a:gd name="connsiteY98" fmla="*/ 84591 h 183525"/>
                    <a:gd name="connsiteX99" fmla="*/ 8602 w 184471"/>
                    <a:gd name="connsiteY99" fmla="*/ 105601 h 183525"/>
                    <a:gd name="connsiteX100" fmla="*/ 7130 w 184471"/>
                    <a:gd name="connsiteY100" fmla="*/ 122257 h 183525"/>
                    <a:gd name="connsiteX101" fmla="*/ 13016 w 184471"/>
                    <a:gd name="connsiteY101" fmla="*/ 125082 h 183525"/>
                    <a:gd name="connsiteX102" fmla="*/ 21726 w 184471"/>
                    <a:gd name="connsiteY102" fmla="*/ 130026 h 183525"/>
                    <a:gd name="connsiteX103" fmla="*/ 24257 w 184471"/>
                    <a:gd name="connsiteY103" fmla="*/ 144327 h 183525"/>
                    <a:gd name="connsiteX104" fmla="*/ 24257 w 184471"/>
                    <a:gd name="connsiteY104" fmla="*/ 151331 h 183525"/>
                    <a:gd name="connsiteX105" fmla="*/ 28671 w 184471"/>
                    <a:gd name="connsiteY105" fmla="*/ 158334 h 183525"/>
                    <a:gd name="connsiteX106" fmla="*/ 36734 w 184471"/>
                    <a:gd name="connsiteY106" fmla="*/ 160453 h 183525"/>
                    <a:gd name="connsiteX107" fmla="*/ 39617 w 184471"/>
                    <a:gd name="connsiteY107" fmla="*/ 159688 h 183525"/>
                    <a:gd name="connsiteX108" fmla="*/ 44797 w 184471"/>
                    <a:gd name="connsiteY108" fmla="*/ 158629 h 18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</a:cxnLst>
                  <a:rect l="l" t="t" r="r" b="b"/>
                  <a:pathLst>
                    <a:path w="184471" h="183525">
                      <a:moveTo>
                        <a:pt x="75106" y="183524"/>
                      </a:moveTo>
                      <a:cubicBezTo>
                        <a:pt x="74135" y="183541"/>
                        <a:pt x="73170" y="183441"/>
                        <a:pt x="72223" y="183229"/>
                      </a:cubicBezTo>
                      <a:cubicBezTo>
                        <a:pt x="66367" y="181482"/>
                        <a:pt x="61264" y="177809"/>
                        <a:pt x="57745" y="172812"/>
                      </a:cubicBezTo>
                      <a:cubicBezTo>
                        <a:pt x="53684" y="168281"/>
                        <a:pt x="50211" y="164396"/>
                        <a:pt x="45621" y="164632"/>
                      </a:cubicBezTo>
                      <a:cubicBezTo>
                        <a:pt x="44302" y="164785"/>
                        <a:pt x="43002" y="165061"/>
                        <a:pt x="41736" y="165456"/>
                      </a:cubicBezTo>
                      <a:cubicBezTo>
                        <a:pt x="40565" y="165838"/>
                        <a:pt x="39364" y="166132"/>
                        <a:pt x="38146" y="166338"/>
                      </a:cubicBezTo>
                      <a:cubicBezTo>
                        <a:pt x="28977" y="167651"/>
                        <a:pt x="20437" y="161407"/>
                        <a:pt x="18901" y="152272"/>
                      </a:cubicBezTo>
                      <a:cubicBezTo>
                        <a:pt x="18548" y="149459"/>
                        <a:pt x="18548" y="146611"/>
                        <a:pt x="18901" y="143797"/>
                      </a:cubicBezTo>
                      <a:cubicBezTo>
                        <a:pt x="19313" y="139737"/>
                        <a:pt x="19725" y="136264"/>
                        <a:pt x="17724" y="133969"/>
                      </a:cubicBezTo>
                      <a:cubicBezTo>
                        <a:pt x="16070" y="132421"/>
                        <a:pt x="14040" y="131326"/>
                        <a:pt x="11838" y="130791"/>
                      </a:cubicBezTo>
                      <a:cubicBezTo>
                        <a:pt x="8831" y="130049"/>
                        <a:pt x="6047" y="128596"/>
                        <a:pt x="3717" y="126553"/>
                      </a:cubicBezTo>
                      <a:cubicBezTo>
                        <a:pt x="-1345" y="121668"/>
                        <a:pt x="-1227" y="113723"/>
                        <a:pt x="4011" y="103012"/>
                      </a:cubicBezTo>
                      <a:cubicBezTo>
                        <a:pt x="7101" y="98039"/>
                        <a:pt x="7995" y="92012"/>
                        <a:pt x="6483" y="86356"/>
                      </a:cubicBezTo>
                      <a:cubicBezTo>
                        <a:pt x="6024" y="84914"/>
                        <a:pt x="5435" y="83514"/>
                        <a:pt x="4717" y="82178"/>
                      </a:cubicBezTo>
                      <a:cubicBezTo>
                        <a:pt x="-91" y="75627"/>
                        <a:pt x="1315" y="66422"/>
                        <a:pt x="7866" y="61608"/>
                      </a:cubicBezTo>
                      <a:cubicBezTo>
                        <a:pt x="9043" y="60743"/>
                        <a:pt x="10344" y="60060"/>
                        <a:pt x="11721" y="59578"/>
                      </a:cubicBezTo>
                      <a:cubicBezTo>
                        <a:pt x="15076" y="57459"/>
                        <a:pt x="18195" y="55399"/>
                        <a:pt x="19078" y="52456"/>
                      </a:cubicBezTo>
                      <a:cubicBezTo>
                        <a:pt x="19507" y="50143"/>
                        <a:pt x="19384" y="47766"/>
                        <a:pt x="18724" y="45512"/>
                      </a:cubicBezTo>
                      <a:cubicBezTo>
                        <a:pt x="17695" y="42033"/>
                        <a:pt x="17695" y="38337"/>
                        <a:pt x="18724" y="34859"/>
                      </a:cubicBezTo>
                      <a:cubicBezTo>
                        <a:pt x="21691" y="29786"/>
                        <a:pt x="26987" y="26519"/>
                        <a:pt x="32849" y="26149"/>
                      </a:cubicBezTo>
                      <a:cubicBezTo>
                        <a:pt x="36139" y="25654"/>
                        <a:pt x="39288" y="24471"/>
                        <a:pt x="42089" y="22676"/>
                      </a:cubicBezTo>
                      <a:cubicBezTo>
                        <a:pt x="44302" y="20546"/>
                        <a:pt x="46044" y="17986"/>
                        <a:pt x="47210" y="15143"/>
                      </a:cubicBezTo>
                      <a:cubicBezTo>
                        <a:pt x="48928" y="10382"/>
                        <a:pt x="52430" y="6480"/>
                        <a:pt x="56979" y="4255"/>
                      </a:cubicBezTo>
                      <a:cubicBezTo>
                        <a:pt x="61741" y="2978"/>
                        <a:pt x="66820" y="3743"/>
                        <a:pt x="70987" y="6374"/>
                      </a:cubicBezTo>
                      <a:cubicBezTo>
                        <a:pt x="75283" y="8375"/>
                        <a:pt x="78108" y="9552"/>
                        <a:pt x="81051" y="8022"/>
                      </a:cubicBezTo>
                      <a:lnTo>
                        <a:pt x="84464" y="6080"/>
                      </a:lnTo>
                      <a:cubicBezTo>
                        <a:pt x="88025" y="3931"/>
                        <a:pt x="91815" y="2195"/>
                        <a:pt x="95764" y="900"/>
                      </a:cubicBezTo>
                      <a:cubicBezTo>
                        <a:pt x="101914" y="-1142"/>
                        <a:pt x="108694" y="347"/>
                        <a:pt x="113420" y="4785"/>
                      </a:cubicBezTo>
                      <a:cubicBezTo>
                        <a:pt x="114073" y="5515"/>
                        <a:pt x="114686" y="6280"/>
                        <a:pt x="115245" y="7080"/>
                      </a:cubicBezTo>
                      <a:cubicBezTo>
                        <a:pt x="115621" y="7657"/>
                        <a:pt x="116033" y="8210"/>
                        <a:pt x="116481" y="8728"/>
                      </a:cubicBezTo>
                      <a:cubicBezTo>
                        <a:pt x="119011" y="11553"/>
                        <a:pt x="122366" y="11023"/>
                        <a:pt x="128251" y="9846"/>
                      </a:cubicBezTo>
                      <a:cubicBezTo>
                        <a:pt x="134843" y="8493"/>
                        <a:pt x="143906" y="6668"/>
                        <a:pt x="149027" y="17733"/>
                      </a:cubicBezTo>
                      <a:cubicBezTo>
                        <a:pt x="150010" y="20046"/>
                        <a:pt x="150680" y="22482"/>
                        <a:pt x="151028" y="24972"/>
                      </a:cubicBezTo>
                      <a:cubicBezTo>
                        <a:pt x="151040" y="28497"/>
                        <a:pt x="152835" y="31769"/>
                        <a:pt x="155795" y="33682"/>
                      </a:cubicBezTo>
                      <a:cubicBezTo>
                        <a:pt x="158073" y="34924"/>
                        <a:pt x="160509" y="35854"/>
                        <a:pt x="163034" y="36448"/>
                      </a:cubicBezTo>
                      <a:cubicBezTo>
                        <a:pt x="171609" y="36807"/>
                        <a:pt x="178265" y="44046"/>
                        <a:pt x="177912" y="52621"/>
                      </a:cubicBezTo>
                      <a:cubicBezTo>
                        <a:pt x="177818" y="54905"/>
                        <a:pt x="177218" y="57141"/>
                        <a:pt x="176158" y="59166"/>
                      </a:cubicBezTo>
                      <a:cubicBezTo>
                        <a:pt x="175223" y="61908"/>
                        <a:pt x="174805" y="64804"/>
                        <a:pt x="174922" y="67700"/>
                      </a:cubicBezTo>
                      <a:cubicBezTo>
                        <a:pt x="175640" y="70789"/>
                        <a:pt x="177024" y="73679"/>
                        <a:pt x="178983" y="76174"/>
                      </a:cubicBezTo>
                      <a:cubicBezTo>
                        <a:pt x="180254" y="78058"/>
                        <a:pt x="181396" y="80023"/>
                        <a:pt x="182397" y="82060"/>
                      </a:cubicBezTo>
                      <a:cubicBezTo>
                        <a:pt x="187753" y="93301"/>
                        <a:pt x="181632" y="100952"/>
                        <a:pt x="176511" y="107661"/>
                      </a:cubicBezTo>
                      <a:cubicBezTo>
                        <a:pt x="173563" y="110957"/>
                        <a:pt x="171215" y="114741"/>
                        <a:pt x="169567" y="118843"/>
                      </a:cubicBezTo>
                      <a:lnTo>
                        <a:pt x="169567" y="118843"/>
                      </a:lnTo>
                      <a:cubicBezTo>
                        <a:pt x="169108" y="120109"/>
                        <a:pt x="168849" y="121439"/>
                        <a:pt x="168802" y="122787"/>
                      </a:cubicBezTo>
                      <a:cubicBezTo>
                        <a:pt x="168755" y="125659"/>
                        <a:pt x="168914" y="128531"/>
                        <a:pt x="169272" y="131379"/>
                      </a:cubicBezTo>
                      <a:cubicBezTo>
                        <a:pt x="169661" y="134363"/>
                        <a:pt x="169837" y="137376"/>
                        <a:pt x="169802" y="140384"/>
                      </a:cubicBezTo>
                      <a:cubicBezTo>
                        <a:pt x="170067" y="147517"/>
                        <a:pt x="166347" y="154203"/>
                        <a:pt x="160150" y="157746"/>
                      </a:cubicBezTo>
                      <a:cubicBezTo>
                        <a:pt x="156978" y="158946"/>
                        <a:pt x="153588" y="159447"/>
                        <a:pt x="150204" y="159217"/>
                      </a:cubicBezTo>
                      <a:cubicBezTo>
                        <a:pt x="144071" y="157946"/>
                        <a:pt x="138021" y="161695"/>
                        <a:pt x="136432" y="167751"/>
                      </a:cubicBezTo>
                      <a:cubicBezTo>
                        <a:pt x="133542" y="174225"/>
                        <a:pt x="128304" y="179357"/>
                        <a:pt x="121778" y="182111"/>
                      </a:cubicBezTo>
                      <a:cubicBezTo>
                        <a:pt x="116104" y="183541"/>
                        <a:pt x="110107" y="182806"/>
                        <a:pt x="104945" y="180051"/>
                      </a:cubicBezTo>
                      <a:cubicBezTo>
                        <a:pt x="100967" y="177703"/>
                        <a:pt x="96188" y="177126"/>
                        <a:pt x="91762" y="178462"/>
                      </a:cubicBezTo>
                      <a:lnTo>
                        <a:pt x="87819" y="180110"/>
                      </a:lnTo>
                      <a:cubicBezTo>
                        <a:pt x="83887" y="182170"/>
                        <a:pt x="79544" y="183335"/>
                        <a:pt x="75106" y="183524"/>
                      </a:cubicBezTo>
                      <a:close/>
                      <a:moveTo>
                        <a:pt x="46033" y="158746"/>
                      </a:moveTo>
                      <a:cubicBezTo>
                        <a:pt x="52607" y="159611"/>
                        <a:pt x="58480" y="163313"/>
                        <a:pt x="62100" y="168869"/>
                      </a:cubicBezTo>
                      <a:cubicBezTo>
                        <a:pt x="64836" y="172859"/>
                        <a:pt x="68774" y="175873"/>
                        <a:pt x="73341" y="177462"/>
                      </a:cubicBezTo>
                      <a:cubicBezTo>
                        <a:pt x="77466" y="177650"/>
                        <a:pt x="81557" y="176626"/>
                        <a:pt x="85112" y="174519"/>
                      </a:cubicBezTo>
                      <a:lnTo>
                        <a:pt x="89349" y="172754"/>
                      </a:lnTo>
                      <a:cubicBezTo>
                        <a:pt x="95205" y="170782"/>
                        <a:pt x="101620" y="171382"/>
                        <a:pt x="107005" y="174401"/>
                      </a:cubicBezTo>
                      <a:cubicBezTo>
                        <a:pt x="110907" y="176579"/>
                        <a:pt x="115474" y="177250"/>
                        <a:pt x="119835" y="176285"/>
                      </a:cubicBezTo>
                      <a:cubicBezTo>
                        <a:pt x="124773" y="174037"/>
                        <a:pt x="128699" y="170029"/>
                        <a:pt x="130841" y="165044"/>
                      </a:cubicBezTo>
                      <a:cubicBezTo>
                        <a:pt x="132648" y="160983"/>
                        <a:pt x="135561" y="157510"/>
                        <a:pt x="139257" y="155039"/>
                      </a:cubicBezTo>
                      <a:cubicBezTo>
                        <a:pt x="142612" y="153526"/>
                        <a:pt x="146290" y="152855"/>
                        <a:pt x="149968" y="153096"/>
                      </a:cubicBezTo>
                      <a:cubicBezTo>
                        <a:pt x="152540" y="153308"/>
                        <a:pt x="155130" y="152967"/>
                        <a:pt x="157561" y="152096"/>
                      </a:cubicBezTo>
                      <a:cubicBezTo>
                        <a:pt x="161686" y="149495"/>
                        <a:pt x="164058" y="144839"/>
                        <a:pt x="163740" y="139972"/>
                      </a:cubicBezTo>
                      <a:cubicBezTo>
                        <a:pt x="163787" y="137235"/>
                        <a:pt x="163628" y="134504"/>
                        <a:pt x="163269" y="131791"/>
                      </a:cubicBezTo>
                      <a:cubicBezTo>
                        <a:pt x="162875" y="128648"/>
                        <a:pt x="162716" y="125482"/>
                        <a:pt x="162799" y="122316"/>
                      </a:cubicBezTo>
                      <a:cubicBezTo>
                        <a:pt x="162875" y="120438"/>
                        <a:pt x="163193" y="118579"/>
                        <a:pt x="163740" y="116784"/>
                      </a:cubicBezTo>
                      <a:lnTo>
                        <a:pt x="163740" y="116784"/>
                      </a:lnTo>
                      <a:cubicBezTo>
                        <a:pt x="165588" y="111993"/>
                        <a:pt x="168301" y="107585"/>
                        <a:pt x="171744" y="103777"/>
                      </a:cubicBezTo>
                      <a:cubicBezTo>
                        <a:pt x="177630" y="96656"/>
                        <a:pt x="180690" y="92006"/>
                        <a:pt x="177100" y="84414"/>
                      </a:cubicBezTo>
                      <a:cubicBezTo>
                        <a:pt x="176264" y="82684"/>
                        <a:pt x="175281" y="81030"/>
                        <a:pt x="174157" y="79470"/>
                      </a:cubicBezTo>
                      <a:cubicBezTo>
                        <a:pt x="171650" y="76222"/>
                        <a:pt x="169937" y="72431"/>
                        <a:pt x="169155" y="68406"/>
                      </a:cubicBezTo>
                      <a:cubicBezTo>
                        <a:pt x="168919" y="64780"/>
                        <a:pt x="169378" y="61143"/>
                        <a:pt x="170508" y="57694"/>
                      </a:cubicBezTo>
                      <a:cubicBezTo>
                        <a:pt x="171903" y="54451"/>
                        <a:pt x="172074" y="50808"/>
                        <a:pt x="170979" y="47454"/>
                      </a:cubicBezTo>
                      <a:cubicBezTo>
                        <a:pt x="169390" y="44452"/>
                        <a:pt x="165682" y="43334"/>
                        <a:pt x="161386" y="42098"/>
                      </a:cubicBezTo>
                      <a:cubicBezTo>
                        <a:pt x="158402" y="41321"/>
                        <a:pt x="155518" y="40191"/>
                        <a:pt x="152793" y="38743"/>
                      </a:cubicBezTo>
                      <a:cubicBezTo>
                        <a:pt x="148350" y="35971"/>
                        <a:pt x="145537" y="31204"/>
                        <a:pt x="145260" y="25972"/>
                      </a:cubicBezTo>
                      <a:cubicBezTo>
                        <a:pt x="145042" y="23948"/>
                        <a:pt x="144524" y="21964"/>
                        <a:pt x="143730" y="20087"/>
                      </a:cubicBezTo>
                      <a:cubicBezTo>
                        <a:pt x="140728" y="13554"/>
                        <a:pt x="136785" y="14201"/>
                        <a:pt x="129487" y="15496"/>
                      </a:cubicBezTo>
                      <a:cubicBezTo>
                        <a:pt x="124073" y="16614"/>
                        <a:pt x="117246" y="18027"/>
                        <a:pt x="112361" y="12495"/>
                      </a:cubicBezTo>
                      <a:cubicBezTo>
                        <a:pt x="111743" y="11830"/>
                        <a:pt x="111172" y="11123"/>
                        <a:pt x="110654" y="10376"/>
                      </a:cubicBezTo>
                      <a:cubicBezTo>
                        <a:pt x="110254" y="9781"/>
                        <a:pt x="109824" y="9211"/>
                        <a:pt x="109359" y="8669"/>
                      </a:cubicBezTo>
                      <a:cubicBezTo>
                        <a:pt x="106122" y="5856"/>
                        <a:pt x="101614" y="5020"/>
                        <a:pt x="97589" y="6492"/>
                      </a:cubicBezTo>
                      <a:cubicBezTo>
                        <a:pt x="94087" y="7616"/>
                        <a:pt x="90750" y="9175"/>
                        <a:pt x="87642" y="11141"/>
                      </a:cubicBezTo>
                      <a:lnTo>
                        <a:pt x="84111" y="13083"/>
                      </a:lnTo>
                      <a:cubicBezTo>
                        <a:pt x="79079" y="15161"/>
                        <a:pt x="73352" y="14607"/>
                        <a:pt x="68809" y="11612"/>
                      </a:cubicBezTo>
                      <a:cubicBezTo>
                        <a:pt x="65996" y="9764"/>
                        <a:pt x="62582" y="9069"/>
                        <a:pt x="59275" y="9670"/>
                      </a:cubicBezTo>
                      <a:cubicBezTo>
                        <a:pt x="56273" y="10729"/>
                        <a:pt x="54684" y="13966"/>
                        <a:pt x="52742" y="17733"/>
                      </a:cubicBezTo>
                      <a:cubicBezTo>
                        <a:pt x="51241" y="21334"/>
                        <a:pt x="48952" y="24554"/>
                        <a:pt x="46033" y="27149"/>
                      </a:cubicBezTo>
                      <a:cubicBezTo>
                        <a:pt x="42513" y="29568"/>
                        <a:pt x="38488" y="31140"/>
                        <a:pt x="34262" y="31740"/>
                      </a:cubicBezTo>
                      <a:cubicBezTo>
                        <a:pt x="28847" y="33035"/>
                        <a:pt x="25493" y="33976"/>
                        <a:pt x="24257" y="36978"/>
                      </a:cubicBezTo>
                      <a:cubicBezTo>
                        <a:pt x="23556" y="39361"/>
                        <a:pt x="23556" y="41892"/>
                        <a:pt x="24257" y="44276"/>
                      </a:cubicBezTo>
                      <a:cubicBezTo>
                        <a:pt x="25022" y="47489"/>
                        <a:pt x="25022" y="50832"/>
                        <a:pt x="24257" y="54045"/>
                      </a:cubicBezTo>
                      <a:cubicBezTo>
                        <a:pt x="22326" y="58542"/>
                        <a:pt x="18866" y="62214"/>
                        <a:pt x="14487" y="64404"/>
                      </a:cubicBezTo>
                      <a:cubicBezTo>
                        <a:pt x="10897" y="66758"/>
                        <a:pt x="7778" y="68759"/>
                        <a:pt x="7248" y="71819"/>
                      </a:cubicBezTo>
                      <a:cubicBezTo>
                        <a:pt x="7124" y="74550"/>
                        <a:pt x="7866" y="77246"/>
                        <a:pt x="9367" y="79529"/>
                      </a:cubicBezTo>
                      <a:cubicBezTo>
                        <a:pt x="10173" y="81165"/>
                        <a:pt x="10862" y="82854"/>
                        <a:pt x="11427" y="84591"/>
                      </a:cubicBezTo>
                      <a:cubicBezTo>
                        <a:pt x="13351" y="91688"/>
                        <a:pt x="12333" y="99263"/>
                        <a:pt x="8602" y="105601"/>
                      </a:cubicBezTo>
                      <a:cubicBezTo>
                        <a:pt x="5835" y="111134"/>
                        <a:pt x="3305" y="118549"/>
                        <a:pt x="7130" y="122257"/>
                      </a:cubicBezTo>
                      <a:cubicBezTo>
                        <a:pt x="8872" y="123599"/>
                        <a:pt x="10879" y="124564"/>
                        <a:pt x="13016" y="125082"/>
                      </a:cubicBezTo>
                      <a:cubicBezTo>
                        <a:pt x="16323" y="125876"/>
                        <a:pt x="19342" y="127595"/>
                        <a:pt x="21726" y="130026"/>
                      </a:cubicBezTo>
                      <a:cubicBezTo>
                        <a:pt x="24580" y="134210"/>
                        <a:pt x="25504" y="139419"/>
                        <a:pt x="24257" y="144327"/>
                      </a:cubicBezTo>
                      <a:cubicBezTo>
                        <a:pt x="23968" y="146652"/>
                        <a:pt x="23968" y="149006"/>
                        <a:pt x="24257" y="151331"/>
                      </a:cubicBezTo>
                      <a:cubicBezTo>
                        <a:pt x="24727" y="154162"/>
                        <a:pt x="26322" y="156686"/>
                        <a:pt x="28671" y="158334"/>
                      </a:cubicBezTo>
                      <a:cubicBezTo>
                        <a:pt x="30984" y="160053"/>
                        <a:pt x="33873" y="160812"/>
                        <a:pt x="36734" y="160453"/>
                      </a:cubicBezTo>
                      <a:cubicBezTo>
                        <a:pt x="37711" y="160259"/>
                        <a:pt x="38676" y="160006"/>
                        <a:pt x="39617" y="159688"/>
                      </a:cubicBezTo>
                      <a:cubicBezTo>
                        <a:pt x="41301" y="159141"/>
                        <a:pt x="43037" y="158787"/>
                        <a:pt x="44797" y="158629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78EC1332-5701-495E-85A0-A59A1E69A7EA}"/>
                  </a:ext>
                </a:extLst>
              </p:cNvPr>
              <p:cNvSpPr/>
              <p:nvPr/>
            </p:nvSpPr>
            <p:spPr>
              <a:xfrm>
                <a:off x="6362157" y="2435365"/>
                <a:ext cx="257901" cy="262371"/>
              </a:xfrm>
              <a:custGeom>
                <a:avLst/>
                <a:gdLst>
                  <a:gd name="connsiteX0" fmla="*/ 116648 w 257901"/>
                  <a:gd name="connsiteY0" fmla="*/ 262370 h 262371"/>
                  <a:gd name="connsiteX1" fmla="*/ 94225 w 257901"/>
                  <a:gd name="connsiteY1" fmla="*/ 247951 h 262371"/>
                  <a:gd name="connsiteX2" fmla="*/ 73862 w 257901"/>
                  <a:gd name="connsiteY2" fmla="*/ 235062 h 262371"/>
                  <a:gd name="connsiteX3" fmla="*/ 67388 w 257901"/>
                  <a:gd name="connsiteY3" fmla="*/ 235062 h 262371"/>
                  <a:gd name="connsiteX4" fmla="*/ 52321 w 257901"/>
                  <a:gd name="connsiteY4" fmla="*/ 231884 h 262371"/>
                  <a:gd name="connsiteX5" fmla="*/ 44140 w 257901"/>
                  <a:gd name="connsiteY5" fmla="*/ 214228 h 262371"/>
                  <a:gd name="connsiteX6" fmla="*/ 38902 w 257901"/>
                  <a:gd name="connsiteY6" fmla="*/ 200279 h 262371"/>
                  <a:gd name="connsiteX7" fmla="*/ 29486 w 257901"/>
                  <a:gd name="connsiteY7" fmla="*/ 196572 h 262371"/>
                  <a:gd name="connsiteX8" fmla="*/ 16714 w 257901"/>
                  <a:gd name="connsiteY8" fmla="*/ 190686 h 262371"/>
                  <a:gd name="connsiteX9" fmla="*/ 14007 w 257901"/>
                  <a:gd name="connsiteY9" fmla="*/ 168969 h 262371"/>
                  <a:gd name="connsiteX10" fmla="*/ 14831 w 257901"/>
                  <a:gd name="connsiteY10" fmla="*/ 154844 h 262371"/>
                  <a:gd name="connsiteX11" fmla="*/ 8004 w 257901"/>
                  <a:gd name="connsiteY11" fmla="*/ 143603 h 262371"/>
                  <a:gd name="connsiteX12" fmla="*/ 0 w 257901"/>
                  <a:gd name="connsiteY12" fmla="*/ 125947 h 262371"/>
                  <a:gd name="connsiteX13" fmla="*/ 10241 w 257901"/>
                  <a:gd name="connsiteY13" fmla="*/ 110292 h 262371"/>
                  <a:gd name="connsiteX14" fmla="*/ 18304 w 257901"/>
                  <a:gd name="connsiteY14" fmla="*/ 97580 h 262371"/>
                  <a:gd name="connsiteX15" fmla="*/ 17833 w 257901"/>
                  <a:gd name="connsiteY15" fmla="*/ 92165 h 262371"/>
                  <a:gd name="connsiteX16" fmla="*/ 17833 w 257901"/>
                  <a:gd name="connsiteY16" fmla="*/ 75333 h 262371"/>
                  <a:gd name="connsiteX17" fmla="*/ 31840 w 257901"/>
                  <a:gd name="connsiteY17" fmla="*/ 56264 h 262371"/>
                  <a:gd name="connsiteX18" fmla="*/ 35607 w 257901"/>
                  <a:gd name="connsiteY18" fmla="*/ 55323 h 262371"/>
                  <a:gd name="connsiteX19" fmla="*/ 38490 w 257901"/>
                  <a:gd name="connsiteY19" fmla="*/ 54616 h 262371"/>
                  <a:gd name="connsiteX20" fmla="*/ 47201 w 257901"/>
                  <a:gd name="connsiteY20" fmla="*/ 39844 h 262371"/>
                  <a:gd name="connsiteX21" fmla="*/ 67800 w 257901"/>
                  <a:gd name="connsiteY21" fmla="*/ 18951 h 262371"/>
                  <a:gd name="connsiteX22" fmla="*/ 77687 w 257901"/>
                  <a:gd name="connsiteY22" fmla="*/ 20540 h 262371"/>
                  <a:gd name="connsiteX23" fmla="*/ 92224 w 257901"/>
                  <a:gd name="connsiteY23" fmla="*/ 19186 h 262371"/>
                  <a:gd name="connsiteX24" fmla="*/ 99993 w 257901"/>
                  <a:gd name="connsiteY24" fmla="*/ 11476 h 262371"/>
                  <a:gd name="connsiteX25" fmla="*/ 116943 w 257901"/>
                  <a:gd name="connsiteY25" fmla="*/ 0 h 262371"/>
                  <a:gd name="connsiteX26" fmla="*/ 134599 w 257901"/>
                  <a:gd name="connsiteY26" fmla="*/ 7886 h 262371"/>
                  <a:gd name="connsiteX27" fmla="*/ 144721 w 257901"/>
                  <a:gd name="connsiteY27" fmla="*/ 14125 h 262371"/>
                  <a:gd name="connsiteX28" fmla="*/ 158317 w 257901"/>
                  <a:gd name="connsiteY28" fmla="*/ 14125 h 262371"/>
                  <a:gd name="connsiteX29" fmla="*/ 167145 w 257901"/>
                  <a:gd name="connsiteY29" fmla="*/ 13066 h 262371"/>
                  <a:gd name="connsiteX30" fmla="*/ 168028 w 257901"/>
                  <a:gd name="connsiteY30" fmla="*/ 13066 h 262371"/>
                  <a:gd name="connsiteX31" fmla="*/ 194924 w 257901"/>
                  <a:gd name="connsiteY31" fmla="*/ 34606 h 262371"/>
                  <a:gd name="connsiteX32" fmla="*/ 205282 w 257901"/>
                  <a:gd name="connsiteY32" fmla="*/ 49967 h 262371"/>
                  <a:gd name="connsiteX33" fmla="*/ 210108 w 257901"/>
                  <a:gd name="connsiteY33" fmla="*/ 53263 h 262371"/>
                  <a:gd name="connsiteX34" fmla="*/ 221349 w 257901"/>
                  <a:gd name="connsiteY34" fmla="*/ 57559 h 262371"/>
                  <a:gd name="connsiteX35" fmla="*/ 233120 w 257901"/>
                  <a:gd name="connsiteY35" fmla="*/ 61914 h 262371"/>
                  <a:gd name="connsiteX36" fmla="*/ 248893 w 257901"/>
                  <a:gd name="connsiteY36" fmla="*/ 82866 h 262371"/>
                  <a:gd name="connsiteX37" fmla="*/ 245303 w 257901"/>
                  <a:gd name="connsiteY37" fmla="*/ 95814 h 262371"/>
                  <a:gd name="connsiteX38" fmla="*/ 242301 w 257901"/>
                  <a:gd name="connsiteY38" fmla="*/ 107055 h 262371"/>
                  <a:gd name="connsiteX39" fmla="*/ 248186 w 257901"/>
                  <a:gd name="connsiteY39" fmla="*/ 118826 h 262371"/>
                  <a:gd name="connsiteX40" fmla="*/ 248657 w 257901"/>
                  <a:gd name="connsiteY40" fmla="*/ 119414 h 262371"/>
                  <a:gd name="connsiteX41" fmla="*/ 257897 w 257901"/>
                  <a:gd name="connsiteY41" fmla="*/ 144604 h 262371"/>
                  <a:gd name="connsiteX42" fmla="*/ 246127 w 257901"/>
                  <a:gd name="connsiteY42" fmla="*/ 163908 h 262371"/>
                  <a:gd name="connsiteX43" fmla="*/ 236357 w 257901"/>
                  <a:gd name="connsiteY43" fmla="*/ 180446 h 262371"/>
                  <a:gd name="connsiteX44" fmla="*/ 236357 w 257901"/>
                  <a:gd name="connsiteY44" fmla="*/ 186331 h 262371"/>
                  <a:gd name="connsiteX45" fmla="*/ 232119 w 257901"/>
                  <a:gd name="connsiteY45" fmla="*/ 207048 h 262371"/>
                  <a:gd name="connsiteX46" fmla="*/ 211344 w 257901"/>
                  <a:gd name="connsiteY46" fmla="*/ 218818 h 262371"/>
                  <a:gd name="connsiteX47" fmla="*/ 193688 w 257901"/>
                  <a:gd name="connsiteY47" fmla="*/ 230118 h 262371"/>
                  <a:gd name="connsiteX48" fmla="*/ 192511 w 257901"/>
                  <a:gd name="connsiteY48" fmla="*/ 235709 h 262371"/>
                  <a:gd name="connsiteX49" fmla="*/ 191628 w 257901"/>
                  <a:gd name="connsiteY49" fmla="*/ 240594 h 262371"/>
                  <a:gd name="connsiteX50" fmla="*/ 164438 w 257901"/>
                  <a:gd name="connsiteY50" fmla="*/ 256191 h 262371"/>
                  <a:gd name="connsiteX51" fmla="*/ 154138 w 257901"/>
                  <a:gd name="connsiteY51" fmla="*/ 251306 h 262371"/>
                  <a:gd name="connsiteX52" fmla="*/ 140190 w 257901"/>
                  <a:gd name="connsiteY52" fmla="*/ 247068 h 262371"/>
                  <a:gd name="connsiteX53" fmla="*/ 132244 w 257901"/>
                  <a:gd name="connsiteY53" fmla="*/ 253307 h 262371"/>
                  <a:gd name="connsiteX54" fmla="*/ 122357 w 257901"/>
                  <a:gd name="connsiteY54" fmla="*/ 261311 h 262371"/>
                  <a:gd name="connsiteX55" fmla="*/ 116648 w 257901"/>
                  <a:gd name="connsiteY55" fmla="*/ 262370 h 262371"/>
                  <a:gd name="connsiteX56" fmla="*/ 70271 w 257901"/>
                  <a:gd name="connsiteY56" fmla="*/ 229000 h 262371"/>
                  <a:gd name="connsiteX57" fmla="*/ 74627 w 257901"/>
                  <a:gd name="connsiteY57" fmla="*/ 229000 h 262371"/>
                  <a:gd name="connsiteX58" fmla="*/ 98757 w 257901"/>
                  <a:gd name="connsiteY58" fmla="*/ 244008 h 262371"/>
                  <a:gd name="connsiteX59" fmla="*/ 120179 w 257901"/>
                  <a:gd name="connsiteY59" fmla="*/ 255779 h 262371"/>
                  <a:gd name="connsiteX60" fmla="*/ 127536 w 257901"/>
                  <a:gd name="connsiteY60" fmla="*/ 249540 h 262371"/>
                  <a:gd name="connsiteX61" fmla="*/ 138189 w 257901"/>
                  <a:gd name="connsiteY61" fmla="*/ 241595 h 262371"/>
                  <a:gd name="connsiteX62" fmla="*/ 156728 w 257901"/>
                  <a:gd name="connsiteY62" fmla="*/ 246362 h 262371"/>
                  <a:gd name="connsiteX63" fmla="*/ 165673 w 257901"/>
                  <a:gd name="connsiteY63" fmla="*/ 250658 h 262371"/>
                  <a:gd name="connsiteX64" fmla="*/ 185566 w 257901"/>
                  <a:gd name="connsiteY64" fmla="*/ 239300 h 262371"/>
                  <a:gd name="connsiteX65" fmla="*/ 186331 w 257901"/>
                  <a:gd name="connsiteY65" fmla="*/ 235062 h 262371"/>
                  <a:gd name="connsiteX66" fmla="*/ 187861 w 257901"/>
                  <a:gd name="connsiteY66" fmla="*/ 228235 h 262371"/>
                  <a:gd name="connsiteX67" fmla="*/ 209402 w 257901"/>
                  <a:gd name="connsiteY67" fmla="*/ 213404 h 262371"/>
                  <a:gd name="connsiteX68" fmla="*/ 227058 w 257901"/>
                  <a:gd name="connsiteY68" fmla="*/ 203693 h 262371"/>
                  <a:gd name="connsiteX69" fmla="*/ 230295 w 257901"/>
                  <a:gd name="connsiteY69" fmla="*/ 186331 h 262371"/>
                  <a:gd name="connsiteX70" fmla="*/ 230295 w 257901"/>
                  <a:gd name="connsiteY70" fmla="*/ 180151 h 262371"/>
                  <a:gd name="connsiteX71" fmla="*/ 242066 w 257901"/>
                  <a:gd name="connsiteY71" fmla="*/ 159670 h 262371"/>
                  <a:gd name="connsiteX72" fmla="*/ 252012 w 257901"/>
                  <a:gd name="connsiteY72" fmla="*/ 143898 h 262371"/>
                  <a:gd name="connsiteX73" fmla="*/ 243890 w 257901"/>
                  <a:gd name="connsiteY73" fmla="*/ 122887 h 262371"/>
                  <a:gd name="connsiteX74" fmla="*/ 243478 w 257901"/>
                  <a:gd name="connsiteY74" fmla="*/ 122298 h 262371"/>
                  <a:gd name="connsiteX75" fmla="*/ 236239 w 257901"/>
                  <a:gd name="connsiteY75" fmla="*/ 107291 h 262371"/>
                  <a:gd name="connsiteX76" fmla="*/ 239770 w 257901"/>
                  <a:gd name="connsiteY76" fmla="*/ 93224 h 262371"/>
                  <a:gd name="connsiteX77" fmla="*/ 242831 w 257901"/>
                  <a:gd name="connsiteY77" fmla="*/ 82690 h 262371"/>
                  <a:gd name="connsiteX78" fmla="*/ 230236 w 257901"/>
                  <a:gd name="connsiteY78" fmla="*/ 67093 h 262371"/>
                  <a:gd name="connsiteX79" fmla="*/ 219525 w 257901"/>
                  <a:gd name="connsiteY79" fmla="*/ 63032 h 262371"/>
                  <a:gd name="connsiteX80" fmla="*/ 207754 w 257901"/>
                  <a:gd name="connsiteY80" fmla="*/ 58442 h 262371"/>
                  <a:gd name="connsiteX81" fmla="*/ 201869 w 257901"/>
                  <a:gd name="connsiteY81" fmla="*/ 54263 h 262371"/>
                  <a:gd name="connsiteX82" fmla="*/ 201869 w 257901"/>
                  <a:gd name="connsiteY82" fmla="*/ 54263 h 262371"/>
                  <a:gd name="connsiteX83" fmla="*/ 190098 w 257901"/>
                  <a:gd name="connsiteY83" fmla="*/ 37196 h 262371"/>
                  <a:gd name="connsiteX84" fmla="*/ 168440 w 257901"/>
                  <a:gd name="connsiteY84" fmla="*/ 18833 h 262371"/>
                  <a:gd name="connsiteX85" fmla="*/ 167733 w 257901"/>
                  <a:gd name="connsiteY85" fmla="*/ 18833 h 262371"/>
                  <a:gd name="connsiteX86" fmla="*/ 159670 w 257901"/>
                  <a:gd name="connsiteY86" fmla="*/ 19834 h 262371"/>
                  <a:gd name="connsiteX87" fmla="*/ 143486 w 257901"/>
                  <a:gd name="connsiteY87" fmla="*/ 19834 h 262371"/>
                  <a:gd name="connsiteX88" fmla="*/ 131067 w 257901"/>
                  <a:gd name="connsiteY88" fmla="*/ 12300 h 262371"/>
                  <a:gd name="connsiteX89" fmla="*/ 117649 w 257901"/>
                  <a:gd name="connsiteY89" fmla="*/ 5709 h 262371"/>
                  <a:gd name="connsiteX90" fmla="*/ 104760 w 257901"/>
                  <a:gd name="connsiteY90" fmla="*/ 15125 h 262371"/>
                  <a:gd name="connsiteX91" fmla="*/ 95873 w 257901"/>
                  <a:gd name="connsiteY91" fmla="*/ 23836 h 262371"/>
                  <a:gd name="connsiteX92" fmla="*/ 76451 w 257901"/>
                  <a:gd name="connsiteY92" fmla="*/ 26013 h 262371"/>
                  <a:gd name="connsiteX93" fmla="*/ 68094 w 257901"/>
                  <a:gd name="connsiteY93" fmla="*/ 24601 h 262371"/>
                  <a:gd name="connsiteX94" fmla="*/ 53204 w 257901"/>
                  <a:gd name="connsiteY94" fmla="*/ 40903 h 262371"/>
                  <a:gd name="connsiteX95" fmla="*/ 40550 w 257901"/>
                  <a:gd name="connsiteY95" fmla="*/ 59972 h 262371"/>
                  <a:gd name="connsiteX96" fmla="*/ 36960 w 257901"/>
                  <a:gd name="connsiteY96" fmla="*/ 60855 h 262371"/>
                  <a:gd name="connsiteX97" fmla="*/ 33959 w 257901"/>
                  <a:gd name="connsiteY97" fmla="*/ 61561 h 262371"/>
                  <a:gd name="connsiteX98" fmla="*/ 23895 w 257901"/>
                  <a:gd name="connsiteY98" fmla="*/ 75980 h 262371"/>
                  <a:gd name="connsiteX99" fmla="*/ 23895 w 257901"/>
                  <a:gd name="connsiteY99" fmla="*/ 91341 h 262371"/>
                  <a:gd name="connsiteX100" fmla="*/ 24365 w 257901"/>
                  <a:gd name="connsiteY100" fmla="*/ 97226 h 262371"/>
                  <a:gd name="connsiteX101" fmla="*/ 14301 w 257901"/>
                  <a:gd name="connsiteY101" fmla="*/ 114883 h 262371"/>
                  <a:gd name="connsiteX102" fmla="*/ 6062 w 257901"/>
                  <a:gd name="connsiteY102" fmla="*/ 126653 h 262371"/>
                  <a:gd name="connsiteX103" fmla="*/ 12771 w 257901"/>
                  <a:gd name="connsiteY103" fmla="*/ 140190 h 262371"/>
                  <a:gd name="connsiteX104" fmla="*/ 20717 w 257901"/>
                  <a:gd name="connsiteY104" fmla="*/ 153550 h 262371"/>
                  <a:gd name="connsiteX105" fmla="*/ 19951 w 257901"/>
                  <a:gd name="connsiteY105" fmla="*/ 170205 h 262371"/>
                  <a:gd name="connsiteX106" fmla="*/ 21187 w 257901"/>
                  <a:gd name="connsiteY106" fmla="*/ 186743 h 262371"/>
                  <a:gd name="connsiteX107" fmla="*/ 31016 w 257901"/>
                  <a:gd name="connsiteY107" fmla="*/ 190981 h 262371"/>
                  <a:gd name="connsiteX108" fmla="*/ 42787 w 257901"/>
                  <a:gd name="connsiteY108" fmla="*/ 195983 h 262371"/>
                  <a:gd name="connsiteX109" fmla="*/ 49967 w 257901"/>
                  <a:gd name="connsiteY109" fmla="*/ 213639 h 262371"/>
                  <a:gd name="connsiteX110" fmla="*/ 55852 w 257901"/>
                  <a:gd name="connsiteY110" fmla="*/ 227647 h 262371"/>
                  <a:gd name="connsiteX111" fmla="*/ 67623 w 257901"/>
                  <a:gd name="connsiteY111" fmla="*/ 229530 h 2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257901" h="262371">
                    <a:moveTo>
                      <a:pt x="116648" y="262370"/>
                    </a:moveTo>
                    <a:cubicBezTo>
                      <a:pt x="109645" y="262370"/>
                      <a:pt x="102111" y="257544"/>
                      <a:pt x="94225" y="247951"/>
                    </a:cubicBezTo>
                    <a:cubicBezTo>
                      <a:pt x="89481" y="241056"/>
                      <a:pt x="82124" y="236399"/>
                      <a:pt x="73862" y="235062"/>
                    </a:cubicBezTo>
                    <a:cubicBezTo>
                      <a:pt x="71706" y="234909"/>
                      <a:pt x="69543" y="234909"/>
                      <a:pt x="67388" y="235062"/>
                    </a:cubicBezTo>
                    <a:cubicBezTo>
                      <a:pt x="62153" y="235677"/>
                      <a:pt x="56862" y="234560"/>
                      <a:pt x="52321" y="231884"/>
                    </a:cubicBezTo>
                    <a:cubicBezTo>
                      <a:pt x="47295" y="227365"/>
                      <a:pt x="44339" y="220984"/>
                      <a:pt x="44140" y="214228"/>
                    </a:cubicBezTo>
                    <a:cubicBezTo>
                      <a:pt x="44030" y="209118"/>
                      <a:pt x="42183" y="204199"/>
                      <a:pt x="38902" y="200279"/>
                    </a:cubicBezTo>
                    <a:cubicBezTo>
                      <a:pt x="36095" y="198327"/>
                      <a:pt x="32870" y="197057"/>
                      <a:pt x="29486" y="196572"/>
                    </a:cubicBezTo>
                    <a:cubicBezTo>
                      <a:pt x="24734" y="195935"/>
                      <a:pt x="20285" y="193884"/>
                      <a:pt x="16714" y="190686"/>
                    </a:cubicBezTo>
                    <a:cubicBezTo>
                      <a:pt x="10829" y="184801"/>
                      <a:pt x="12477" y="176620"/>
                      <a:pt x="14007" y="168969"/>
                    </a:cubicBezTo>
                    <a:cubicBezTo>
                      <a:pt x="15258" y="164369"/>
                      <a:pt x="15539" y="159559"/>
                      <a:pt x="14831" y="154844"/>
                    </a:cubicBezTo>
                    <a:cubicBezTo>
                      <a:pt x="13369" y="150660"/>
                      <a:pt x="11043" y="146830"/>
                      <a:pt x="8004" y="143603"/>
                    </a:cubicBezTo>
                    <a:cubicBezTo>
                      <a:pt x="3120" y="138999"/>
                      <a:pt x="244" y="132656"/>
                      <a:pt x="0" y="125947"/>
                    </a:cubicBezTo>
                    <a:cubicBezTo>
                      <a:pt x="1105" y="119539"/>
                      <a:pt x="4811" y="113872"/>
                      <a:pt x="10241" y="110292"/>
                    </a:cubicBezTo>
                    <a:cubicBezTo>
                      <a:pt x="14713" y="106290"/>
                      <a:pt x="18657" y="102876"/>
                      <a:pt x="18304" y="97580"/>
                    </a:cubicBezTo>
                    <a:cubicBezTo>
                      <a:pt x="18304" y="95755"/>
                      <a:pt x="18009" y="93931"/>
                      <a:pt x="17833" y="92165"/>
                    </a:cubicBezTo>
                    <a:cubicBezTo>
                      <a:pt x="17126" y="86576"/>
                      <a:pt x="17126" y="80922"/>
                      <a:pt x="17833" y="75333"/>
                    </a:cubicBezTo>
                    <a:cubicBezTo>
                      <a:pt x="18626" y="66879"/>
                      <a:pt x="24011" y="59549"/>
                      <a:pt x="31840" y="56264"/>
                    </a:cubicBezTo>
                    <a:cubicBezTo>
                      <a:pt x="33071" y="55861"/>
                      <a:pt x="34330" y="55546"/>
                      <a:pt x="35607" y="55323"/>
                    </a:cubicBezTo>
                    <a:cubicBezTo>
                      <a:pt x="36581" y="55143"/>
                      <a:pt x="37543" y="54907"/>
                      <a:pt x="38490" y="54616"/>
                    </a:cubicBezTo>
                    <a:cubicBezTo>
                      <a:pt x="43964" y="52851"/>
                      <a:pt x="45435" y="47848"/>
                      <a:pt x="47201" y="39844"/>
                    </a:cubicBezTo>
                    <a:cubicBezTo>
                      <a:pt x="49261" y="30663"/>
                      <a:pt x="51850" y="19186"/>
                      <a:pt x="67800" y="18951"/>
                    </a:cubicBezTo>
                    <a:cubicBezTo>
                      <a:pt x="71147" y="19088"/>
                      <a:pt x="74465" y="19621"/>
                      <a:pt x="77687" y="20540"/>
                    </a:cubicBezTo>
                    <a:cubicBezTo>
                      <a:pt x="82454" y="22546"/>
                      <a:pt x="87909" y="22038"/>
                      <a:pt x="92224" y="19186"/>
                    </a:cubicBezTo>
                    <a:cubicBezTo>
                      <a:pt x="95126" y="16952"/>
                      <a:pt x="97736" y="14362"/>
                      <a:pt x="99993" y="11476"/>
                    </a:cubicBezTo>
                    <a:cubicBezTo>
                      <a:pt x="104583" y="6062"/>
                      <a:pt x="109350" y="530"/>
                      <a:pt x="116943" y="0"/>
                    </a:cubicBezTo>
                    <a:cubicBezTo>
                      <a:pt x="123622" y="262"/>
                      <a:pt x="129945" y="3086"/>
                      <a:pt x="134599" y="7886"/>
                    </a:cubicBezTo>
                    <a:cubicBezTo>
                      <a:pt x="137578" y="10548"/>
                      <a:pt x="141005" y="12660"/>
                      <a:pt x="144721" y="14125"/>
                    </a:cubicBezTo>
                    <a:cubicBezTo>
                      <a:pt x="149191" y="15186"/>
                      <a:pt x="153847" y="15186"/>
                      <a:pt x="158317" y="14125"/>
                    </a:cubicBezTo>
                    <a:cubicBezTo>
                      <a:pt x="161234" y="13588"/>
                      <a:pt x="164183" y="13234"/>
                      <a:pt x="167145" y="13066"/>
                    </a:cubicBezTo>
                    <a:lnTo>
                      <a:pt x="168028" y="13066"/>
                    </a:lnTo>
                    <a:cubicBezTo>
                      <a:pt x="183800" y="13066"/>
                      <a:pt x="189686" y="24483"/>
                      <a:pt x="194924" y="34606"/>
                    </a:cubicBezTo>
                    <a:cubicBezTo>
                      <a:pt x="197447" y="40295"/>
                      <a:pt x="200954" y="45495"/>
                      <a:pt x="205282" y="49967"/>
                    </a:cubicBezTo>
                    <a:cubicBezTo>
                      <a:pt x="206748" y="51262"/>
                      <a:pt x="208369" y="52369"/>
                      <a:pt x="210108" y="53263"/>
                    </a:cubicBezTo>
                    <a:cubicBezTo>
                      <a:pt x="213745" y="54967"/>
                      <a:pt x="217502" y="56403"/>
                      <a:pt x="221349" y="57559"/>
                    </a:cubicBezTo>
                    <a:cubicBezTo>
                      <a:pt x="225357" y="58773"/>
                      <a:pt x="229287" y="60227"/>
                      <a:pt x="233120" y="61914"/>
                    </a:cubicBezTo>
                    <a:cubicBezTo>
                      <a:pt x="240712" y="65622"/>
                      <a:pt x="248893" y="73096"/>
                      <a:pt x="248893" y="82866"/>
                    </a:cubicBezTo>
                    <a:cubicBezTo>
                      <a:pt x="248668" y="87394"/>
                      <a:pt x="247442" y="91817"/>
                      <a:pt x="245303" y="95814"/>
                    </a:cubicBezTo>
                    <a:cubicBezTo>
                      <a:pt x="243409" y="99263"/>
                      <a:pt x="242379" y="103121"/>
                      <a:pt x="242301" y="107055"/>
                    </a:cubicBezTo>
                    <a:cubicBezTo>
                      <a:pt x="243204" y="111424"/>
                      <a:pt x="245233" y="115482"/>
                      <a:pt x="248186" y="118826"/>
                    </a:cubicBezTo>
                    <a:lnTo>
                      <a:pt x="248657" y="119414"/>
                    </a:lnTo>
                    <a:cubicBezTo>
                      <a:pt x="254744" y="126380"/>
                      <a:pt x="258036" y="135354"/>
                      <a:pt x="257897" y="144604"/>
                    </a:cubicBezTo>
                    <a:cubicBezTo>
                      <a:pt x="256499" y="152274"/>
                      <a:pt x="252305" y="159152"/>
                      <a:pt x="246127" y="163908"/>
                    </a:cubicBezTo>
                    <a:cubicBezTo>
                      <a:pt x="240667" y="167781"/>
                      <a:pt x="237114" y="173795"/>
                      <a:pt x="236357" y="180446"/>
                    </a:cubicBezTo>
                    <a:cubicBezTo>
                      <a:pt x="236357" y="182388"/>
                      <a:pt x="236357" y="184330"/>
                      <a:pt x="236357" y="186331"/>
                    </a:cubicBezTo>
                    <a:cubicBezTo>
                      <a:pt x="237133" y="193510"/>
                      <a:pt x="235651" y="200751"/>
                      <a:pt x="232119" y="207048"/>
                    </a:cubicBezTo>
                    <a:cubicBezTo>
                      <a:pt x="226665" y="213134"/>
                      <a:pt x="219369" y="217268"/>
                      <a:pt x="211344" y="218818"/>
                    </a:cubicBezTo>
                    <a:cubicBezTo>
                      <a:pt x="203458" y="221290"/>
                      <a:pt x="195983" y="223703"/>
                      <a:pt x="193688" y="230118"/>
                    </a:cubicBezTo>
                    <a:cubicBezTo>
                      <a:pt x="193098" y="231935"/>
                      <a:pt x="192703" y="233809"/>
                      <a:pt x="192511" y="235709"/>
                    </a:cubicBezTo>
                    <a:cubicBezTo>
                      <a:pt x="192307" y="237353"/>
                      <a:pt x="192013" y="238984"/>
                      <a:pt x="191628" y="240594"/>
                    </a:cubicBezTo>
                    <a:cubicBezTo>
                      <a:pt x="188177" y="252215"/>
                      <a:pt x="176211" y="259079"/>
                      <a:pt x="164438" y="256191"/>
                    </a:cubicBezTo>
                    <a:cubicBezTo>
                      <a:pt x="160815" y="254996"/>
                      <a:pt x="157355" y="253355"/>
                      <a:pt x="154138" y="251306"/>
                    </a:cubicBezTo>
                    <a:cubicBezTo>
                      <a:pt x="149018" y="248304"/>
                      <a:pt x="144663" y="245773"/>
                      <a:pt x="140190" y="247068"/>
                    </a:cubicBezTo>
                    <a:cubicBezTo>
                      <a:pt x="137039" y="248413"/>
                      <a:pt x="134298" y="250565"/>
                      <a:pt x="132244" y="253307"/>
                    </a:cubicBezTo>
                    <a:cubicBezTo>
                      <a:pt x="129643" y="256734"/>
                      <a:pt x="126250" y="259480"/>
                      <a:pt x="122357" y="261311"/>
                    </a:cubicBezTo>
                    <a:cubicBezTo>
                      <a:pt x="120541" y="262034"/>
                      <a:pt x="118602" y="262394"/>
                      <a:pt x="116648" y="262370"/>
                    </a:cubicBezTo>
                    <a:close/>
                    <a:moveTo>
                      <a:pt x="70271" y="229000"/>
                    </a:moveTo>
                    <a:cubicBezTo>
                      <a:pt x="71721" y="228881"/>
                      <a:pt x="73177" y="228881"/>
                      <a:pt x="74627" y="229000"/>
                    </a:cubicBezTo>
                    <a:cubicBezTo>
                      <a:pt x="84353" y="230574"/>
                      <a:pt x="93044" y="235980"/>
                      <a:pt x="98757" y="244008"/>
                    </a:cubicBezTo>
                    <a:cubicBezTo>
                      <a:pt x="107055" y="254013"/>
                      <a:pt x="114176" y="257956"/>
                      <a:pt x="120179" y="255779"/>
                    </a:cubicBezTo>
                    <a:cubicBezTo>
                      <a:pt x="123069" y="254277"/>
                      <a:pt x="125583" y="252145"/>
                      <a:pt x="127536" y="249540"/>
                    </a:cubicBezTo>
                    <a:cubicBezTo>
                      <a:pt x="130282" y="245956"/>
                      <a:pt x="133970" y="243205"/>
                      <a:pt x="138189" y="241595"/>
                    </a:cubicBezTo>
                    <a:cubicBezTo>
                      <a:pt x="144767" y="240424"/>
                      <a:pt x="151530" y="242163"/>
                      <a:pt x="156728" y="246362"/>
                    </a:cubicBezTo>
                    <a:cubicBezTo>
                      <a:pt x="159513" y="248172"/>
                      <a:pt x="162519" y="249617"/>
                      <a:pt x="165673" y="250658"/>
                    </a:cubicBezTo>
                    <a:cubicBezTo>
                      <a:pt x="174256" y="252664"/>
                      <a:pt x="182931" y="247710"/>
                      <a:pt x="185566" y="239300"/>
                    </a:cubicBezTo>
                    <a:cubicBezTo>
                      <a:pt x="185934" y="237910"/>
                      <a:pt x="186190" y="236493"/>
                      <a:pt x="186331" y="235062"/>
                    </a:cubicBezTo>
                    <a:cubicBezTo>
                      <a:pt x="186568" y="232734"/>
                      <a:pt x="187082" y="230442"/>
                      <a:pt x="187861" y="228235"/>
                    </a:cubicBezTo>
                    <a:cubicBezTo>
                      <a:pt x="191334" y="219113"/>
                      <a:pt x="200515" y="216464"/>
                      <a:pt x="209402" y="213404"/>
                    </a:cubicBezTo>
                    <a:cubicBezTo>
                      <a:pt x="216174" y="212136"/>
                      <a:pt x="222361" y="208733"/>
                      <a:pt x="227058" y="203693"/>
                    </a:cubicBezTo>
                    <a:cubicBezTo>
                      <a:pt x="229847" y="198359"/>
                      <a:pt x="230974" y="192312"/>
                      <a:pt x="230295" y="186331"/>
                    </a:cubicBezTo>
                    <a:cubicBezTo>
                      <a:pt x="230295" y="184271"/>
                      <a:pt x="230295" y="182153"/>
                      <a:pt x="230295" y="180151"/>
                    </a:cubicBezTo>
                    <a:cubicBezTo>
                      <a:pt x="231186" y="171980"/>
                      <a:pt x="235454" y="164554"/>
                      <a:pt x="242066" y="159670"/>
                    </a:cubicBezTo>
                    <a:cubicBezTo>
                      <a:pt x="247221" y="155827"/>
                      <a:pt x="250765" y="150206"/>
                      <a:pt x="252012" y="143898"/>
                    </a:cubicBezTo>
                    <a:cubicBezTo>
                      <a:pt x="252011" y="136128"/>
                      <a:pt x="249115" y="128637"/>
                      <a:pt x="243890" y="122887"/>
                    </a:cubicBezTo>
                    <a:lnTo>
                      <a:pt x="243478" y="122298"/>
                    </a:lnTo>
                    <a:cubicBezTo>
                      <a:pt x="239692" y="118083"/>
                      <a:pt x="237181" y="112878"/>
                      <a:pt x="236239" y="107291"/>
                    </a:cubicBezTo>
                    <a:cubicBezTo>
                      <a:pt x="236191" y="102377"/>
                      <a:pt x="237407" y="97533"/>
                      <a:pt x="239770" y="93224"/>
                    </a:cubicBezTo>
                    <a:cubicBezTo>
                      <a:pt x="241510" y="89963"/>
                      <a:pt x="242552" y="86376"/>
                      <a:pt x="242831" y="82690"/>
                    </a:cubicBezTo>
                    <a:cubicBezTo>
                      <a:pt x="241798" y="75580"/>
                      <a:pt x="236969" y="69600"/>
                      <a:pt x="230236" y="67093"/>
                    </a:cubicBezTo>
                    <a:cubicBezTo>
                      <a:pt x="226743" y="65544"/>
                      <a:pt x="223167" y="64188"/>
                      <a:pt x="219525" y="63032"/>
                    </a:cubicBezTo>
                    <a:cubicBezTo>
                      <a:pt x="215497" y="61784"/>
                      <a:pt x="211564" y="60250"/>
                      <a:pt x="207754" y="58442"/>
                    </a:cubicBezTo>
                    <a:cubicBezTo>
                      <a:pt x="205623" y="57304"/>
                      <a:pt x="203645" y="55900"/>
                      <a:pt x="201869" y="54263"/>
                    </a:cubicBezTo>
                    <a:lnTo>
                      <a:pt x="201869" y="54263"/>
                    </a:lnTo>
                    <a:cubicBezTo>
                      <a:pt x="196928" y="49347"/>
                      <a:pt x="192937" y="43561"/>
                      <a:pt x="190098" y="37196"/>
                    </a:cubicBezTo>
                    <a:cubicBezTo>
                      <a:pt x="184801" y="26955"/>
                      <a:pt x="180622" y="18833"/>
                      <a:pt x="168440" y="18833"/>
                    </a:cubicBezTo>
                    <a:lnTo>
                      <a:pt x="167733" y="18833"/>
                    </a:lnTo>
                    <a:cubicBezTo>
                      <a:pt x="165028" y="19000"/>
                      <a:pt x="162335" y="19334"/>
                      <a:pt x="159670" y="19834"/>
                    </a:cubicBezTo>
                    <a:cubicBezTo>
                      <a:pt x="154350" y="21100"/>
                      <a:pt x="148806" y="21100"/>
                      <a:pt x="143486" y="19834"/>
                    </a:cubicBezTo>
                    <a:cubicBezTo>
                      <a:pt x="138898" y="18149"/>
                      <a:pt x="134680" y="15591"/>
                      <a:pt x="131067" y="12300"/>
                    </a:cubicBezTo>
                    <a:cubicBezTo>
                      <a:pt x="127571" y="8510"/>
                      <a:pt x="122786" y="6159"/>
                      <a:pt x="117649" y="5709"/>
                    </a:cubicBezTo>
                    <a:cubicBezTo>
                      <a:pt x="112528" y="6062"/>
                      <a:pt x="108938" y="10241"/>
                      <a:pt x="104760" y="15125"/>
                    </a:cubicBezTo>
                    <a:cubicBezTo>
                      <a:pt x="102189" y="18403"/>
                      <a:pt x="99201" y="21331"/>
                      <a:pt x="95873" y="23836"/>
                    </a:cubicBezTo>
                    <a:cubicBezTo>
                      <a:pt x="90148" y="27702"/>
                      <a:pt x="82890" y="28515"/>
                      <a:pt x="76451" y="26013"/>
                    </a:cubicBezTo>
                    <a:cubicBezTo>
                      <a:pt x="73748" y="25142"/>
                      <a:pt x="70933" y="24666"/>
                      <a:pt x="68094" y="24601"/>
                    </a:cubicBezTo>
                    <a:cubicBezTo>
                      <a:pt x="57324" y="24601"/>
                      <a:pt x="55440" y="30898"/>
                      <a:pt x="53204" y="40903"/>
                    </a:cubicBezTo>
                    <a:cubicBezTo>
                      <a:pt x="51497" y="48496"/>
                      <a:pt x="49614" y="57088"/>
                      <a:pt x="40550" y="59972"/>
                    </a:cubicBezTo>
                    <a:cubicBezTo>
                      <a:pt x="39377" y="60356"/>
                      <a:pt x="38177" y="60651"/>
                      <a:pt x="36960" y="60855"/>
                    </a:cubicBezTo>
                    <a:cubicBezTo>
                      <a:pt x="35960" y="60855"/>
                      <a:pt x="34959" y="61267"/>
                      <a:pt x="33959" y="61561"/>
                    </a:cubicBezTo>
                    <a:cubicBezTo>
                      <a:pt x="28279" y="64237"/>
                      <a:pt x="24447" y="69726"/>
                      <a:pt x="23895" y="75980"/>
                    </a:cubicBezTo>
                    <a:cubicBezTo>
                      <a:pt x="23250" y="81081"/>
                      <a:pt x="23250" y="86241"/>
                      <a:pt x="23895" y="91341"/>
                    </a:cubicBezTo>
                    <a:cubicBezTo>
                      <a:pt x="23895" y="93224"/>
                      <a:pt x="24248" y="95108"/>
                      <a:pt x="24365" y="97226"/>
                    </a:cubicBezTo>
                    <a:cubicBezTo>
                      <a:pt x="24895" y="105466"/>
                      <a:pt x="19245" y="110410"/>
                      <a:pt x="14301" y="114883"/>
                    </a:cubicBezTo>
                    <a:cubicBezTo>
                      <a:pt x="10116" y="117573"/>
                      <a:pt x="7157" y="121800"/>
                      <a:pt x="6062" y="126653"/>
                    </a:cubicBezTo>
                    <a:cubicBezTo>
                      <a:pt x="6537" y="131843"/>
                      <a:pt x="8929" y="136669"/>
                      <a:pt x="12771" y="140190"/>
                    </a:cubicBezTo>
                    <a:cubicBezTo>
                      <a:pt x="16364" y="144009"/>
                      <a:pt x="19076" y="148569"/>
                      <a:pt x="20717" y="153550"/>
                    </a:cubicBezTo>
                    <a:cubicBezTo>
                      <a:pt x="21699" y="159090"/>
                      <a:pt x="21437" y="164779"/>
                      <a:pt x="19951" y="170205"/>
                    </a:cubicBezTo>
                    <a:cubicBezTo>
                      <a:pt x="18598" y="176973"/>
                      <a:pt x="17480" y="182859"/>
                      <a:pt x="21187" y="186743"/>
                    </a:cubicBezTo>
                    <a:cubicBezTo>
                      <a:pt x="24007" y="189040"/>
                      <a:pt x="27410" y="190507"/>
                      <a:pt x="31016" y="190981"/>
                    </a:cubicBezTo>
                    <a:cubicBezTo>
                      <a:pt x="35293" y="191647"/>
                      <a:pt x="39338" y="193367"/>
                      <a:pt x="42787" y="195983"/>
                    </a:cubicBezTo>
                    <a:cubicBezTo>
                      <a:pt x="47255" y="200795"/>
                      <a:pt x="49809" y="207075"/>
                      <a:pt x="49967" y="213639"/>
                    </a:cubicBezTo>
                    <a:cubicBezTo>
                      <a:pt x="49972" y="218909"/>
                      <a:pt x="52093" y="223955"/>
                      <a:pt x="55852" y="227647"/>
                    </a:cubicBezTo>
                    <a:cubicBezTo>
                      <a:pt x="59480" y="229496"/>
                      <a:pt x="63599" y="230155"/>
                      <a:pt x="67623" y="229530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0" name="Graphic 6">
                <a:extLst>
                  <a:ext uri="{FF2B5EF4-FFF2-40B4-BE49-F238E27FC236}">
                    <a16:creationId xmlns:a16="http://schemas.microsoft.com/office/drawing/2014/main" xmlns="" id="{7B0E110A-C02E-4F3B-87B7-9277678E68CA}"/>
                  </a:ext>
                </a:extLst>
              </p:cNvPr>
              <p:cNvGrpSpPr/>
              <p:nvPr/>
            </p:nvGrpSpPr>
            <p:grpSpPr>
              <a:xfrm>
                <a:off x="6723583" y="2762030"/>
                <a:ext cx="186896" cy="184967"/>
                <a:chOff x="6723583" y="2762030"/>
                <a:chExt cx="186896" cy="184967"/>
              </a:xfrm>
            </p:grpSpPr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xmlns="" id="{27E56A76-94E6-4829-8DCD-637DEEA69D32}"/>
                    </a:ext>
                  </a:extLst>
                </p:cNvPr>
                <p:cNvSpPr/>
                <p:nvPr/>
              </p:nvSpPr>
              <p:spPr>
                <a:xfrm>
                  <a:off x="6726592" y="2764445"/>
                  <a:ext cx="180536" cy="179441"/>
                </a:xfrm>
                <a:custGeom>
                  <a:avLst/>
                  <a:gdLst>
                    <a:gd name="connsiteX0" fmla="*/ 18644 w 180536"/>
                    <a:gd name="connsiteY0" fmla="*/ 54705 h 179441"/>
                    <a:gd name="connsiteX1" fmla="*/ 988 w 180536"/>
                    <a:gd name="connsiteY1" fmla="*/ 87192 h 179441"/>
                    <a:gd name="connsiteX2" fmla="*/ 6521 w 180536"/>
                    <a:gd name="connsiteY2" fmla="*/ 103142 h 179441"/>
                    <a:gd name="connsiteX3" fmla="*/ 2048 w 180536"/>
                    <a:gd name="connsiteY3" fmla="*/ 124741 h 179441"/>
                    <a:gd name="connsiteX4" fmla="*/ 19704 w 180536"/>
                    <a:gd name="connsiteY4" fmla="*/ 137159 h 179441"/>
                    <a:gd name="connsiteX5" fmla="*/ 25118 w 180536"/>
                    <a:gd name="connsiteY5" fmla="*/ 155286 h 179441"/>
                    <a:gd name="connsiteX6" fmla="*/ 55605 w 180536"/>
                    <a:gd name="connsiteY6" fmla="*/ 167881 h 179441"/>
                    <a:gd name="connsiteX7" fmla="*/ 58076 w 180536"/>
                    <a:gd name="connsiteY7" fmla="*/ 172177 h 179441"/>
                    <a:gd name="connsiteX8" fmla="*/ 72143 w 180536"/>
                    <a:gd name="connsiteY8" fmla="*/ 177180 h 179441"/>
                    <a:gd name="connsiteX9" fmla="*/ 87033 w 180536"/>
                    <a:gd name="connsiteY9" fmla="*/ 172295 h 179441"/>
                    <a:gd name="connsiteX10" fmla="*/ 110574 w 180536"/>
                    <a:gd name="connsiteY10" fmla="*/ 179240 h 179441"/>
                    <a:gd name="connsiteX11" fmla="*/ 126994 w 180536"/>
                    <a:gd name="connsiteY11" fmla="*/ 163349 h 179441"/>
                    <a:gd name="connsiteX12" fmla="*/ 150536 w 180536"/>
                    <a:gd name="connsiteY12" fmla="*/ 155522 h 179441"/>
                    <a:gd name="connsiteX13" fmla="*/ 152655 w 180536"/>
                    <a:gd name="connsiteY13" fmla="*/ 138336 h 179441"/>
                    <a:gd name="connsiteX14" fmla="*/ 172017 w 180536"/>
                    <a:gd name="connsiteY14" fmla="*/ 122740 h 179441"/>
                    <a:gd name="connsiteX15" fmla="*/ 169722 w 180536"/>
                    <a:gd name="connsiteY15" fmla="*/ 108144 h 179441"/>
                    <a:gd name="connsiteX16" fmla="*/ 174960 w 180536"/>
                    <a:gd name="connsiteY16" fmla="*/ 89841 h 179441"/>
                    <a:gd name="connsiteX17" fmla="*/ 178609 w 180536"/>
                    <a:gd name="connsiteY17" fmla="*/ 70125 h 179441"/>
                    <a:gd name="connsiteX18" fmla="*/ 165308 w 180536"/>
                    <a:gd name="connsiteY18" fmla="*/ 60649 h 179441"/>
                    <a:gd name="connsiteX19" fmla="*/ 166426 w 180536"/>
                    <a:gd name="connsiteY19" fmla="*/ 40757 h 179441"/>
                    <a:gd name="connsiteX20" fmla="*/ 152301 w 180536"/>
                    <a:gd name="connsiteY20" fmla="*/ 27103 h 179441"/>
                    <a:gd name="connsiteX21" fmla="*/ 144356 w 180536"/>
                    <a:gd name="connsiteY21" fmla="*/ 27809 h 179441"/>
                    <a:gd name="connsiteX22" fmla="*/ 119814 w 180536"/>
                    <a:gd name="connsiteY22" fmla="*/ 5503 h 179441"/>
                    <a:gd name="connsiteX23" fmla="*/ 101628 w 180536"/>
                    <a:gd name="connsiteY23" fmla="*/ 7916 h 179441"/>
                    <a:gd name="connsiteX24" fmla="*/ 72201 w 180536"/>
                    <a:gd name="connsiteY24" fmla="*/ 206 h 179441"/>
                    <a:gd name="connsiteX25" fmla="*/ 57841 w 180536"/>
                    <a:gd name="connsiteY25" fmla="*/ 10918 h 179441"/>
                    <a:gd name="connsiteX26" fmla="*/ 49484 w 180536"/>
                    <a:gd name="connsiteY26" fmla="*/ 18745 h 179441"/>
                    <a:gd name="connsiteX27" fmla="*/ 31180 w 180536"/>
                    <a:gd name="connsiteY27" fmla="*/ 18745 h 179441"/>
                    <a:gd name="connsiteX28" fmla="*/ 21293 w 180536"/>
                    <a:gd name="connsiteY28" fmla="*/ 32282 h 179441"/>
                    <a:gd name="connsiteX29" fmla="*/ 19821 w 180536"/>
                    <a:gd name="connsiteY29" fmla="*/ 49938 h 179441"/>
                    <a:gd name="connsiteX30" fmla="*/ 18644 w 180536"/>
                    <a:gd name="connsiteY30" fmla="*/ 54705 h 17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536" h="179441">
                      <a:moveTo>
                        <a:pt x="18644" y="54705"/>
                      </a:moveTo>
                      <a:cubicBezTo>
                        <a:pt x="12759" y="66476"/>
                        <a:pt x="-4250" y="71419"/>
                        <a:pt x="988" y="87192"/>
                      </a:cubicBezTo>
                      <a:cubicBezTo>
                        <a:pt x="2695" y="92607"/>
                        <a:pt x="6874" y="97492"/>
                        <a:pt x="6521" y="103142"/>
                      </a:cubicBezTo>
                      <a:cubicBezTo>
                        <a:pt x="6521" y="110675"/>
                        <a:pt x="-542" y="117737"/>
                        <a:pt x="2048" y="124741"/>
                      </a:cubicBezTo>
                      <a:cubicBezTo>
                        <a:pt x="4637" y="131745"/>
                        <a:pt x="13818" y="132510"/>
                        <a:pt x="19704" y="137159"/>
                      </a:cubicBezTo>
                      <a:cubicBezTo>
                        <a:pt x="26354" y="142574"/>
                        <a:pt x="23117" y="148930"/>
                        <a:pt x="25118" y="155286"/>
                      </a:cubicBezTo>
                      <a:cubicBezTo>
                        <a:pt x="30297" y="172295"/>
                        <a:pt x="48660" y="157287"/>
                        <a:pt x="55605" y="167881"/>
                      </a:cubicBezTo>
                      <a:cubicBezTo>
                        <a:pt x="56546" y="169234"/>
                        <a:pt x="57135" y="170824"/>
                        <a:pt x="58076" y="172177"/>
                      </a:cubicBezTo>
                      <a:cubicBezTo>
                        <a:pt x="61516" y="176267"/>
                        <a:pt x="66893" y="178180"/>
                        <a:pt x="72143" y="177180"/>
                      </a:cubicBezTo>
                      <a:cubicBezTo>
                        <a:pt x="77269" y="176103"/>
                        <a:pt x="82265" y="174467"/>
                        <a:pt x="87033" y="172295"/>
                      </a:cubicBezTo>
                      <a:cubicBezTo>
                        <a:pt x="95919" y="169117"/>
                        <a:pt x="101981" y="181123"/>
                        <a:pt x="110574" y="179240"/>
                      </a:cubicBezTo>
                      <a:cubicBezTo>
                        <a:pt x="118166" y="177592"/>
                        <a:pt x="120285" y="167469"/>
                        <a:pt x="126994" y="163349"/>
                      </a:cubicBezTo>
                      <a:cubicBezTo>
                        <a:pt x="133704" y="159229"/>
                        <a:pt x="146416" y="162996"/>
                        <a:pt x="150536" y="155522"/>
                      </a:cubicBezTo>
                      <a:cubicBezTo>
                        <a:pt x="153478" y="150460"/>
                        <a:pt x="150183" y="143751"/>
                        <a:pt x="152655" y="138336"/>
                      </a:cubicBezTo>
                      <a:cubicBezTo>
                        <a:pt x="156186" y="130568"/>
                        <a:pt x="169310" y="130862"/>
                        <a:pt x="172017" y="122740"/>
                      </a:cubicBezTo>
                      <a:cubicBezTo>
                        <a:pt x="173665" y="117973"/>
                        <a:pt x="170487" y="112911"/>
                        <a:pt x="169722" y="108144"/>
                      </a:cubicBezTo>
                      <a:cubicBezTo>
                        <a:pt x="168922" y="101588"/>
                        <a:pt x="170811" y="94985"/>
                        <a:pt x="174960" y="89841"/>
                      </a:cubicBezTo>
                      <a:cubicBezTo>
                        <a:pt x="179021" y="83955"/>
                        <a:pt x="183023" y="75775"/>
                        <a:pt x="178609" y="70125"/>
                      </a:cubicBezTo>
                      <a:cubicBezTo>
                        <a:pt x="175195" y="65770"/>
                        <a:pt x="168310" y="65240"/>
                        <a:pt x="165308" y="60649"/>
                      </a:cubicBezTo>
                      <a:cubicBezTo>
                        <a:pt x="161659" y="54764"/>
                        <a:pt x="166485" y="47584"/>
                        <a:pt x="166426" y="40757"/>
                      </a:cubicBezTo>
                      <a:cubicBezTo>
                        <a:pt x="166085" y="33180"/>
                        <a:pt x="159888" y="27188"/>
                        <a:pt x="152301" y="27103"/>
                      </a:cubicBezTo>
                      <a:cubicBezTo>
                        <a:pt x="149594" y="27103"/>
                        <a:pt x="147005" y="27985"/>
                        <a:pt x="144356" y="27809"/>
                      </a:cubicBezTo>
                      <a:cubicBezTo>
                        <a:pt x="132997" y="26808"/>
                        <a:pt x="130643" y="9152"/>
                        <a:pt x="119814" y="5503"/>
                      </a:cubicBezTo>
                      <a:cubicBezTo>
                        <a:pt x="113929" y="3561"/>
                        <a:pt x="107690" y="6504"/>
                        <a:pt x="101628" y="7916"/>
                      </a:cubicBezTo>
                      <a:cubicBezTo>
                        <a:pt x="89857" y="10741"/>
                        <a:pt x="83972" y="-1736"/>
                        <a:pt x="72201" y="206"/>
                      </a:cubicBezTo>
                      <a:cubicBezTo>
                        <a:pt x="66251" y="1876"/>
                        <a:pt x="61137" y="5693"/>
                        <a:pt x="57841" y="10918"/>
                      </a:cubicBezTo>
                      <a:cubicBezTo>
                        <a:pt x="55806" y="14228"/>
                        <a:pt x="52920" y="16931"/>
                        <a:pt x="49484" y="18745"/>
                      </a:cubicBezTo>
                      <a:cubicBezTo>
                        <a:pt x="43598" y="20923"/>
                        <a:pt x="37066" y="17333"/>
                        <a:pt x="31180" y="18745"/>
                      </a:cubicBezTo>
                      <a:cubicBezTo>
                        <a:pt x="25639" y="21088"/>
                        <a:pt x="21839" y="26291"/>
                        <a:pt x="21293" y="32282"/>
                      </a:cubicBezTo>
                      <a:cubicBezTo>
                        <a:pt x="20292" y="38167"/>
                        <a:pt x="20881" y="44052"/>
                        <a:pt x="19821" y="49938"/>
                      </a:cubicBezTo>
                      <a:cubicBezTo>
                        <a:pt x="19641" y="51574"/>
                        <a:pt x="19246" y="53175"/>
                        <a:pt x="18644" y="54705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xmlns="" id="{2B648F46-FDDB-48E0-B589-BF14A248F891}"/>
                    </a:ext>
                  </a:extLst>
                </p:cNvPr>
                <p:cNvSpPr/>
                <p:nvPr/>
              </p:nvSpPr>
              <p:spPr>
                <a:xfrm>
                  <a:off x="6727063" y="2764387"/>
                  <a:ext cx="161835" cy="162348"/>
                </a:xfrm>
                <a:custGeom>
                  <a:avLst/>
                  <a:gdLst>
                    <a:gd name="connsiteX0" fmla="*/ 29473 w 161835"/>
                    <a:gd name="connsiteY0" fmla="*/ 162349 h 162348"/>
                    <a:gd name="connsiteX1" fmla="*/ 30709 w 161835"/>
                    <a:gd name="connsiteY1" fmla="*/ 129567 h 162348"/>
                    <a:gd name="connsiteX2" fmla="*/ 23647 w 161835"/>
                    <a:gd name="connsiteY2" fmla="*/ 126566 h 162348"/>
                    <a:gd name="connsiteX3" fmla="*/ 18468 w 161835"/>
                    <a:gd name="connsiteY3" fmla="*/ 121269 h 162348"/>
                    <a:gd name="connsiteX4" fmla="*/ 24353 w 161835"/>
                    <a:gd name="connsiteY4" fmla="*/ 109498 h 162348"/>
                    <a:gd name="connsiteX5" fmla="*/ 18880 w 161835"/>
                    <a:gd name="connsiteY5" fmla="*/ 90253 h 162348"/>
                    <a:gd name="connsiteX6" fmla="*/ 30651 w 161835"/>
                    <a:gd name="connsiteY6" fmla="*/ 78482 h 162348"/>
                    <a:gd name="connsiteX7" fmla="*/ 31651 w 161835"/>
                    <a:gd name="connsiteY7" fmla="*/ 64357 h 162348"/>
                    <a:gd name="connsiteX8" fmla="*/ 39184 w 161835"/>
                    <a:gd name="connsiteY8" fmla="*/ 60002 h 162348"/>
                    <a:gd name="connsiteX9" fmla="*/ 47954 w 161835"/>
                    <a:gd name="connsiteY9" fmla="*/ 58119 h 162348"/>
                    <a:gd name="connsiteX10" fmla="*/ 56723 w 161835"/>
                    <a:gd name="connsiteY10" fmla="*/ 38697 h 162348"/>
                    <a:gd name="connsiteX11" fmla="*/ 74909 w 161835"/>
                    <a:gd name="connsiteY11" fmla="*/ 32164 h 162348"/>
                    <a:gd name="connsiteX12" fmla="*/ 82383 w 161835"/>
                    <a:gd name="connsiteY12" fmla="*/ 21688 h 162348"/>
                    <a:gd name="connsiteX13" fmla="*/ 89504 w 161835"/>
                    <a:gd name="connsiteY13" fmla="*/ 20511 h 162348"/>
                    <a:gd name="connsiteX14" fmla="*/ 92859 w 161835"/>
                    <a:gd name="connsiteY14" fmla="*/ 23512 h 162348"/>
                    <a:gd name="connsiteX15" fmla="*/ 110686 w 161835"/>
                    <a:gd name="connsiteY15" fmla="*/ 27685 h 162348"/>
                    <a:gd name="connsiteX16" fmla="*/ 111045 w 161835"/>
                    <a:gd name="connsiteY16" fmla="*/ 27456 h 162348"/>
                    <a:gd name="connsiteX17" fmla="*/ 124464 w 161835"/>
                    <a:gd name="connsiteY17" fmla="*/ 24748 h 162348"/>
                    <a:gd name="connsiteX18" fmla="*/ 131467 w 161835"/>
                    <a:gd name="connsiteY18" fmla="*/ 32399 h 162348"/>
                    <a:gd name="connsiteX19" fmla="*/ 139942 w 161835"/>
                    <a:gd name="connsiteY19" fmla="*/ 37696 h 162348"/>
                    <a:gd name="connsiteX20" fmla="*/ 145239 w 161835"/>
                    <a:gd name="connsiteY20" fmla="*/ 35107 h 162348"/>
                    <a:gd name="connsiteX21" fmla="*/ 157363 w 161835"/>
                    <a:gd name="connsiteY21" fmla="*/ 31222 h 162348"/>
                    <a:gd name="connsiteX22" fmla="*/ 161836 w 161835"/>
                    <a:gd name="connsiteY22" fmla="*/ 30693 h 162348"/>
                    <a:gd name="connsiteX23" fmla="*/ 152596 w 161835"/>
                    <a:gd name="connsiteY23" fmla="*/ 27103 h 162348"/>
                    <a:gd name="connsiteX24" fmla="*/ 144650 w 161835"/>
                    <a:gd name="connsiteY24" fmla="*/ 27809 h 162348"/>
                    <a:gd name="connsiteX25" fmla="*/ 120108 w 161835"/>
                    <a:gd name="connsiteY25" fmla="*/ 5503 h 162348"/>
                    <a:gd name="connsiteX26" fmla="*/ 101923 w 161835"/>
                    <a:gd name="connsiteY26" fmla="*/ 7916 h 162348"/>
                    <a:gd name="connsiteX27" fmla="*/ 72496 w 161835"/>
                    <a:gd name="connsiteY27" fmla="*/ 206 h 162348"/>
                    <a:gd name="connsiteX28" fmla="*/ 58135 w 161835"/>
                    <a:gd name="connsiteY28" fmla="*/ 10918 h 162348"/>
                    <a:gd name="connsiteX29" fmla="*/ 49778 w 161835"/>
                    <a:gd name="connsiteY29" fmla="*/ 18745 h 162348"/>
                    <a:gd name="connsiteX30" fmla="*/ 31475 w 161835"/>
                    <a:gd name="connsiteY30" fmla="*/ 18745 h 162348"/>
                    <a:gd name="connsiteX31" fmla="*/ 21587 w 161835"/>
                    <a:gd name="connsiteY31" fmla="*/ 32282 h 162348"/>
                    <a:gd name="connsiteX32" fmla="*/ 20116 w 161835"/>
                    <a:gd name="connsiteY32" fmla="*/ 49938 h 162348"/>
                    <a:gd name="connsiteX33" fmla="*/ 18644 w 161835"/>
                    <a:gd name="connsiteY33" fmla="*/ 54470 h 162348"/>
                    <a:gd name="connsiteX34" fmla="*/ 988 w 161835"/>
                    <a:gd name="connsiteY34" fmla="*/ 86957 h 162348"/>
                    <a:gd name="connsiteX35" fmla="*/ 6521 w 161835"/>
                    <a:gd name="connsiteY35" fmla="*/ 102906 h 162348"/>
                    <a:gd name="connsiteX36" fmla="*/ 2048 w 161835"/>
                    <a:gd name="connsiteY36" fmla="*/ 124506 h 162348"/>
                    <a:gd name="connsiteX37" fmla="*/ 19704 w 161835"/>
                    <a:gd name="connsiteY37" fmla="*/ 136924 h 162348"/>
                    <a:gd name="connsiteX38" fmla="*/ 25118 w 161835"/>
                    <a:gd name="connsiteY38" fmla="*/ 155051 h 162348"/>
                    <a:gd name="connsiteX39" fmla="*/ 29473 w 161835"/>
                    <a:gd name="connsiteY39" fmla="*/ 162349 h 16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61835" h="162348">
                      <a:moveTo>
                        <a:pt x="29473" y="162349"/>
                      </a:moveTo>
                      <a:cubicBezTo>
                        <a:pt x="25354" y="151520"/>
                        <a:pt x="40773" y="136865"/>
                        <a:pt x="30709" y="129567"/>
                      </a:cubicBezTo>
                      <a:cubicBezTo>
                        <a:pt x="28469" y="128319"/>
                        <a:pt x="26102" y="127313"/>
                        <a:pt x="23647" y="126566"/>
                      </a:cubicBezTo>
                      <a:cubicBezTo>
                        <a:pt x="21124" y="125806"/>
                        <a:pt x="19168" y="123805"/>
                        <a:pt x="18468" y="121269"/>
                      </a:cubicBezTo>
                      <a:cubicBezTo>
                        <a:pt x="17879" y="116972"/>
                        <a:pt x="23000" y="114030"/>
                        <a:pt x="24353" y="109498"/>
                      </a:cubicBezTo>
                      <a:cubicBezTo>
                        <a:pt x="26060" y="102847"/>
                        <a:pt x="16938" y="96844"/>
                        <a:pt x="18880" y="90253"/>
                      </a:cubicBezTo>
                      <a:cubicBezTo>
                        <a:pt x="20410" y="84779"/>
                        <a:pt x="28355" y="83485"/>
                        <a:pt x="30651" y="78482"/>
                      </a:cubicBezTo>
                      <a:cubicBezTo>
                        <a:pt x="32946" y="73479"/>
                        <a:pt x="29356" y="68536"/>
                        <a:pt x="31651" y="64357"/>
                      </a:cubicBezTo>
                      <a:cubicBezTo>
                        <a:pt x="33395" y="61862"/>
                        <a:pt x="36153" y="60267"/>
                        <a:pt x="39184" y="60002"/>
                      </a:cubicBezTo>
                      <a:cubicBezTo>
                        <a:pt x="42174" y="59737"/>
                        <a:pt x="45119" y="59107"/>
                        <a:pt x="47954" y="58119"/>
                      </a:cubicBezTo>
                      <a:cubicBezTo>
                        <a:pt x="57194" y="53704"/>
                        <a:pt x="49896" y="43523"/>
                        <a:pt x="56723" y="38697"/>
                      </a:cubicBezTo>
                      <a:cubicBezTo>
                        <a:pt x="63550" y="33871"/>
                        <a:pt x="69671" y="39344"/>
                        <a:pt x="74909" y="32164"/>
                      </a:cubicBezTo>
                      <a:cubicBezTo>
                        <a:pt x="76963" y="28381"/>
                        <a:pt x="79476" y="24863"/>
                        <a:pt x="82383" y="21688"/>
                      </a:cubicBezTo>
                      <a:cubicBezTo>
                        <a:pt x="84343" y="19984"/>
                        <a:pt x="87097" y="19528"/>
                        <a:pt x="89504" y="20511"/>
                      </a:cubicBezTo>
                      <a:cubicBezTo>
                        <a:pt x="90793" y="21301"/>
                        <a:pt x="91929" y="22318"/>
                        <a:pt x="92859" y="23512"/>
                      </a:cubicBezTo>
                      <a:cubicBezTo>
                        <a:pt x="96632" y="29588"/>
                        <a:pt x="104612" y="31457"/>
                        <a:pt x="110686" y="27685"/>
                      </a:cubicBezTo>
                      <a:cubicBezTo>
                        <a:pt x="110809" y="27610"/>
                        <a:pt x="110927" y="27534"/>
                        <a:pt x="111045" y="27456"/>
                      </a:cubicBezTo>
                      <a:cubicBezTo>
                        <a:pt x="114917" y="24658"/>
                        <a:pt x="119808" y="23670"/>
                        <a:pt x="124464" y="24748"/>
                      </a:cubicBezTo>
                      <a:cubicBezTo>
                        <a:pt x="127483" y="26575"/>
                        <a:pt x="129913" y="29231"/>
                        <a:pt x="131467" y="32399"/>
                      </a:cubicBezTo>
                      <a:cubicBezTo>
                        <a:pt x="133115" y="35577"/>
                        <a:pt x="136364" y="37606"/>
                        <a:pt x="139942" y="37696"/>
                      </a:cubicBezTo>
                      <a:cubicBezTo>
                        <a:pt x="141855" y="37172"/>
                        <a:pt x="143650" y="36294"/>
                        <a:pt x="145239" y="35107"/>
                      </a:cubicBezTo>
                      <a:cubicBezTo>
                        <a:pt x="149041" y="33157"/>
                        <a:pt x="153137" y="31845"/>
                        <a:pt x="157363" y="31222"/>
                      </a:cubicBezTo>
                      <a:lnTo>
                        <a:pt x="161836" y="30693"/>
                      </a:lnTo>
                      <a:cubicBezTo>
                        <a:pt x="159328" y="28356"/>
                        <a:pt x="156021" y="27070"/>
                        <a:pt x="152596" y="27103"/>
                      </a:cubicBezTo>
                      <a:cubicBezTo>
                        <a:pt x="149888" y="27103"/>
                        <a:pt x="147299" y="27985"/>
                        <a:pt x="144650" y="27809"/>
                      </a:cubicBezTo>
                      <a:cubicBezTo>
                        <a:pt x="133292" y="26808"/>
                        <a:pt x="130937" y="9152"/>
                        <a:pt x="120108" y="5503"/>
                      </a:cubicBezTo>
                      <a:cubicBezTo>
                        <a:pt x="114223" y="3561"/>
                        <a:pt x="107984" y="6504"/>
                        <a:pt x="101923" y="7916"/>
                      </a:cubicBezTo>
                      <a:cubicBezTo>
                        <a:pt x="90152" y="10741"/>
                        <a:pt x="84266" y="-1736"/>
                        <a:pt x="72496" y="206"/>
                      </a:cubicBezTo>
                      <a:cubicBezTo>
                        <a:pt x="66545" y="1876"/>
                        <a:pt x="61431" y="5693"/>
                        <a:pt x="58135" y="10918"/>
                      </a:cubicBezTo>
                      <a:cubicBezTo>
                        <a:pt x="56100" y="14228"/>
                        <a:pt x="53214" y="16931"/>
                        <a:pt x="49778" y="18745"/>
                      </a:cubicBezTo>
                      <a:cubicBezTo>
                        <a:pt x="43893" y="20923"/>
                        <a:pt x="37360" y="17333"/>
                        <a:pt x="31475" y="18745"/>
                      </a:cubicBezTo>
                      <a:cubicBezTo>
                        <a:pt x="25933" y="21088"/>
                        <a:pt x="22133" y="26291"/>
                        <a:pt x="21587" y="32282"/>
                      </a:cubicBezTo>
                      <a:cubicBezTo>
                        <a:pt x="20587" y="38167"/>
                        <a:pt x="21175" y="44052"/>
                        <a:pt x="20116" y="49938"/>
                      </a:cubicBezTo>
                      <a:cubicBezTo>
                        <a:pt x="19821" y="51503"/>
                        <a:pt x="19327" y="53028"/>
                        <a:pt x="18644" y="54470"/>
                      </a:cubicBezTo>
                      <a:cubicBezTo>
                        <a:pt x="12759" y="66240"/>
                        <a:pt x="-4250" y="71184"/>
                        <a:pt x="988" y="86957"/>
                      </a:cubicBezTo>
                      <a:cubicBezTo>
                        <a:pt x="2695" y="92371"/>
                        <a:pt x="6874" y="97256"/>
                        <a:pt x="6521" y="102906"/>
                      </a:cubicBezTo>
                      <a:cubicBezTo>
                        <a:pt x="6521" y="110440"/>
                        <a:pt x="-542" y="117502"/>
                        <a:pt x="2048" y="124506"/>
                      </a:cubicBezTo>
                      <a:cubicBezTo>
                        <a:pt x="4637" y="131509"/>
                        <a:pt x="13818" y="132274"/>
                        <a:pt x="19704" y="136924"/>
                      </a:cubicBezTo>
                      <a:cubicBezTo>
                        <a:pt x="26354" y="142338"/>
                        <a:pt x="23117" y="148695"/>
                        <a:pt x="25118" y="155051"/>
                      </a:cubicBezTo>
                      <a:cubicBezTo>
                        <a:pt x="25610" y="157940"/>
                        <a:pt x="27163" y="160542"/>
                        <a:pt x="29473" y="162349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xmlns="" id="{5C147B13-748F-4686-B453-27CA390C3B3D}"/>
                    </a:ext>
                  </a:extLst>
                </p:cNvPr>
                <p:cNvSpPr/>
                <p:nvPr/>
              </p:nvSpPr>
              <p:spPr>
                <a:xfrm>
                  <a:off x="6723583" y="2762030"/>
                  <a:ext cx="186896" cy="184967"/>
                </a:xfrm>
                <a:custGeom>
                  <a:avLst/>
                  <a:gdLst>
                    <a:gd name="connsiteX0" fmla="*/ 111759 w 186896"/>
                    <a:gd name="connsiteY0" fmla="*/ 184775 h 184967"/>
                    <a:gd name="connsiteX1" fmla="*/ 100694 w 186896"/>
                    <a:gd name="connsiteY1" fmla="*/ 180478 h 184967"/>
                    <a:gd name="connsiteX2" fmla="*/ 90924 w 186896"/>
                    <a:gd name="connsiteY2" fmla="*/ 177477 h 184967"/>
                    <a:gd name="connsiteX3" fmla="*/ 87275 w 186896"/>
                    <a:gd name="connsiteY3" fmla="*/ 178948 h 184967"/>
                    <a:gd name="connsiteX4" fmla="*/ 75505 w 186896"/>
                    <a:gd name="connsiteY4" fmla="*/ 182479 h 184967"/>
                    <a:gd name="connsiteX5" fmla="*/ 58614 w 186896"/>
                    <a:gd name="connsiteY5" fmla="*/ 176241 h 184967"/>
                    <a:gd name="connsiteX6" fmla="*/ 57142 w 186896"/>
                    <a:gd name="connsiteY6" fmla="*/ 173769 h 184967"/>
                    <a:gd name="connsiteX7" fmla="*/ 56142 w 186896"/>
                    <a:gd name="connsiteY7" fmla="*/ 171945 h 184967"/>
                    <a:gd name="connsiteX8" fmla="*/ 44783 w 186896"/>
                    <a:gd name="connsiteY8" fmla="*/ 169237 h 184967"/>
                    <a:gd name="connsiteX9" fmla="*/ 25302 w 186896"/>
                    <a:gd name="connsiteY9" fmla="*/ 158526 h 184967"/>
                    <a:gd name="connsiteX10" fmla="*/ 24302 w 186896"/>
                    <a:gd name="connsiteY10" fmla="*/ 151169 h 184967"/>
                    <a:gd name="connsiteX11" fmla="*/ 20771 w 186896"/>
                    <a:gd name="connsiteY11" fmla="*/ 141870 h 184967"/>
                    <a:gd name="connsiteX12" fmla="*/ 14002 w 186896"/>
                    <a:gd name="connsiteY12" fmla="*/ 138104 h 184967"/>
                    <a:gd name="connsiteX13" fmla="*/ 1462 w 186896"/>
                    <a:gd name="connsiteY13" fmla="*/ 120159 h 184967"/>
                    <a:gd name="connsiteX14" fmla="*/ 4115 w 186896"/>
                    <a:gd name="connsiteY14" fmla="*/ 113856 h 184967"/>
                    <a:gd name="connsiteX15" fmla="*/ 6469 w 186896"/>
                    <a:gd name="connsiteY15" fmla="*/ 105558 h 184967"/>
                    <a:gd name="connsiteX16" fmla="*/ 3644 w 186896"/>
                    <a:gd name="connsiteY16" fmla="*/ 96553 h 184967"/>
                    <a:gd name="connsiteX17" fmla="*/ 1055 w 186896"/>
                    <a:gd name="connsiteY17" fmla="*/ 90668 h 184967"/>
                    <a:gd name="connsiteX18" fmla="*/ 10589 w 186896"/>
                    <a:gd name="connsiteY18" fmla="*/ 66184 h 184967"/>
                    <a:gd name="connsiteX19" fmla="*/ 19182 w 186896"/>
                    <a:gd name="connsiteY19" fmla="*/ 55885 h 184967"/>
                    <a:gd name="connsiteX20" fmla="*/ 20417 w 186896"/>
                    <a:gd name="connsiteY20" fmla="*/ 52059 h 184967"/>
                    <a:gd name="connsiteX21" fmla="*/ 21124 w 186896"/>
                    <a:gd name="connsiteY21" fmla="*/ 43467 h 184967"/>
                    <a:gd name="connsiteX22" fmla="*/ 21653 w 186896"/>
                    <a:gd name="connsiteY22" fmla="*/ 34698 h 184967"/>
                    <a:gd name="connsiteX23" fmla="*/ 33424 w 186896"/>
                    <a:gd name="connsiteY23" fmla="*/ 18807 h 184967"/>
                    <a:gd name="connsiteX24" fmla="*/ 43488 w 186896"/>
                    <a:gd name="connsiteY24" fmla="*/ 18807 h 184967"/>
                    <a:gd name="connsiteX25" fmla="*/ 51551 w 186896"/>
                    <a:gd name="connsiteY25" fmla="*/ 18807 h 184967"/>
                    <a:gd name="connsiteX26" fmla="*/ 58319 w 186896"/>
                    <a:gd name="connsiteY26" fmla="*/ 12392 h 184967"/>
                    <a:gd name="connsiteX27" fmla="*/ 74857 w 186896"/>
                    <a:gd name="connsiteY27" fmla="*/ 150 h 184967"/>
                    <a:gd name="connsiteX28" fmla="*/ 91160 w 186896"/>
                    <a:gd name="connsiteY28" fmla="*/ 4506 h 184967"/>
                    <a:gd name="connsiteX29" fmla="*/ 104049 w 186896"/>
                    <a:gd name="connsiteY29" fmla="*/ 7919 h 184967"/>
                    <a:gd name="connsiteX30" fmla="*/ 108110 w 186896"/>
                    <a:gd name="connsiteY30" fmla="*/ 6801 h 184967"/>
                    <a:gd name="connsiteX31" fmla="*/ 123882 w 186896"/>
                    <a:gd name="connsiteY31" fmla="*/ 5565 h 184967"/>
                    <a:gd name="connsiteX32" fmla="*/ 136830 w 186896"/>
                    <a:gd name="connsiteY32" fmla="*/ 17924 h 184967"/>
                    <a:gd name="connsiteX33" fmla="*/ 147718 w 186896"/>
                    <a:gd name="connsiteY33" fmla="*/ 27694 h 184967"/>
                    <a:gd name="connsiteX34" fmla="*/ 151603 w 186896"/>
                    <a:gd name="connsiteY34" fmla="*/ 27341 h 184967"/>
                    <a:gd name="connsiteX35" fmla="*/ 155310 w 186896"/>
                    <a:gd name="connsiteY35" fmla="*/ 26988 h 184967"/>
                    <a:gd name="connsiteX36" fmla="*/ 167081 w 186896"/>
                    <a:gd name="connsiteY36" fmla="*/ 31814 h 184967"/>
                    <a:gd name="connsiteX37" fmla="*/ 172319 w 186896"/>
                    <a:gd name="connsiteY37" fmla="*/ 43585 h 184967"/>
                    <a:gd name="connsiteX38" fmla="*/ 170966 w 186896"/>
                    <a:gd name="connsiteY38" fmla="*/ 51942 h 184967"/>
                    <a:gd name="connsiteX39" fmla="*/ 170966 w 186896"/>
                    <a:gd name="connsiteY39" fmla="*/ 61888 h 184967"/>
                    <a:gd name="connsiteX40" fmla="*/ 176851 w 186896"/>
                    <a:gd name="connsiteY40" fmla="*/ 65831 h 184967"/>
                    <a:gd name="connsiteX41" fmla="*/ 184325 w 186896"/>
                    <a:gd name="connsiteY41" fmla="*/ 71128 h 184967"/>
                    <a:gd name="connsiteX42" fmla="*/ 180794 w 186896"/>
                    <a:gd name="connsiteY42" fmla="*/ 94375 h 184967"/>
                    <a:gd name="connsiteX43" fmla="*/ 176086 w 186896"/>
                    <a:gd name="connsiteY43" fmla="*/ 110560 h 184967"/>
                    <a:gd name="connsiteX44" fmla="*/ 177263 w 186896"/>
                    <a:gd name="connsiteY44" fmla="*/ 114915 h 184967"/>
                    <a:gd name="connsiteX45" fmla="*/ 178263 w 186896"/>
                    <a:gd name="connsiteY45" fmla="*/ 126686 h 184967"/>
                    <a:gd name="connsiteX46" fmla="*/ 166963 w 186896"/>
                    <a:gd name="connsiteY46" fmla="*/ 136515 h 184967"/>
                    <a:gd name="connsiteX47" fmla="*/ 158724 w 186896"/>
                    <a:gd name="connsiteY47" fmla="*/ 142400 h 184967"/>
                    <a:gd name="connsiteX48" fmla="*/ 158077 w 186896"/>
                    <a:gd name="connsiteY48" fmla="*/ 149345 h 184967"/>
                    <a:gd name="connsiteX49" fmla="*/ 156487 w 186896"/>
                    <a:gd name="connsiteY49" fmla="*/ 159821 h 184967"/>
                    <a:gd name="connsiteX50" fmla="*/ 141303 w 186896"/>
                    <a:gd name="connsiteY50" fmla="*/ 166589 h 184967"/>
                    <a:gd name="connsiteX51" fmla="*/ 131651 w 186896"/>
                    <a:gd name="connsiteY51" fmla="*/ 168708 h 184967"/>
                    <a:gd name="connsiteX52" fmla="*/ 125766 w 186896"/>
                    <a:gd name="connsiteY52" fmla="*/ 175476 h 184967"/>
                    <a:gd name="connsiteX53" fmla="*/ 114584 w 186896"/>
                    <a:gd name="connsiteY53" fmla="*/ 184951 h 184967"/>
                    <a:gd name="connsiteX54" fmla="*/ 111759 w 186896"/>
                    <a:gd name="connsiteY54" fmla="*/ 184775 h 184967"/>
                    <a:gd name="connsiteX55" fmla="*/ 93043 w 186896"/>
                    <a:gd name="connsiteY55" fmla="*/ 171238 h 184967"/>
                    <a:gd name="connsiteX56" fmla="*/ 103872 w 186896"/>
                    <a:gd name="connsiteY56" fmla="*/ 175535 h 184967"/>
                    <a:gd name="connsiteX57" fmla="*/ 113053 w 186896"/>
                    <a:gd name="connsiteY57" fmla="*/ 178772 h 184967"/>
                    <a:gd name="connsiteX58" fmla="*/ 120587 w 186896"/>
                    <a:gd name="connsiteY58" fmla="*/ 171709 h 184967"/>
                    <a:gd name="connsiteX59" fmla="*/ 128532 w 186896"/>
                    <a:gd name="connsiteY59" fmla="*/ 163234 h 184967"/>
                    <a:gd name="connsiteX60" fmla="*/ 140656 w 186896"/>
                    <a:gd name="connsiteY60" fmla="*/ 160292 h 184967"/>
                    <a:gd name="connsiteX61" fmla="*/ 151250 w 186896"/>
                    <a:gd name="connsiteY61" fmla="*/ 156466 h 184967"/>
                    <a:gd name="connsiteX62" fmla="*/ 152132 w 186896"/>
                    <a:gd name="connsiteY62" fmla="*/ 149227 h 184967"/>
                    <a:gd name="connsiteX63" fmla="*/ 153251 w 186896"/>
                    <a:gd name="connsiteY63" fmla="*/ 139516 h 184967"/>
                    <a:gd name="connsiteX64" fmla="*/ 164374 w 186896"/>
                    <a:gd name="connsiteY64" fmla="*/ 130570 h 184967"/>
                    <a:gd name="connsiteX65" fmla="*/ 172555 w 186896"/>
                    <a:gd name="connsiteY65" fmla="*/ 124273 h 184967"/>
                    <a:gd name="connsiteX66" fmla="*/ 171495 w 186896"/>
                    <a:gd name="connsiteY66" fmla="*/ 116328 h 184967"/>
                    <a:gd name="connsiteX67" fmla="*/ 170142 w 186896"/>
                    <a:gd name="connsiteY67" fmla="*/ 111031 h 184967"/>
                    <a:gd name="connsiteX68" fmla="*/ 176027 w 186896"/>
                    <a:gd name="connsiteY68" fmla="*/ 90609 h 184967"/>
                    <a:gd name="connsiteX69" fmla="*/ 179735 w 186896"/>
                    <a:gd name="connsiteY69" fmla="*/ 74306 h 184967"/>
                    <a:gd name="connsiteX70" fmla="*/ 174320 w 186896"/>
                    <a:gd name="connsiteY70" fmla="*/ 70716 h 184967"/>
                    <a:gd name="connsiteX71" fmla="*/ 166316 w 186896"/>
                    <a:gd name="connsiteY71" fmla="*/ 64831 h 184967"/>
                    <a:gd name="connsiteX72" fmla="*/ 165786 w 186896"/>
                    <a:gd name="connsiteY72" fmla="*/ 50353 h 184967"/>
                    <a:gd name="connsiteX73" fmla="*/ 166963 w 186896"/>
                    <a:gd name="connsiteY73" fmla="*/ 43408 h 184967"/>
                    <a:gd name="connsiteX74" fmla="*/ 163491 w 186896"/>
                    <a:gd name="connsiteY74" fmla="*/ 35875 h 184967"/>
                    <a:gd name="connsiteX75" fmla="*/ 155840 w 186896"/>
                    <a:gd name="connsiteY75" fmla="*/ 32697 h 184967"/>
                    <a:gd name="connsiteX76" fmla="*/ 152839 w 186896"/>
                    <a:gd name="connsiteY76" fmla="*/ 32697 h 184967"/>
                    <a:gd name="connsiteX77" fmla="*/ 147601 w 186896"/>
                    <a:gd name="connsiteY77" fmla="*/ 33050 h 184967"/>
                    <a:gd name="connsiteX78" fmla="*/ 132299 w 186896"/>
                    <a:gd name="connsiteY78" fmla="*/ 20749 h 184967"/>
                    <a:gd name="connsiteX79" fmla="*/ 122352 w 186896"/>
                    <a:gd name="connsiteY79" fmla="*/ 10685 h 184967"/>
                    <a:gd name="connsiteX80" fmla="*/ 110170 w 186896"/>
                    <a:gd name="connsiteY80" fmla="*/ 11980 h 184967"/>
                    <a:gd name="connsiteX81" fmla="*/ 105755 w 186896"/>
                    <a:gd name="connsiteY81" fmla="*/ 13157 h 184967"/>
                    <a:gd name="connsiteX82" fmla="*/ 88570 w 186896"/>
                    <a:gd name="connsiteY82" fmla="*/ 9155 h 184967"/>
                    <a:gd name="connsiteX83" fmla="*/ 76152 w 186896"/>
                    <a:gd name="connsiteY83" fmla="*/ 5506 h 184967"/>
                    <a:gd name="connsiteX84" fmla="*/ 63675 w 186896"/>
                    <a:gd name="connsiteY84" fmla="*/ 15099 h 184967"/>
                    <a:gd name="connsiteX85" fmla="*/ 54023 w 186896"/>
                    <a:gd name="connsiteY85" fmla="*/ 23810 h 184967"/>
                    <a:gd name="connsiteX86" fmla="*/ 43076 w 186896"/>
                    <a:gd name="connsiteY86" fmla="*/ 24280 h 184967"/>
                    <a:gd name="connsiteX87" fmla="*/ 35484 w 186896"/>
                    <a:gd name="connsiteY87" fmla="*/ 24280 h 184967"/>
                    <a:gd name="connsiteX88" fmla="*/ 27657 w 186896"/>
                    <a:gd name="connsiteY88" fmla="*/ 35463 h 184967"/>
                    <a:gd name="connsiteX89" fmla="*/ 27009 w 186896"/>
                    <a:gd name="connsiteY89" fmla="*/ 43702 h 184967"/>
                    <a:gd name="connsiteX90" fmla="*/ 26185 w 186896"/>
                    <a:gd name="connsiteY90" fmla="*/ 53119 h 184967"/>
                    <a:gd name="connsiteX91" fmla="*/ 24478 w 186896"/>
                    <a:gd name="connsiteY91" fmla="*/ 58416 h 184967"/>
                    <a:gd name="connsiteX92" fmla="*/ 24478 w 186896"/>
                    <a:gd name="connsiteY92" fmla="*/ 58416 h 184967"/>
                    <a:gd name="connsiteX93" fmla="*/ 14768 w 186896"/>
                    <a:gd name="connsiteY93" fmla="*/ 70186 h 184967"/>
                    <a:gd name="connsiteX94" fmla="*/ 6763 w 186896"/>
                    <a:gd name="connsiteY94" fmla="*/ 88608 h 184967"/>
                    <a:gd name="connsiteX95" fmla="*/ 9059 w 186896"/>
                    <a:gd name="connsiteY95" fmla="*/ 93963 h 184967"/>
                    <a:gd name="connsiteX96" fmla="*/ 12472 w 186896"/>
                    <a:gd name="connsiteY96" fmla="*/ 105734 h 184967"/>
                    <a:gd name="connsiteX97" fmla="*/ 9647 w 186896"/>
                    <a:gd name="connsiteY97" fmla="*/ 116210 h 184967"/>
                    <a:gd name="connsiteX98" fmla="*/ 7823 w 186896"/>
                    <a:gd name="connsiteY98" fmla="*/ 126274 h 184967"/>
                    <a:gd name="connsiteX99" fmla="*/ 16533 w 186896"/>
                    <a:gd name="connsiteY99" fmla="*/ 132866 h 184967"/>
                    <a:gd name="connsiteX100" fmla="*/ 24596 w 186896"/>
                    <a:gd name="connsiteY100" fmla="*/ 137397 h 184967"/>
                    <a:gd name="connsiteX101" fmla="*/ 30481 w 186896"/>
                    <a:gd name="connsiteY101" fmla="*/ 151052 h 184967"/>
                    <a:gd name="connsiteX102" fmla="*/ 31188 w 186896"/>
                    <a:gd name="connsiteY102" fmla="*/ 156937 h 184967"/>
                    <a:gd name="connsiteX103" fmla="*/ 44724 w 186896"/>
                    <a:gd name="connsiteY103" fmla="*/ 163470 h 184967"/>
                    <a:gd name="connsiteX104" fmla="*/ 61321 w 186896"/>
                    <a:gd name="connsiteY104" fmla="*/ 168767 h 184967"/>
                    <a:gd name="connsiteX105" fmla="*/ 62675 w 186896"/>
                    <a:gd name="connsiteY105" fmla="*/ 171180 h 184967"/>
                    <a:gd name="connsiteX106" fmla="*/ 63734 w 186896"/>
                    <a:gd name="connsiteY106" fmla="*/ 173004 h 184967"/>
                    <a:gd name="connsiteX107" fmla="*/ 74975 w 186896"/>
                    <a:gd name="connsiteY107" fmla="*/ 176771 h 184967"/>
                    <a:gd name="connsiteX108" fmla="*/ 85451 w 186896"/>
                    <a:gd name="connsiteY108" fmla="*/ 173593 h 184967"/>
                    <a:gd name="connsiteX109" fmla="*/ 89276 w 186896"/>
                    <a:gd name="connsiteY109" fmla="*/ 172062 h 184967"/>
                    <a:gd name="connsiteX110" fmla="*/ 93043 w 186896"/>
                    <a:gd name="connsiteY110" fmla="*/ 171238 h 184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896" h="184967">
                      <a:moveTo>
                        <a:pt x="111759" y="184775"/>
                      </a:moveTo>
                      <a:cubicBezTo>
                        <a:pt x="107733" y="184433"/>
                        <a:pt x="103890" y="182944"/>
                        <a:pt x="100694" y="180478"/>
                      </a:cubicBezTo>
                      <a:cubicBezTo>
                        <a:pt x="96692" y="177889"/>
                        <a:pt x="94044" y="176418"/>
                        <a:pt x="90924" y="177477"/>
                      </a:cubicBezTo>
                      <a:lnTo>
                        <a:pt x="87275" y="178948"/>
                      </a:lnTo>
                      <a:cubicBezTo>
                        <a:pt x="83515" y="180608"/>
                        <a:pt x="79560" y="181791"/>
                        <a:pt x="75505" y="182479"/>
                      </a:cubicBezTo>
                      <a:cubicBezTo>
                        <a:pt x="69160" y="183645"/>
                        <a:pt x="62681" y="181249"/>
                        <a:pt x="58614" y="176241"/>
                      </a:cubicBezTo>
                      <a:cubicBezTo>
                        <a:pt x="58067" y="175452"/>
                        <a:pt x="57576" y="174628"/>
                        <a:pt x="57142" y="173769"/>
                      </a:cubicBezTo>
                      <a:lnTo>
                        <a:pt x="56142" y="171945"/>
                      </a:lnTo>
                      <a:cubicBezTo>
                        <a:pt x="53964" y="168825"/>
                        <a:pt x="50256" y="168884"/>
                        <a:pt x="44783" y="169237"/>
                      </a:cubicBezTo>
                      <a:cubicBezTo>
                        <a:pt x="38074" y="169590"/>
                        <a:pt x="28834" y="170238"/>
                        <a:pt x="25302" y="158526"/>
                      </a:cubicBezTo>
                      <a:cubicBezTo>
                        <a:pt x="24654" y="156125"/>
                        <a:pt x="24318" y="153653"/>
                        <a:pt x="24302" y="151169"/>
                      </a:cubicBezTo>
                      <a:cubicBezTo>
                        <a:pt x="24810" y="147667"/>
                        <a:pt x="23475" y="144154"/>
                        <a:pt x="20771" y="141870"/>
                      </a:cubicBezTo>
                      <a:cubicBezTo>
                        <a:pt x="18682" y="140334"/>
                        <a:pt x="16408" y="139069"/>
                        <a:pt x="14002" y="138104"/>
                      </a:cubicBezTo>
                      <a:cubicBezTo>
                        <a:pt x="5585" y="136615"/>
                        <a:pt x="-29" y="128581"/>
                        <a:pt x="1462" y="120159"/>
                      </a:cubicBezTo>
                      <a:cubicBezTo>
                        <a:pt x="1865" y="117887"/>
                        <a:pt x="2771" y="115733"/>
                        <a:pt x="4115" y="113856"/>
                      </a:cubicBezTo>
                      <a:cubicBezTo>
                        <a:pt x="5420" y="111266"/>
                        <a:pt x="6219" y="108447"/>
                        <a:pt x="6469" y="105558"/>
                      </a:cubicBezTo>
                      <a:cubicBezTo>
                        <a:pt x="6213" y="102385"/>
                        <a:pt x="5247" y="99307"/>
                        <a:pt x="3644" y="96553"/>
                      </a:cubicBezTo>
                      <a:cubicBezTo>
                        <a:pt x="2657" y="94646"/>
                        <a:pt x="1793" y="92680"/>
                        <a:pt x="1055" y="90668"/>
                      </a:cubicBezTo>
                      <a:cubicBezTo>
                        <a:pt x="-2712" y="78897"/>
                        <a:pt x="4350" y="72070"/>
                        <a:pt x="10589" y="66184"/>
                      </a:cubicBezTo>
                      <a:cubicBezTo>
                        <a:pt x="14057" y="63301"/>
                        <a:pt x="16969" y="59810"/>
                        <a:pt x="19182" y="55885"/>
                      </a:cubicBezTo>
                      <a:cubicBezTo>
                        <a:pt x="19752" y="54667"/>
                        <a:pt x="20167" y="53384"/>
                        <a:pt x="20417" y="52059"/>
                      </a:cubicBezTo>
                      <a:cubicBezTo>
                        <a:pt x="20867" y="49217"/>
                        <a:pt x="21103" y="46345"/>
                        <a:pt x="21124" y="43467"/>
                      </a:cubicBezTo>
                      <a:cubicBezTo>
                        <a:pt x="21136" y="40536"/>
                        <a:pt x="21313" y="37608"/>
                        <a:pt x="21653" y="34698"/>
                      </a:cubicBezTo>
                      <a:cubicBezTo>
                        <a:pt x="22385" y="27650"/>
                        <a:pt x="26896" y="21560"/>
                        <a:pt x="33424" y="18807"/>
                      </a:cubicBezTo>
                      <a:cubicBezTo>
                        <a:pt x="36742" y="18101"/>
                        <a:pt x="40171" y="18101"/>
                        <a:pt x="43488" y="18807"/>
                      </a:cubicBezTo>
                      <a:cubicBezTo>
                        <a:pt x="46140" y="19429"/>
                        <a:pt x="48899" y="19429"/>
                        <a:pt x="51551" y="18807"/>
                      </a:cubicBezTo>
                      <a:cubicBezTo>
                        <a:pt x="54341" y="17314"/>
                        <a:pt x="56679" y="15098"/>
                        <a:pt x="58319" y="12392"/>
                      </a:cubicBezTo>
                      <a:cubicBezTo>
                        <a:pt x="62084" y="6365"/>
                        <a:pt x="67995" y="1991"/>
                        <a:pt x="74857" y="150"/>
                      </a:cubicBezTo>
                      <a:cubicBezTo>
                        <a:pt x="80648" y="-515"/>
                        <a:pt x="86475" y="1042"/>
                        <a:pt x="91160" y="4506"/>
                      </a:cubicBezTo>
                      <a:cubicBezTo>
                        <a:pt x="94791" y="7395"/>
                        <a:pt x="99464" y="8633"/>
                        <a:pt x="104049" y="7919"/>
                      </a:cubicBezTo>
                      <a:lnTo>
                        <a:pt x="108110" y="6801"/>
                      </a:lnTo>
                      <a:cubicBezTo>
                        <a:pt x="113112" y="4769"/>
                        <a:pt x="118621" y="4337"/>
                        <a:pt x="123882" y="5565"/>
                      </a:cubicBezTo>
                      <a:cubicBezTo>
                        <a:pt x="129444" y="8143"/>
                        <a:pt x="133994" y="12489"/>
                        <a:pt x="136830" y="17924"/>
                      </a:cubicBezTo>
                      <a:cubicBezTo>
                        <a:pt x="140185" y="22927"/>
                        <a:pt x="143128" y="27282"/>
                        <a:pt x="147718" y="27694"/>
                      </a:cubicBezTo>
                      <a:cubicBezTo>
                        <a:pt x="149025" y="27715"/>
                        <a:pt x="150325" y="27596"/>
                        <a:pt x="151603" y="27341"/>
                      </a:cubicBezTo>
                      <a:cubicBezTo>
                        <a:pt x="152827" y="27136"/>
                        <a:pt x="154069" y="27018"/>
                        <a:pt x="155310" y="26988"/>
                      </a:cubicBezTo>
                      <a:cubicBezTo>
                        <a:pt x="159695" y="27078"/>
                        <a:pt x="163891" y="28798"/>
                        <a:pt x="167081" y="31814"/>
                      </a:cubicBezTo>
                      <a:cubicBezTo>
                        <a:pt x="170306" y="34895"/>
                        <a:pt x="172190" y="39125"/>
                        <a:pt x="172319" y="43585"/>
                      </a:cubicBezTo>
                      <a:cubicBezTo>
                        <a:pt x="172201" y="46415"/>
                        <a:pt x="171742" y="49217"/>
                        <a:pt x="170966" y="51942"/>
                      </a:cubicBezTo>
                      <a:cubicBezTo>
                        <a:pt x="169671" y="55132"/>
                        <a:pt x="169671" y="58698"/>
                        <a:pt x="170966" y="61888"/>
                      </a:cubicBezTo>
                      <a:cubicBezTo>
                        <a:pt x="172555" y="63683"/>
                        <a:pt x="174585" y="65043"/>
                        <a:pt x="176851" y="65831"/>
                      </a:cubicBezTo>
                      <a:cubicBezTo>
                        <a:pt x="179717" y="66997"/>
                        <a:pt x="182277" y="68809"/>
                        <a:pt x="184325" y="71128"/>
                      </a:cubicBezTo>
                      <a:cubicBezTo>
                        <a:pt x="188681" y="76719"/>
                        <a:pt x="187503" y="84547"/>
                        <a:pt x="180794" y="94375"/>
                      </a:cubicBezTo>
                      <a:cubicBezTo>
                        <a:pt x="177069" y="98895"/>
                        <a:pt x="175362" y="104745"/>
                        <a:pt x="176086" y="110560"/>
                      </a:cubicBezTo>
                      <a:cubicBezTo>
                        <a:pt x="176333" y="112049"/>
                        <a:pt x="176727" y="113503"/>
                        <a:pt x="177263" y="114915"/>
                      </a:cubicBezTo>
                      <a:cubicBezTo>
                        <a:pt x="178881" y="118623"/>
                        <a:pt x="179229" y="122761"/>
                        <a:pt x="178263" y="126686"/>
                      </a:cubicBezTo>
                      <a:cubicBezTo>
                        <a:pt x="176033" y="131394"/>
                        <a:pt x="171937" y="134961"/>
                        <a:pt x="166963" y="136515"/>
                      </a:cubicBezTo>
                      <a:cubicBezTo>
                        <a:pt x="163656" y="137539"/>
                        <a:pt x="160766" y="139599"/>
                        <a:pt x="158724" y="142400"/>
                      </a:cubicBezTo>
                      <a:cubicBezTo>
                        <a:pt x="157982" y="144636"/>
                        <a:pt x="157759" y="147008"/>
                        <a:pt x="158077" y="149345"/>
                      </a:cubicBezTo>
                      <a:cubicBezTo>
                        <a:pt x="158630" y="152917"/>
                        <a:pt x="158077" y="156572"/>
                        <a:pt x="156487" y="159821"/>
                      </a:cubicBezTo>
                      <a:cubicBezTo>
                        <a:pt x="152874" y="164470"/>
                        <a:pt x="147177" y="167007"/>
                        <a:pt x="141303" y="166589"/>
                      </a:cubicBezTo>
                      <a:cubicBezTo>
                        <a:pt x="137972" y="166607"/>
                        <a:pt x="134682" y="167325"/>
                        <a:pt x="131651" y="168708"/>
                      </a:cubicBezTo>
                      <a:cubicBezTo>
                        <a:pt x="129232" y="170520"/>
                        <a:pt x="127225" y="172827"/>
                        <a:pt x="125766" y="175476"/>
                      </a:cubicBezTo>
                      <a:cubicBezTo>
                        <a:pt x="123400" y="179961"/>
                        <a:pt x="119392" y="183351"/>
                        <a:pt x="114584" y="184951"/>
                      </a:cubicBezTo>
                      <a:cubicBezTo>
                        <a:pt x="113636" y="184998"/>
                        <a:pt x="112688" y="184940"/>
                        <a:pt x="111759" y="184775"/>
                      </a:cubicBezTo>
                      <a:close/>
                      <a:moveTo>
                        <a:pt x="93043" y="171238"/>
                      </a:moveTo>
                      <a:cubicBezTo>
                        <a:pt x="96992" y="171592"/>
                        <a:pt x="100759" y="173081"/>
                        <a:pt x="103872" y="175535"/>
                      </a:cubicBezTo>
                      <a:cubicBezTo>
                        <a:pt x="106403" y="177754"/>
                        <a:pt x="109693" y="178907"/>
                        <a:pt x="113053" y="178772"/>
                      </a:cubicBezTo>
                      <a:cubicBezTo>
                        <a:pt x="116173" y="178124"/>
                        <a:pt x="118233" y="175123"/>
                        <a:pt x="120587" y="171709"/>
                      </a:cubicBezTo>
                      <a:cubicBezTo>
                        <a:pt x="122582" y="168337"/>
                        <a:pt x="125295" y="165441"/>
                        <a:pt x="128532" y="163234"/>
                      </a:cubicBezTo>
                      <a:cubicBezTo>
                        <a:pt x="132299" y="161351"/>
                        <a:pt x="136442" y="160345"/>
                        <a:pt x="140656" y="160292"/>
                      </a:cubicBezTo>
                      <a:cubicBezTo>
                        <a:pt x="146188" y="159762"/>
                        <a:pt x="149660" y="159291"/>
                        <a:pt x="151250" y="156466"/>
                      </a:cubicBezTo>
                      <a:cubicBezTo>
                        <a:pt x="152203" y="154183"/>
                        <a:pt x="152509" y="151675"/>
                        <a:pt x="152132" y="149227"/>
                      </a:cubicBezTo>
                      <a:cubicBezTo>
                        <a:pt x="151691" y="145949"/>
                        <a:pt x="152073" y="142612"/>
                        <a:pt x="153251" y="139516"/>
                      </a:cubicBezTo>
                      <a:cubicBezTo>
                        <a:pt x="155787" y="135320"/>
                        <a:pt x="159730" y="132148"/>
                        <a:pt x="164374" y="130570"/>
                      </a:cubicBezTo>
                      <a:cubicBezTo>
                        <a:pt x="168199" y="128805"/>
                        <a:pt x="171554" y="127216"/>
                        <a:pt x="172555" y="124273"/>
                      </a:cubicBezTo>
                      <a:cubicBezTo>
                        <a:pt x="173014" y="121578"/>
                        <a:pt x="172649" y="118806"/>
                        <a:pt x="171495" y="116328"/>
                      </a:cubicBezTo>
                      <a:cubicBezTo>
                        <a:pt x="170918" y="114597"/>
                        <a:pt x="170465" y="112826"/>
                        <a:pt x="170142" y="111031"/>
                      </a:cubicBezTo>
                      <a:cubicBezTo>
                        <a:pt x="169259" y="103710"/>
                        <a:pt x="171383" y="96341"/>
                        <a:pt x="176027" y="90609"/>
                      </a:cubicBezTo>
                      <a:cubicBezTo>
                        <a:pt x="179499" y="85488"/>
                        <a:pt x="182972" y="78485"/>
                        <a:pt x="179735" y="74306"/>
                      </a:cubicBezTo>
                      <a:cubicBezTo>
                        <a:pt x="178216" y="72729"/>
                        <a:pt x="176368" y="71505"/>
                        <a:pt x="174320" y="70716"/>
                      </a:cubicBezTo>
                      <a:cubicBezTo>
                        <a:pt x="171166" y="69521"/>
                        <a:pt x="168399" y="67485"/>
                        <a:pt x="166316" y="64831"/>
                      </a:cubicBezTo>
                      <a:cubicBezTo>
                        <a:pt x="164074" y="60305"/>
                        <a:pt x="163885" y="55032"/>
                        <a:pt x="165786" y="50353"/>
                      </a:cubicBezTo>
                      <a:cubicBezTo>
                        <a:pt x="166440" y="48087"/>
                        <a:pt x="166834" y="45762"/>
                        <a:pt x="166963" y="43408"/>
                      </a:cubicBezTo>
                      <a:cubicBezTo>
                        <a:pt x="166852" y="40535"/>
                        <a:pt x="165604" y="37825"/>
                        <a:pt x="163491" y="35875"/>
                      </a:cubicBezTo>
                      <a:cubicBezTo>
                        <a:pt x="161496" y="33797"/>
                        <a:pt x="158724" y="32645"/>
                        <a:pt x="155840" y="32697"/>
                      </a:cubicBezTo>
                      <a:cubicBezTo>
                        <a:pt x="154840" y="32638"/>
                        <a:pt x="153839" y="32638"/>
                        <a:pt x="152839" y="32697"/>
                      </a:cubicBezTo>
                      <a:cubicBezTo>
                        <a:pt x="151120" y="33054"/>
                        <a:pt x="149354" y="33173"/>
                        <a:pt x="147601" y="33050"/>
                      </a:cubicBezTo>
                      <a:cubicBezTo>
                        <a:pt x="140126" y="32461"/>
                        <a:pt x="135830" y="26223"/>
                        <a:pt x="132299" y="20749"/>
                      </a:cubicBezTo>
                      <a:cubicBezTo>
                        <a:pt x="129297" y="16276"/>
                        <a:pt x="126413" y="12039"/>
                        <a:pt x="122352" y="10685"/>
                      </a:cubicBezTo>
                      <a:cubicBezTo>
                        <a:pt x="118256" y="9890"/>
                        <a:pt x="114013" y="10341"/>
                        <a:pt x="110170" y="11980"/>
                      </a:cubicBezTo>
                      <a:lnTo>
                        <a:pt x="105755" y="13157"/>
                      </a:lnTo>
                      <a:cubicBezTo>
                        <a:pt x="99717" y="14271"/>
                        <a:pt x="93490" y="12820"/>
                        <a:pt x="88570" y="9155"/>
                      </a:cubicBezTo>
                      <a:cubicBezTo>
                        <a:pt x="85045" y="6411"/>
                        <a:pt x="80601" y="5106"/>
                        <a:pt x="76152" y="5506"/>
                      </a:cubicBezTo>
                      <a:cubicBezTo>
                        <a:pt x="70949" y="7047"/>
                        <a:pt x="66500" y="10466"/>
                        <a:pt x="63675" y="15099"/>
                      </a:cubicBezTo>
                      <a:cubicBezTo>
                        <a:pt x="61339" y="18851"/>
                        <a:pt x="57994" y="21870"/>
                        <a:pt x="54023" y="23810"/>
                      </a:cubicBezTo>
                      <a:cubicBezTo>
                        <a:pt x="50469" y="24870"/>
                        <a:pt x="46708" y="25031"/>
                        <a:pt x="43076" y="24280"/>
                      </a:cubicBezTo>
                      <a:cubicBezTo>
                        <a:pt x="40570" y="23781"/>
                        <a:pt x="37990" y="23781"/>
                        <a:pt x="35484" y="24280"/>
                      </a:cubicBezTo>
                      <a:cubicBezTo>
                        <a:pt x="31049" y="26323"/>
                        <a:pt x="28058" y="30596"/>
                        <a:pt x="27657" y="35463"/>
                      </a:cubicBezTo>
                      <a:cubicBezTo>
                        <a:pt x="27256" y="38192"/>
                        <a:pt x="27040" y="40942"/>
                        <a:pt x="27009" y="43702"/>
                      </a:cubicBezTo>
                      <a:cubicBezTo>
                        <a:pt x="26964" y="46857"/>
                        <a:pt x="26689" y="50005"/>
                        <a:pt x="26185" y="53119"/>
                      </a:cubicBezTo>
                      <a:cubicBezTo>
                        <a:pt x="25877" y="54955"/>
                        <a:pt x="25302" y="56744"/>
                        <a:pt x="24478" y="58416"/>
                      </a:cubicBezTo>
                      <a:lnTo>
                        <a:pt x="24478" y="58416"/>
                      </a:lnTo>
                      <a:cubicBezTo>
                        <a:pt x="22002" y="62912"/>
                        <a:pt x="18709" y="66902"/>
                        <a:pt x="14768" y="70186"/>
                      </a:cubicBezTo>
                      <a:cubicBezTo>
                        <a:pt x="8176" y="76484"/>
                        <a:pt x="4233" y="80721"/>
                        <a:pt x="6763" y="88608"/>
                      </a:cubicBezTo>
                      <a:cubicBezTo>
                        <a:pt x="7425" y="90438"/>
                        <a:pt x="8191" y="92221"/>
                        <a:pt x="9059" y="93963"/>
                      </a:cubicBezTo>
                      <a:cubicBezTo>
                        <a:pt x="11133" y="97553"/>
                        <a:pt x="12304" y="101591"/>
                        <a:pt x="12472" y="105734"/>
                      </a:cubicBezTo>
                      <a:cubicBezTo>
                        <a:pt x="12259" y="109383"/>
                        <a:pt x="11297" y="112950"/>
                        <a:pt x="9647" y="116210"/>
                      </a:cubicBezTo>
                      <a:cubicBezTo>
                        <a:pt x="7845" y="119235"/>
                        <a:pt x="7197" y="122808"/>
                        <a:pt x="7823" y="126274"/>
                      </a:cubicBezTo>
                      <a:cubicBezTo>
                        <a:pt x="9000" y="129452"/>
                        <a:pt x="12472" y="131041"/>
                        <a:pt x="16533" y="132866"/>
                      </a:cubicBezTo>
                      <a:cubicBezTo>
                        <a:pt x="19414" y="134002"/>
                        <a:pt x="22127" y="135526"/>
                        <a:pt x="24596" y="137397"/>
                      </a:cubicBezTo>
                      <a:cubicBezTo>
                        <a:pt x="28715" y="140682"/>
                        <a:pt x="30922" y="145802"/>
                        <a:pt x="30481" y="151052"/>
                      </a:cubicBezTo>
                      <a:cubicBezTo>
                        <a:pt x="30444" y="153035"/>
                        <a:pt x="30682" y="155018"/>
                        <a:pt x="31188" y="156937"/>
                      </a:cubicBezTo>
                      <a:cubicBezTo>
                        <a:pt x="33306" y="163882"/>
                        <a:pt x="37073" y="163941"/>
                        <a:pt x="44724" y="163470"/>
                      </a:cubicBezTo>
                      <a:cubicBezTo>
                        <a:pt x="50256" y="163117"/>
                        <a:pt x="57142" y="162646"/>
                        <a:pt x="61321" y="168767"/>
                      </a:cubicBezTo>
                      <a:cubicBezTo>
                        <a:pt x="61792" y="169532"/>
                        <a:pt x="62263" y="170356"/>
                        <a:pt x="62675" y="171180"/>
                      </a:cubicBezTo>
                      <a:cubicBezTo>
                        <a:pt x="62983" y="171815"/>
                        <a:pt x="63337" y="172421"/>
                        <a:pt x="63734" y="173004"/>
                      </a:cubicBezTo>
                      <a:cubicBezTo>
                        <a:pt x="66529" y="176194"/>
                        <a:pt x="70826" y="177630"/>
                        <a:pt x="74975" y="176771"/>
                      </a:cubicBezTo>
                      <a:cubicBezTo>
                        <a:pt x="78583" y="176141"/>
                        <a:pt x="82102" y="175070"/>
                        <a:pt x="85451" y="173593"/>
                      </a:cubicBezTo>
                      <a:lnTo>
                        <a:pt x="89276" y="172062"/>
                      </a:lnTo>
                      <a:cubicBezTo>
                        <a:pt x="90489" y="171609"/>
                        <a:pt x="91754" y="171333"/>
                        <a:pt x="93043" y="17123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" name="Graphic 6">
                <a:extLst>
                  <a:ext uri="{FF2B5EF4-FFF2-40B4-BE49-F238E27FC236}">
                    <a16:creationId xmlns:a16="http://schemas.microsoft.com/office/drawing/2014/main" xmlns="" id="{66C4620C-AF31-4BC7-BEC2-88EBC8228B31}"/>
                  </a:ext>
                </a:extLst>
              </p:cNvPr>
              <p:cNvGrpSpPr/>
              <p:nvPr/>
            </p:nvGrpSpPr>
            <p:grpSpPr>
              <a:xfrm>
                <a:off x="6377947" y="3389109"/>
                <a:ext cx="186078" cy="183274"/>
                <a:chOff x="6377947" y="3389109"/>
                <a:chExt cx="186078" cy="183274"/>
              </a:xfrm>
            </p:grpSpPr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xmlns="" id="{23AD3254-599E-4541-BAD5-46F040F7763B}"/>
                    </a:ext>
                  </a:extLst>
                </p:cNvPr>
                <p:cNvSpPr/>
                <p:nvPr/>
              </p:nvSpPr>
              <p:spPr>
                <a:xfrm>
                  <a:off x="6380778" y="3392086"/>
                  <a:ext cx="180100" cy="177431"/>
                </a:xfrm>
                <a:custGeom>
                  <a:avLst/>
                  <a:gdLst>
                    <a:gd name="connsiteX0" fmla="*/ 16750 w 180100"/>
                    <a:gd name="connsiteY0" fmla="*/ 58742 h 177431"/>
                    <a:gd name="connsiteX1" fmla="*/ 1330 w 180100"/>
                    <a:gd name="connsiteY1" fmla="*/ 92407 h 177431"/>
                    <a:gd name="connsiteX2" fmla="*/ 8098 w 180100"/>
                    <a:gd name="connsiteY2" fmla="*/ 107944 h 177431"/>
                    <a:gd name="connsiteX3" fmla="*/ 5215 w 180100"/>
                    <a:gd name="connsiteY3" fmla="*/ 129838 h 177431"/>
                    <a:gd name="connsiteX4" fmla="*/ 23754 w 180100"/>
                    <a:gd name="connsiteY4" fmla="*/ 140902 h 177431"/>
                    <a:gd name="connsiteX5" fmla="*/ 30522 w 180100"/>
                    <a:gd name="connsiteY5" fmla="*/ 158558 h 177431"/>
                    <a:gd name="connsiteX6" fmla="*/ 61832 w 180100"/>
                    <a:gd name="connsiteY6" fmla="*/ 168916 h 177431"/>
                    <a:gd name="connsiteX7" fmla="*/ 64598 w 180100"/>
                    <a:gd name="connsiteY7" fmla="*/ 172977 h 177431"/>
                    <a:gd name="connsiteX8" fmla="*/ 78958 w 180100"/>
                    <a:gd name="connsiteY8" fmla="*/ 176921 h 177431"/>
                    <a:gd name="connsiteX9" fmla="*/ 93495 w 180100"/>
                    <a:gd name="connsiteY9" fmla="*/ 171035 h 177431"/>
                    <a:gd name="connsiteX10" fmla="*/ 117684 w 180100"/>
                    <a:gd name="connsiteY10" fmla="*/ 176155 h 177431"/>
                    <a:gd name="connsiteX11" fmla="*/ 132810 w 180100"/>
                    <a:gd name="connsiteY11" fmla="*/ 159147 h 177431"/>
                    <a:gd name="connsiteX12" fmla="*/ 155998 w 180100"/>
                    <a:gd name="connsiteY12" fmla="*/ 149612 h 177431"/>
                    <a:gd name="connsiteX13" fmla="*/ 156822 w 180100"/>
                    <a:gd name="connsiteY13" fmla="*/ 132309 h 177431"/>
                    <a:gd name="connsiteX14" fmla="*/ 175067 w 180100"/>
                    <a:gd name="connsiteY14" fmla="*/ 115359 h 177431"/>
                    <a:gd name="connsiteX15" fmla="*/ 171653 w 180100"/>
                    <a:gd name="connsiteY15" fmla="*/ 100940 h 177431"/>
                    <a:gd name="connsiteX16" fmla="*/ 175538 w 180100"/>
                    <a:gd name="connsiteY16" fmla="*/ 82284 h 177431"/>
                    <a:gd name="connsiteX17" fmla="*/ 177715 w 180100"/>
                    <a:gd name="connsiteY17" fmla="*/ 62332 h 177431"/>
                    <a:gd name="connsiteX18" fmla="*/ 163767 w 180100"/>
                    <a:gd name="connsiteY18" fmla="*/ 53857 h 177431"/>
                    <a:gd name="connsiteX19" fmla="*/ 163414 w 180100"/>
                    <a:gd name="connsiteY19" fmla="*/ 33965 h 177431"/>
                    <a:gd name="connsiteX20" fmla="*/ 148347 w 180100"/>
                    <a:gd name="connsiteY20" fmla="*/ 21370 h 177431"/>
                    <a:gd name="connsiteX21" fmla="*/ 140461 w 180100"/>
                    <a:gd name="connsiteY21" fmla="*/ 22665 h 177431"/>
                    <a:gd name="connsiteX22" fmla="*/ 114388 w 180100"/>
                    <a:gd name="connsiteY22" fmla="*/ 2242 h 177431"/>
                    <a:gd name="connsiteX23" fmla="*/ 96379 w 180100"/>
                    <a:gd name="connsiteY23" fmla="*/ 5950 h 177431"/>
                    <a:gd name="connsiteX24" fmla="*/ 66481 w 180100"/>
                    <a:gd name="connsiteY24" fmla="*/ 418 h 177431"/>
                    <a:gd name="connsiteX25" fmla="*/ 53004 w 180100"/>
                    <a:gd name="connsiteY25" fmla="*/ 12189 h 177431"/>
                    <a:gd name="connsiteX26" fmla="*/ 45176 w 180100"/>
                    <a:gd name="connsiteY26" fmla="*/ 20546 h 177431"/>
                    <a:gd name="connsiteX27" fmla="*/ 26932 w 180100"/>
                    <a:gd name="connsiteY27" fmla="*/ 22253 h 177431"/>
                    <a:gd name="connsiteX28" fmla="*/ 18104 w 180100"/>
                    <a:gd name="connsiteY28" fmla="*/ 36437 h 177431"/>
                    <a:gd name="connsiteX29" fmla="*/ 18104 w 180100"/>
                    <a:gd name="connsiteY29" fmla="*/ 54093 h 177431"/>
                    <a:gd name="connsiteX30" fmla="*/ 16750 w 180100"/>
                    <a:gd name="connsiteY30" fmla="*/ 58742 h 17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100" h="177431">
                      <a:moveTo>
                        <a:pt x="16750" y="58742"/>
                      </a:moveTo>
                      <a:cubicBezTo>
                        <a:pt x="11924" y="71102"/>
                        <a:pt x="-4791" y="77046"/>
                        <a:pt x="1330" y="92407"/>
                      </a:cubicBezTo>
                      <a:cubicBezTo>
                        <a:pt x="3449" y="97703"/>
                        <a:pt x="7686" y="102294"/>
                        <a:pt x="8098" y="107944"/>
                      </a:cubicBezTo>
                      <a:cubicBezTo>
                        <a:pt x="8569" y="115418"/>
                        <a:pt x="2213" y="123011"/>
                        <a:pt x="5215" y="129838"/>
                      </a:cubicBezTo>
                      <a:cubicBezTo>
                        <a:pt x="8216" y="136665"/>
                        <a:pt x="17692" y="136665"/>
                        <a:pt x="23754" y="140902"/>
                      </a:cubicBezTo>
                      <a:cubicBezTo>
                        <a:pt x="30757" y="145787"/>
                        <a:pt x="28050" y="152143"/>
                        <a:pt x="30522" y="158558"/>
                      </a:cubicBezTo>
                      <a:cubicBezTo>
                        <a:pt x="36937" y="175096"/>
                        <a:pt x="54063" y="158852"/>
                        <a:pt x="61832" y="168916"/>
                      </a:cubicBezTo>
                      <a:cubicBezTo>
                        <a:pt x="62832" y="170211"/>
                        <a:pt x="63539" y="171683"/>
                        <a:pt x="64598" y="172977"/>
                      </a:cubicBezTo>
                      <a:cubicBezTo>
                        <a:pt x="68311" y="176809"/>
                        <a:pt x="73811" y="178315"/>
                        <a:pt x="78958" y="176921"/>
                      </a:cubicBezTo>
                      <a:cubicBezTo>
                        <a:pt x="84003" y="175490"/>
                        <a:pt x="88877" y="173519"/>
                        <a:pt x="93495" y="171035"/>
                      </a:cubicBezTo>
                      <a:cubicBezTo>
                        <a:pt x="102088" y="167151"/>
                        <a:pt x="109033" y="178686"/>
                        <a:pt x="117684" y="176155"/>
                      </a:cubicBezTo>
                      <a:cubicBezTo>
                        <a:pt x="125100" y="173978"/>
                        <a:pt x="126453" y="163561"/>
                        <a:pt x="132810" y="159147"/>
                      </a:cubicBezTo>
                      <a:cubicBezTo>
                        <a:pt x="139166" y="154733"/>
                        <a:pt x="152173" y="157322"/>
                        <a:pt x="155998" y="149612"/>
                      </a:cubicBezTo>
                      <a:cubicBezTo>
                        <a:pt x="158529" y="144316"/>
                        <a:pt x="154762" y="137842"/>
                        <a:pt x="156822" y="132309"/>
                      </a:cubicBezTo>
                      <a:cubicBezTo>
                        <a:pt x="159824" y="124305"/>
                        <a:pt x="172948" y="123599"/>
                        <a:pt x="175067" y="115359"/>
                      </a:cubicBezTo>
                      <a:cubicBezTo>
                        <a:pt x="176303" y="110416"/>
                        <a:pt x="172771" y="105590"/>
                        <a:pt x="171653" y="100940"/>
                      </a:cubicBezTo>
                      <a:cubicBezTo>
                        <a:pt x="170409" y="94455"/>
                        <a:pt x="171807" y="87734"/>
                        <a:pt x="175538" y="82284"/>
                      </a:cubicBezTo>
                      <a:cubicBezTo>
                        <a:pt x="179128" y="76398"/>
                        <a:pt x="182541" y="67688"/>
                        <a:pt x="177715" y="62332"/>
                      </a:cubicBezTo>
                      <a:cubicBezTo>
                        <a:pt x="174007" y="58271"/>
                        <a:pt x="167063" y="58271"/>
                        <a:pt x="163767" y="53857"/>
                      </a:cubicBezTo>
                      <a:cubicBezTo>
                        <a:pt x="159706" y="48384"/>
                        <a:pt x="163767" y="40733"/>
                        <a:pt x="163414" y="33965"/>
                      </a:cubicBezTo>
                      <a:cubicBezTo>
                        <a:pt x="162551" y="26420"/>
                        <a:pt x="155923" y="20882"/>
                        <a:pt x="148347" y="21370"/>
                      </a:cubicBezTo>
                      <a:cubicBezTo>
                        <a:pt x="145699" y="21370"/>
                        <a:pt x="143109" y="22665"/>
                        <a:pt x="140461" y="22665"/>
                      </a:cubicBezTo>
                      <a:cubicBezTo>
                        <a:pt x="129102" y="22665"/>
                        <a:pt x="125394" y="5009"/>
                        <a:pt x="114388" y="2242"/>
                      </a:cubicBezTo>
                      <a:cubicBezTo>
                        <a:pt x="108503" y="712"/>
                        <a:pt x="102618" y="4126"/>
                        <a:pt x="96379" y="5950"/>
                      </a:cubicBezTo>
                      <a:cubicBezTo>
                        <a:pt x="84608" y="9658"/>
                        <a:pt x="78252" y="-2348"/>
                        <a:pt x="66481" y="418"/>
                      </a:cubicBezTo>
                      <a:cubicBezTo>
                        <a:pt x="60671" y="2513"/>
                        <a:pt x="55860" y="6715"/>
                        <a:pt x="53004" y="12189"/>
                      </a:cubicBezTo>
                      <a:cubicBezTo>
                        <a:pt x="51219" y="15644"/>
                        <a:pt x="48509" y="18539"/>
                        <a:pt x="45176" y="20546"/>
                      </a:cubicBezTo>
                      <a:cubicBezTo>
                        <a:pt x="39291" y="23136"/>
                        <a:pt x="32699" y="20075"/>
                        <a:pt x="26932" y="22253"/>
                      </a:cubicBezTo>
                      <a:cubicBezTo>
                        <a:pt x="21569" y="24960"/>
                        <a:pt x="18164" y="30428"/>
                        <a:pt x="18104" y="36437"/>
                      </a:cubicBezTo>
                      <a:cubicBezTo>
                        <a:pt x="17515" y="42322"/>
                        <a:pt x="18574" y="48207"/>
                        <a:pt x="18104" y="54093"/>
                      </a:cubicBezTo>
                      <a:cubicBezTo>
                        <a:pt x="17868" y="55699"/>
                        <a:pt x="17413" y="57259"/>
                        <a:pt x="16750" y="5874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xmlns="" id="{252527AC-6C28-4C2F-B902-48431D30E03C}"/>
                    </a:ext>
                  </a:extLst>
                </p:cNvPr>
                <p:cNvSpPr/>
                <p:nvPr/>
              </p:nvSpPr>
              <p:spPr>
                <a:xfrm>
                  <a:off x="6380955" y="3392380"/>
                  <a:ext cx="157645" cy="164914"/>
                </a:xfrm>
                <a:custGeom>
                  <a:avLst/>
                  <a:gdLst>
                    <a:gd name="connsiteX0" fmla="*/ 35760 w 157645"/>
                    <a:gd name="connsiteY0" fmla="*/ 164914 h 164914"/>
                    <a:gd name="connsiteX1" fmla="*/ 34583 w 157645"/>
                    <a:gd name="connsiteY1" fmla="*/ 132133 h 164914"/>
                    <a:gd name="connsiteX2" fmla="*/ 27285 w 157645"/>
                    <a:gd name="connsiteY2" fmla="*/ 129602 h 164914"/>
                    <a:gd name="connsiteX3" fmla="*/ 21753 w 157645"/>
                    <a:gd name="connsiteY3" fmla="*/ 124717 h 164914"/>
                    <a:gd name="connsiteX4" fmla="*/ 26520 w 157645"/>
                    <a:gd name="connsiteY4" fmla="*/ 112946 h 164914"/>
                    <a:gd name="connsiteX5" fmla="*/ 19634 w 157645"/>
                    <a:gd name="connsiteY5" fmla="*/ 94113 h 164914"/>
                    <a:gd name="connsiteX6" fmla="*/ 30286 w 157645"/>
                    <a:gd name="connsiteY6" fmla="*/ 81283 h 164914"/>
                    <a:gd name="connsiteX7" fmla="*/ 30286 w 157645"/>
                    <a:gd name="connsiteY7" fmla="*/ 67158 h 164914"/>
                    <a:gd name="connsiteX8" fmla="*/ 37467 w 157645"/>
                    <a:gd name="connsiteY8" fmla="*/ 62273 h 164914"/>
                    <a:gd name="connsiteX9" fmla="*/ 46059 w 157645"/>
                    <a:gd name="connsiteY9" fmla="*/ 59743 h 164914"/>
                    <a:gd name="connsiteX10" fmla="*/ 53416 w 157645"/>
                    <a:gd name="connsiteY10" fmla="*/ 39732 h 164914"/>
                    <a:gd name="connsiteX11" fmla="*/ 71072 w 157645"/>
                    <a:gd name="connsiteY11" fmla="*/ 31905 h 164914"/>
                    <a:gd name="connsiteX12" fmla="*/ 77781 w 157645"/>
                    <a:gd name="connsiteY12" fmla="*/ 20899 h 164914"/>
                    <a:gd name="connsiteX13" fmla="*/ 84844 w 157645"/>
                    <a:gd name="connsiteY13" fmla="*/ 19192 h 164914"/>
                    <a:gd name="connsiteX14" fmla="*/ 88375 w 157645"/>
                    <a:gd name="connsiteY14" fmla="*/ 21900 h 164914"/>
                    <a:gd name="connsiteX15" fmla="*/ 106637 w 157645"/>
                    <a:gd name="connsiteY15" fmla="*/ 24713 h 164914"/>
                    <a:gd name="connsiteX16" fmla="*/ 106855 w 157645"/>
                    <a:gd name="connsiteY16" fmla="*/ 24548 h 164914"/>
                    <a:gd name="connsiteX17" fmla="*/ 119980 w 157645"/>
                    <a:gd name="connsiteY17" fmla="*/ 20840 h 164914"/>
                    <a:gd name="connsiteX18" fmla="*/ 127513 w 157645"/>
                    <a:gd name="connsiteY18" fmla="*/ 28197 h 164914"/>
                    <a:gd name="connsiteX19" fmla="*/ 136341 w 157645"/>
                    <a:gd name="connsiteY19" fmla="*/ 32846 h 164914"/>
                    <a:gd name="connsiteX20" fmla="*/ 141402 w 157645"/>
                    <a:gd name="connsiteY20" fmla="*/ 29904 h 164914"/>
                    <a:gd name="connsiteX21" fmla="*/ 153173 w 157645"/>
                    <a:gd name="connsiteY21" fmla="*/ 25196 h 164914"/>
                    <a:gd name="connsiteX22" fmla="*/ 157646 w 157645"/>
                    <a:gd name="connsiteY22" fmla="*/ 24254 h 164914"/>
                    <a:gd name="connsiteX23" fmla="*/ 148171 w 157645"/>
                    <a:gd name="connsiteY23" fmla="*/ 21370 h 164914"/>
                    <a:gd name="connsiteX24" fmla="*/ 140284 w 157645"/>
                    <a:gd name="connsiteY24" fmla="*/ 22665 h 164914"/>
                    <a:gd name="connsiteX25" fmla="*/ 114212 w 157645"/>
                    <a:gd name="connsiteY25" fmla="*/ 2242 h 164914"/>
                    <a:gd name="connsiteX26" fmla="*/ 96203 w 157645"/>
                    <a:gd name="connsiteY26" fmla="*/ 5950 h 164914"/>
                    <a:gd name="connsiteX27" fmla="*/ 66305 w 157645"/>
                    <a:gd name="connsiteY27" fmla="*/ 418 h 164914"/>
                    <a:gd name="connsiteX28" fmla="*/ 52827 w 157645"/>
                    <a:gd name="connsiteY28" fmla="*/ 12189 h 164914"/>
                    <a:gd name="connsiteX29" fmla="*/ 45000 w 157645"/>
                    <a:gd name="connsiteY29" fmla="*/ 20546 h 164914"/>
                    <a:gd name="connsiteX30" fmla="*/ 26755 w 157645"/>
                    <a:gd name="connsiteY30" fmla="*/ 22253 h 164914"/>
                    <a:gd name="connsiteX31" fmla="*/ 17927 w 157645"/>
                    <a:gd name="connsiteY31" fmla="*/ 36437 h 164914"/>
                    <a:gd name="connsiteX32" fmla="*/ 17927 w 157645"/>
                    <a:gd name="connsiteY32" fmla="*/ 54093 h 164914"/>
                    <a:gd name="connsiteX33" fmla="*/ 16750 w 157645"/>
                    <a:gd name="connsiteY33" fmla="*/ 58742 h 164914"/>
                    <a:gd name="connsiteX34" fmla="*/ 1330 w 157645"/>
                    <a:gd name="connsiteY34" fmla="*/ 92407 h 164914"/>
                    <a:gd name="connsiteX35" fmla="*/ 8098 w 157645"/>
                    <a:gd name="connsiteY35" fmla="*/ 107944 h 164914"/>
                    <a:gd name="connsiteX36" fmla="*/ 5215 w 157645"/>
                    <a:gd name="connsiteY36" fmla="*/ 129838 h 164914"/>
                    <a:gd name="connsiteX37" fmla="*/ 23754 w 157645"/>
                    <a:gd name="connsiteY37" fmla="*/ 140902 h 164914"/>
                    <a:gd name="connsiteX38" fmla="*/ 30522 w 157645"/>
                    <a:gd name="connsiteY38" fmla="*/ 158558 h 164914"/>
                    <a:gd name="connsiteX39" fmla="*/ 35760 w 157645"/>
                    <a:gd name="connsiteY39" fmla="*/ 164914 h 164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7645" h="164914">
                      <a:moveTo>
                        <a:pt x="35760" y="164914"/>
                      </a:moveTo>
                      <a:cubicBezTo>
                        <a:pt x="30816" y="154380"/>
                        <a:pt x="45118" y="138666"/>
                        <a:pt x="34583" y="132133"/>
                      </a:cubicBezTo>
                      <a:cubicBezTo>
                        <a:pt x="32256" y="131009"/>
                        <a:pt x="29807" y="130161"/>
                        <a:pt x="27285" y="129602"/>
                      </a:cubicBezTo>
                      <a:cubicBezTo>
                        <a:pt x="24725" y="129031"/>
                        <a:pt x="22638" y="127189"/>
                        <a:pt x="21753" y="124717"/>
                      </a:cubicBezTo>
                      <a:cubicBezTo>
                        <a:pt x="20870" y="120480"/>
                        <a:pt x="25813" y="117184"/>
                        <a:pt x="26520" y="112946"/>
                      </a:cubicBezTo>
                      <a:cubicBezTo>
                        <a:pt x="27697" y="106178"/>
                        <a:pt x="18162" y="101176"/>
                        <a:pt x="19634" y="94113"/>
                      </a:cubicBezTo>
                      <a:cubicBezTo>
                        <a:pt x="20811" y="88581"/>
                        <a:pt x="28580" y="86698"/>
                        <a:pt x="30286" y="81283"/>
                      </a:cubicBezTo>
                      <a:cubicBezTo>
                        <a:pt x="31758" y="76751"/>
                        <a:pt x="28285" y="71513"/>
                        <a:pt x="30286" y="67158"/>
                      </a:cubicBezTo>
                      <a:cubicBezTo>
                        <a:pt x="31837" y="64545"/>
                        <a:pt x="34467" y="62756"/>
                        <a:pt x="37467" y="62273"/>
                      </a:cubicBezTo>
                      <a:cubicBezTo>
                        <a:pt x="40429" y="61808"/>
                        <a:pt x="43317" y="60955"/>
                        <a:pt x="46059" y="59743"/>
                      </a:cubicBezTo>
                      <a:cubicBezTo>
                        <a:pt x="55005" y="54681"/>
                        <a:pt x="46942" y="45088"/>
                        <a:pt x="53416" y="39732"/>
                      </a:cubicBezTo>
                      <a:cubicBezTo>
                        <a:pt x="59007" y="35083"/>
                        <a:pt x="66364" y="39732"/>
                        <a:pt x="71072" y="31905"/>
                      </a:cubicBezTo>
                      <a:cubicBezTo>
                        <a:pt x="72869" y="27985"/>
                        <a:pt x="75122" y="24295"/>
                        <a:pt x="77781" y="20899"/>
                      </a:cubicBezTo>
                      <a:cubicBezTo>
                        <a:pt x="79619" y="19033"/>
                        <a:pt x="82357" y="18374"/>
                        <a:pt x="84844" y="19192"/>
                      </a:cubicBezTo>
                      <a:cubicBezTo>
                        <a:pt x="86166" y="19887"/>
                        <a:pt x="87360" y="20805"/>
                        <a:pt x="88375" y="21900"/>
                      </a:cubicBezTo>
                      <a:cubicBezTo>
                        <a:pt x="92641" y="27720"/>
                        <a:pt x="100818" y="28980"/>
                        <a:pt x="106637" y="24713"/>
                      </a:cubicBezTo>
                      <a:cubicBezTo>
                        <a:pt x="106710" y="24660"/>
                        <a:pt x="106783" y="24601"/>
                        <a:pt x="106855" y="24548"/>
                      </a:cubicBezTo>
                      <a:cubicBezTo>
                        <a:pt x="110478" y="21452"/>
                        <a:pt x="115273" y="20099"/>
                        <a:pt x="119980" y="20840"/>
                      </a:cubicBezTo>
                      <a:cubicBezTo>
                        <a:pt x="123131" y="22535"/>
                        <a:pt x="125742" y="25084"/>
                        <a:pt x="127513" y="28197"/>
                      </a:cubicBezTo>
                      <a:cubicBezTo>
                        <a:pt x="129354" y="31275"/>
                        <a:pt x="132760" y="33070"/>
                        <a:pt x="136341" y="32846"/>
                      </a:cubicBezTo>
                      <a:cubicBezTo>
                        <a:pt x="138209" y="32217"/>
                        <a:pt x="139930" y="31216"/>
                        <a:pt x="141402" y="29904"/>
                      </a:cubicBezTo>
                      <a:cubicBezTo>
                        <a:pt x="145039" y="27697"/>
                        <a:pt x="149016" y="26102"/>
                        <a:pt x="153173" y="25196"/>
                      </a:cubicBezTo>
                      <a:cubicBezTo>
                        <a:pt x="154350" y="24842"/>
                        <a:pt x="155939" y="24607"/>
                        <a:pt x="157646" y="24254"/>
                      </a:cubicBezTo>
                      <a:cubicBezTo>
                        <a:pt x="154965" y="22129"/>
                        <a:pt x="151580" y="21099"/>
                        <a:pt x="148171" y="21370"/>
                      </a:cubicBezTo>
                      <a:cubicBezTo>
                        <a:pt x="145522" y="21370"/>
                        <a:pt x="142933" y="22665"/>
                        <a:pt x="140284" y="22665"/>
                      </a:cubicBezTo>
                      <a:cubicBezTo>
                        <a:pt x="128925" y="22665"/>
                        <a:pt x="125218" y="5009"/>
                        <a:pt x="114212" y="2242"/>
                      </a:cubicBezTo>
                      <a:cubicBezTo>
                        <a:pt x="108326" y="712"/>
                        <a:pt x="102441" y="4126"/>
                        <a:pt x="96203" y="5950"/>
                      </a:cubicBezTo>
                      <a:cubicBezTo>
                        <a:pt x="84432" y="9658"/>
                        <a:pt x="78076" y="-2348"/>
                        <a:pt x="66305" y="418"/>
                      </a:cubicBezTo>
                      <a:cubicBezTo>
                        <a:pt x="60494" y="2513"/>
                        <a:pt x="55683" y="6715"/>
                        <a:pt x="52827" y="12189"/>
                      </a:cubicBezTo>
                      <a:cubicBezTo>
                        <a:pt x="51042" y="15644"/>
                        <a:pt x="48332" y="18539"/>
                        <a:pt x="45000" y="20546"/>
                      </a:cubicBezTo>
                      <a:cubicBezTo>
                        <a:pt x="39114" y="23136"/>
                        <a:pt x="32523" y="20075"/>
                        <a:pt x="26755" y="22253"/>
                      </a:cubicBezTo>
                      <a:cubicBezTo>
                        <a:pt x="21392" y="24960"/>
                        <a:pt x="17987" y="30428"/>
                        <a:pt x="17927" y="36437"/>
                      </a:cubicBezTo>
                      <a:cubicBezTo>
                        <a:pt x="17339" y="42322"/>
                        <a:pt x="18398" y="48207"/>
                        <a:pt x="17927" y="54093"/>
                      </a:cubicBezTo>
                      <a:cubicBezTo>
                        <a:pt x="17748" y="55688"/>
                        <a:pt x="17352" y="57253"/>
                        <a:pt x="16750" y="58742"/>
                      </a:cubicBezTo>
                      <a:cubicBezTo>
                        <a:pt x="11924" y="71101"/>
                        <a:pt x="-4791" y="77046"/>
                        <a:pt x="1330" y="92407"/>
                      </a:cubicBezTo>
                      <a:cubicBezTo>
                        <a:pt x="3449" y="97703"/>
                        <a:pt x="7686" y="102294"/>
                        <a:pt x="8098" y="107944"/>
                      </a:cubicBezTo>
                      <a:cubicBezTo>
                        <a:pt x="8569" y="115418"/>
                        <a:pt x="2213" y="123011"/>
                        <a:pt x="5215" y="129838"/>
                      </a:cubicBezTo>
                      <a:cubicBezTo>
                        <a:pt x="8216" y="136665"/>
                        <a:pt x="17692" y="136665"/>
                        <a:pt x="23754" y="140902"/>
                      </a:cubicBezTo>
                      <a:cubicBezTo>
                        <a:pt x="30757" y="145787"/>
                        <a:pt x="28050" y="152143"/>
                        <a:pt x="30522" y="158558"/>
                      </a:cubicBezTo>
                      <a:cubicBezTo>
                        <a:pt x="31445" y="161236"/>
                        <a:pt x="33306" y="163496"/>
                        <a:pt x="35760" y="164914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xmlns="" id="{C7E1C150-DFFB-4233-8CF4-C1880A5F6FBF}"/>
                    </a:ext>
                  </a:extLst>
                </p:cNvPr>
                <p:cNvSpPr/>
                <p:nvPr/>
              </p:nvSpPr>
              <p:spPr>
                <a:xfrm>
                  <a:off x="6377947" y="3389109"/>
                  <a:ext cx="186078" cy="183274"/>
                </a:xfrm>
                <a:custGeom>
                  <a:avLst/>
                  <a:gdLst>
                    <a:gd name="connsiteX0" fmla="*/ 77906 w 186078"/>
                    <a:gd name="connsiteY0" fmla="*/ 183253 h 183274"/>
                    <a:gd name="connsiteX1" fmla="*/ 65134 w 186078"/>
                    <a:gd name="connsiteY1" fmla="*/ 177779 h 183274"/>
                    <a:gd name="connsiteX2" fmla="*/ 63486 w 186078"/>
                    <a:gd name="connsiteY2" fmla="*/ 175425 h 183274"/>
                    <a:gd name="connsiteX3" fmla="*/ 62368 w 186078"/>
                    <a:gd name="connsiteY3" fmla="*/ 173719 h 183274"/>
                    <a:gd name="connsiteX4" fmla="*/ 50597 w 186078"/>
                    <a:gd name="connsiteY4" fmla="*/ 171776 h 183274"/>
                    <a:gd name="connsiteX5" fmla="*/ 30352 w 186078"/>
                    <a:gd name="connsiteY5" fmla="*/ 162595 h 183274"/>
                    <a:gd name="connsiteX6" fmla="*/ 29351 w 186078"/>
                    <a:gd name="connsiteY6" fmla="*/ 155062 h 183274"/>
                    <a:gd name="connsiteX7" fmla="*/ 25114 w 186078"/>
                    <a:gd name="connsiteY7" fmla="*/ 146057 h 183274"/>
                    <a:gd name="connsiteX8" fmla="*/ 18110 w 186078"/>
                    <a:gd name="connsiteY8" fmla="*/ 142820 h 183274"/>
                    <a:gd name="connsiteX9" fmla="*/ 4148 w 186078"/>
                    <a:gd name="connsiteY9" fmla="*/ 125853 h 183274"/>
                    <a:gd name="connsiteX10" fmla="*/ 6339 w 186078"/>
                    <a:gd name="connsiteY10" fmla="*/ 119279 h 183274"/>
                    <a:gd name="connsiteX11" fmla="*/ 8105 w 186078"/>
                    <a:gd name="connsiteY11" fmla="*/ 110804 h 183274"/>
                    <a:gd name="connsiteX12" fmla="*/ 4574 w 186078"/>
                    <a:gd name="connsiteY12" fmla="*/ 102035 h 183274"/>
                    <a:gd name="connsiteX13" fmla="*/ 1572 w 186078"/>
                    <a:gd name="connsiteY13" fmla="*/ 96149 h 183274"/>
                    <a:gd name="connsiteX14" fmla="*/ 9282 w 186078"/>
                    <a:gd name="connsiteY14" fmla="*/ 71019 h 183274"/>
                    <a:gd name="connsiteX15" fmla="*/ 16874 w 186078"/>
                    <a:gd name="connsiteY15" fmla="*/ 60896 h 183274"/>
                    <a:gd name="connsiteX16" fmla="*/ 16874 w 186078"/>
                    <a:gd name="connsiteY16" fmla="*/ 60896 h 183274"/>
                    <a:gd name="connsiteX17" fmla="*/ 17816 w 186078"/>
                    <a:gd name="connsiteY17" fmla="*/ 57011 h 183274"/>
                    <a:gd name="connsiteX18" fmla="*/ 17816 w 186078"/>
                    <a:gd name="connsiteY18" fmla="*/ 48360 h 183274"/>
                    <a:gd name="connsiteX19" fmla="*/ 17816 w 186078"/>
                    <a:gd name="connsiteY19" fmla="*/ 39355 h 183274"/>
                    <a:gd name="connsiteX20" fmla="*/ 28586 w 186078"/>
                    <a:gd name="connsiteY20" fmla="*/ 22700 h 183274"/>
                    <a:gd name="connsiteX21" fmla="*/ 38591 w 186078"/>
                    <a:gd name="connsiteY21" fmla="*/ 21817 h 183274"/>
                    <a:gd name="connsiteX22" fmla="*/ 47007 w 186078"/>
                    <a:gd name="connsiteY22" fmla="*/ 20875 h 183274"/>
                    <a:gd name="connsiteX23" fmla="*/ 52893 w 186078"/>
                    <a:gd name="connsiteY23" fmla="*/ 13813 h 183274"/>
                    <a:gd name="connsiteX24" fmla="*/ 68489 w 186078"/>
                    <a:gd name="connsiteY24" fmla="*/ 394 h 183274"/>
                    <a:gd name="connsiteX25" fmla="*/ 85145 w 186078"/>
                    <a:gd name="connsiteY25" fmla="*/ 3513 h 183274"/>
                    <a:gd name="connsiteX26" fmla="*/ 98210 w 186078"/>
                    <a:gd name="connsiteY26" fmla="*/ 5985 h 183274"/>
                    <a:gd name="connsiteX27" fmla="*/ 102212 w 186078"/>
                    <a:gd name="connsiteY27" fmla="*/ 4573 h 183274"/>
                    <a:gd name="connsiteX28" fmla="*/ 117808 w 186078"/>
                    <a:gd name="connsiteY28" fmla="*/ 2160 h 183274"/>
                    <a:gd name="connsiteX29" fmla="*/ 131757 w 186078"/>
                    <a:gd name="connsiteY29" fmla="*/ 13813 h 183274"/>
                    <a:gd name="connsiteX30" fmla="*/ 143528 w 186078"/>
                    <a:gd name="connsiteY30" fmla="*/ 22759 h 183274"/>
                    <a:gd name="connsiteX31" fmla="*/ 147412 w 186078"/>
                    <a:gd name="connsiteY31" fmla="*/ 22111 h 183274"/>
                    <a:gd name="connsiteX32" fmla="*/ 151120 w 186078"/>
                    <a:gd name="connsiteY32" fmla="*/ 21464 h 183274"/>
                    <a:gd name="connsiteX33" fmla="*/ 169423 w 186078"/>
                    <a:gd name="connsiteY33" fmla="*/ 36766 h 183274"/>
                    <a:gd name="connsiteX34" fmla="*/ 168717 w 186078"/>
                    <a:gd name="connsiteY34" fmla="*/ 45241 h 183274"/>
                    <a:gd name="connsiteX35" fmla="*/ 169188 w 186078"/>
                    <a:gd name="connsiteY35" fmla="*/ 55128 h 183274"/>
                    <a:gd name="connsiteX36" fmla="*/ 175073 w 186078"/>
                    <a:gd name="connsiteY36" fmla="*/ 58659 h 183274"/>
                    <a:gd name="connsiteX37" fmla="*/ 182901 w 186078"/>
                    <a:gd name="connsiteY37" fmla="*/ 63368 h 183274"/>
                    <a:gd name="connsiteX38" fmla="*/ 181076 w 186078"/>
                    <a:gd name="connsiteY38" fmla="*/ 86909 h 183274"/>
                    <a:gd name="connsiteX39" fmla="*/ 177545 w 186078"/>
                    <a:gd name="connsiteY39" fmla="*/ 103447 h 183274"/>
                    <a:gd name="connsiteX40" fmla="*/ 179016 w 186078"/>
                    <a:gd name="connsiteY40" fmla="*/ 107743 h 183274"/>
                    <a:gd name="connsiteX41" fmla="*/ 180900 w 186078"/>
                    <a:gd name="connsiteY41" fmla="*/ 119220 h 183274"/>
                    <a:gd name="connsiteX42" fmla="*/ 170365 w 186078"/>
                    <a:gd name="connsiteY42" fmla="*/ 129814 h 183274"/>
                    <a:gd name="connsiteX43" fmla="*/ 162596 w 186078"/>
                    <a:gd name="connsiteY43" fmla="*/ 136464 h 183274"/>
                    <a:gd name="connsiteX44" fmla="*/ 162596 w 186078"/>
                    <a:gd name="connsiteY44" fmla="*/ 143468 h 183274"/>
                    <a:gd name="connsiteX45" fmla="*/ 161772 w 186078"/>
                    <a:gd name="connsiteY45" fmla="*/ 154061 h 183274"/>
                    <a:gd name="connsiteX46" fmla="*/ 147059 w 186078"/>
                    <a:gd name="connsiteY46" fmla="*/ 161653 h 183274"/>
                    <a:gd name="connsiteX47" fmla="*/ 137583 w 186078"/>
                    <a:gd name="connsiteY47" fmla="*/ 164537 h 183274"/>
                    <a:gd name="connsiteX48" fmla="*/ 131698 w 186078"/>
                    <a:gd name="connsiteY48" fmla="*/ 171718 h 183274"/>
                    <a:gd name="connsiteX49" fmla="*/ 121281 w 186078"/>
                    <a:gd name="connsiteY49" fmla="*/ 181958 h 183274"/>
                    <a:gd name="connsiteX50" fmla="*/ 107450 w 186078"/>
                    <a:gd name="connsiteY50" fmla="*/ 178898 h 183274"/>
                    <a:gd name="connsiteX51" fmla="*/ 97504 w 186078"/>
                    <a:gd name="connsiteY51" fmla="*/ 176661 h 183274"/>
                    <a:gd name="connsiteX52" fmla="*/ 94090 w 186078"/>
                    <a:gd name="connsiteY52" fmla="*/ 178603 h 183274"/>
                    <a:gd name="connsiteX53" fmla="*/ 82320 w 186078"/>
                    <a:gd name="connsiteY53" fmla="*/ 183017 h 183274"/>
                    <a:gd name="connsiteX54" fmla="*/ 77906 w 186078"/>
                    <a:gd name="connsiteY54" fmla="*/ 183253 h 183274"/>
                    <a:gd name="connsiteX55" fmla="*/ 56306 w 186078"/>
                    <a:gd name="connsiteY55" fmla="*/ 165597 h 183274"/>
                    <a:gd name="connsiteX56" fmla="*/ 66959 w 186078"/>
                    <a:gd name="connsiteY56" fmla="*/ 170246 h 183274"/>
                    <a:gd name="connsiteX57" fmla="*/ 68489 w 186078"/>
                    <a:gd name="connsiteY57" fmla="*/ 172483 h 183274"/>
                    <a:gd name="connsiteX58" fmla="*/ 69725 w 186078"/>
                    <a:gd name="connsiteY58" fmla="*/ 174307 h 183274"/>
                    <a:gd name="connsiteX59" fmla="*/ 81496 w 186078"/>
                    <a:gd name="connsiteY59" fmla="*/ 177191 h 183274"/>
                    <a:gd name="connsiteX60" fmla="*/ 91736 w 186078"/>
                    <a:gd name="connsiteY60" fmla="*/ 173248 h 183274"/>
                    <a:gd name="connsiteX61" fmla="*/ 95444 w 186078"/>
                    <a:gd name="connsiteY61" fmla="*/ 171482 h 183274"/>
                    <a:gd name="connsiteX62" fmla="*/ 110569 w 186078"/>
                    <a:gd name="connsiteY62" fmla="*/ 173954 h 183274"/>
                    <a:gd name="connsiteX63" fmla="*/ 119986 w 186078"/>
                    <a:gd name="connsiteY63" fmla="*/ 176485 h 183274"/>
                    <a:gd name="connsiteX64" fmla="*/ 126990 w 186078"/>
                    <a:gd name="connsiteY64" fmla="*/ 168893 h 183274"/>
                    <a:gd name="connsiteX65" fmla="*/ 134288 w 186078"/>
                    <a:gd name="connsiteY65" fmla="*/ 159888 h 183274"/>
                    <a:gd name="connsiteX66" fmla="*/ 146058 w 186078"/>
                    <a:gd name="connsiteY66" fmla="*/ 156062 h 183274"/>
                    <a:gd name="connsiteX67" fmla="*/ 156417 w 186078"/>
                    <a:gd name="connsiteY67" fmla="*/ 151472 h 183274"/>
                    <a:gd name="connsiteX68" fmla="*/ 156711 w 186078"/>
                    <a:gd name="connsiteY68" fmla="*/ 144174 h 183274"/>
                    <a:gd name="connsiteX69" fmla="*/ 157123 w 186078"/>
                    <a:gd name="connsiteY69" fmla="*/ 134404 h 183274"/>
                    <a:gd name="connsiteX70" fmla="*/ 167540 w 186078"/>
                    <a:gd name="connsiteY70" fmla="*/ 124693 h 183274"/>
                    <a:gd name="connsiteX71" fmla="*/ 175250 w 186078"/>
                    <a:gd name="connsiteY71" fmla="*/ 117749 h 183274"/>
                    <a:gd name="connsiteX72" fmla="*/ 173661 w 186078"/>
                    <a:gd name="connsiteY72" fmla="*/ 109921 h 183274"/>
                    <a:gd name="connsiteX73" fmla="*/ 171895 w 186078"/>
                    <a:gd name="connsiteY73" fmla="*/ 104742 h 183274"/>
                    <a:gd name="connsiteX74" fmla="*/ 176074 w 186078"/>
                    <a:gd name="connsiteY74" fmla="*/ 83966 h 183274"/>
                    <a:gd name="connsiteX75" fmla="*/ 178604 w 186078"/>
                    <a:gd name="connsiteY75" fmla="*/ 67429 h 183274"/>
                    <a:gd name="connsiteX76" fmla="*/ 172719 w 186078"/>
                    <a:gd name="connsiteY76" fmla="*/ 64250 h 183274"/>
                    <a:gd name="connsiteX77" fmla="*/ 164303 w 186078"/>
                    <a:gd name="connsiteY77" fmla="*/ 58777 h 183274"/>
                    <a:gd name="connsiteX78" fmla="*/ 162714 w 186078"/>
                    <a:gd name="connsiteY78" fmla="*/ 44358 h 183274"/>
                    <a:gd name="connsiteX79" fmla="*/ 163361 w 186078"/>
                    <a:gd name="connsiteY79" fmla="*/ 37354 h 183274"/>
                    <a:gd name="connsiteX80" fmla="*/ 151591 w 186078"/>
                    <a:gd name="connsiteY80" fmla="*/ 27467 h 183274"/>
                    <a:gd name="connsiteX81" fmla="*/ 148589 w 186078"/>
                    <a:gd name="connsiteY81" fmla="*/ 27997 h 183274"/>
                    <a:gd name="connsiteX82" fmla="*/ 143528 w 186078"/>
                    <a:gd name="connsiteY82" fmla="*/ 28762 h 183274"/>
                    <a:gd name="connsiteX83" fmla="*/ 143528 w 186078"/>
                    <a:gd name="connsiteY83" fmla="*/ 28762 h 183274"/>
                    <a:gd name="connsiteX84" fmla="*/ 127402 w 186078"/>
                    <a:gd name="connsiteY84" fmla="*/ 17521 h 183274"/>
                    <a:gd name="connsiteX85" fmla="*/ 116455 w 186078"/>
                    <a:gd name="connsiteY85" fmla="*/ 7927 h 183274"/>
                    <a:gd name="connsiteX86" fmla="*/ 104684 w 186078"/>
                    <a:gd name="connsiteY86" fmla="*/ 10105 h 183274"/>
                    <a:gd name="connsiteX87" fmla="*/ 100388 w 186078"/>
                    <a:gd name="connsiteY87" fmla="*/ 11635 h 183274"/>
                    <a:gd name="connsiteX88" fmla="*/ 82732 w 186078"/>
                    <a:gd name="connsiteY88" fmla="*/ 8869 h 183274"/>
                    <a:gd name="connsiteX89" fmla="*/ 70019 w 186078"/>
                    <a:gd name="connsiteY89" fmla="*/ 6162 h 183274"/>
                    <a:gd name="connsiteX90" fmla="*/ 58248 w 186078"/>
                    <a:gd name="connsiteY90" fmla="*/ 16638 h 183274"/>
                    <a:gd name="connsiteX91" fmla="*/ 49244 w 186078"/>
                    <a:gd name="connsiteY91" fmla="*/ 26054 h 183274"/>
                    <a:gd name="connsiteX92" fmla="*/ 38415 w 186078"/>
                    <a:gd name="connsiteY92" fmla="*/ 27349 h 183274"/>
                    <a:gd name="connsiteX93" fmla="*/ 30823 w 186078"/>
                    <a:gd name="connsiteY93" fmla="*/ 27820 h 183274"/>
                    <a:gd name="connsiteX94" fmla="*/ 23819 w 186078"/>
                    <a:gd name="connsiteY94" fmla="*/ 39591 h 183274"/>
                    <a:gd name="connsiteX95" fmla="*/ 23819 w 186078"/>
                    <a:gd name="connsiteY95" fmla="*/ 47771 h 183274"/>
                    <a:gd name="connsiteX96" fmla="*/ 23819 w 186078"/>
                    <a:gd name="connsiteY96" fmla="*/ 57306 h 183274"/>
                    <a:gd name="connsiteX97" fmla="*/ 22465 w 186078"/>
                    <a:gd name="connsiteY97" fmla="*/ 62661 h 183274"/>
                    <a:gd name="connsiteX98" fmla="*/ 22465 w 186078"/>
                    <a:gd name="connsiteY98" fmla="*/ 62661 h 183274"/>
                    <a:gd name="connsiteX99" fmla="*/ 13637 w 186078"/>
                    <a:gd name="connsiteY99" fmla="*/ 75197 h 183274"/>
                    <a:gd name="connsiteX100" fmla="*/ 7046 w 186078"/>
                    <a:gd name="connsiteY100" fmla="*/ 94207 h 183274"/>
                    <a:gd name="connsiteX101" fmla="*/ 9694 w 186078"/>
                    <a:gd name="connsiteY101" fmla="*/ 99327 h 183274"/>
                    <a:gd name="connsiteX102" fmla="*/ 13931 w 186078"/>
                    <a:gd name="connsiteY102" fmla="*/ 110627 h 183274"/>
                    <a:gd name="connsiteX103" fmla="*/ 11930 w 186078"/>
                    <a:gd name="connsiteY103" fmla="*/ 121280 h 183274"/>
                    <a:gd name="connsiteX104" fmla="*/ 10812 w 186078"/>
                    <a:gd name="connsiteY104" fmla="*/ 131462 h 183274"/>
                    <a:gd name="connsiteX105" fmla="*/ 19993 w 186078"/>
                    <a:gd name="connsiteY105" fmla="*/ 137347 h 183274"/>
                    <a:gd name="connsiteX106" fmla="*/ 28410 w 186078"/>
                    <a:gd name="connsiteY106" fmla="*/ 141290 h 183274"/>
                    <a:gd name="connsiteX107" fmla="*/ 35237 w 186078"/>
                    <a:gd name="connsiteY107" fmla="*/ 154650 h 183274"/>
                    <a:gd name="connsiteX108" fmla="*/ 36414 w 186078"/>
                    <a:gd name="connsiteY108" fmla="*/ 160535 h 183274"/>
                    <a:gd name="connsiteX109" fmla="*/ 50362 w 186078"/>
                    <a:gd name="connsiteY109" fmla="*/ 166009 h 183274"/>
                    <a:gd name="connsiteX110" fmla="*/ 56306 w 186078"/>
                    <a:gd name="connsiteY110" fmla="*/ 165420 h 183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078" h="183274">
                      <a:moveTo>
                        <a:pt x="77906" y="183253"/>
                      </a:moveTo>
                      <a:cubicBezTo>
                        <a:pt x="73034" y="183482"/>
                        <a:pt x="68326" y="181470"/>
                        <a:pt x="65134" y="177779"/>
                      </a:cubicBezTo>
                      <a:cubicBezTo>
                        <a:pt x="64537" y="177026"/>
                        <a:pt x="63987" y="176243"/>
                        <a:pt x="63486" y="175425"/>
                      </a:cubicBezTo>
                      <a:cubicBezTo>
                        <a:pt x="63148" y="174837"/>
                        <a:pt x="62775" y="174266"/>
                        <a:pt x="62368" y="173719"/>
                      </a:cubicBezTo>
                      <a:cubicBezTo>
                        <a:pt x="60014" y="170717"/>
                        <a:pt x="56483" y="171070"/>
                        <a:pt x="50597" y="171776"/>
                      </a:cubicBezTo>
                      <a:cubicBezTo>
                        <a:pt x="43947" y="172718"/>
                        <a:pt x="34766" y="173954"/>
                        <a:pt x="30352" y="162595"/>
                      </a:cubicBezTo>
                      <a:cubicBezTo>
                        <a:pt x="29673" y="160141"/>
                        <a:pt x="29336" y="157604"/>
                        <a:pt x="29351" y="155062"/>
                      </a:cubicBezTo>
                      <a:cubicBezTo>
                        <a:pt x="29579" y="151531"/>
                        <a:pt x="27979" y="148135"/>
                        <a:pt x="25114" y="146057"/>
                      </a:cubicBezTo>
                      <a:cubicBezTo>
                        <a:pt x="22937" y="144668"/>
                        <a:pt x="20581" y="143579"/>
                        <a:pt x="18110" y="142820"/>
                      </a:cubicBezTo>
                      <a:cubicBezTo>
                        <a:pt x="9569" y="141990"/>
                        <a:pt x="3318" y="134392"/>
                        <a:pt x="4148" y="125853"/>
                      </a:cubicBezTo>
                      <a:cubicBezTo>
                        <a:pt x="4374" y="123522"/>
                        <a:pt x="5123" y="121280"/>
                        <a:pt x="6339" y="119279"/>
                      </a:cubicBezTo>
                      <a:cubicBezTo>
                        <a:pt x="7447" y="116589"/>
                        <a:pt x="8045" y="113711"/>
                        <a:pt x="8105" y="110804"/>
                      </a:cubicBezTo>
                      <a:cubicBezTo>
                        <a:pt x="7592" y="107655"/>
                        <a:pt x="6386" y="104659"/>
                        <a:pt x="4574" y="102035"/>
                      </a:cubicBezTo>
                      <a:cubicBezTo>
                        <a:pt x="3431" y="100151"/>
                        <a:pt x="2428" y="98180"/>
                        <a:pt x="1572" y="96149"/>
                      </a:cubicBezTo>
                      <a:cubicBezTo>
                        <a:pt x="-3077" y="84378"/>
                        <a:pt x="3514" y="77375"/>
                        <a:pt x="9282" y="71019"/>
                      </a:cubicBezTo>
                      <a:cubicBezTo>
                        <a:pt x="12361" y="68094"/>
                        <a:pt x="14927" y="64668"/>
                        <a:pt x="16874" y="60896"/>
                      </a:cubicBezTo>
                      <a:lnTo>
                        <a:pt x="16874" y="60896"/>
                      </a:lnTo>
                      <a:cubicBezTo>
                        <a:pt x="17353" y="59648"/>
                        <a:pt x="17670" y="58341"/>
                        <a:pt x="17816" y="57011"/>
                      </a:cubicBezTo>
                      <a:cubicBezTo>
                        <a:pt x="18052" y="54133"/>
                        <a:pt x="18052" y="51238"/>
                        <a:pt x="17816" y="48360"/>
                      </a:cubicBezTo>
                      <a:cubicBezTo>
                        <a:pt x="17610" y="45364"/>
                        <a:pt x="17610" y="42351"/>
                        <a:pt x="17816" y="39355"/>
                      </a:cubicBezTo>
                      <a:cubicBezTo>
                        <a:pt x="18009" y="32228"/>
                        <a:pt x="22164" y="25801"/>
                        <a:pt x="28586" y="22700"/>
                      </a:cubicBezTo>
                      <a:cubicBezTo>
                        <a:pt x="31819" y="21687"/>
                        <a:pt x="35231" y="21387"/>
                        <a:pt x="38591" y="21817"/>
                      </a:cubicBezTo>
                      <a:cubicBezTo>
                        <a:pt x="41431" y="22188"/>
                        <a:pt x="44320" y="21870"/>
                        <a:pt x="47007" y="20875"/>
                      </a:cubicBezTo>
                      <a:cubicBezTo>
                        <a:pt x="49559" y="19080"/>
                        <a:pt x="51589" y="16644"/>
                        <a:pt x="52893" y="13813"/>
                      </a:cubicBezTo>
                      <a:cubicBezTo>
                        <a:pt x="56234" y="7551"/>
                        <a:pt x="61797" y="2760"/>
                        <a:pt x="68489" y="394"/>
                      </a:cubicBezTo>
                      <a:cubicBezTo>
                        <a:pt x="74235" y="-671"/>
                        <a:pt x="80173" y="441"/>
                        <a:pt x="85145" y="3513"/>
                      </a:cubicBezTo>
                      <a:cubicBezTo>
                        <a:pt x="88959" y="6138"/>
                        <a:pt x="93701" y="7033"/>
                        <a:pt x="98210" y="5985"/>
                      </a:cubicBezTo>
                      <a:lnTo>
                        <a:pt x="102212" y="4573"/>
                      </a:lnTo>
                      <a:cubicBezTo>
                        <a:pt x="107045" y="2201"/>
                        <a:pt x="112485" y="1359"/>
                        <a:pt x="117808" y="2160"/>
                      </a:cubicBezTo>
                      <a:cubicBezTo>
                        <a:pt x="123633" y="4373"/>
                        <a:pt x="128546" y="8475"/>
                        <a:pt x="131757" y="13813"/>
                      </a:cubicBezTo>
                      <a:cubicBezTo>
                        <a:pt x="135465" y="18580"/>
                        <a:pt x="138702" y="22700"/>
                        <a:pt x="143528" y="22759"/>
                      </a:cubicBezTo>
                      <a:cubicBezTo>
                        <a:pt x="144848" y="22741"/>
                        <a:pt x="146157" y="22523"/>
                        <a:pt x="147412" y="22111"/>
                      </a:cubicBezTo>
                      <a:cubicBezTo>
                        <a:pt x="148648" y="22111"/>
                        <a:pt x="149884" y="21581"/>
                        <a:pt x="151120" y="21464"/>
                      </a:cubicBezTo>
                      <a:cubicBezTo>
                        <a:pt x="160334" y="20840"/>
                        <a:pt x="168404" y="27585"/>
                        <a:pt x="169423" y="36766"/>
                      </a:cubicBezTo>
                      <a:cubicBezTo>
                        <a:pt x="169544" y="39608"/>
                        <a:pt x="169307" y="42457"/>
                        <a:pt x="168717" y="45241"/>
                      </a:cubicBezTo>
                      <a:cubicBezTo>
                        <a:pt x="167583" y="48472"/>
                        <a:pt x="167752" y="52021"/>
                        <a:pt x="169188" y="55128"/>
                      </a:cubicBezTo>
                      <a:cubicBezTo>
                        <a:pt x="170823" y="56782"/>
                        <a:pt x="172847" y="57994"/>
                        <a:pt x="175073" y="58659"/>
                      </a:cubicBezTo>
                      <a:cubicBezTo>
                        <a:pt x="178004" y="59619"/>
                        <a:pt x="180679" y="61231"/>
                        <a:pt x="182901" y="63368"/>
                      </a:cubicBezTo>
                      <a:cubicBezTo>
                        <a:pt x="187668" y="68665"/>
                        <a:pt x="187079" y="76551"/>
                        <a:pt x="181076" y="86909"/>
                      </a:cubicBezTo>
                      <a:cubicBezTo>
                        <a:pt x="177713" y="91718"/>
                        <a:pt x="176439" y="97685"/>
                        <a:pt x="177545" y="103447"/>
                      </a:cubicBezTo>
                      <a:cubicBezTo>
                        <a:pt x="177930" y="104913"/>
                        <a:pt x="178422" y="106349"/>
                        <a:pt x="179016" y="107743"/>
                      </a:cubicBezTo>
                      <a:cubicBezTo>
                        <a:pt x="180896" y="111257"/>
                        <a:pt x="181558" y="115288"/>
                        <a:pt x="180900" y="119220"/>
                      </a:cubicBezTo>
                      <a:cubicBezTo>
                        <a:pt x="179036" y="124075"/>
                        <a:pt x="175211" y="127924"/>
                        <a:pt x="170365" y="129814"/>
                      </a:cubicBezTo>
                      <a:cubicBezTo>
                        <a:pt x="166951" y="131756"/>
                        <a:pt x="163656" y="133580"/>
                        <a:pt x="162596" y="136464"/>
                      </a:cubicBezTo>
                      <a:cubicBezTo>
                        <a:pt x="162059" y="138765"/>
                        <a:pt x="162059" y="141167"/>
                        <a:pt x="162596" y="143468"/>
                      </a:cubicBezTo>
                      <a:cubicBezTo>
                        <a:pt x="163371" y="147005"/>
                        <a:pt x="163085" y="150689"/>
                        <a:pt x="161772" y="154061"/>
                      </a:cubicBezTo>
                      <a:cubicBezTo>
                        <a:pt x="158432" y="158876"/>
                        <a:pt x="152919" y="161724"/>
                        <a:pt x="147059" y="161653"/>
                      </a:cubicBezTo>
                      <a:cubicBezTo>
                        <a:pt x="143729" y="161918"/>
                        <a:pt x="140496" y="162901"/>
                        <a:pt x="137583" y="164537"/>
                      </a:cubicBezTo>
                      <a:cubicBezTo>
                        <a:pt x="135121" y="166474"/>
                        <a:pt x="133113" y="168922"/>
                        <a:pt x="131698" y="171718"/>
                      </a:cubicBezTo>
                      <a:cubicBezTo>
                        <a:pt x="129701" y="176361"/>
                        <a:pt x="125960" y="180039"/>
                        <a:pt x="121281" y="181958"/>
                      </a:cubicBezTo>
                      <a:cubicBezTo>
                        <a:pt x="116445" y="182911"/>
                        <a:pt x="111431" y="181805"/>
                        <a:pt x="107450" y="178898"/>
                      </a:cubicBezTo>
                      <a:cubicBezTo>
                        <a:pt x="103213" y="176661"/>
                        <a:pt x="100505" y="175308"/>
                        <a:pt x="97504" y="176661"/>
                      </a:cubicBezTo>
                      <a:lnTo>
                        <a:pt x="94090" y="178603"/>
                      </a:lnTo>
                      <a:cubicBezTo>
                        <a:pt x="90367" y="180563"/>
                        <a:pt x="86412" y="182046"/>
                        <a:pt x="82320" y="183017"/>
                      </a:cubicBezTo>
                      <a:cubicBezTo>
                        <a:pt x="80859" y="183241"/>
                        <a:pt x="79381" y="183318"/>
                        <a:pt x="77906" y="183253"/>
                      </a:cubicBezTo>
                      <a:close/>
                      <a:moveTo>
                        <a:pt x="56306" y="165597"/>
                      </a:moveTo>
                      <a:cubicBezTo>
                        <a:pt x="60402" y="165320"/>
                        <a:pt x="64378" y="167050"/>
                        <a:pt x="66959" y="170246"/>
                      </a:cubicBezTo>
                      <a:cubicBezTo>
                        <a:pt x="67522" y="170952"/>
                        <a:pt x="68033" y="171700"/>
                        <a:pt x="68489" y="172483"/>
                      </a:cubicBezTo>
                      <a:cubicBezTo>
                        <a:pt x="68867" y="173112"/>
                        <a:pt x="69279" y="173724"/>
                        <a:pt x="69725" y="174307"/>
                      </a:cubicBezTo>
                      <a:cubicBezTo>
                        <a:pt x="72814" y="177367"/>
                        <a:pt x="77341" y="178480"/>
                        <a:pt x="81496" y="177191"/>
                      </a:cubicBezTo>
                      <a:cubicBezTo>
                        <a:pt x="85055" y="176290"/>
                        <a:pt x="88493" y="174966"/>
                        <a:pt x="91736" y="173248"/>
                      </a:cubicBezTo>
                      <a:lnTo>
                        <a:pt x="95444" y="171482"/>
                      </a:lnTo>
                      <a:cubicBezTo>
                        <a:pt x="100580" y="169705"/>
                        <a:pt x="106267" y="170635"/>
                        <a:pt x="110569" y="173954"/>
                      </a:cubicBezTo>
                      <a:cubicBezTo>
                        <a:pt x="113270" y="175973"/>
                        <a:pt x="116639" y="176873"/>
                        <a:pt x="119986" y="176485"/>
                      </a:cubicBezTo>
                      <a:cubicBezTo>
                        <a:pt x="123046" y="175602"/>
                        <a:pt x="124871" y="172483"/>
                        <a:pt x="126990" y="168893"/>
                      </a:cubicBezTo>
                      <a:cubicBezTo>
                        <a:pt x="128721" y="165385"/>
                        <a:pt x="131214" y="162307"/>
                        <a:pt x="134288" y="159888"/>
                      </a:cubicBezTo>
                      <a:cubicBezTo>
                        <a:pt x="137869" y="157734"/>
                        <a:pt x="141895" y="156427"/>
                        <a:pt x="146058" y="156062"/>
                      </a:cubicBezTo>
                      <a:cubicBezTo>
                        <a:pt x="151532" y="155121"/>
                        <a:pt x="154945" y="154356"/>
                        <a:pt x="156417" y="151472"/>
                      </a:cubicBezTo>
                      <a:cubicBezTo>
                        <a:pt x="157179" y="149112"/>
                        <a:pt x="157281" y="146587"/>
                        <a:pt x="156711" y="144174"/>
                      </a:cubicBezTo>
                      <a:cubicBezTo>
                        <a:pt x="156028" y="140937"/>
                        <a:pt x="156170" y="137576"/>
                        <a:pt x="157123" y="134404"/>
                      </a:cubicBezTo>
                      <a:cubicBezTo>
                        <a:pt x="159317" y="130020"/>
                        <a:pt x="163015" y="126577"/>
                        <a:pt x="167540" y="124693"/>
                      </a:cubicBezTo>
                      <a:cubicBezTo>
                        <a:pt x="171248" y="122575"/>
                        <a:pt x="174485" y="120809"/>
                        <a:pt x="175250" y="117749"/>
                      </a:cubicBezTo>
                      <a:cubicBezTo>
                        <a:pt x="175509" y="115041"/>
                        <a:pt x="174955" y="112316"/>
                        <a:pt x="173661" y="109921"/>
                      </a:cubicBezTo>
                      <a:cubicBezTo>
                        <a:pt x="172923" y="108250"/>
                        <a:pt x="172333" y="106513"/>
                        <a:pt x="171895" y="104742"/>
                      </a:cubicBezTo>
                      <a:cubicBezTo>
                        <a:pt x="170461" y="97538"/>
                        <a:pt x="171966" y="90058"/>
                        <a:pt x="176074" y="83966"/>
                      </a:cubicBezTo>
                      <a:cubicBezTo>
                        <a:pt x="179193" y="78611"/>
                        <a:pt x="181959" y="71372"/>
                        <a:pt x="178604" y="67429"/>
                      </a:cubicBezTo>
                      <a:cubicBezTo>
                        <a:pt x="176905" y="65940"/>
                        <a:pt x="174894" y="64857"/>
                        <a:pt x="172719" y="64250"/>
                      </a:cubicBezTo>
                      <a:cubicBezTo>
                        <a:pt x="169466" y="63226"/>
                        <a:pt x="166555" y="61337"/>
                        <a:pt x="164303" y="58777"/>
                      </a:cubicBezTo>
                      <a:cubicBezTo>
                        <a:pt x="161732" y="54422"/>
                        <a:pt x="161154" y="49172"/>
                        <a:pt x="162714" y="44358"/>
                      </a:cubicBezTo>
                      <a:cubicBezTo>
                        <a:pt x="163202" y="42057"/>
                        <a:pt x="163420" y="39708"/>
                        <a:pt x="163361" y="37354"/>
                      </a:cubicBezTo>
                      <a:cubicBezTo>
                        <a:pt x="162629" y="31487"/>
                        <a:pt x="157497" y="27173"/>
                        <a:pt x="151591" y="27467"/>
                      </a:cubicBezTo>
                      <a:cubicBezTo>
                        <a:pt x="150576" y="27555"/>
                        <a:pt x="149572" y="27732"/>
                        <a:pt x="148589" y="27997"/>
                      </a:cubicBezTo>
                      <a:cubicBezTo>
                        <a:pt x="146936" y="28444"/>
                        <a:pt x="145238" y="28697"/>
                        <a:pt x="143528" y="28762"/>
                      </a:cubicBezTo>
                      <a:lnTo>
                        <a:pt x="143528" y="28762"/>
                      </a:lnTo>
                      <a:cubicBezTo>
                        <a:pt x="136112" y="28762"/>
                        <a:pt x="131463" y="22876"/>
                        <a:pt x="127402" y="17521"/>
                      </a:cubicBezTo>
                      <a:cubicBezTo>
                        <a:pt x="124893" y="13218"/>
                        <a:pt x="121050" y="9852"/>
                        <a:pt x="116455" y="7927"/>
                      </a:cubicBezTo>
                      <a:cubicBezTo>
                        <a:pt x="112404" y="7515"/>
                        <a:pt x="108320" y="8275"/>
                        <a:pt x="104684" y="10105"/>
                      </a:cubicBezTo>
                      <a:cubicBezTo>
                        <a:pt x="103272" y="10635"/>
                        <a:pt x="101800" y="11223"/>
                        <a:pt x="100388" y="11635"/>
                      </a:cubicBezTo>
                      <a:cubicBezTo>
                        <a:pt x="94376" y="13254"/>
                        <a:pt x="87961" y="12247"/>
                        <a:pt x="82732" y="8869"/>
                      </a:cubicBezTo>
                      <a:cubicBezTo>
                        <a:pt x="78972" y="6432"/>
                        <a:pt x="74446" y="5467"/>
                        <a:pt x="70019" y="6162"/>
                      </a:cubicBezTo>
                      <a:cubicBezTo>
                        <a:pt x="64957" y="8116"/>
                        <a:pt x="60776" y="11835"/>
                        <a:pt x="58248" y="16638"/>
                      </a:cubicBezTo>
                      <a:cubicBezTo>
                        <a:pt x="56209" y="20575"/>
                        <a:pt x="53083" y="23841"/>
                        <a:pt x="49244" y="26054"/>
                      </a:cubicBezTo>
                      <a:cubicBezTo>
                        <a:pt x="45802" y="27396"/>
                        <a:pt x="42076" y="27838"/>
                        <a:pt x="38415" y="27349"/>
                      </a:cubicBezTo>
                      <a:cubicBezTo>
                        <a:pt x="35879" y="26984"/>
                        <a:pt x="33294" y="27143"/>
                        <a:pt x="30823" y="27820"/>
                      </a:cubicBezTo>
                      <a:cubicBezTo>
                        <a:pt x="26547" y="30204"/>
                        <a:pt x="23874" y="34694"/>
                        <a:pt x="23819" y="39591"/>
                      </a:cubicBezTo>
                      <a:cubicBezTo>
                        <a:pt x="23642" y="42316"/>
                        <a:pt x="23642" y="45046"/>
                        <a:pt x="23819" y="47771"/>
                      </a:cubicBezTo>
                      <a:cubicBezTo>
                        <a:pt x="24053" y="50944"/>
                        <a:pt x="24053" y="54133"/>
                        <a:pt x="23819" y="57306"/>
                      </a:cubicBezTo>
                      <a:cubicBezTo>
                        <a:pt x="23605" y="59142"/>
                        <a:pt x="23150" y="60943"/>
                        <a:pt x="22465" y="62661"/>
                      </a:cubicBezTo>
                      <a:lnTo>
                        <a:pt x="22465" y="62661"/>
                      </a:lnTo>
                      <a:cubicBezTo>
                        <a:pt x="20347" y="67364"/>
                        <a:pt x="17350" y="71619"/>
                        <a:pt x="13637" y="75197"/>
                      </a:cubicBezTo>
                      <a:cubicBezTo>
                        <a:pt x="7752" y="81907"/>
                        <a:pt x="3926" y="86438"/>
                        <a:pt x="7046" y="94207"/>
                      </a:cubicBezTo>
                      <a:cubicBezTo>
                        <a:pt x="7812" y="95973"/>
                        <a:pt x="8697" y="97679"/>
                        <a:pt x="9694" y="99327"/>
                      </a:cubicBezTo>
                      <a:cubicBezTo>
                        <a:pt x="11989" y="102700"/>
                        <a:pt x="13442" y="106578"/>
                        <a:pt x="13931" y="110627"/>
                      </a:cubicBezTo>
                      <a:cubicBezTo>
                        <a:pt x="13986" y="114276"/>
                        <a:pt x="13306" y="117902"/>
                        <a:pt x="11930" y="121280"/>
                      </a:cubicBezTo>
                      <a:cubicBezTo>
                        <a:pt x="10335" y="124428"/>
                        <a:pt x="9937" y="128042"/>
                        <a:pt x="10812" y="131462"/>
                      </a:cubicBezTo>
                      <a:cubicBezTo>
                        <a:pt x="12225" y="134522"/>
                        <a:pt x="15815" y="135876"/>
                        <a:pt x="19993" y="137347"/>
                      </a:cubicBezTo>
                      <a:cubicBezTo>
                        <a:pt x="22960" y="138283"/>
                        <a:pt x="25790" y="139613"/>
                        <a:pt x="28410" y="141290"/>
                      </a:cubicBezTo>
                      <a:cubicBezTo>
                        <a:pt x="32793" y="144309"/>
                        <a:pt x="35360" y="149330"/>
                        <a:pt x="35237" y="154650"/>
                      </a:cubicBezTo>
                      <a:cubicBezTo>
                        <a:pt x="35350" y="156657"/>
                        <a:pt x="35746" y="158640"/>
                        <a:pt x="36414" y="160535"/>
                      </a:cubicBezTo>
                      <a:cubicBezTo>
                        <a:pt x="39003" y="167245"/>
                        <a:pt x="42946" y="167068"/>
                        <a:pt x="50362" y="166009"/>
                      </a:cubicBezTo>
                      <a:cubicBezTo>
                        <a:pt x="52331" y="165697"/>
                        <a:pt x="54315" y="165503"/>
                        <a:pt x="56306" y="16542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" name="Graphic 6">
              <a:extLst>
                <a:ext uri="{FF2B5EF4-FFF2-40B4-BE49-F238E27FC236}">
                  <a16:creationId xmlns:a16="http://schemas.microsoft.com/office/drawing/2014/main" xmlns="" id="{08E77A85-B53B-429D-8BFB-3BD2BA651B00}"/>
                </a:ext>
              </a:extLst>
            </p:cNvPr>
            <p:cNvGrpSpPr/>
            <p:nvPr/>
          </p:nvGrpSpPr>
          <p:grpSpPr>
            <a:xfrm>
              <a:off x="7056071" y="2393073"/>
              <a:ext cx="1699776" cy="1259793"/>
              <a:chOff x="6383186" y="2557379"/>
              <a:chExt cx="2615097" cy="1938186"/>
            </a:xfrm>
          </p:grpSpPr>
          <p:grpSp>
            <p:nvGrpSpPr>
              <p:cNvPr id="238" name="Graphic 6">
                <a:extLst>
                  <a:ext uri="{FF2B5EF4-FFF2-40B4-BE49-F238E27FC236}">
                    <a16:creationId xmlns:a16="http://schemas.microsoft.com/office/drawing/2014/main" xmlns="" id="{B44477C9-C813-4D81-9F86-606C2A2261C1}"/>
                  </a:ext>
                </a:extLst>
              </p:cNvPr>
              <p:cNvGrpSpPr/>
              <p:nvPr/>
            </p:nvGrpSpPr>
            <p:grpSpPr>
              <a:xfrm>
                <a:off x="8922388" y="4064307"/>
                <a:ext cx="75895" cy="80452"/>
                <a:chOff x="8922388" y="4064307"/>
                <a:chExt cx="75895" cy="80452"/>
              </a:xfrm>
            </p:grpSpPr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xmlns="" id="{B9BE56FB-EF4F-46D9-A914-FB0A0D3294FA}"/>
                    </a:ext>
                  </a:extLst>
                </p:cNvPr>
                <p:cNvSpPr/>
                <p:nvPr/>
              </p:nvSpPr>
              <p:spPr>
                <a:xfrm>
                  <a:off x="8922388" y="4064307"/>
                  <a:ext cx="75895" cy="80452"/>
                </a:xfrm>
                <a:custGeom>
                  <a:avLst/>
                  <a:gdLst>
                    <a:gd name="connsiteX0" fmla="*/ 11209 w 75895"/>
                    <a:gd name="connsiteY0" fmla="*/ 10724 h 80452"/>
                    <a:gd name="connsiteX1" fmla="*/ 7560 w 75895"/>
                    <a:gd name="connsiteY1" fmla="*/ 14550 h 80452"/>
                    <a:gd name="connsiteX2" fmla="*/ 6619 w 75895"/>
                    <a:gd name="connsiteY2" fmla="*/ 18022 h 80452"/>
                    <a:gd name="connsiteX3" fmla="*/ 12504 w 75895"/>
                    <a:gd name="connsiteY3" fmla="*/ 26026 h 80452"/>
                    <a:gd name="connsiteX4" fmla="*/ 15388 w 75895"/>
                    <a:gd name="connsiteY4" fmla="*/ 35207 h 80452"/>
                    <a:gd name="connsiteX5" fmla="*/ 5147 w 75895"/>
                    <a:gd name="connsiteY5" fmla="*/ 39033 h 80452"/>
                    <a:gd name="connsiteX6" fmla="*/ 2205 w 75895"/>
                    <a:gd name="connsiteY6" fmla="*/ 39621 h 80452"/>
                    <a:gd name="connsiteX7" fmla="*/ 910 w 75895"/>
                    <a:gd name="connsiteY7" fmla="*/ 41328 h 80452"/>
                    <a:gd name="connsiteX8" fmla="*/ 3676 w 75895"/>
                    <a:gd name="connsiteY8" fmla="*/ 51333 h 80452"/>
                    <a:gd name="connsiteX9" fmla="*/ 12740 w 75895"/>
                    <a:gd name="connsiteY9" fmla="*/ 51333 h 80452"/>
                    <a:gd name="connsiteX10" fmla="*/ 19449 w 75895"/>
                    <a:gd name="connsiteY10" fmla="*/ 55453 h 80452"/>
                    <a:gd name="connsiteX11" fmla="*/ 17742 w 75895"/>
                    <a:gd name="connsiteY11" fmla="*/ 64634 h 80452"/>
                    <a:gd name="connsiteX12" fmla="*/ 14623 w 75895"/>
                    <a:gd name="connsiteY12" fmla="*/ 69225 h 80452"/>
                    <a:gd name="connsiteX13" fmla="*/ 23745 w 75895"/>
                    <a:gd name="connsiteY13" fmla="*/ 78347 h 80452"/>
                    <a:gd name="connsiteX14" fmla="*/ 27571 w 75895"/>
                    <a:gd name="connsiteY14" fmla="*/ 73757 h 80452"/>
                    <a:gd name="connsiteX15" fmla="*/ 30454 w 75895"/>
                    <a:gd name="connsiteY15" fmla="*/ 70049 h 80452"/>
                    <a:gd name="connsiteX16" fmla="*/ 40754 w 75895"/>
                    <a:gd name="connsiteY16" fmla="*/ 68637 h 80452"/>
                    <a:gd name="connsiteX17" fmla="*/ 44109 w 75895"/>
                    <a:gd name="connsiteY17" fmla="*/ 74110 h 80452"/>
                    <a:gd name="connsiteX18" fmla="*/ 50936 w 75895"/>
                    <a:gd name="connsiteY18" fmla="*/ 80172 h 80452"/>
                    <a:gd name="connsiteX19" fmla="*/ 58334 w 75895"/>
                    <a:gd name="connsiteY19" fmla="*/ 76358 h 80452"/>
                    <a:gd name="connsiteX20" fmla="*/ 58587 w 75895"/>
                    <a:gd name="connsiteY20" fmla="*/ 73992 h 80452"/>
                    <a:gd name="connsiteX21" fmla="*/ 56998 w 75895"/>
                    <a:gd name="connsiteY21" fmla="*/ 69637 h 80452"/>
                    <a:gd name="connsiteX22" fmla="*/ 54997 w 75895"/>
                    <a:gd name="connsiteY22" fmla="*/ 62986 h 80452"/>
                    <a:gd name="connsiteX23" fmla="*/ 58940 w 75895"/>
                    <a:gd name="connsiteY23" fmla="*/ 57925 h 80452"/>
                    <a:gd name="connsiteX24" fmla="*/ 66532 w 75895"/>
                    <a:gd name="connsiteY24" fmla="*/ 61515 h 80452"/>
                    <a:gd name="connsiteX25" fmla="*/ 74654 w 75895"/>
                    <a:gd name="connsiteY25" fmla="*/ 59338 h 80452"/>
                    <a:gd name="connsiteX26" fmla="*/ 74654 w 75895"/>
                    <a:gd name="connsiteY26" fmla="*/ 50921 h 80452"/>
                    <a:gd name="connsiteX27" fmla="*/ 67532 w 75895"/>
                    <a:gd name="connsiteY27" fmla="*/ 47096 h 80452"/>
                    <a:gd name="connsiteX28" fmla="*/ 61647 w 75895"/>
                    <a:gd name="connsiteY28" fmla="*/ 41976 h 80452"/>
                    <a:gd name="connsiteX29" fmla="*/ 61647 w 75895"/>
                    <a:gd name="connsiteY29" fmla="*/ 34384 h 80452"/>
                    <a:gd name="connsiteX30" fmla="*/ 66944 w 75895"/>
                    <a:gd name="connsiteY30" fmla="*/ 30911 h 80452"/>
                    <a:gd name="connsiteX31" fmla="*/ 73712 w 75895"/>
                    <a:gd name="connsiteY31" fmla="*/ 23025 h 80452"/>
                    <a:gd name="connsiteX32" fmla="*/ 69180 w 75895"/>
                    <a:gd name="connsiteY32" fmla="*/ 14491 h 80452"/>
                    <a:gd name="connsiteX33" fmla="*/ 59705 w 75895"/>
                    <a:gd name="connsiteY33" fmla="*/ 17728 h 80452"/>
                    <a:gd name="connsiteX34" fmla="*/ 46992 w 75895"/>
                    <a:gd name="connsiteY34" fmla="*/ 12784 h 80452"/>
                    <a:gd name="connsiteX35" fmla="*/ 46992 w 75895"/>
                    <a:gd name="connsiteY35" fmla="*/ 5545 h 80452"/>
                    <a:gd name="connsiteX36" fmla="*/ 41872 w 75895"/>
                    <a:gd name="connsiteY36" fmla="*/ 248 h 80452"/>
                    <a:gd name="connsiteX37" fmla="*/ 34986 w 75895"/>
                    <a:gd name="connsiteY37" fmla="*/ 2544 h 80452"/>
                    <a:gd name="connsiteX38" fmla="*/ 31455 w 75895"/>
                    <a:gd name="connsiteY38" fmla="*/ 16845 h 80452"/>
                    <a:gd name="connsiteX39" fmla="*/ 25570 w 75895"/>
                    <a:gd name="connsiteY39" fmla="*/ 17787 h 80452"/>
                    <a:gd name="connsiteX40" fmla="*/ 20273 w 75895"/>
                    <a:gd name="connsiteY40" fmla="*/ 14314 h 80452"/>
                    <a:gd name="connsiteX41" fmla="*/ 12857 w 75895"/>
                    <a:gd name="connsiteY41" fmla="*/ 10548 h 8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895" h="80452">
                      <a:moveTo>
                        <a:pt x="11209" y="10724"/>
                      </a:moveTo>
                      <a:cubicBezTo>
                        <a:pt x="9544" y="11478"/>
                        <a:pt x="8237" y="12849"/>
                        <a:pt x="7560" y="14550"/>
                      </a:cubicBezTo>
                      <a:cubicBezTo>
                        <a:pt x="6995" y="15627"/>
                        <a:pt x="6678" y="16810"/>
                        <a:pt x="6619" y="18022"/>
                      </a:cubicBezTo>
                      <a:cubicBezTo>
                        <a:pt x="6619" y="21436"/>
                        <a:pt x="9856" y="23908"/>
                        <a:pt x="12504" y="26026"/>
                      </a:cubicBezTo>
                      <a:cubicBezTo>
                        <a:pt x="15153" y="28145"/>
                        <a:pt x="17330" y="31912"/>
                        <a:pt x="15388" y="35207"/>
                      </a:cubicBezTo>
                      <a:cubicBezTo>
                        <a:pt x="13446" y="38503"/>
                        <a:pt x="8326" y="38915"/>
                        <a:pt x="5147" y="39033"/>
                      </a:cubicBezTo>
                      <a:cubicBezTo>
                        <a:pt x="4135" y="38992"/>
                        <a:pt x="3123" y="39192"/>
                        <a:pt x="2205" y="39621"/>
                      </a:cubicBezTo>
                      <a:cubicBezTo>
                        <a:pt x="1628" y="40069"/>
                        <a:pt x="1181" y="40657"/>
                        <a:pt x="910" y="41328"/>
                      </a:cubicBezTo>
                      <a:cubicBezTo>
                        <a:pt x="-1015" y="44865"/>
                        <a:pt x="210" y="49285"/>
                        <a:pt x="3676" y="51333"/>
                      </a:cubicBezTo>
                      <a:cubicBezTo>
                        <a:pt x="6501" y="52510"/>
                        <a:pt x="9561" y="51039"/>
                        <a:pt x="12740" y="51333"/>
                      </a:cubicBezTo>
                      <a:cubicBezTo>
                        <a:pt x="15511" y="51534"/>
                        <a:pt x="18019" y="53070"/>
                        <a:pt x="19449" y="55453"/>
                      </a:cubicBezTo>
                      <a:cubicBezTo>
                        <a:pt x="20361" y="58614"/>
                        <a:pt x="19725" y="62015"/>
                        <a:pt x="17742" y="64634"/>
                      </a:cubicBezTo>
                      <a:cubicBezTo>
                        <a:pt x="16742" y="66223"/>
                        <a:pt x="15506" y="67577"/>
                        <a:pt x="14623" y="69225"/>
                      </a:cubicBezTo>
                      <a:cubicBezTo>
                        <a:pt x="11445" y="74816"/>
                        <a:pt x="18036" y="82408"/>
                        <a:pt x="23745" y="78347"/>
                      </a:cubicBezTo>
                      <a:cubicBezTo>
                        <a:pt x="25299" y="77070"/>
                        <a:pt x="26594" y="75511"/>
                        <a:pt x="27571" y="73757"/>
                      </a:cubicBezTo>
                      <a:cubicBezTo>
                        <a:pt x="28448" y="72456"/>
                        <a:pt x="29413" y="71220"/>
                        <a:pt x="30454" y="70049"/>
                      </a:cubicBezTo>
                      <a:cubicBezTo>
                        <a:pt x="33062" y="67089"/>
                        <a:pt x="37446" y="66482"/>
                        <a:pt x="40754" y="68637"/>
                      </a:cubicBezTo>
                      <a:cubicBezTo>
                        <a:pt x="42296" y="70161"/>
                        <a:pt x="43449" y="72038"/>
                        <a:pt x="44109" y="74110"/>
                      </a:cubicBezTo>
                      <a:cubicBezTo>
                        <a:pt x="45474" y="76964"/>
                        <a:pt x="47940" y="79154"/>
                        <a:pt x="50936" y="80172"/>
                      </a:cubicBezTo>
                      <a:cubicBezTo>
                        <a:pt x="54031" y="81161"/>
                        <a:pt x="57345" y="79454"/>
                        <a:pt x="58334" y="76358"/>
                      </a:cubicBezTo>
                      <a:cubicBezTo>
                        <a:pt x="58581" y="75599"/>
                        <a:pt x="58663" y="74793"/>
                        <a:pt x="58587" y="73992"/>
                      </a:cubicBezTo>
                      <a:cubicBezTo>
                        <a:pt x="58233" y="72480"/>
                        <a:pt x="57698" y="71020"/>
                        <a:pt x="56998" y="69637"/>
                      </a:cubicBezTo>
                      <a:cubicBezTo>
                        <a:pt x="55797" y="67618"/>
                        <a:pt x="55108" y="65335"/>
                        <a:pt x="54997" y="62986"/>
                      </a:cubicBezTo>
                      <a:cubicBezTo>
                        <a:pt x="54938" y="60574"/>
                        <a:pt x="56586" y="58455"/>
                        <a:pt x="58940" y="57925"/>
                      </a:cubicBezTo>
                      <a:cubicBezTo>
                        <a:pt x="61941" y="57513"/>
                        <a:pt x="64001" y="60456"/>
                        <a:pt x="66532" y="61515"/>
                      </a:cubicBezTo>
                      <a:cubicBezTo>
                        <a:pt x="69416" y="62763"/>
                        <a:pt x="72782" y="61862"/>
                        <a:pt x="74654" y="59338"/>
                      </a:cubicBezTo>
                      <a:cubicBezTo>
                        <a:pt x="76066" y="57395"/>
                        <a:pt x="76537" y="52452"/>
                        <a:pt x="74654" y="50921"/>
                      </a:cubicBezTo>
                      <a:cubicBezTo>
                        <a:pt x="72364" y="49497"/>
                        <a:pt x="69987" y="48220"/>
                        <a:pt x="67532" y="47096"/>
                      </a:cubicBezTo>
                      <a:cubicBezTo>
                        <a:pt x="65172" y="45913"/>
                        <a:pt x="63148" y="44147"/>
                        <a:pt x="61647" y="41976"/>
                      </a:cubicBezTo>
                      <a:cubicBezTo>
                        <a:pt x="60111" y="39680"/>
                        <a:pt x="60111" y="36679"/>
                        <a:pt x="61647" y="34384"/>
                      </a:cubicBezTo>
                      <a:cubicBezTo>
                        <a:pt x="63142" y="32859"/>
                        <a:pt x="64949" y="31676"/>
                        <a:pt x="66944" y="30911"/>
                      </a:cubicBezTo>
                      <a:cubicBezTo>
                        <a:pt x="70240" y="29393"/>
                        <a:pt x="72712" y="26515"/>
                        <a:pt x="73712" y="23025"/>
                      </a:cubicBezTo>
                      <a:cubicBezTo>
                        <a:pt x="74601" y="19441"/>
                        <a:pt x="72647" y="15762"/>
                        <a:pt x="69180" y="14491"/>
                      </a:cubicBezTo>
                      <a:cubicBezTo>
                        <a:pt x="65708" y="14179"/>
                        <a:pt x="62259" y="15356"/>
                        <a:pt x="59705" y="17728"/>
                      </a:cubicBezTo>
                      <a:cubicBezTo>
                        <a:pt x="53819" y="21848"/>
                        <a:pt x="46522" y="21671"/>
                        <a:pt x="46992" y="12784"/>
                      </a:cubicBezTo>
                      <a:cubicBezTo>
                        <a:pt x="47404" y="10389"/>
                        <a:pt x="47404" y="7940"/>
                        <a:pt x="46992" y="5545"/>
                      </a:cubicBezTo>
                      <a:cubicBezTo>
                        <a:pt x="46292" y="3026"/>
                        <a:pt x="44368" y="1031"/>
                        <a:pt x="41872" y="248"/>
                      </a:cubicBezTo>
                      <a:cubicBezTo>
                        <a:pt x="39324" y="-482"/>
                        <a:pt x="36587" y="431"/>
                        <a:pt x="34986" y="2544"/>
                      </a:cubicBezTo>
                      <a:cubicBezTo>
                        <a:pt x="32102" y="6663"/>
                        <a:pt x="34986" y="13491"/>
                        <a:pt x="31455" y="16845"/>
                      </a:cubicBezTo>
                      <a:cubicBezTo>
                        <a:pt x="29772" y="18116"/>
                        <a:pt x="27565" y="18469"/>
                        <a:pt x="25570" y="17787"/>
                      </a:cubicBezTo>
                      <a:cubicBezTo>
                        <a:pt x="23557" y="17057"/>
                        <a:pt x="21744" y="15868"/>
                        <a:pt x="20273" y="14314"/>
                      </a:cubicBezTo>
                      <a:cubicBezTo>
                        <a:pt x="18154" y="12313"/>
                        <a:pt x="15682" y="9900"/>
                        <a:pt x="12857" y="10548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xmlns="" id="{F09B9369-4CCB-4FAC-B60E-CE8F631B3567}"/>
                    </a:ext>
                  </a:extLst>
                </p:cNvPr>
                <p:cNvSpPr/>
                <p:nvPr/>
              </p:nvSpPr>
              <p:spPr>
                <a:xfrm>
                  <a:off x="8922388" y="4064307"/>
                  <a:ext cx="75895" cy="80452"/>
                </a:xfrm>
                <a:custGeom>
                  <a:avLst/>
                  <a:gdLst>
                    <a:gd name="connsiteX0" fmla="*/ 11209 w 75895"/>
                    <a:gd name="connsiteY0" fmla="*/ 10724 h 80452"/>
                    <a:gd name="connsiteX1" fmla="*/ 7560 w 75895"/>
                    <a:gd name="connsiteY1" fmla="*/ 14550 h 80452"/>
                    <a:gd name="connsiteX2" fmla="*/ 6619 w 75895"/>
                    <a:gd name="connsiteY2" fmla="*/ 18022 h 80452"/>
                    <a:gd name="connsiteX3" fmla="*/ 12504 w 75895"/>
                    <a:gd name="connsiteY3" fmla="*/ 26026 h 80452"/>
                    <a:gd name="connsiteX4" fmla="*/ 15388 w 75895"/>
                    <a:gd name="connsiteY4" fmla="*/ 35207 h 80452"/>
                    <a:gd name="connsiteX5" fmla="*/ 5147 w 75895"/>
                    <a:gd name="connsiteY5" fmla="*/ 39033 h 80452"/>
                    <a:gd name="connsiteX6" fmla="*/ 2205 w 75895"/>
                    <a:gd name="connsiteY6" fmla="*/ 39621 h 80452"/>
                    <a:gd name="connsiteX7" fmla="*/ 910 w 75895"/>
                    <a:gd name="connsiteY7" fmla="*/ 41328 h 80452"/>
                    <a:gd name="connsiteX8" fmla="*/ 3676 w 75895"/>
                    <a:gd name="connsiteY8" fmla="*/ 51333 h 80452"/>
                    <a:gd name="connsiteX9" fmla="*/ 12740 w 75895"/>
                    <a:gd name="connsiteY9" fmla="*/ 51333 h 80452"/>
                    <a:gd name="connsiteX10" fmla="*/ 19449 w 75895"/>
                    <a:gd name="connsiteY10" fmla="*/ 55453 h 80452"/>
                    <a:gd name="connsiteX11" fmla="*/ 17742 w 75895"/>
                    <a:gd name="connsiteY11" fmla="*/ 64634 h 80452"/>
                    <a:gd name="connsiteX12" fmla="*/ 14623 w 75895"/>
                    <a:gd name="connsiteY12" fmla="*/ 69225 h 80452"/>
                    <a:gd name="connsiteX13" fmla="*/ 23745 w 75895"/>
                    <a:gd name="connsiteY13" fmla="*/ 78347 h 80452"/>
                    <a:gd name="connsiteX14" fmla="*/ 27571 w 75895"/>
                    <a:gd name="connsiteY14" fmla="*/ 73757 h 80452"/>
                    <a:gd name="connsiteX15" fmla="*/ 30454 w 75895"/>
                    <a:gd name="connsiteY15" fmla="*/ 70049 h 80452"/>
                    <a:gd name="connsiteX16" fmla="*/ 40754 w 75895"/>
                    <a:gd name="connsiteY16" fmla="*/ 68637 h 80452"/>
                    <a:gd name="connsiteX17" fmla="*/ 44109 w 75895"/>
                    <a:gd name="connsiteY17" fmla="*/ 74110 h 80452"/>
                    <a:gd name="connsiteX18" fmla="*/ 50936 w 75895"/>
                    <a:gd name="connsiteY18" fmla="*/ 80172 h 80452"/>
                    <a:gd name="connsiteX19" fmla="*/ 58334 w 75895"/>
                    <a:gd name="connsiteY19" fmla="*/ 76358 h 80452"/>
                    <a:gd name="connsiteX20" fmla="*/ 58587 w 75895"/>
                    <a:gd name="connsiteY20" fmla="*/ 73992 h 80452"/>
                    <a:gd name="connsiteX21" fmla="*/ 56998 w 75895"/>
                    <a:gd name="connsiteY21" fmla="*/ 69637 h 80452"/>
                    <a:gd name="connsiteX22" fmla="*/ 54997 w 75895"/>
                    <a:gd name="connsiteY22" fmla="*/ 62986 h 80452"/>
                    <a:gd name="connsiteX23" fmla="*/ 58940 w 75895"/>
                    <a:gd name="connsiteY23" fmla="*/ 57925 h 80452"/>
                    <a:gd name="connsiteX24" fmla="*/ 66532 w 75895"/>
                    <a:gd name="connsiteY24" fmla="*/ 61515 h 80452"/>
                    <a:gd name="connsiteX25" fmla="*/ 74654 w 75895"/>
                    <a:gd name="connsiteY25" fmla="*/ 59338 h 80452"/>
                    <a:gd name="connsiteX26" fmla="*/ 74654 w 75895"/>
                    <a:gd name="connsiteY26" fmla="*/ 50921 h 80452"/>
                    <a:gd name="connsiteX27" fmla="*/ 67532 w 75895"/>
                    <a:gd name="connsiteY27" fmla="*/ 47096 h 80452"/>
                    <a:gd name="connsiteX28" fmla="*/ 61647 w 75895"/>
                    <a:gd name="connsiteY28" fmla="*/ 41976 h 80452"/>
                    <a:gd name="connsiteX29" fmla="*/ 61647 w 75895"/>
                    <a:gd name="connsiteY29" fmla="*/ 34384 h 80452"/>
                    <a:gd name="connsiteX30" fmla="*/ 66944 w 75895"/>
                    <a:gd name="connsiteY30" fmla="*/ 30911 h 80452"/>
                    <a:gd name="connsiteX31" fmla="*/ 73712 w 75895"/>
                    <a:gd name="connsiteY31" fmla="*/ 23025 h 80452"/>
                    <a:gd name="connsiteX32" fmla="*/ 69180 w 75895"/>
                    <a:gd name="connsiteY32" fmla="*/ 14491 h 80452"/>
                    <a:gd name="connsiteX33" fmla="*/ 59705 w 75895"/>
                    <a:gd name="connsiteY33" fmla="*/ 17728 h 80452"/>
                    <a:gd name="connsiteX34" fmla="*/ 46992 w 75895"/>
                    <a:gd name="connsiteY34" fmla="*/ 12784 h 80452"/>
                    <a:gd name="connsiteX35" fmla="*/ 46992 w 75895"/>
                    <a:gd name="connsiteY35" fmla="*/ 5545 h 80452"/>
                    <a:gd name="connsiteX36" fmla="*/ 41872 w 75895"/>
                    <a:gd name="connsiteY36" fmla="*/ 248 h 80452"/>
                    <a:gd name="connsiteX37" fmla="*/ 34986 w 75895"/>
                    <a:gd name="connsiteY37" fmla="*/ 2544 h 80452"/>
                    <a:gd name="connsiteX38" fmla="*/ 31455 w 75895"/>
                    <a:gd name="connsiteY38" fmla="*/ 16845 h 80452"/>
                    <a:gd name="connsiteX39" fmla="*/ 25570 w 75895"/>
                    <a:gd name="connsiteY39" fmla="*/ 17787 h 80452"/>
                    <a:gd name="connsiteX40" fmla="*/ 20273 w 75895"/>
                    <a:gd name="connsiteY40" fmla="*/ 14314 h 80452"/>
                    <a:gd name="connsiteX41" fmla="*/ 12857 w 75895"/>
                    <a:gd name="connsiteY41" fmla="*/ 10548 h 8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895" h="80452">
                      <a:moveTo>
                        <a:pt x="11209" y="10724"/>
                      </a:moveTo>
                      <a:cubicBezTo>
                        <a:pt x="9544" y="11478"/>
                        <a:pt x="8237" y="12849"/>
                        <a:pt x="7560" y="14550"/>
                      </a:cubicBezTo>
                      <a:cubicBezTo>
                        <a:pt x="6995" y="15627"/>
                        <a:pt x="6678" y="16810"/>
                        <a:pt x="6619" y="18022"/>
                      </a:cubicBezTo>
                      <a:cubicBezTo>
                        <a:pt x="6619" y="21436"/>
                        <a:pt x="9856" y="23908"/>
                        <a:pt x="12504" y="26026"/>
                      </a:cubicBezTo>
                      <a:cubicBezTo>
                        <a:pt x="15153" y="28145"/>
                        <a:pt x="17330" y="31912"/>
                        <a:pt x="15388" y="35207"/>
                      </a:cubicBezTo>
                      <a:cubicBezTo>
                        <a:pt x="13446" y="38503"/>
                        <a:pt x="8326" y="38915"/>
                        <a:pt x="5147" y="39033"/>
                      </a:cubicBezTo>
                      <a:cubicBezTo>
                        <a:pt x="4135" y="38992"/>
                        <a:pt x="3123" y="39192"/>
                        <a:pt x="2205" y="39621"/>
                      </a:cubicBezTo>
                      <a:cubicBezTo>
                        <a:pt x="1628" y="40069"/>
                        <a:pt x="1181" y="40657"/>
                        <a:pt x="910" y="41328"/>
                      </a:cubicBezTo>
                      <a:cubicBezTo>
                        <a:pt x="-1015" y="44865"/>
                        <a:pt x="210" y="49285"/>
                        <a:pt x="3676" y="51333"/>
                      </a:cubicBezTo>
                      <a:cubicBezTo>
                        <a:pt x="6501" y="52510"/>
                        <a:pt x="9561" y="51039"/>
                        <a:pt x="12740" y="51333"/>
                      </a:cubicBezTo>
                      <a:cubicBezTo>
                        <a:pt x="15511" y="51534"/>
                        <a:pt x="18019" y="53070"/>
                        <a:pt x="19449" y="55453"/>
                      </a:cubicBezTo>
                      <a:cubicBezTo>
                        <a:pt x="20361" y="58614"/>
                        <a:pt x="19725" y="62015"/>
                        <a:pt x="17742" y="64634"/>
                      </a:cubicBezTo>
                      <a:cubicBezTo>
                        <a:pt x="16742" y="66223"/>
                        <a:pt x="15506" y="67577"/>
                        <a:pt x="14623" y="69225"/>
                      </a:cubicBezTo>
                      <a:cubicBezTo>
                        <a:pt x="11445" y="74816"/>
                        <a:pt x="18036" y="82408"/>
                        <a:pt x="23745" y="78347"/>
                      </a:cubicBezTo>
                      <a:cubicBezTo>
                        <a:pt x="25299" y="77070"/>
                        <a:pt x="26594" y="75511"/>
                        <a:pt x="27571" y="73757"/>
                      </a:cubicBezTo>
                      <a:cubicBezTo>
                        <a:pt x="28448" y="72456"/>
                        <a:pt x="29413" y="71220"/>
                        <a:pt x="30454" y="70049"/>
                      </a:cubicBezTo>
                      <a:cubicBezTo>
                        <a:pt x="33062" y="67089"/>
                        <a:pt x="37446" y="66482"/>
                        <a:pt x="40754" y="68637"/>
                      </a:cubicBezTo>
                      <a:cubicBezTo>
                        <a:pt x="42296" y="70161"/>
                        <a:pt x="43449" y="72038"/>
                        <a:pt x="44109" y="74110"/>
                      </a:cubicBezTo>
                      <a:cubicBezTo>
                        <a:pt x="45474" y="76964"/>
                        <a:pt x="47940" y="79154"/>
                        <a:pt x="50936" y="80172"/>
                      </a:cubicBezTo>
                      <a:cubicBezTo>
                        <a:pt x="54031" y="81161"/>
                        <a:pt x="57345" y="79454"/>
                        <a:pt x="58334" y="76358"/>
                      </a:cubicBezTo>
                      <a:cubicBezTo>
                        <a:pt x="58581" y="75599"/>
                        <a:pt x="58663" y="74793"/>
                        <a:pt x="58587" y="73992"/>
                      </a:cubicBezTo>
                      <a:cubicBezTo>
                        <a:pt x="58233" y="72480"/>
                        <a:pt x="57698" y="71020"/>
                        <a:pt x="56998" y="69637"/>
                      </a:cubicBezTo>
                      <a:cubicBezTo>
                        <a:pt x="55797" y="67618"/>
                        <a:pt x="55108" y="65335"/>
                        <a:pt x="54997" y="62986"/>
                      </a:cubicBezTo>
                      <a:cubicBezTo>
                        <a:pt x="54938" y="60574"/>
                        <a:pt x="56586" y="58455"/>
                        <a:pt x="58940" y="57925"/>
                      </a:cubicBezTo>
                      <a:cubicBezTo>
                        <a:pt x="61941" y="57513"/>
                        <a:pt x="64001" y="60456"/>
                        <a:pt x="66532" y="61515"/>
                      </a:cubicBezTo>
                      <a:cubicBezTo>
                        <a:pt x="69416" y="62763"/>
                        <a:pt x="72782" y="61862"/>
                        <a:pt x="74654" y="59338"/>
                      </a:cubicBezTo>
                      <a:cubicBezTo>
                        <a:pt x="76066" y="57395"/>
                        <a:pt x="76537" y="52452"/>
                        <a:pt x="74654" y="50921"/>
                      </a:cubicBezTo>
                      <a:cubicBezTo>
                        <a:pt x="72364" y="49497"/>
                        <a:pt x="69987" y="48220"/>
                        <a:pt x="67532" y="47096"/>
                      </a:cubicBezTo>
                      <a:cubicBezTo>
                        <a:pt x="65172" y="45913"/>
                        <a:pt x="63148" y="44147"/>
                        <a:pt x="61647" y="41976"/>
                      </a:cubicBezTo>
                      <a:cubicBezTo>
                        <a:pt x="60111" y="39680"/>
                        <a:pt x="60111" y="36679"/>
                        <a:pt x="61647" y="34384"/>
                      </a:cubicBezTo>
                      <a:cubicBezTo>
                        <a:pt x="63142" y="32859"/>
                        <a:pt x="64949" y="31676"/>
                        <a:pt x="66944" y="30911"/>
                      </a:cubicBezTo>
                      <a:cubicBezTo>
                        <a:pt x="70240" y="29393"/>
                        <a:pt x="72712" y="26515"/>
                        <a:pt x="73712" y="23025"/>
                      </a:cubicBezTo>
                      <a:cubicBezTo>
                        <a:pt x="74601" y="19441"/>
                        <a:pt x="72647" y="15762"/>
                        <a:pt x="69180" y="14491"/>
                      </a:cubicBezTo>
                      <a:cubicBezTo>
                        <a:pt x="65708" y="14179"/>
                        <a:pt x="62259" y="15356"/>
                        <a:pt x="59705" y="17728"/>
                      </a:cubicBezTo>
                      <a:cubicBezTo>
                        <a:pt x="53819" y="21848"/>
                        <a:pt x="46522" y="21671"/>
                        <a:pt x="46992" y="12784"/>
                      </a:cubicBezTo>
                      <a:cubicBezTo>
                        <a:pt x="47404" y="10389"/>
                        <a:pt x="47404" y="7940"/>
                        <a:pt x="46992" y="5545"/>
                      </a:cubicBezTo>
                      <a:cubicBezTo>
                        <a:pt x="46292" y="3026"/>
                        <a:pt x="44368" y="1031"/>
                        <a:pt x="41872" y="248"/>
                      </a:cubicBezTo>
                      <a:cubicBezTo>
                        <a:pt x="39324" y="-482"/>
                        <a:pt x="36587" y="431"/>
                        <a:pt x="34986" y="2544"/>
                      </a:cubicBezTo>
                      <a:cubicBezTo>
                        <a:pt x="32102" y="6663"/>
                        <a:pt x="34986" y="13491"/>
                        <a:pt x="31455" y="16845"/>
                      </a:cubicBezTo>
                      <a:cubicBezTo>
                        <a:pt x="29772" y="18116"/>
                        <a:pt x="27565" y="18469"/>
                        <a:pt x="25570" y="17787"/>
                      </a:cubicBezTo>
                      <a:cubicBezTo>
                        <a:pt x="23557" y="17057"/>
                        <a:pt x="21744" y="15868"/>
                        <a:pt x="20273" y="14314"/>
                      </a:cubicBezTo>
                      <a:cubicBezTo>
                        <a:pt x="18154" y="12313"/>
                        <a:pt x="15682" y="9900"/>
                        <a:pt x="12857" y="1054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9" name="Graphic 6">
                <a:extLst>
                  <a:ext uri="{FF2B5EF4-FFF2-40B4-BE49-F238E27FC236}">
                    <a16:creationId xmlns:a16="http://schemas.microsoft.com/office/drawing/2014/main" xmlns="" id="{38773F48-03B0-409A-9056-05A28CBE5D18}"/>
                  </a:ext>
                </a:extLst>
              </p:cNvPr>
              <p:cNvGrpSpPr/>
              <p:nvPr/>
            </p:nvGrpSpPr>
            <p:grpSpPr>
              <a:xfrm>
                <a:off x="8599445" y="3321251"/>
                <a:ext cx="75222" cy="81105"/>
                <a:chOff x="8599445" y="3321251"/>
                <a:chExt cx="75222" cy="81105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xmlns="" id="{FA0FB7DA-BFF8-4DD9-8FD3-0EBF1DD5314A}"/>
                    </a:ext>
                  </a:extLst>
                </p:cNvPr>
                <p:cNvSpPr/>
                <p:nvPr/>
              </p:nvSpPr>
              <p:spPr>
                <a:xfrm>
                  <a:off x="8599445" y="3321251"/>
                  <a:ext cx="75222" cy="81105"/>
                </a:xfrm>
                <a:custGeom>
                  <a:avLst/>
                  <a:gdLst>
                    <a:gd name="connsiteX0" fmla="*/ 12987 w 75222"/>
                    <a:gd name="connsiteY0" fmla="*/ 9162 h 81105"/>
                    <a:gd name="connsiteX1" fmla="*/ 9161 w 75222"/>
                    <a:gd name="connsiteY1" fmla="*/ 12870 h 81105"/>
                    <a:gd name="connsiteX2" fmla="*/ 8102 w 75222"/>
                    <a:gd name="connsiteY2" fmla="*/ 16283 h 81105"/>
                    <a:gd name="connsiteX3" fmla="*/ 13457 w 75222"/>
                    <a:gd name="connsiteY3" fmla="*/ 24523 h 81105"/>
                    <a:gd name="connsiteX4" fmla="*/ 15812 w 75222"/>
                    <a:gd name="connsiteY4" fmla="*/ 33881 h 81105"/>
                    <a:gd name="connsiteX5" fmla="*/ 5395 w 75222"/>
                    <a:gd name="connsiteY5" fmla="*/ 37176 h 81105"/>
                    <a:gd name="connsiteX6" fmla="*/ 2511 w 75222"/>
                    <a:gd name="connsiteY6" fmla="*/ 37647 h 81105"/>
                    <a:gd name="connsiteX7" fmla="*/ 1098 w 75222"/>
                    <a:gd name="connsiteY7" fmla="*/ 39295 h 81105"/>
                    <a:gd name="connsiteX8" fmla="*/ 3335 w 75222"/>
                    <a:gd name="connsiteY8" fmla="*/ 49418 h 81105"/>
                    <a:gd name="connsiteX9" fmla="*/ 12457 w 75222"/>
                    <a:gd name="connsiteY9" fmla="*/ 49771 h 81105"/>
                    <a:gd name="connsiteX10" fmla="*/ 18931 w 75222"/>
                    <a:gd name="connsiteY10" fmla="*/ 54185 h 81105"/>
                    <a:gd name="connsiteX11" fmla="*/ 16753 w 75222"/>
                    <a:gd name="connsiteY11" fmla="*/ 63249 h 81105"/>
                    <a:gd name="connsiteX12" fmla="*/ 13399 w 75222"/>
                    <a:gd name="connsiteY12" fmla="*/ 67663 h 81105"/>
                    <a:gd name="connsiteX13" fmla="*/ 22168 w 75222"/>
                    <a:gd name="connsiteY13" fmla="*/ 77256 h 81105"/>
                    <a:gd name="connsiteX14" fmla="*/ 26170 w 75222"/>
                    <a:gd name="connsiteY14" fmla="*/ 72842 h 81105"/>
                    <a:gd name="connsiteX15" fmla="*/ 29230 w 75222"/>
                    <a:gd name="connsiteY15" fmla="*/ 69310 h 81105"/>
                    <a:gd name="connsiteX16" fmla="*/ 39589 w 75222"/>
                    <a:gd name="connsiteY16" fmla="*/ 68369 h 81105"/>
                    <a:gd name="connsiteX17" fmla="*/ 42708 w 75222"/>
                    <a:gd name="connsiteY17" fmla="*/ 74254 h 81105"/>
                    <a:gd name="connsiteX18" fmla="*/ 49123 w 75222"/>
                    <a:gd name="connsiteY18" fmla="*/ 80728 h 81105"/>
                    <a:gd name="connsiteX19" fmla="*/ 56703 w 75222"/>
                    <a:gd name="connsiteY19" fmla="*/ 77291 h 81105"/>
                    <a:gd name="connsiteX20" fmla="*/ 57068 w 75222"/>
                    <a:gd name="connsiteY20" fmla="*/ 74843 h 81105"/>
                    <a:gd name="connsiteX21" fmla="*/ 55714 w 75222"/>
                    <a:gd name="connsiteY21" fmla="*/ 70370 h 81105"/>
                    <a:gd name="connsiteX22" fmla="*/ 54008 w 75222"/>
                    <a:gd name="connsiteY22" fmla="*/ 63661 h 81105"/>
                    <a:gd name="connsiteX23" fmla="*/ 58186 w 75222"/>
                    <a:gd name="connsiteY23" fmla="*/ 58776 h 81105"/>
                    <a:gd name="connsiteX24" fmla="*/ 65602 w 75222"/>
                    <a:gd name="connsiteY24" fmla="*/ 62719 h 81105"/>
                    <a:gd name="connsiteX25" fmla="*/ 73841 w 75222"/>
                    <a:gd name="connsiteY25" fmla="*/ 60953 h 81105"/>
                    <a:gd name="connsiteX26" fmla="*/ 73841 w 75222"/>
                    <a:gd name="connsiteY26" fmla="*/ 52537 h 81105"/>
                    <a:gd name="connsiteX27" fmla="*/ 66956 w 75222"/>
                    <a:gd name="connsiteY27" fmla="*/ 48359 h 81105"/>
                    <a:gd name="connsiteX28" fmla="*/ 61070 w 75222"/>
                    <a:gd name="connsiteY28" fmla="*/ 42944 h 81105"/>
                    <a:gd name="connsiteX29" fmla="*/ 61070 w 75222"/>
                    <a:gd name="connsiteY29" fmla="*/ 35352 h 81105"/>
                    <a:gd name="connsiteX30" fmla="*/ 66544 w 75222"/>
                    <a:gd name="connsiteY30" fmla="*/ 32174 h 81105"/>
                    <a:gd name="connsiteX31" fmla="*/ 73724 w 75222"/>
                    <a:gd name="connsiteY31" fmla="*/ 24640 h 81105"/>
                    <a:gd name="connsiteX32" fmla="*/ 69545 w 75222"/>
                    <a:gd name="connsiteY32" fmla="*/ 15871 h 81105"/>
                    <a:gd name="connsiteX33" fmla="*/ 60011 w 75222"/>
                    <a:gd name="connsiteY33" fmla="*/ 18637 h 81105"/>
                    <a:gd name="connsiteX34" fmla="*/ 47475 w 75222"/>
                    <a:gd name="connsiteY34" fmla="*/ 13105 h 81105"/>
                    <a:gd name="connsiteX35" fmla="*/ 47475 w 75222"/>
                    <a:gd name="connsiteY35" fmla="*/ 5866 h 81105"/>
                    <a:gd name="connsiteX36" fmla="*/ 42590 w 75222"/>
                    <a:gd name="connsiteY36" fmla="*/ 334 h 81105"/>
                    <a:gd name="connsiteX37" fmla="*/ 35645 w 75222"/>
                    <a:gd name="connsiteY37" fmla="*/ 2276 h 81105"/>
                    <a:gd name="connsiteX38" fmla="*/ 31349 w 75222"/>
                    <a:gd name="connsiteY38" fmla="*/ 16401 h 81105"/>
                    <a:gd name="connsiteX39" fmla="*/ 25464 w 75222"/>
                    <a:gd name="connsiteY39" fmla="*/ 17048 h 81105"/>
                    <a:gd name="connsiteX40" fmla="*/ 20343 w 75222"/>
                    <a:gd name="connsiteY40" fmla="*/ 13282 h 81105"/>
                    <a:gd name="connsiteX41" fmla="*/ 13104 w 75222"/>
                    <a:gd name="connsiteY41" fmla="*/ 9162 h 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105">
                      <a:moveTo>
                        <a:pt x="12987" y="9162"/>
                      </a:moveTo>
                      <a:cubicBezTo>
                        <a:pt x="11292" y="9874"/>
                        <a:pt x="9926" y="11198"/>
                        <a:pt x="9161" y="12870"/>
                      </a:cubicBezTo>
                      <a:cubicBezTo>
                        <a:pt x="8525" y="13900"/>
                        <a:pt x="8166" y="15077"/>
                        <a:pt x="8102" y="16283"/>
                      </a:cubicBezTo>
                      <a:cubicBezTo>
                        <a:pt x="8102" y="19697"/>
                        <a:pt x="11044" y="22169"/>
                        <a:pt x="13457" y="24523"/>
                      </a:cubicBezTo>
                      <a:cubicBezTo>
                        <a:pt x="15871" y="26877"/>
                        <a:pt x="17930" y="30761"/>
                        <a:pt x="15812" y="33881"/>
                      </a:cubicBezTo>
                      <a:cubicBezTo>
                        <a:pt x="13693" y="37000"/>
                        <a:pt x="8631" y="37235"/>
                        <a:pt x="5395" y="37176"/>
                      </a:cubicBezTo>
                      <a:cubicBezTo>
                        <a:pt x="4406" y="37070"/>
                        <a:pt x="3411" y="37229"/>
                        <a:pt x="2511" y="37647"/>
                      </a:cubicBezTo>
                      <a:cubicBezTo>
                        <a:pt x="1893" y="38053"/>
                        <a:pt x="1404" y="38624"/>
                        <a:pt x="1098" y="39295"/>
                      </a:cubicBezTo>
                      <a:cubicBezTo>
                        <a:pt x="-997" y="42720"/>
                        <a:pt x="-8" y="47193"/>
                        <a:pt x="3335" y="49418"/>
                      </a:cubicBezTo>
                      <a:cubicBezTo>
                        <a:pt x="6101" y="50713"/>
                        <a:pt x="9220" y="49418"/>
                        <a:pt x="12457" y="49771"/>
                      </a:cubicBezTo>
                      <a:cubicBezTo>
                        <a:pt x="15211" y="50077"/>
                        <a:pt x="17642" y="51731"/>
                        <a:pt x="18931" y="54185"/>
                      </a:cubicBezTo>
                      <a:cubicBezTo>
                        <a:pt x="19684" y="57381"/>
                        <a:pt x="18872" y="60741"/>
                        <a:pt x="16753" y="63249"/>
                      </a:cubicBezTo>
                      <a:cubicBezTo>
                        <a:pt x="15753" y="64779"/>
                        <a:pt x="14399" y="66132"/>
                        <a:pt x="13399" y="67663"/>
                      </a:cubicBezTo>
                      <a:cubicBezTo>
                        <a:pt x="9985" y="73136"/>
                        <a:pt x="16224" y="81022"/>
                        <a:pt x="22168" y="77256"/>
                      </a:cubicBezTo>
                      <a:cubicBezTo>
                        <a:pt x="23739" y="76014"/>
                        <a:pt x="25093" y="74525"/>
                        <a:pt x="26170" y="72842"/>
                      </a:cubicBezTo>
                      <a:cubicBezTo>
                        <a:pt x="27094" y="71588"/>
                        <a:pt x="28118" y="70405"/>
                        <a:pt x="29230" y="69310"/>
                      </a:cubicBezTo>
                      <a:cubicBezTo>
                        <a:pt x="31955" y="66444"/>
                        <a:pt x="36387" y="66038"/>
                        <a:pt x="39589" y="68369"/>
                      </a:cubicBezTo>
                      <a:cubicBezTo>
                        <a:pt x="41101" y="70040"/>
                        <a:pt x="42172" y="72065"/>
                        <a:pt x="42708" y="74254"/>
                      </a:cubicBezTo>
                      <a:cubicBezTo>
                        <a:pt x="43850" y="77215"/>
                        <a:pt x="46174" y="79563"/>
                        <a:pt x="49123" y="80728"/>
                      </a:cubicBezTo>
                      <a:cubicBezTo>
                        <a:pt x="52166" y="81870"/>
                        <a:pt x="55561" y="80334"/>
                        <a:pt x="56703" y="77291"/>
                      </a:cubicBezTo>
                      <a:cubicBezTo>
                        <a:pt x="56997" y="76508"/>
                        <a:pt x="57121" y="75678"/>
                        <a:pt x="57068" y="74843"/>
                      </a:cubicBezTo>
                      <a:cubicBezTo>
                        <a:pt x="56797" y="73301"/>
                        <a:pt x="56344" y="71800"/>
                        <a:pt x="55714" y="70370"/>
                      </a:cubicBezTo>
                      <a:cubicBezTo>
                        <a:pt x="54602" y="68310"/>
                        <a:pt x="54014" y="66003"/>
                        <a:pt x="54008" y="63661"/>
                      </a:cubicBezTo>
                      <a:cubicBezTo>
                        <a:pt x="54078" y="61253"/>
                        <a:pt x="55815" y="59217"/>
                        <a:pt x="58186" y="58776"/>
                      </a:cubicBezTo>
                      <a:cubicBezTo>
                        <a:pt x="61188" y="58776"/>
                        <a:pt x="63130" y="61542"/>
                        <a:pt x="65602" y="62719"/>
                      </a:cubicBezTo>
                      <a:cubicBezTo>
                        <a:pt x="68421" y="64143"/>
                        <a:pt x="71852" y="63407"/>
                        <a:pt x="73841" y="60953"/>
                      </a:cubicBezTo>
                      <a:cubicBezTo>
                        <a:pt x="75313" y="59070"/>
                        <a:pt x="76019" y="54185"/>
                        <a:pt x="73841" y="52537"/>
                      </a:cubicBezTo>
                      <a:cubicBezTo>
                        <a:pt x="71646" y="50983"/>
                        <a:pt x="69345" y="49589"/>
                        <a:pt x="66956" y="48359"/>
                      </a:cubicBezTo>
                      <a:cubicBezTo>
                        <a:pt x="64543" y="47111"/>
                        <a:pt x="62512" y="45245"/>
                        <a:pt x="61070" y="42944"/>
                      </a:cubicBezTo>
                      <a:cubicBezTo>
                        <a:pt x="59563" y="40637"/>
                        <a:pt x="59563" y="37659"/>
                        <a:pt x="61070" y="35352"/>
                      </a:cubicBezTo>
                      <a:cubicBezTo>
                        <a:pt x="62647" y="33916"/>
                        <a:pt x="64513" y="32833"/>
                        <a:pt x="66544" y="32174"/>
                      </a:cubicBezTo>
                      <a:cubicBezTo>
                        <a:pt x="69910" y="30814"/>
                        <a:pt x="72529" y="28072"/>
                        <a:pt x="73724" y="24640"/>
                      </a:cubicBezTo>
                      <a:cubicBezTo>
                        <a:pt x="74789" y="21080"/>
                        <a:pt x="72982" y="17290"/>
                        <a:pt x="69545" y="15871"/>
                      </a:cubicBezTo>
                      <a:cubicBezTo>
                        <a:pt x="66114" y="15342"/>
                        <a:pt x="62624" y="16354"/>
                        <a:pt x="60011" y="18637"/>
                      </a:cubicBezTo>
                      <a:cubicBezTo>
                        <a:pt x="53831" y="22463"/>
                        <a:pt x="46592" y="21933"/>
                        <a:pt x="47475" y="13105"/>
                      </a:cubicBezTo>
                      <a:cubicBezTo>
                        <a:pt x="47858" y="10710"/>
                        <a:pt x="47858" y="8261"/>
                        <a:pt x="47475" y="5866"/>
                      </a:cubicBezTo>
                      <a:cubicBezTo>
                        <a:pt x="46875" y="3324"/>
                        <a:pt x="45038" y="1246"/>
                        <a:pt x="42590" y="334"/>
                      </a:cubicBezTo>
                      <a:cubicBezTo>
                        <a:pt x="40095" y="-502"/>
                        <a:pt x="37340" y="263"/>
                        <a:pt x="35645" y="2276"/>
                      </a:cubicBezTo>
                      <a:cubicBezTo>
                        <a:pt x="32585" y="6278"/>
                        <a:pt x="35292" y="13223"/>
                        <a:pt x="31349" y="16401"/>
                      </a:cubicBezTo>
                      <a:cubicBezTo>
                        <a:pt x="29619" y="17584"/>
                        <a:pt x="27412" y="17825"/>
                        <a:pt x="25464" y="17048"/>
                      </a:cubicBezTo>
                      <a:cubicBezTo>
                        <a:pt x="23504" y="16183"/>
                        <a:pt x="21756" y="14894"/>
                        <a:pt x="20343" y="13282"/>
                      </a:cubicBezTo>
                      <a:cubicBezTo>
                        <a:pt x="18342" y="11222"/>
                        <a:pt x="15929" y="8691"/>
                        <a:pt x="13104" y="9162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xmlns="" id="{1C02F1B3-08FA-4E7D-9DC5-E9A6C1BF851A}"/>
                    </a:ext>
                  </a:extLst>
                </p:cNvPr>
                <p:cNvSpPr/>
                <p:nvPr/>
              </p:nvSpPr>
              <p:spPr>
                <a:xfrm>
                  <a:off x="8599445" y="3321251"/>
                  <a:ext cx="75222" cy="81105"/>
                </a:xfrm>
                <a:custGeom>
                  <a:avLst/>
                  <a:gdLst>
                    <a:gd name="connsiteX0" fmla="*/ 12987 w 75222"/>
                    <a:gd name="connsiteY0" fmla="*/ 9162 h 81105"/>
                    <a:gd name="connsiteX1" fmla="*/ 9161 w 75222"/>
                    <a:gd name="connsiteY1" fmla="*/ 12870 h 81105"/>
                    <a:gd name="connsiteX2" fmla="*/ 8102 w 75222"/>
                    <a:gd name="connsiteY2" fmla="*/ 16283 h 81105"/>
                    <a:gd name="connsiteX3" fmla="*/ 13457 w 75222"/>
                    <a:gd name="connsiteY3" fmla="*/ 24523 h 81105"/>
                    <a:gd name="connsiteX4" fmla="*/ 15812 w 75222"/>
                    <a:gd name="connsiteY4" fmla="*/ 33881 h 81105"/>
                    <a:gd name="connsiteX5" fmla="*/ 5395 w 75222"/>
                    <a:gd name="connsiteY5" fmla="*/ 37176 h 81105"/>
                    <a:gd name="connsiteX6" fmla="*/ 2511 w 75222"/>
                    <a:gd name="connsiteY6" fmla="*/ 37647 h 81105"/>
                    <a:gd name="connsiteX7" fmla="*/ 1098 w 75222"/>
                    <a:gd name="connsiteY7" fmla="*/ 39295 h 81105"/>
                    <a:gd name="connsiteX8" fmla="*/ 3335 w 75222"/>
                    <a:gd name="connsiteY8" fmla="*/ 49418 h 81105"/>
                    <a:gd name="connsiteX9" fmla="*/ 12457 w 75222"/>
                    <a:gd name="connsiteY9" fmla="*/ 49771 h 81105"/>
                    <a:gd name="connsiteX10" fmla="*/ 18931 w 75222"/>
                    <a:gd name="connsiteY10" fmla="*/ 54185 h 81105"/>
                    <a:gd name="connsiteX11" fmla="*/ 16753 w 75222"/>
                    <a:gd name="connsiteY11" fmla="*/ 63249 h 81105"/>
                    <a:gd name="connsiteX12" fmla="*/ 13399 w 75222"/>
                    <a:gd name="connsiteY12" fmla="*/ 67663 h 81105"/>
                    <a:gd name="connsiteX13" fmla="*/ 22168 w 75222"/>
                    <a:gd name="connsiteY13" fmla="*/ 77256 h 81105"/>
                    <a:gd name="connsiteX14" fmla="*/ 26170 w 75222"/>
                    <a:gd name="connsiteY14" fmla="*/ 72842 h 81105"/>
                    <a:gd name="connsiteX15" fmla="*/ 29230 w 75222"/>
                    <a:gd name="connsiteY15" fmla="*/ 69310 h 81105"/>
                    <a:gd name="connsiteX16" fmla="*/ 39589 w 75222"/>
                    <a:gd name="connsiteY16" fmla="*/ 68369 h 81105"/>
                    <a:gd name="connsiteX17" fmla="*/ 42708 w 75222"/>
                    <a:gd name="connsiteY17" fmla="*/ 74254 h 81105"/>
                    <a:gd name="connsiteX18" fmla="*/ 49123 w 75222"/>
                    <a:gd name="connsiteY18" fmla="*/ 80728 h 81105"/>
                    <a:gd name="connsiteX19" fmla="*/ 56703 w 75222"/>
                    <a:gd name="connsiteY19" fmla="*/ 77291 h 81105"/>
                    <a:gd name="connsiteX20" fmla="*/ 57068 w 75222"/>
                    <a:gd name="connsiteY20" fmla="*/ 74843 h 81105"/>
                    <a:gd name="connsiteX21" fmla="*/ 55714 w 75222"/>
                    <a:gd name="connsiteY21" fmla="*/ 70370 h 81105"/>
                    <a:gd name="connsiteX22" fmla="*/ 54008 w 75222"/>
                    <a:gd name="connsiteY22" fmla="*/ 63661 h 81105"/>
                    <a:gd name="connsiteX23" fmla="*/ 58186 w 75222"/>
                    <a:gd name="connsiteY23" fmla="*/ 58776 h 81105"/>
                    <a:gd name="connsiteX24" fmla="*/ 65602 w 75222"/>
                    <a:gd name="connsiteY24" fmla="*/ 62719 h 81105"/>
                    <a:gd name="connsiteX25" fmla="*/ 73841 w 75222"/>
                    <a:gd name="connsiteY25" fmla="*/ 60953 h 81105"/>
                    <a:gd name="connsiteX26" fmla="*/ 73841 w 75222"/>
                    <a:gd name="connsiteY26" fmla="*/ 52537 h 81105"/>
                    <a:gd name="connsiteX27" fmla="*/ 66956 w 75222"/>
                    <a:gd name="connsiteY27" fmla="*/ 48359 h 81105"/>
                    <a:gd name="connsiteX28" fmla="*/ 61070 w 75222"/>
                    <a:gd name="connsiteY28" fmla="*/ 42944 h 81105"/>
                    <a:gd name="connsiteX29" fmla="*/ 61070 w 75222"/>
                    <a:gd name="connsiteY29" fmla="*/ 35352 h 81105"/>
                    <a:gd name="connsiteX30" fmla="*/ 66544 w 75222"/>
                    <a:gd name="connsiteY30" fmla="*/ 32174 h 81105"/>
                    <a:gd name="connsiteX31" fmla="*/ 73724 w 75222"/>
                    <a:gd name="connsiteY31" fmla="*/ 24640 h 81105"/>
                    <a:gd name="connsiteX32" fmla="*/ 69545 w 75222"/>
                    <a:gd name="connsiteY32" fmla="*/ 15871 h 81105"/>
                    <a:gd name="connsiteX33" fmla="*/ 60011 w 75222"/>
                    <a:gd name="connsiteY33" fmla="*/ 18637 h 81105"/>
                    <a:gd name="connsiteX34" fmla="*/ 47475 w 75222"/>
                    <a:gd name="connsiteY34" fmla="*/ 13105 h 81105"/>
                    <a:gd name="connsiteX35" fmla="*/ 47475 w 75222"/>
                    <a:gd name="connsiteY35" fmla="*/ 5866 h 81105"/>
                    <a:gd name="connsiteX36" fmla="*/ 42590 w 75222"/>
                    <a:gd name="connsiteY36" fmla="*/ 334 h 81105"/>
                    <a:gd name="connsiteX37" fmla="*/ 35645 w 75222"/>
                    <a:gd name="connsiteY37" fmla="*/ 2276 h 81105"/>
                    <a:gd name="connsiteX38" fmla="*/ 31349 w 75222"/>
                    <a:gd name="connsiteY38" fmla="*/ 16401 h 81105"/>
                    <a:gd name="connsiteX39" fmla="*/ 25464 w 75222"/>
                    <a:gd name="connsiteY39" fmla="*/ 17048 h 81105"/>
                    <a:gd name="connsiteX40" fmla="*/ 20343 w 75222"/>
                    <a:gd name="connsiteY40" fmla="*/ 13282 h 81105"/>
                    <a:gd name="connsiteX41" fmla="*/ 13104 w 75222"/>
                    <a:gd name="connsiteY41" fmla="*/ 9162 h 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105">
                      <a:moveTo>
                        <a:pt x="12987" y="9162"/>
                      </a:moveTo>
                      <a:cubicBezTo>
                        <a:pt x="11292" y="9874"/>
                        <a:pt x="9926" y="11198"/>
                        <a:pt x="9161" y="12870"/>
                      </a:cubicBezTo>
                      <a:cubicBezTo>
                        <a:pt x="8525" y="13900"/>
                        <a:pt x="8166" y="15077"/>
                        <a:pt x="8102" y="16283"/>
                      </a:cubicBezTo>
                      <a:cubicBezTo>
                        <a:pt x="8102" y="19697"/>
                        <a:pt x="11044" y="22169"/>
                        <a:pt x="13457" y="24523"/>
                      </a:cubicBezTo>
                      <a:cubicBezTo>
                        <a:pt x="15871" y="26877"/>
                        <a:pt x="17930" y="30761"/>
                        <a:pt x="15812" y="33881"/>
                      </a:cubicBezTo>
                      <a:cubicBezTo>
                        <a:pt x="13693" y="37000"/>
                        <a:pt x="8631" y="37235"/>
                        <a:pt x="5395" y="37176"/>
                      </a:cubicBezTo>
                      <a:cubicBezTo>
                        <a:pt x="4406" y="37070"/>
                        <a:pt x="3411" y="37229"/>
                        <a:pt x="2511" y="37647"/>
                      </a:cubicBezTo>
                      <a:cubicBezTo>
                        <a:pt x="1893" y="38053"/>
                        <a:pt x="1404" y="38624"/>
                        <a:pt x="1098" y="39295"/>
                      </a:cubicBezTo>
                      <a:cubicBezTo>
                        <a:pt x="-997" y="42720"/>
                        <a:pt x="-8" y="47193"/>
                        <a:pt x="3335" y="49418"/>
                      </a:cubicBezTo>
                      <a:cubicBezTo>
                        <a:pt x="6101" y="50713"/>
                        <a:pt x="9220" y="49418"/>
                        <a:pt x="12457" y="49771"/>
                      </a:cubicBezTo>
                      <a:cubicBezTo>
                        <a:pt x="15211" y="50077"/>
                        <a:pt x="17642" y="51731"/>
                        <a:pt x="18931" y="54185"/>
                      </a:cubicBezTo>
                      <a:cubicBezTo>
                        <a:pt x="19684" y="57381"/>
                        <a:pt x="18872" y="60741"/>
                        <a:pt x="16753" y="63249"/>
                      </a:cubicBezTo>
                      <a:cubicBezTo>
                        <a:pt x="15753" y="64779"/>
                        <a:pt x="14399" y="66132"/>
                        <a:pt x="13399" y="67663"/>
                      </a:cubicBezTo>
                      <a:cubicBezTo>
                        <a:pt x="9985" y="73136"/>
                        <a:pt x="16224" y="81022"/>
                        <a:pt x="22168" y="77256"/>
                      </a:cubicBezTo>
                      <a:cubicBezTo>
                        <a:pt x="23739" y="76014"/>
                        <a:pt x="25093" y="74525"/>
                        <a:pt x="26170" y="72842"/>
                      </a:cubicBezTo>
                      <a:cubicBezTo>
                        <a:pt x="27094" y="71588"/>
                        <a:pt x="28118" y="70405"/>
                        <a:pt x="29230" y="69310"/>
                      </a:cubicBezTo>
                      <a:cubicBezTo>
                        <a:pt x="31955" y="66444"/>
                        <a:pt x="36387" y="66038"/>
                        <a:pt x="39589" y="68369"/>
                      </a:cubicBezTo>
                      <a:cubicBezTo>
                        <a:pt x="41101" y="70040"/>
                        <a:pt x="42172" y="72065"/>
                        <a:pt x="42708" y="74254"/>
                      </a:cubicBezTo>
                      <a:cubicBezTo>
                        <a:pt x="43850" y="77215"/>
                        <a:pt x="46174" y="79563"/>
                        <a:pt x="49123" y="80728"/>
                      </a:cubicBezTo>
                      <a:cubicBezTo>
                        <a:pt x="52166" y="81870"/>
                        <a:pt x="55561" y="80334"/>
                        <a:pt x="56703" y="77291"/>
                      </a:cubicBezTo>
                      <a:cubicBezTo>
                        <a:pt x="56997" y="76508"/>
                        <a:pt x="57121" y="75678"/>
                        <a:pt x="57068" y="74843"/>
                      </a:cubicBezTo>
                      <a:cubicBezTo>
                        <a:pt x="56797" y="73301"/>
                        <a:pt x="56344" y="71800"/>
                        <a:pt x="55714" y="70370"/>
                      </a:cubicBezTo>
                      <a:cubicBezTo>
                        <a:pt x="54602" y="68310"/>
                        <a:pt x="54014" y="66003"/>
                        <a:pt x="54008" y="63661"/>
                      </a:cubicBezTo>
                      <a:cubicBezTo>
                        <a:pt x="54078" y="61253"/>
                        <a:pt x="55815" y="59217"/>
                        <a:pt x="58186" y="58776"/>
                      </a:cubicBezTo>
                      <a:cubicBezTo>
                        <a:pt x="61188" y="58776"/>
                        <a:pt x="63130" y="61542"/>
                        <a:pt x="65602" y="62719"/>
                      </a:cubicBezTo>
                      <a:cubicBezTo>
                        <a:pt x="68421" y="64143"/>
                        <a:pt x="71852" y="63407"/>
                        <a:pt x="73841" y="60953"/>
                      </a:cubicBezTo>
                      <a:cubicBezTo>
                        <a:pt x="75313" y="59070"/>
                        <a:pt x="76019" y="54185"/>
                        <a:pt x="73841" y="52537"/>
                      </a:cubicBezTo>
                      <a:cubicBezTo>
                        <a:pt x="71646" y="50983"/>
                        <a:pt x="69345" y="49589"/>
                        <a:pt x="66956" y="48359"/>
                      </a:cubicBezTo>
                      <a:cubicBezTo>
                        <a:pt x="64543" y="47111"/>
                        <a:pt x="62512" y="45245"/>
                        <a:pt x="61070" y="42944"/>
                      </a:cubicBezTo>
                      <a:cubicBezTo>
                        <a:pt x="59563" y="40637"/>
                        <a:pt x="59563" y="37659"/>
                        <a:pt x="61070" y="35352"/>
                      </a:cubicBezTo>
                      <a:cubicBezTo>
                        <a:pt x="62647" y="33916"/>
                        <a:pt x="64513" y="32833"/>
                        <a:pt x="66544" y="32174"/>
                      </a:cubicBezTo>
                      <a:cubicBezTo>
                        <a:pt x="69910" y="30814"/>
                        <a:pt x="72529" y="28072"/>
                        <a:pt x="73724" y="24640"/>
                      </a:cubicBezTo>
                      <a:cubicBezTo>
                        <a:pt x="74789" y="21080"/>
                        <a:pt x="72982" y="17290"/>
                        <a:pt x="69545" y="15871"/>
                      </a:cubicBezTo>
                      <a:cubicBezTo>
                        <a:pt x="66114" y="15342"/>
                        <a:pt x="62624" y="16354"/>
                        <a:pt x="60011" y="18637"/>
                      </a:cubicBezTo>
                      <a:cubicBezTo>
                        <a:pt x="53831" y="22463"/>
                        <a:pt x="46592" y="21933"/>
                        <a:pt x="47475" y="13105"/>
                      </a:cubicBezTo>
                      <a:cubicBezTo>
                        <a:pt x="47858" y="10710"/>
                        <a:pt x="47858" y="8261"/>
                        <a:pt x="47475" y="5866"/>
                      </a:cubicBezTo>
                      <a:cubicBezTo>
                        <a:pt x="46875" y="3324"/>
                        <a:pt x="45038" y="1246"/>
                        <a:pt x="42590" y="334"/>
                      </a:cubicBezTo>
                      <a:cubicBezTo>
                        <a:pt x="40095" y="-502"/>
                        <a:pt x="37340" y="263"/>
                        <a:pt x="35645" y="2276"/>
                      </a:cubicBezTo>
                      <a:cubicBezTo>
                        <a:pt x="32585" y="6278"/>
                        <a:pt x="35292" y="13223"/>
                        <a:pt x="31349" y="16401"/>
                      </a:cubicBezTo>
                      <a:cubicBezTo>
                        <a:pt x="29619" y="17584"/>
                        <a:pt x="27412" y="17825"/>
                        <a:pt x="25464" y="17048"/>
                      </a:cubicBezTo>
                      <a:cubicBezTo>
                        <a:pt x="23504" y="16183"/>
                        <a:pt x="21756" y="14894"/>
                        <a:pt x="20343" y="13282"/>
                      </a:cubicBezTo>
                      <a:cubicBezTo>
                        <a:pt x="18342" y="11222"/>
                        <a:pt x="15929" y="8691"/>
                        <a:pt x="13104" y="9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0" name="Graphic 6">
                <a:extLst>
                  <a:ext uri="{FF2B5EF4-FFF2-40B4-BE49-F238E27FC236}">
                    <a16:creationId xmlns:a16="http://schemas.microsoft.com/office/drawing/2014/main" xmlns="" id="{89516E9F-F9E3-473D-87AA-C333CAFBA5B4}"/>
                  </a:ext>
                </a:extLst>
              </p:cNvPr>
              <p:cNvGrpSpPr/>
              <p:nvPr/>
            </p:nvGrpSpPr>
            <p:grpSpPr>
              <a:xfrm>
                <a:off x="8128792" y="4414098"/>
                <a:ext cx="75222" cy="81468"/>
                <a:chOff x="8128792" y="4414098"/>
                <a:chExt cx="75222" cy="81468"/>
              </a:xfrm>
            </p:grpSpPr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xmlns="" id="{40C6678D-5C52-47DF-8B5B-F7B42A273441}"/>
                    </a:ext>
                  </a:extLst>
                </p:cNvPr>
                <p:cNvSpPr/>
                <p:nvPr/>
              </p:nvSpPr>
              <p:spPr>
                <a:xfrm>
                  <a:off x="8128792" y="4414098"/>
                  <a:ext cx="75222" cy="81468"/>
                </a:xfrm>
                <a:custGeom>
                  <a:avLst/>
                  <a:gdLst>
                    <a:gd name="connsiteX0" fmla="*/ 12986 w 75222"/>
                    <a:gd name="connsiteY0" fmla="*/ 9524 h 81468"/>
                    <a:gd name="connsiteX1" fmla="*/ 9161 w 75222"/>
                    <a:gd name="connsiteY1" fmla="*/ 13232 h 81468"/>
                    <a:gd name="connsiteX2" fmla="*/ 8043 w 75222"/>
                    <a:gd name="connsiteY2" fmla="*/ 16646 h 81468"/>
                    <a:gd name="connsiteX3" fmla="*/ 13457 w 75222"/>
                    <a:gd name="connsiteY3" fmla="*/ 24885 h 81468"/>
                    <a:gd name="connsiteX4" fmla="*/ 15811 w 75222"/>
                    <a:gd name="connsiteY4" fmla="*/ 34243 h 81468"/>
                    <a:gd name="connsiteX5" fmla="*/ 5394 w 75222"/>
                    <a:gd name="connsiteY5" fmla="*/ 37539 h 81468"/>
                    <a:gd name="connsiteX6" fmla="*/ 2510 w 75222"/>
                    <a:gd name="connsiteY6" fmla="*/ 38010 h 81468"/>
                    <a:gd name="connsiteX7" fmla="*/ 1098 w 75222"/>
                    <a:gd name="connsiteY7" fmla="*/ 39658 h 81468"/>
                    <a:gd name="connsiteX8" fmla="*/ 3334 w 75222"/>
                    <a:gd name="connsiteY8" fmla="*/ 49780 h 81468"/>
                    <a:gd name="connsiteX9" fmla="*/ 12457 w 75222"/>
                    <a:gd name="connsiteY9" fmla="*/ 50134 h 81468"/>
                    <a:gd name="connsiteX10" fmla="*/ 18931 w 75222"/>
                    <a:gd name="connsiteY10" fmla="*/ 54548 h 81468"/>
                    <a:gd name="connsiteX11" fmla="*/ 16753 w 75222"/>
                    <a:gd name="connsiteY11" fmla="*/ 63611 h 81468"/>
                    <a:gd name="connsiteX12" fmla="*/ 13398 w 75222"/>
                    <a:gd name="connsiteY12" fmla="*/ 68025 h 81468"/>
                    <a:gd name="connsiteX13" fmla="*/ 22109 w 75222"/>
                    <a:gd name="connsiteY13" fmla="*/ 77618 h 81468"/>
                    <a:gd name="connsiteX14" fmla="*/ 26111 w 75222"/>
                    <a:gd name="connsiteY14" fmla="*/ 73204 h 81468"/>
                    <a:gd name="connsiteX15" fmla="*/ 29230 w 75222"/>
                    <a:gd name="connsiteY15" fmla="*/ 69673 h 81468"/>
                    <a:gd name="connsiteX16" fmla="*/ 39588 w 75222"/>
                    <a:gd name="connsiteY16" fmla="*/ 68731 h 81468"/>
                    <a:gd name="connsiteX17" fmla="*/ 42708 w 75222"/>
                    <a:gd name="connsiteY17" fmla="*/ 74617 h 81468"/>
                    <a:gd name="connsiteX18" fmla="*/ 49123 w 75222"/>
                    <a:gd name="connsiteY18" fmla="*/ 81091 h 81468"/>
                    <a:gd name="connsiteX19" fmla="*/ 56703 w 75222"/>
                    <a:gd name="connsiteY19" fmla="*/ 77654 h 81468"/>
                    <a:gd name="connsiteX20" fmla="*/ 57068 w 75222"/>
                    <a:gd name="connsiteY20" fmla="*/ 75205 h 81468"/>
                    <a:gd name="connsiteX21" fmla="*/ 55655 w 75222"/>
                    <a:gd name="connsiteY21" fmla="*/ 70732 h 81468"/>
                    <a:gd name="connsiteX22" fmla="*/ 54008 w 75222"/>
                    <a:gd name="connsiteY22" fmla="*/ 64023 h 81468"/>
                    <a:gd name="connsiteX23" fmla="*/ 58186 w 75222"/>
                    <a:gd name="connsiteY23" fmla="*/ 59138 h 81468"/>
                    <a:gd name="connsiteX24" fmla="*/ 65602 w 75222"/>
                    <a:gd name="connsiteY24" fmla="*/ 63081 h 81468"/>
                    <a:gd name="connsiteX25" fmla="*/ 73841 w 75222"/>
                    <a:gd name="connsiteY25" fmla="*/ 61316 h 81468"/>
                    <a:gd name="connsiteX26" fmla="*/ 73841 w 75222"/>
                    <a:gd name="connsiteY26" fmla="*/ 52959 h 81468"/>
                    <a:gd name="connsiteX27" fmla="*/ 66955 w 75222"/>
                    <a:gd name="connsiteY27" fmla="*/ 48721 h 81468"/>
                    <a:gd name="connsiteX28" fmla="*/ 61070 w 75222"/>
                    <a:gd name="connsiteY28" fmla="*/ 43307 h 81468"/>
                    <a:gd name="connsiteX29" fmla="*/ 61070 w 75222"/>
                    <a:gd name="connsiteY29" fmla="*/ 35714 h 81468"/>
                    <a:gd name="connsiteX30" fmla="*/ 66543 w 75222"/>
                    <a:gd name="connsiteY30" fmla="*/ 32536 h 81468"/>
                    <a:gd name="connsiteX31" fmla="*/ 74136 w 75222"/>
                    <a:gd name="connsiteY31" fmla="*/ 24650 h 81468"/>
                    <a:gd name="connsiteX32" fmla="*/ 70016 w 75222"/>
                    <a:gd name="connsiteY32" fmla="*/ 15881 h 81468"/>
                    <a:gd name="connsiteX33" fmla="*/ 60423 w 75222"/>
                    <a:gd name="connsiteY33" fmla="*/ 18647 h 81468"/>
                    <a:gd name="connsiteX34" fmla="*/ 47946 w 75222"/>
                    <a:gd name="connsiteY34" fmla="*/ 13115 h 81468"/>
                    <a:gd name="connsiteX35" fmla="*/ 47946 w 75222"/>
                    <a:gd name="connsiteY35" fmla="*/ 5876 h 81468"/>
                    <a:gd name="connsiteX36" fmla="*/ 43061 w 75222"/>
                    <a:gd name="connsiteY36" fmla="*/ 343 h 81468"/>
                    <a:gd name="connsiteX37" fmla="*/ 36116 w 75222"/>
                    <a:gd name="connsiteY37" fmla="*/ 2286 h 81468"/>
                    <a:gd name="connsiteX38" fmla="*/ 31820 w 75222"/>
                    <a:gd name="connsiteY38" fmla="*/ 16410 h 81468"/>
                    <a:gd name="connsiteX39" fmla="*/ 25934 w 75222"/>
                    <a:gd name="connsiteY39" fmla="*/ 17058 h 81468"/>
                    <a:gd name="connsiteX40" fmla="*/ 20755 w 75222"/>
                    <a:gd name="connsiteY40" fmla="*/ 13291 h 81468"/>
                    <a:gd name="connsiteX41" fmla="*/ 13575 w 75222"/>
                    <a:gd name="connsiteY41" fmla="*/ 9171 h 8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468">
                      <a:moveTo>
                        <a:pt x="12986" y="9524"/>
                      </a:moveTo>
                      <a:cubicBezTo>
                        <a:pt x="11291" y="10237"/>
                        <a:pt x="9926" y="11561"/>
                        <a:pt x="9161" y="13232"/>
                      </a:cubicBezTo>
                      <a:cubicBezTo>
                        <a:pt x="8537" y="14274"/>
                        <a:pt x="8155" y="15439"/>
                        <a:pt x="8043" y="16646"/>
                      </a:cubicBezTo>
                      <a:cubicBezTo>
                        <a:pt x="8043" y="20059"/>
                        <a:pt x="10985" y="22531"/>
                        <a:pt x="13457" y="24885"/>
                      </a:cubicBezTo>
                      <a:cubicBezTo>
                        <a:pt x="15929" y="27240"/>
                        <a:pt x="17930" y="31124"/>
                        <a:pt x="15811" y="34243"/>
                      </a:cubicBezTo>
                      <a:cubicBezTo>
                        <a:pt x="13693" y="37362"/>
                        <a:pt x="8631" y="37598"/>
                        <a:pt x="5394" y="37539"/>
                      </a:cubicBezTo>
                      <a:cubicBezTo>
                        <a:pt x="4406" y="37421"/>
                        <a:pt x="3405" y="37580"/>
                        <a:pt x="2510" y="38010"/>
                      </a:cubicBezTo>
                      <a:cubicBezTo>
                        <a:pt x="1893" y="38416"/>
                        <a:pt x="1404" y="38987"/>
                        <a:pt x="1098" y="39658"/>
                      </a:cubicBezTo>
                      <a:cubicBezTo>
                        <a:pt x="-997" y="43083"/>
                        <a:pt x="-8" y="47556"/>
                        <a:pt x="3334" y="49780"/>
                      </a:cubicBezTo>
                      <a:cubicBezTo>
                        <a:pt x="6101" y="51075"/>
                        <a:pt x="9220" y="49780"/>
                        <a:pt x="12457" y="50134"/>
                      </a:cubicBezTo>
                      <a:cubicBezTo>
                        <a:pt x="15211" y="50440"/>
                        <a:pt x="17642" y="52093"/>
                        <a:pt x="18931" y="54548"/>
                      </a:cubicBezTo>
                      <a:cubicBezTo>
                        <a:pt x="19684" y="57743"/>
                        <a:pt x="18872" y="61104"/>
                        <a:pt x="16753" y="63611"/>
                      </a:cubicBezTo>
                      <a:cubicBezTo>
                        <a:pt x="15694" y="65141"/>
                        <a:pt x="14399" y="66495"/>
                        <a:pt x="13398" y="68025"/>
                      </a:cubicBezTo>
                      <a:cubicBezTo>
                        <a:pt x="9985" y="73499"/>
                        <a:pt x="16223" y="81385"/>
                        <a:pt x="22109" y="77618"/>
                      </a:cubicBezTo>
                      <a:cubicBezTo>
                        <a:pt x="23710" y="76412"/>
                        <a:pt x="25063" y="74911"/>
                        <a:pt x="26111" y="73204"/>
                      </a:cubicBezTo>
                      <a:cubicBezTo>
                        <a:pt x="27070" y="71963"/>
                        <a:pt x="28112" y="70780"/>
                        <a:pt x="29230" y="69673"/>
                      </a:cubicBezTo>
                      <a:cubicBezTo>
                        <a:pt x="31955" y="66807"/>
                        <a:pt x="36387" y="66401"/>
                        <a:pt x="39588" y="68731"/>
                      </a:cubicBezTo>
                      <a:cubicBezTo>
                        <a:pt x="41077" y="70421"/>
                        <a:pt x="42149" y="72439"/>
                        <a:pt x="42708" y="74617"/>
                      </a:cubicBezTo>
                      <a:cubicBezTo>
                        <a:pt x="43838" y="77583"/>
                        <a:pt x="46168" y="79937"/>
                        <a:pt x="49123" y="81091"/>
                      </a:cubicBezTo>
                      <a:cubicBezTo>
                        <a:pt x="52165" y="82232"/>
                        <a:pt x="55561" y="80696"/>
                        <a:pt x="56703" y="77654"/>
                      </a:cubicBezTo>
                      <a:cubicBezTo>
                        <a:pt x="56997" y="76871"/>
                        <a:pt x="57121" y="76041"/>
                        <a:pt x="57068" y="75205"/>
                      </a:cubicBezTo>
                      <a:cubicBezTo>
                        <a:pt x="56797" y="73657"/>
                        <a:pt x="56321" y="72157"/>
                        <a:pt x="55655" y="70732"/>
                      </a:cubicBezTo>
                      <a:cubicBezTo>
                        <a:pt x="54590" y="68655"/>
                        <a:pt x="54025" y="66360"/>
                        <a:pt x="54008" y="64023"/>
                      </a:cubicBezTo>
                      <a:cubicBezTo>
                        <a:pt x="54078" y="61616"/>
                        <a:pt x="55820" y="59580"/>
                        <a:pt x="58186" y="59138"/>
                      </a:cubicBezTo>
                      <a:cubicBezTo>
                        <a:pt x="61188" y="59138"/>
                        <a:pt x="63130" y="61904"/>
                        <a:pt x="65602" y="63081"/>
                      </a:cubicBezTo>
                      <a:cubicBezTo>
                        <a:pt x="68421" y="64506"/>
                        <a:pt x="71852" y="63770"/>
                        <a:pt x="73841" y="61316"/>
                      </a:cubicBezTo>
                      <a:cubicBezTo>
                        <a:pt x="75313" y="59433"/>
                        <a:pt x="76019" y="54548"/>
                        <a:pt x="73841" y="52959"/>
                      </a:cubicBezTo>
                      <a:cubicBezTo>
                        <a:pt x="71652" y="51381"/>
                        <a:pt x="69351" y="49963"/>
                        <a:pt x="66955" y="48721"/>
                      </a:cubicBezTo>
                      <a:cubicBezTo>
                        <a:pt x="64542" y="47473"/>
                        <a:pt x="62512" y="45608"/>
                        <a:pt x="61070" y="43307"/>
                      </a:cubicBezTo>
                      <a:cubicBezTo>
                        <a:pt x="59534" y="41011"/>
                        <a:pt x="59534" y="38010"/>
                        <a:pt x="61070" y="35714"/>
                      </a:cubicBezTo>
                      <a:cubicBezTo>
                        <a:pt x="62630" y="34255"/>
                        <a:pt x="64501" y="33166"/>
                        <a:pt x="66543" y="32536"/>
                      </a:cubicBezTo>
                      <a:cubicBezTo>
                        <a:pt x="70139" y="31194"/>
                        <a:pt x="72929" y="28293"/>
                        <a:pt x="74136" y="24650"/>
                      </a:cubicBezTo>
                      <a:cubicBezTo>
                        <a:pt x="75207" y="21101"/>
                        <a:pt x="73429" y="17317"/>
                        <a:pt x="70016" y="15881"/>
                      </a:cubicBezTo>
                      <a:cubicBezTo>
                        <a:pt x="66567" y="15392"/>
                        <a:pt x="63077" y="16399"/>
                        <a:pt x="60423" y="18647"/>
                      </a:cubicBezTo>
                      <a:cubicBezTo>
                        <a:pt x="54537" y="22472"/>
                        <a:pt x="47063" y="21943"/>
                        <a:pt x="47946" y="13115"/>
                      </a:cubicBezTo>
                      <a:cubicBezTo>
                        <a:pt x="48328" y="10719"/>
                        <a:pt x="48328" y="8271"/>
                        <a:pt x="47946" y="5876"/>
                      </a:cubicBezTo>
                      <a:cubicBezTo>
                        <a:pt x="47345" y="3333"/>
                        <a:pt x="45509" y="1255"/>
                        <a:pt x="43061" y="343"/>
                      </a:cubicBezTo>
                      <a:cubicBezTo>
                        <a:pt x="40565" y="-510"/>
                        <a:pt x="37805" y="261"/>
                        <a:pt x="36116" y="2286"/>
                      </a:cubicBezTo>
                      <a:cubicBezTo>
                        <a:pt x="32997" y="6288"/>
                        <a:pt x="35763" y="13232"/>
                        <a:pt x="31820" y="16410"/>
                      </a:cubicBezTo>
                      <a:cubicBezTo>
                        <a:pt x="30089" y="17593"/>
                        <a:pt x="27882" y="17835"/>
                        <a:pt x="25934" y="17058"/>
                      </a:cubicBezTo>
                      <a:cubicBezTo>
                        <a:pt x="23963" y="16181"/>
                        <a:pt x="22197" y="14898"/>
                        <a:pt x="20755" y="13291"/>
                      </a:cubicBezTo>
                      <a:cubicBezTo>
                        <a:pt x="18754" y="11231"/>
                        <a:pt x="16400" y="8701"/>
                        <a:pt x="13575" y="917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xmlns="" id="{6CA377C1-4ABD-427D-BDF3-AB0941832C10}"/>
                    </a:ext>
                  </a:extLst>
                </p:cNvPr>
                <p:cNvSpPr/>
                <p:nvPr/>
              </p:nvSpPr>
              <p:spPr>
                <a:xfrm>
                  <a:off x="8128792" y="4414098"/>
                  <a:ext cx="75222" cy="81468"/>
                </a:xfrm>
                <a:custGeom>
                  <a:avLst/>
                  <a:gdLst>
                    <a:gd name="connsiteX0" fmla="*/ 12986 w 75222"/>
                    <a:gd name="connsiteY0" fmla="*/ 9524 h 81468"/>
                    <a:gd name="connsiteX1" fmla="*/ 9161 w 75222"/>
                    <a:gd name="connsiteY1" fmla="*/ 13232 h 81468"/>
                    <a:gd name="connsiteX2" fmla="*/ 8043 w 75222"/>
                    <a:gd name="connsiteY2" fmla="*/ 16646 h 81468"/>
                    <a:gd name="connsiteX3" fmla="*/ 13457 w 75222"/>
                    <a:gd name="connsiteY3" fmla="*/ 24885 h 81468"/>
                    <a:gd name="connsiteX4" fmla="*/ 15811 w 75222"/>
                    <a:gd name="connsiteY4" fmla="*/ 34243 h 81468"/>
                    <a:gd name="connsiteX5" fmla="*/ 5394 w 75222"/>
                    <a:gd name="connsiteY5" fmla="*/ 37539 h 81468"/>
                    <a:gd name="connsiteX6" fmla="*/ 2510 w 75222"/>
                    <a:gd name="connsiteY6" fmla="*/ 38010 h 81468"/>
                    <a:gd name="connsiteX7" fmla="*/ 1098 w 75222"/>
                    <a:gd name="connsiteY7" fmla="*/ 39658 h 81468"/>
                    <a:gd name="connsiteX8" fmla="*/ 3334 w 75222"/>
                    <a:gd name="connsiteY8" fmla="*/ 49780 h 81468"/>
                    <a:gd name="connsiteX9" fmla="*/ 12457 w 75222"/>
                    <a:gd name="connsiteY9" fmla="*/ 50134 h 81468"/>
                    <a:gd name="connsiteX10" fmla="*/ 18931 w 75222"/>
                    <a:gd name="connsiteY10" fmla="*/ 54548 h 81468"/>
                    <a:gd name="connsiteX11" fmla="*/ 16753 w 75222"/>
                    <a:gd name="connsiteY11" fmla="*/ 63611 h 81468"/>
                    <a:gd name="connsiteX12" fmla="*/ 13398 w 75222"/>
                    <a:gd name="connsiteY12" fmla="*/ 68025 h 81468"/>
                    <a:gd name="connsiteX13" fmla="*/ 22109 w 75222"/>
                    <a:gd name="connsiteY13" fmla="*/ 77618 h 81468"/>
                    <a:gd name="connsiteX14" fmla="*/ 26111 w 75222"/>
                    <a:gd name="connsiteY14" fmla="*/ 73204 h 81468"/>
                    <a:gd name="connsiteX15" fmla="*/ 29230 w 75222"/>
                    <a:gd name="connsiteY15" fmla="*/ 69673 h 81468"/>
                    <a:gd name="connsiteX16" fmla="*/ 39588 w 75222"/>
                    <a:gd name="connsiteY16" fmla="*/ 68731 h 81468"/>
                    <a:gd name="connsiteX17" fmla="*/ 42708 w 75222"/>
                    <a:gd name="connsiteY17" fmla="*/ 74617 h 81468"/>
                    <a:gd name="connsiteX18" fmla="*/ 49123 w 75222"/>
                    <a:gd name="connsiteY18" fmla="*/ 81091 h 81468"/>
                    <a:gd name="connsiteX19" fmla="*/ 56703 w 75222"/>
                    <a:gd name="connsiteY19" fmla="*/ 77654 h 81468"/>
                    <a:gd name="connsiteX20" fmla="*/ 57068 w 75222"/>
                    <a:gd name="connsiteY20" fmla="*/ 75205 h 81468"/>
                    <a:gd name="connsiteX21" fmla="*/ 55655 w 75222"/>
                    <a:gd name="connsiteY21" fmla="*/ 70732 h 81468"/>
                    <a:gd name="connsiteX22" fmla="*/ 54008 w 75222"/>
                    <a:gd name="connsiteY22" fmla="*/ 64023 h 81468"/>
                    <a:gd name="connsiteX23" fmla="*/ 58186 w 75222"/>
                    <a:gd name="connsiteY23" fmla="*/ 59138 h 81468"/>
                    <a:gd name="connsiteX24" fmla="*/ 65602 w 75222"/>
                    <a:gd name="connsiteY24" fmla="*/ 63081 h 81468"/>
                    <a:gd name="connsiteX25" fmla="*/ 73841 w 75222"/>
                    <a:gd name="connsiteY25" fmla="*/ 61316 h 81468"/>
                    <a:gd name="connsiteX26" fmla="*/ 73841 w 75222"/>
                    <a:gd name="connsiteY26" fmla="*/ 52959 h 81468"/>
                    <a:gd name="connsiteX27" fmla="*/ 66955 w 75222"/>
                    <a:gd name="connsiteY27" fmla="*/ 48721 h 81468"/>
                    <a:gd name="connsiteX28" fmla="*/ 61070 w 75222"/>
                    <a:gd name="connsiteY28" fmla="*/ 43307 h 81468"/>
                    <a:gd name="connsiteX29" fmla="*/ 61070 w 75222"/>
                    <a:gd name="connsiteY29" fmla="*/ 35714 h 81468"/>
                    <a:gd name="connsiteX30" fmla="*/ 66543 w 75222"/>
                    <a:gd name="connsiteY30" fmla="*/ 32536 h 81468"/>
                    <a:gd name="connsiteX31" fmla="*/ 74136 w 75222"/>
                    <a:gd name="connsiteY31" fmla="*/ 24650 h 81468"/>
                    <a:gd name="connsiteX32" fmla="*/ 70016 w 75222"/>
                    <a:gd name="connsiteY32" fmla="*/ 15881 h 81468"/>
                    <a:gd name="connsiteX33" fmla="*/ 60423 w 75222"/>
                    <a:gd name="connsiteY33" fmla="*/ 18647 h 81468"/>
                    <a:gd name="connsiteX34" fmla="*/ 47946 w 75222"/>
                    <a:gd name="connsiteY34" fmla="*/ 13115 h 81468"/>
                    <a:gd name="connsiteX35" fmla="*/ 47946 w 75222"/>
                    <a:gd name="connsiteY35" fmla="*/ 5876 h 81468"/>
                    <a:gd name="connsiteX36" fmla="*/ 43061 w 75222"/>
                    <a:gd name="connsiteY36" fmla="*/ 343 h 81468"/>
                    <a:gd name="connsiteX37" fmla="*/ 36116 w 75222"/>
                    <a:gd name="connsiteY37" fmla="*/ 2286 h 81468"/>
                    <a:gd name="connsiteX38" fmla="*/ 31820 w 75222"/>
                    <a:gd name="connsiteY38" fmla="*/ 16410 h 81468"/>
                    <a:gd name="connsiteX39" fmla="*/ 25934 w 75222"/>
                    <a:gd name="connsiteY39" fmla="*/ 17058 h 81468"/>
                    <a:gd name="connsiteX40" fmla="*/ 20755 w 75222"/>
                    <a:gd name="connsiteY40" fmla="*/ 13291 h 81468"/>
                    <a:gd name="connsiteX41" fmla="*/ 13575 w 75222"/>
                    <a:gd name="connsiteY41" fmla="*/ 9171 h 8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468">
                      <a:moveTo>
                        <a:pt x="12986" y="9524"/>
                      </a:moveTo>
                      <a:cubicBezTo>
                        <a:pt x="11291" y="10237"/>
                        <a:pt x="9926" y="11561"/>
                        <a:pt x="9161" y="13232"/>
                      </a:cubicBezTo>
                      <a:cubicBezTo>
                        <a:pt x="8537" y="14274"/>
                        <a:pt x="8155" y="15439"/>
                        <a:pt x="8043" y="16646"/>
                      </a:cubicBezTo>
                      <a:cubicBezTo>
                        <a:pt x="8043" y="20059"/>
                        <a:pt x="10985" y="22531"/>
                        <a:pt x="13457" y="24885"/>
                      </a:cubicBezTo>
                      <a:cubicBezTo>
                        <a:pt x="15929" y="27240"/>
                        <a:pt x="17930" y="31124"/>
                        <a:pt x="15811" y="34243"/>
                      </a:cubicBezTo>
                      <a:cubicBezTo>
                        <a:pt x="13693" y="37362"/>
                        <a:pt x="8631" y="37598"/>
                        <a:pt x="5394" y="37539"/>
                      </a:cubicBezTo>
                      <a:cubicBezTo>
                        <a:pt x="4406" y="37421"/>
                        <a:pt x="3405" y="37580"/>
                        <a:pt x="2510" y="38010"/>
                      </a:cubicBezTo>
                      <a:cubicBezTo>
                        <a:pt x="1893" y="38416"/>
                        <a:pt x="1404" y="38987"/>
                        <a:pt x="1098" y="39658"/>
                      </a:cubicBezTo>
                      <a:cubicBezTo>
                        <a:pt x="-997" y="43083"/>
                        <a:pt x="-8" y="47556"/>
                        <a:pt x="3334" y="49780"/>
                      </a:cubicBezTo>
                      <a:cubicBezTo>
                        <a:pt x="6101" y="51075"/>
                        <a:pt x="9220" y="49780"/>
                        <a:pt x="12457" y="50134"/>
                      </a:cubicBezTo>
                      <a:cubicBezTo>
                        <a:pt x="15211" y="50440"/>
                        <a:pt x="17642" y="52093"/>
                        <a:pt x="18931" y="54548"/>
                      </a:cubicBezTo>
                      <a:cubicBezTo>
                        <a:pt x="19684" y="57743"/>
                        <a:pt x="18872" y="61104"/>
                        <a:pt x="16753" y="63611"/>
                      </a:cubicBezTo>
                      <a:cubicBezTo>
                        <a:pt x="15694" y="65141"/>
                        <a:pt x="14399" y="66495"/>
                        <a:pt x="13398" y="68025"/>
                      </a:cubicBezTo>
                      <a:cubicBezTo>
                        <a:pt x="9985" y="73499"/>
                        <a:pt x="16223" y="81385"/>
                        <a:pt x="22109" y="77618"/>
                      </a:cubicBezTo>
                      <a:cubicBezTo>
                        <a:pt x="23710" y="76412"/>
                        <a:pt x="25063" y="74911"/>
                        <a:pt x="26111" y="73204"/>
                      </a:cubicBezTo>
                      <a:cubicBezTo>
                        <a:pt x="27070" y="71963"/>
                        <a:pt x="28112" y="70780"/>
                        <a:pt x="29230" y="69673"/>
                      </a:cubicBezTo>
                      <a:cubicBezTo>
                        <a:pt x="31955" y="66807"/>
                        <a:pt x="36387" y="66401"/>
                        <a:pt x="39588" y="68731"/>
                      </a:cubicBezTo>
                      <a:cubicBezTo>
                        <a:pt x="41077" y="70421"/>
                        <a:pt x="42149" y="72439"/>
                        <a:pt x="42708" y="74617"/>
                      </a:cubicBezTo>
                      <a:cubicBezTo>
                        <a:pt x="43838" y="77583"/>
                        <a:pt x="46168" y="79937"/>
                        <a:pt x="49123" y="81091"/>
                      </a:cubicBezTo>
                      <a:cubicBezTo>
                        <a:pt x="52165" y="82232"/>
                        <a:pt x="55561" y="80696"/>
                        <a:pt x="56703" y="77654"/>
                      </a:cubicBezTo>
                      <a:cubicBezTo>
                        <a:pt x="56997" y="76871"/>
                        <a:pt x="57121" y="76041"/>
                        <a:pt x="57068" y="75205"/>
                      </a:cubicBezTo>
                      <a:cubicBezTo>
                        <a:pt x="56797" y="73657"/>
                        <a:pt x="56321" y="72157"/>
                        <a:pt x="55655" y="70732"/>
                      </a:cubicBezTo>
                      <a:cubicBezTo>
                        <a:pt x="54590" y="68655"/>
                        <a:pt x="54025" y="66360"/>
                        <a:pt x="54008" y="64023"/>
                      </a:cubicBezTo>
                      <a:cubicBezTo>
                        <a:pt x="54078" y="61616"/>
                        <a:pt x="55820" y="59580"/>
                        <a:pt x="58186" y="59138"/>
                      </a:cubicBezTo>
                      <a:cubicBezTo>
                        <a:pt x="61188" y="59138"/>
                        <a:pt x="63130" y="61904"/>
                        <a:pt x="65602" y="63081"/>
                      </a:cubicBezTo>
                      <a:cubicBezTo>
                        <a:pt x="68421" y="64506"/>
                        <a:pt x="71852" y="63770"/>
                        <a:pt x="73841" y="61316"/>
                      </a:cubicBezTo>
                      <a:cubicBezTo>
                        <a:pt x="75313" y="59433"/>
                        <a:pt x="76019" y="54548"/>
                        <a:pt x="73841" y="52959"/>
                      </a:cubicBezTo>
                      <a:cubicBezTo>
                        <a:pt x="71652" y="51381"/>
                        <a:pt x="69351" y="49963"/>
                        <a:pt x="66955" y="48721"/>
                      </a:cubicBezTo>
                      <a:cubicBezTo>
                        <a:pt x="64542" y="47473"/>
                        <a:pt x="62512" y="45608"/>
                        <a:pt x="61070" y="43307"/>
                      </a:cubicBezTo>
                      <a:cubicBezTo>
                        <a:pt x="59534" y="41011"/>
                        <a:pt x="59534" y="38010"/>
                        <a:pt x="61070" y="35714"/>
                      </a:cubicBezTo>
                      <a:cubicBezTo>
                        <a:pt x="62630" y="34255"/>
                        <a:pt x="64501" y="33166"/>
                        <a:pt x="66543" y="32536"/>
                      </a:cubicBezTo>
                      <a:cubicBezTo>
                        <a:pt x="70139" y="31194"/>
                        <a:pt x="72929" y="28293"/>
                        <a:pt x="74136" y="24650"/>
                      </a:cubicBezTo>
                      <a:cubicBezTo>
                        <a:pt x="75207" y="21101"/>
                        <a:pt x="73429" y="17317"/>
                        <a:pt x="70016" y="15881"/>
                      </a:cubicBezTo>
                      <a:cubicBezTo>
                        <a:pt x="66567" y="15392"/>
                        <a:pt x="63077" y="16399"/>
                        <a:pt x="60423" y="18647"/>
                      </a:cubicBezTo>
                      <a:cubicBezTo>
                        <a:pt x="54537" y="22472"/>
                        <a:pt x="47063" y="21943"/>
                        <a:pt x="47946" y="13115"/>
                      </a:cubicBezTo>
                      <a:cubicBezTo>
                        <a:pt x="48328" y="10719"/>
                        <a:pt x="48328" y="8271"/>
                        <a:pt x="47946" y="5876"/>
                      </a:cubicBezTo>
                      <a:cubicBezTo>
                        <a:pt x="47345" y="3333"/>
                        <a:pt x="45509" y="1255"/>
                        <a:pt x="43061" y="343"/>
                      </a:cubicBezTo>
                      <a:cubicBezTo>
                        <a:pt x="40565" y="-510"/>
                        <a:pt x="37805" y="261"/>
                        <a:pt x="36116" y="2286"/>
                      </a:cubicBezTo>
                      <a:cubicBezTo>
                        <a:pt x="32997" y="6288"/>
                        <a:pt x="35763" y="13232"/>
                        <a:pt x="31820" y="16410"/>
                      </a:cubicBezTo>
                      <a:cubicBezTo>
                        <a:pt x="30089" y="17593"/>
                        <a:pt x="27882" y="17835"/>
                        <a:pt x="25934" y="17058"/>
                      </a:cubicBezTo>
                      <a:cubicBezTo>
                        <a:pt x="23963" y="16181"/>
                        <a:pt x="22197" y="14898"/>
                        <a:pt x="20755" y="13291"/>
                      </a:cubicBezTo>
                      <a:cubicBezTo>
                        <a:pt x="18754" y="11231"/>
                        <a:pt x="16400" y="8701"/>
                        <a:pt x="13575" y="9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1" name="Graphic 6">
                <a:extLst>
                  <a:ext uri="{FF2B5EF4-FFF2-40B4-BE49-F238E27FC236}">
                    <a16:creationId xmlns:a16="http://schemas.microsoft.com/office/drawing/2014/main" xmlns="" id="{092118DB-EC48-4BFD-98A5-E62200A59DDD}"/>
                  </a:ext>
                </a:extLst>
              </p:cNvPr>
              <p:cNvGrpSpPr/>
              <p:nvPr/>
            </p:nvGrpSpPr>
            <p:grpSpPr>
              <a:xfrm>
                <a:off x="6383186" y="2836817"/>
                <a:ext cx="74879" cy="81941"/>
                <a:chOff x="6383186" y="2836817"/>
                <a:chExt cx="74879" cy="81941"/>
              </a:xfrm>
            </p:grpSpPr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xmlns="" id="{7E766E59-00ED-4B69-8BC2-F324566F7B20}"/>
                    </a:ext>
                  </a:extLst>
                </p:cNvPr>
                <p:cNvSpPr/>
                <p:nvPr/>
              </p:nvSpPr>
              <p:spPr>
                <a:xfrm>
                  <a:off x="6383186" y="2836817"/>
                  <a:ext cx="74879" cy="81941"/>
                </a:xfrm>
                <a:custGeom>
                  <a:avLst/>
                  <a:gdLst>
                    <a:gd name="connsiteX0" fmla="*/ 61366 w 74879"/>
                    <a:gd name="connsiteY0" fmla="*/ 72615 h 81941"/>
                    <a:gd name="connsiteX1" fmla="*/ 65250 w 74879"/>
                    <a:gd name="connsiteY1" fmla="*/ 68966 h 81941"/>
                    <a:gd name="connsiteX2" fmla="*/ 66368 w 74879"/>
                    <a:gd name="connsiteY2" fmla="*/ 65552 h 81941"/>
                    <a:gd name="connsiteX3" fmla="*/ 61130 w 74879"/>
                    <a:gd name="connsiteY3" fmla="*/ 57254 h 81941"/>
                    <a:gd name="connsiteX4" fmla="*/ 58894 w 74879"/>
                    <a:gd name="connsiteY4" fmla="*/ 47837 h 81941"/>
                    <a:gd name="connsiteX5" fmla="*/ 69370 w 74879"/>
                    <a:gd name="connsiteY5" fmla="*/ 44718 h 81941"/>
                    <a:gd name="connsiteX6" fmla="*/ 72313 w 74879"/>
                    <a:gd name="connsiteY6" fmla="*/ 44306 h 81941"/>
                    <a:gd name="connsiteX7" fmla="*/ 73725 w 74879"/>
                    <a:gd name="connsiteY7" fmla="*/ 42658 h 81941"/>
                    <a:gd name="connsiteX8" fmla="*/ 71606 w 74879"/>
                    <a:gd name="connsiteY8" fmla="*/ 32535 h 81941"/>
                    <a:gd name="connsiteX9" fmla="*/ 62543 w 74879"/>
                    <a:gd name="connsiteY9" fmla="*/ 32065 h 81941"/>
                    <a:gd name="connsiteX10" fmla="*/ 56128 w 74879"/>
                    <a:gd name="connsiteY10" fmla="*/ 27533 h 81941"/>
                    <a:gd name="connsiteX11" fmla="*/ 58423 w 74879"/>
                    <a:gd name="connsiteY11" fmla="*/ 18469 h 81941"/>
                    <a:gd name="connsiteX12" fmla="*/ 61837 w 74879"/>
                    <a:gd name="connsiteY12" fmla="*/ 14114 h 81941"/>
                    <a:gd name="connsiteX13" fmla="*/ 53303 w 74879"/>
                    <a:gd name="connsiteY13" fmla="*/ 4403 h 81941"/>
                    <a:gd name="connsiteX14" fmla="*/ 49183 w 74879"/>
                    <a:gd name="connsiteY14" fmla="*/ 8758 h 81941"/>
                    <a:gd name="connsiteX15" fmla="*/ 46064 w 74879"/>
                    <a:gd name="connsiteY15" fmla="*/ 12231 h 81941"/>
                    <a:gd name="connsiteX16" fmla="*/ 35882 w 74879"/>
                    <a:gd name="connsiteY16" fmla="*/ 12878 h 81941"/>
                    <a:gd name="connsiteX17" fmla="*/ 32881 w 74879"/>
                    <a:gd name="connsiteY17" fmla="*/ 6993 h 81941"/>
                    <a:gd name="connsiteX18" fmla="*/ 26524 w 74879"/>
                    <a:gd name="connsiteY18" fmla="*/ 401 h 81941"/>
                    <a:gd name="connsiteX19" fmla="*/ 18906 w 74879"/>
                    <a:gd name="connsiteY19" fmla="*/ 3756 h 81941"/>
                    <a:gd name="connsiteX20" fmla="*/ 18520 w 74879"/>
                    <a:gd name="connsiteY20" fmla="*/ 6287 h 81941"/>
                    <a:gd name="connsiteX21" fmla="*/ 19815 w 74879"/>
                    <a:gd name="connsiteY21" fmla="*/ 10759 h 81941"/>
                    <a:gd name="connsiteX22" fmla="*/ 21345 w 74879"/>
                    <a:gd name="connsiteY22" fmla="*/ 17528 h 81941"/>
                    <a:gd name="connsiteX23" fmla="*/ 17108 w 74879"/>
                    <a:gd name="connsiteY23" fmla="*/ 22354 h 81941"/>
                    <a:gd name="connsiteX24" fmla="*/ 9810 w 74879"/>
                    <a:gd name="connsiteY24" fmla="*/ 18293 h 81941"/>
                    <a:gd name="connsiteX25" fmla="*/ 1512 w 74879"/>
                    <a:gd name="connsiteY25" fmla="*/ 19941 h 81941"/>
                    <a:gd name="connsiteX26" fmla="*/ 1158 w 74879"/>
                    <a:gd name="connsiteY26" fmla="*/ 28298 h 81941"/>
                    <a:gd name="connsiteX27" fmla="*/ 7985 w 74879"/>
                    <a:gd name="connsiteY27" fmla="*/ 32653 h 81941"/>
                    <a:gd name="connsiteX28" fmla="*/ 13871 w 74879"/>
                    <a:gd name="connsiteY28" fmla="*/ 38126 h 81941"/>
                    <a:gd name="connsiteX29" fmla="*/ 13518 w 74879"/>
                    <a:gd name="connsiteY29" fmla="*/ 45719 h 81941"/>
                    <a:gd name="connsiteX30" fmla="*/ 7985 w 74879"/>
                    <a:gd name="connsiteY30" fmla="*/ 48838 h 81941"/>
                    <a:gd name="connsiteX31" fmla="*/ 570 w 74879"/>
                    <a:gd name="connsiteY31" fmla="*/ 56312 h 81941"/>
                    <a:gd name="connsiteX32" fmla="*/ 4513 w 74879"/>
                    <a:gd name="connsiteY32" fmla="*/ 65140 h 81941"/>
                    <a:gd name="connsiteX33" fmla="*/ 14165 w 74879"/>
                    <a:gd name="connsiteY33" fmla="*/ 62492 h 81941"/>
                    <a:gd name="connsiteX34" fmla="*/ 26583 w 74879"/>
                    <a:gd name="connsiteY34" fmla="*/ 68377 h 81941"/>
                    <a:gd name="connsiteX35" fmla="*/ 26583 w 74879"/>
                    <a:gd name="connsiteY35" fmla="*/ 75675 h 81941"/>
                    <a:gd name="connsiteX36" fmla="*/ 31409 w 74879"/>
                    <a:gd name="connsiteY36" fmla="*/ 81561 h 81941"/>
                    <a:gd name="connsiteX37" fmla="*/ 38354 w 74879"/>
                    <a:gd name="connsiteY37" fmla="*/ 79736 h 81941"/>
                    <a:gd name="connsiteX38" fmla="*/ 42886 w 74879"/>
                    <a:gd name="connsiteY38" fmla="*/ 65670 h 81941"/>
                    <a:gd name="connsiteX39" fmla="*/ 48771 w 74879"/>
                    <a:gd name="connsiteY39" fmla="*/ 65082 h 81941"/>
                    <a:gd name="connsiteX40" fmla="*/ 53833 w 74879"/>
                    <a:gd name="connsiteY40" fmla="*/ 68966 h 81941"/>
                    <a:gd name="connsiteX41" fmla="*/ 61013 w 74879"/>
                    <a:gd name="connsiteY41" fmla="*/ 73203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4879" h="81941">
                      <a:moveTo>
                        <a:pt x="61366" y="72615"/>
                      </a:moveTo>
                      <a:cubicBezTo>
                        <a:pt x="63071" y="71926"/>
                        <a:pt x="64457" y="70626"/>
                        <a:pt x="65250" y="68966"/>
                      </a:cubicBezTo>
                      <a:cubicBezTo>
                        <a:pt x="65882" y="67930"/>
                        <a:pt x="66265" y="66759"/>
                        <a:pt x="66368" y="65552"/>
                      </a:cubicBezTo>
                      <a:cubicBezTo>
                        <a:pt x="66368" y="62139"/>
                        <a:pt x="63543" y="59667"/>
                        <a:pt x="61130" y="57254"/>
                      </a:cubicBezTo>
                      <a:cubicBezTo>
                        <a:pt x="58717" y="54841"/>
                        <a:pt x="56716" y="50957"/>
                        <a:pt x="58894" y="47837"/>
                      </a:cubicBezTo>
                      <a:cubicBezTo>
                        <a:pt x="61072" y="44718"/>
                        <a:pt x="66133" y="44659"/>
                        <a:pt x="69370" y="44718"/>
                      </a:cubicBezTo>
                      <a:cubicBezTo>
                        <a:pt x="70370" y="44853"/>
                        <a:pt x="71387" y="44706"/>
                        <a:pt x="72313" y="44306"/>
                      </a:cubicBezTo>
                      <a:cubicBezTo>
                        <a:pt x="72931" y="43900"/>
                        <a:pt x="73420" y="43329"/>
                        <a:pt x="73725" y="42658"/>
                      </a:cubicBezTo>
                      <a:cubicBezTo>
                        <a:pt x="75877" y="39268"/>
                        <a:pt x="74938" y="34778"/>
                        <a:pt x="71606" y="32535"/>
                      </a:cubicBezTo>
                      <a:cubicBezTo>
                        <a:pt x="68899" y="31182"/>
                        <a:pt x="65721" y="32535"/>
                        <a:pt x="62543" y="32065"/>
                      </a:cubicBezTo>
                      <a:cubicBezTo>
                        <a:pt x="59799" y="31676"/>
                        <a:pt x="57410" y="29987"/>
                        <a:pt x="56128" y="27533"/>
                      </a:cubicBezTo>
                      <a:cubicBezTo>
                        <a:pt x="55446" y="24319"/>
                        <a:pt x="56294" y="20971"/>
                        <a:pt x="58423" y="18469"/>
                      </a:cubicBezTo>
                      <a:cubicBezTo>
                        <a:pt x="59482" y="16998"/>
                        <a:pt x="60836" y="15644"/>
                        <a:pt x="61837" y="14114"/>
                      </a:cubicBezTo>
                      <a:cubicBezTo>
                        <a:pt x="65368" y="8700"/>
                        <a:pt x="59247" y="695"/>
                        <a:pt x="53303" y="4403"/>
                      </a:cubicBezTo>
                      <a:cubicBezTo>
                        <a:pt x="51670" y="5586"/>
                        <a:pt x="50273" y="7063"/>
                        <a:pt x="49183" y="8758"/>
                      </a:cubicBezTo>
                      <a:cubicBezTo>
                        <a:pt x="48237" y="9994"/>
                        <a:pt x="47194" y="11160"/>
                        <a:pt x="46064" y="12231"/>
                      </a:cubicBezTo>
                      <a:cubicBezTo>
                        <a:pt x="43285" y="14909"/>
                        <a:pt x="38977" y="15179"/>
                        <a:pt x="35882" y="12878"/>
                      </a:cubicBezTo>
                      <a:cubicBezTo>
                        <a:pt x="34427" y="11183"/>
                        <a:pt x="33397" y="9165"/>
                        <a:pt x="32881" y="6993"/>
                      </a:cubicBezTo>
                      <a:cubicBezTo>
                        <a:pt x="31738" y="4027"/>
                        <a:pt x="29446" y="1649"/>
                        <a:pt x="26524" y="401"/>
                      </a:cubicBezTo>
                      <a:cubicBezTo>
                        <a:pt x="23495" y="-776"/>
                        <a:pt x="20084" y="725"/>
                        <a:pt x="18906" y="3756"/>
                      </a:cubicBezTo>
                      <a:cubicBezTo>
                        <a:pt x="18593" y="4562"/>
                        <a:pt x="18461" y="5421"/>
                        <a:pt x="18520" y="6287"/>
                      </a:cubicBezTo>
                      <a:cubicBezTo>
                        <a:pt x="18744" y="7829"/>
                        <a:pt x="19180" y="9335"/>
                        <a:pt x="19815" y="10759"/>
                      </a:cubicBezTo>
                      <a:cubicBezTo>
                        <a:pt x="20869" y="12855"/>
                        <a:pt x="21394" y="15179"/>
                        <a:pt x="21345" y="17528"/>
                      </a:cubicBezTo>
                      <a:cubicBezTo>
                        <a:pt x="21243" y="19935"/>
                        <a:pt x="19479" y="21942"/>
                        <a:pt x="17108" y="22354"/>
                      </a:cubicBezTo>
                      <a:cubicBezTo>
                        <a:pt x="14106" y="22354"/>
                        <a:pt x="12223" y="19529"/>
                        <a:pt x="9810" y="18293"/>
                      </a:cubicBezTo>
                      <a:cubicBezTo>
                        <a:pt x="6999" y="16833"/>
                        <a:pt x="3551" y="17516"/>
                        <a:pt x="1512" y="19941"/>
                      </a:cubicBezTo>
                      <a:cubicBezTo>
                        <a:pt x="-19" y="21765"/>
                        <a:pt x="-784" y="26650"/>
                        <a:pt x="1158" y="28298"/>
                      </a:cubicBezTo>
                      <a:cubicBezTo>
                        <a:pt x="3340" y="29893"/>
                        <a:pt x="5620" y="31347"/>
                        <a:pt x="7985" y="32653"/>
                      </a:cubicBezTo>
                      <a:cubicBezTo>
                        <a:pt x="10403" y="33918"/>
                        <a:pt x="12437" y="35808"/>
                        <a:pt x="13871" y="38126"/>
                      </a:cubicBezTo>
                      <a:cubicBezTo>
                        <a:pt x="15272" y="40504"/>
                        <a:pt x="15133" y="43482"/>
                        <a:pt x="13518" y="45719"/>
                      </a:cubicBezTo>
                      <a:cubicBezTo>
                        <a:pt x="11924" y="47149"/>
                        <a:pt x="10035" y="48214"/>
                        <a:pt x="7985" y="48838"/>
                      </a:cubicBezTo>
                      <a:cubicBezTo>
                        <a:pt x="4523" y="50097"/>
                        <a:pt x="1804" y="52840"/>
                        <a:pt x="570" y="56312"/>
                      </a:cubicBezTo>
                      <a:cubicBezTo>
                        <a:pt x="-562" y="59832"/>
                        <a:pt x="1138" y="63634"/>
                        <a:pt x="4513" y="65140"/>
                      </a:cubicBezTo>
                      <a:cubicBezTo>
                        <a:pt x="7960" y="65658"/>
                        <a:pt x="11465" y="64699"/>
                        <a:pt x="14165" y="62492"/>
                      </a:cubicBezTo>
                      <a:cubicBezTo>
                        <a:pt x="20404" y="58784"/>
                        <a:pt x="27584" y="59432"/>
                        <a:pt x="26583" y="68377"/>
                      </a:cubicBezTo>
                      <a:cubicBezTo>
                        <a:pt x="26172" y="70790"/>
                        <a:pt x="26172" y="73262"/>
                        <a:pt x="26583" y="75675"/>
                      </a:cubicBezTo>
                      <a:cubicBezTo>
                        <a:pt x="27044" y="78347"/>
                        <a:pt x="28877" y="80584"/>
                        <a:pt x="31409" y="81561"/>
                      </a:cubicBezTo>
                      <a:cubicBezTo>
                        <a:pt x="33878" y="82461"/>
                        <a:pt x="36647" y="81731"/>
                        <a:pt x="38354" y="79736"/>
                      </a:cubicBezTo>
                      <a:cubicBezTo>
                        <a:pt x="41532" y="75793"/>
                        <a:pt x="38884" y="68789"/>
                        <a:pt x="42886" y="65670"/>
                      </a:cubicBezTo>
                      <a:cubicBezTo>
                        <a:pt x="44638" y="64534"/>
                        <a:pt x="46829" y="64316"/>
                        <a:pt x="48771" y="65082"/>
                      </a:cubicBezTo>
                      <a:cubicBezTo>
                        <a:pt x="50730" y="65976"/>
                        <a:pt x="52461" y="67306"/>
                        <a:pt x="53833" y="68966"/>
                      </a:cubicBezTo>
                      <a:cubicBezTo>
                        <a:pt x="55834" y="71085"/>
                        <a:pt x="58129" y="73615"/>
                        <a:pt x="61013" y="7320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xmlns="" id="{95184465-CC89-40E6-8C9E-EBF5AF9E92B9}"/>
                    </a:ext>
                  </a:extLst>
                </p:cNvPr>
                <p:cNvSpPr/>
                <p:nvPr/>
              </p:nvSpPr>
              <p:spPr>
                <a:xfrm>
                  <a:off x="6383186" y="2836817"/>
                  <a:ext cx="74879" cy="81941"/>
                </a:xfrm>
                <a:custGeom>
                  <a:avLst/>
                  <a:gdLst>
                    <a:gd name="connsiteX0" fmla="*/ 61366 w 74879"/>
                    <a:gd name="connsiteY0" fmla="*/ 72615 h 81941"/>
                    <a:gd name="connsiteX1" fmla="*/ 65250 w 74879"/>
                    <a:gd name="connsiteY1" fmla="*/ 68966 h 81941"/>
                    <a:gd name="connsiteX2" fmla="*/ 66368 w 74879"/>
                    <a:gd name="connsiteY2" fmla="*/ 65552 h 81941"/>
                    <a:gd name="connsiteX3" fmla="*/ 61130 w 74879"/>
                    <a:gd name="connsiteY3" fmla="*/ 57254 h 81941"/>
                    <a:gd name="connsiteX4" fmla="*/ 58894 w 74879"/>
                    <a:gd name="connsiteY4" fmla="*/ 47837 h 81941"/>
                    <a:gd name="connsiteX5" fmla="*/ 69370 w 74879"/>
                    <a:gd name="connsiteY5" fmla="*/ 44718 h 81941"/>
                    <a:gd name="connsiteX6" fmla="*/ 72313 w 74879"/>
                    <a:gd name="connsiteY6" fmla="*/ 44306 h 81941"/>
                    <a:gd name="connsiteX7" fmla="*/ 73725 w 74879"/>
                    <a:gd name="connsiteY7" fmla="*/ 42658 h 81941"/>
                    <a:gd name="connsiteX8" fmla="*/ 71606 w 74879"/>
                    <a:gd name="connsiteY8" fmla="*/ 32535 h 81941"/>
                    <a:gd name="connsiteX9" fmla="*/ 62543 w 74879"/>
                    <a:gd name="connsiteY9" fmla="*/ 32065 h 81941"/>
                    <a:gd name="connsiteX10" fmla="*/ 56128 w 74879"/>
                    <a:gd name="connsiteY10" fmla="*/ 27533 h 81941"/>
                    <a:gd name="connsiteX11" fmla="*/ 58423 w 74879"/>
                    <a:gd name="connsiteY11" fmla="*/ 18469 h 81941"/>
                    <a:gd name="connsiteX12" fmla="*/ 61837 w 74879"/>
                    <a:gd name="connsiteY12" fmla="*/ 14114 h 81941"/>
                    <a:gd name="connsiteX13" fmla="*/ 53303 w 74879"/>
                    <a:gd name="connsiteY13" fmla="*/ 4403 h 81941"/>
                    <a:gd name="connsiteX14" fmla="*/ 49183 w 74879"/>
                    <a:gd name="connsiteY14" fmla="*/ 8758 h 81941"/>
                    <a:gd name="connsiteX15" fmla="*/ 46064 w 74879"/>
                    <a:gd name="connsiteY15" fmla="*/ 12231 h 81941"/>
                    <a:gd name="connsiteX16" fmla="*/ 35882 w 74879"/>
                    <a:gd name="connsiteY16" fmla="*/ 12878 h 81941"/>
                    <a:gd name="connsiteX17" fmla="*/ 32881 w 74879"/>
                    <a:gd name="connsiteY17" fmla="*/ 6993 h 81941"/>
                    <a:gd name="connsiteX18" fmla="*/ 26524 w 74879"/>
                    <a:gd name="connsiteY18" fmla="*/ 401 h 81941"/>
                    <a:gd name="connsiteX19" fmla="*/ 18906 w 74879"/>
                    <a:gd name="connsiteY19" fmla="*/ 3756 h 81941"/>
                    <a:gd name="connsiteX20" fmla="*/ 18520 w 74879"/>
                    <a:gd name="connsiteY20" fmla="*/ 6287 h 81941"/>
                    <a:gd name="connsiteX21" fmla="*/ 19815 w 74879"/>
                    <a:gd name="connsiteY21" fmla="*/ 10759 h 81941"/>
                    <a:gd name="connsiteX22" fmla="*/ 21345 w 74879"/>
                    <a:gd name="connsiteY22" fmla="*/ 17528 h 81941"/>
                    <a:gd name="connsiteX23" fmla="*/ 17108 w 74879"/>
                    <a:gd name="connsiteY23" fmla="*/ 22354 h 81941"/>
                    <a:gd name="connsiteX24" fmla="*/ 9810 w 74879"/>
                    <a:gd name="connsiteY24" fmla="*/ 18293 h 81941"/>
                    <a:gd name="connsiteX25" fmla="*/ 1512 w 74879"/>
                    <a:gd name="connsiteY25" fmla="*/ 19941 h 81941"/>
                    <a:gd name="connsiteX26" fmla="*/ 1158 w 74879"/>
                    <a:gd name="connsiteY26" fmla="*/ 28298 h 81941"/>
                    <a:gd name="connsiteX27" fmla="*/ 7985 w 74879"/>
                    <a:gd name="connsiteY27" fmla="*/ 32653 h 81941"/>
                    <a:gd name="connsiteX28" fmla="*/ 13871 w 74879"/>
                    <a:gd name="connsiteY28" fmla="*/ 38126 h 81941"/>
                    <a:gd name="connsiteX29" fmla="*/ 13518 w 74879"/>
                    <a:gd name="connsiteY29" fmla="*/ 45719 h 81941"/>
                    <a:gd name="connsiteX30" fmla="*/ 7985 w 74879"/>
                    <a:gd name="connsiteY30" fmla="*/ 48838 h 81941"/>
                    <a:gd name="connsiteX31" fmla="*/ 570 w 74879"/>
                    <a:gd name="connsiteY31" fmla="*/ 56312 h 81941"/>
                    <a:gd name="connsiteX32" fmla="*/ 4513 w 74879"/>
                    <a:gd name="connsiteY32" fmla="*/ 65140 h 81941"/>
                    <a:gd name="connsiteX33" fmla="*/ 14165 w 74879"/>
                    <a:gd name="connsiteY33" fmla="*/ 62492 h 81941"/>
                    <a:gd name="connsiteX34" fmla="*/ 26583 w 74879"/>
                    <a:gd name="connsiteY34" fmla="*/ 68377 h 81941"/>
                    <a:gd name="connsiteX35" fmla="*/ 26583 w 74879"/>
                    <a:gd name="connsiteY35" fmla="*/ 75675 h 81941"/>
                    <a:gd name="connsiteX36" fmla="*/ 31409 w 74879"/>
                    <a:gd name="connsiteY36" fmla="*/ 81561 h 81941"/>
                    <a:gd name="connsiteX37" fmla="*/ 38354 w 74879"/>
                    <a:gd name="connsiteY37" fmla="*/ 79736 h 81941"/>
                    <a:gd name="connsiteX38" fmla="*/ 42886 w 74879"/>
                    <a:gd name="connsiteY38" fmla="*/ 65670 h 81941"/>
                    <a:gd name="connsiteX39" fmla="*/ 48771 w 74879"/>
                    <a:gd name="connsiteY39" fmla="*/ 65082 h 81941"/>
                    <a:gd name="connsiteX40" fmla="*/ 53833 w 74879"/>
                    <a:gd name="connsiteY40" fmla="*/ 68966 h 81941"/>
                    <a:gd name="connsiteX41" fmla="*/ 61013 w 74879"/>
                    <a:gd name="connsiteY41" fmla="*/ 73203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4879" h="81941">
                      <a:moveTo>
                        <a:pt x="61366" y="72615"/>
                      </a:moveTo>
                      <a:cubicBezTo>
                        <a:pt x="63071" y="71926"/>
                        <a:pt x="64457" y="70626"/>
                        <a:pt x="65250" y="68966"/>
                      </a:cubicBezTo>
                      <a:cubicBezTo>
                        <a:pt x="65882" y="67930"/>
                        <a:pt x="66265" y="66759"/>
                        <a:pt x="66368" y="65552"/>
                      </a:cubicBezTo>
                      <a:cubicBezTo>
                        <a:pt x="66368" y="62139"/>
                        <a:pt x="63543" y="59667"/>
                        <a:pt x="61130" y="57254"/>
                      </a:cubicBezTo>
                      <a:cubicBezTo>
                        <a:pt x="58717" y="54841"/>
                        <a:pt x="56716" y="50957"/>
                        <a:pt x="58894" y="47837"/>
                      </a:cubicBezTo>
                      <a:cubicBezTo>
                        <a:pt x="61072" y="44718"/>
                        <a:pt x="66133" y="44659"/>
                        <a:pt x="69370" y="44718"/>
                      </a:cubicBezTo>
                      <a:cubicBezTo>
                        <a:pt x="70370" y="44853"/>
                        <a:pt x="71387" y="44706"/>
                        <a:pt x="72313" y="44306"/>
                      </a:cubicBezTo>
                      <a:cubicBezTo>
                        <a:pt x="72931" y="43900"/>
                        <a:pt x="73420" y="43329"/>
                        <a:pt x="73725" y="42658"/>
                      </a:cubicBezTo>
                      <a:cubicBezTo>
                        <a:pt x="75877" y="39268"/>
                        <a:pt x="74938" y="34778"/>
                        <a:pt x="71606" y="32535"/>
                      </a:cubicBezTo>
                      <a:cubicBezTo>
                        <a:pt x="68899" y="31182"/>
                        <a:pt x="65721" y="32535"/>
                        <a:pt x="62543" y="32065"/>
                      </a:cubicBezTo>
                      <a:cubicBezTo>
                        <a:pt x="59799" y="31676"/>
                        <a:pt x="57410" y="29987"/>
                        <a:pt x="56128" y="27533"/>
                      </a:cubicBezTo>
                      <a:cubicBezTo>
                        <a:pt x="55446" y="24319"/>
                        <a:pt x="56294" y="20971"/>
                        <a:pt x="58423" y="18469"/>
                      </a:cubicBezTo>
                      <a:cubicBezTo>
                        <a:pt x="59482" y="16998"/>
                        <a:pt x="60836" y="15644"/>
                        <a:pt x="61837" y="14114"/>
                      </a:cubicBezTo>
                      <a:cubicBezTo>
                        <a:pt x="65368" y="8700"/>
                        <a:pt x="59247" y="695"/>
                        <a:pt x="53303" y="4403"/>
                      </a:cubicBezTo>
                      <a:cubicBezTo>
                        <a:pt x="51670" y="5586"/>
                        <a:pt x="50273" y="7063"/>
                        <a:pt x="49183" y="8758"/>
                      </a:cubicBezTo>
                      <a:cubicBezTo>
                        <a:pt x="48237" y="9994"/>
                        <a:pt x="47194" y="11160"/>
                        <a:pt x="46064" y="12231"/>
                      </a:cubicBezTo>
                      <a:cubicBezTo>
                        <a:pt x="43285" y="14909"/>
                        <a:pt x="38977" y="15179"/>
                        <a:pt x="35882" y="12878"/>
                      </a:cubicBezTo>
                      <a:cubicBezTo>
                        <a:pt x="34427" y="11183"/>
                        <a:pt x="33397" y="9165"/>
                        <a:pt x="32881" y="6993"/>
                      </a:cubicBezTo>
                      <a:cubicBezTo>
                        <a:pt x="31738" y="4027"/>
                        <a:pt x="29446" y="1649"/>
                        <a:pt x="26524" y="401"/>
                      </a:cubicBezTo>
                      <a:cubicBezTo>
                        <a:pt x="23495" y="-776"/>
                        <a:pt x="20084" y="725"/>
                        <a:pt x="18906" y="3756"/>
                      </a:cubicBezTo>
                      <a:cubicBezTo>
                        <a:pt x="18593" y="4562"/>
                        <a:pt x="18461" y="5421"/>
                        <a:pt x="18520" y="6287"/>
                      </a:cubicBezTo>
                      <a:cubicBezTo>
                        <a:pt x="18744" y="7829"/>
                        <a:pt x="19180" y="9335"/>
                        <a:pt x="19815" y="10759"/>
                      </a:cubicBezTo>
                      <a:cubicBezTo>
                        <a:pt x="20869" y="12855"/>
                        <a:pt x="21394" y="15179"/>
                        <a:pt x="21345" y="17528"/>
                      </a:cubicBezTo>
                      <a:cubicBezTo>
                        <a:pt x="21243" y="19935"/>
                        <a:pt x="19479" y="21942"/>
                        <a:pt x="17108" y="22354"/>
                      </a:cubicBezTo>
                      <a:cubicBezTo>
                        <a:pt x="14106" y="22354"/>
                        <a:pt x="12223" y="19529"/>
                        <a:pt x="9810" y="18293"/>
                      </a:cubicBezTo>
                      <a:cubicBezTo>
                        <a:pt x="6999" y="16833"/>
                        <a:pt x="3551" y="17516"/>
                        <a:pt x="1512" y="19941"/>
                      </a:cubicBezTo>
                      <a:cubicBezTo>
                        <a:pt x="-19" y="21765"/>
                        <a:pt x="-784" y="26650"/>
                        <a:pt x="1158" y="28298"/>
                      </a:cubicBezTo>
                      <a:cubicBezTo>
                        <a:pt x="3340" y="29893"/>
                        <a:pt x="5620" y="31347"/>
                        <a:pt x="7985" y="32653"/>
                      </a:cubicBezTo>
                      <a:cubicBezTo>
                        <a:pt x="10403" y="33918"/>
                        <a:pt x="12437" y="35808"/>
                        <a:pt x="13871" y="38126"/>
                      </a:cubicBezTo>
                      <a:cubicBezTo>
                        <a:pt x="15272" y="40504"/>
                        <a:pt x="15133" y="43482"/>
                        <a:pt x="13518" y="45719"/>
                      </a:cubicBezTo>
                      <a:cubicBezTo>
                        <a:pt x="11924" y="47149"/>
                        <a:pt x="10035" y="48214"/>
                        <a:pt x="7985" y="48838"/>
                      </a:cubicBezTo>
                      <a:cubicBezTo>
                        <a:pt x="4523" y="50097"/>
                        <a:pt x="1804" y="52840"/>
                        <a:pt x="570" y="56312"/>
                      </a:cubicBezTo>
                      <a:cubicBezTo>
                        <a:pt x="-562" y="59832"/>
                        <a:pt x="1138" y="63634"/>
                        <a:pt x="4513" y="65140"/>
                      </a:cubicBezTo>
                      <a:cubicBezTo>
                        <a:pt x="7960" y="65658"/>
                        <a:pt x="11465" y="64699"/>
                        <a:pt x="14165" y="62492"/>
                      </a:cubicBezTo>
                      <a:cubicBezTo>
                        <a:pt x="20404" y="58784"/>
                        <a:pt x="27584" y="59432"/>
                        <a:pt x="26583" y="68377"/>
                      </a:cubicBezTo>
                      <a:cubicBezTo>
                        <a:pt x="26172" y="70790"/>
                        <a:pt x="26172" y="73262"/>
                        <a:pt x="26583" y="75675"/>
                      </a:cubicBezTo>
                      <a:cubicBezTo>
                        <a:pt x="27044" y="78347"/>
                        <a:pt x="28877" y="80584"/>
                        <a:pt x="31409" y="81561"/>
                      </a:cubicBezTo>
                      <a:cubicBezTo>
                        <a:pt x="33878" y="82461"/>
                        <a:pt x="36647" y="81731"/>
                        <a:pt x="38354" y="79736"/>
                      </a:cubicBezTo>
                      <a:cubicBezTo>
                        <a:pt x="41532" y="75793"/>
                        <a:pt x="38884" y="68789"/>
                        <a:pt x="42886" y="65670"/>
                      </a:cubicBezTo>
                      <a:cubicBezTo>
                        <a:pt x="44638" y="64534"/>
                        <a:pt x="46829" y="64316"/>
                        <a:pt x="48771" y="65082"/>
                      </a:cubicBezTo>
                      <a:cubicBezTo>
                        <a:pt x="50730" y="65976"/>
                        <a:pt x="52461" y="67306"/>
                        <a:pt x="53833" y="68966"/>
                      </a:cubicBezTo>
                      <a:cubicBezTo>
                        <a:pt x="55834" y="71085"/>
                        <a:pt x="58129" y="73615"/>
                        <a:pt x="61013" y="73203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2" name="Graphic 6">
                <a:extLst>
                  <a:ext uri="{FF2B5EF4-FFF2-40B4-BE49-F238E27FC236}">
                    <a16:creationId xmlns:a16="http://schemas.microsoft.com/office/drawing/2014/main" xmlns="" id="{96813DB1-B61F-4BD9-84AD-BAA890074606}"/>
                  </a:ext>
                </a:extLst>
              </p:cNvPr>
              <p:cNvGrpSpPr/>
              <p:nvPr/>
            </p:nvGrpSpPr>
            <p:grpSpPr>
              <a:xfrm>
                <a:off x="6656913" y="3598975"/>
                <a:ext cx="75454" cy="81704"/>
                <a:chOff x="6656913" y="3598975"/>
                <a:chExt cx="75454" cy="81704"/>
              </a:xfrm>
            </p:grpSpPr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xmlns="" id="{90837E0B-BE9D-43ED-98C2-486BD4B792DC}"/>
                    </a:ext>
                  </a:extLst>
                </p:cNvPr>
                <p:cNvSpPr/>
                <p:nvPr/>
              </p:nvSpPr>
              <p:spPr>
                <a:xfrm>
                  <a:off x="6656913" y="3598975"/>
                  <a:ext cx="75454" cy="81704"/>
                </a:xfrm>
                <a:custGeom>
                  <a:avLst/>
                  <a:gdLst>
                    <a:gd name="connsiteX0" fmla="*/ 60309 w 75454"/>
                    <a:gd name="connsiteY0" fmla="*/ 74085 h 81704"/>
                    <a:gd name="connsiteX1" fmla="*/ 64370 w 75454"/>
                    <a:gd name="connsiteY1" fmla="*/ 70672 h 81704"/>
                    <a:gd name="connsiteX2" fmla="*/ 65664 w 75454"/>
                    <a:gd name="connsiteY2" fmla="*/ 67317 h 81704"/>
                    <a:gd name="connsiteX3" fmla="*/ 60838 w 75454"/>
                    <a:gd name="connsiteY3" fmla="*/ 58724 h 81704"/>
                    <a:gd name="connsiteX4" fmla="*/ 59073 w 75454"/>
                    <a:gd name="connsiteY4" fmla="*/ 49249 h 81704"/>
                    <a:gd name="connsiteX5" fmla="*/ 69666 w 75454"/>
                    <a:gd name="connsiteY5" fmla="*/ 46601 h 81704"/>
                    <a:gd name="connsiteX6" fmla="*/ 72609 w 75454"/>
                    <a:gd name="connsiteY6" fmla="*/ 46601 h 81704"/>
                    <a:gd name="connsiteX7" fmla="*/ 74080 w 75454"/>
                    <a:gd name="connsiteY7" fmla="*/ 45012 h 81704"/>
                    <a:gd name="connsiteX8" fmla="*/ 72491 w 75454"/>
                    <a:gd name="connsiteY8" fmla="*/ 34830 h 81704"/>
                    <a:gd name="connsiteX9" fmla="*/ 63428 w 75454"/>
                    <a:gd name="connsiteY9" fmla="*/ 33888 h 81704"/>
                    <a:gd name="connsiteX10" fmla="*/ 57543 w 75454"/>
                    <a:gd name="connsiteY10" fmla="*/ 29062 h 81704"/>
                    <a:gd name="connsiteX11" fmla="*/ 60309 w 75454"/>
                    <a:gd name="connsiteY11" fmla="*/ 20116 h 81704"/>
                    <a:gd name="connsiteX12" fmla="*/ 63899 w 75454"/>
                    <a:gd name="connsiteY12" fmla="*/ 15938 h 81704"/>
                    <a:gd name="connsiteX13" fmla="*/ 55836 w 75454"/>
                    <a:gd name="connsiteY13" fmla="*/ 5815 h 81704"/>
                    <a:gd name="connsiteX14" fmla="*/ 51539 w 75454"/>
                    <a:gd name="connsiteY14" fmla="*/ 9935 h 81704"/>
                    <a:gd name="connsiteX15" fmla="*/ 48244 w 75454"/>
                    <a:gd name="connsiteY15" fmla="*/ 13289 h 81704"/>
                    <a:gd name="connsiteX16" fmla="*/ 37885 w 75454"/>
                    <a:gd name="connsiteY16" fmla="*/ 13289 h 81704"/>
                    <a:gd name="connsiteX17" fmla="*/ 35119 w 75454"/>
                    <a:gd name="connsiteY17" fmla="*/ 7404 h 81704"/>
                    <a:gd name="connsiteX18" fmla="*/ 29234 w 75454"/>
                    <a:gd name="connsiteY18" fmla="*/ 518 h 81704"/>
                    <a:gd name="connsiteX19" fmla="*/ 21453 w 75454"/>
                    <a:gd name="connsiteY19" fmla="*/ 3473 h 81704"/>
                    <a:gd name="connsiteX20" fmla="*/ 20935 w 75454"/>
                    <a:gd name="connsiteY20" fmla="*/ 5815 h 81704"/>
                    <a:gd name="connsiteX21" fmla="*/ 22054 w 75454"/>
                    <a:gd name="connsiteY21" fmla="*/ 10347 h 81704"/>
                    <a:gd name="connsiteX22" fmla="*/ 23231 w 75454"/>
                    <a:gd name="connsiteY22" fmla="*/ 17115 h 81704"/>
                    <a:gd name="connsiteX23" fmla="*/ 18817 w 75454"/>
                    <a:gd name="connsiteY23" fmla="*/ 21764 h 81704"/>
                    <a:gd name="connsiteX24" fmla="*/ 11637 w 75454"/>
                    <a:gd name="connsiteY24" fmla="*/ 17350 h 81704"/>
                    <a:gd name="connsiteX25" fmla="*/ 3279 w 75454"/>
                    <a:gd name="connsiteY25" fmla="*/ 18586 h 81704"/>
                    <a:gd name="connsiteX26" fmla="*/ 2573 w 75454"/>
                    <a:gd name="connsiteY26" fmla="*/ 26943 h 81704"/>
                    <a:gd name="connsiteX27" fmla="*/ 9165 w 75454"/>
                    <a:gd name="connsiteY27" fmla="*/ 31593 h 81704"/>
                    <a:gd name="connsiteX28" fmla="*/ 14697 w 75454"/>
                    <a:gd name="connsiteY28" fmla="*/ 37478 h 81704"/>
                    <a:gd name="connsiteX29" fmla="*/ 13932 w 75454"/>
                    <a:gd name="connsiteY29" fmla="*/ 45012 h 81704"/>
                    <a:gd name="connsiteX30" fmla="*/ 8046 w 75454"/>
                    <a:gd name="connsiteY30" fmla="*/ 47895 h 81704"/>
                    <a:gd name="connsiteX31" fmla="*/ 454 w 75454"/>
                    <a:gd name="connsiteY31" fmla="*/ 54899 h 81704"/>
                    <a:gd name="connsiteX32" fmla="*/ 4044 w 75454"/>
                    <a:gd name="connsiteY32" fmla="*/ 63962 h 81704"/>
                    <a:gd name="connsiteX33" fmla="*/ 13755 w 75454"/>
                    <a:gd name="connsiteY33" fmla="*/ 61785 h 81704"/>
                    <a:gd name="connsiteX34" fmla="*/ 25879 w 75454"/>
                    <a:gd name="connsiteY34" fmla="*/ 68082 h 81704"/>
                    <a:gd name="connsiteX35" fmla="*/ 25291 w 75454"/>
                    <a:gd name="connsiteY35" fmla="*/ 75321 h 81704"/>
                    <a:gd name="connsiteX36" fmla="*/ 29764 w 75454"/>
                    <a:gd name="connsiteY36" fmla="*/ 81207 h 81704"/>
                    <a:gd name="connsiteX37" fmla="*/ 36826 w 75454"/>
                    <a:gd name="connsiteY37" fmla="*/ 79735 h 81704"/>
                    <a:gd name="connsiteX38" fmla="*/ 42005 w 75454"/>
                    <a:gd name="connsiteY38" fmla="*/ 65905 h 81704"/>
                    <a:gd name="connsiteX39" fmla="*/ 47891 w 75454"/>
                    <a:gd name="connsiteY39" fmla="*/ 65905 h 81704"/>
                    <a:gd name="connsiteX40" fmla="*/ 52775 w 75454"/>
                    <a:gd name="connsiteY40" fmla="*/ 69966 h 81704"/>
                    <a:gd name="connsiteX41" fmla="*/ 59720 w 75454"/>
                    <a:gd name="connsiteY41" fmla="*/ 74556 h 81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54" h="81704">
                      <a:moveTo>
                        <a:pt x="60309" y="74085"/>
                      </a:moveTo>
                      <a:cubicBezTo>
                        <a:pt x="62037" y="73485"/>
                        <a:pt x="63483" y="72273"/>
                        <a:pt x="64370" y="70672"/>
                      </a:cubicBezTo>
                      <a:cubicBezTo>
                        <a:pt x="65046" y="69665"/>
                        <a:pt x="65489" y="68518"/>
                        <a:pt x="65664" y="67317"/>
                      </a:cubicBezTo>
                      <a:cubicBezTo>
                        <a:pt x="66017" y="63904"/>
                        <a:pt x="63075" y="61432"/>
                        <a:pt x="60838" y="58724"/>
                      </a:cubicBezTo>
                      <a:cubicBezTo>
                        <a:pt x="58602" y="56017"/>
                        <a:pt x="56719" y="52251"/>
                        <a:pt x="59073" y="49249"/>
                      </a:cubicBezTo>
                      <a:cubicBezTo>
                        <a:pt x="61427" y="46248"/>
                        <a:pt x="66429" y="46424"/>
                        <a:pt x="69666" y="46601"/>
                      </a:cubicBezTo>
                      <a:cubicBezTo>
                        <a:pt x="70625" y="46895"/>
                        <a:pt x="71650" y="46895"/>
                        <a:pt x="72609" y="46601"/>
                      </a:cubicBezTo>
                      <a:cubicBezTo>
                        <a:pt x="73254" y="46236"/>
                        <a:pt x="73769" y="45683"/>
                        <a:pt x="74080" y="45012"/>
                      </a:cubicBezTo>
                      <a:cubicBezTo>
                        <a:pt x="76413" y="41751"/>
                        <a:pt x="75707" y="37225"/>
                        <a:pt x="72491" y="34830"/>
                      </a:cubicBezTo>
                      <a:cubicBezTo>
                        <a:pt x="69843" y="33359"/>
                        <a:pt x="66606" y="34418"/>
                        <a:pt x="63428" y="33888"/>
                      </a:cubicBezTo>
                      <a:cubicBezTo>
                        <a:pt x="60814" y="33300"/>
                        <a:pt x="58631" y="31511"/>
                        <a:pt x="57543" y="29062"/>
                      </a:cubicBezTo>
                      <a:cubicBezTo>
                        <a:pt x="57016" y="25813"/>
                        <a:pt x="58039" y="22500"/>
                        <a:pt x="60309" y="20116"/>
                      </a:cubicBezTo>
                      <a:cubicBezTo>
                        <a:pt x="61427" y="18704"/>
                        <a:pt x="62839" y="17409"/>
                        <a:pt x="63899" y="15938"/>
                      </a:cubicBezTo>
                      <a:cubicBezTo>
                        <a:pt x="67724" y="10700"/>
                        <a:pt x="61957" y="2401"/>
                        <a:pt x="55836" y="5815"/>
                      </a:cubicBezTo>
                      <a:cubicBezTo>
                        <a:pt x="54170" y="6921"/>
                        <a:pt x="52715" y="8316"/>
                        <a:pt x="51539" y="9935"/>
                      </a:cubicBezTo>
                      <a:cubicBezTo>
                        <a:pt x="50547" y="11153"/>
                        <a:pt x="49444" y="12277"/>
                        <a:pt x="48244" y="13289"/>
                      </a:cubicBezTo>
                      <a:cubicBezTo>
                        <a:pt x="45284" y="15903"/>
                        <a:pt x="40845" y="15903"/>
                        <a:pt x="37885" y="13289"/>
                      </a:cubicBezTo>
                      <a:cubicBezTo>
                        <a:pt x="36471" y="11600"/>
                        <a:pt x="35518" y="9570"/>
                        <a:pt x="35119" y="7404"/>
                      </a:cubicBezTo>
                      <a:cubicBezTo>
                        <a:pt x="34191" y="4397"/>
                        <a:pt x="32061" y="1901"/>
                        <a:pt x="29234" y="518"/>
                      </a:cubicBezTo>
                      <a:cubicBezTo>
                        <a:pt x="26269" y="-812"/>
                        <a:pt x="22785" y="506"/>
                        <a:pt x="21453" y="3473"/>
                      </a:cubicBezTo>
                      <a:cubicBezTo>
                        <a:pt x="21121" y="4208"/>
                        <a:pt x="20945" y="5009"/>
                        <a:pt x="20935" y="5815"/>
                      </a:cubicBezTo>
                      <a:cubicBezTo>
                        <a:pt x="21113" y="7369"/>
                        <a:pt x="21489" y="8893"/>
                        <a:pt x="22054" y="10347"/>
                      </a:cubicBezTo>
                      <a:cubicBezTo>
                        <a:pt x="22992" y="12471"/>
                        <a:pt x="23397" y="14796"/>
                        <a:pt x="23231" y="17115"/>
                      </a:cubicBezTo>
                      <a:cubicBezTo>
                        <a:pt x="23054" y="19516"/>
                        <a:pt x="21207" y="21464"/>
                        <a:pt x="18817" y="21764"/>
                      </a:cubicBezTo>
                      <a:cubicBezTo>
                        <a:pt x="15756" y="21764"/>
                        <a:pt x="14050" y="18704"/>
                        <a:pt x="11637" y="17350"/>
                      </a:cubicBezTo>
                      <a:cubicBezTo>
                        <a:pt x="8904" y="15761"/>
                        <a:pt x="5435" y="16273"/>
                        <a:pt x="3279" y="18586"/>
                      </a:cubicBezTo>
                      <a:cubicBezTo>
                        <a:pt x="1690" y="20352"/>
                        <a:pt x="690" y="25237"/>
                        <a:pt x="2573" y="26943"/>
                      </a:cubicBezTo>
                      <a:cubicBezTo>
                        <a:pt x="4659" y="28644"/>
                        <a:pt x="6862" y="30198"/>
                        <a:pt x="9165" y="31593"/>
                      </a:cubicBezTo>
                      <a:cubicBezTo>
                        <a:pt x="11490" y="33041"/>
                        <a:pt x="13397" y="35065"/>
                        <a:pt x="14697" y="37478"/>
                      </a:cubicBezTo>
                      <a:cubicBezTo>
                        <a:pt x="15938" y="39921"/>
                        <a:pt x="15639" y="42869"/>
                        <a:pt x="13932" y="45012"/>
                      </a:cubicBezTo>
                      <a:cubicBezTo>
                        <a:pt x="12207" y="46395"/>
                        <a:pt x="10198" y="47383"/>
                        <a:pt x="8046" y="47895"/>
                      </a:cubicBezTo>
                      <a:cubicBezTo>
                        <a:pt x="4619" y="49020"/>
                        <a:pt x="1848" y="51574"/>
                        <a:pt x="454" y="54899"/>
                      </a:cubicBezTo>
                      <a:cubicBezTo>
                        <a:pt x="-838" y="58395"/>
                        <a:pt x="710" y="62303"/>
                        <a:pt x="4044" y="63962"/>
                      </a:cubicBezTo>
                      <a:cubicBezTo>
                        <a:pt x="7444" y="64657"/>
                        <a:pt x="10979" y="63868"/>
                        <a:pt x="13755" y="61785"/>
                      </a:cubicBezTo>
                      <a:cubicBezTo>
                        <a:pt x="20170" y="58371"/>
                        <a:pt x="27351" y="59372"/>
                        <a:pt x="25879" y="68082"/>
                      </a:cubicBezTo>
                      <a:cubicBezTo>
                        <a:pt x="25275" y="70442"/>
                        <a:pt x="25076" y="72891"/>
                        <a:pt x="25291" y="75321"/>
                      </a:cubicBezTo>
                      <a:cubicBezTo>
                        <a:pt x="25672" y="77923"/>
                        <a:pt x="27361" y="80141"/>
                        <a:pt x="29764" y="81207"/>
                      </a:cubicBezTo>
                      <a:cubicBezTo>
                        <a:pt x="32195" y="82231"/>
                        <a:pt x="35005" y="81642"/>
                        <a:pt x="36826" y="79735"/>
                      </a:cubicBezTo>
                      <a:cubicBezTo>
                        <a:pt x="40181" y="75910"/>
                        <a:pt x="37885" y="68789"/>
                        <a:pt x="42005" y="65905"/>
                      </a:cubicBezTo>
                      <a:cubicBezTo>
                        <a:pt x="43851" y="64951"/>
                        <a:pt x="46044" y="64951"/>
                        <a:pt x="47891" y="65905"/>
                      </a:cubicBezTo>
                      <a:cubicBezTo>
                        <a:pt x="49796" y="66888"/>
                        <a:pt x="51464" y="68271"/>
                        <a:pt x="52775" y="69966"/>
                      </a:cubicBezTo>
                      <a:cubicBezTo>
                        <a:pt x="54659" y="72202"/>
                        <a:pt x="56836" y="74850"/>
                        <a:pt x="59720" y="74556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xmlns="" id="{3DF81E9D-5DFE-4880-BFFF-1634F4B30C22}"/>
                    </a:ext>
                  </a:extLst>
                </p:cNvPr>
                <p:cNvSpPr/>
                <p:nvPr/>
              </p:nvSpPr>
              <p:spPr>
                <a:xfrm>
                  <a:off x="6656913" y="3598975"/>
                  <a:ext cx="75454" cy="81704"/>
                </a:xfrm>
                <a:custGeom>
                  <a:avLst/>
                  <a:gdLst>
                    <a:gd name="connsiteX0" fmla="*/ 60309 w 75454"/>
                    <a:gd name="connsiteY0" fmla="*/ 74085 h 81704"/>
                    <a:gd name="connsiteX1" fmla="*/ 64370 w 75454"/>
                    <a:gd name="connsiteY1" fmla="*/ 70672 h 81704"/>
                    <a:gd name="connsiteX2" fmla="*/ 65664 w 75454"/>
                    <a:gd name="connsiteY2" fmla="*/ 67317 h 81704"/>
                    <a:gd name="connsiteX3" fmla="*/ 60838 w 75454"/>
                    <a:gd name="connsiteY3" fmla="*/ 58724 h 81704"/>
                    <a:gd name="connsiteX4" fmla="*/ 59073 w 75454"/>
                    <a:gd name="connsiteY4" fmla="*/ 49249 h 81704"/>
                    <a:gd name="connsiteX5" fmla="*/ 69666 w 75454"/>
                    <a:gd name="connsiteY5" fmla="*/ 46601 h 81704"/>
                    <a:gd name="connsiteX6" fmla="*/ 72609 w 75454"/>
                    <a:gd name="connsiteY6" fmla="*/ 46601 h 81704"/>
                    <a:gd name="connsiteX7" fmla="*/ 74080 w 75454"/>
                    <a:gd name="connsiteY7" fmla="*/ 45012 h 81704"/>
                    <a:gd name="connsiteX8" fmla="*/ 72491 w 75454"/>
                    <a:gd name="connsiteY8" fmla="*/ 34830 h 81704"/>
                    <a:gd name="connsiteX9" fmla="*/ 63428 w 75454"/>
                    <a:gd name="connsiteY9" fmla="*/ 33888 h 81704"/>
                    <a:gd name="connsiteX10" fmla="*/ 57543 w 75454"/>
                    <a:gd name="connsiteY10" fmla="*/ 29062 h 81704"/>
                    <a:gd name="connsiteX11" fmla="*/ 60309 w 75454"/>
                    <a:gd name="connsiteY11" fmla="*/ 20116 h 81704"/>
                    <a:gd name="connsiteX12" fmla="*/ 63899 w 75454"/>
                    <a:gd name="connsiteY12" fmla="*/ 15938 h 81704"/>
                    <a:gd name="connsiteX13" fmla="*/ 55836 w 75454"/>
                    <a:gd name="connsiteY13" fmla="*/ 5815 h 81704"/>
                    <a:gd name="connsiteX14" fmla="*/ 51539 w 75454"/>
                    <a:gd name="connsiteY14" fmla="*/ 9935 h 81704"/>
                    <a:gd name="connsiteX15" fmla="*/ 48244 w 75454"/>
                    <a:gd name="connsiteY15" fmla="*/ 13289 h 81704"/>
                    <a:gd name="connsiteX16" fmla="*/ 37885 w 75454"/>
                    <a:gd name="connsiteY16" fmla="*/ 13289 h 81704"/>
                    <a:gd name="connsiteX17" fmla="*/ 35119 w 75454"/>
                    <a:gd name="connsiteY17" fmla="*/ 7404 h 81704"/>
                    <a:gd name="connsiteX18" fmla="*/ 29234 w 75454"/>
                    <a:gd name="connsiteY18" fmla="*/ 518 h 81704"/>
                    <a:gd name="connsiteX19" fmla="*/ 21453 w 75454"/>
                    <a:gd name="connsiteY19" fmla="*/ 3473 h 81704"/>
                    <a:gd name="connsiteX20" fmla="*/ 20935 w 75454"/>
                    <a:gd name="connsiteY20" fmla="*/ 5815 h 81704"/>
                    <a:gd name="connsiteX21" fmla="*/ 22054 w 75454"/>
                    <a:gd name="connsiteY21" fmla="*/ 10347 h 81704"/>
                    <a:gd name="connsiteX22" fmla="*/ 23231 w 75454"/>
                    <a:gd name="connsiteY22" fmla="*/ 17115 h 81704"/>
                    <a:gd name="connsiteX23" fmla="*/ 18817 w 75454"/>
                    <a:gd name="connsiteY23" fmla="*/ 21764 h 81704"/>
                    <a:gd name="connsiteX24" fmla="*/ 11637 w 75454"/>
                    <a:gd name="connsiteY24" fmla="*/ 17350 h 81704"/>
                    <a:gd name="connsiteX25" fmla="*/ 3279 w 75454"/>
                    <a:gd name="connsiteY25" fmla="*/ 18586 h 81704"/>
                    <a:gd name="connsiteX26" fmla="*/ 2573 w 75454"/>
                    <a:gd name="connsiteY26" fmla="*/ 26943 h 81704"/>
                    <a:gd name="connsiteX27" fmla="*/ 9165 w 75454"/>
                    <a:gd name="connsiteY27" fmla="*/ 31593 h 81704"/>
                    <a:gd name="connsiteX28" fmla="*/ 14697 w 75454"/>
                    <a:gd name="connsiteY28" fmla="*/ 37478 h 81704"/>
                    <a:gd name="connsiteX29" fmla="*/ 13932 w 75454"/>
                    <a:gd name="connsiteY29" fmla="*/ 45012 h 81704"/>
                    <a:gd name="connsiteX30" fmla="*/ 8046 w 75454"/>
                    <a:gd name="connsiteY30" fmla="*/ 47895 h 81704"/>
                    <a:gd name="connsiteX31" fmla="*/ 454 w 75454"/>
                    <a:gd name="connsiteY31" fmla="*/ 54899 h 81704"/>
                    <a:gd name="connsiteX32" fmla="*/ 4044 w 75454"/>
                    <a:gd name="connsiteY32" fmla="*/ 63962 h 81704"/>
                    <a:gd name="connsiteX33" fmla="*/ 13755 w 75454"/>
                    <a:gd name="connsiteY33" fmla="*/ 61785 h 81704"/>
                    <a:gd name="connsiteX34" fmla="*/ 25879 w 75454"/>
                    <a:gd name="connsiteY34" fmla="*/ 68082 h 81704"/>
                    <a:gd name="connsiteX35" fmla="*/ 25291 w 75454"/>
                    <a:gd name="connsiteY35" fmla="*/ 75321 h 81704"/>
                    <a:gd name="connsiteX36" fmla="*/ 29764 w 75454"/>
                    <a:gd name="connsiteY36" fmla="*/ 81207 h 81704"/>
                    <a:gd name="connsiteX37" fmla="*/ 36826 w 75454"/>
                    <a:gd name="connsiteY37" fmla="*/ 79735 h 81704"/>
                    <a:gd name="connsiteX38" fmla="*/ 42005 w 75454"/>
                    <a:gd name="connsiteY38" fmla="*/ 65905 h 81704"/>
                    <a:gd name="connsiteX39" fmla="*/ 47891 w 75454"/>
                    <a:gd name="connsiteY39" fmla="*/ 65905 h 81704"/>
                    <a:gd name="connsiteX40" fmla="*/ 52775 w 75454"/>
                    <a:gd name="connsiteY40" fmla="*/ 69966 h 81704"/>
                    <a:gd name="connsiteX41" fmla="*/ 59720 w 75454"/>
                    <a:gd name="connsiteY41" fmla="*/ 74556 h 81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54" h="81704">
                      <a:moveTo>
                        <a:pt x="60309" y="74085"/>
                      </a:moveTo>
                      <a:cubicBezTo>
                        <a:pt x="62037" y="73485"/>
                        <a:pt x="63483" y="72273"/>
                        <a:pt x="64370" y="70672"/>
                      </a:cubicBezTo>
                      <a:cubicBezTo>
                        <a:pt x="65046" y="69665"/>
                        <a:pt x="65489" y="68518"/>
                        <a:pt x="65664" y="67317"/>
                      </a:cubicBezTo>
                      <a:cubicBezTo>
                        <a:pt x="66017" y="63904"/>
                        <a:pt x="63075" y="61432"/>
                        <a:pt x="60838" y="58724"/>
                      </a:cubicBezTo>
                      <a:cubicBezTo>
                        <a:pt x="58602" y="56017"/>
                        <a:pt x="56719" y="52251"/>
                        <a:pt x="59073" y="49249"/>
                      </a:cubicBezTo>
                      <a:cubicBezTo>
                        <a:pt x="61427" y="46248"/>
                        <a:pt x="66429" y="46424"/>
                        <a:pt x="69666" y="46601"/>
                      </a:cubicBezTo>
                      <a:cubicBezTo>
                        <a:pt x="70625" y="46895"/>
                        <a:pt x="71650" y="46895"/>
                        <a:pt x="72609" y="46601"/>
                      </a:cubicBezTo>
                      <a:cubicBezTo>
                        <a:pt x="73254" y="46236"/>
                        <a:pt x="73769" y="45683"/>
                        <a:pt x="74080" y="45012"/>
                      </a:cubicBezTo>
                      <a:cubicBezTo>
                        <a:pt x="76413" y="41751"/>
                        <a:pt x="75707" y="37225"/>
                        <a:pt x="72491" y="34830"/>
                      </a:cubicBezTo>
                      <a:cubicBezTo>
                        <a:pt x="69843" y="33359"/>
                        <a:pt x="66606" y="34418"/>
                        <a:pt x="63428" y="33888"/>
                      </a:cubicBezTo>
                      <a:cubicBezTo>
                        <a:pt x="60814" y="33300"/>
                        <a:pt x="58631" y="31511"/>
                        <a:pt x="57543" y="29062"/>
                      </a:cubicBezTo>
                      <a:cubicBezTo>
                        <a:pt x="57016" y="25813"/>
                        <a:pt x="58039" y="22500"/>
                        <a:pt x="60309" y="20116"/>
                      </a:cubicBezTo>
                      <a:cubicBezTo>
                        <a:pt x="61427" y="18704"/>
                        <a:pt x="62839" y="17409"/>
                        <a:pt x="63899" y="15938"/>
                      </a:cubicBezTo>
                      <a:cubicBezTo>
                        <a:pt x="67724" y="10700"/>
                        <a:pt x="61957" y="2401"/>
                        <a:pt x="55836" y="5815"/>
                      </a:cubicBezTo>
                      <a:cubicBezTo>
                        <a:pt x="54170" y="6921"/>
                        <a:pt x="52715" y="8316"/>
                        <a:pt x="51539" y="9935"/>
                      </a:cubicBezTo>
                      <a:cubicBezTo>
                        <a:pt x="50547" y="11153"/>
                        <a:pt x="49444" y="12277"/>
                        <a:pt x="48244" y="13289"/>
                      </a:cubicBezTo>
                      <a:cubicBezTo>
                        <a:pt x="45284" y="15903"/>
                        <a:pt x="40845" y="15903"/>
                        <a:pt x="37885" y="13289"/>
                      </a:cubicBezTo>
                      <a:cubicBezTo>
                        <a:pt x="36471" y="11600"/>
                        <a:pt x="35518" y="9570"/>
                        <a:pt x="35119" y="7404"/>
                      </a:cubicBezTo>
                      <a:cubicBezTo>
                        <a:pt x="34191" y="4397"/>
                        <a:pt x="32061" y="1901"/>
                        <a:pt x="29234" y="518"/>
                      </a:cubicBezTo>
                      <a:cubicBezTo>
                        <a:pt x="26269" y="-812"/>
                        <a:pt x="22785" y="506"/>
                        <a:pt x="21453" y="3473"/>
                      </a:cubicBezTo>
                      <a:cubicBezTo>
                        <a:pt x="21121" y="4208"/>
                        <a:pt x="20945" y="5009"/>
                        <a:pt x="20935" y="5815"/>
                      </a:cubicBezTo>
                      <a:cubicBezTo>
                        <a:pt x="21113" y="7369"/>
                        <a:pt x="21489" y="8893"/>
                        <a:pt x="22054" y="10347"/>
                      </a:cubicBezTo>
                      <a:cubicBezTo>
                        <a:pt x="22992" y="12471"/>
                        <a:pt x="23397" y="14796"/>
                        <a:pt x="23231" y="17115"/>
                      </a:cubicBezTo>
                      <a:cubicBezTo>
                        <a:pt x="23054" y="19516"/>
                        <a:pt x="21207" y="21464"/>
                        <a:pt x="18817" y="21764"/>
                      </a:cubicBezTo>
                      <a:cubicBezTo>
                        <a:pt x="15756" y="21764"/>
                        <a:pt x="14050" y="18704"/>
                        <a:pt x="11637" y="17350"/>
                      </a:cubicBezTo>
                      <a:cubicBezTo>
                        <a:pt x="8904" y="15761"/>
                        <a:pt x="5435" y="16273"/>
                        <a:pt x="3279" y="18586"/>
                      </a:cubicBezTo>
                      <a:cubicBezTo>
                        <a:pt x="1690" y="20352"/>
                        <a:pt x="690" y="25237"/>
                        <a:pt x="2573" y="26943"/>
                      </a:cubicBezTo>
                      <a:cubicBezTo>
                        <a:pt x="4659" y="28644"/>
                        <a:pt x="6862" y="30198"/>
                        <a:pt x="9165" y="31593"/>
                      </a:cubicBezTo>
                      <a:cubicBezTo>
                        <a:pt x="11490" y="33041"/>
                        <a:pt x="13397" y="35065"/>
                        <a:pt x="14697" y="37478"/>
                      </a:cubicBezTo>
                      <a:cubicBezTo>
                        <a:pt x="15938" y="39921"/>
                        <a:pt x="15639" y="42869"/>
                        <a:pt x="13932" y="45012"/>
                      </a:cubicBezTo>
                      <a:cubicBezTo>
                        <a:pt x="12207" y="46395"/>
                        <a:pt x="10198" y="47383"/>
                        <a:pt x="8046" y="47895"/>
                      </a:cubicBezTo>
                      <a:cubicBezTo>
                        <a:pt x="4619" y="49020"/>
                        <a:pt x="1848" y="51574"/>
                        <a:pt x="454" y="54899"/>
                      </a:cubicBezTo>
                      <a:cubicBezTo>
                        <a:pt x="-838" y="58395"/>
                        <a:pt x="710" y="62303"/>
                        <a:pt x="4044" y="63962"/>
                      </a:cubicBezTo>
                      <a:cubicBezTo>
                        <a:pt x="7444" y="64657"/>
                        <a:pt x="10979" y="63868"/>
                        <a:pt x="13755" y="61785"/>
                      </a:cubicBezTo>
                      <a:cubicBezTo>
                        <a:pt x="20170" y="58371"/>
                        <a:pt x="27351" y="59372"/>
                        <a:pt x="25879" y="68082"/>
                      </a:cubicBezTo>
                      <a:cubicBezTo>
                        <a:pt x="25275" y="70442"/>
                        <a:pt x="25076" y="72891"/>
                        <a:pt x="25291" y="75321"/>
                      </a:cubicBezTo>
                      <a:cubicBezTo>
                        <a:pt x="25672" y="77923"/>
                        <a:pt x="27361" y="80141"/>
                        <a:pt x="29764" y="81207"/>
                      </a:cubicBezTo>
                      <a:cubicBezTo>
                        <a:pt x="32195" y="82231"/>
                        <a:pt x="35005" y="81642"/>
                        <a:pt x="36826" y="79735"/>
                      </a:cubicBezTo>
                      <a:cubicBezTo>
                        <a:pt x="40181" y="75910"/>
                        <a:pt x="37885" y="68789"/>
                        <a:pt x="42005" y="65905"/>
                      </a:cubicBezTo>
                      <a:cubicBezTo>
                        <a:pt x="43851" y="64951"/>
                        <a:pt x="46044" y="64951"/>
                        <a:pt x="47891" y="65905"/>
                      </a:cubicBezTo>
                      <a:cubicBezTo>
                        <a:pt x="49796" y="66888"/>
                        <a:pt x="51464" y="68271"/>
                        <a:pt x="52775" y="69966"/>
                      </a:cubicBezTo>
                      <a:cubicBezTo>
                        <a:pt x="54659" y="72202"/>
                        <a:pt x="56836" y="74850"/>
                        <a:pt x="59720" y="7455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3" name="Graphic 6">
                <a:extLst>
                  <a:ext uri="{FF2B5EF4-FFF2-40B4-BE49-F238E27FC236}">
                    <a16:creationId xmlns:a16="http://schemas.microsoft.com/office/drawing/2014/main" xmlns="" id="{F72507D4-8735-4E9E-A24F-7B2DDF17D37C}"/>
                  </a:ext>
                </a:extLst>
              </p:cNvPr>
              <p:cNvGrpSpPr/>
              <p:nvPr/>
            </p:nvGrpSpPr>
            <p:grpSpPr>
              <a:xfrm>
                <a:off x="7212076" y="2557379"/>
                <a:ext cx="75496" cy="81693"/>
                <a:chOff x="7212076" y="2557379"/>
                <a:chExt cx="75496" cy="81693"/>
              </a:xfrm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xmlns="" id="{DC1FA52A-D870-4313-B850-131C65DC62E8}"/>
                    </a:ext>
                  </a:extLst>
                </p:cNvPr>
                <p:cNvSpPr/>
                <p:nvPr/>
              </p:nvSpPr>
              <p:spPr>
                <a:xfrm>
                  <a:off x="7212076" y="2557379"/>
                  <a:ext cx="75496" cy="81693"/>
                </a:xfrm>
                <a:custGeom>
                  <a:avLst/>
                  <a:gdLst>
                    <a:gd name="connsiteX0" fmla="*/ 60373 w 75496"/>
                    <a:gd name="connsiteY0" fmla="*/ 74086 h 81693"/>
                    <a:gd name="connsiteX1" fmla="*/ 64375 w 75496"/>
                    <a:gd name="connsiteY1" fmla="*/ 70673 h 81693"/>
                    <a:gd name="connsiteX2" fmla="*/ 65728 w 75496"/>
                    <a:gd name="connsiteY2" fmla="*/ 67318 h 81693"/>
                    <a:gd name="connsiteX3" fmla="*/ 60902 w 75496"/>
                    <a:gd name="connsiteY3" fmla="*/ 58725 h 81693"/>
                    <a:gd name="connsiteX4" fmla="*/ 59078 w 75496"/>
                    <a:gd name="connsiteY4" fmla="*/ 49250 h 81693"/>
                    <a:gd name="connsiteX5" fmla="*/ 69730 w 75496"/>
                    <a:gd name="connsiteY5" fmla="*/ 46602 h 81693"/>
                    <a:gd name="connsiteX6" fmla="*/ 72614 w 75496"/>
                    <a:gd name="connsiteY6" fmla="*/ 46602 h 81693"/>
                    <a:gd name="connsiteX7" fmla="*/ 74144 w 75496"/>
                    <a:gd name="connsiteY7" fmla="*/ 45013 h 81693"/>
                    <a:gd name="connsiteX8" fmla="*/ 72555 w 75496"/>
                    <a:gd name="connsiteY8" fmla="*/ 34831 h 81693"/>
                    <a:gd name="connsiteX9" fmla="*/ 63492 w 75496"/>
                    <a:gd name="connsiteY9" fmla="*/ 33889 h 81693"/>
                    <a:gd name="connsiteX10" fmla="*/ 57607 w 75496"/>
                    <a:gd name="connsiteY10" fmla="*/ 29063 h 81693"/>
                    <a:gd name="connsiteX11" fmla="*/ 60314 w 75496"/>
                    <a:gd name="connsiteY11" fmla="*/ 20117 h 81693"/>
                    <a:gd name="connsiteX12" fmla="*/ 63963 w 75496"/>
                    <a:gd name="connsiteY12" fmla="*/ 15939 h 81693"/>
                    <a:gd name="connsiteX13" fmla="*/ 55900 w 75496"/>
                    <a:gd name="connsiteY13" fmla="*/ 5816 h 81693"/>
                    <a:gd name="connsiteX14" fmla="*/ 51603 w 75496"/>
                    <a:gd name="connsiteY14" fmla="*/ 9936 h 81693"/>
                    <a:gd name="connsiteX15" fmla="*/ 48308 w 75496"/>
                    <a:gd name="connsiteY15" fmla="*/ 13290 h 81693"/>
                    <a:gd name="connsiteX16" fmla="*/ 37890 w 75496"/>
                    <a:gd name="connsiteY16" fmla="*/ 13290 h 81693"/>
                    <a:gd name="connsiteX17" fmla="*/ 35183 w 75496"/>
                    <a:gd name="connsiteY17" fmla="*/ 7405 h 81693"/>
                    <a:gd name="connsiteX18" fmla="*/ 29298 w 75496"/>
                    <a:gd name="connsiteY18" fmla="*/ 519 h 81693"/>
                    <a:gd name="connsiteX19" fmla="*/ 21517 w 75496"/>
                    <a:gd name="connsiteY19" fmla="*/ 3474 h 81693"/>
                    <a:gd name="connsiteX20" fmla="*/ 20999 w 75496"/>
                    <a:gd name="connsiteY20" fmla="*/ 5816 h 81693"/>
                    <a:gd name="connsiteX21" fmla="*/ 22059 w 75496"/>
                    <a:gd name="connsiteY21" fmla="*/ 10348 h 81693"/>
                    <a:gd name="connsiteX22" fmla="*/ 23295 w 75496"/>
                    <a:gd name="connsiteY22" fmla="*/ 17116 h 81693"/>
                    <a:gd name="connsiteX23" fmla="*/ 18822 w 75496"/>
                    <a:gd name="connsiteY23" fmla="*/ 21765 h 81693"/>
                    <a:gd name="connsiteX24" fmla="*/ 11701 w 75496"/>
                    <a:gd name="connsiteY24" fmla="*/ 17351 h 81693"/>
                    <a:gd name="connsiteX25" fmla="*/ 3343 w 75496"/>
                    <a:gd name="connsiteY25" fmla="*/ 18587 h 81693"/>
                    <a:gd name="connsiteX26" fmla="*/ 2637 w 75496"/>
                    <a:gd name="connsiteY26" fmla="*/ 26944 h 81693"/>
                    <a:gd name="connsiteX27" fmla="*/ 9229 w 75496"/>
                    <a:gd name="connsiteY27" fmla="*/ 31594 h 81693"/>
                    <a:gd name="connsiteX28" fmla="*/ 14702 w 75496"/>
                    <a:gd name="connsiteY28" fmla="*/ 37479 h 81693"/>
                    <a:gd name="connsiteX29" fmla="*/ 13937 w 75496"/>
                    <a:gd name="connsiteY29" fmla="*/ 45013 h 81693"/>
                    <a:gd name="connsiteX30" fmla="*/ 8052 w 75496"/>
                    <a:gd name="connsiteY30" fmla="*/ 47838 h 81693"/>
                    <a:gd name="connsiteX31" fmla="*/ 460 w 75496"/>
                    <a:gd name="connsiteY31" fmla="*/ 54900 h 81693"/>
                    <a:gd name="connsiteX32" fmla="*/ 3991 w 75496"/>
                    <a:gd name="connsiteY32" fmla="*/ 63905 h 81693"/>
                    <a:gd name="connsiteX33" fmla="*/ 13760 w 75496"/>
                    <a:gd name="connsiteY33" fmla="*/ 61786 h 81693"/>
                    <a:gd name="connsiteX34" fmla="*/ 25884 w 75496"/>
                    <a:gd name="connsiteY34" fmla="*/ 68083 h 81693"/>
                    <a:gd name="connsiteX35" fmla="*/ 25237 w 75496"/>
                    <a:gd name="connsiteY35" fmla="*/ 75322 h 81693"/>
                    <a:gd name="connsiteX36" fmla="*/ 29769 w 75496"/>
                    <a:gd name="connsiteY36" fmla="*/ 81208 h 81693"/>
                    <a:gd name="connsiteX37" fmla="*/ 36831 w 75496"/>
                    <a:gd name="connsiteY37" fmla="*/ 79736 h 81693"/>
                    <a:gd name="connsiteX38" fmla="*/ 42010 w 75496"/>
                    <a:gd name="connsiteY38" fmla="*/ 65906 h 81693"/>
                    <a:gd name="connsiteX39" fmla="*/ 47896 w 75496"/>
                    <a:gd name="connsiteY39" fmla="*/ 65906 h 81693"/>
                    <a:gd name="connsiteX40" fmla="*/ 52839 w 75496"/>
                    <a:gd name="connsiteY40" fmla="*/ 69967 h 81693"/>
                    <a:gd name="connsiteX41" fmla="*/ 59784 w 75496"/>
                    <a:gd name="connsiteY41" fmla="*/ 74557 h 81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96" h="81693">
                      <a:moveTo>
                        <a:pt x="60373" y="74086"/>
                      </a:moveTo>
                      <a:cubicBezTo>
                        <a:pt x="62091" y="73501"/>
                        <a:pt x="63527" y="72280"/>
                        <a:pt x="64375" y="70673"/>
                      </a:cubicBezTo>
                      <a:cubicBezTo>
                        <a:pt x="65069" y="69669"/>
                        <a:pt x="65528" y="68523"/>
                        <a:pt x="65728" y="67318"/>
                      </a:cubicBezTo>
                      <a:cubicBezTo>
                        <a:pt x="66081" y="63905"/>
                        <a:pt x="63139" y="61433"/>
                        <a:pt x="60902" y="58725"/>
                      </a:cubicBezTo>
                      <a:cubicBezTo>
                        <a:pt x="58130" y="56397"/>
                        <a:pt x="57365" y="52442"/>
                        <a:pt x="59078" y="49250"/>
                      </a:cubicBezTo>
                      <a:cubicBezTo>
                        <a:pt x="61255" y="46484"/>
                        <a:pt x="66493" y="46366"/>
                        <a:pt x="69730" y="46602"/>
                      </a:cubicBezTo>
                      <a:cubicBezTo>
                        <a:pt x="70672" y="46895"/>
                        <a:pt x="71673" y="46895"/>
                        <a:pt x="72614" y="46602"/>
                      </a:cubicBezTo>
                      <a:cubicBezTo>
                        <a:pt x="73273" y="46243"/>
                        <a:pt x="73809" y="45688"/>
                        <a:pt x="74144" y="45013"/>
                      </a:cubicBezTo>
                      <a:cubicBezTo>
                        <a:pt x="76446" y="41745"/>
                        <a:pt x="75739" y="37242"/>
                        <a:pt x="72555" y="34831"/>
                      </a:cubicBezTo>
                      <a:cubicBezTo>
                        <a:pt x="69848" y="33301"/>
                        <a:pt x="66670" y="34419"/>
                        <a:pt x="63492" y="33889"/>
                      </a:cubicBezTo>
                      <a:cubicBezTo>
                        <a:pt x="60879" y="33301"/>
                        <a:pt x="58695" y="31512"/>
                        <a:pt x="57607" y="29063"/>
                      </a:cubicBezTo>
                      <a:cubicBezTo>
                        <a:pt x="57053" y="25822"/>
                        <a:pt x="58060" y="22509"/>
                        <a:pt x="60314" y="20117"/>
                      </a:cubicBezTo>
                      <a:cubicBezTo>
                        <a:pt x="61491" y="18705"/>
                        <a:pt x="62903" y="17410"/>
                        <a:pt x="63963" y="15939"/>
                      </a:cubicBezTo>
                      <a:cubicBezTo>
                        <a:pt x="67729" y="10701"/>
                        <a:pt x="62021" y="2402"/>
                        <a:pt x="55900" y="5816"/>
                      </a:cubicBezTo>
                      <a:cubicBezTo>
                        <a:pt x="54234" y="6923"/>
                        <a:pt x="52781" y="8318"/>
                        <a:pt x="51603" y="9936"/>
                      </a:cubicBezTo>
                      <a:cubicBezTo>
                        <a:pt x="50609" y="11153"/>
                        <a:pt x="49508" y="12277"/>
                        <a:pt x="48308" y="13290"/>
                      </a:cubicBezTo>
                      <a:cubicBezTo>
                        <a:pt x="45330" y="15910"/>
                        <a:pt x="40869" y="15910"/>
                        <a:pt x="37890" y="13290"/>
                      </a:cubicBezTo>
                      <a:cubicBezTo>
                        <a:pt x="36519" y="11582"/>
                        <a:pt x="35589" y="9560"/>
                        <a:pt x="35183" y="7405"/>
                      </a:cubicBezTo>
                      <a:cubicBezTo>
                        <a:pt x="34253" y="4396"/>
                        <a:pt x="32123" y="1905"/>
                        <a:pt x="29298" y="519"/>
                      </a:cubicBezTo>
                      <a:cubicBezTo>
                        <a:pt x="26332" y="-814"/>
                        <a:pt x="22847" y="509"/>
                        <a:pt x="21517" y="3474"/>
                      </a:cubicBezTo>
                      <a:cubicBezTo>
                        <a:pt x="21188" y="4210"/>
                        <a:pt x="21011" y="5008"/>
                        <a:pt x="20999" y="5816"/>
                      </a:cubicBezTo>
                      <a:cubicBezTo>
                        <a:pt x="21182" y="7361"/>
                        <a:pt x="21541" y="8881"/>
                        <a:pt x="22059" y="10348"/>
                      </a:cubicBezTo>
                      <a:cubicBezTo>
                        <a:pt x="23042" y="12461"/>
                        <a:pt x="23471" y="14791"/>
                        <a:pt x="23295" y="17116"/>
                      </a:cubicBezTo>
                      <a:cubicBezTo>
                        <a:pt x="23112" y="19538"/>
                        <a:pt x="21235" y="21490"/>
                        <a:pt x="18822" y="21765"/>
                      </a:cubicBezTo>
                      <a:cubicBezTo>
                        <a:pt x="15820" y="21765"/>
                        <a:pt x="14114" y="18705"/>
                        <a:pt x="11701" y="17351"/>
                      </a:cubicBezTo>
                      <a:cubicBezTo>
                        <a:pt x="8970" y="15760"/>
                        <a:pt x="5497" y="16274"/>
                        <a:pt x="3343" y="18587"/>
                      </a:cubicBezTo>
                      <a:cubicBezTo>
                        <a:pt x="1754" y="20353"/>
                        <a:pt x="754" y="25179"/>
                        <a:pt x="2637" y="26944"/>
                      </a:cubicBezTo>
                      <a:cubicBezTo>
                        <a:pt x="4721" y="28646"/>
                        <a:pt x="6928" y="30200"/>
                        <a:pt x="9229" y="31594"/>
                      </a:cubicBezTo>
                      <a:cubicBezTo>
                        <a:pt x="11565" y="33010"/>
                        <a:pt x="13460" y="35047"/>
                        <a:pt x="14702" y="37479"/>
                      </a:cubicBezTo>
                      <a:cubicBezTo>
                        <a:pt x="16009" y="39912"/>
                        <a:pt x="15703" y="42893"/>
                        <a:pt x="13937" y="45013"/>
                      </a:cubicBezTo>
                      <a:cubicBezTo>
                        <a:pt x="12236" y="46422"/>
                        <a:pt x="10217" y="47393"/>
                        <a:pt x="8052" y="47838"/>
                      </a:cubicBezTo>
                      <a:cubicBezTo>
                        <a:pt x="4632" y="49006"/>
                        <a:pt x="1872" y="51574"/>
                        <a:pt x="460" y="54900"/>
                      </a:cubicBezTo>
                      <a:cubicBezTo>
                        <a:pt x="-835" y="58363"/>
                        <a:pt x="689" y="62245"/>
                        <a:pt x="3991" y="63905"/>
                      </a:cubicBezTo>
                      <a:cubicBezTo>
                        <a:pt x="7398" y="64685"/>
                        <a:pt x="10983" y="63909"/>
                        <a:pt x="13760" y="61786"/>
                      </a:cubicBezTo>
                      <a:cubicBezTo>
                        <a:pt x="20175" y="58314"/>
                        <a:pt x="27297" y="59373"/>
                        <a:pt x="25884" y="68083"/>
                      </a:cubicBezTo>
                      <a:cubicBezTo>
                        <a:pt x="25296" y="70448"/>
                        <a:pt x="25078" y="72890"/>
                        <a:pt x="25237" y="75322"/>
                      </a:cubicBezTo>
                      <a:cubicBezTo>
                        <a:pt x="25661" y="77921"/>
                        <a:pt x="27362" y="80133"/>
                        <a:pt x="29769" y="81208"/>
                      </a:cubicBezTo>
                      <a:cubicBezTo>
                        <a:pt x="32199" y="82213"/>
                        <a:pt x="35001" y="81630"/>
                        <a:pt x="36831" y="79736"/>
                      </a:cubicBezTo>
                      <a:cubicBezTo>
                        <a:pt x="40186" y="75911"/>
                        <a:pt x="37890" y="68789"/>
                        <a:pt x="42010" y="65906"/>
                      </a:cubicBezTo>
                      <a:cubicBezTo>
                        <a:pt x="43852" y="64933"/>
                        <a:pt x="46054" y="64933"/>
                        <a:pt x="47896" y="65906"/>
                      </a:cubicBezTo>
                      <a:cubicBezTo>
                        <a:pt x="49832" y="66869"/>
                        <a:pt x="51521" y="68257"/>
                        <a:pt x="52839" y="69967"/>
                      </a:cubicBezTo>
                      <a:cubicBezTo>
                        <a:pt x="54664" y="72203"/>
                        <a:pt x="56900" y="74851"/>
                        <a:pt x="59784" y="74557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xmlns="" id="{1C15126E-E739-4948-9A73-6845F497EA6B}"/>
                    </a:ext>
                  </a:extLst>
                </p:cNvPr>
                <p:cNvSpPr/>
                <p:nvPr/>
              </p:nvSpPr>
              <p:spPr>
                <a:xfrm>
                  <a:off x="7212076" y="2557379"/>
                  <a:ext cx="75496" cy="81693"/>
                </a:xfrm>
                <a:custGeom>
                  <a:avLst/>
                  <a:gdLst>
                    <a:gd name="connsiteX0" fmla="*/ 60373 w 75496"/>
                    <a:gd name="connsiteY0" fmla="*/ 74086 h 81693"/>
                    <a:gd name="connsiteX1" fmla="*/ 64375 w 75496"/>
                    <a:gd name="connsiteY1" fmla="*/ 70673 h 81693"/>
                    <a:gd name="connsiteX2" fmla="*/ 65728 w 75496"/>
                    <a:gd name="connsiteY2" fmla="*/ 67318 h 81693"/>
                    <a:gd name="connsiteX3" fmla="*/ 60902 w 75496"/>
                    <a:gd name="connsiteY3" fmla="*/ 58725 h 81693"/>
                    <a:gd name="connsiteX4" fmla="*/ 59078 w 75496"/>
                    <a:gd name="connsiteY4" fmla="*/ 49250 h 81693"/>
                    <a:gd name="connsiteX5" fmla="*/ 69730 w 75496"/>
                    <a:gd name="connsiteY5" fmla="*/ 46602 h 81693"/>
                    <a:gd name="connsiteX6" fmla="*/ 72614 w 75496"/>
                    <a:gd name="connsiteY6" fmla="*/ 46602 h 81693"/>
                    <a:gd name="connsiteX7" fmla="*/ 74144 w 75496"/>
                    <a:gd name="connsiteY7" fmla="*/ 45013 h 81693"/>
                    <a:gd name="connsiteX8" fmla="*/ 72555 w 75496"/>
                    <a:gd name="connsiteY8" fmla="*/ 34831 h 81693"/>
                    <a:gd name="connsiteX9" fmla="*/ 63492 w 75496"/>
                    <a:gd name="connsiteY9" fmla="*/ 33889 h 81693"/>
                    <a:gd name="connsiteX10" fmla="*/ 57607 w 75496"/>
                    <a:gd name="connsiteY10" fmla="*/ 29063 h 81693"/>
                    <a:gd name="connsiteX11" fmla="*/ 60314 w 75496"/>
                    <a:gd name="connsiteY11" fmla="*/ 20117 h 81693"/>
                    <a:gd name="connsiteX12" fmla="*/ 63963 w 75496"/>
                    <a:gd name="connsiteY12" fmla="*/ 15939 h 81693"/>
                    <a:gd name="connsiteX13" fmla="*/ 55900 w 75496"/>
                    <a:gd name="connsiteY13" fmla="*/ 5816 h 81693"/>
                    <a:gd name="connsiteX14" fmla="*/ 51603 w 75496"/>
                    <a:gd name="connsiteY14" fmla="*/ 9936 h 81693"/>
                    <a:gd name="connsiteX15" fmla="*/ 48308 w 75496"/>
                    <a:gd name="connsiteY15" fmla="*/ 13290 h 81693"/>
                    <a:gd name="connsiteX16" fmla="*/ 37890 w 75496"/>
                    <a:gd name="connsiteY16" fmla="*/ 13290 h 81693"/>
                    <a:gd name="connsiteX17" fmla="*/ 35183 w 75496"/>
                    <a:gd name="connsiteY17" fmla="*/ 7405 h 81693"/>
                    <a:gd name="connsiteX18" fmla="*/ 29298 w 75496"/>
                    <a:gd name="connsiteY18" fmla="*/ 519 h 81693"/>
                    <a:gd name="connsiteX19" fmla="*/ 21517 w 75496"/>
                    <a:gd name="connsiteY19" fmla="*/ 3474 h 81693"/>
                    <a:gd name="connsiteX20" fmla="*/ 20999 w 75496"/>
                    <a:gd name="connsiteY20" fmla="*/ 5816 h 81693"/>
                    <a:gd name="connsiteX21" fmla="*/ 22059 w 75496"/>
                    <a:gd name="connsiteY21" fmla="*/ 10348 h 81693"/>
                    <a:gd name="connsiteX22" fmla="*/ 23295 w 75496"/>
                    <a:gd name="connsiteY22" fmla="*/ 17116 h 81693"/>
                    <a:gd name="connsiteX23" fmla="*/ 18822 w 75496"/>
                    <a:gd name="connsiteY23" fmla="*/ 21765 h 81693"/>
                    <a:gd name="connsiteX24" fmla="*/ 11701 w 75496"/>
                    <a:gd name="connsiteY24" fmla="*/ 17351 h 81693"/>
                    <a:gd name="connsiteX25" fmla="*/ 3343 w 75496"/>
                    <a:gd name="connsiteY25" fmla="*/ 18587 h 81693"/>
                    <a:gd name="connsiteX26" fmla="*/ 2637 w 75496"/>
                    <a:gd name="connsiteY26" fmla="*/ 26944 h 81693"/>
                    <a:gd name="connsiteX27" fmla="*/ 9229 w 75496"/>
                    <a:gd name="connsiteY27" fmla="*/ 31594 h 81693"/>
                    <a:gd name="connsiteX28" fmla="*/ 14702 w 75496"/>
                    <a:gd name="connsiteY28" fmla="*/ 37479 h 81693"/>
                    <a:gd name="connsiteX29" fmla="*/ 13937 w 75496"/>
                    <a:gd name="connsiteY29" fmla="*/ 45013 h 81693"/>
                    <a:gd name="connsiteX30" fmla="*/ 8052 w 75496"/>
                    <a:gd name="connsiteY30" fmla="*/ 47838 h 81693"/>
                    <a:gd name="connsiteX31" fmla="*/ 460 w 75496"/>
                    <a:gd name="connsiteY31" fmla="*/ 54900 h 81693"/>
                    <a:gd name="connsiteX32" fmla="*/ 3991 w 75496"/>
                    <a:gd name="connsiteY32" fmla="*/ 63905 h 81693"/>
                    <a:gd name="connsiteX33" fmla="*/ 13760 w 75496"/>
                    <a:gd name="connsiteY33" fmla="*/ 61786 h 81693"/>
                    <a:gd name="connsiteX34" fmla="*/ 25884 w 75496"/>
                    <a:gd name="connsiteY34" fmla="*/ 68083 h 81693"/>
                    <a:gd name="connsiteX35" fmla="*/ 25237 w 75496"/>
                    <a:gd name="connsiteY35" fmla="*/ 75322 h 81693"/>
                    <a:gd name="connsiteX36" fmla="*/ 29769 w 75496"/>
                    <a:gd name="connsiteY36" fmla="*/ 81208 h 81693"/>
                    <a:gd name="connsiteX37" fmla="*/ 36831 w 75496"/>
                    <a:gd name="connsiteY37" fmla="*/ 79736 h 81693"/>
                    <a:gd name="connsiteX38" fmla="*/ 42010 w 75496"/>
                    <a:gd name="connsiteY38" fmla="*/ 65906 h 81693"/>
                    <a:gd name="connsiteX39" fmla="*/ 47896 w 75496"/>
                    <a:gd name="connsiteY39" fmla="*/ 65906 h 81693"/>
                    <a:gd name="connsiteX40" fmla="*/ 52839 w 75496"/>
                    <a:gd name="connsiteY40" fmla="*/ 69967 h 81693"/>
                    <a:gd name="connsiteX41" fmla="*/ 59784 w 75496"/>
                    <a:gd name="connsiteY41" fmla="*/ 74557 h 81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96" h="81693">
                      <a:moveTo>
                        <a:pt x="60373" y="74086"/>
                      </a:moveTo>
                      <a:cubicBezTo>
                        <a:pt x="62091" y="73501"/>
                        <a:pt x="63527" y="72280"/>
                        <a:pt x="64375" y="70673"/>
                      </a:cubicBezTo>
                      <a:cubicBezTo>
                        <a:pt x="65069" y="69669"/>
                        <a:pt x="65528" y="68523"/>
                        <a:pt x="65728" y="67318"/>
                      </a:cubicBezTo>
                      <a:cubicBezTo>
                        <a:pt x="66081" y="63905"/>
                        <a:pt x="63139" y="61433"/>
                        <a:pt x="60902" y="58725"/>
                      </a:cubicBezTo>
                      <a:cubicBezTo>
                        <a:pt x="58130" y="56397"/>
                        <a:pt x="57365" y="52442"/>
                        <a:pt x="59078" y="49250"/>
                      </a:cubicBezTo>
                      <a:cubicBezTo>
                        <a:pt x="61255" y="46484"/>
                        <a:pt x="66493" y="46366"/>
                        <a:pt x="69730" y="46602"/>
                      </a:cubicBezTo>
                      <a:cubicBezTo>
                        <a:pt x="70672" y="46895"/>
                        <a:pt x="71673" y="46895"/>
                        <a:pt x="72614" y="46602"/>
                      </a:cubicBezTo>
                      <a:cubicBezTo>
                        <a:pt x="73273" y="46243"/>
                        <a:pt x="73809" y="45688"/>
                        <a:pt x="74144" y="45013"/>
                      </a:cubicBezTo>
                      <a:cubicBezTo>
                        <a:pt x="76446" y="41745"/>
                        <a:pt x="75739" y="37242"/>
                        <a:pt x="72555" y="34831"/>
                      </a:cubicBezTo>
                      <a:cubicBezTo>
                        <a:pt x="69848" y="33301"/>
                        <a:pt x="66670" y="34419"/>
                        <a:pt x="63492" y="33889"/>
                      </a:cubicBezTo>
                      <a:cubicBezTo>
                        <a:pt x="60879" y="33301"/>
                        <a:pt x="58695" y="31512"/>
                        <a:pt x="57607" y="29063"/>
                      </a:cubicBezTo>
                      <a:cubicBezTo>
                        <a:pt x="57053" y="25822"/>
                        <a:pt x="58060" y="22509"/>
                        <a:pt x="60314" y="20117"/>
                      </a:cubicBezTo>
                      <a:cubicBezTo>
                        <a:pt x="61491" y="18705"/>
                        <a:pt x="62903" y="17410"/>
                        <a:pt x="63963" y="15939"/>
                      </a:cubicBezTo>
                      <a:cubicBezTo>
                        <a:pt x="67729" y="10701"/>
                        <a:pt x="62021" y="2402"/>
                        <a:pt x="55900" y="5816"/>
                      </a:cubicBezTo>
                      <a:cubicBezTo>
                        <a:pt x="54234" y="6923"/>
                        <a:pt x="52781" y="8318"/>
                        <a:pt x="51603" y="9936"/>
                      </a:cubicBezTo>
                      <a:cubicBezTo>
                        <a:pt x="50609" y="11153"/>
                        <a:pt x="49508" y="12277"/>
                        <a:pt x="48308" y="13290"/>
                      </a:cubicBezTo>
                      <a:cubicBezTo>
                        <a:pt x="45330" y="15910"/>
                        <a:pt x="40869" y="15910"/>
                        <a:pt x="37890" y="13290"/>
                      </a:cubicBezTo>
                      <a:cubicBezTo>
                        <a:pt x="36519" y="11582"/>
                        <a:pt x="35589" y="9560"/>
                        <a:pt x="35183" y="7405"/>
                      </a:cubicBezTo>
                      <a:cubicBezTo>
                        <a:pt x="34253" y="4396"/>
                        <a:pt x="32123" y="1905"/>
                        <a:pt x="29298" y="519"/>
                      </a:cubicBezTo>
                      <a:cubicBezTo>
                        <a:pt x="26332" y="-814"/>
                        <a:pt x="22847" y="509"/>
                        <a:pt x="21517" y="3474"/>
                      </a:cubicBezTo>
                      <a:cubicBezTo>
                        <a:pt x="21188" y="4210"/>
                        <a:pt x="21011" y="5008"/>
                        <a:pt x="20999" y="5816"/>
                      </a:cubicBezTo>
                      <a:cubicBezTo>
                        <a:pt x="21182" y="7361"/>
                        <a:pt x="21541" y="8881"/>
                        <a:pt x="22059" y="10348"/>
                      </a:cubicBezTo>
                      <a:cubicBezTo>
                        <a:pt x="23042" y="12461"/>
                        <a:pt x="23471" y="14791"/>
                        <a:pt x="23295" y="17116"/>
                      </a:cubicBezTo>
                      <a:cubicBezTo>
                        <a:pt x="23112" y="19538"/>
                        <a:pt x="21235" y="21490"/>
                        <a:pt x="18822" y="21765"/>
                      </a:cubicBezTo>
                      <a:cubicBezTo>
                        <a:pt x="15820" y="21765"/>
                        <a:pt x="14114" y="18705"/>
                        <a:pt x="11701" y="17351"/>
                      </a:cubicBezTo>
                      <a:cubicBezTo>
                        <a:pt x="8970" y="15760"/>
                        <a:pt x="5497" y="16274"/>
                        <a:pt x="3343" y="18587"/>
                      </a:cubicBezTo>
                      <a:cubicBezTo>
                        <a:pt x="1754" y="20353"/>
                        <a:pt x="754" y="25179"/>
                        <a:pt x="2637" y="26944"/>
                      </a:cubicBezTo>
                      <a:cubicBezTo>
                        <a:pt x="4721" y="28646"/>
                        <a:pt x="6928" y="30200"/>
                        <a:pt x="9229" y="31594"/>
                      </a:cubicBezTo>
                      <a:cubicBezTo>
                        <a:pt x="11565" y="33010"/>
                        <a:pt x="13460" y="35047"/>
                        <a:pt x="14702" y="37479"/>
                      </a:cubicBezTo>
                      <a:cubicBezTo>
                        <a:pt x="16009" y="39912"/>
                        <a:pt x="15703" y="42893"/>
                        <a:pt x="13937" y="45013"/>
                      </a:cubicBezTo>
                      <a:cubicBezTo>
                        <a:pt x="12236" y="46422"/>
                        <a:pt x="10217" y="47393"/>
                        <a:pt x="8052" y="47838"/>
                      </a:cubicBezTo>
                      <a:cubicBezTo>
                        <a:pt x="4632" y="49006"/>
                        <a:pt x="1872" y="51574"/>
                        <a:pt x="460" y="54900"/>
                      </a:cubicBezTo>
                      <a:cubicBezTo>
                        <a:pt x="-835" y="58363"/>
                        <a:pt x="689" y="62245"/>
                        <a:pt x="3991" y="63905"/>
                      </a:cubicBezTo>
                      <a:cubicBezTo>
                        <a:pt x="7398" y="64685"/>
                        <a:pt x="10983" y="63909"/>
                        <a:pt x="13760" y="61786"/>
                      </a:cubicBezTo>
                      <a:cubicBezTo>
                        <a:pt x="20175" y="58314"/>
                        <a:pt x="27297" y="59373"/>
                        <a:pt x="25884" y="68083"/>
                      </a:cubicBezTo>
                      <a:cubicBezTo>
                        <a:pt x="25296" y="70448"/>
                        <a:pt x="25078" y="72890"/>
                        <a:pt x="25237" y="75322"/>
                      </a:cubicBezTo>
                      <a:cubicBezTo>
                        <a:pt x="25661" y="77921"/>
                        <a:pt x="27362" y="80133"/>
                        <a:pt x="29769" y="81208"/>
                      </a:cubicBezTo>
                      <a:cubicBezTo>
                        <a:pt x="32199" y="82213"/>
                        <a:pt x="35001" y="81630"/>
                        <a:pt x="36831" y="79736"/>
                      </a:cubicBezTo>
                      <a:cubicBezTo>
                        <a:pt x="40186" y="75911"/>
                        <a:pt x="37890" y="68789"/>
                        <a:pt x="42010" y="65906"/>
                      </a:cubicBezTo>
                      <a:cubicBezTo>
                        <a:pt x="43852" y="64933"/>
                        <a:pt x="46054" y="64933"/>
                        <a:pt x="47896" y="65906"/>
                      </a:cubicBezTo>
                      <a:cubicBezTo>
                        <a:pt x="49832" y="66869"/>
                        <a:pt x="51521" y="68257"/>
                        <a:pt x="52839" y="69967"/>
                      </a:cubicBezTo>
                      <a:cubicBezTo>
                        <a:pt x="54664" y="72203"/>
                        <a:pt x="56900" y="74851"/>
                        <a:pt x="59784" y="7455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aphic 6">
              <a:extLst>
                <a:ext uri="{FF2B5EF4-FFF2-40B4-BE49-F238E27FC236}">
                  <a16:creationId xmlns:a16="http://schemas.microsoft.com/office/drawing/2014/main" xmlns="" id="{D121FD36-3A09-4B6C-970C-2B0E36D0EC78}"/>
                </a:ext>
              </a:extLst>
            </p:cNvPr>
            <p:cNvGrpSpPr/>
            <p:nvPr/>
          </p:nvGrpSpPr>
          <p:grpSpPr>
            <a:xfrm>
              <a:off x="8100007" y="2318614"/>
              <a:ext cx="674726" cy="343522"/>
              <a:chOff x="7979106" y="2482919"/>
              <a:chExt cx="1038063" cy="528507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5A87A6A-3785-4FAA-B155-92119EE09647}"/>
                  </a:ext>
                </a:extLst>
              </p:cNvPr>
              <p:cNvSpPr/>
              <p:nvPr/>
            </p:nvSpPr>
            <p:spPr>
              <a:xfrm>
                <a:off x="7986816" y="2744700"/>
                <a:ext cx="520973" cy="228117"/>
              </a:xfrm>
              <a:custGeom>
                <a:avLst/>
                <a:gdLst>
                  <a:gd name="connsiteX0" fmla="*/ 4532 w 520973"/>
                  <a:gd name="connsiteY0" fmla="*/ 228117 h 228117"/>
                  <a:gd name="connsiteX1" fmla="*/ 0 w 520973"/>
                  <a:gd name="connsiteY1" fmla="*/ 224351 h 228117"/>
                  <a:gd name="connsiteX2" fmla="*/ 186096 w 520973"/>
                  <a:gd name="connsiteY2" fmla="*/ 0 h 228117"/>
                  <a:gd name="connsiteX3" fmla="*/ 188156 w 520973"/>
                  <a:gd name="connsiteY3" fmla="*/ 883 h 228117"/>
                  <a:gd name="connsiteX4" fmla="*/ 520974 w 520973"/>
                  <a:gd name="connsiteY4" fmla="*/ 765 h 228117"/>
                  <a:gd name="connsiteX5" fmla="*/ 520974 w 520973"/>
                  <a:gd name="connsiteY5" fmla="*/ 6650 h 228117"/>
                  <a:gd name="connsiteX6" fmla="*/ 188273 w 520973"/>
                  <a:gd name="connsiteY6" fmla="*/ 6650 h 228117"/>
                  <a:gd name="connsiteX7" fmla="*/ 4532 w 520973"/>
                  <a:gd name="connsiteY7" fmla="*/ 228117 h 22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0973" h="228117">
                    <a:moveTo>
                      <a:pt x="4532" y="228117"/>
                    </a:moveTo>
                    <a:lnTo>
                      <a:pt x="0" y="224351"/>
                    </a:lnTo>
                    <a:lnTo>
                      <a:pt x="186096" y="0"/>
                    </a:lnTo>
                    <a:lnTo>
                      <a:pt x="188156" y="883"/>
                    </a:lnTo>
                    <a:lnTo>
                      <a:pt x="520974" y="765"/>
                    </a:lnTo>
                    <a:lnTo>
                      <a:pt x="520974" y="6650"/>
                    </a:lnTo>
                    <a:lnTo>
                      <a:pt x="188273" y="6650"/>
                    </a:lnTo>
                    <a:lnTo>
                      <a:pt x="4532" y="22811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C0B1E0E7-0E08-4E21-A83F-942CB8CDF5FF}"/>
                  </a:ext>
                </a:extLst>
              </p:cNvPr>
              <p:cNvSpPr/>
              <p:nvPr/>
            </p:nvSpPr>
            <p:spPr>
              <a:xfrm>
                <a:off x="7979106" y="2960988"/>
                <a:ext cx="19892" cy="19892"/>
              </a:xfrm>
              <a:custGeom>
                <a:avLst/>
                <a:gdLst>
                  <a:gd name="connsiteX0" fmla="*/ 19893 w 19892"/>
                  <a:gd name="connsiteY0" fmla="*/ 9946 h 19892"/>
                  <a:gd name="connsiteX1" fmla="*/ 9946 w 19892"/>
                  <a:gd name="connsiteY1" fmla="*/ 19893 h 19892"/>
                  <a:gd name="connsiteX2" fmla="*/ 0 w 19892"/>
                  <a:gd name="connsiteY2" fmla="*/ 9946 h 19892"/>
                  <a:gd name="connsiteX3" fmla="*/ 9946 w 19892"/>
                  <a:gd name="connsiteY3" fmla="*/ 0 h 19892"/>
                  <a:gd name="connsiteX4" fmla="*/ 19893 w 19892"/>
                  <a:gd name="connsiteY4" fmla="*/ 9946 h 1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2" h="19892">
                    <a:moveTo>
                      <a:pt x="19893" y="9946"/>
                    </a:moveTo>
                    <a:cubicBezTo>
                      <a:pt x="19893" y="15437"/>
                      <a:pt x="15437" y="19893"/>
                      <a:pt x="9946" y="19893"/>
                    </a:cubicBezTo>
                    <a:cubicBezTo>
                      <a:pt x="4455" y="19893"/>
                      <a:pt x="0" y="15437"/>
                      <a:pt x="0" y="9946"/>
                    </a:cubicBezTo>
                    <a:cubicBezTo>
                      <a:pt x="0" y="4455"/>
                      <a:pt x="4455" y="0"/>
                      <a:pt x="9946" y="0"/>
                    </a:cubicBezTo>
                    <a:cubicBezTo>
                      <a:pt x="15437" y="0"/>
                      <a:pt x="19893" y="4455"/>
                      <a:pt x="19893" y="99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CAB30897-7389-44E6-8124-7303C3F22EBA}"/>
                  </a:ext>
                </a:extLst>
              </p:cNvPr>
              <p:cNvSpPr/>
              <p:nvPr/>
            </p:nvSpPr>
            <p:spPr>
              <a:xfrm>
                <a:off x="8488662" y="2482919"/>
                <a:ext cx="528507" cy="528507"/>
              </a:xfrm>
              <a:custGeom>
                <a:avLst/>
                <a:gdLst>
                  <a:gd name="connsiteX0" fmla="*/ 264371 w 528507"/>
                  <a:gd name="connsiteY0" fmla="*/ 0 h 528507"/>
                  <a:gd name="connsiteX1" fmla="*/ 0 w 528507"/>
                  <a:gd name="connsiteY1" fmla="*/ 264136 h 528507"/>
                  <a:gd name="connsiteX2" fmla="*/ 264136 w 528507"/>
                  <a:gd name="connsiteY2" fmla="*/ 528507 h 528507"/>
                  <a:gd name="connsiteX3" fmla="*/ 528507 w 528507"/>
                  <a:gd name="connsiteY3" fmla="*/ 264371 h 528507"/>
                  <a:gd name="connsiteX4" fmla="*/ 528507 w 528507"/>
                  <a:gd name="connsiteY4" fmla="*/ 264254 h 528507"/>
                  <a:gd name="connsiteX5" fmla="*/ 264371 w 528507"/>
                  <a:gd name="connsiteY5" fmla="*/ 0 h 528507"/>
                  <a:gd name="connsiteX6" fmla="*/ 264371 w 528507"/>
                  <a:gd name="connsiteY6" fmla="*/ 522563 h 528507"/>
                  <a:gd name="connsiteX7" fmla="*/ 6003 w 528507"/>
                  <a:gd name="connsiteY7" fmla="*/ 264195 h 528507"/>
                  <a:gd name="connsiteX8" fmla="*/ 264371 w 528507"/>
                  <a:gd name="connsiteY8" fmla="*/ 5827 h 528507"/>
                  <a:gd name="connsiteX9" fmla="*/ 522740 w 528507"/>
                  <a:gd name="connsiteY9" fmla="*/ 264195 h 528507"/>
                  <a:gd name="connsiteX10" fmla="*/ 522740 w 528507"/>
                  <a:gd name="connsiteY10" fmla="*/ 264254 h 528507"/>
                  <a:gd name="connsiteX11" fmla="*/ 264371 w 528507"/>
                  <a:gd name="connsiteY11" fmla="*/ 522563 h 528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8507" h="528507">
                    <a:moveTo>
                      <a:pt x="264371" y="0"/>
                    </a:moveTo>
                    <a:cubicBezTo>
                      <a:pt x="118426" y="-65"/>
                      <a:pt x="65" y="118193"/>
                      <a:pt x="0" y="264136"/>
                    </a:cubicBezTo>
                    <a:cubicBezTo>
                      <a:pt x="-65" y="410082"/>
                      <a:pt x="118190" y="528442"/>
                      <a:pt x="264136" y="528507"/>
                    </a:cubicBezTo>
                    <a:cubicBezTo>
                      <a:pt x="410082" y="528572"/>
                      <a:pt x="528442" y="410317"/>
                      <a:pt x="528507" y="264371"/>
                    </a:cubicBezTo>
                    <a:cubicBezTo>
                      <a:pt x="528507" y="264332"/>
                      <a:pt x="528507" y="264293"/>
                      <a:pt x="528507" y="264254"/>
                    </a:cubicBezTo>
                    <a:cubicBezTo>
                      <a:pt x="528183" y="118490"/>
                      <a:pt x="410135" y="388"/>
                      <a:pt x="264371" y="0"/>
                    </a:cubicBezTo>
                    <a:close/>
                    <a:moveTo>
                      <a:pt x="264371" y="522563"/>
                    </a:moveTo>
                    <a:cubicBezTo>
                      <a:pt x="121680" y="522563"/>
                      <a:pt x="6003" y="406886"/>
                      <a:pt x="6003" y="264195"/>
                    </a:cubicBezTo>
                    <a:cubicBezTo>
                      <a:pt x="6003" y="121502"/>
                      <a:pt x="121680" y="5827"/>
                      <a:pt x="264371" y="5827"/>
                    </a:cubicBezTo>
                    <a:cubicBezTo>
                      <a:pt x="407062" y="5827"/>
                      <a:pt x="522740" y="121502"/>
                      <a:pt x="522740" y="264195"/>
                    </a:cubicBezTo>
                    <a:cubicBezTo>
                      <a:pt x="522740" y="264214"/>
                      <a:pt x="522740" y="264234"/>
                      <a:pt x="522740" y="264254"/>
                    </a:cubicBezTo>
                    <a:cubicBezTo>
                      <a:pt x="522545" y="406856"/>
                      <a:pt x="406974" y="522398"/>
                      <a:pt x="264371" y="52256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C393EBDF-AB88-4FF9-A20C-AEE609C8E749}"/>
                  </a:ext>
                </a:extLst>
              </p:cNvPr>
              <p:cNvSpPr/>
              <p:nvPr/>
            </p:nvSpPr>
            <p:spPr>
              <a:xfrm>
                <a:off x="8494548" y="2488745"/>
                <a:ext cx="516854" cy="516854"/>
              </a:xfrm>
              <a:custGeom>
                <a:avLst/>
                <a:gdLst>
                  <a:gd name="connsiteX0" fmla="*/ 516854 w 516854"/>
                  <a:gd name="connsiteY0" fmla="*/ 258427 h 516854"/>
                  <a:gd name="connsiteX1" fmla="*/ 258427 w 516854"/>
                  <a:gd name="connsiteY1" fmla="*/ 516854 h 516854"/>
                  <a:gd name="connsiteX2" fmla="*/ 0 w 516854"/>
                  <a:gd name="connsiteY2" fmla="*/ 258427 h 516854"/>
                  <a:gd name="connsiteX3" fmla="*/ 258427 w 516854"/>
                  <a:gd name="connsiteY3" fmla="*/ 0 h 516854"/>
                  <a:gd name="connsiteX4" fmla="*/ 258486 w 516854"/>
                  <a:gd name="connsiteY4" fmla="*/ 0 h 516854"/>
                  <a:gd name="connsiteX5" fmla="*/ 516854 w 516854"/>
                  <a:gd name="connsiteY5" fmla="*/ 258427 h 51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854" h="516854">
                    <a:moveTo>
                      <a:pt x="516854" y="258427"/>
                    </a:moveTo>
                    <a:cubicBezTo>
                      <a:pt x="516854" y="401153"/>
                      <a:pt x="401153" y="516854"/>
                      <a:pt x="258427" y="516854"/>
                    </a:cubicBezTo>
                    <a:cubicBezTo>
                      <a:pt x="115701" y="516854"/>
                      <a:pt x="0" y="401153"/>
                      <a:pt x="0" y="258427"/>
                    </a:cubicBezTo>
                    <a:cubicBezTo>
                      <a:pt x="0" y="115702"/>
                      <a:pt x="115701" y="0"/>
                      <a:pt x="258427" y="0"/>
                    </a:cubicBezTo>
                    <a:cubicBezTo>
                      <a:pt x="258445" y="0"/>
                      <a:pt x="258468" y="0"/>
                      <a:pt x="258486" y="0"/>
                    </a:cubicBezTo>
                    <a:cubicBezTo>
                      <a:pt x="401148" y="130"/>
                      <a:pt x="516754" y="115765"/>
                      <a:pt x="516854" y="2584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0" name="Graphic 6">
                <a:extLst>
                  <a:ext uri="{FF2B5EF4-FFF2-40B4-BE49-F238E27FC236}">
                    <a16:creationId xmlns:a16="http://schemas.microsoft.com/office/drawing/2014/main" xmlns="" id="{116867F1-D32E-45D1-8B90-3FC2F627E4CA}"/>
                  </a:ext>
                </a:extLst>
              </p:cNvPr>
              <p:cNvGrpSpPr/>
              <p:nvPr/>
            </p:nvGrpSpPr>
            <p:grpSpPr>
              <a:xfrm>
                <a:off x="8612258" y="2547699"/>
                <a:ext cx="256367" cy="402048"/>
                <a:chOff x="8612258" y="2547699"/>
                <a:chExt cx="256367" cy="402048"/>
              </a:xfrm>
            </p:grpSpPr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xmlns="" id="{0130A428-CE4C-41BD-B09F-5E7582E6368E}"/>
                    </a:ext>
                  </a:extLst>
                </p:cNvPr>
                <p:cNvSpPr/>
                <p:nvPr/>
              </p:nvSpPr>
              <p:spPr>
                <a:xfrm>
                  <a:off x="8615198" y="2550874"/>
                  <a:ext cx="250693" cy="395753"/>
                </a:xfrm>
                <a:custGeom>
                  <a:avLst/>
                  <a:gdLst>
                    <a:gd name="connsiteX0" fmla="*/ 160671 w 250693"/>
                    <a:gd name="connsiteY0" fmla="*/ 395754 h 395753"/>
                    <a:gd name="connsiteX1" fmla="*/ 151725 w 250693"/>
                    <a:gd name="connsiteY1" fmla="*/ 394635 h 395753"/>
                    <a:gd name="connsiteX2" fmla="*/ 60619 w 250693"/>
                    <a:gd name="connsiteY2" fmla="*/ 327071 h 395753"/>
                    <a:gd name="connsiteX3" fmla="*/ 53498 w 250693"/>
                    <a:gd name="connsiteY3" fmla="*/ 307944 h 395753"/>
                    <a:gd name="connsiteX4" fmla="*/ 33311 w 250693"/>
                    <a:gd name="connsiteY4" fmla="*/ 269806 h 395753"/>
                    <a:gd name="connsiteX5" fmla="*/ 32016 w 250693"/>
                    <a:gd name="connsiteY5" fmla="*/ 267923 h 395753"/>
                    <a:gd name="connsiteX6" fmla="*/ 28544 w 250693"/>
                    <a:gd name="connsiteY6" fmla="*/ 263509 h 395753"/>
                    <a:gd name="connsiteX7" fmla="*/ 20775 w 250693"/>
                    <a:gd name="connsiteY7" fmla="*/ 284167 h 395753"/>
                    <a:gd name="connsiteX8" fmla="*/ 18421 w 250693"/>
                    <a:gd name="connsiteY8" fmla="*/ 284167 h 395753"/>
                    <a:gd name="connsiteX9" fmla="*/ 5473 w 250693"/>
                    <a:gd name="connsiteY9" fmla="*/ 277752 h 395753"/>
                    <a:gd name="connsiteX10" fmla="*/ 16773 w 250693"/>
                    <a:gd name="connsiteY10" fmla="*/ 241439 h 395753"/>
                    <a:gd name="connsiteX11" fmla="*/ 17362 w 250693"/>
                    <a:gd name="connsiteY11" fmla="*/ 240321 h 395753"/>
                    <a:gd name="connsiteX12" fmla="*/ 16950 w 250693"/>
                    <a:gd name="connsiteY12" fmla="*/ 239085 h 395753"/>
                    <a:gd name="connsiteX13" fmla="*/ 11064 w 250693"/>
                    <a:gd name="connsiteY13" fmla="*/ 214896 h 395753"/>
                    <a:gd name="connsiteX14" fmla="*/ 11064 w 250693"/>
                    <a:gd name="connsiteY14" fmla="*/ 213542 h 395753"/>
                    <a:gd name="connsiteX15" fmla="*/ 9946 w 250693"/>
                    <a:gd name="connsiteY15" fmla="*/ 212836 h 395753"/>
                    <a:gd name="connsiteX16" fmla="*/ 59 w 250693"/>
                    <a:gd name="connsiteY16" fmla="*/ 190354 h 395753"/>
                    <a:gd name="connsiteX17" fmla="*/ 50732 w 250693"/>
                    <a:gd name="connsiteY17" fmla="*/ 101426 h 395753"/>
                    <a:gd name="connsiteX18" fmla="*/ 56205 w 250693"/>
                    <a:gd name="connsiteY18" fmla="*/ 98542 h 395753"/>
                    <a:gd name="connsiteX19" fmla="*/ 107820 w 250693"/>
                    <a:gd name="connsiteY19" fmla="*/ 13792 h 395753"/>
                    <a:gd name="connsiteX20" fmla="*/ 118943 w 250693"/>
                    <a:gd name="connsiteY20" fmla="*/ 10850 h 395753"/>
                    <a:gd name="connsiteX21" fmla="*/ 128478 w 250693"/>
                    <a:gd name="connsiteY21" fmla="*/ 13380 h 395753"/>
                    <a:gd name="connsiteX22" fmla="*/ 119355 w 250693"/>
                    <a:gd name="connsiteY22" fmla="*/ 43808 h 395753"/>
                    <a:gd name="connsiteX23" fmla="*/ 124181 w 250693"/>
                    <a:gd name="connsiteY23" fmla="*/ 47104 h 395753"/>
                    <a:gd name="connsiteX24" fmla="*/ 150077 w 250693"/>
                    <a:gd name="connsiteY24" fmla="*/ 27976 h 395753"/>
                    <a:gd name="connsiteX25" fmla="*/ 152196 w 250693"/>
                    <a:gd name="connsiteY25" fmla="*/ 27034 h 395753"/>
                    <a:gd name="connsiteX26" fmla="*/ 149194 w 250693"/>
                    <a:gd name="connsiteY26" fmla="*/ 10438 h 395753"/>
                    <a:gd name="connsiteX27" fmla="*/ 150195 w 250693"/>
                    <a:gd name="connsiteY27" fmla="*/ 8319 h 395753"/>
                    <a:gd name="connsiteX28" fmla="*/ 157375 w 250693"/>
                    <a:gd name="connsiteY28" fmla="*/ 5435 h 395753"/>
                    <a:gd name="connsiteX29" fmla="*/ 159435 w 250693"/>
                    <a:gd name="connsiteY29" fmla="*/ 5906 h 395753"/>
                    <a:gd name="connsiteX30" fmla="*/ 162083 w 250693"/>
                    <a:gd name="connsiteY30" fmla="*/ 19030 h 395753"/>
                    <a:gd name="connsiteX31" fmla="*/ 162672 w 250693"/>
                    <a:gd name="connsiteY31" fmla="*/ 22150 h 395753"/>
                    <a:gd name="connsiteX32" fmla="*/ 178386 w 250693"/>
                    <a:gd name="connsiteY32" fmla="*/ 18442 h 395753"/>
                    <a:gd name="connsiteX33" fmla="*/ 176561 w 250693"/>
                    <a:gd name="connsiteY33" fmla="*/ 2434 h 395753"/>
                    <a:gd name="connsiteX34" fmla="*/ 182976 w 250693"/>
                    <a:gd name="connsiteY34" fmla="*/ 21 h 395753"/>
                    <a:gd name="connsiteX35" fmla="*/ 187037 w 250693"/>
                    <a:gd name="connsiteY35" fmla="*/ 962 h 395753"/>
                    <a:gd name="connsiteX36" fmla="*/ 187920 w 250693"/>
                    <a:gd name="connsiteY36" fmla="*/ 14793 h 395753"/>
                    <a:gd name="connsiteX37" fmla="*/ 187920 w 250693"/>
                    <a:gd name="connsiteY37" fmla="*/ 17618 h 395753"/>
                    <a:gd name="connsiteX38" fmla="*/ 202928 w 250693"/>
                    <a:gd name="connsiteY38" fmla="*/ 17618 h 395753"/>
                    <a:gd name="connsiteX39" fmla="*/ 206106 w 250693"/>
                    <a:gd name="connsiteY39" fmla="*/ 2198 h 395753"/>
                    <a:gd name="connsiteX40" fmla="*/ 208578 w 250693"/>
                    <a:gd name="connsiteY40" fmla="*/ 1315 h 395753"/>
                    <a:gd name="connsiteX41" fmla="*/ 215464 w 250693"/>
                    <a:gd name="connsiteY41" fmla="*/ 4258 h 395753"/>
                    <a:gd name="connsiteX42" fmla="*/ 210991 w 250693"/>
                    <a:gd name="connsiteY42" fmla="*/ 20325 h 395753"/>
                    <a:gd name="connsiteX43" fmla="*/ 213109 w 250693"/>
                    <a:gd name="connsiteY43" fmla="*/ 21443 h 395753"/>
                    <a:gd name="connsiteX44" fmla="*/ 222232 w 250693"/>
                    <a:gd name="connsiteY44" fmla="*/ 27329 h 395753"/>
                    <a:gd name="connsiteX45" fmla="*/ 223997 w 250693"/>
                    <a:gd name="connsiteY45" fmla="*/ 28565 h 395753"/>
                    <a:gd name="connsiteX46" fmla="*/ 225704 w 250693"/>
                    <a:gd name="connsiteY46" fmla="*/ 27329 h 395753"/>
                    <a:gd name="connsiteX47" fmla="*/ 240124 w 250693"/>
                    <a:gd name="connsiteY47" fmla="*/ 17736 h 395753"/>
                    <a:gd name="connsiteX48" fmla="*/ 247951 w 250693"/>
                    <a:gd name="connsiteY48" fmla="*/ 21620 h 395753"/>
                    <a:gd name="connsiteX49" fmla="*/ 250070 w 250693"/>
                    <a:gd name="connsiteY49" fmla="*/ 30448 h 395753"/>
                    <a:gd name="connsiteX50" fmla="*/ 237828 w 250693"/>
                    <a:gd name="connsiteY50" fmla="*/ 38746 h 395753"/>
                    <a:gd name="connsiteX51" fmla="*/ 235533 w 250693"/>
                    <a:gd name="connsiteY51" fmla="*/ 40394 h 395753"/>
                    <a:gd name="connsiteX52" fmla="*/ 237063 w 250693"/>
                    <a:gd name="connsiteY52" fmla="*/ 42807 h 395753"/>
                    <a:gd name="connsiteX53" fmla="*/ 246303 w 250693"/>
                    <a:gd name="connsiteY53" fmla="*/ 59404 h 395753"/>
                    <a:gd name="connsiteX54" fmla="*/ 246303 w 250693"/>
                    <a:gd name="connsiteY54" fmla="*/ 59404 h 395753"/>
                    <a:gd name="connsiteX55" fmla="*/ 227882 w 250693"/>
                    <a:gd name="connsiteY55" fmla="*/ 71175 h 395753"/>
                    <a:gd name="connsiteX56" fmla="*/ 218642 w 250693"/>
                    <a:gd name="connsiteY56" fmla="*/ 57344 h 395753"/>
                    <a:gd name="connsiteX57" fmla="*/ 216759 w 250693"/>
                    <a:gd name="connsiteY57" fmla="*/ 54872 h 395753"/>
                    <a:gd name="connsiteX58" fmla="*/ 214346 w 250693"/>
                    <a:gd name="connsiteY58" fmla="*/ 56814 h 395753"/>
                    <a:gd name="connsiteX59" fmla="*/ 186213 w 250693"/>
                    <a:gd name="connsiteY59" fmla="*/ 81415 h 395753"/>
                    <a:gd name="connsiteX60" fmla="*/ 183153 w 250693"/>
                    <a:gd name="connsiteY60" fmla="*/ 84358 h 395753"/>
                    <a:gd name="connsiteX61" fmla="*/ 186979 w 250693"/>
                    <a:gd name="connsiteY61" fmla="*/ 86183 h 395753"/>
                    <a:gd name="connsiteX62" fmla="*/ 204635 w 250693"/>
                    <a:gd name="connsiteY62" fmla="*/ 100719 h 395753"/>
                    <a:gd name="connsiteX63" fmla="*/ 204988 w 250693"/>
                    <a:gd name="connsiteY63" fmla="*/ 101073 h 395753"/>
                    <a:gd name="connsiteX64" fmla="*/ 205459 w 250693"/>
                    <a:gd name="connsiteY64" fmla="*/ 101367 h 395753"/>
                    <a:gd name="connsiteX65" fmla="*/ 216288 w 250693"/>
                    <a:gd name="connsiteY65" fmla="*/ 104074 h 395753"/>
                    <a:gd name="connsiteX66" fmla="*/ 230001 w 250693"/>
                    <a:gd name="connsiteY66" fmla="*/ 101779 h 395753"/>
                    <a:gd name="connsiteX67" fmla="*/ 231178 w 250693"/>
                    <a:gd name="connsiteY67" fmla="*/ 101779 h 395753"/>
                    <a:gd name="connsiteX68" fmla="*/ 244126 w 250693"/>
                    <a:gd name="connsiteY68" fmla="*/ 97306 h 395753"/>
                    <a:gd name="connsiteX69" fmla="*/ 250658 w 250693"/>
                    <a:gd name="connsiteY69" fmla="*/ 113255 h 395753"/>
                    <a:gd name="connsiteX70" fmla="*/ 228294 w 250693"/>
                    <a:gd name="connsiteY70" fmla="*/ 126203 h 395753"/>
                    <a:gd name="connsiteX71" fmla="*/ 222762 w 250693"/>
                    <a:gd name="connsiteY71" fmla="*/ 133148 h 395753"/>
                    <a:gd name="connsiteX72" fmla="*/ 222408 w 250693"/>
                    <a:gd name="connsiteY72" fmla="*/ 134031 h 395753"/>
                    <a:gd name="connsiteX73" fmla="*/ 222408 w 250693"/>
                    <a:gd name="connsiteY73" fmla="*/ 134972 h 395753"/>
                    <a:gd name="connsiteX74" fmla="*/ 224056 w 250693"/>
                    <a:gd name="connsiteY74" fmla="*/ 145507 h 395753"/>
                    <a:gd name="connsiteX75" fmla="*/ 224056 w 250693"/>
                    <a:gd name="connsiteY75" fmla="*/ 146743 h 395753"/>
                    <a:gd name="connsiteX76" fmla="*/ 224998 w 250693"/>
                    <a:gd name="connsiteY76" fmla="*/ 147626 h 395753"/>
                    <a:gd name="connsiteX77" fmla="*/ 245538 w 250693"/>
                    <a:gd name="connsiteY77" fmla="*/ 179172 h 395753"/>
                    <a:gd name="connsiteX78" fmla="*/ 231060 w 250693"/>
                    <a:gd name="connsiteY78" fmla="*/ 298939 h 395753"/>
                    <a:gd name="connsiteX79" fmla="*/ 223527 w 250693"/>
                    <a:gd name="connsiteY79" fmla="*/ 322481 h 395753"/>
                    <a:gd name="connsiteX80" fmla="*/ 160671 w 250693"/>
                    <a:gd name="connsiteY80" fmla="*/ 395754 h 39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250693" h="395753">
                      <a:moveTo>
                        <a:pt x="160671" y="395754"/>
                      </a:moveTo>
                      <a:cubicBezTo>
                        <a:pt x="157657" y="395724"/>
                        <a:pt x="154656" y="395347"/>
                        <a:pt x="151725" y="394635"/>
                      </a:cubicBezTo>
                      <a:cubicBezTo>
                        <a:pt x="116413" y="385984"/>
                        <a:pt x="71507" y="352555"/>
                        <a:pt x="60619" y="327071"/>
                      </a:cubicBezTo>
                      <a:cubicBezTo>
                        <a:pt x="57382" y="319538"/>
                        <a:pt x="55322" y="313358"/>
                        <a:pt x="53498" y="307944"/>
                      </a:cubicBezTo>
                      <a:cubicBezTo>
                        <a:pt x="49496" y="293966"/>
                        <a:pt x="42622" y="280977"/>
                        <a:pt x="33311" y="269806"/>
                      </a:cubicBezTo>
                      <a:lnTo>
                        <a:pt x="32016" y="267923"/>
                      </a:lnTo>
                      <a:lnTo>
                        <a:pt x="28544" y="263509"/>
                      </a:lnTo>
                      <a:lnTo>
                        <a:pt x="20775" y="284167"/>
                      </a:lnTo>
                      <a:lnTo>
                        <a:pt x="18421" y="284167"/>
                      </a:lnTo>
                      <a:cubicBezTo>
                        <a:pt x="13348" y="284143"/>
                        <a:pt x="8563" y="281777"/>
                        <a:pt x="5473" y="277752"/>
                      </a:cubicBezTo>
                      <a:cubicBezTo>
                        <a:pt x="7133" y="265092"/>
                        <a:pt x="10953" y="252809"/>
                        <a:pt x="16773" y="241439"/>
                      </a:cubicBezTo>
                      <a:lnTo>
                        <a:pt x="17362" y="240321"/>
                      </a:lnTo>
                      <a:lnTo>
                        <a:pt x="16950" y="239085"/>
                      </a:lnTo>
                      <a:cubicBezTo>
                        <a:pt x="14237" y="231223"/>
                        <a:pt x="12265" y="223125"/>
                        <a:pt x="11064" y="214896"/>
                      </a:cubicBezTo>
                      <a:lnTo>
                        <a:pt x="11064" y="213542"/>
                      </a:lnTo>
                      <a:lnTo>
                        <a:pt x="9946" y="212836"/>
                      </a:lnTo>
                      <a:cubicBezTo>
                        <a:pt x="3172" y="207409"/>
                        <a:pt x="-518" y="199014"/>
                        <a:pt x="59" y="190354"/>
                      </a:cubicBezTo>
                      <a:cubicBezTo>
                        <a:pt x="-530" y="160927"/>
                        <a:pt x="23129" y="119082"/>
                        <a:pt x="50732" y="101426"/>
                      </a:cubicBezTo>
                      <a:cubicBezTo>
                        <a:pt x="52468" y="100303"/>
                        <a:pt x="54299" y="99338"/>
                        <a:pt x="56205" y="98542"/>
                      </a:cubicBezTo>
                      <a:cubicBezTo>
                        <a:pt x="77805" y="79826"/>
                        <a:pt x="104642" y="38746"/>
                        <a:pt x="107820" y="13792"/>
                      </a:cubicBezTo>
                      <a:cubicBezTo>
                        <a:pt x="111240" y="11931"/>
                        <a:pt x="115053" y="10921"/>
                        <a:pt x="118943" y="10850"/>
                      </a:cubicBezTo>
                      <a:cubicBezTo>
                        <a:pt x="122286" y="10851"/>
                        <a:pt x="125576" y="11723"/>
                        <a:pt x="128478" y="13380"/>
                      </a:cubicBezTo>
                      <a:cubicBezTo>
                        <a:pt x="126689" y="23856"/>
                        <a:pt x="123622" y="34074"/>
                        <a:pt x="119355" y="43808"/>
                      </a:cubicBezTo>
                      <a:lnTo>
                        <a:pt x="124181" y="47104"/>
                      </a:lnTo>
                      <a:cubicBezTo>
                        <a:pt x="131715" y="39359"/>
                        <a:pt x="140460" y="32898"/>
                        <a:pt x="150077" y="27976"/>
                      </a:cubicBezTo>
                      <a:lnTo>
                        <a:pt x="152196" y="27034"/>
                      </a:lnTo>
                      <a:lnTo>
                        <a:pt x="149194" y="10438"/>
                      </a:lnTo>
                      <a:cubicBezTo>
                        <a:pt x="149271" y="9637"/>
                        <a:pt x="149624" y="8888"/>
                        <a:pt x="150195" y="8319"/>
                      </a:cubicBezTo>
                      <a:cubicBezTo>
                        <a:pt x="152143" y="6497"/>
                        <a:pt x="154703" y="5468"/>
                        <a:pt x="157375" y="5435"/>
                      </a:cubicBezTo>
                      <a:cubicBezTo>
                        <a:pt x="158788" y="5435"/>
                        <a:pt x="159376" y="5788"/>
                        <a:pt x="159435" y="5906"/>
                      </a:cubicBezTo>
                      <a:cubicBezTo>
                        <a:pt x="160730" y="11791"/>
                        <a:pt x="162083" y="19030"/>
                        <a:pt x="162083" y="19030"/>
                      </a:cubicBezTo>
                      <a:lnTo>
                        <a:pt x="162672" y="22150"/>
                      </a:lnTo>
                      <a:lnTo>
                        <a:pt x="178386" y="18442"/>
                      </a:lnTo>
                      <a:lnTo>
                        <a:pt x="176561" y="2434"/>
                      </a:lnTo>
                      <a:cubicBezTo>
                        <a:pt x="176561" y="1315"/>
                        <a:pt x="179622" y="21"/>
                        <a:pt x="182976" y="21"/>
                      </a:cubicBezTo>
                      <a:cubicBezTo>
                        <a:pt x="184395" y="-89"/>
                        <a:pt x="185813" y="240"/>
                        <a:pt x="187037" y="962"/>
                      </a:cubicBezTo>
                      <a:cubicBezTo>
                        <a:pt x="187508" y="6259"/>
                        <a:pt x="187920" y="14793"/>
                        <a:pt x="187920" y="14793"/>
                      </a:cubicBezTo>
                      <a:lnTo>
                        <a:pt x="187920" y="17618"/>
                      </a:lnTo>
                      <a:lnTo>
                        <a:pt x="202928" y="17618"/>
                      </a:lnTo>
                      <a:lnTo>
                        <a:pt x="206106" y="2198"/>
                      </a:lnTo>
                      <a:cubicBezTo>
                        <a:pt x="206106" y="1492"/>
                        <a:pt x="207577" y="1315"/>
                        <a:pt x="208578" y="1315"/>
                      </a:cubicBezTo>
                      <a:cubicBezTo>
                        <a:pt x="211191" y="1265"/>
                        <a:pt x="213698" y="2337"/>
                        <a:pt x="215464" y="4258"/>
                      </a:cubicBezTo>
                      <a:lnTo>
                        <a:pt x="210991" y="20325"/>
                      </a:lnTo>
                      <a:lnTo>
                        <a:pt x="213109" y="21443"/>
                      </a:lnTo>
                      <a:cubicBezTo>
                        <a:pt x="216264" y="23223"/>
                        <a:pt x="219313" y="25188"/>
                        <a:pt x="222232" y="27329"/>
                      </a:cubicBezTo>
                      <a:lnTo>
                        <a:pt x="223997" y="28565"/>
                      </a:lnTo>
                      <a:lnTo>
                        <a:pt x="225704" y="27329"/>
                      </a:lnTo>
                      <a:cubicBezTo>
                        <a:pt x="231295" y="23268"/>
                        <a:pt x="236063" y="20149"/>
                        <a:pt x="240124" y="17736"/>
                      </a:cubicBezTo>
                      <a:cubicBezTo>
                        <a:pt x="243184" y="17796"/>
                        <a:pt x="246056" y="19221"/>
                        <a:pt x="247951" y="21620"/>
                      </a:cubicBezTo>
                      <a:cubicBezTo>
                        <a:pt x="249911" y="24114"/>
                        <a:pt x="250682" y="27337"/>
                        <a:pt x="250070" y="30448"/>
                      </a:cubicBezTo>
                      <a:cubicBezTo>
                        <a:pt x="245950" y="33155"/>
                        <a:pt x="241830" y="35921"/>
                        <a:pt x="237828" y="38746"/>
                      </a:cubicBezTo>
                      <a:lnTo>
                        <a:pt x="235533" y="40394"/>
                      </a:lnTo>
                      <a:lnTo>
                        <a:pt x="237063" y="42807"/>
                      </a:lnTo>
                      <a:cubicBezTo>
                        <a:pt x="240430" y="48175"/>
                        <a:pt x="243513" y="53715"/>
                        <a:pt x="246303" y="59404"/>
                      </a:cubicBezTo>
                      <a:lnTo>
                        <a:pt x="246303" y="59404"/>
                      </a:lnTo>
                      <a:cubicBezTo>
                        <a:pt x="242260" y="65914"/>
                        <a:pt x="235486" y="70243"/>
                        <a:pt x="227882" y="71175"/>
                      </a:cubicBezTo>
                      <a:cubicBezTo>
                        <a:pt x="225086" y="66382"/>
                        <a:pt x="221996" y="61764"/>
                        <a:pt x="218642" y="57344"/>
                      </a:cubicBezTo>
                      <a:lnTo>
                        <a:pt x="216759" y="54872"/>
                      </a:lnTo>
                      <a:lnTo>
                        <a:pt x="214346" y="56814"/>
                      </a:lnTo>
                      <a:cubicBezTo>
                        <a:pt x="201103" y="67408"/>
                        <a:pt x="191746" y="76001"/>
                        <a:pt x="186213" y="81415"/>
                      </a:cubicBezTo>
                      <a:lnTo>
                        <a:pt x="183153" y="84358"/>
                      </a:lnTo>
                      <a:lnTo>
                        <a:pt x="186979" y="86183"/>
                      </a:lnTo>
                      <a:cubicBezTo>
                        <a:pt x="193776" y="89800"/>
                        <a:pt x="199779" y="94743"/>
                        <a:pt x="204635" y="100719"/>
                      </a:cubicBezTo>
                      <a:lnTo>
                        <a:pt x="204988" y="101073"/>
                      </a:lnTo>
                      <a:lnTo>
                        <a:pt x="205459" y="101367"/>
                      </a:lnTo>
                      <a:cubicBezTo>
                        <a:pt x="208766" y="103210"/>
                        <a:pt x="212503" y="104145"/>
                        <a:pt x="216288" y="104074"/>
                      </a:cubicBezTo>
                      <a:cubicBezTo>
                        <a:pt x="220937" y="103865"/>
                        <a:pt x="225539" y="103095"/>
                        <a:pt x="230001" y="101779"/>
                      </a:cubicBezTo>
                      <a:lnTo>
                        <a:pt x="231178" y="101779"/>
                      </a:lnTo>
                      <a:cubicBezTo>
                        <a:pt x="235645" y="100760"/>
                        <a:pt x="239982" y="99260"/>
                        <a:pt x="244126" y="97306"/>
                      </a:cubicBezTo>
                      <a:cubicBezTo>
                        <a:pt x="248610" y="101354"/>
                        <a:pt x="251017" y="107222"/>
                        <a:pt x="250658" y="113255"/>
                      </a:cubicBezTo>
                      <a:lnTo>
                        <a:pt x="228294" y="126203"/>
                      </a:lnTo>
                      <a:cubicBezTo>
                        <a:pt x="225716" y="127827"/>
                        <a:pt x="223768" y="130275"/>
                        <a:pt x="222762" y="133148"/>
                      </a:cubicBezTo>
                      <a:lnTo>
                        <a:pt x="222408" y="134031"/>
                      </a:lnTo>
                      <a:lnTo>
                        <a:pt x="222408" y="134972"/>
                      </a:lnTo>
                      <a:cubicBezTo>
                        <a:pt x="223309" y="138419"/>
                        <a:pt x="223862" y="141949"/>
                        <a:pt x="224056" y="145507"/>
                      </a:cubicBezTo>
                      <a:lnTo>
                        <a:pt x="224056" y="146743"/>
                      </a:lnTo>
                      <a:lnTo>
                        <a:pt x="224998" y="147626"/>
                      </a:lnTo>
                      <a:cubicBezTo>
                        <a:pt x="234909" y="155793"/>
                        <a:pt x="242077" y="166803"/>
                        <a:pt x="245538" y="179172"/>
                      </a:cubicBezTo>
                      <a:cubicBezTo>
                        <a:pt x="256661" y="223076"/>
                        <a:pt x="243066" y="263391"/>
                        <a:pt x="231060" y="298939"/>
                      </a:cubicBezTo>
                      <a:cubicBezTo>
                        <a:pt x="228294" y="307120"/>
                        <a:pt x="225704" y="314888"/>
                        <a:pt x="223527" y="322481"/>
                      </a:cubicBezTo>
                      <a:cubicBezTo>
                        <a:pt x="213522" y="355851"/>
                        <a:pt x="191039" y="395754"/>
                        <a:pt x="160671" y="3957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xmlns="" id="{44BA68B2-292F-4646-964F-818A6916EB99}"/>
                    </a:ext>
                  </a:extLst>
                </p:cNvPr>
                <p:cNvSpPr/>
                <p:nvPr/>
              </p:nvSpPr>
              <p:spPr>
                <a:xfrm>
                  <a:off x="8626616" y="2673487"/>
                  <a:ext cx="238031" cy="273129"/>
                </a:xfrm>
                <a:custGeom>
                  <a:avLst/>
                  <a:gdLst>
                    <a:gd name="connsiteX0" fmla="*/ 211874 w 238031"/>
                    <a:gd name="connsiteY0" fmla="*/ 199044 h 273129"/>
                    <a:gd name="connsiteX1" fmla="*/ 233944 w 238031"/>
                    <a:gd name="connsiteY1" fmla="*/ 56029 h 273129"/>
                    <a:gd name="connsiteX2" fmla="*/ 217583 w 238031"/>
                    <a:gd name="connsiteY2" fmla="*/ 28485 h 273129"/>
                    <a:gd name="connsiteX3" fmla="*/ 188509 w 238031"/>
                    <a:gd name="connsiteY3" fmla="*/ 14713 h 273129"/>
                    <a:gd name="connsiteX4" fmla="*/ 166203 w 238031"/>
                    <a:gd name="connsiteY4" fmla="*/ 9358 h 273129"/>
                    <a:gd name="connsiteX5" fmla="*/ 149077 w 238031"/>
                    <a:gd name="connsiteY5" fmla="*/ 2236 h 273129"/>
                    <a:gd name="connsiteX6" fmla="*/ 126183 w 238031"/>
                    <a:gd name="connsiteY6" fmla="*/ 0 h 273129"/>
                    <a:gd name="connsiteX7" fmla="*/ 200515 w 238031"/>
                    <a:gd name="connsiteY7" fmla="*/ 48260 h 273129"/>
                    <a:gd name="connsiteX8" fmla="*/ 211933 w 238031"/>
                    <a:gd name="connsiteY8" fmla="*/ 89458 h 273129"/>
                    <a:gd name="connsiteX9" fmla="*/ 210461 w 238031"/>
                    <a:gd name="connsiteY9" fmla="*/ 110881 h 273129"/>
                    <a:gd name="connsiteX10" fmla="*/ 200044 w 238031"/>
                    <a:gd name="connsiteY10" fmla="*/ 143603 h 273129"/>
                    <a:gd name="connsiteX11" fmla="*/ 196513 w 238031"/>
                    <a:gd name="connsiteY11" fmla="*/ 164673 h 273129"/>
                    <a:gd name="connsiteX12" fmla="*/ 170794 w 238031"/>
                    <a:gd name="connsiteY12" fmla="*/ 222291 h 273129"/>
                    <a:gd name="connsiteX13" fmla="*/ 162142 w 238031"/>
                    <a:gd name="connsiteY13" fmla="*/ 230825 h 273129"/>
                    <a:gd name="connsiteX14" fmla="*/ 113706 w 238031"/>
                    <a:gd name="connsiteY14" fmla="*/ 223232 h 273129"/>
                    <a:gd name="connsiteX15" fmla="*/ 90164 w 238031"/>
                    <a:gd name="connsiteY15" fmla="*/ 203222 h 273129"/>
                    <a:gd name="connsiteX16" fmla="*/ 74627 w 238031"/>
                    <a:gd name="connsiteY16" fmla="*/ 180858 h 273129"/>
                    <a:gd name="connsiteX17" fmla="*/ 60914 w 238031"/>
                    <a:gd name="connsiteY17" fmla="*/ 158964 h 273129"/>
                    <a:gd name="connsiteX18" fmla="*/ 50202 w 238031"/>
                    <a:gd name="connsiteY18" fmla="*/ 137659 h 273129"/>
                    <a:gd name="connsiteX19" fmla="*/ 48672 w 238031"/>
                    <a:gd name="connsiteY19" fmla="*/ 110469 h 273129"/>
                    <a:gd name="connsiteX20" fmla="*/ 74803 w 238031"/>
                    <a:gd name="connsiteY20" fmla="*/ 46730 h 273129"/>
                    <a:gd name="connsiteX21" fmla="*/ 100699 w 238031"/>
                    <a:gd name="connsiteY21" fmla="*/ 31546 h 273129"/>
                    <a:gd name="connsiteX22" fmla="*/ 114824 w 238031"/>
                    <a:gd name="connsiteY22" fmla="*/ 6709 h 273129"/>
                    <a:gd name="connsiteX23" fmla="*/ 114235 w 238031"/>
                    <a:gd name="connsiteY23" fmla="*/ 5532 h 273129"/>
                    <a:gd name="connsiteX24" fmla="*/ 106113 w 238031"/>
                    <a:gd name="connsiteY24" fmla="*/ 18657 h 273129"/>
                    <a:gd name="connsiteX25" fmla="*/ 89752 w 238031"/>
                    <a:gd name="connsiteY25" fmla="*/ 28014 h 273129"/>
                    <a:gd name="connsiteX26" fmla="*/ 32075 w 238031"/>
                    <a:gd name="connsiteY26" fmla="*/ 69565 h 273129"/>
                    <a:gd name="connsiteX27" fmla="*/ 353 w 238031"/>
                    <a:gd name="connsiteY27" fmla="*/ 91989 h 273129"/>
                    <a:gd name="connsiteX28" fmla="*/ 0 w 238031"/>
                    <a:gd name="connsiteY28" fmla="*/ 91989 h 273129"/>
                    <a:gd name="connsiteX29" fmla="*/ 22070 w 238031"/>
                    <a:gd name="connsiteY29" fmla="*/ 147311 h 273129"/>
                    <a:gd name="connsiteX30" fmla="*/ 49437 w 238031"/>
                    <a:gd name="connsiteY30" fmla="*/ 204635 h 273129"/>
                    <a:gd name="connsiteX31" fmla="*/ 140366 w 238031"/>
                    <a:gd name="connsiteY31" fmla="*/ 272022 h 273129"/>
                    <a:gd name="connsiteX32" fmla="*/ 211874 w 238031"/>
                    <a:gd name="connsiteY32" fmla="*/ 199044 h 273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38031" h="273129">
                      <a:moveTo>
                        <a:pt x="211874" y="199044"/>
                      </a:moveTo>
                      <a:cubicBezTo>
                        <a:pt x="223644" y="159612"/>
                        <a:pt x="247598" y="110115"/>
                        <a:pt x="233944" y="56029"/>
                      </a:cubicBezTo>
                      <a:cubicBezTo>
                        <a:pt x="231072" y="45541"/>
                        <a:pt x="225422" y="36024"/>
                        <a:pt x="217583" y="28485"/>
                      </a:cubicBezTo>
                      <a:cubicBezTo>
                        <a:pt x="209473" y="21107"/>
                        <a:pt x="199356" y="16313"/>
                        <a:pt x="188509" y="14713"/>
                      </a:cubicBezTo>
                      <a:cubicBezTo>
                        <a:pt x="180970" y="13402"/>
                        <a:pt x="173519" y="11613"/>
                        <a:pt x="166203" y="9358"/>
                      </a:cubicBezTo>
                      <a:cubicBezTo>
                        <a:pt x="160647" y="6633"/>
                        <a:pt x="154927" y="4255"/>
                        <a:pt x="149077" y="2236"/>
                      </a:cubicBezTo>
                      <a:cubicBezTo>
                        <a:pt x="141720" y="647"/>
                        <a:pt x="133716" y="1354"/>
                        <a:pt x="126183" y="0"/>
                      </a:cubicBezTo>
                      <a:cubicBezTo>
                        <a:pt x="143132" y="24660"/>
                        <a:pt x="182329" y="24424"/>
                        <a:pt x="200515" y="48260"/>
                      </a:cubicBezTo>
                      <a:cubicBezTo>
                        <a:pt x="209343" y="60031"/>
                        <a:pt x="211521" y="75039"/>
                        <a:pt x="211933" y="89458"/>
                      </a:cubicBezTo>
                      <a:cubicBezTo>
                        <a:pt x="212239" y="96631"/>
                        <a:pt x="211744" y="103816"/>
                        <a:pt x="210461" y="110881"/>
                      </a:cubicBezTo>
                      <a:cubicBezTo>
                        <a:pt x="208166" y="122122"/>
                        <a:pt x="202751" y="132480"/>
                        <a:pt x="200044" y="143603"/>
                      </a:cubicBezTo>
                      <a:cubicBezTo>
                        <a:pt x="198337" y="150548"/>
                        <a:pt x="197749" y="157669"/>
                        <a:pt x="196513" y="164673"/>
                      </a:cubicBezTo>
                      <a:cubicBezTo>
                        <a:pt x="192870" y="185719"/>
                        <a:pt x="184030" y="205529"/>
                        <a:pt x="170794" y="222291"/>
                      </a:cubicBezTo>
                      <a:cubicBezTo>
                        <a:pt x="168363" y="225563"/>
                        <a:pt x="165450" y="228441"/>
                        <a:pt x="162142" y="230825"/>
                      </a:cubicBezTo>
                      <a:cubicBezTo>
                        <a:pt x="147547" y="240300"/>
                        <a:pt x="126830" y="231649"/>
                        <a:pt x="113706" y="223232"/>
                      </a:cubicBezTo>
                      <a:cubicBezTo>
                        <a:pt x="105195" y="217382"/>
                        <a:pt x="97309" y="210679"/>
                        <a:pt x="90164" y="203222"/>
                      </a:cubicBezTo>
                      <a:cubicBezTo>
                        <a:pt x="84108" y="196413"/>
                        <a:pt x="78894" y="188903"/>
                        <a:pt x="74627" y="180858"/>
                      </a:cubicBezTo>
                      <a:lnTo>
                        <a:pt x="60914" y="158964"/>
                      </a:lnTo>
                      <a:cubicBezTo>
                        <a:pt x="56364" y="152402"/>
                        <a:pt x="52756" y="145228"/>
                        <a:pt x="50202" y="137659"/>
                      </a:cubicBezTo>
                      <a:cubicBezTo>
                        <a:pt x="48072" y="128760"/>
                        <a:pt x="47554" y="119551"/>
                        <a:pt x="48672" y="110469"/>
                      </a:cubicBezTo>
                      <a:cubicBezTo>
                        <a:pt x="50497" y="86927"/>
                        <a:pt x="55970" y="61149"/>
                        <a:pt x="74803" y="46730"/>
                      </a:cubicBezTo>
                      <a:cubicBezTo>
                        <a:pt x="82748" y="40845"/>
                        <a:pt x="92459" y="37196"/>
                        <a:pt x="100699" y="31546"/>
                      </a:cubicBezTo>
                      <a:cubicBezTo>
                        <a:pt x="108938" y="25896"/>
                        <a:pt x="116177" y="16656"/>
                        <a:pt x="114824" y="6709"/>
                      </a:cubicBezTo>
                      <a:lnTo>
                        <a:pt x="114235" y="5532"/>
                      </a:lnTo>
                      <a:cubicBezTo>
                        <a:pt x="112840" y="10594"/>
                        <a:pt x="110021" y="15150"/>
                        <a:pt x="106113" y="18657"/>
                      </a:cubicBezTo>
                      <a:cubicBezTo>
                        <a:pt x="101129" y="22530"/>
                        <a:pt x="95620" y="25681"/>
                        <a:pt x="89752" y="28014"/>
                      </a:cubicBezTo>
                      <a:cubicBezTo>
                        <a:pt x="68094" y="38132"/>
                        <a:pt x="48531" y="52226"/>
                        <a:pt x="32075" y="69565"/>
                      </a:cubicBezTo>
                      <a:cubicBezTo>
                        <a:pt x="22953" y="79158"/>
                        <a:pt x="13536" y="90399"/>
                        <a:pt x="353" y="91989"/>
                      </a:cubicBezTo>
                      <a:lnTo>
                        <a:pt x="0" y="91989"/>
                      </a:lnTo>
                      <a:cubicBezTo>
                        <a:pt x="2678" y="111968"/>
                        <a:pt x="10264" y="130973"/>
                        <a:pt x="22070" y="147311"/>
                      </a:cubicBezTo>
                      <a:cubicBezTo>
                        <a:pt x="40962" y="170853"/>
                        <a:pt x="39138" y="180681"/>
                        <a:pt x="49437" y="204635"/>
                      </a:cubicBezTo>
                      <a:cubicBezTo>
                        <a:pt x="59737" y="228588"/>
                        <a:pt x="104465" y="263194"/>
                        <a:pt x="140366" y="272022"/>
                      </a:cubicBezTo>
                      <a:cubicBezTo>
                        <a:pt x="176267" y="280850"/>
                        <a:pt x="201339" y="235062"/>
                        <a:pt x="211874" y="199044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xmlns="" id="{BF39CAD7-1FDF-42EE-9700-A74F11AB271F}"/>
                    </a:ext>
                  </a:extLst>
                </p:cNvPr>
                <p:cNvSpPr/>
                <p:nvPr/>
              </p:nvSpPr>
              <p:spPr>
                <a:xfrm>
                  <a:off x="8626616" y="2673487"/>
                  <a:ext cx="238031" cy="273129"/>
                </a:xfrm>
                <a:custGeom>
                  <a:avLst/>
                  <a:gdLst>
                    <a:gd name="connsiteX0" fmla="*/ 211874 w 238031"/>
                    <a:gd name="connsiteY0" fmla="*/ 199044 h 273129"/>
                    <a:gd name="connsiteX1" fmla="*/ 233944 w 238031"/>
                    <a:gd name="connsiteY1" fmla="*/ 56029 h 273129"/>
                    <a:gd name="connsiteX2" fmla="*/ 217583 w 238031"/>
                    <a:gd name="connsiteY2" fmla="*/ 28485 h 273129"/>
                    <a:gd name="connsiteX3" fmla="*/ 188509 w 238031"/>
                    <a:gd name="connsiteY3" fmla="*/ 14713 h 273129"/>
                    <a:gd name="connsiteX4" fmla="*/ 166203 w 238031"/>
                    <a:gd name="connsiteY4" fmla="*/ 9358 h 273129"/>
                    <a:gd name="connsiteX5" fmla="*/ 149077 w 238031"/>
                    <a:gd name="connsiteY5" fmla="*/ 2236 h 273129"/>
                    <a:gd name="connsiteX6" fmla="*/ 126183 w 238031"/>
                    <a:gd name="connsiteY6" fmla="*/ 0 h 273129"/>
                    <a:gd name="connsiteX7" fmla="*/ 200515 w 238031"/>
                    <a:gd name="connsiteY7" fmla="*/ 48260 h 273129"/>
                    <a:gd name="connsiteX8" fmla="*/ 211933 w 238031"/>
                    <a:gd name="connsiteY8" fmla="*/ 89458 h 273129"/>
                    <a:gd name="connsiteX9" fmla="*/ 210461 w 238031"/>
                    <a:gd name="connsiteY9" fmla="*/ 110881 h 273129"/>
                    <a:gd name="connsiteX10" fmla="*/ 200044 w 238031"/>
                    <a:gd name="connsiteY10" fmla="*/ 143603 h 273129"/>
                    <a:gd name="connsiteX11" fmla="*/ 196513 w 238031"/>
                    <a:gd name="connsiteY11" fmla="*/ 164673 h 273129"/>
                    <a:gd name="connsiteX12" fmla="*/ 170794 w 238031"/>
                    <a:gd name="connsiteY12" fmla="*/ 222291 h 273129"/>
                    <a:gd name="connsiteX13" fmla="*/ 162142 w 238031"/>
                    <a:gd name="connsiteY13" fmla="*/ 230825 h 273129"/>
                    <a:gd name="connsiteX14" fmla="*/ 113706 w 238031"/>
                    <a:gd name="connsiteY14" fmla="*/ 223232 h 273129"/>
                    <a:gd name="connsiteX15" fmla="*/ 90164 w 238031"/>
                    <a:gd name="connsiteY15" fmla="*/ 203222 h 273129"/>
                    <a:gd name="connsiteX16" fmla="*/ 74627 w 238031"/>
                    <a:gd name="connsiteY16" fmla="*/ 180858 h 273129"/>
                    <a:gd name="connsiteX17" fmla="*/ 60914 w 238031"/>
                    <a:gd name="connsiteY17" fmla="*/ 158964 h 273129"/>
                    <a:gd name="connsiteX18" fmla="*/ 50202 w 238031"/>
                    <a:gd name="connsiteY18" fmla="*/ 137659 h 273129"/>
                    <a:gd name="connsiteX19" fmla="*/ 48672 w 238031"/>
                    <a:gd name="connsiteY19" fmla="*/ 110469 h 273129"/>
                    <a:gd name="connsiteX20" fmla="*/ 74803 w 238031"/>
                    <a:gd name="connsiteY20" fmla="*/ 46730 h 273129"/>
                    <a:gd name="connsiteX21" fmla="*/ 100699 w 238031"/>
                    <a:gd name="connsiteY21" fmla="*/ 31546 h 273129"/>
                    <a:gd name="connsiteX22" fmla="*/ 114824 w 238031"/>
                    <a:gd name="connsiteY22" fmla="*/ 6709 h 273129"/>
                    <a:gd name="connsiteX23" fmla="*/ 114235 w 238031"/>
                    <a:gd name="connsiteY23" fmla="*/ 5532 h 273129"/>
                    <a:gd name="connsiteX24" fmla="*/ 106113 w 238031"/>
                    <a:gd name="connsiteY24" fmla="*/ 18657 h 273129"/>
                    <a:gd name="connsiteX25" fmla="*/ 89752 w 238031"/>
                    <a:gd name="connsiteY25" fmla="*/ 28014 h 273129"/>
                    <a:gd name="connsiteX26" fmla="*/ 32075 w 238031"/>
                    <a:gd name="connsiteY26" fmla="*/ 69565 h 273129"/>
                    <a:gd name="connsiteX27" fmla="*/ 353 w 238031"/>
                    <a:gd name="connsiteY27" fmla="*/ 91989 h 273129"/>
                    <a:gd name="connsiteX28" fmla="*/ 0 w 238031"/>
                    <a:gd name="connsiteY28" fmla="*/ 91989 h 273129"/>
                    <a:gd name="connsiteX29" fmla="*/ 22070 w 238031"/>
                    <a:gd name="connsiteY29" fmla="*/ 147311 h 273129"/>
                    <a:gd name="connsiteX30" fmla="*/ 49437 w 238031"/>
                    <a:gd name="connsiteY30" fmla="*/ 204635 h 273129"/>
                    <a:gd name="connsiteX31" fmla="*/ 140366 w 238031"/>
                    <a:gd name="connsiteY31" fmla="*/ 272022 h 273129"/>
                    <a:gd name="connsiteX32" fmla="*/ 211874 w 238031"/>
                    <a:gd name="connsiteY32" fmla="*/ 199044 h 273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38031" h="273129">
                      <a:moveTo>
                        <a:pt x="211874" y="199044"/>
                      </a:moveTo>
                      <a:cubicBezTo>
                        <a:pt x="223644" y="159612"/>
                        <a:pt x="247598" y="110115"/>
                        <a:pt x="233944" y="56029"/>
                      </a:cubicBezTo>
                      <a:cubicBezTo>
                        <a:pt x="231072" y="45541"/>
                        <a:pt x="225422" y="36024"/>
                        <a:pt x="217583" y="28485"/>
                      </a:cubicBezTo>
                      <a:cubicBezTo>
                        <a:pt x="209473" y="21107"/>
                        <a:pt x="199356" y="16313"/>
                        <a:pt x="188509" y="14713"/>
                      </a:cubicBezTo>
                      <a:cubicBezTo>
                        <a:pt x="180970" y="13402"/>
                        <a:pt x="173519" y="11613"/>
                        <a:pt x="166203" y="9358"/>
                      </a:cubicBezTo>
                      <a:cubicBezTo>
                        <a:pt x="160647" y="6633"/>
                        <a:pt x="154927" y="4255"/>
                        <a:pt x="149077" y="2236"/>
                      </a:cubicBezTo>
                      <a:cubicBezTo>
                        <a:pt x="141720" y="647"/>
                        <a:pt x="133716" y="1354"/>
                        <a:pt x="126183" y="0"/>
                      </a:cubicBezTo>
                      <a:cubicBezTo>
                        <a:pt x="143132" y="24660"/>
                        <a:pt x="182329" y="24424"/>
                        <a:pt x="200515" y="48260"/>
                      </a:cubicBezTo>
                      <a:cubicBezTo>
                        <a:pt x="209343" y="60031"/>
                        <a:pt x="211521" y="75039"/>
                        <a:pt x="211933" y="89458"/>
                      </a:cubicBezTo>
                      <a:cubicBezTo>
                        <a:pt x="212239" y="96631"/>
                        <a:pt x="211744" y="103816"/>
                        <a:pt x="210461" y="110881"/>
                      </a:cubicBezTo>
                      <a:cubicBezTo>
                        <a:pt x="208166" y="122122"/>
                        <a:pt x="202751" y="132480"/>
                        <a:pt x="200044" y="143603"/>
                      </a:cubicBezTo>
                      <a:cubicBezTo>
                        <a:pt x="198337" y="150548"/>
                        <a:pt x="197749" y="157669"/>
                        <a:pt x="196513" y="164673"/>
                      </a:cubicBezTo>
                      <a:cubicBezTo>
                        <a:pt x="192870" y="185719"/>
                        <a:pt x="184030" y="205529"/>
                        <a:pt x="170794" y="222291"/>
                      </a:cubicBezTo>
                      <a:cubicBezTo>
                        <a:pt x="168363" y="225563"/>
                        <a:pt x="165450" y="228441"/>
                        <a:pt x="162142" y="230825"/>
                      </a:cubicBezTo>
                      <a:cubicBezTo>
                        <a:pt x="147547" y="240300"/>
                        <a:pt x="126830" y="231649"/>
                        <a:pt x="113706" y="223232"/>
                      </a:cubicBezTo>
                      <a:cubicBezTo>
                        <a:pt x="105195" y="217382"/>
                        <a:pt x="97309" y="210679"/>
                        <a:pt x="90164" y="203222"/>
                      </a:cubicBezTo>
                      <a:cubicBezTo>
                        <a:pt x="84108" y="196413"/>
                        <a:pt x="78894" y="188903"/>
                        <a:pt x="74627" y="180858"/>
                      </a:cubicBezTo>
                      <a:lnTo>
                        <a:pt x="60914" y="158964"/>
                      </a:lnTo>
                      <a:cubicBezTo>
                        <a:pt x="56364" y="152402"/>
                        <a:pt x="52756" y="145228"/>
                        <a:pt x="50202" y="137659"/>
                      </a:cubicBezTo>
                      <a:cubicBezTo>
                        <a:pt x="48072" y="128760"/>
                        <a:pt x="47554" y="119551"/>
                        <a:pt x="48672" y="110469"/>
                      </a:cubicBezTo>
                      <a:cubicBezTo>
                        <a:pt x="50497" y="86927"/>
                        <a:pt x="55970" y="61149"/>
                        <a:pt x="74803" y="46730"/>
                      </a:cubicBezTo>
                      <a:cubicBezTo>
                        <a:pt x="82748" y="40845"/>
                        <a:pt x="92459" y="37196"/>
                        <a:pt x="100699" y="31546"/>
                      </a:cubicBezTo>
                      <a:cubicBezTo>
                        <a:pt x="108938" y="25896"/>
                        <a:pt x="116177" y="16656"/>
                        <a:pt x="114824" y="6709"/>
                      </a:cubicBezTo>
                      <a:lnTo>
                        <a:pt x="114235" y="5532"/>
                      </a:lnTo>
                      <a:cubicBezTo>
                        <a:pt x="112840" y="10594"/>
                        <a:pt x="110021" y="15150"/>
                        <a:pt x="106113" y="18657"/>
                      </a:cubicBezTo>
                      <a:cubicBezTo>
                        <a:pt x="101129" y="22530"/>
                        <a:pt x="95620" y="25681"/>
                        <a:pt x="89752" y="28014"/>
                      </a:cubicBezTo>
                      <a:cubicBezTo>
                        <a:pt x="68094" y="38132"/>
                        <a:pt x="48531" y="52226"/>
                        <a:pt x="32075" y="69565"/>
                      </a:cubicBezTo>
                      <a:cubicBezTo>
                        <a:pt x="22953" y="79158"/>
                        <a:pt x="13536" y="90399"/>
                        <a:pt x="353" y="91989"/>
                      </a:cubicBezTo>
                      <a:lnTo>
                        <a:pt x="0" y="91989"/>
                      </a:lnTo>
                      <a:cubicBezTo>
                        <a:pt x="2678" y="111968"/>
                        <a:pt x="10264" y="130973"/>
                        <a:pt x="22070" y="147311"/>
                      </a:cubicBezTo>
                      <a:cubicBezTo>
                        <a:pt x="40962" y="170853"/>
                        <a:pt x="39138" y="180681"/>
                        <a:pt x="49437" y="204635"/>
                      </a:cubicBezTo>
                      <a:cubicBezTo>
                        <a:pt x="59737" y="228588"/>
                        <a:pt x="104465" y="263194"/>
                        <a:pt x="140366" y="272022"/>
                      </a:cubicBezTo>
                      <a:cubicBezTo>
                        <a:pt x="176267" y="280850"/>
                        <a:pt x="201339" y="235062"/>
                        <a:pt x="211874" y="199044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xmlns="" id="{4A4626F0-B068-43C9-98C1-65CB9B0AC434}"/>
                    </a:ext>
                  </a:extLst>
                </p:cNvPr>
                <p:cNvSpPr/>
                <p:nvPr/>
              </p:nvSpPr>
              <p:spPr>
                <a:xfrm>
                  <a:off x="8782081" y="2645473"/>
                  <a:ext cx="56418" cy="48907"/>
                </a:xfrm>
                <a:custGeom>
                  <a:avLst/>
                  <a:gdLst>
                    <a:gd name="connsiteX0" fmla="*/ 38223 w 56418"/>
                    <a:gd name="connsiteY0" fmla="*/ 44140 h 48907"/>
                    <a:gd name="connsiteX1" fmla="*/ 1322 w 56418"/>
                    <a:gd name="connsiteY1" fmla="*/ 27132 h 48907"/>
                    <a:gd name="connsiteX2" fmla="*/ 1027 w 56418"/>
                    <a:gd name="connsiteY2" fmla="*/ 13301 h 48907"/>
                    <a:gd name="connsiteX3" fmla="*/ 3440 w 56418"/>
                    <a:gd name="connsiteY3" fmla="*/ 5885 h 48907"/>
                    <a:gd name="connsiteX4" fmla="*/ 6795 w 56418"/>
                    <a:gd name="connsiteY4" fmla="*/ 0 h 48907"/>
                    <a:gd name="connsiteX5" fmla="*/ 7737 w 56418"/>
                    <a:gd name="connsiteY5" fmla="*/ 13007 h 48907"/>
                    <a:gd name="connsiteX6" fmla="*/ 24451 w 56418"/>
                    <a:gd name="connsiteY6" fmla="*/ 24777 h 48907"/>
                    <a:gd name="connsiteX7" fmla="*/ 36869 w 56418"/>
                    <a:gd name="connsiteY7" fmla="*/ 27720 h 48907"/>
                    <a:gd name="connsiteX8" fmla="*/ 42460 w 56418"/>
                    <a:gd name="connsiteY8" fmla="*/ 27720 h 48907"/>
                    <a:gd name="connsiteX9" fmla="*/ 45521 w 56418"/>
                    <a:gd name="connsiteY9" fmla="*/ 18186 h 48907"/>
                    <a:gd name="connsiteX10" fmla="*/ 56409 w 56418"/>
                    <a:gd name="connsiteY10" fmla="*/ 48907 h 48907"/>
                    <a:gd name="connsiteX11" fmla="*/ 38223 w 56418"/>
                    <a:gd name="connsiteY11" fmla="*/ 44140 h 48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418" h="48907">
                      <a:moveTo>
                        <a:pt x="38223" y="44140"/>
                      </a:moveTo>
                      <a:cubicBezTo>
                        <a:pt x="25569" y="42375"/>
                        <a:pt x="6383" y="41256"/>
                        <a:pt x="1322" y="27132"/>
                      </a:cubicBezTo>
                      <a:cubicBezTo>
                        <a:pt x="-332" y="22687"/>
                        <a:pt x="-438" y="17812"/>
                        <a:pt x="1027" y="13301"/>
                      </a:cubicBezTo>
                      <a:cubicBezTo>
                        <a:pt x="1628" y="10767"/>
                        <a:pt x="2434" y="8287"/>
                        <a:pt x="3440" y="5885"/>
                      </a:cubicBezTo>
                      <a:cubicBezTo>
                        <a:pt x="4088" y="4473"/>
                        <a:pt x="6677" y="1648"/>
                        <a:pt x="6795" y="0"/>
                      </a:cubicBezTo>
                      <a:cubicBezTo>
                        <a:pt x="6189" y="4353"/>
                        <a:pt x="6513" y="8786"/>
                        <a:pt x="7737" y="13007"/>
                      </a:cubicBezTo>
                      <a:cubicBezTo>
                        <a:pt x="10503" y="21011"/>
                        <a:pt x="17094" y="23247"/>
                        <a:pt x="24451" y="24777"/>
                      </a:cubicBezTo>
                      <a:lnTo>
                        <a:pt x="36869" y="27720"/>
                      </a:lnTo>
                      <a:cubicBezTo>
                        <a:pt x="38682" y="28339"/>
                        <a:pt x="40648" y="28339"/>
                        <a:pt x="42460" y="27720"/>
                      </a:cubicBezTo>
                      <a:cubicBezTo>
                        <a:pt x="45697" y="26249"/>
                        <a:pt x="45874" y="21835"/>
                        <a:pt x="45521" y="18186"/>
                      </a:cubicBezTo>
                      <a:cubicBezTo>
                        <a:pt x="52766" y="26761"/>
                        <a:pt x="56638" y="37684"/>
                        <a:pt x="56409" y="48907"/>
                      </a:cubicBezTo>
                      <a:cubicBezTo>
                        <a:pt x="50859" y="45775"/>
                        <a:pt x="44597" y="44133"/>
                        <a:pt x="38223" y="4414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xmlns="" id="{33D03B4E-8FC4-45BD-9AE1-BD122D52E74A}"/>
                    </a:ext>
                  </a:extLst>
                </p:cNvPr>
                <p:cNvSpPr/>
                <p:nvPr/>
              </p:nvSpPr>
              <p:spPr>
                <a:xfrm>
                  <a:off x="8782081" y="2645473"/>
                  <a:ext cx="56418" cy="48907"/>
                </a:xfrm>
                <a:custGeom>
                  <a:avLst/>
                  <a:gdLst>
                    <a:gd name="connsiteX0" fmla="*/ 38223 w 56418"/>
                    <a:gd name="connsiteY0" fmla="*/ 44140 h 48907"/>
                    <a:gd name="connsiteX1" fmla="*/ 1322 w 56418"/>
                    <a:gd name="connsiteY1" fmla="*/ 27132 h 48907"/>
                    <a:gd name="connsiteX2" fmla="*/ 1027 w 56418"/>
                    <a:gd name="connsiteY2" fmla="*/ 13301 h 48907"/>
                    <a:gd name="connsiteX3" fmla="*/ 3440 w 56418"/>
                    <a:gd name="connsiteY3" fmla="*/ 5885 h 48907"/>
                    <a:gd name="connsiteX4" fmla="*/ 6795 w 56418"/>
                    <a:gd name="connsiteY4" fmla="*/ 0 h 48907"/>
                    <a:gd name="connsiteX5" fmla="*/ 7737 w 56418"/>
                    <a:gd name="connsiteY5" fmla="*/ 13007 h 48907"/>
                    <a:gd name="connsiteX6" fmla="*/ 24451 w 56418"/>
                    <a:gd name="connsiteY6" fmla="*/ 24777 h 48907"/>
                    <a:gd name="connsiteX7" fmla="*/ 36869 w 56418"/>
                    <a:gd name="connsiteY7" fmla="*/ 27720 h 48907"/>
                    <a:gd name="connsiteX8" fmla="*/ 42460 w 56418"/>
                    <a:gd name="connsiteY8" fmla="*/ 27720 h 48907"/>
                    <a:gd name="connsiteX9" fmla="*/ 45521 w 56418"/>
                    <a:gd name="connsiteY9" fmla="*/ 18186 h 48907"/>
                    <a:gd name="connsiteX10" fmla="*/ 56409 w 56418"/>
                    <a:gd name="connsiteY10" fmla="*/ 48907 h 48907"/>
                    <a:gd name="connsiteX11" fmla="*/ 38223 w 56418"/>
                    <a:gd name="connsiteY11" fmla="*/ 44140 h 48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418" h="48907">
                      <a:moveTo>
                        <a:pt x="38223" y="44140"/>
                      </a:moveTo>
                      <a:cubicBezTo>
                        <a:pt x="25569" y="42375"/>
                        <a:pt x="6383" y="41256"/>
                        <a:pt x="1322" y="27132"/>
                      </a:cubicBezTo>
                      <a:cubicBezTo>
                        <a:pt x="-332" y="22687"/>
                        <a:pt x="-438" y="17812"/>
                        <a:pt x="1027" y="13301"/>
                      </a:cubicBezTo>
                      <a:cubicBezTo>
                        <a:pt x="1628" y="10767"/>
                        <a:pt x="2434" y="8287"/>
                        <a:pt x="3440" y="5885"/>
                      </a:cubicBezTo>
                      <a:cubicBezTo>
                        <a:pt x="4088" y="4473"/>
                        <a:pt x="6677" y="1648"/>
                        <a:pt x="6795" y="0"/>
                      </a:cubicBezTo>
                      <a:cubicBezTo>
                        <a:pt x="6189" y="4353"/>
                        <a:pt x="6513" y="8786"/>
                        <a:pt x="7737" y="13007"/>
                      </a:cubicBezTo>
                      <a:cubicBezTo>
                        <a:pt x="10503" y="21011"/>
                        <a:pt x="17094" y="23247"/>
                        <a:pt x="24451" y="24777"/>
                      </a:cubicBezTo>
                      <a:lnTo>
                        <a:pt x="36869" y="27720"/>
                      </a:lnTo>
                      <a:cubicBezTo>
                        <a:pt x="38682" y="28339"/>
                        <a:pt x="40648" y="28339"/>
                        <a:pt x="42460" y="27720"/>
                      </a:cubicBezTo>
                      <a:cubicBezTo>
                        <a:pt x="45697" y="26249"/>
                        <a:pt x="45874" y="21835"/>
                        <a:pt x="45521" y="18186"/>
                      </a:cubicBezTo>
                      <a:cubicBezTo>
                        <a:pt x="52766" y="26761"/>
                        <a:pt x="56638" y="37684"/>
                        <a:pt x="56409" y="48907"/>
                      </a:cubicBezTo>
                      <a:cubicBezTo>
                        <a:pt x="50859" y="45775"/>
                        <a:pt x="44597" y="44133"/>
                        <a:pt x="38223" y="44140"/>
                      </a:cubicBezTo>
                      <a:close/>
                    </a:path>
                  </a:pathLst>
                </a:custGeom>
                <a:solidFill>
                  <a:srgbClr val="FFFFFF">
                    <a:alpha val="35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xmlns="" id="{4A398876-1B43-4929-A398-03480B7641F4}"/>
                    </a:ext>
                  </a:extLst>
                </p:cNvPr>
                <p:cNvSpPr/>
                <p:nvPr/>
              </p:nvSpPr>
              <p:spPr>
                <a:xfrm>
                  <a:off x="8614574" y="2652354"/>
                  <a:ext cx="126385" cy="111232"/>
                </a:xfrm>
                <a:custGeom>
                  <a:avLst/>
                  <a:gdLst>
                    <a:gd name="connsiteX0" fmla="*/ 9216 w 126385"/>
                    <a:gd name="connsiteY0" fmla="*/ 72631 h 111232"/>
                    <a:gd name="connsiteX1" fmla="*/ 18927 w 126385"/>
                    <a:gd name="connsiteY1" fmla="*/ 84931 h 111232"/>
                    <a:gd name="connsiteX2" fmla="*/ 31287 w 126385"/>
                    <a:gd name="connsiteY2" fmla="*/ 81518 h 111232"/>
                    <a:gd name="connsiteX3" fmla="*/ 45823 w 126385"/>
                    <a:gd name="connsiteY3" fmla="*/ 63449 h 111232"/>
                    <a:gd name="connsiteX4" fmla="*/ 79135 w 126385"/>
                    <a:gd name="connsiteY4" fmla="*/ 42615 h 111232"/>
                    <a:gd name="connsiteX5" fmla="*/ 94201 w 126385"/>
                    <a:gd name="connsiteY5" fmla="*/ 39672 h 111232"/>
                    <a:gd name="connsiteX6" fmla="*/ 111857 w 126385"/>
                    <a:gd name="connsiteY6" fmla="*/ 22311 h 111232"/>
                    <a:gd name="connsiteX7" fmla="*/ 103088 w 126385"/>
                    <a:gd name="connsiteY7" fmla="*/ 123 h 111232"/>
                    <a:gd name="connsiteX8" fmla="*/ 117096 w 126385"/>
                    <a:gd name="connsiteY8" fmla="*/ 5125 h 111232"/>
                    <a:gd name="connsiteX9" fmla="*/ 124805 w 126385"/>
                    <a:gd name="connsiteY9" fmla="*/ 18367 h 111232"/>
                    <a:gd name="connsiteX10" fmla="*/ 126336 w 126385"/>
                    <a:gd name="connsiteY10" fmla="*/ 27784 h 111232"/>
                    <a:gd name="connsiteX11" fmla="*/ 123157 w 126385"/>
                    <a:gd name="connsiteY11" fmla="*/ 35141 h 111232"/>
                    <a:gd name="connsiteX12" fmla="*/ 103736 w 126385"/>
                    <a:gd name="connsiteY12" fmla="*/ 50325 h 111232"/>
                    <a:gd name="connsiteX13" fmla="*/ 81077 w 126385"/>
                    <a:gd name="connsiteY13" fmla="*/ 60683 h 111232"/>
                    <a:gd name="connsiteX14" fmla="*/ 48707 w 126385"/>
                    <a:gd name="connsiteY14" fmla="*/ 87933 h 111232"/>
                    <a:gd name="connsiteX15" fmla="*/ 21399 w 126385"/>
                    <a:gd name="connsiteY15" fmla="*/ 110062 h 111232"/>
                    <a:gd name="connsiteX16" fmla="*/ 7039 w 126385"/>
                    <a:gd name="connsiteY16" fmla="*/ 109297 h 111232"/>
                    <a:gd name="connsiteX17" fmla="*/ 1565 w 126385"/>
                    <a:gd name="connsiteY17" fmla="*/ 78163 h 111232"/>
                    <a:gd name="connsiteX18" fmla="*/ 5391 w 126385"/>
                    <a:gd name="connsiteY18" fmla="*/ 63508 h 111232"/>
                    <a:gd name="connsiteX19" fmla="*/ 13807 w 126385"/>
                    <a:gd name="connsiteY19" fmla="*/ 49266 h 111232"/>
                    <a:gd name="connsiteX20" fmla="*/ 9687 w 126385"/>
                    <a:gd name="connsiteY20" fmla="*/ 62684 h 111232"/>
                    <a:gd name="connsiteX21" fmla="*/ 9216 w 126385"/>
                    <a:gd name="connsiteY21" fmla="*/ 72631 h 11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6385" h="111232">
                      <a:moveTo>
                        <a:pt x="9216" y="72631"/>
                      </a:moveTo>
                      <a:cubicBezTo>
                        <a:pt x="9776" y="78274"/>
                        <a:pt x="13566" y="83076"/>
                        <a:pt x="18927" y="84931"/>
                      </a:cubicBezTo>
                      <a:cubicBezTo>
                        <a:pt x="23353" y="85707"/>
                        <a:pt x="27891" y="84454"/>
                        <a:pt x="31287" y="81518"/>
                      </a:cubicBezTo>
                      <a:cubicBezTo>
                        <a:pt x="36884" y="76142"/>
                        <a:pt x="41774" y="70070"/>
                        <a:pt x="45823" y="63449"/>
                      </a:cubicBezTo>
                      <a:cubicBezTo>
                        <a:pt x="54110" y="52778"/>
                        <a:pt x="65916" y="45395"/>
                        <a:pt x="79135" y="42615"/>
                      </a:cubicBezTo>
                      <a:cubicBezTo>
                        <a:pt x="84208" y="41901"/>
                        <a:pt x="89234" y="40919"/>
                        <a:pt x="94201" y="39672"/>
                      </a:cubicBezTo>
                      <a:cubicBezTo>
                        <a:pt x="102606" y="37181"/>
                        <a:pt x="109227" y="30674"/>
                        <a:pt x="111857" y="22311"/>
                      </a:cubicBezTo>
                      <a:cubicBezTo>
                        <a:pt x="114229" y="13786"/>
                        <a:pt x="110645" y="4724"/>
                        <a:pt x="103088" y="123"/>
                      </a:cubicBezTo>
                      <a:cubicBezTo>
                        <a:pt x="108285" y="-512"/>
                        <a:pt x="113476" y="1342"/>
                        <a:pt x="117096" y="5125"/>
                      </a:cubicBezTo>
                      <a:cubicBezTo>
                        <a:pt x="120650" y="8889"/>
                        <a:pt x="123287" y="13420"/>
                        <a:pt x="124805" y="18367"/>
                      </a:cubicBezTo>
                      <a:cubicBezTo>
                        <a:pt x="126035" y="21346"/>
                        <a:pt x="126559" y="24569"/>
                        <a:pt x="126336" y="27784"/>
                      </a:cubicBezTo>
                      <a:cubicBezTo>
                        <a:pt x="125853" y="30447"/>
                        <a:pt x="124764" y="32964"/>
                        <a:pt x="123157" y="35141"/>
                      </a:cubicBezTo>
                      <a:cubicBezTo>
                        <a:pt x="118072" y="41763"/>
                        <a:pt x="111387" y="46987"/>
                        <a:pt x="103736" y="50325"/>
                      </a:cubicBezTo>
                      <a:cubicBezTo>
                        <a:pt x="96320" y="53974"/>
                        <a:pt x="88434" y="56740"/>
                        <a:pt x="81077" y="60683"/>
                      </a:cubicBezTo>
                      <a:cubicBezTo>
                        <a:pt x="68659" y="67636"/>
                        <a:pt x="57677" y="76882"/>
                        <a:pt x="48707" y="87933"/>
                      </a:cubicBezTo>
                      <a:cubicBezTo>
                        <a:pt x="40939" y="96996"/>
                        <a:pt x="33229" y="106295"/>
                        <a:pt x="21399" y="110062"/>
                      </a:cubicBezTo>
                      <a:cubicBezTo>
                        <a:pt x="16720" y="111856"/>
                        <a:pt x="11500" y="111578"/>
                        <a:pt x="7039" y="109297"/>
                      </a:cubicBezTo>
                      <a:cubicBezTo>
                        <a:pt x="-2083" y="102705"/>
                        <a:pt x="-436" y="87579"/>
                        <a:pt x="1565" y="78163"/>
                      </a:cubicBezTo>
                      <a:cubicBezTo>
                        <a:pt x="2425" y="73179"/>
                        <a:pt x="3702" y="68276"/>
                        <a:pt x="5391" y="63508"/>
                      </a:cubicBezTo>
                      <a:cubicBezTo>
                        <a:pt x="7392" y="58388"/>
                        <a:pt x="11983" y="54209"/>
                        <a:pt x="13807" y="49266"/>
                      </a:cubicBezTo>
                      <a:cubicBezTo>
                        <a:pt x="12053" y="53613"/>
                        <a:pt x="10676" y="58103"/>
                        <a:pt x="9687" y="62684"/>
                      </a:cubicBezTo>
                      <a:cubicBezTo>
                        <a:pt x="9005" y="65954"/>
                        <a:pt x="8846" y="69311"/>
                        <a:pt x="9216" y="7263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xmlns="" id="{30788284-E303-4DDD-8EC3-2E64F4FB3562}"/>
                    </a:ext>
                  </a:extLst>
                </p:cNvPr>
                <p:cNvSpPr/>
                <p:nvPr/>
              </p:nvSpPr>
              <p:spPr>
                <a:xfrm>
                  <a:off x="8614574" y="2652354"/>
                  <a:ext cx="126385" cy="111232"/>
                </a:xfrm>
                <a:custGeom>
                  <a:avLst/>
                  <a:gdLst>
                    <a:gd name="connsiteX0" fmla="*/ 9216 w 126385"/>
                    <a:gd name="connsiteY0" fmla="*/ 72631 h 111232"/>
                    <a:gd name="connsiteX1" fmla="*/ 18927 w 126385"/>
                    <a:gd name="connsiteY1" fmla="*/ 84931 h 111232"/>
                    <a:gd name="connsiteX2" fmla="*/ 31287 w 126385"/>
                    <a:gd name="connsiteY2" fmla="*/ 81518 h 111232"/>
                    <a:gd name="connsiteX3" fmla="*/ 45823 w 126385"/>
                    <a:gd name="connsiteY3" fmla="*/ 63449 h 111232"/>
                    <a:gd name="connsiteX4" fmla="*/ 79135 w 126385"/>
                    <a:gd name="connsiteY4" fmla="*/ 42615 h 111232"/>
                    <a:gd name="connsiteX5" fmla="*/ 94201 w 126385"/>
                    <a:gd name="connsiteY5" fmla="*/ 39672 h 111232"/>
                    <a:gd name="connsiteX6" fmla="*/ 111857 w 126385"/>
                    <a:gd name="connsiteY6" fmla="*/ 22311 h 111232"/>
                    <a:gd name="connsiteX7" fmla="*/ 103088 w 126385"/>
                    <a:gd name="connsiteY7" fmla="*/ 123 h 111232"/>
                    <a:gd name="connsiteX8" fmla="*/ 117096 w 126385"/>
                    <a:gd name="connsiteY8" fmla="*/ 5125 h 111232"/>
                    <a:gd name="connsiteX9" fmla="*/ 124805 w 126385"/>
                    <a:gd name="connsiteY9" fmla="*/ 18367 h 111232"/>
                    <a:gd name="connsiteX10" fmla="*/ 126336 w 126385"/>
                    <a:gd name="connsiteY10" fmla="*/ 27784 h 111232"/>
                    <a:gd name="connsiteX11" fmla="*/ 123157 w 126385"/>
                    <a:gd name="connsiteY11" fmla="*/ 35141 h 111232"/>
                    <a:gd name="connsiteX12" fmla="*/ 103736 w 126385"/>
                    <a:gd name="connsiteY12" fmla="*/ 50325 h 111232"/>
                    <a:gd name="connsiteX13" fmla="*/ 81077 w 126385"/>
                    <a:gd name="connsiteY13" fmla="*/ 60683 h 111232"/>
                    <a:gd name="connsiteX14" fmla="*/ 48707 w 126385"/>
                    <a:gd name="connsiteY14" fmla="*/ 87933 h 111232"/>
                    <a:gd name="connsiteX15" fmla="*/ 21399 w 126385"/>
                    <a:gd name="connsiteY15" fmla="*/ 110062 h 111232"/>
                    <a:gd name="connsiteX16" fmla="*/ 7039 w 126385"/>
                    <a:gd name="connsiteY16" fmla="*/ 109297 h 111232"/>
                    <a:gd name="connsiteX17" fmla="*/ 1565 w 126385"/>
                    <a:gd name="connsiteY17" fmla="*/ 78163 h 111232"/>
                    <a:gd name="connsiteX18" fmla="*/ 5391 w 126385"/>
                    <a:gd name="connsiteY18" fmla="*/ 63508 h 111232"/>
                    <a:gd name="connsiteX19" fmla="*/ 13807 w 126385"/>
                    <a:gd name="connsiteY19" fmla="*/ 49266 h 111232"/>
                    <a:gd name="connsiteX20" fmla="*/ 9687 w 126385"/>
                    <a:gd name="connsiteY20" fmla="*/ 62684 h 111232"/>
                    <a:gd name="connsiteX21" fmla="*/ 9216 w 126385"/>
                    <a:gd name="connsiteY21" fmla="*/ 72631 h 11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6385" h="111232">
                      <a:moveTo>
                        <a:pt x="9216" y="72631"/>
                      </a:moveTo>
                      <a:cubicBezTo>
                        <a:pt x="9776" y="78274"/>
                        <a:pt x="13566" y="83076"/>
                        <a:pt x="18927" y="84931"/>
                      </a:cubicBezTo>
                      <a:cubicBezTo>
                        <a:pt x="23353" y="85707"/>
                        <a:pt x="27891" y="84454"/>
                        <a:pt x="31287" y="81518"/>
                      </a:cubicBezTo>
                      <a:cubicBezTo>
                        <a:pt x="36884" y="76142"/>
                        <a:pt x="41774" y="70070"/>
                        <a:pt x="45823" y="63449"/>
                      </a:cubicBezTo>
                      <a:cubicBezTo>
                        <a:pt x="54110" y="52778"/>
                        <a:pt x="65916" y="45395"/>
                        <a:pt x="79135" y="42615"/>
                      </a:cubicBezTo>
                      <a:cubicBezTo>
                        <a:pt x="84208" y="41901"/>
                        <a:pt x="89234" y="40919"/>
                        <a:pt x="94201" y="39672"/>
                      </a:cubicBezTo>
                      <a:cubicBezTo>
                        <a:pt x="102606" y="37181"/>
                        <a:pt x="109227" y="30674"/>
                        <a:pt x="111857" y="22311"/>
                      </a:cubicBezTo>
                      <a:cubicBezTo>
                        <a:pt x="114229" y="13786"/>
                        <a:pt x="110645" y="4724"/>
                        <a:pt x="103088" y="123"/>
                      </a:cubicBezTo>
                      <a:cubicBezTo>
                        <a:pt x="108285" y="-512"/>
                        <a:pt x="113476" y="1342"/>
                        <a:pt x="117096" y="5125"/>
                      </a:cubicBezTo>
                      <a:cubicBezTo>
                        <a:pt x="120650" y="8889"/>
                        <a:pt x="123287" y="13420"/>
                        <a:pt x="124805" y="18367"/>
                      </a:cubicBezTo>
                      <a:cubicBezTo>
                        <a:pt x="126035" y="21346"/>
                        <a:pt x="126559" y="24569"/>
                        <a:pt x="126336" y="27784"/>
                      </a:cubicBezTo>
                      <a:cubicBezTo>
                        <a:pt x="125853" y="30447"/>
                        <a:pt x="124764" y="32964"/>
                        <a:pt x="123157" y="35141"/>
                      </a:cubicBezTo>
                      <a:cubicBezTo>
                        <a:pt x="118072" y="41763"/>
                        <a:pt x="111387" y="46987"/>
                        <a:pt x="103736" y="50325"/>
                      </a:cubicBezTo>
                      <a:cubicBezTo>
                        <a:pt x="96320" y="53974"/>
                        <a:pt x="88434" y="56740"/>
                        <a:pt x="81077" y="60683"/>
                      </a:cubicBezTo>
                      <a:cubicBezTo>
                        <a:pt x="68659" y="67636"/>
                        <a:pt x="57677" y="76882"/>
                        <a:pt x="48707" y="87933"/>
                      </a:cubicBezTo>
                      <a:cubicBezTo>
                        <a:pt x="40939" y="96996"/>
                        <a:pt x="33229" y="106295"/>
                        <a:pt x="21399" y="110062"/>
                      </a:cubicBezTo>
                      <a:cubicBezTo>
                        <a:pt x="16720" y="111856"/>
                        <a:pt x="11500" y="111578"/>
                        <a:pt x="7039" y="109297"/>
                      </a:cubicBezTo>
                      <a:cubicBezTo>
                        <a:pt x="-2083" y="102705"/>
                        <a:pt x="-436" y="87579"/>
                        <a:pt x="1565" y="78163"/>
                      </a:cubicBezTo>
                      <a:cubicBezTo>
                        <a:pt x="2425" y="73179"/>
                        <a:pt x="3702" y="68276"/>
                        <a:pt x="5391" y="63508"/>
                      </a:cubicBezTo>
                      <a:cubicBezTo>
                        <a:pt x="7392" y="58388"/>
                        <a:pt x="11983" y="54209"/>
                        <a:pt x="13807" y="49266"/>
                      </a:cubicBezTo>
                      <a:cubicBezTo>
                        <a:pt x="12053" y="53613"/>
                        <a:pt x="10676" y="58103"/>
                        <a:pt x="9687" y="62684"/>
                      </a:cubicBezTo>
                      <a:cubicBezTo>
                        <a:pt x="9005" y="65954"/>
                        <a:pt x="8846" y="69311"/>
                        <a:pt x="9216" y="72631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xmlns="" id="{43865088-0529-4153-9566-C9E3E174324B}"/>
                    </a:ext>
                  </a:extLst>
                </p:cNvPr>
                <p:cNvSpPr/>
                <p:nvPr/>
              </p:nvSpPr>
              <p:spPr>
                <a:xfrm>
                  <a:off x="8817361" y="2644002"/>
                  <a:ext cx="51249" cy="46141"/>
                </a:xfrm>
                <a:custGeom>
                  <a:avLst/>
                  <a:gdLst>
                    <a:gd name="connsiteX0" fmla="*/ 0 w 51249"/>
                    <a:gd name="connsiteY0" fmla="*/ 1883 h 46141"/>
                    <a:gd name="connsiteX1" fmla="*/ 28073 w 51249"/>
                    <a:gd name="connsiteY1" fmla="*/ 5179 h 46141"/>
                    <a:gd name="connsiteX2" fmla="*/ 42080 w 51249"/>
                    <a:gd name="connsiteY2" fmla="*/ 0 h 46141"/>
                    <a:gd name="connsiteX3" fmla="*/ 51085 w 51249"/>
                    <a:gd name="connsiteY3" fmla="*/ 21423 h 46141"/>
                    <a:gd name="connsiteX4" fmla="*/ 27544 w 51249"/>
                    <a:gd name="connsiteY4" fmla="*/ 35077 h 46141"/>
                    <a:gd name="connsiteX5" fmla="*/ 21658 w 51249"/>
                    <a:gd name="connsiteY5" fmla="*/ 46141 h 46141"/>
                    <a:gd name="connsiteX6" fmla="*/ 0 w 51249"/>
                    <a:gd name="connsiteY6" fmla="*/ 1883 h 46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49" h="46141">
                      <a:moveTo>
                        <a:pt x="0" y="1883"/>
                      </a:moveTo>
                      <a:cubicBezTo>
                        <a:pt x="8534" y="10711"/>
                        <a:pt x="18303" y="7769"/>
                        <a:pt x="28073" y="5179"/>
                      </a:cubicBezTo>
                      <a:cubicBezTo>
                        <a:pt x="32964" y="4132"/>
                        <a:pt x="37684" y="2388"/>
                        <a:pt x="42080" y="0"/>
                      </a:cubicBezTo>
                      <a:cubicBezTo>
                        <a:pt x="48643" y="5058"/>
                        <a:pt x="52062" y="13195"/>
                        <a:pt x="51085" y="21423"/>
                      </a:cubicBezTo>
                      <a:lnTo>
                        <a:pt x="27544" y="35077"/>
                      </a:lnTo>
                      <a:cubicBezTo>
                        <a:pt x="22717" y="37902"/>
                        <a:pt x="21658" y="46141"/>
                        <a:pt x="21658" y="46141"/>
                      </a:cubicBezTo>
                      <a:cubicBezTo>
                        <a:pt x="21658" y="46141"/>
                        <a:pt x="13948" y="13713"/>
                        <a:pt x="0" y="188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xmlns="" id="{9E240A58-E398-4375-9B60-28C08638FC41}"/>
                    </a:ext>
                  </a:extLst>
                </p:cNvPr>
                <p:cNvSpPr/>
                <p:nvPr/>
              </p:nvSpPr>
              <p:spPr>
                <a:xfrm>
                  <a:off x="8703008" y="2547699"/>
                  <a:ext cx="161612" cy="116548"/>
                </a:xfrm>
                <a:custGeom>
                  <a:avLst/>
                  <a:gdLst>
                    <a:gd name="connsiteX0" fmla="*/ 35960 w 161612"/>
                    <a:gd name="connsiteY0" fmla="*/ 116548 h 116548"/>
                    <a:gd name="connsiteX1" fmla="*/ 65799 w 161612"/>
                    <a:gd name="connsiteY1" fmla="*/ 60108 h 116548"/>
                    <a:gd name="connsiteX2" fmla="*/ 121592 w 161612"/>
                    <a:gd name="connsiteY2" fmla="*/ 53280 h 116548"/>
                    <a:gd name="connsiteX3" fmla="*/ 138071 w 161612"/>
                    <a:gd name="connsiteY3" fmla="*/ 77175 h 116548"/>
                    <a:gd name="connsiteX4" fmla="*/ 161612 w 161612"/>
                    <a:gd name="connsiteY4" fmla="*/ 62756 h 116548"/>
                    <a:gd name="connsiteX5" fmla="*/ 126712 w 161612"/>
                    <a:gd name="connsiteY5" fmla="*/ 22029 h 116548"/>
                    <a:gd name="connsiteX6" fmla="*/ 130714 w 161612"/>
                    <a:gd name="connsiteY6" fmla="*/ 8022 h 116548"/>
                    <a:gd name="connsiteX7" fmla="*/ 115530 w 161612"/>
                    <a:gd name="connsiteY7" fmla="*/ 4785 h 116548"/>
                    <a:gd name="connsiteX8" fmla="*/ 112882 w 161612"/>
                    <a:gd name="connsiteY8" fmla="*/ 17850 h 116548"/>
                    <a:gd name="connsiteX9" fmla="*/ 103112 w 161612"/>
                    <a:gd name="connsiteY9" fmla="*/ 17850 h 116548"/>
                    <a:gd name="connsiteX10" fmla="*/ 102111 w 161612"/>
                    <a:gd name="connsiteY10" fmla="*/ 3608 h 116548"/>
                    <a:gd name="connsiteX11" fmla="*/ 85809 w 161612"/>
                    <a:gd name="connsiteY11" fmla="*/ 5962 h 116548"/>
                    <a:gd name="connsiteX12" fmla="*/ 87280 w 161612"/>
                    <a:gd name="connsiteY12" fmla="*/ 19498 h 116548"/>
                    <a:gd name="connsiteX13" fmla="*/ 77216 w 161612"/>
                    <a:gd name="connsiteY13" fmla="*/ 21853 h 116548"/>
                    <a:gd name="connsiteX14" fmla="*/ 74509 w 161612"/>
                    <a:gd name="connsiteY14" fmla="*/ 8552 h 116548"/>
                    <a:gd name="connsiteX15" fmla="*/ 58442 w 161612"/>
                    <a:gd name="connsiteY15" fmla="*/ 14437 h 116548"/>
                    <a:gd name="connsiteX16" fmla="*/ 61031 w 161612"/>
                    <a:gd name="connsiteY16" fmla="*/ 28680 h 116548"/>
                    <a:gd name="connsiteX17" fmla="*/ 0 w 161612"/>
                    <a:gd name="connsiteY17" fmla="*/ 98304 h 116548"/>
                    <a:gd name="connsiteX18" fmla="*/ 35960 w 161612"/>
                    <a:gd name="connsiteY18" fmla="*/ 116548 h 11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61612" h="116548">
                      <a:moveTo>
                        <a:pt x="35960" y="116548"/>
                      </a:moveTo>
                      <a:cubicBezTo>
                        <a:pt x="35960" y="87945"/>
                        <a:pt x="65799" y="60108"/>
                        <a:pt x="65799" y="60108"/>
                      </a:cubicBezTo>
                      <a:cubicBezTo>
                        <a:pt x="80630" y="45276"/>
                        <a:pt x="107467" y="35153"/>
                        <a:pt x="121592" y="53280"/>
                      </a:cubicBezTo>
                      <a:cubicBezTo>
                        <a:pt x="127901" y="60652"/>
                        <a:pt x="133421" y="68661"/>
                        <a:pt x="138071" y="77175"/>
                      </a:cubicBezTo>
                      <a:cubicBezTo>
                        <a:pt x="147870" y="76713"/>
                        <a:pt x="156751" y="71274"/>
                        <a:pt x="161612" y="62756"/>
                      </a:cubicBezTo>
                      <a:cubicBezTo>
                        <a:pt x="152255" y="43923"/>
                        <a:pt x="147605" y="33329"/>
                        <a:pt x="126712" y="22029"/>
                      </a:cubicBezTo>
                      <a:lnTo>
                        <a:pt x="130714" y="8022"/>
                      </a:lnTo>
                      <a:cubicBezTo>
                        <a:pt x="132068" y="3019"/>
                        <a:pt x="117413" y="-1924"/>
                        <a:pt x="115530" y="4785"/>
                      </a:cubicBezTo>
                      <a:lnTo>
                        <a:pt x="112882" y="17850"/>
                      </a:lnTo>
                      <a:lnTo>
                        <a:pt x="103112" y="17850"/>
                      </a:lnTo>
                      <a:cubicBezTo>
                        <a:pt x="103112" y="17850"/>
                        <a:pt x="102641" y="9199"/>
                        <a:pt x="102111" y="3608"/>
                      </a:cubicBezTo>
                      <a:cubicBezTo>
                        <a:pt x="101582" y="-1983"/>
                        <a:pt x="85809" y="-983"/>
                        <a:pt x="85809" y="5962"/>
                      </a:cubicBezTo>
                      <a:lnTo>
                        <a:pt x="87280" y="19498"/>
                      </a:lnTo>
                      <a:lnTo>
                        <a:pt x="77216" y="21853"/>
                      </a:lnTo>
                      <a:cubicBezTo>
                        <a:pt x="77216" y="21853"/>
                        <a:pt x="75862" y="14319"/>
                        <a:pt x="74509" y="8552"/>
                      </a:cubicBezTo>
                      <a:cubicBezTo>
                        <a:pt x="73155" y="2784"/>
                        <a:pt x="57794" y="6551"/>
                        <a:pt x="58442" y="14437"/>
                      </a:cubicBezTo>
                      <a:lnTo>
                        <a:pt x="61031" y="28680"/>
                      </a:lnTo>
                      <a:cubicBezTo>
                        <a:pt x="61031" y="28680"/>
                        <a:pt x="25013" y="44158"/>
                        <a:pt x="0" y="98304"/>
                      </a:cubicBezTo>
                      <a:cubicBezTo>
                        <a:pt x="0" y="98009"/>
                        <a:pt x="30015" y="99010"/>
                        <a:pt x="35960" y="116548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xmlns="" id="{0D2A06FF-9710-414A-B035-E58A66A31FA5}"/>
                    </a:ext>
                  </a:extLst>
                </p:cNvPr>
                <p:cNvSpPr/>
                <p:nvPr/>
              </p:nvSpPr>
              <p:spPr>
                <a:xfrm>
                  <a:off x="8738968" y="2565419"/>
                  <a:ext cx="129658" cy="115754"/>
                </a:xfrm>
                <a:custGeom>
                  <a:avLst/>
                  <a:gdLst>
                    <a:gd name="connsiteX0" fmla="*/ 0 w 129658"/>
                    <a:gd name="connsiteY0" fmla="*/ 98828 h 115754"/>
                    <a:gd name="connsiteX1" fmla="*/ 47966 w 129658"/>
                    <a:gd name="connsiteY1" fmla="*/ 114895 h 115754"/>
                    <a:gd name="connsiteX2" fmla="*/ 54204 w 129658"/>
                    <a:gd name="connsiteY2" fmla="*/ 79583 h 115754"/>
                    <a:gd name="connsiteX3" fmla="*/ 129008 w 129658"/>
                    <a:gd name="connsiteY3" fmla="*/ 17669 h 115754"/>
                    <a:gd name="connsiteX4" fmla="*/ 120250 w 129658"/>
                    <a:gd name="connsiteY4" fmla="*/ 646 h 115754"/>
                    <a:gd name="connsiteX5" fmla="*/ 115530 w 129658"/>
                    <a:gd name="connsiteY5" fmla="*/ 13 h 115754"/>
                    <a:gd name="connsiteX6" fmla="*/ 60914 w 129658"/>
                    <a:gd name="connsiteY6" fmla="*/ 39209 h 115754"/>
                    <a:gd name="connsiteX7" fmla="*/ 29839 w 129658"/>
                    <a:gd name="connsiteY7" fmla="*/ 42211 h 115754"/>
                    <a:gd name="connsiteX8" fmla="*/ 0 w 129658"/>
                    <a:gd name="connsiteY8" fmla="*/ 98828 h 115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658" h="115754">
                      <a:moveTo>
                        <a:pt x="0" y="98828"/>
                      </a:moveTo>
                      <a:cubicBezTo>
                        <a:pt x="0" y="98828"/>
                        <a:pt x="13066" y="120251"/>
                        <a:pt x="47966" y="114895"/>
                      </a:cubicBezTo>
                      <a:cubicBezTo>
                        <a:pt x="46259" y="102654"/>
                        <a:pt x="44023" y="91354"/>
                        <a:pt x="54204" y="79583"/>
                      </a:cubicBezTo>
                      <a:cubicBezTo>
                        <a:pt x="76522" y="55972"/>
                        <a:pt x="101641" y="35179"/>
                        <a:pt x="129008" y="17669"/>
                      </a:cubicBezTo>
                      <a:cubicBezTo>
                        <a:pt x="131291" y="10550"/>
                        <a:pt x="127371" y="2928"/>
                        <a:pt x="120250" y="646"/>
                      </a:cubicBezTo>
                      <a:cubicBezTo>
                        <a:pt x="118726" y="158"/>
                        <a:pt x="117131" y="-57"/>
                        <a:pt x="115530" y="13"/>
                      </a:cubicBezTo>
                      <a:cubicBezTo>
                        <a:pt x="97050" y="10724"/>
                        <a:pt x="72802" y="31970"/>
                        <a:pt x="60914" y="39209"/>
                      </a:cubicBezTo>
                      <a:cubicBezTo>
                        <a:pt x="49025" y="46448"/>
                        <a:pt x="29839" y="42211"/>
                        <a:pt x="29839" y="42211"/>
                      </a:cubicBezTo>
                      <a:cubicBezTo>
                        <a:pt x="29839" y="42211"/>
                        <a:pt x="0" y="70225"/>
                        <a:pt x="0" y="9882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xmlns="" id="{993E8640-2D8F-4BBE-92D6-3C508EE8B2DE}"/>
                    </a:ext>
                  </a:extLst>
                </p:cNvPr>
                <p:cNvSpPr/>
                <p:nvPr/>
              </p:nvSpPr>
              <p:spPr>
                <a:xfrm>
                  <a:off x="8662281" y="2558666"/>
                  <a:ext cx="84572" cy="93869"/>
                </a:xfrm>
                <a:custGeom>
                  <a:avLst/>
                  <a:gdLst>
                    <a:gd name="connsiteX0" fmla="*/ 0 w 84572"/>
                    <a:gd name="connsiteY0" fmla="*/ 93869 h 93869"/>
                    <a:gd name="connsiteX1" fmla="*/ 57971 w 84572"/>
                    <a:gd name="connsiteY1" fmla="*/ 4117 h 93869"/>
                    <a:gd name="connsiteX2" fmla="*/ 84573 w 84572"/>
                    <a:gd name="connsiteY2" fmla="*/ 4117 h 93869"/>
                    <a:gd name="connsiteX3" fmla="*/ 40727 w 84572"/>
                    <a:gd name="connsiteY3" fmla="*/ 87042 h 93869"/>
                    <a:gd name="connsiteX4" fmla="*/ 0 w 84572"/>
                    <a:gd name="connsiteY4" fmla="*/ 93869 h 9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572" h="93869">
                      <a:moveTo>
                        <a:pt x="0" y="93869"/>
                      </a:moveTo>
                      <a:cubicBezTo>
                        <a:pt x="20128" y="82099"/>
                        <a:pt x="55558" y="31426"/>
                        <a:pt x="57971" y="4117"/>
                      </a:cubicBezTo>
                      <a:cubicBezTo>
                        <a:pt x="65987" y="-1372"/>
                        <a:pt x="76557" y="-1372"/>
                        <a:pt x="84573" y="4117"/>
                      </a:cubicBezTo>
                      <a:cubicBezTo>
                        <a:pt x="81925" y="28542"/>
                        <a:pt x="61796" y="71682"/>
                        <a:pt x="40727" y="87042"/>
                      </a:cubicBezTo>
                      <a:cubicBezTo>
                        <a:pt x="26308" y="84629"/>
                        <a:pt x="0" y="93869"/>
                        <a:pt x="0" y="9386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xmlns="" id="{9A64360E-E7CC-4A6E-9930-57377C56377B}"/>
                    </a:ext>
                  </a:extLst>
                </p:cNvPr>
                <p:cNvSpPr/>
                <p:nvPr/>
              </p:nvSpPr>
              <p:spPr>
                <a:xfrm>
                  <a:off x="8618023" y="2787193"/>
                  <a:ext cx="28426" cy="51092"/>
                </a:xfrm>
                <a:custGeom>
                  <a:avLst/>
                  <a:gdLst>
                    <a:gd name="connsiteX0" fmla="*/ 13948 w 28426"/>
                    <a:gd name="connsiteY0" fmla="*/ 0 h 51092"/>
                    <a:gd name="connsiteX1" fmla="*/ 0 w 28426"/>
                    <a:gd name="connsiteY1" fmla="*/ 42434 h 51092"/>
                    <a:gd name="connsiteX2" fmla="*/ 20599 w 28426"/>
                    <a:gd name="connsiteY2" fmla="*/ 50614 h 51092"/>
                    <a:gd name="connsiteX3" fmla="*/ 28426 w 28426"/>
                    <a:gd name="connsiteY3" fmla="*/ 29898 h 51092"/>
                    <a:gd name="connsiteX4" fmla="*/ 13948 w 28426"/>
                    <a:gd name="connsiteY4" fmla="*/ 0 h 51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26" h="51092">
                      <a:moveTo>
                        <a:pt x="13948" y="0"/>
                      </a:moveTo>
                      <a:cubicBezTo>
                        <a:pt x="6392" y="13017"/>
                        <a:pt x="1636" y="27473"/>
                        <a:pt x="0" y="42434"/>
                      </a:cubicBezTo>
                      <a:cubicBezTo>
                        <a:pt x="4526" y="49143"/>
                        <a:pt x="12701" y="52386"/>
                        <a:pt x="20599" y="50614"/>
                      </a:cubicBezTo>
                      <a:lnTo>
                        <a:pt x="28426" y="29898"/>
                      </a:lnTo>
                      <a:cubicBezTo>
                        <a:pt x="28426" y="29898"/>
                        <a:pt x="13948" y="12595"/>
                        <a:pt x="13948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xmlns="" id="{43BC6EA6-4B92-4E0D-B87A-B73A84F120EC}"/>
                    </a:ext>
                  </a:extLst>
                </p:cNvPr>
                <p:cNvSpPr/>
                <p:nvPr/>
              </p:nvSpPr>
              <p:spPr>
                <a:xfrm>
                  <a:off x="8623231" y="2660225"/>
                  <a:ext cx="120526" cy="108782"/>
                </a:xfrm>
                <a:custGeom>
                  <a:avLst/>
                  <a:gdLst>
                    <a:gd name="connsiteX0" fmla="*/ 7858 w 120526"/>
                    <a:gd name="connsiteY0" fmla="*/ 108782 h 108782"/>
                    <a:gd name="connsiteX1" fmla="*/ 1384 w 120526"/>
                    <a:gd name="connsiteY1" fmla="*/ 106664 h 108782"/>
                    <a:gd name="connsiteX2" fmla="*/ 560 w 120526"/>
                    <a:gd name="connsiteY2" fmla="*/ 102191 h 108782"/>
                    <a:gd name="connsiteX3" fmla="*/ 5092 w 120526"/>
                    <a:gd name="connsiteY3" fmla="*/ 101367 h 108782"/>
                    <a:gd name="connsiteX4" fmla="*/ 33636 w 120526"/>
                    <a:gd name="connsiteY4" fmla="*/ 81945 h 108782"/>
                    <a:gd name="connsiteX5" fmla="*/ 62356 w 120526"/>
                    <a:gd name="connsiteY5" fmla="*/ 55873 h 108782"/>
                    <a:gd name="connsiteX6" fmla="*/ 85898 w 120526"/>
                    <a:gd name="connsiteY6" fmla="*/ 41983 h 108782"/>
                    <a:gd name="connsiteX7" fmla="*/ 112559 w 120526"/>
                    <a:gd name="connsiteY7" fmla="*/ 5082 h 108782"/>
                    <a:gd name="connsiteX8" fmla="*/ 113377 w 120526"/>
                    <a:gd name="connsiteY8" fmla="*/ 577 h 108782"/>
                    <a:gd name="connsiteX9" fmla="*/ 117879 w 120526"/>
                    <a:gd name="connsiteY9" fmla="*/ 1393 h 108782"/>
                    <a:gd name="connsiteX10" fmla="*/ 118444 w 120526"/>
                    <a:gd name="connsiteY10" fmla="*/ 2963 h 108782"/>
                    <a:gd name="connsiteX11" fmla="*/ 88723 w 120526"/>
                    <a:gd name="connsiteY11" fmla="*/ 47692 h 108782"/>
                    <a:gd name="connsiteX12" fmla="*/ 65711 w 120526"/>
                    <a:gd name="connsiteY12" fmla="*/ 61169 h 108782"/>
                    <a:gd name="connsiteX13" fmla="*/ 38167 w 120526"/>
                    <a:gd name="connsiteY13" fmla="*/ 86418 h 108782"/>
                    <a:gd name="connsiteX14" fmla="*/ 7858 w 120526"/>
                    <a:gd name="connsiteY14" fmla="*/ 108782 h 10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0526" h="108782">
                      <a:moveTo>
                        <a:pt x="7858" y="108782"/>
                      </a:moveTo>
                      <a:cubicBezTo>
                        <a:pt x="5527" y="108778"/>
                        <a:pt x="3261" y="108037"/>
                        <a:pt x="1384" y="106664"/>
                      </a:cubicBezTo>
                      <a:cubicBezTo>
                        <a:pt x="-70" y="105649"/>
                        <a:pt x="-435" y="103656"/>
                        <a:pt x="560" y="102191"/>
                      </a:cubicBezTo>
                      <a:cubicBezTo>
                        <a:pt x="1596" y="100731"/>
                        <a:pt x="3608" y="100365"/>
                        <a:pt x="5092" y="101367"/>
                      </a:cubicBezTo>
                      <a:cubicBezTo>
                        <a:pt x="10977" y="105310"/>
                        <a:pt x="21924" y="93951"/>
                        <a:pt x="33636" y="81945"/>
                      </a:cubicBezTo>
                      <a:cubicBezTo>
                        <a:pt x="42399" y="72403"/>
                        <a:pt x="52016" y="63677"/>
                        <a:pt x="62356" y="55873"/>
                      </a:cubicBezTo>
                      <a:cubicBezTo>
                        <a:pt x="69890" y="50733"/>
                        <a:pt x="77753" y="46093"/>
                        <a:pt x="85898" y="41983"/>
                      </a:cubicBezTo>
                      <a:cubicBezTo>
                        <a:pt x="107791" y="30212"/>
                        <a:pt x="118856" y="23562"/>
                        <a:pt x="112559" y="5082"/>
                      </a:cubicBezTo>
                      <a:cubicBezTo>
                        <a:pt x="111540" y="3613"/>
                        <a:pt x="111905" y="1596"/>
                        <a:pt x="113377" y="577"/>
                      </a:cubicBezTo>
                      <a:cubicBezTo>
                        <a:pt x="114842" y="-442"/>
                        <a:pt x="116861" y="-76"/>
                        <a:pt x="117879" y="1393"/>
                      </a:cubicBezTo>
                      <a:cubicBezTo>
                        <a:pt x="118203" y="1858"/>
                        <a:pt x="118397" y="2399"/>
                        <a:pt x="118444" y="2963"/>
                      </a:cubicBezTo>
                      <a:cubicBezTo>
                        <a:pt x="126860" y="27564"/>
                        <a:pt x="108321" y="37334"/>
                        <a:pt x="88723" y="47692"/>
                      </a:cubicBezTo>
                      <a:cubicBezTo>
                        <a:pt x="80766" y="51676"/>
                        <a:pt x="73079" y="56178"/>
                        <a:pt x="65711" y="61169"/>
                      </a:cubicBezTo>
                      <a:cubicBezTo>
                        <a:pt x="55812" y="68767"/>
                        <a:pt x="46595" y="77215"/>
                        <a:pt x="38167" y="86418"/>
                      </a:cubicBezTo>
                      <a:cubicBezTo>
                        <a:pt x="26397" y="98601"/>
                        <a:pt x="16568" y="108782"/>
                        <a:pt x="7858" y="10878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xmlns="" id="{7F038465-6549-40B6-BC7C-9DEF5D3337C1}"/>
                    </a:ext>
                  </a:extLst>
                </p:cNvPr>
                <p:cNvSpPr/>
                <p:nvPr/>
              </p:nvSpPr>
              <p:spPr>
                <a:xfrm>
                  <a:off x="8662105" y="2783712"/>
                  <a:ext cx="77333" cy="60952"/>
                </a:xfrm>
                <a:custGeom>
                  <a:avLst/>
                  <a:gdLst>
                    <a:gd name="connsiteX0" fmla="*/ 76098 w 77333"/>
                    <a:gd name="connsiteY0" fmla="*/ 47915 h 60952"/>
                    <a:gd name="connsiteX1" fmla="*/ 62974 w 77333"/>
                    <a:gd name="connsiteY1" fmla="*/ 46915 h 60952"/>
                    <a:gd name="connsiteX2" fmla="*/ 52733 w 77333"/>
                    <a:gd name="connsiteY2" fmla="*/ 47385 h 60952"/>
                    <a:gd name="connsiteX3" fmla="*/ 41786 w 77333"/>
                    <a:gd name="connsiteY3" fmla="*/ 45502 h 60952"/>
                    <a:gd name="connsiteX4" fmla="*/ 24130 w 77333"/>
                    <a:gd name="connsiteY4" fmla="*/ 44090 h 60952"/>
                    <a:gd name="connsiteX5" fmla="*/ 24424 w 77333"/>
                    <a:gd name="connsiteY5" fmla="*/ 44090 h 60952"/>
                    <a:gd name="connsiteX6" fmla="*/ 45788 w 77333"/>
                    <a:gd name="connsiteY6" fmla="*/ 33790 h 60952"/>
                    <a:gd name="connsiteX7" fmla="*/ 62503 w 77333"/>
                    <a:gd name="connsiteY7" fmla="*/ 20666 h 60952"/>
                    <a:gd name="connsiteX8" fmla="*/ 77334 w 77333"/>
                    <a:gd name="connsiteY8" fmla="*/ 656 h 60952"/>
                    <a:gd name="connsiteX9" fmla="*/ 76804 w 77333"/>
                    <a:gd name="connsiteY9" fmla="*/ 185 h 60952"/>
                    <a:gd name="connsiteX10" fmla="*/ 56500 w 77333"/>
                    <a:gd name="connsiteY10" fmla="*/ 19665 h 60952"/>
                    <a:gd name="connsiteX11" fmla="*/ 35312 w 77333"/>
                    <a:gd name="connsiteY11" fmla="*/ 33496 h 60952"/>
                    <a:gd name="connsiteX12" fmla="*/ 12654 w 77333"/>
                    <a:gd name="connsiteY12" fmla="*/ 42559 h 60952"/>
                    <a:gd name="connsiteX13" fmla="*/ 0 w 77333"/>
                    <a:gd name="connsiteY13" fmla="*/ 57861 h 60952"/>
                    <a:gd name="connsiteX14" fmla="*/ 3414 w 77333"/>
                    <a:gd name="connsiteY14" fmla="*/ 59509 h 60952"/>
                    <a:gd name="connsiteX15" fmla="*/ 8475 w 77333"/>
                    <a:gd name="connsiteY15" fmla="*/ 51505 h 60952"/>
                    <a:gd name="connsiteX16" fmla="*/ 8475 w 77333"/>
                    <a:gd name="connsiteY16" fmla="*/ 51505 h 60952"/>
                    <a:gd name="connsiteX17" fmla="*/ 42316 w 77333"/>
                    <a:gd name="connsiteY17" fmla="*/ 50446 h 60952"/>
                    <a:gd name="connsiteX18" fmla="*/ 59207 w 77333"/>
                    <a:gd name="connsiteY18" fmla="*/ 51152 h 60952"/>
                    <a:gd name="connsiteX19" fmla="*/ 75215 w 77333"/>
                    <a:gd name="connsiteY19" fmla="*/ 49681 h 60952"/>
                    <a:gd name="connsiteX20" fmla="*/ 76098 w 77333"/>
                    <a:gd name="connsiteY20" fmla="*/ 47915 h 60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333" h="60952">
                      <a:moveTo>
                        <a:pt x="76098" y="47915"/>
                      </a:moveTo>
                      <a:cubicBezTo>
                        <a:pt x="71931" y="46232"/>
                        <a:pt x="67346" y="45885"/>
                        <a:pt x="62974" y="46915"/>
                      </a:cubicBezTo>
                      <a:cubicBezTo>
                        <a:pt x="59578" y="47362"/>
                        <a:pt x="56153" y="47521"/>
                        <a:pt x="52733" y="47385"/>
                      </a:cubicBezTo>
                      <a:cubicBezTo>
                        <a:pt x="49043" y="47026"/>
                        <a:pt x="45382" y="46397"/>
                        <a:pt x="41786" y="45502"/>
                      </a:cubicBezTo>
                      <a:cubicBezTo>
                        <a:pt x="35971" y="44372"/>
                        <a:pt x="30051" y="43901"/>
                        <a:pt x="24130" y="44090"/>
                      </a:cubicBezTo>
                      <a:lnTo>
                        <a:pt x="24424" y="44090"/>
                      </a:lnTo>
                      <a:cubicBezTo>
                        <a:pt x="31899" y="41447"/>
                        <a:pt x="39067" y="37998"/>
                        <a:pt x="45788" y="33790"/>
                      </a:cubicBezTo>
                      <a:cubicBezTo>
                        <a:pt x="51839" y="30059"/>
                        <a:pt x="57441" y="25657"/>
                        <a:pt x="62503" y="20666"/>
                      </a:cubicBezTo>
                      <a:cubicBezTo>
                        <a:pt x="68141" y="14539"/>
                        <a:pt x="73114" y="7832"/>
                        <a:pt x="77334" y="656"/>
                      </a:cubicBezTo>
                      <a:cubicBezTo>
                        <a:pt x="77334" y="244"/>
                        <a:pt x="77334" y="-286"/>
                        <a:pt x="76804" y="185"/>
                      </a:cubicBezTo>
                      <a:cubicBezTo>
                        <a:pt x="70854" y="7480"/>
                        <a:pt x="64033" y="14022"/>
                        <a:pt x="56500" y="19665"/>
                      </a:cubicBezTo>
                      <a:cubicBezTo>
                        <a:pt x="49949" y="25015"/>
                        <a:pt x="42846" y="29653"/>
                        <a:pt x="35312" y="33496"/>
                      </a:cubicBezTo>
                      <a:cubicBezTo>
                        <a:pt x="27956" y="37204"/>
                        <a:pt x="20069" y="39381"/>
                        <a:pt x="12654" y="42559"/>
                      </a:cubicBezTo>
                      <a:cubicBezTo>
                        <a:pt x="6009" y="45037"/>
                        <a:pt x="1189" y="50870"/>
                        <a:pt x="0" y="57861"/>
                      </a:cubicBezTo>
                      <a:cubicBezTo>
                        <a:pt x="0" y="60157"/>
                        <a:pt x="2766" y="62570"/>
                        <a:pt x="3414" y="59509"/>
                      </a:cubicBezTo>
                      <a:cubicBezTo>
                        <a:pt x="4114" y="56331"/>
                        <a:pt x="5903" y="53500"/>
                        <a:pt x="8475" y="51505"/>
                      </a:cubicBezTo>
                      <a:lnTo>
                        <a:pt x="8475" y="51505"/>
                      </a:lnTo>
                      <a:cubicBezTo>
                        <a:pt x="19469" y="48186"/>
                        <a:pt x="31140" y="47821"/>
                        <a:pt x="42316" y="50446"/>
                      </a:cubicBezTo>
                      <a:cubicBezTo>
                        <a:pt x="47836" y="51847"/>
                        <a:pt x="53586" y="52088"/>
                        <a:pt x="59207" y="51152"/>
                      </a:cubicBezTo>
                      <a:cubicBezTo>
                        <a:pt x="64404" y="49663"/>
                        <a:pt x="69836" y="49169"/>
                        <a:pt x="75215" y="49681"/>
                      </a:cubicBezTo>
                      <a:cubicBezTo>
                        <a:pt x="76333" y="49740"/>
                        <a:pt x="76745" y="48327"/>
                        <a:pt x="76098" y="4791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xmlns="" id="{DA8AD3DC-D905-4CA7-9D3E-D13E54B040E1}"/>
                    </a:ext>
                  </a:extLst>
                </p:cNvPr>
                <p:cNvSpPr/>
                <p:nvPr/>
              </p:nvSpPr>
              <p:spPr>
                <a:xfrm>
                  <a:off x="8780014" y="2675509"/>
                  <a:ext cx="39326" cy="180189"/>
                </a:xfrm>
                <a:custGeom>
                  <a:avLst/>
                  <a:gdLst>
                    <a:gd name="connsiteX0" fmla="*/ 36877 w 39326"/>
                    <a:gd name="connsiteY0" fmla="*/ 142405 h 180189"/>
                    <a:gd name="connsiteX1" fmla="*/ 34228 w 39326"/>
                    <a:gd name="connsiteY1" fmla="*/ 100619 h 180189"/>
                    <a:gd name="connsiteX2" fmla="*/ 34228 w 39326"/>
                    <a:gd name="connsiteY2" fmla="*/ 82963 h 180189"/>
                    <a:gd name="connsiteX3" fmla="*/ 38289 w 39326"/>
                    <a:gd name="connsiteY3" fmla="*/ 62894 h 180189"/>
                    <a:gd name="connsiteX4" fmla="*/ 38289 w 39326"/>
                    <a:gd name="connsiteY4" fmla="*/ 40588 h 180189"/>
                    <a:gd name="connsiteX5" fmla="*/ 4978 w 39326"/>
                    <a:gd name="connsiteY5" fmla="*/ 685 h 180189"/>
                    <a:gd name="connsiteX6" fmla="*/ 1682 w 39326"/>
                    <a:gd name="connsiteY6" fmla="*/ 38 h 180189"/>
                    <a:gd name="connsiteX7" fmla="*/ 152 w 39326"/>
                    <a:gd name="connsiteY7" fmla="*/ 2569 h 180189"/>
                    <a:gd name="connsiteX8" fmla="*/ 1270 w 39326"/>
                    <a:gd name="connsiteY8" fmla="*/ 3628 h 180189"/>
                    <a:gd name="connsiteX9" fmla="*/ 19868 w 39326"/>
                    <a:gd name="connsiteY9" fmla="*/ 20578 h 180189"/>
                    <a:gd name="connsiteX10" fmla="*/ 31638 w 39326"/>
                    <a:gd name="connsiteY10" fmla="*/ 40647 h 180189"/>
                    <a:gd name="connsiteX11" fmla="*/ 28755 w 39326"/>
                    <a:gd name="connsiteY11" fmla="*/ 95734 h 180189"/>
                    <a:gd name="connsiteX12" fmla="*/ 29108 w 39326"/>
                    <a:gd name="connsiteY12" fmla="*/ 112920 h 180189"/>
                    <a:gd name="connsiteX13" fmla="*/ 24458 w 39326"/>
                    <a:gd name="connsiteY13" fmla="*/ 123042 h 180189"/>
                    <a:gd name="connsiteX14" fmla="*/ 17219 w 39326"/>
                    <a:gd name="connsiteY14" fmla="*/ 133518 h 180189"/>
                    <a:gd name="connsiteX15" fmla="*/ 8097 w 39326"/>
                    <a:gd name="connsiteY15" fmla="*/ 156354 h 180189"/>
                    <a:gd name="connsiteX16" fmla="*/ 8803 w 39326"/>
                    <a:gd name="connsiteY16" fmla="*/ 156354 h 180189"/>
                    <a:gd name="connsiteX17" fmla="*/ 21928 w 39326"/>
                    <a:gd name="connsiteY17" fmla="*/ 134048 h 180189"/>
                    <a:gd name="connsiteX18" fmla="*/ 29167 w 39326"/>
                    <a:gd name="connsiteY18" fmla="*/ 124219 h 180189"/>
                    <a:gd name="connsiteX19" fmla="*/ 31638 w 39326"/>
                    <a:gd name="connsiteY19" fmla="*/ 119511 h 180189"/>
                    <a:gd name="connsiteX20" fmla="*/ 33698 w 39326"/>
                    <a:gd name="connsiteY20" fmla="*/ 136108 h 180189"/>
                    <a:gd name="connsiteX21" fmla="*/ 27813 w 39326"/>
                    <a:gd name="connsiteY21" fmla="*/ 180189 h 180189"/>
                    <a:gd name="connsiteX22" fmla="*/ 27813 w 39326"/>
                    <a:gd name="connsiteY22" fmla="*/ 180189 h 180189"/>
                    <a:gd name="connsiteX23" fmla="*/ 36877 w 39326"/>
                    <a:gd name="connsiteY23" fmla="*/ 142405 h 180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9326" h="180189">
                      <a:moveTo>
                        <a:pt x="36877" y="142405"/>
                      </a:moveTo>
                      <a:cubicBezTo>
                        <a:pt x="36877" y="128457"/>
                        <a:pt x="34993" y="114567"/>
                        <a:pt x="34228" y="100619"/>
                      </a:cubicBezTo>
                      <a:cubicBezTo>
                        <a:pt x="33875" y="94739"/>
                        <a:pt x="33875" y="88843"/>
                        <a:pt x="34228" y="82963"/>
                      </a:cubicBezTo>
                      <a:cubicBezTo>
                        <a:pt x="35205" y="76203"/>
                        <a:pt x="36565" y="69503"/>
                        <a:pt x="38289" y="62894"/>
                      </a:cubicBezTo>
                      <a:cubicBezTo>
                        <a:pt x="39672" y="55523"/>
                        <a:pt x="39672" y="47959"/>
                        <a:pt x="38289" y="40588"/>
                      </a:cubicBezTo>
                      <a:cubicBezTo>
                        <a:pt x="32998" y="23352"/>
                        <a:pt x="20992" y="8970"/>
                        <a:pt x="4978" y="685"/>
                      </a:cubicBezTo>
                      <a:cubicBezTo>
                        <a:pt x="3971" y="129"/>
                        <a:pt x="2824" y="-97"/>
                        <a:pt x="1682" y="38"/>
                      </a:cubicBezTo>
                      <a:cubicBezTo>
                        <a:pt x="564" y="38"/>
                        <a:pt x="-378" y="1568"/>
                        <a:pt x="152" y="2569"/>
                      </a:cubicBezTo>
                      <a:cubicBezTo>
                        <a:pt x="417" y="3021"/>
                        <a:pt x="805" y="3388"/>
                        <a:pt x="1270" y="3628"/>
                      </a:cubicBezTo>
                      <a:cubicBezTo>
                        <a:pt x="8185" y="8437"/>
                        <a:pt x="14441" y="14136"/>
                        <a:pt x="19868" y="20578"/>
                      </a:cubicBezTo>
                      <a:cubicBezTo>
                        <a:pt x="25441" y="26154"/>
                        <a:pt x="29490" y="33063"/>
                        <a:pt x="31638" y="40647"/>
                      </a:cubicBezTo>
                      <a:cubicBezTo>
                        <a:pt x="36406" y="59245"/>
                        <a:pt x="27519" y="77019"/>
                        <a:pt x="28755" y="95734"/>
                      </a:cubicBezTo>
                      <a:cubicBezTo>
                        <a:pt x="29167" y="101453"/>
                        <a:pt x="29284" y="107189"/>
                        <a:pt x="29108" y="112920"/>
                      </a:cubicBezTo>
                      <a:cubicBezTo>
                        <a:pt x="28496" y="116651"/>
                        <a:pt x="26889" y="120148"/>
                        <a:pt x="24458" y="123042"/>
                      </a:cubicBezTo>
                      <a:cubicBezTo>
                        <a:pt x="22104" y="126574"/>
                        <a:pt x="19632" y="130046"/>
                        <a:pt x="17219" y="133518"/>
                      </a:cubicBezTo>
                      <a:cubicBezTo>
                        <a:pt x="12211" y="140187"/>
                        <a:pt x="9062" y="148067"/>
                        <a:pt x="8097" y="156354"/>
                      </a:cubicBezTo>
                      <a:cubicBezTo>
                        <a:pt x="8097" y="156942"/>
                        <a:pt x="8685" y="156883"/>
                        <a:pt x="8803" y="156354"/>
                      </a:cubicBezTo>
                      <a:cubicBezTo>
                        <a:pt x="11699" y="148144"/>
                        <a:pt x="16154" y="140569"/>
                        <a:pt x="21928" y="134048"/>
                      </a:cubicBezTo>
                      <a:cubicBezTo>
                        <a:pt x="24399" y="130811"/>
                        <a:pt x="26989" y="127692"/>
                        <a:pt x="29167" y="124219"/>
                      </a:cubicBezTo>
                      <a:cubicBezTo>
                        <a:pt x="30097" y="122708"/>
                        <a:pt x="30920" y="121135"/>
                        <a:pt x="31638" y="119511"/>
                      </a:cubicBezTo>
                      <a:cubicBezTo>
                        <a:pt x="32404" y="125043"/>
                        <a:pt x="33227" y="130576"/>
                        <a:pt x="33698" y="136108"/>
                      </a:cubicBezTo>
                      <a:cubicBezTo>
                        <a:pt x="35423" y="151063"/>
                        <a:pt x="33398" y="166212"/>
                        <a:pt x="27813" y="180189"/>
                      </a:cubicBezTo>
                      <a:cubicBezTo>
                        <a:pt x="27813" y="180189"/>
                        <a:pt x="27813" y="180189"/>
                        <a:pt x="27813" y="180189"/>
                      </a:cubicBezTo>
                      <a:cubicBezTo>
                        <a:pt x="34087" y="168601"/>
                        <a:pt x="37212" y="155577"/>
                        <a:pt x="36877" y="14240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xmlns="" id="{6C09CC59-7DE7-49CC-A646-299FE047CDF7}"/>
                    </a:ext>
                  </a:extLst>
                </p:cNvPr>
                <p:cNvSpPr/>
                <p:nvPr/>
              </p:nvSpPr>
              <p:spPr>
                <a:xfrm>
                  <a:off x="8780532" y="2675135"/>
                  <a:ext cx="61585" cy="25248"/>
                </a:xfrm>
                <a:custGeom>
                  <a:avLst/>
                  <a:gdLst>
                    <a:gd name="connsiteX0" fmla="*/ 58487 w 61585"/>
                    <a:gd name="connsiteY0" fmla="*/ 25249 h 25248"/>
                    <a:gd name="connsiteX1" fmla="*/ 56192 w 61585"/>
                    <a:gd name="connsiteY1" fmla="*/ 24307 h 25248"/>
                    <a:gd name="connsiteX2" fmla="*/ 32650 w 61585"/>
                    <a:gd name="connsiteY2" fmla="*/ 16538 h 25248"/>
                    <a:gd name="connsiteX3" fmla="*/ 1281 w 61585"/>
                    <a:gd name="connsiteY3" fmla="*/ 5827 h 25248"/>
                    <a:gd name="connsiteX4" fmla="*/ 628 w 61585"/>
                    <a:gd name="connsiteY4" fmla="*/ 1380 h 25248"/>
                    <a:gd name="connsiteX5" fmla="*/ 692 w 61585"/>
                    <a:gd name="connsiteY5" fmla="*/ 1295 h 25248"/>
                    <a:gd name="connsiteX6" fmla="*/ 5224 w 61585"/>
                    <a:gd name="connsiteY6" fmla="*/ 648 h 25248"/>
                    <a:gd name="connsiteX7" fmla="*/ 33945 w 61585"/>
                    <a:gd name="connsiteY7" fmla="*/ 10182 h 25248"/>
                    <a:gd name="connsiteX8" fmla="*/ 60606 w 61585"/>
                    <a:gd name="connsiteY8" fmla="*/ 19716 h 25248"/>
                    <a:gd name="connsiteX9" fmla="*/ 60706 w 61585"/>
                    <a:gd name="connsiteY9" fmla="*/ 24210 h 25248"/>
                    <a:gd name="connsiteX10" fmla="*/ 60606 w 61585"/>
                    <a:gd name="connsiteY10" fmla="*/ 24307 h 25248"/>
                    <a:gd name="connsiteX11" fmla="*/ 58487 w 61585"/>
                    <a:gd name="connsiteY11" fmla="*/ 25249 h 25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1585" h="25248">
                      <a:moveTo>
                        <a:pt x="58487" y="25249"/>
                      </a:moveTo>
                      <a:cubicBezTo>
                        <a:pt x="57628" y="25259"/>
                        <a:pt x="56798" y="24919"/>
                        <a:pt x="56192" y="24307"/>
                      </a:cubicBezTo>
                      <a:cubicBezTo>
                        <a:pt x="52366" y="20481"/>
                        <a:pt x="42420" y="18422"/>
                        <a:pt x="32650" y="16538"/>
                      </a:cubicBezTo>
                      <a:cubicBezTo>
                        <a:pt x="20879" y="14184"/>
                        <a:pt x="9109" y="11771"/>
                        <a:pt x="1281" y="5827"/>
                      </a:cubicBezTo>
                      <a:cubicBezTo>
                        <a:pt x="-125" y="4780"/>
                        <a:pt x="-420" y="2789"/>
                        <a:pt x="628" y="1380"/>
                      </a:cubicBezTo>
                      <a:cubicBezTo>
                        <a:pt x="645" y="1352"/>
                        <a:pt x="669" y="1323"/>
                        <a:pt x="692" y="1295"/>
                      </a:cubicBezTo>
                      <a:cubicBezTo>
                        <a:pt x="1764" y="-135"/>
                        <a:pt x="3794" y="-425"/>
                        <a:pt x="5224" y="648"/>
                      </a:cubicBezTo>
                      <a:cubicBezTo>
                        <a:pt x="11875" y="5709"/>
                        <a:pt x="22880" y="8004"/>
                        <a:pt x="33945" y="10182"/>
                      </a:cubicBezTo>
                      <a:cubicBezTo>
                        <a:pt x="45010" y="12360"/>
                        <a:pt x="55368" y="14478"/>
                        <a:pt x="60606" y="19716"/>
                      </a:cubicBezTo>
                      <a:cubicBezTo>
                        <a:pt x="61871" y="20930"/>
                        <a:pt x="61918" y="22942"/>
                        <a:pt x="60706" y="24210"/>
                      </a:cubicBezTo>
                      <a:cubicBezTo>
                        <a:pt x="60670" y="24243"/>
                        <a:pt x="60641" y="24275"/>
                        <a:pt x="60606" y="24307"/>
                      </a:cubicBezTo>
                      <a:cubicBezTo>
                        <a:pt x="60047" y="24881"/>
                        <a:pt x="59287" y="25219"/>
                        <a:pt x="58487" y="2524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xmlns="" id="{4BF27A51-37E3-4307-9C3B-871A608C8DF0}"/>
                    </a:ext>
                  </a:extLst>
                </p:cNvPr>
                <p:cNvSpPr/>
                <p:nvPr/>
              </p:nvSpPr>
              <p:spPr>
                <a:xfrm>
                  <a:off x="8612258" y="2629481"/>
                  <a:ext cx="255678" cy="320265"/>
                </a:xfrm>
                <a:custGeom>
                  <a:avLst/>
                  <a:gdLst>
                    <a:gd name="connsiteX0" fmla="*/ 163611 w 255678"/>
                    <a:gd name="connsiteY0" fmla="*/ 320266 h 320265"/>
                    <a:gd name="connsiteX1" fmla="*/ 153959 w 255678"/>
                    <a:gd name="connsiteY1" fmla="*/ 319089 h 320265"/>
                    <a:gd name="connsiteX2" fmla="*/ 60793 w 255678"/>
                    <a:gd name="connsiteY2" fmla="*/ 249818 h 320265"/>
                    <a:gd name="connsiteX3" fmla="*/ 53613 w 255678"/>
                    <a:gd name="connsiteY3" fmla="*/ 230455 h 320265"/>
                    <a:gd name="connsiteX4" fmla="*/ 33897 w 255678"/>
                    <a:gd name="connsiteY4" fmla="*/ 193259 h 320265"/>
                    <a:gd name="connsiteX5" fmla="*/ 11179 w 255678"/>
                    <a:gd name="connsiteY5" fmla="*/ 136877 h 320265"/>
                    <a:gd name="connsiteX6" fmla="*/ 56 w 255678"/>
                    <a:gd name="connsiteY6" fmla="*/ 111982 h 320265"/>
                    <a:gd name="connsiteX7" fmla="*/ 52083 w 255678"/>
                    <a:gd name="connsiteY7" fmla="*/ 20464 h 320265"/>
                    <a:gd name="connsiteX8" fmla="*/ 99460 w 255678"/>
                    <a:gd name="connsiteY8" fmla="*/ 14579 h 320265"/>
                    <a:gd name="connsiteX9" fmla="*/ 125120 w 255678"/>
                    <a:gd name="connsiteY9" fmla="*/ 27527 h 320265"/>
                    <a:gd name="connsiteX10" fmla="*/ 139598 w 255678"/>
                    <a:gd name="connsiteY10" fmla="*/ 7693 h 320265"/>
                    <a:gd name="connsiteX11" fmla="*/ 185210 w 255678"/>
                    <a:gd name="connsiteY11" fmla="*/ 2279 h 320265"/>
                    <a:gd name="connsiteX12" fmla="*/ 229998 w 255678"/>
                    <a:gd name="connsiteY12" fmla="*/ 66135 h 320265"/>
                    <a:gd name="connsiteX13" fmla="*/ 251480 w 255678"/>
                    <a:gd name="connsiteY13" fmla="*/ 99211 h 320265"/>
                    <a:gd name="connsiteX14" fmla="*/ 236884 w 255678"/>
                    <a:gd name="connsiteY14" fmla="*/ 220626 h 320265"/>
                    <a:gd name="connsiteX15" fmla="*/ 229351 w 255678"/>
                    <a:gd name="connsiteY15" fmla="*/ 244168 h 320265"/>
                    <a:gd name="connsiteX16" fmla="*/ 163611 w 255678"/>
                    <a:gd name="connsiteY16" fmla="*/ 320266 h 320265"/>
                    <a:gd name="connsiteX17" fmla="*/ 81510 w 255678"/>
                    <a:gd name="connsiteY17" fmla="*/ 18816 h 320265"/>
                    <a:gd name="connsiteX18" fmla="*/ 55555 w 255678"/>
                    <a:gd name="connsiteY18" fmla="*/ 25997 h 320265"/>
                    <a:gd name="connsiteX19" fmla="*/ 6530 w 255678"/>
                    <a:gd name="connsiteY19" fmla="*/ 111923 h 320265"/>
                    <a:gd name="connsiteX20" fmla="*/ 15829 w 255678"/>
                    <a:gd name="connsiteY20" fmla="*/ 131933 h 320265"/>
                    <a:gd name="connsiteX21" fmla="*/ 17477 w 255678"/>
                    <a:gd name="connsiteY21" fmla="*/ 134405 h 320265"/>
                    <a:gd name="connsiteX22" fmla="*/ 39017 w 255678"/>
                    <a:gd name="connsiteY22" fmla="*/ 189022 h 320265"/>
                    <a:gd name="connsiteX23" fmla="*/ 59793 w 255678"/>
                    <a:gd name="connsiteY23" fmla="*/ 228159 h 320265"/>
                    <a:gd name="connsiteX24" fmla="*/ 66796 w 255678"/>
                    <a:gd name="connsiteY24" fmla="*/ 247051 h 320265"/>
                    <a:gd name="connsiteX25" fmla="*/ 155489 w 255678"/>
                    <a:gd name="connsiteY25" fmla="*/ 312556 h 320265"/>
                    <a:gd name="connsiteX26" fmla="*/ 223171 w 255678"/>
                    <a:gd name="connsiteY26" fmla="*/ 241931 h 320265"/>
                    <a:gd name="connsiteX27" fmla="*/ 230763 w 255678"/>
                    <a:gd name="connsiteY27" fmla="*/ 218390 h 320265"/>
                    <a:gd name="connsiteX28" fmla="*/ 245182 w 255678"/>
                    <a:gd name="connsiteY28" fmla="*/ 100682 h 320265"/>
                    <a:gd name="connsiteX29" fmla="*/ 224642 w 255678"/>
                    <a:gd name="connsiteY29" fmla="*/ 69960 h 320265"/>
                    <a:gd name="connsiteX30" fmla="*/ 223524 w 255678"/>
                    <a:gd name="connsiteY30" fmla="*/ 67547 h 320265"/>
                    <a:gd name="connsiteX31" fmla="*/ 183621 w 255678"/>
                    <a:gd name="connsiteY31" fmla="*/ 8694 h 320265"/>
                    <a:gd name="connsiteX32" fmla="*/ 143365 w 255678"/>
                    <a:gd name="connsiteY32" fmla="*/ 13108 h 320265"/>
                    <a:gd name="connsiteX33" fmla="*/ 129947 w 255678"/>
                    <a:gd name="connsiteY33" fmla="*/ 35178 h 320265"/>
                    <a:gd name="connsiteX34" fmla="*/ 127357 w 255678"/>
                    <a:gd name="connsiteY34" fmla="*/ 38003 h 320265"/>
                    <a:gd name="connsiteX35" fmla="*/ 123885 w 255678"/>
                    <a:gd name="connsiteY35" fmla="*/ 36414 h 320265"/>
                    <a:gd name="connsiteX36" fmla="*/ 97871 w 255678"/>
                    <a:gd name="connsiteY36" fmla="*/ 20994 h 320265"/>
                    <a:gd name="connsiteX37" fmla="*/ 81510 w 255678"/>
                    <a:gd name="connsiteY37" fmla="*/ 18816 h 320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55678" h="320265">
                      <a:moveTo>
                        <a:pt x="163611" y="320266"/>
                      </a:moveTo>
                      <a:cubicBezTo>
                        <a:pt x="160356" y="320271"/>
                        <a:pt x="157113" y="319877"/>
                        <a:pt x="153959" y="319089"/>
                      </a:cubicBezTo>
                      <a:cubicBezTo>
                        <a:pt x="118176" y="310319"/>
                        <a:pt x="72034" y="276008"/>
                        <a:pt x="60793" y="249818"/>
                      </a:cubicBezTo>
                      <a:cubicBezTo>
                        <a:pt x="57556" y="242225"/>
                        <a:pt x="55438" y="235987"/>
                        <a:pt x="53613" y="230455"/>
                      </a:cubicBezTo>
                      <a:cubicBezTo>
                        <a:pt x="49723" y="216812"/>
                        <a:pt x="43002" y="204135"/>
                        <a:pt x="33897" y="193259"/>
                      </a:cubicBezTo>
                      <a:cubicBezTo>
                        <a:pt x="21773" y="176633"/>
                        <a:pt x="13969" y="157262"/>
                        <a:pt x="11179" y="136877"/>
                      </a:cubicBezTo>
                      <a:cubicBezTo>
                        <a:pt x="3617" y="130901"/>
                        <a:pt x="-538" y="121601"/>
                        <a:pt x="56" y="111982"/>
                      </a:cubicBezTo>
                      <a:cubicBezTo>
                        <a:pt x="-591" y="81378"/>
                        <a:pt x="23598" y="38591"/>
                        <a:pt x="52083" y="20464"/>
                      </a:cubicBezTo>
                      <a:cubicBezTo>
                        <a:pt x="66408" y="12118"/>
                        <a:pt x="83528" y="9991"/>
                        <a:pt x="99460" y="14579"/>
                      </a:cubicBezTo>
                      <a:cubicBezTo>
                        <a:pt x="108965" y="16679"/>
                        <a:pt x="117787" y="21132"/>
                        <a:pt x="125120" y="27527"/>
                      </a:cubicBezTo>
                      <a:cubicBezTo>
                        <a:pt x="127757" y="19566"/>
                        <a:pt x="132818" y="12630"/>
                        <a:pt x="139598" y="7693"/>
                      </a:cubicBezTo>
                      <a:cubicBezTo>
                        <a:pt x="150781" y="-252"/>
                        <a:pt x="166142" y="-2018"/>
                        <a:pt x="185210" y="2279"/>
                      </a:cubicBezTo>
                      <a:cubicBezTo>
                        <a:pt x="206398" y="8164"/>
                        <a:pt x="228880" y="40592"/>
                        <a:pt x="229998" y="66135"/>
                      </a:cubicBezTo>
                      <a:cubicBezTo>
                        <a:pt x="240344" y="74729"/>
                        <a:pt x="247836" y="86264"/>
                        <a:pt x="251480" y="99211"/>
                      </a:cubicBezTo>
                      <a:cubicBezTo>
                        <a:pt x="262779" y="143940"/>
                        <a:pt x="249008" y="184725"/>
                        <a:pt x="236884" y="220626"/>
                      </a:cubicBezTo>
                      <a:cubicBezTo>
                        <a:pt x="234177" y="228748"/>
                        <a:pt x="231528" y="236517"/>
                        <a:pt x="229351" y="244168"/>
                      </a:cubicBezTo>
                      <a:cubicBezTo>
                        <a:pt x="218639" y="280539"/>
                        <a:pt x="195451" y="320266"/>
                        <a:pt x="163611" y="320266"/>
                      </a:cubicBezTo>
                      <a:close/>
                      <a:moveTo>
                        <a:pt x="81510" y="18816"/>
                      </a:moveTo>
                      <a:cubicBezTo>
                        <a:pt x="72352" y="18686"/>
                        <a:pt x="63348" y="21177"/>
                        <a:pt x="55555" y="25997"/>
                      </a:cubicBezTo>
                      <a:cubicBezTo>
                        <a:pt x="26893" y="44359"/>
                        <a:pt x="6000" y="86498"/>
                        <a:pt x="6530" y="111923"/>
                      </a:cubicBezTo>
                      <a:cubicBezTo>
                        <a:pt x="6024" y="119741"/>
                        <a:pt x="9526" y="127281"/>
                        <a:pt x="15829" y="131933"/>
                      </a:cubicBezTo>
                      <a:cubicBezTo>
                        <a:pt x="16759" y="132426"/>
                        <a:pt x="17383" y="133356"/>
                        <a:pt x="17477" y="134405"/>
                      </a:cubicBezTo>
                      <a:cubicBezTo>
                        <a:pt x="20019" y="154115"/>
                        <a:pt x="27423" y="172883"/>
                        <a:pt x="39017" y="189022"/>
                      </a:cubicBezTo>
                      <a:cubicBezTo>
                        <a:pt x="48575" y="200492"/>
                        <a:pt x="55649" y="213817"/>
                        <a:pt x="59793" y="228159"/>
                      </a:cubicBezTo>
                      <a:cubicBezTo>
                        <a:pt x="61558" y="233574"/>
                        <a:pt x="63618" y="239930"/>
                        <a:pt x="66796" y="247051"/>
                      </a:cubicBezTo>
                      <a:cubicBezTo>
                        <a:pt x="76213" y="269063"/>
                        <a:pt x="119000" y="303610"/>
                        <a:pt x="155489" y="312556"/>
                      </a:cubicBezTo>
                      <a:cubicBezTo>
                        <a:pt x="187741" y="320560"/>
                        <a:pt x="212165" y="279539"/>
                        <a:pt x="223171" y="241931"/>
                      </a:cubicBezTo>
                      <a:cubicBezTo>
                        <a:pt x="225348" y="234457"/>
                        <a:pt x="227997" y="226629"/>
                        <a:pt x="230763" y="218390"/>
                      </a:cubicBezTo>
                      <a:cubicBezTo>
                        <a:pt x="242534" y="183077"/>
                        <a:pt x="256011" y="143528"/>
                        <a:pt x="245182" y="100682"/>
                      </a:cubicBezTo>
                      <a:cubicBezTo>
                        <a:pt x="241674" y="88565"/>
                        <a:pt x="234500" y="77832"/>
                        <a:pt x="224642" y="69960"/>
                      </a:cubicBezTo>
                      <a:cubicBezTo>
                        <a:pt x="223942" y="69354"/>
                        <a:pt x="223536" y="68475"/>
                        <a:pt x="223524" y="67547"/>
                      </a:cubicBezTo>
                      <a:cubicBezTo>
                        <a:pt x="223524" y="44594"/>
                        <a:pt x="202396" y="13637"/>
                        <a:pt x="183621" y="8694"/>
                      </a:cubicBezTo>
                      <a:cubicBezTo>
                        <a:pt x="166554" y="4809"/>
                        <a:pt x="152958" y="6281"/>
                        <a:pt x="143365" y="13108"/>
                      </a:cubicBezTo>
                      <a:cubicBezTo>
                        <a:pt x="136191" y="18436"/>
                        <a:pt x="131377" y="26354"/>
                        <a:pt x="129947" y="35178"/>
                      </a:cubicBezTo>
                      <a:cubicBezTo>
                        <a:pt x="129776" y="36576"/>
                        <a:pt x="128734" y="37711"/>
                        <a:pt x="127357" y="38003"/>
                      </a:cubicBezTo>
                      <a:cubicBezTo>
                        <a:pt x="125980" y="38248"/>
                        <a:pt x="124597" y="37615"/>
                        <a:pt x="123885" y="36414"/>
                      </a:cubicBezTo>
                      <a:cubicBezTo>
                        <a:pt x="120471" y="30234"/>
                        <a:pt x="109995" y="24054"/>
                        <a:pt x="97871" y="20994"/>
                      </a:cubicBezTo>
                      <a:cubicBezTo>
                        <a:pt x="92527" y="19594"/>
                        <a:pt x="87030" y="18863"/>
                        <a:pt x="81510" y="1881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" name="Graphic 6">
              <a:extLst>
                <a:ext uri="{FF2B5EF4-FFF2-40B4-BE49-F238E27FC236}">
                  <a16:creationId xmlns:a16="http://schemas.microsoft.com/office/drawing/2014/main" xmlns="" id="{94AF5636-E77F-4873-A155-3CD353981DE9}"/>
                </a:ext>
              </a:extLst>
            </p:cNvPr>
            <p:cNvGrpSpPr/>
            <p:nvPr/>
          </p:nvGrpSpPr>
          <p:grpSpPr>
            <a:xfrm>
              <a:off x="7193458" y="3193363"/>
              <a:ext cx="672775" cy="389006"/>
              <a:chOff x="6336732" y="4036306"/>
              <a:chExt cx="1035061" cy="598484"/>
            </a:xfrm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C2C9AFBD-7F7B-49B0-A0F5-4498B39DE91C}"/>
                  </a:ext>
                </a:extLst>
              </p:cNvPr>
              <p:cNvSpPr/>
              <p:nvPr/>
            </p:nvSpPr>
            <p:spPr>
              <a:xfrm>
                <a:off x="6862179" y="4044369"/>
                <a:ext cx="501964" cy="307746"/>
              </a:xfrm>
              <a:custGeom>
                <a:avLst/>
                <a:gdLst>
                  <a:gd name="connsiteX0" fmla="*/ 249481 w 501964"/>
                  <a:gd name="connsiteY0" fmla="*/ 307747 h 307746"/>
                  <a:gd name="connsiteX1" fmla="*/ 247421 w 501964"/>
                  <a:gd name="connsiteY1" fmla="*/ 306923 h 307746"/>
                  <a:gd name="connsiteX2" fmla="*/ 0 w 501964"/>
                  <a:gd name="connsiteY2" fmla="*/ 306981 h 307746"/>
                  <a:gd name="connsiteX3" fmla="*/ 0 w 501964"/>
                  <a:gd name="connsiteY3" fmla="*/ 301096 h 307746"/>
                  <a:gd name="connsiteX4" fmla="*/ 247304 w 501964"/>
                  <a:gd name="connsiteY4" fmla="*/ 301096 h 307746"/>
                  <a:gd name="connsiteX5" fmla="*/ 497432 w 501964"/>
                  <a:gd name="connsiteY5" fmla="*/ 0 h 307746"/>
                  <a:gd name="connsiteX6" fmla="*/ 501964 w 501964"/>
                  <a:gd name="connsiteY6" fmla="*/ 3767 h 307746"/>
                  <a:gd name="connsiteX7" fmla="*/ 249481 w 501964"/>
                  <a:gd name="connsiteY7" fmla="*/ 307747 h 30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964" h="307746">
                    <a:moveTo>
                      <a:pt x="249481" y="307747"/>
                    </a:moveTo>
                    <a:lnTo>
                      <a:pt x="247421" y="306923"/>
                    </a:lnTo>
                    <a:lnTo>
                      <a:pt x="0" y="306981"/>
                    </a:lnTo>
                    <a:lnTo>
                      <a:pt x="0" y="301096"/>
                    </a:lnTo>
                    <a:lnTo>
                      <a:pt x="247304" y="301096"/>
                    </a:lnTo>
                    <a:lnTo>
                      <a:pt x="497432" y="0"/>
                    </a:lnTo>
                    <a:lnTo>
                      <a:pt x="501964" y="3767"/>
                    </a:lnTo>
                    <a:lnTo>
                      <a:pt x="249481" y="30774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5E8CBAF0-4DF6-4E72-81AE-0F63A40569CD}"/>
                  </a:ext>
                </a:extLst>
              </p:cNvPr>
              <p:cNvSpPr/>
              <p:nvPr/>
            </p:nvSpPr>
            <p:spPr>
              <a:xfrm>
                <a:off x="7351901" y="4036306"/>
                <a:ext cx="19892" cy="19892"/>
              </a:xfrm>
              <a:custGeom>
                <a:avLst/>
                <a:gdLst>
                  <a:gd name="connsiteX0" fmla="*/ 0 w 19892"/>
                  <a:gd name="connsiteY0" fmla="*/ 9946 h 19892"/>
                  <a:gd name="connsiteX1" fmla="*/ 9946 w 19892"/>
                  <a:gd name="connsiteY1" fmla="*/ 0 h 19892"/>
                  <a:gd name="connsiteX2" fmla="*/ 19893 w 19892"/>
                  <a:gd name="connsiteY2" fmla="*/ 9946 h 19892"/>
                  <a:gd name="connsiteX3" fmla="*/ 9946 w 19892"/>
                  <a:gd name="connsiteY3" fmla="*/ 19893 h 19892"/>
                  <a:gd name="connsiteX4" fmla="*/ 0 w 19892"/>
                  <a:gd name="connsiteY4" fmla="*/ 9946 h 1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2" h="19892">
                    <a:moveTo>
                      <a:pt x="0" y="9946"/>
                    </a:moveTo>
                    <a:cubicBezTo>
                      <a:pt x="0" y="4455"/>
                      <a:pt x="4455" y="0"/>
                      <a:pt x="9946" y="0"/>
                    </a:cubicBezTo>
                    <a:cubicBezTo>
                      <a:pt x="15437" y="0"/>
                      <a:pt x="19893" y="4455"/>
                      <a:pt x="19893" y="9946"/>
                    </a:cubicBezTo>
                    <a:cubicBezTo>
                      <a:pt x="19893" y="15437"/>
                      <a:pt x="15437" y="19893"/>
                      <a:pt x="9946" y="19893"/>
                    </a:cubicBezTo>
                    <a:cubicBezTo>
                      <a:pt x="4455" y="19893"/>
                      <a:pt x="0" y="15437"/>
                      <a:pt x="0" y="99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6337F5D1-2151-4F54-9059-9C006074FB17}"/>
                  </a:ext>
                </a:extLst>
              </p:cNvPr>
              <p:cNvSpPr/>
              <p:nvPr/>
            </p:nvSpPr>
            <p:spPr>
              <a:xfrm>
                <a:off x="6336732" y="4037895"/>
                <a:ext cx="596895" cy="596895"/>
              </a:xfrm>
              <a:custGeom>
                <a:avLst/>
                <a:gdLst>
                  <a:gd name="connsiteX0" fmla="*/ 298507 w 596895"/>
                  <a:gd name="connsiteY0" fmla="*/ 0 h 596895"/>
                  <a:gd name="connsiteX1" fmla="*/ 0 w 596895"/>
                  <a:gd name="connsiteY1" fmla="*/ 298389 h 596895"/>
                  <a:gd name="connsiteX2" fmla="*/ 298389 w 596895"/>
                  <a:gd name="connsiteY2" fmla="*/ 596895 h 596895"/>
                  <a:gd name="connsiteX3" fmla="*/ 596895 w 596895"/>
                  <a:gd name="connsiteY3" fmla="*/ 298506 h 596895"/>
                  <a:gd name="connsiteX4" fmla="*/ 596895 w 596895"/>
                  <a:gd name="connsiteY4" fmla="*/ 298389 h 596895"/>
                  <a:gd name="connsiteX5" fmla="*/ 298507 w 596895"/>
                  <a:gd name="connsiteY5" fmla="*/ 0 h 596895"/>
                  <a:gd name="connsiteX6" fmla="*/ 298507 w 596895"/>
                  <a:gd name="connsiteY6" fmla="*/ 590304 h 596895"/>
                  <a:gd name="connsiteX7" fmla="*/ 6709 w 596895"/>
                  <a:gd name="connsiteY7" fmla="*/ 298389 h 596895"/>
                  <a:gd name="connsiteX8" fmla="*/ 298624 w 596895"/>
                  <a:gd name="connsiteY8" fmla="*/ 6592 h 596895"/>
                  <a:gd name="connsiteX9" fmla="*/ 590421 w 596895"/>
                  <a:gd name="connsiteY9" fmla="*/ 298389 h 596895"/>
                  <a:gd name="connsiteX10" fmla="*/ 298507 w 596895"/>
                  <a:gd name="connsiteY10" fmla="*/ 590304 h 59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895" h="596895">
                    <a:moveTo>
                      <a:pt x="298507" y="0"/>
                    </a:moveTo>
                    <a:cubicBezTo>
                      <a:pt x="133678" y="-35"/>
                      <a:pt x="32" y="133563"/>
                      <a:pt x="0" y="298389"/>
                    </a:cubicBezTo>
                    <a:cubicBezTo>
                      <a:pt x="-32" y="463215"/>
                      <a:pt x="133560" y="596866"/>
                      <a:pt x="298389" y="596895"/>
                    </a:cubicBezTo>
                    <a:cubicBezTo>
                      <a:pt x="463215" y="596931"/>
                      <a:pt x="596860" y="463332"/>
                      <a:pt x="596895" y="298506"/>
                    </a:cubicBezTo>
                    <a:cubicBezTo>
                      <a:pt x="596895" y="298465"/>
                      <a:pt x="596895" y="298430"/>
                      <a:pt x="596895" y="298389"/>
                    </a:cubicBezTo>
                    <a:cubicBezTo>
                      <a:pt x="596730" y="133663"/>
                      <a:pt x="463232" y="165"/>
                      <a:pt x="298507" y="0"/>
                    </a:cubicBezTo>
                    <a:close/>
                    <a:moveTo>
                      <a:pt x="298507" y="590304"/>
                    </a:moveTo>
                    <a:cubicBezTo>
                      <a:pt x="137319" y="590268"/>
                      <a:pt x="6677" y="459577"/>
                      <a:pt x="6709" y="298389"/>
                    </a:cubicBezTo>
                    <a:cubicBezTo>
                      <a:pt x="6742" y="137200"/>
                      <a:pt x="137437" y="6556"/>
                      <a:pt x="298624" y="6592"/>
                    </a:cubicBezTo>
                    <a:cubicBezTo>
                      <a:pt x="459766" y="6627"/>
                      <a:pt x="590386" y="137247"/>
                      <a:pt x="590421" y="298389"/>
                    </a:cubicBezTo>
                    <a:cubicBezTo>
                      <a:pt x="590257" y="459542"/>
                      <a:pt x="459660" y="590139"/>
                      <a:pt x="298507" y="59030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B7956EB-FA56-4434-9D7F-E30E1F55E8EC}"/>
                  </a:ext>
                </a:extLst>
              </p:cNvPr>
              <p:cNvSpPr/>
              <p:nvPr/>
            </p:nvSpPr>
            <p:spPr>
              <a:xfrm>
                <a:off x="6343324" y="4044428"/>
                <a:ext cx="583829" cy="583829"/>
              </a:xfrm>
              <a:custGeom>
                <a:avLst/>
                <a:gdLst>
                  <a:gd name="connsiteX0" fmla="*/ 583830 w 583829"/>
                  <a:gd name="connsiteY0" fmla="*/ 291856 h 583829"/>
                  <a:gd name="connsiteX1" fmla="*/ 291974 w 583829"/>
                  <a:gd name="connsiteY1" fmla="*/ 583830 h 583829"/>
                  <a:gd name="connsiteX2" fmla="*/ 0 w 583829"/>
                  <a:gd name="connsiteY2" fmla="*/ 291974 h 583829"/>
                  <a:gd name="connsiteX3" fmla="*/ 291856 w 583829"/>
                  <a:gd name="connsiteY3" fmla="*/ 0 h 583829"/>
                  <a:gd name="connsiteX4" fmla="*/ 291915 w 583829"/>
                  <a:gd name="connsiteY4" fmla="*/ 0 h 583829"/>
                  <a:gd name="connsiteX5" fmla="*/ 583830 w 583829"/>
                  <a:gd name="connsiteY5" fmla="*/ 291856 h 58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3829" h="583829">
                    <a:moveTo>
                      <a:pt x="583830" y="291856"/>
                    </a:moveTo>
                    <a:cubicBezTo>
                      <a:pt x="583865" y="453074"/>
                      <a:pt x="453192" y="583794"/>
                      <a:pt x="291974" y="583830"/>
                    </a:cubicBezTo>
                    <a:cubicBezTo>
                      <a:pt x="130754" y="583865"/>
                      <a:pt x="32" y="453192"/>
                      <a:pt x="0" y="291974"/>
                    </a:cubicBezTo>
                    <a:cubicBezTo>
                      <a:pt x="-32" y="130756"/>
                      <a:pt x="130636" y="35"/>
                      <a:pt x="291856" y="0"/>
                    </a:cubicBezTo>
                    <a:cubicBezTo>
                      <a:pt x="291875" y="0"/>
                      <a:pt x="291895" y="0"/>
                      <a:pt x="291915" y="0"/>
                    </a:cubicBezTo>
                    <a:cubicBezTo>
                      <a:pt x="453033" y="194"/>
                      <a:pt x="583600" y="130738"/>
                      <a:pt x="583830" y="2918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CD47AAC5-E424-4228-B5AF-838BC36EA681}"/>
                  </a:ext>
                </a:extLst>
              </p:cNvPr>
              <p:cNvSpPr/>
              <p:nvPr/>
            </p:nvSpPr>
            <p:spPr>
              <a:xfrm>
                <a:off x="6573696" y="4104236"/>
                <a:ext cx="221188" cy="421630"/>
              </a:xfrm>
              <a:custGeom>
                <a:avLst/>
                <a:gdLst>
                  <a:gd name="connsiteX0" fmla="*/ 220212 w 221188"/>
                  <a:gd name="connsiteY0" fmla="*/ 104040 h 421630"/>
                  <a:gd name="connsiteX1" fmla="*/ 218446 w 221188"/>
                  <a:gd name="connsiteY1" fmla="*/ 104040 h 421630"/>
                  <a:gd name="connsiteX2" fmla="*/ 215033 w 221188"/>
                  <a:gd name="connsiteY2" fmla="*/ 112986 h 421630"/>
                  <a:gd name="connsiteX3" fmla="*/ 205969 w 221188"/>
                  <a:gd name="connsiteY3" fmla="*/ 120931 h 421630"/>
                  <a:gd name="connsiteX4" fmla="*/ 194552 w 221188"/>
                  <a:gd name="connsiteY4" fmla="*/ 128406 h 421630"/>
                  <a:gd name="connsiteX5" fmla="*/ 200437 w 221188"/>
                  <a:gd name="connsiteY5" fmla="*/ 116635 h 421630"/>
                  <a:gd name="connsiteX6" fmla="*/ 204851 w 221188"/>
                  <a:gd name="connsiteY6" fmla="*/ 71553 h 421630"/>
                  <a:gd name="connsiteX7" fmla="*/ 210737 w 221188"/>
                  <a:gd name="connsiteY7" fmla="*/ 22528 h 421630"/>
                  <a:gd name="connsiteX8" fmla="*/ 209501 w 221188"/>
                  <a:gd name="connsiteY8" fmla="*/ 20762 h 421630"/>
                  <a:gd name="connsiteX9" fmla="*/ 197730 w 221188"/>
                  <a:gd name="connsiteY9" fmla="*/ 63667 h 421630"/>
                  <a:gd name="connsiteX10" fmla="*/ 188666 w 221188"/>
                  <a:gd name="connsiteY10" fmla="*/ 115281 h 421630"/>
                  <a:gd name="connsiteX11" fmla="*/ 170245 w 221188"/>
                  <a:gd name="connsiteY11" fmla="*/ 145120 h 421630"/>
                  <a:gd name="connsiteX12" fmla="*/ 163124 w 221188"/>
                  <a:gd name="connsiteY12" fmla="*/ 31179 h 421630"/>
                  <a:gd name="connsiteX13" fmla="*/ 147351 w 221188"/>
                  <a:gd name="connsiteY13" fmla="*/ 9168 h 421630"/>
                  <a:gd name="connsiteX14" fmla="*/ 70841 w 221188"/>
                  <a:gd name="connsiteY14" fmla="*/ 9168 h 421630"/>
                  <a:gd name="connsiteX15" fmla="*/ 55068 w 221188"/>
                  <a:gd name="connsiteY15" fmla="*/ 31179 h 421630"/>
                  <a:gd name="connsiteX16" fmla="*/ 55068 w 221188"/>
                  <a:gd name="connsiteY16" fmla="*/ 31179 h 421630"/>
                  <a:gd name="connsiteX17" fmla="*/ 66074 w 221188"/>
                  <a:gd name="connsiteY17" fmla="*/ 173723 h 421630"/>
                  <a:gd name="connsiteX18" fmla="*/ 86025 w 221188"/>
                  <a:gd name="connsiteY18" fmla="*/ 298964 h 421630"/>
                  <a:gd name="connsiteX19" fmla="*/ 55539 w 221188"/>
                  <a:gd name="connsiteY19" fmla="*/ 271715 h 421630"/>
                  <a:gd name="connsiteX20" fmla="*/ 52832 w 221188"/>
                  <a:gd name="connsiteY20" fmla="*/ 269243 h 421630"/>
                  <a:gd name="connsiteX21" fmla="*/ 35764 w 221188"/>
                  <a:gd name="connsiteY21" fmla="*/ 252293 h 421630"/>
                  <a:gd name="connsiteX22" fmla="*/ 34705 w 221188"/>
                  <a:gd name="connsiteY22" fmla="*/ 251175 h 421630"/>
                  <a:gd name="connsiteX23" fmla="*/ 30997 w 221188"/>
                  <a:gd name="connsiteY23" fmla="*/ 246054 h 421630"/>
                  <a:gd name="connsiteX24" fmla="*/ 25877 w 221188"/>
                  <a:gd name="connsiteY24" fmla="*/ 234284 h 421630"/>
                  <a:gd name="connsiteX25" fmla="*/ 22993 w 221188"/>
                  <a:gd name="connsiteY25" fmla="*/ 220571 h 421630"/>
                  <a:gd name="connsiteX26" fmla="*/ 14871 w 221188"/>
                  <a:gd name="connsiteY26" fmla="*/ 194969 h 421630"/>
                  <a:gd name="connsiteX27" fmla="*/ 7338 w 221188"/>
                  <a:gd name="connsiteY27" fmla="*/ 184023 h 421630"/>
                  <a:gd name="connsiteX28" fmla="*/ 864 w 221188"/>
                  <a:gd name="connsiteY28" fmla="*/ 177490 h 421630"/>
                  <a:gd name="connsiteX29" fmla="*/ 217 w 221188"/>
                  <a:gd name="connsiteY29" fmla="*/ 179196 h 421630"/>
                  <a:gd name="connsiteX30" fmla="*/ 12517 w 221188"/>
                  <a:gd name="connsiteY30" fmla="*/ 203739 h 421630"/>
                  <a:gd name="connsiteX31" fmla="*/ 13164 w 221188"/>
                  <a:gd name="connsiteY31" fmla="*/ 220276 h 421630"/>
                  <a:gd name="connsiteX32" fmla="*/ 14459 w 221188"/>
                  <a:gd name="connsiteY32" fmla="*/ 233283 h 421630"/>
                  <a:gd name="connsiteX33" fmla="*/ 16107 w 221188"/>
                  <a:gd name="connsiteY33" fmla="*/ 239169 h 421630"/>
                  <a:gd name="connsiteX34" fmla="*/ 32998 w 221188"/>
                  <a:gd name="connsiteY34" fmla="*/ 263828 h 421630"/>
                  <a:gd name="connsiteX35" fmla="*/ 42415 w 221188"/>
                  <a:gd name="connsiteY35" fmla="*/ 272892 h 421630"/>
                  <a:gd name="connsiteX36" fmla="*/ 52832 w 221188"/>
                  <a:gd name="connsiteY36" fmla="*/ 281602 h 421630"/>
                  <a:gd name="connsiteX37" fmla="*/ 58011 w 221188"/>
                  <a:gd name="connsiteY37" fmla="*/ 285663 h 421630"/>
                  <a:gd name="connsiteX38" fmla="*/ 56363 w 221188"/>
                  <a:gd name="connsiteY38" fmla="*/ 284957 h 421630"/>
                  <a:gd name="connsiteX39" fmla="*/ 54068 w 221188"/>
                  <a:gd name="connsiteY39" fmla="*/ 284133 h 421630"/>
                  <a:gd name="connsiteX40" fmla="*/ 51302 w 221188"/>
                  <a:gd name="connsiteY40" fmla="*/ 283427 h 421630"/>
                  <a:gd name="connsiteX41" fmla="*/ 27760 w 221188"/>
                  <a:gd name="connsiteY41" fmla="*/ 280661 h 421630"/>
                  <a:gd name="connsiteX42" fmla="*/ 9045 w 221188"/>
                  <a:gd name="connsiteY42" fmla="*/ 273068 h 421630"/>
                  <a:gd name="connsiteX43" fmla="*/ 9045 w 221188"/>
                  <a:gd name="connsiteY43" fmla="*/ 273068 h 421630"/>
                  <a:gd name="connsiteX44" fmla="*/ 9045 w 221188"/>
                  <a:gd name="connsiteY44" fmla="*/ 273068 h 421630"/>
                  <a:gd name="connsiteX45" fmla="*/ 9045 w 221188"/>
                  <a:gd name="connsiteY45" fmla="*/ 273068 h 421630"/>
                  <a:gd name="connsiteX46" fmla="*/ 9045 w 221188"/>
                  <a:gd name="connsiteY46" fmla="*/ 273421 h 421630"/>
                  <a:gd name="connsiteX47" fmla="*/ 33704 w 221188"/>
                  <a:gd name="connsiteY47" fmla="*/ 286840 h 421630"/>
                  <a:gd name="connsiteX48" fmla="*/ 51007 w 221188"/>
                  <a:gd name="connsiteY48" fmla="*/ 290489 h 421630"/>
                  <a:gd name="connsiteX49" fmla="*/ 61836 w 221188"/>
                  <a:gd name="connsiteY49" fmla="*/ 294491 h 421630"/>
                  <a:gd name="connsiteX50" fmla="*/ 69899 w 221188"/>
                  <a:gd name="connsiteY50" fmla="*/ 299317 h 421630"/>
                  <a:gd name="connsiteX51" fmla="*/ 77315 w 221188"/>
                  <a:gd name="connsiteY51" fmla="*/ 305673 h 421630"/>
                  <a:gd name="connsiteX52" fmla="*/ 78669 w 221188"/>
                  <a:gd name="connsiteY52" fmla="*/ 307145 h 421630"/>
                  <a:gd name="connsiteX53" fmla="*/ 80493 w 221188"/>
                  <a:gd name="connsiteY53" fmla="*/ 309146 h 421630"/>
                  <a:gd name="connsiteX54" fmla="*/ 81023 w 221188"/>
                  <a:gd name="connsiteY54" fmla="*/ 309852 h 421630"/>
                  <a:gd name="connsiteX55" fmla="*/ 89498 w 221188"/>
                  <a:gd name="connsiteY55" fmla="*/ 329450 h 421630"/>
                  <a:gd name="connsiteX56" fmla="*/ 92558 w 221188"/>
                  <a:gd name="connsiteY56" fmla="*/ 390482 h 421630"/>
                  <a:gd name="connsiteX57" fmla="*/ 108390 w 221188"/>
                  <a:gd name="connsiteY57" fmla="*/ 412493 h 421630"/>
                  <a:gd name="connsiteX58" fmla="*/ 184547 w 221188"/>
                  <a:gd name="connsiteY58" fmla="*/ 412493 h 421630"/>
                  <a:gd name="connsiteX59" fmla="*/ 194434 w 221188"/>
                  <a:gd name="connsiteY59" fmla="*/ 405136 h 421630"/>
                  <a:gd name="connsiteX60" fmla="*/ 199554 w 221188"/>
                  <a:gd name="connsiteY60" fmla="*/ 396661 h 421630"/>
                  <a:gd name="connsiteX61" fmla="*/ 200555 w 221188"/>
                  <a:gd name="connsiteY61" fmla="*/ 390776 h 421630"/>
                  <a:gd name="connsiteX62" fmla="*/ 173188 w 221188"/>
                  <a:gd name="connsiteY62" fmla="*/ 169957 h 421630"/>
                  <a:gd name="connsiteX63" fmla="*/ 177484 w 221188"/>
                  <a:gd name="connsiteY63" fmla="*/ 158186 h 421630"/>
                  <a:gd name="connsiteX64" fmla="*/ 182369 w 221188"/>
                  <a:gd name="connsiteY64" fmla="*/ 151653 h 421630"/>
                  <a:gd name="connsiteX65" fmla="*/ 199260 w 221188"/>
                  <a:gd name="connsiteY65" fmla="*/ 137881 h 421630"/>
                  <a:gd name="connsiteX66" fmla="*/ 215268 w 221188"/>
                  <a:gd name="connsiteY66" fmla="*/ 124227 h 421630"/>
                  <a:gd name="connsiteX67" fmla="*/ 220212 w 221188"/>
                  <a:gd name="connsiteY67" fmla="*/ 104040 h 42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21188" h="421630">
                    <a:moveTo>
                      <a:pt x="220212" y="104040"/>
                    </a:moveTo>
                    <a:cubicBezTo>
                      <a:pt x="219800" y="103157"/>
                      <a:pt x="218917" y="102981"/>
                      <a:pt x="218446" y="104040"/>
                    </a:cubicBezTo>
                    <a:cubicBezTo>
                      <a:pt x="217511" y="107095"/>
                      <a:pt x="216369" y="110085"/>
                      <a:pt x="215033" y="112986"/>
                    </a:cubicBezTo>
                    <a:cubicBezTo>
                      <a:pt x="212592" y="116229"/>
                      <a:pt x="209507" y="118936"/>
                      <a:pt x="205969" y="120931"/>
                    </a:cubicBezTo>
                    <a:cubicBezTo>
                      <a:pt x="202203" y="123462"/>
                      <a:pt x="198377" y="125934"/>
                      <a:pt x="194552" y="128406"/>
                    </a:cubicBezTo>
                    <a:cubicBezTo>
                      <a:pt x="196756" y="124610"/>
                      <a:pt x="198722" y="120678"/>
                      <a:pt x="200437" y="116635"/>
                    </a:cubicBezTo>
                    <a:cubicBezTo>
                      <a:pt x="205077" y="102086"/>
                      <a:pt x="206582" y="86726"/>
                      <a:pt x="204851" y="71553"/>
                    </a:cubicBezTo>
                    <a:cubicBezTo>
                      <a:pt x="204027" y="54603"/>
                      <a:pt x="201673" y="37830"/>
                      <a:pt x="210737" y="22528"/>
                    </a:cubicBezTo>
                    <a:cubicBezTo>
                      <a:pt x="211207" y="21645"/>
                      <a:pt x="210325" y="19467"/>
                      <a:pt x="209501" y="20762"/>
                    </a:cubicBezTo>
                    <a:cubicBezTo>
                      <a:pt x="201979" y="33822"/>
                      <a:pt x="197926" y="48594"/>
                      <a:pt x="197730" y="63667"/>
                    </a:cubicBezTo>
                    <a:cubicBezTo>
                      <a:pt x="196965" y="81794"/>
                      <a:pt x="197730" y="98979"/>
                      <a:pt x="188666" y="115281"/>
                    </a:cubicBezTo>
                    <a:cubicBezTo>
                      <a:pt x="183899" y="124286"/>
                      <a:pt x="176543" y="134468"/>
                      <a:pt x="170245" y="145120"/>
                    </a:cubicBezTo>
                    <a:cubicBezTo>
                      <a:pt x="165549" y="107318"/>
                      <a:pt x="163170" y="69269"/>
                      <a:pt x="163124" y="31179"/>
                    </a:cubicBezTo>
                    <a:cubicBezTo>
                      <a:pt x="163124" y="23234"/>
                      <a:pt x="157886" y="15230"/>
                      <a:pt x="147351" y="9168"/>
                    </a:cubicBezTo>
                    <a:cubicBezTo>
                      <a:pt x="123312" y="-3056"/>
                      <a:pt x="94879" y="-3056"/>
                      <a:pt x="70841" y="9168"/>
                    </a:cubicBezTo>
                    <a:cubicBezTo>
                      <a:pt x="60306" y="15053"/>
                      <a:pt x="55068" y="23234"/>
                      <a:pt x="55068" y="31179"/>
                    </a:cubicBezTo>
                    <a:lnTo>
                      <a:pt x="55068" y="31179"/>
                    </a:lnTo>
                    <a:cubicBezTo>
                      <a:pt x="55201" y="78904"/>
                      <a:pt x="58880" y="126546"/>
                      <a:pt x="66074" y="173723"/>
                    </a:cubicBezTo>
                    <a:cubicBezTo>
                      <a:pt x="72548" y="217981"/>
                      <a:pt x="80493" y="258178"/>
                      <a:pt x="86025" y="298964"/>
                    </a:cubicBezTo>
                    <a:cubicBezTo>
                      <a:pt x="76594" y="289094"/>
                      <a:pt x="66401" y="279984"/>
                      <a:pt x="55539" y="271715"/>
                    </a:cubicBezTo>
                    <a:lnTo>
                      <a:pt x="52832" y="269243"/>
                    </a:lnTo>
                    <a:cubicBezTo>
                      <a:pt x="46796" y="263952"/>
                      <a:pt x="41096" y="258290"/>
                      <a:pt x="35764" y="252293"/>
                    </a:cubicBezTo>
                    <a:lnTo>
                      <a:pt x="34705" y="251175"/>
                    </a:lnTo>
                    <a:cubicBezTo>
                      <a:pt x="33336" y="249568"/>
                      <a:pt x="32096" y="247855"/>
                      <a:pt x="30997" y="246054"/>
                    </a:cubicBezTo>
                    <a:cubicBezTo>
                      <a:pt x="28782" y="242370"/>
                      <a:pt x="27060" y="238415"/>
                      <a:pt x="25877" y="234284"/>
                    </a:cubicBezTo>
                    <a:cubicBezTo>
                      <a:pt x="24593" y="229787"/>
                      <a:pt x="23630" y="225203"/>
                      <a:pt x="22993" y="220571"/>
                    </a:cubicBezTo>
                    <a:cubicBezTo>
                      <a:pt x="21729" y="211643"/>
                      <a:pt x="18983" y="202991"/>
                      <a:pt x="14871" y="194969"/>
                    </a:cubicBezTo>
                    <a:cubicBezTo>
                      <a:pt x="12778" y="191050"/>
                      <a:pt x="10251" y="187377"/>
                      <a:pt x="7338" y="184023"/>
                    </a:cubicBezTo>
                    <a:cubicBezTo>
                      <a:pt x="5346" y="181686"/>
                      <a:pt x="3182" y="179503"/>
                      <a:pt x="864" y="177490"/>
                    </a:cubicBezTo>
                    <a:cubicBezTo>
                      <a:pt x="217" y="176960"/>
                      <a:pt x="-313" y="178667"/>
                      <a:pt x="217" y="179196"/>
                    </a:cubicBezTo>
                    <a:cubicBezTo>
                      <a:pt x="7167" y="185606"/>
                      <a:pt x="11541" y="194334"/>
                      <a:pt x="12517" y="203739"/>
                    </a:cubicBezTo>
                    <a:cubicBezTo>
                      <a:pt x="13047" y="209212"/>
                      <a:pt x="12988" y="214744"/>
                      <a:pt x="13164" y="220276"/>
                    </a:cubicBezTo>
                    <a:cubicBezTo>
                      <a:pt x="13243" y="224638"/>
                      <a:pt x="13676" y="228987"/>
                      <a:pt x="14459" y="233283"/>
                    </a:cubicBezTo>
                    <a:cubicBezTo>
                      <a:pt x="14864" y="235284"/>
                      <a:pt x="15415" y="237250"/>
                      <a:pt x="16107" y="239169"/>
                    </a:cubicBezTo>
                    <a:cubicBezTo>
                      <a:pt x="19852" y="248532"/>
                      <a:pt x="25620" y="256954"/>
                      <a:pt x="32998" y="263828"/>
                    </a:cubicBezTo>
                    <a:cubicBezTo>
                      <a:pt x="36059" y="266948"/>
                      <a:pt x="39237" y="269714"/>
                      <a:pt x="42415" y="272892"/>
                    </a:cubicBezTo>
                    <a:cubicBezTo>
                      <a:pt x="45593" y="276070"/>
                      <a:pt x="49242" y="278777"/>
                      <a:pt x="52832" y="281602"/>
                    </a:cubicBezTo>
                    <a:cubicBezTo>
                      <a:pt x="54539" y="282956"/>
                      <a:pt x="56304" y="284251"/>
                      <a:pt x="58011" y="285663"/>
                    </a:cubicBezTo>
                    <a:lnTo>
                      <a:pt x="56363" y="284957"/>
                    </a:lnTo>
                    <a:lnTo>
                      <a:pt x="54068" y="284133"/>
                    </a:lnTo>
                    <a:cubicBezTo>
                      <a:pt x="53161" y="283844"/>
                      <a:pt x="52237" y="283609"/>
                      <a:pt x="51302" y="283427"/>
                    </a:cubicBezTo>
                    <a:cubicBezTo>
                      <a:pt x="43709" y="281720"/>
                      <a:pt x="35529" y="281779"/>
                      <a:pt x="27760" y="280661"/>
                    </a:cubicBezTo>
                    <a:cubicBezTo>
                      <a:pt x="20905" y="280048"/>
                      <a:pt x="14387" y="277406"/>
                      <a:pt x="9045" y="273068"/>
                    </a:cubicBezTo>
                    <a:cubicBezTo>
                      <a:pt x="9045" y="273068"/>
                      <a:pt x="9045" y="273068"/>
                      <a:pt x="9045" y="273068"/>
                    </a:cubicBezTo>
                    <a:lnTo>
                      <a:pt x="9045" y="273068"/>
                    </a:lnTo>
                    <a:lnTo>
                      <a:pt x="9045" y="273068"/>
                    </a:lnTo>
                    <a:cubicBezTo>
                      <a:pt x="8982" y="273180"/>
                      <a:pt x="8982" y="273310"/>
                      <a:pt x="9045" y="273421"/>
                    </a:cubicBezTo>
                    <a:cubicBezTo>
                      <a:pt x="15569" y="280478"/>
                      <a:pt x="24234" y="285192"/>
                      <a:pt x="33704" y="286840"/>
                    </a:cubicBezTo>
                    <a:cubicBezTo>
                      <a:pt x="39590" y="288135"/>
                      <a:pt x="45475" y="289077"/>
                      <a:pt x="51007" y="290489"/>
                    </a:cubicBezTo>
                    <a:cubicBezTo>
                      <a:pt x="54749" y="291437"/>
                      <a:pt x="58379" y="292778"/>
                      <a:pt x="61836" y="294491"/>
                    </a:cubicBezTo>
                    <a:cubicBezTo>
                      <a:pt x="64649" y="295880"/>
                      <a:pt x="67346" y="297493"/>
                      <a:pt x="69899" y="299317"/>
                    </a:cubicBezTo>
                    <a:cubicBezTo>
                      <a:pt x="72557" y="301206"/>
                      <a:pt x="75039" y="303337"/>
                      <a:pt x="77315" y="305673"/>
                    </a:cubicBezTo>
                    <a:cubicBezTo>
                      <a:pt x="77796" y="306132"/>
                      <a:pt x="78248" y="306627"/>
                      <a:pt x="78669" y="307145"/>
                    </a:cubicBezTo>
                    <a:cubicBezTo>
                      <a:pt x="79316" y="307792"/>
                      <a:pt x="79905" y="308498"/>
                      <a:pt x="80493" y="309146"/>
                    </a:cubicBezTo>
                    <a:lnTo>
                      <a:pt x="81023" y="309852"/>
                    </a:lnTo>
                    <a:cubicBezTo>
                      <a:pt x="84490" y="316090"/>
                      <a:pt x="87329" y="322653"/>
                      <a:pt x="89498" y="329450"/>
                    </a:cubicBezTo>
                    <a:cubicBezTo>
                      <a:pt x="91549" y="349731"/>
                      <a:pt x="92570" y="370101"/>
                      <a:pt x="92558" y="390482"/>
                    </a:cubicBezTo>
                    <a:cubicBezTo>
                      <a:pt x="92558" y="398486"/>
                      <a:pt x="97855" y="406431"/>
                      <a:pt x="108390" y="412493"/>
                    </a:cubicBezTo>
                    <a:cubicBezTo>
                      <a:pt x="132314" y="424676"/>
                      <a:pt x="160622" y="424676"/>
                      <a:pt x="184547" y="412493"/>
                    </a:cubicBezTo>
                    <a:cubicBezTo>
                      <a:pt x="188214" y="410586"/>
                      <a:pt x="191553" y="408103"/>
                      <a:pt x="194434" y="405136"/>
                    </a:cubicBezTo>
                    <a:cubicBezTo>
                      <a:pt x="196693" y="402682"/>
                      <a:pt x="198435" y="399804"/>
                      <a:pt x="199554" y="396661"/>
                    </a:cubicBezTo>
                    <a:cubicBezTo>
                      <a:pt x="200199" y="394766"/>
                      <a:pt x="200537" y="392777"/>
                      <a:pt x="200555" y="390776"/>
                    </a:cubicBezTo>
                    <a:cubicBezTo>
                      <a:pt x="200555" y="313207"/>
                      <a:pt x="184370" y="248114"/>
                      <a:pt x="173188" y="169957"/>
                    </a:cubicBezTo>
                    <a:cubicBezTo>
                      <a:pt x="174280" y="165919"/>
                      <a:pt x="175717" y="161982"/>
                      <a:pt x="177484" y="158186"/>
                    </a:cubicBezTo>
                    <a:cubicBezTo>
                      <a:pt x="178925" y="155873"/>
                      <a:pt x="180560" y="153689"/>
                      <a:pt x="182369" y="151653"/>
                    </a:cubicBezTo>
                    <a:cubicBezTo>
                      <a:pt x="187465" y="146445"/>
                      <a:pt x="193131" y="141824"/>
                      <a:pt x="199260" y="137881"/>
                    </a:cubicBezTo>
                    <a:cubicBezTo>
                      <a:pt x="205387" y="134350"/>
                      <a:pt x="210814" y="129718"/>
                      <a:pt x="215268" y="124227"/>
                    </a:cubicBezTo>
                    <a:cubicBezTo>
                      <a:pt x="219035" y="118401"/>
                      <a:pt x="223096" y="110867"/>
                      <a:pt x="220212" y="1040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110B9695-1808-49E6-A392-B377495D275E}"/>
                  </a:ext>
                </a:extLst>
              </p:cNvPr>
              <p:cNvSpPr/>
              <p:nvPr/>
            </p:nvSpPr>
            <p:spPr>
              <a:xfrm>
                <a:off x="6573638" y="4135592"/>
                <a:ext cx="200613" cy="390349"/>
              </a:xfrm>
              <a:custGeom>
                <a:avLst/>
                <a:gdLst>
                  <a:gd name="connsiteX0" fmla="*/ 200614 w 200613"/>
                  <a:gd name="connsiteY0" fmla="*/ 359185 h 390349"/>
                  <a:gd name="connsiteX1" fmla="*/ 184841 w 200613"/>
                  <a:gd name="connsiteY1" fmla="*/ 381137 h 390349"/>
                  <a:gd name="connsiteX2" fmla="*/ 108331 w 200613"/>
                  <a:gd name="connsiteY2" fmla="*/ 381137 h 390349"/>
                  <a:gd name="connsiteX3" fmla="*/ 92558 w 200613"/>
                  <a:gd name="connsiteY3" fmla="*/ 359185 h 390349"/>
                  <a:gd name="connsiteX4" fmla="*/ 89380 w 200613"/>
                  <a:gd name="connsiteY4" fmla="*/ 298095 h 390349"/>
                  <a:gd name="connsiteX5" fmla="*/ 80846 w 200613"/>
                  <a:gd name="connsiteY5" fmla="*/ 278496 h 390349"/>
                  <a:gd name="connsiteX6" fmla="*/ 80375 w 200613"/>
                  <a:gd name="connsiteY6" fmla="*/ 277790 h 390349"/>
                  <a:gd name="connsiteX7" fmla="*/ 77138 w 200613"/>
                  <a:gd name="connsiteY7" fmla="*/ 274318 h 390349"/>
                  <a:gd name="connsiteX8" fmla="*/ 70017 w 200613"/>
                  <a:gd name="connsiteY8" fmla="*/ 267844 h 390349"/>
                  <a:gd name="connsiteX9" fmla="*/ 51184 w 200613"/>
                  <a:gd name="connsiteY9" fmla="*/ 259016 h 390349"/>
                  <a:gd name="connsiteX10" fmla="*/ 8633 w 200613"/>
                  <a:gd name="connsiteY10" fmla="*/ 242713 h 390349"/>
                  <a:gd name="connsiteX11" fmla="*/ 8986 w 200613"/>
                  <a:gd name="connsiteY11" fmla="*/ 242125 h 390349"/>
                  <a:gd name="connsiteX12" fmla="*/ 54068 w 200613"/>
                  <a:gd name="connsiteY12" fmla="*/ 253189 h 390349"/>
                  <a:gd name="connsiteX13" fmla="*/ 58070 w 200613"/>
                  <a:gd name="connsiteY13" fmla="*/ 254719 h 390349"/>
                  <a:gd name="connsiteX14" fmla="*/ 42415 w 200613"/>
                  <a:gd name="connsiteY14" fmla="*/ 241948 h 390349"/>
                  <a:gd name="connsiteX15" fmla="*/ 14459 w 200613"/>
                  <a:gd name="connsiteY15" fmla="*/ 202163 h 390349"/>
                  <a:gd name="connsiteX16" fmla="*/ 12517 w 200613"/>
                  <a:gd name="connsiteY16" fmla="*/ 172736 h 390349"/>
                  <a:gd name="connsiteX17" fmla="*/ 217 w 200613"/>
                  <a:gd name="connsiteY17" fmla="*/ 148135 h 390349"/>
                  <a:gd name="connsiteX18" fmla="*/ 864 w 200613"/>
                  <a:gd name="connsiteY18" fmla="*/ 146428 h 390349"/>
                  <a:gd name="connsiteX19" fmla="*/ 22993 w 200613"/>
                  <a:gd name="connsiteY19" fmla="*/ 189509 h 390349"/>
                  <a:gd name="connsiteX20" fmla="*/ 34764 w 200613"/>
                  <a:gd name="connsiteY20" fmla="*/ 219878 h 390349"/>
                  <a:gd name="connsiteX21" fmla="*/ 55598 w 200613"/>
                  <a:gd name="connsiteY21" fmla="*/ 240418 h 390349"/>
                  <a:gd name="connsiteX22" fmla="*/ 86084 w 200613"/>
                  <a:gd name="connsiteY22" fmla="*/ 267844 h 390349"/>
                  <a:gd name="connsiteX23" fmla="*/ 55068 w 200613"/>
                  <a:gd name="connsiteY23" fmla="*/ 0 h 390349"/>
                  <a:gd name="connsiteX24" fmla="*/ 67428 w 200613"/>
                  <a:gd name="connsiteY24" fmla="*/ 19834 h 390349"/>
                  <a:gd name="connsiteX25" fmla="*/ 92205 w 200613"/>
                  <a:gd name="connsiteY25" fmla="*/ 189215 h 390349"/>
                  <a:gd name="connsiteX26" fmla="*/ 110626 w 200613"/>
                  <a:gd name="connsiteY26" fmla="*/ 310983 h 390349"/>
                  <a:gd name="connsiteX27" fmla="*/ 142760 w 200613"/>
                  <a:gd name="connsiteY27" fmla="*/ 376194 h 390349"/>
                  <a:gd name="connsiteX28" fmla="*/ 200614 w 200613"/>
                  <a:gd name="connsiteY28" fmla="*/ 359185 h 39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613" h="390349">
                    <a:moveTo>
                      <a:pt x="200614" y="359185"/>
                    </a:moveTo>
                    <a:cubicBezTo>
                      <a:pt x="200614" y="367130"/>
                      <a:pt x="195376" y="375075"/>
                      <a:pt x="184841" y="381137"/>
                    </a:cubicBezTo>
                    <a:cubicBezTo>
                      <a:pt x="160816" y="393420"/>
                      <a:pt x="132356" y="393420"/>
                      <a:pt x="108331" y="381137"/>
                    </a:cubicBezTo>
                    <a:cubicBezTo>
                      <a:pt x="97796" y="375252"/>
                      <a:pt x="92558" y="367130"/>
                      <a:pt x="92558" y="359185"/>
                    </a:cubicBezTo>
                    <a:cubicBezTo>
                      <a:pt x="92558" y="338056"/>
                      <a:pt x="91322" y="317987"/>
                      <a:pt x="89380" y="298095"/>
                    </a:cubicBezTo>
                    <a:cubicBezTo>
                      <a:pt x="87180" y="291297"/>
                      <a:pt x="84322" y="284735"/>
                      <a:pt x="80846" y="278496"/>
                    </a:cubicBezTo>
                    <a:cubicBezTo>
                      <a:pt x="80846" y="278496"/>
                      <a:pt x="80493" y="278025"/>
                      <a:pt x="80375" y="277790"/>
                    </a:cubicBezTo>
                    <a:cubicBezTo>
                      <a:pt x="79257" y="276672"/>
                      <a:pt x="78257" y="275377"/>
                      <a:pt x="77138" y="274318"/>
                    </a:cubicBezTo>
                    <a:cubicBezTo>
                      <a:pt x="74961" y="271952"/>
                      <a:pt x="72578" y="269786"/>
                      <a:pt x="70017" y="267844"/>
                    </a:cubicBezTo>
                    <a:cubicBezTo>
                      <a:pt x="64348" y="263747"/>
                      <a:pt x="57960" y="260752"/>
                      <a:pt x="51184" y="259016"/>
                    </a:cubicBezTo>
                    <a:cubicBezTo>
                      <a:pt x="36412" y="255308"/>
                      <a:pt x="19403" y="255014"/>
                      <a:pt x="8633" y="242713"/>
                    </a:cubicBezTo>
                    <a:cubicBezTo>
                      <a:pt x="8633" y="242713"/>
                      <a:pt x="8633" y="241889"/>
                      <a:pt x="8986" y="242125"/>
                    </a:cubicBezTo>
                    <a:cubicBezTo>
                      <a:pt x="21463" y="253013"/>
                      <a:pt x="39295" y="248834"/>
                      <a:pt x="54068" y="253189"/>
                    </a:cubicBezTo>
                    <a:cubicBezTo>
                      <a:pt x="55480" y="253601"/>
                      <a:pt x="56716" y="254248"/>
                      <a:pt x="58070" y="254719"/>
                    </a:cubicBezTo>
                    <a:cubicBezTo>
                      <a:pt x="52714" y="250541"/>
                      <a:pt x="47241" y="246421"/>
                      <a:pt x="42415" y="241948"/>
                    </a:cubicBezTo>
                    <a:cubicBezTo>
                      <a:pt x="30644" y="230825"/>
                      <a:pt x="17814" y="218877"/>
                      <a:pt x="14459" y="202163"/>
                    </a:cubicBezTo>
                    <a:cubicBezTo>
                      <a:pt x="12517" y="192511"/>
                      <a:pt x="13517" y="182447"/>
                      <a:pt x="12517" y="172736"/>
                    </a:cubicBezTo>
                    <a:cubicBezTo>
                      <a:pt x="11581" y="163302"/>
                      <a:pt x="7202" y="154544"/>
                      <a:pt x="217" y="148135"/>
                    </a:cubicBezTo>
                    <a:cubicBezTo>
                      <a:pt x="-313" y="147605"/>
                      <a:pt x="217" y="145899"/>
                      <a:pt x="864" y="146428"/>
                    </a:cubicBezTo>
                    <a:cubicBezTo>
                      <a:pt x="13356" y="157528"/>
                      <a:pt x="21249" y="172889"/>
                      <a:pt x="22993" y="189509"/>
                    </a:cubicBezTo>
                    <a:cubicBezTo>
                      <a:pt x="23864" y="200568"/>
                      <a:pt x="27957" y="211120"/>
                      <a:pt x="34764" y="219878"/>
                    </a:cubicBezTo>
                    <a:cubicBezTo>
                      <a:pt x="41188" y="227235"/>
                      <a:pt x="48152" y="234097"/>
                      <a:pt x="55598" y="240418"/>
                    </a:cubicBezTo>
                    <a:cubicBezTo>
                      <a:pt x="66476" y="248734"/>
                      <a:pt x="76671" y="257903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99" y="229324"/>
                      <a:pt x="107355" y="270010"/>
                      <a:pt x="110626" y="310983"/>
                    </a:cubicBezTo>
                    <a:cubicBezTo>
                      <a:pt x="114628" y="349945"/>
                      <a:pt x="118866" y="372427"/>
                      <a:pt x="142760" y="376194"/>
                    </a:cubicBezTo>
                    <a:cubicBezTo>
                      <a:pt x="166655" y="379960"/>
                      <a:pt x="191315" y="375370"/>
                      <a:pt x="200614" y="35918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896B14DD-5E93-4739-94EF-EE286CDE35DA}"/>
                  </a:ext>
                </a:extLst>
              </p:cNvPr>
              <p:cNvSpPr/>
              <p:nvPr/>
            </p:nvSpPr>
            <p:spPr>
              <a:xfrm>
                <a:off x="6573638" y="4135592"/>
                <a:ext cx="200613" cy="390349"/>
              </a:xfrm>
              <a:custGeom>
                <a:avLst/>
                <a:gdLst>
                  <a:gd name="connsiteX0" fmla="*/ 200614 w 200613"/>
                  <a:gd name="connsiteY0" fmla="*/ 359185 h 390349"/>
                  <a:gd name="connsiteX1" fmla="*/ 184841 w 200613"/>
                  <a:gd name="connsiteY1" fmla="*/ 381137 h 390349"/>
                  <a:gd name="connsiteX2" fmla="*/ 108331 w 200613"/>
                  <a:gd name="connsiteY2" fmla="*/ 381137 h 390349"/>
                  <a:gd name="connsiteX3" fmla="*/ 92558 w 200613"/>
                  <a:gd name="connsiteY3" fmla="*/ 359185 h 390349"/>
                  <a:gd name="connsiteX4" fmla="*/ 89380 w 200613"/>
                  <a:gd name="connsiteY4" fmla="*/ 298095 h 390349"/>
                  <a:gd name="connsiteX5" fmla="*/ 80846 w 200613"/>
                  <a:gd name="connsiteY5" fmla="*/ 278496 h 390349"/>
                  <a:gd name="connsiteX6" fmla="*/ 80375 w 200613"/>
                  <a:gd name="connsiteY6" fmla="*/ 277790 h 390349"/>
                  <a:gd name="connsiteX7" fmla="*/ 77138 w 200613"/>
                  <a:gd name="connsiteY7" fmla="*/ 274318 h 390349"/>
                  <a:gd name="connsiteX8" fmla="*/ 70017 w 200613"/>
                  <a:gd name="connsiteY8" fmla="*/ 267844 h 390349"/>
                  <a:gd name="connsiteX9" fmla="*/ 51184 w 200613"/>
                  <a:gd name="connsiteY9" fmla="*/ 259016 h 390349"/>
                  <a:gd name="connsiteX10" fmla="*/ 8633 w 200613"/>
                  <a:gd name="connsiteY10" fmla="*/ 242713 h 390349"/>
                  <a:gd name="connsiteX11" fmla="*/ 8986 w 200613"/>
                  <a:gd name="connsiteY11" fmla="*/ 242125 h 390349"/>
                  <a:gd name="connsiteX12" fmla="*/ 54068 w 200613"/>
                  <a:gd name="connsiteY12" fmla="*/ 253189 h 390349"/>
                  <a:gd name="connsiteX13" fmla="*/ 58070 w 200613"/>
                  <a:gd name="connsiteY13" fmla="*/ 254719 h 390349"/>
                  <a:gd name="connsiteX14" fmla="*/ 42415 w 200613"/>
                  <a:gd name="connsiteY14" fmla="*/ 241948 h 390349"/>
                  <a:gd name="connsiteX15" fmla="*/ 14459 w 200613"/>
                  <a:gd name="connsiteY15" fmla="*/ 202163 h 390349"/>
                  <a:gd name="connsiteX16" fmla="*/ 12517 w 200613"/>
                  <a:gd name="connsiteY16" fmla="*/ 172736 h 390349"/>
                  <a:gd name="connsiteX17" fmla="*/ 217 w 200613"/>
                  <a:gd name="connsiteY17" fmla="*/ 148135 h 390349"/>
                  <a:gd name="connsiteX18" fmla="*/ 864 w 200613"/>
                  <a:gd name="connsiteY18" fmla="*/ 146428 h 390349"/>
                  <a:gd name="connsiteX19" fmla="*/ 22993 w 200613"/>
                  <a:gd name="connsiteY19" fmla="*/ 189509 h 390349"/>
                  <a:gd name="connsiteX20" fmla="*/ 34764 w 200613"/>
                  <a:gd name="connsiteY20" fmla="*/ 219878 h 390349"/>
                  <a:gd name="connsiteX21" fmla="*/ 55598 w 200613"/>
                  <a:gd name="connsiteY21" fmla="*/ 240418 h 390349"/>
                  <a:gd name="connsiteX22" fmla="*/ 86084 w 200613"/>
                  <a:gd name="connsiteY22" fmla="*/ 267844 h 390349"/>
                  <a:gd name="connsiteX23" fmla="*/ 55068 w 200613"/>
                  <a:gd name="connsiteY23" fmla="*/ 0 h 390349"/>
                  <a:gd name="connsiteX24" fmla="*/ 67428 w 200613"/>
                  <a:gd name="connsiteY24" fmla="*/ 19834 h 390349"/>
                  <a:gd name="connsiteX25" fmla="*/ 92205 w 200613"/>
                  <a:gd name="connsiteY25" fmla="*/ 189215 h 390349"/>
                  <a:gd name="connsiteX26" fmla="*/ 110626 w 200613"/>
                  <a:gd name="connsiteY26" fmla="*/ 310983 h 390349"/>
                  <a:gd name="connsiteX27" fmla="*/ 142760 w 200613"/>
                  <a:gd name="connsiteY27" fmla="*/ 376194 h 390349"/>
                  <a:gd name="connsiteX28" fmla="*/ 200614 w 200613"/>
                  <a:gd name="connsiteY28" fmla="*/ 359185 h 39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613" h="390349">
                    <a:moveTo>
                      <a:pt x="200614" y="359185"/>
                    </a:moveTo>
                    <a:cubicBezTo>
                      <a:pt x="200614" y="367130"/>
                      <a:pt x="195376" y="375075"/>
                      <a:pt x="184841" y="381137"/>
                    </a:cubicBezTo>
                    <a:cubicBezTo>
                      <a:pt x="160816" y="393420"/>
                      <a:pt x="132356" y="393420"/>
                      <a:pt x="108331" y="381137"/>
                    </a:cubicBezTo>
                    <a:cubicBezTo>
                      <a:pt x="97796" y="375252"/>
                      <a:pt x="92558" y="367130"/>
                      <a:pt x="92558" y="359185"/>
                    </a:cubicBezTo>
                    <a:cubicBezTo>
                      <a:pt x="92558" y="338056"/>
                      <a:pt x="91322" y="317987"/>
                      <a:pt x="89380" y="298095"/>
                    </a:cubicBezTo>
                    <a:cubicBezTo>
                      <a:pt x="87180" y="291297"/>
                      <a:pt x="84322" y="284735"/>
                      <a:pt x="80846" y="278496"/>
                    </a:cubicBezTo>
                    <a:cubicBezTo>
                      <a:pt x="80846" y="278496"/>
                      <a:pt x="80493" y="278025"/>
                      <a:pt x="80375" y="277790"/>
                    </a:cubicBezTo>
                    <a:cubicBezTo>
                      <a:pt x="79257" y="276672"/>
                      <a:pt x="78257" y="275377"/>
                      <a:pt x="77138" y="274318"/>
                    </a:cubicBezTo>
                    <a:cubicBezTo>
                      <a:pt x="74961" y="271952"/>
                      <a:pt x="72578" y="269786"/>
                      <a:pt x="70017" y="267844"/>
                    </a:cubicBezTo>
                    <a:cubicBezTo>
                      <a:pt x="64348" y="263747"/>
                      <a:pt x="57960" y="260752"/>
                      <a:pt x="51184" y="259016"/>
                    </a:cubicBezTo>
                    <a:cubicBezTo>
                      <a:pt x="36412" y="255308"/>
                      <a:pt x="19403" y="255014"/>
                      <a:pt x="8633" y="242713"/>
                    </a:cubicBezTo>
                    <a:cubicBezTo>
                      <a:pt x="8633" y="242713"/>
                      <a:pt x="8633" y="241889"/>
                      <a:pt x="8986" y="242125"/>
                    </a:cubicBezTo>
                    <a:cubicBezTo>
                      <a:pt x="21463" y="253013"/>
                      <a:pt x="39295" y="248834"/>
                      <a:pt x="54068" y="253189"/>
                    </a:cubicBezTo>
                    <a:cubicBezTo>
                      <a:pt x="55480" y="253601"/>
                      <a:pt x="56716" y="254248"/>
                      <a:pt x="58070" y="254719"/>
                    </a:cubicBezTo>
                    <a:cubicBezTo>
                      <a:pt x="52714" y="250541"/>
                      <a:pt x="47241" y="246421"/>
                      <a:pt x="42415" y="241948"/>
                    </a:cubicBezTo>
                    <a:cubicBezTo>
                      <a:pt x="30644" y="230825"/>
                      <a:pt x="17814" y="218877"/>
                      <a:pt x="14459" y="202163"/>
                    </a:cubicBezTo>
                    <a:cubicBezTo>
                      <a:pt x="12517" y="192511"/>
                      <a:pt x="13517" y="182447"/>
                      <a:pt x="12517" y="172736"/>
                    </a:cubicBezTo>
                    <a:cubicBezTo>
                      <a:pt x="11581" y="163302"/>
                      <a:pt x="7202" y="154544"/>
                      <a:pt x="217" y="148135"/>
                    </a:cubicBezTo>
                    <a:cubicBezTo>
                      <a:pt x="-313" y="147605"/>
                      <a:pt x="217" y="145899"/>
                      <a:pt x="864" y="146428"/>
                    </a:cubicBezTo>
                    <a:cubicBezTo>
                      <a:pt x="13356" y="157528"/>
                      <a:pt x="21249" y="172889"/>
                      <a:pt x="22993" y="189509"/>
                    </a:cubicBezTo>
                    <a:cubicBezTo>
                      <a:pt x="23864" y="200568"/>
                      <a:pt x="27957" y="211120"/>
                      <a:pt x="34764" y="219878"/>
                    </a:cubicBezTo>
                    <a:cubicBezTo>
                      <a:pt x="41188" y="227235"/>
                      <a:pt x="48152" y="234097"/>
                      <a:pt x="55598" y="240418"/>
                    </a:cubicBezTo>
                    <a:cubicBezTo>
                      <a:pt x="66476" y="248734"/>
                      <a:pt x="76671" y="257903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99" y="229324"/>
                      <a:pt x="107355" y="270010"/>
                      <a:pt x="110626" y="310983"/>
                    </a:cubicBezTo>
                    <a:cubicBezTo>
                      <a:pt x="114628" y="349945"/>
                      <a:pt x="118866" y="372427"/>
                      <a:pt x="142760" y="376194"/>
                    </a:cubicBezTo>
                    <a:cubicBezTo>
                      <a:pt x="166655" y="379960"/>
                      <a:pt x="191315" y="375370"/>
                      <a:pt x="200614" y="359185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53A5380D-C9D7-4A94-A473-50C49E38FF01}"/>
                  </a:ext>
                </a:extLst>
              </p:cNvPr>
              <p:cNvSpPr/>
              <p:nvPr/>
            </p:nvSpPr>
            <p:spPr>
              <a:xfrm>
                <a:off x="6571091" y="4122563"/>
                <a:ext cx="225470" cy="405481"/>
              </a:xfrm>
              <a:custGeom>
                <a:avLst/>
                <a:gdLst>
                  <a:gd name="connsiteX0" fmla="*/ 149250 w 225470"/>
                  <a:gd name="connsiteY0" fmla="*/ 405466 h 405481"/>
                  <a:gd name="connsiteX1" fmla="*/ 110054 w 225470"/>
                  <a:gd name="connsiteY1" fmla="*/ 396108 h 405481"/>
                  <a:gd name="connsiteX2" fmla="*/ 93162 w 225470"/>
                  <a:gd name="connsiteY2" fmla="*/ 372155 h 405481"/>
                  <a:gd name="connsiteX3" fmla="*/ 89984 w 225470"/>
                  <a:gd name="connsiteY3" fmla="*/ 311359 h 405481"/>
                  <a:gd name="connsiteX4" fmla="*/ 81745 w 225470"/>
                  <a:gd name="connsiteY4" fmla="*/ 292644 h 405481"/>
                  <a:gd name="connsiteX5" fmla="*/ 81274 w 225470"/>
                  <a:gd name="connsiteY5" fmla="*/ 291937 h 405481"/>
                  <a:gd name="connsiteX6" fmla="*/ 79920 w 225470"/>
                  <a:gd name="connsiteY6" fmla="*/ 290525 h 405481"/>
                  <a:gd name="connsiteX7" fmla="*/ 78390 w 225470"/>
                  <a:gd name="connsiteY7" fmla="*/ 288877 h 405481"/>
                  <a:gd name="connsiteX8" fmla="*/ 71269 w 225470"/>
                  <a:gd name="connsiteY8" fmla="*/ 282991 h 405481"/>
                  <a:gd name="connsiteX9" fmla="*/ 53142 w 225470"/>
                  <a:gd name="connsiteY9" fmla="*/ 274517 h 405481"/>
                  <a:gd name="connsiteX10" fmla="*/ 43019 w 225470"/>
                  <a:gd name="connsiteY10" fmla="*/ 272398 h 405481"/>
                  <a:gd name="connsiteX11" fmla="*/ 9531 w 225470"/>
                  <a:gd name="connsiteY11" fmla="*/ 257508 h 405481"/>
                  <a:gd name="connsiteX12" fmla="*/ 9531 w 225470"/>
                  <a:gd name="connsiteY12" fmla="*/ 253918 h 405481"/>
                  <a:gd name="connsiteX13" fmla="*/ 12768 w 225470"/>
                  <a:gd name="connsiteY13" fmla="*/ 253918 h 405481"/>
                  <a:gd name="connsiteX14" fmla="*/ 39782 w 225470"/>
                  <a:gd name="connsiteY14" fmla="*/ 261981 h 405481"/>
                  <a:gd name="connsiteX15" fmla="*/ 50317 w 225470"/>
                  <a:gd name="connsiteY15" fmla="*/ 263099 h 405481"/>
                  <a:gd name="connsiteX16" fmla="*/ 43313 w 225470"/>
                  <a:gd name="connsiteY16" fmla="*/ 257214 h 405481"/>
                  <a:gd name="connsiteX17" fmla="*/ 14652 w 225470"/>
                  <a:gd name="connsiteY17" fmla="*/ 216310 h 405481"/>
                  <a:gd name="connsiteX18" fmla="*/ 13180 w 225470"/>
                  <a:gd name="connsiteY18" fmla="*/ 198242 h 405481"/>
                  <a:gd name="connsiteX19" fmla="*/ 12650 w 225470"/>
                  <a:gd name="connsiteY19" fmla="*/ 186471 h 405481"/>
                  <a:gd name="connsiteX20" fmla="*/ 880 w 225470"/>
                  <a:gd name="connsiteY20" fmla="*/ 163224 h 405481"/>
                  <a:gd name="connsiteX21" fmla="*/ 880 w 225470"/>
                  <a:gd name="connsiteY21" fmla="*/ 158516 h 405481"/>
                  <a:gd name="connsiteX22" fmla="*/ 4470 w 225470"/>
                  <a:gd name="connsiteY22" fmla="*/ 158516 h 405481"/>
                  <a:gd name="connsiteX23" fmla="*/ 27305 w 225470"/>
                  <a:gd name="connsiteY23" fmla="*/ 202891 h 405481"/>
                  <a:gd name="connsiteX24" fmla="*/ 38546 w 225470"/>
                  <a:gd name="connsiteY24" fmla="*/ 232318 h 405481"/>
                  <a:gd name="connsiteX25" fmla="*/ 59145 w 225470"/>
                  <a:gd name="connsiteY25" fmla="*/ 252623 h 405481"/>
                  <a:gd name="connsiteX26" fmla="*/ 68915 w 225470"/>
                  <a:gd name="connsiteY26" fmla="*/ 260745 h 405481"/>
                  <a:gd name="connsiteX27" fmla="*/ 85041 w 225470"/>
                  <a:gd name="connsiteY27" fmla="*/ 274870 h 405481"/>
                  <a:gd name="connsiteX28" fmla="*/ 75683 w 225470"/>
                  <a:gd name="connsiteY28" fmla="*/ 216369 h 405481"/>
                  <a:gd name="connsiteX29" fmla="*/ 55025 w 225470"/>
                  <a:gd name="connsiteY29" fmla="*/ 13794 h 405481"/>
                  <a:gd name="connsiteX30" fmla="*/ 56871 w 225470"/>
                  <a:gd name="connsiteY30" fmla="*/ 11228 h 405481"/>
                  <a:gd name="connsiteX31" fmla="*/ 59439 w 225470"/>
                  <a:gd name="connsiteY31" fmla="*/ 13070 h 405481"/>
                  <a:gd name="connsiteX32" fmla="*/ 59439 w 225470"/>
                  <a:gd name="connsiteY32" fmla="*/ 13794 h 405481"/>
                  <a:gd name="connsiteX33" fmla="*/ 80038 w 225470"/>
                  <a:gd name="connsiteY33" fmla="*/ 215663 h 405481"/>
                  <a:gd name="connsiteX34" fmla="*/ 90396 w 225470"/>
                  <a:gd name="connsiteY34" fmla="*/ 281344 h 405481"/>
                  <a:gd name="connsiteX35" fmla="*/ 89102 w 225470"/>
                  <a:gd name="connsiteY35" fmla="*/ 283698 h 405481"/>
                  <a:gd name="connsiteX36" fmla="*/ 86512 w 225470"/>
                  <a:gd name="connsiteY36" fmla="*/ 283050 h 405481"/>
                  <a:gd name="connsiteX37" fmla="*/ 66149 w 225470"/>
                  <a:gd name="connsiteY37" fmla="*/ 264217 h 405481"/>
                  <a:gd name="connsiteX38" fmla="*/ 56261 w 225470"/>
                  <a:gd name="connsiteY38" fmla="*/ 255978 h 405481"/>
                  <a:gd name="connsiteX39" fmla="*/ 35191 w 225470"/>
                  <a:gd name="connsiteY39" fmla="*/ 235202 h 405481"/>
                  <a:gd name="connsiteX40" fmla="*/ 22950 w 225470"/>
                  <a:gd name="connsiteY40" fmla="*/ 203774 h 405481"/>
                  <a:gd name="connsiteX41" fmla="*/ 15711 w 225470"/>
                  <a:gd name="connsiteY41" fmla="*/ 179939 h 405481"/>
                  <a:gd name="connsiteX42" fmla="*/ 16888 w 225470"/>
                  <a:gd name="connsiteY42" fmla="*/ 186412 h 405481"/>
                  <a:gd name="connsiteX43" fmla="*/ 17418 w 225470"/>
                  <a:gd name="connsiteY43" fmla="*/ 198477 h 405481"/>
                  <a:gd name="connsiteX44" fmla="*/ 18771 w 225470"/>
                  <a:gd name="connsiteY44" fmla="*/ 215722 h 405481"/>
                  <a:gd name="connsiteX45" fmla="*/ 46138 w 225470"/>
                  <a:gd name="connsiteY45" fmla="*/ 254271 h 405481"/>
                  <a:gd name="connsiteX46" fmla="*/ 59322 w 225470"/>
                  <a:gd name="connsiteY46" fmla="*/ 265159 h 405481"/>
                  <a:gd name="connsiteX47" fmla="*/ 61617 w 225470"/>
                  <a:gd name="connsiteY47" fmla="*/ 266924 h 405481"/>
                  <a:gd name="connsiteX48" fmla="*/ 62205 w 225470"/>
                  <a:gd name="connsiteY48" fmla="*/ 269749 h 405481"/>
                  <a:gd name="connsiteX49" fmla="*/ 59498 w 225470"/>
                  <a:gd name="connsiteY49" fmla="*/ 270750 h 405481"/>
                  <a:gd name="connsiteX50" fmla="*/ 57791 w 225470"/>
                  <a:gd name="connsiteY50" fmla="*/ 270103 h 405481"/>
                  <a:gd name="connsiteX51" fmla="*/ 55614 w 225470"/>
                  <a:gd name="connsiteY51" fmla="*/ 269279 h 405481"/>
                  <a:gd name="connsiteX52" fmla="*/ 39252 w 225470"/>
                  <a:gd name="connsiteY52" fmla="*/ 266866 h 405481"/>
                  <a:gd name="connsiteX53" fmla="*/ 32367 w 225470"/>
                  <a:gd name="connsiteY53" fmla="*/ 266218 h 405481"/>
                  <a:gd name="connsiteX54" fmla="*/ 43549 w 225470"/>
                  <a:gd name="connsiteY54" fmla="*/ 268631 h 405481"/>
                  <a:gd name="connsiteX55" fmla="*/ 53907 w 225470"/>
                  <a:gd name="connsiteY55" fmla="*/ 270868 h 405481"/>
                  <a:gd name="connsiteX56" fmla="*/ 73446 w 225470"/>
                  <a:gd name="connsiteY56" fmla="*/ 279990 h 405481"/>
                  <a:gd name="connsiteX57" fmla="*/ 81156 w 225470"/>
                  <a:gd name="connsiteY57" fmla="*/ 286582 h 405481"/>
                  <a:gd name="connsiteX58" fmla="*/ 82863 w 225470"/>
                  <a:gd name="connsiteY58" fmla="*/ 288406 h 405481"/>
                  <a:gd name="connsiteX59" fmla="*/ 84393 w 225470"/>
                  <a:gd name="connsiteY59" fmla="*/ 290054 h 405481"/>
                  <a:gd name="connsiteX60" fmla="*/ 84864 w 225470"/>
                  <a:gd name="connsiteY60" fmla="*/ 290701 h 405481"/>
                  <a:gd name="connsiteX61" fmla="*/ 85217 w 225470"/>
                  <a:gd name="connsiteY61" fmla="*/ 291290 h 405481"/>
                  <a:gd name="connsiteX62" fmla="*/ 94281 w 225470"/>
                  <a:gd name="connsiteY62" fmla="*/ 310300 h 405481"/>
                  <a:gd name="connsiteX63" fmla="*/ 97577 w 225470"/>
                  <a:gd name="connsiteY63" fmla="*/ 372037 h 405481"/>
                  <a:gd name="connsiteX64" fmla="*/ 112231 w 225470"/>
                  <a:gd name="connsiteY64" fmla="*/ 392165 h 405481"/>
                  <a:gd name="connsiteX65" fmla="*/ 186269 w 225470"/>
                  <a:gd name="connsiteY65" fmla="*/ 392165 h 405481"/>
                  <a:gd name="connsiteX66" fmla="*/ 200924 w 225470"/>
                  <a:gd name="connsiteY66" fmla="*/ 372037 h 405481"/>
                  <a:gd name="connsiteX67" fmla="*/ 183797 w 225470"/>
                  <a:gd name="connsiteY67" fmla="*/ 215368 h 405481"/>
                  <a:gd name="connsiteX68" fmla="*/ 173616 w 225470"/>
                  <a:gd name="connsiteY68" fmla="*/ 151571 h 405481"/>
                  <a:gd name="connsiteX69" fmla="*/ 173616 w 225470"/>
                  <a:gd name="connsiteY69" fmla="*/ 150629 h 405481"/>
                  <a:gd name="connsiteX70" fmla="*/ 178030 w 225470"/>
                  <a:gd name="connsiteY70" fmla="*/ 138564 h 405481"/>
                  <a:gd name="connsiteX71" fmla="*/ 183327 w 225470"/>
                  <a:gd name="connsiteY71" fmla="*/ 131384 h 405481"/>
                  <a:gd name="connsiteX72" fmla="*/ 200571 w 225470"/>
                  <a:gd name="connsiteY72" fmla="*/ 117318 h 405481"/>
                  <a:gd name="connsiteX73" fmla="*/ 202277 w 225470"/>
                  <a:gd name="connsiteY73" fmla="*/ 116200 h 405481"/>
                  <a:gd name="connsiteX74" fmla="*/ 215990 w 225470"/>
                  <a:gd name="connsiteY74" fmla="*/ 104429 h 405481"/>
                  <a:gd name="connsiteX75" fmla="*/ 221523 w 225470"/>
                  <a:gd name="connsiteY75" fmla="*/ 91010 h 405481"/>
                  <a:gd name="connsiteX76" fmla="*/ 219463 w 225470"/>
                  <a:gd name="connsiteY76" fmla="*/ 95836 h 405481"/>
                  <a:gd name="connsiteX77" fmla="*/ 210929 w 225470"/>
                  <a:gd name="connsiteY77" fmla="*/ 103664 h 405481"/>
                  <a:gd name="connsiteX78" fmla="*/ 209752 w 225470"/>
                  <a:gd name="connsiteY78" fmla="*/ 104488 h 405481"/>
                  <a:gd name="connsiteX79" fmla="*/ 199806 w 225470"/>
                  <a:gd name="connsiteY79" fmla="*/ 111021 h 405481"/>
                  <a:gd name="connsiteX80" fmla="*/ 198275 w 225470"/>
                  <a:gd name="connsiteY80" fmla="*/ 111962 h 405481"/>
                  <a:gd name="connsiteX81" fmla="*/ 195228 w 225470"/>
                  <a:gd name="connsiteY81" fmla="*/ 111515 h 405481"/>
                  <a:gd name="connsiteX82" fmla="*/ 195156 w 225470"/>
                  <a:gd name="connsiteY82" fmla="*/ 109020 h 405481"/>
                  <a:gd name="connsiteX83" fmla="*/ 200688 w 225470"/>
                  <a:gd name="connsiteY83" fmla="*/ 97720 h 405481"/>
                  <a:gd name="connsiteX84" fmla="*/ 204985 w 225470"/>
                  <a:gd name="connsiteY84" fmla="*/ 53579 h 405481"/>
                  <a:gd name="connsiteX85" fmla="*/ 204632 w 225470"/>
                  <a:gd name="connsiteY85" fmla="*/ 47400 h 405481"/>
                  <a:gd name="connsiteX86" fmla="*/ 204220 w 225470"/>
                  <a:gd name="connsiteY86" fmla="*/ 27919 h 405481"/>
                  <a:gd name="connsiteX87" fmla="*/ 202101 w 225470"/>
                  <a:gd name="connsiteY87" fmla="*/ 45575 h 405481"/>
                  <a:gd name="connsiteX88" fmla="*/ 202101 w 225470"/>
                  <a:gd name="connsiteY88" fmla="*/ 51461 h 405481"/>
                  <a:gd name="connsiteX89" fmla="*/ 193037 w 225470"/>
                  <a:gd name="connsiteY89" fmla="*/ 98073 h 405481"/>
                  <a:gd name="connsiteX90" fmla="*/ 183150 w 225470"/>
                  <a:gd name="connsiteY90" fmla="*/ 114375 h 405481"/>
                  <a:gd name="connsiteX91" fmla="*/ 174616 w 225470"/>
                  <a:gd name="connsiteY91" fmla="*/ 128029 h 405481"/>
                  <a:gd name="connsiteX92" fmla="*/ 172262 w 225470"/>
                  <a:gd name="connsiteY92" fmla="*/ 129089 h 405481"/>
                  <a:gd name="connsiteX93" fmla="*/ 170496 w 225470"/>
                  <a:gd name="connsiteY93" fmla="*/ 127147 h 405481"/>
                  <a:gd name="connsiteX94" fmla="*/ 163316 w 225470"/>
                  <a:gd name="connsiteY94" fmla="*/ 12970 h 405481"/>
                  <a:gd name="connsiteX95" fmla="*/ 165553 w 225470"/>
                  <a:gd name="connsiteY95" fmla="*/ 10734 h 405481"/>
                  <a:gd name="connsiteX96" fmla="*/ 167731 w 225470"/>
                  <a:gd name="connsiteY96" fmla="*/ 12911 h 405481"/>
                  <a:gd name="connsiteX97" fmla="*/ 167730 w 225470"/>
                  <a:gd name="connsiteY97" fmla="*/ 12970 h 405481"/>
                  <a:gd name="connsiteX98" fmla="*/ 174145 w 225470"/>
                  <a:gd name="connsiteY98" fmla="*/ 120261 h 405481"/>
                  <a:gd name="connsiteX99" fmla="*/ 179442 w 225470"/>
                  <a:gd name="connsiteY99" fmla="*/ 111962 h 405481"/>
                  <a:gd name="connsiteX100" fmla="*/ 189153 w 225470"/>
                  <a:gd name="connsiteY100" fmla="*/ 96013 h 405481"/>
                  <a:gd name="connsiteX101" fmla="*/ 197687 w 225470"/>
                  <a:gd name="connsiteY101" fmla="*/ 51343 h 405481"/>
                  <a:gd name="connsiteX102" fmla="*/ 197687 w 225470"/>
                  <a:gd name="connsiteY102" fmla="*/ 45458 h 405481"/>
                  <a:gd name="connsiteX103" fmla="*/ 209458 w 225470"/>
                  <a:gd name="connsiteY103" fmla="*/ 1435 h 405481"/>
                  <a:gd name="connsiteX104" fmla="*/ 213119 w 225470"/>
                  <a:gd name="connsiteY104" fmla="*/ 317 h 405481"/>
                  <a:gd name="connsiteX105" fmla="*/ 213224 w 225470"/>
                  <a:gd name="connsiteY105" fmla="*/ 376 h 405481"/>
                  <a:gd name="connsiteX106" fmla="*/ 214460 w 225470"/>
                  <a:gd name="connsiteY106" fmla="*/ 5437 h 405481"/>
                  <a:gd name="connsiteX107" fmla="*/ 208575 w 225470"/>
                  <a:gd name="connsiteY107" fmla="*/ 47105 h 405481"/>
                  <a:gd name="connsiteX108" fmla="*/ 208928 w 225470"/>
                  <a:gd name="connsiteY108" fmla="*/ 53285 h 405481"/>
                  <a:gd name="connsiteX109" fmla="*/ 204337 w 225470"/>
                  <a:gd name="connsiteY109" fmla="*/ 99250 h 405481"/>
                  <a:gd name="connsiteX110" fmla="*/ 202395 w 225470"/>
                  <a:gd name="connsiteY110" fmla="*/ 103664 h 405481"/>
                  <a:gd name="connsiteX111" fmla="*/ 206809 w 225470"/>
                  <a:gd name="connsiteY111" fmla="*/ 100780 h 405481"/>
                  <a:gd name="connsiteX112" fmla="*/ 207986 w 225470"/>
                  <a:gd name="connsiteY112" fmla="*/ 99956 h 405481"/>
                  <a:gd name="connsiteX113" fmla="*/ 215225 w 225470"/>
                  <a:gd name="connsiteY113" fmla="*/ 93541 h 405481"/>
                  <a:gd name="connsiteX114" fmla="*/ 217109 w 225470"/>
                  <a:gd name="connsiteY114" fmla="*/ 88715 h 405481"/>
                  <a:gd name="connsiteX115" fmla="*/ 218521 w 225470"/>
                  <a:gd name="connsiteY115" fmla="*/ 84831 h 405481"/>
                  <a:gd name="connsiteX116" fmla="*/ 221346 w 225470"/>
                  <a:gd name="connsiteY116" fmla="*/ 82830 h 405481"/>
                  <a:gd name="connsiteX117" fmla="*/ 221346 w 225470"/>
                  <a:gd name="connsiteY117" fmla="*/ 82830 h 405481"/>
                  <a:gd name="connsiteX118" fmla="*/ 224289 w 225470"/>
                  <a:gd name="connsiteY118" fmla="*/ 84890 h 405481"/>
                  <a:gd name="connsiteX119" fmla="*/ 219168 w 225470"/>
                  <a:gd name="connsiteY119" fmla="*/ 106901 h 405481"/>
                  <a:gd name="connsiteX120" fmla="*/ 204278 w 225470"/>
                  <a:gd name="connsiteY120" fmla="*/ 119966 h 405481"/>
                  <a:gd name="connsiteX121" fmla="*/ 202631 w 225470"/>
                  <a:gd name="connsiteY121" fmla="*/ 121143 h 405481"/>
                  <a:gd name="connsiteX122" fmla="*/ 186093 w 225470"/>
                  <a:gd name="connsiteY122" fmla="*/ 134562 h 405481"/>
                  <a:gd name="connsiteX123" fmla="*/ 181384 w 225470"/>
                  <a:gd name="connsiteY123" fmla="*/ 140860 h 405481"/>
                  <a:gd name="connsiteX124" fmla="*/ 177500 w 225470"/>
                  <a:gd name="connsiteY124" fmla="*/ 151571 h 405481"/>
                  <a:gd name="connsiteX125" fmla="*/ 187623 w 225470"/>
                  <a:gd name="connsiteY125" fmla="*/ 214780 h 405481"/>
                  <a:gd name="connsiteX126" fmla="*/ 204808 w 225470"/>
                  <a:gd name="connsiteY126" fmla="*/ 372214 h 405481"/>
                  <a:gd name="connsiteX127" fmla="*/ 187917 w 225470"/>
                  <a:gd name="connsiteY127" fmla="*/ 396167 h 405481"/>
                  <a:gd name="connsiteX128" fmla="*/ 149250 w 225470"/>
                  <a:gd name="connsiteY128" fmla="*/ 405466 h 40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225470" h="405481">
                    <a:moveTo>
                      <a:pt x="149250" y="405466"/>
                    </a:moveTo>
                    <a:cubicBezTo>
                      <a:pt x="135601" y="405731"/>
                      <a:pt x="122111" y="402512"/>
                      <a:pt x="110054" y="396108"/>
                    </a:cubicBezTo>
                    <a:cubicBezTo>
                      <a:pt x="99166" y="389811"/>
                      <a:pt x="93162" y="381277"/>
                      <a:pt x="93162" y="372155"/>
                    </a:cubicBezTo>
                    <a:cubicBezTo>
                      <a:pt x="93162" y="352733"/>
                      <a:pt x="92103" y="332841"/>
                      <a:pt x="89984" y="311359"/>
                    </a:cubicBezTo>
                    <a:cubicBezTo>
                      <a:pt x="87859" y="304867"/>
                      <a:pt x="85099" y="298594"/>
                      <a:pt x="81745" y="292644"/>
                    </a:cubicBezTo>
                    <a:lnTo>
                      <a:pt x="81274" y="291937"/>
                    </a:lnTo>
                    <a:cubicBezTo>
                      <a:pt x="80796" y="291496"/>
                      <a:pt x="80344" y="291019"/>
                      <a:pt x="79920" y="290525"/>
                    </a:cubicBezTo>
                    <a:lnTo>
                      <a:pt x="78390" y="288877"/>
                    </a:lnTo>
                    <a:cubicBezTo>
                      <a:pt x="76167" y="286741"/>
                      <a:pt x="73787" y="284775"/>
                      <a:pt x="71269" y="282991"/>
                    </a:cubicBezTo>
                    <a:cubicBezTo>
                      <a:pt x="65820" y="279042"/>
                      <a:pt x="59668" y="276165"/>
                      <a:pt x="53142" y="274517"/>
                    </a:cubicBezTo>
                    <a:cubicBezTo>
                      <a:pt x="49846" y="273693"/>
                      <a:pt x="46491" y="273045"/>
                      <a:pt x="43019" y="272398"/>
                    </a:cubicBezTo>
                    <a:cubicBezTo>
                      <a:pt x="30895" y="270044"/>
                      <a:pt x="18300" y="267631"/>
                      <a:pt x="9531" y="257508"/>
                    </a:cubicBezTo>
                    <a:cubicBezTo>
                      <a:pt x="8624" y="256484"/>
                      <a:pt x="8624" y="254942"/>
                      <a:pt x="9531" y="253918"/>
                    </a:cubicBezTo>
                    <a:cubicBezTo>
                      <a:pt x="10460" y="253111"/>
                      <a:pt x="11839" y="253111"/>
                      <a:pt x="12768" y="253918"/>
                    </a:cubicBezTo>
                    <a:cubicBezTo>
                      <a:pt x="20184" y="260392"/>
                      <a:pt x="29718" y="261157"/>
                      <a:pt x="39782" y="261981"/>
                    </a:cubicBezTo>
                    <a:cubicBezTo>
                      <a:pt x="43254" y="261981"/>
                      <a:pt x="46845" y="262569"/>
                      <a:pt x="50317" y="263099"/>
                    </a:cubicBezTo>
                    <a:cubicBezTo>
                      <a:pt x="47904" y="261157"/>
                      <a:pt x="45491" y="259097"/>
                      <a:pt x="43313" y="257214"/>
                    </a:cubicBezTo>
                    <a:cubicBezTo>
                      <a:pt x="31543" y="246326"/>
                      <a:pt x="18183" y="233672"/>
                      <a:pt x="14652" y="216310"/>
                    </a:cubicBezTo>
                    <a:cubicBezTo>
                      <a:pt x="13667" y="210337"/>
                      <a:pt x="13175" y="204292"/>
                      <a:pt x="13180" y="198242"/>
                    </a:cubicBezTo>
                    <a:cubicBezTo>
                      <a:pt x="13180" y="194416"/>
                      <a:pt x="13180" y="190414"/>
                      <a:pt x="12650" y="186471"/>
                    </a:cubicBezTo>
                    <a:cubicBezTo>
                      <a:pt x="11716" y="177537"/>
                      <a:pt x="7526" y="169262"/>
                      <a:pt x="880" y="163224"/>
                    </a:cubicBezTo>
                    <a:cubicBezTo>
                      <a:pt x="-293" y="161876"/>
                      <a:pt x="-293" y="159863"/>
                      <a:pt x="880" y="158516"/>
                    </a:cubicBezTo>
                    <a:cubicBezTo>
                      <a:pt x="1938" y="157703"/>
                      <a:pt x="3412" y="157703"/>
                      <a:pt x="4470" y="158516"/>
                    </a:cubicBezTo>
                    <a:cubicBezTo>
                      <a:pt x="17391" y="169910"/>
                      <a:pt x="25544" y="185753"/>
                      <a:pt x="27305" y="202891"/>
                    </a:cubicBezTo>
                    <a:cubicBezTo>
                      <a:pt x="28098" y="213585"/>
                      <a:pt x="32006" y="223820"/>
                      <a:pt x="38546" y="232318"/>
                    </a:cubicBezTo>
                    <a:cubicBezTo>
                      <a:pt x="44914" y="239575"/>
                      <a:pt x="51798" y="246361"/>
                      <a:pt x="59145" y="252623"/>
                    </a:cubicBezTo>
                    <a:cubicBezTo>
                      <a:pt x="62323" y="255448"/>
                      <a:pt x="65678" y="258096"/>
                      <a:pt x="68915" y="260745"/>
                    </a:cubicBezTo>
                    <a:cubicBezTo>
                      <a:pt x="74549" y="265147"/>
                      <a:pt x="79932" y="269867"/>
                      <a:pt x="85041" y="274870"/>
                    </a:cubicBezTo>
                    <a:cubicBezTo>
                      <a:pt x="82275" y="255507"/>
                      <a:pt x="79155" y="236438"/>
                      <a:pt x="75683" y="216369"/>
                    </a:cubicBezTo>
                    <a:cubicBezTo>
                      <a:pt x="65501" y="156397"/>
                      <a:pt x="55025" y="94306"/>
                      <a:pt x="55025" y="13794"/>
                    </a:cubicBezTo>
                    <a:cubicBezTo>
                      <a:pt x="54826" y="12576"/>
                      <a:pt x="55652" y="11422"/>
                      <a:pt x="56871" y="11228"/>
                    </a:cubicBezTo>
                    <a:cubicBezTo>
                      <a:pt x="58090" y="11028"/>
                      <a:pt x="59240" y="11852"/>
                      <a:pt x="59439" y="13070"/>
                    </a:cubicBezTo>
                    <a:cubicBezTo>
                      <a:pt x="59479" y="13312"/>
                      <a:pt x="59479" y="13553"/>
                      <a:pt x="59439" y="13794"/>
                    </a:cubicBezTo>
                    <a:cubicBezTo>
                      <a:pt x="59439" y="93953"/>
                      <a:pt x="69915" y="155808"/>
                      <a:pt x="80038" y="215663"/>
                    </a:cubicBezTo>
                    <a:cubicBezTo>
                      <a:pt x="83864" y="238204"/>
                      <a:pt x="87454" y="259509"/>
                      <a:pt x="90396" y="281344"/>
                    </a:cubicBezTo>
                    <a:cubicBezTo>
                      <a:pt x="90581" y="282338"/>
                      <a:pt x="90039" y="283321"/>
                      <a:pt x="89102" y="283698"/>
                    </a:cubicBezTo>
                    <a:cubicBezTo>
                      <a:pt x="88189" y="284057"/>
                      <a:pt x="87148" y="283798"/>
                      <a:pt x="86512" y="283050"/>
                    </a:cubicBezTo>
                    <a:cubicBezTo>
                      <a:pt x="80402" y="276076"/>
                      <a:pt x="73577" y="269767"/>
                      <a:pt x="66149" y="264217"/>
                    </a:cubicBezTo>
                    <a:cubicBezTo>
                      <a:pt x="62853" y="261510"/>
                      <a:pt x="59498" y="258803"/>
                      <a:pt x="56261" y="255978"/>
                    </a:cubicBezTo>
                    <a:cubicBezTo>
                      <a:pt x="48742" y="249574"/>
                      <a:pt x="41700" y="242630"/>
                      <a:pt x="35191" y="235202"/>
                    </a:cubicBezTo>
                    <a:cubicBezTo>
                      <a:pt x="28197" y="226109"/>
                      <a:pt x="23950" y="215204"/>
                      <a:pt x="22950" y="203774"/>
                    </a:cubicBezTo>
                    <a:cubicBezTo>
                      <a:pt x="21817" y="195494"/>
                      <a:pt x="19373" y="187448"/>
                      <a:pt x="15711" y="179939"/>
                    </a:cubicBezTo>
                    <a:cubicBezTo>
                      <a:pt x="16284" y="182057"/>
                      <a:pt x="16677" y="184223"/>
                      <a:pt x="16888" y="186412"/>
                    </a:cubicBezTo>
                    <a:cubicBezTo>
                      <a:pt x="17300" y="190414"/>
                      <a:pt x="17359" y="194534"/>
                      <a:pt x="17418" y="198477"/>
                    </a:cubicBezTo>
                    <a:cubicBezTo>
                      <a:pt x="17366" y="204257"/>
                      <a:pt x="17819" y="210025"/>
                      <a:pt x="18771" y="215722"/>
                    </a:cubicBezTo>
                    <a:cubicBezTo>
                      <a:pt x="22067" y="231965"/>
                      <a:pt x="34838" y="243854"/>
                      <a:pt x="46138" y="254271"/>
                    </a:cubicBezTo>
                    <a:cubicBezTo>
                      <a:pt x="50140" y="258037"/>
                      <a:pt x="54613" y="261510"/>
                      <a:pt x="59322" y="265159"/>
                    </a:cubicBezTo>
                    <a:lnTo>
                      <a:pt x="61617" y="266924"/>
                    </a:lnTo>
                    <a:cubicBezTo>
                      <a:pt x="62435" y="267619"/>
                      <a:pt x="62677" y="268784"/>
                      <a:pt x="62205" y="269749"/>
                    </a:cubicBezTo>
                    <a:cubicBezTo>
                      <a:pt x="61667" y="270697"/>
                      <a:pt x="60524" y="271121"/>
                      <a:pt x="59498" y="270750"/>
                    </a:cubicBezTo>
                    <a:lnTo>
                      <a:pt x="57791" y="270103"/>
                    </a:lnTo>
                    <a:cubicBezTo>
                      <a:pt x="57090" y="269767"/>
                      <a:pt x="56362" y="269490"/>
                      <a:pt x="55614" y="269279"/>
                    </a:cubicBezTo>
                    <a:cubicBezTo>
                      <a:pt x="50259" y="267907"/>
                      <a:pt x="44775" y="267101"/>
                      <a:pt x="39252" y="266866"/>
                    </a:cubicBezTo>
                    <a:cubicBezTo>
                      <a:pt x="36957" y="266866"/>
                      <a:pt x="34662" y="266512"/>
                      <a:pt x="32367" y="266218"/>
                    </a:cubicBezTo>
                    <a:cubicBezTo>
                      <a:pt x="36015" y="267219"/>
                      <a:pt x="39782" y="267925"/>
                      <a:pt x="43549" y="268631"/>
                    </a:cubicBezTo>
                    <a:cubicBezTo>
                      <a:pt x="47315" y="269337"/>
                      <a:pt x="50493" y="269985"/>
                      <a:pt x="53907" y="270868"/>
                    </a:cubicBezTo>
                    <a:cubicBezTo>
                      <a:pt x="60941" y="272639"/>
                      <a:pt x="67573" y="275735"/>
                      <a:pt x="73446" y="279990"/>
                    </a:cubicBezTo>
                    <a:cubicBezTo>
                      <a:pt x="76195" y="281967"/>
                      <a:pt x="78773" y="284174"/>
                      <a:pt x="81156" y="286582"/>
                    </a:cubicBezTo>
                    <a:cubicBezTo>
                      <a:pt x="81745" y="287170"/>
                      <a:pt x="82333" y="287759"/>
                      <a:pt x="82863" y="288406"/>
                    </a:cubicBezTo>
                    <a:cubicBezTo>
                      <a:pt x="83342" y="288983"/>
                      <a:pt x="83853" y="289536"/>
                      <a:pt x="84393" y="290054"/>
                    </a:cubicBezTo>
                    <a:lnTo>
                      <a:pt x="84864" y="290701"/>
                    </a:lnTo>
                    <a:lnTo>
                      <a:pt x="85217" y="291290"/>
                    </a:lnTo>
                    <a:cubicBezTo>
                      <a:pt x="88864" y="297311"/>
                      <a:pt x="91901" y="303679"/>
                      <a:pt x="94281" y="310300"/>
                    </a:cubicBezTo>
                    <a:cubicBezTo>
                      <a:pt x="96427" y="330810"/>
                      <a:pt x="97528" y="351415"/>
                      <a:pt x="97577" y="372037"/>
                    </a:cubicBezTo>
                    <a:cubicBezTo>
                      <a:pt x="97577" y="379571"/>
                      <a:pt x="102756" y="386692"/>
                      <a:pt x="112231" y="392165"/>
                    </a:cubicBezTo>
                    <a:cubicBezTo>
                      <a:pt x="135507" y="403936"/>
                      <a:pt x="162993" y="403936"/>
                      <a:pt x="186269" y="392165"/>
                    </a:cubicBezTo>
                    <a:cubicBezTo>
                      <a:pt x="195745" y="386692"/>
                      <a:pt x="200924" y="379571"/>
                      <a:pt x="200924" y="372037"/>
                    </a:cubicBezTo>
                    <a:cubicBezTo>
                      <a:pt x="200924" y="316597"/>
                      <a:pt x="192625" y="267454"/>
                      <a:pt x="183797" y="215368"/>
                    </a:cubicBezTo>
                    <a:cubicBezTo>
                      <a:pt x="180325" y="194887"/>
                      <a:pt x="176735" y="173700"/>
                      <a:pt x="173616" y="151571"/>
                    </a:cubicBezTo>
                    <a:cubicBezTo>
                      <a:pt x="173527" y="151265"/>
                      <a:pt x="173527" y="150935"/>
                      <a:pt x="173616" y="150629"/>
                    </a:cubicBezTo>
                    <a:cubicBezTo>
                      <a:pt x="174716" y="146480"/>
                      <a:pt x="176193" y="142443"/>
                      <a:pt x="178030" y="138564"/>
                    </a:cubicBezTo>
                    <a:cubicBezTo>
                      <a:pt x="179576" y="136016"/>
                      <a:pt x="181348" y="133615"/>
                      <a:pt x="183327" y="131384"/>
                    </a:cubicBezTo>
                    <a:cubicBezTo>
                      <a:pt x="188539" y="126075"/>
                      <a:pt x="194322" y="121355"/>
                      <a:pt x="200571" y="117318"/>
                    </a:cubicBezTo>
                    <a:lnTo>
                      <a:pt x="202277" y="116200"/>
                    </a:lnTo>
                    <a:cubicBezTo>
                      <a:pt x="207522" y="113139"/>
                      <a:pt x="212168" y="109149"/>
                      <a:pt x="215990" y="104429"/>
                    </a:cubicBezTo>
                    <a:cubicBezTo>
                      <a:pt x="219027" y="100551"/>
                      <a:pt x="220946" y="95907"/>
                      <a:pt x="221523" y="91010"/>
                    </a:cubicBezTo>
                    <a:cubicBezTo>
                      <a:pt x="221011" y="92688"/>
                      <a:pt x="220322" y="94306"/>
                      <a:pt x="219463" y="95836"/>
                    </a:cubicBezTo>
                    <a:cubicBezTo>
                      <a:pt x="217236" y="99050"/>
                      <a:pt x="214321" y="101722"/>
                      <a:pt x="210929" y="103664"/>
                    </a:cubicBezTo>
                    <a:lnTo>
                      <a:pt x="209752" y="104488"/>
                    </a:lnTo>
                    <a:cubicBezTo>
                      <a:pt x="206456" y="106724"/>
                      <a:pt x="203160" y="108843"/>
                      <a:pt x="199806" y="111021"/>
                    </a:cubicBezTo>
                    <a:lnTo>
                      <a:pt x="198275" y="111962"/>
                    </a:lnTo>
                    <a:cubicBezTo>
                      <a:pt x="197310" y="112680"/>
                      <a:pt x="195946" y="112480"/>
                      <a:pt x="195228" y="111515"/>
                    </a:cubicBezTo>
                    <a:cubicBezTo>
                      <a:pt x="194684" y="110779"/>
                      <a:pt x="194655" y="109785"/>
                      <a:pt x="195156" y="109020"/>
                    </a:cubicBezTo>
                    <a:cubicBezTo>
                      <a:pt x="197255" y="105383"/>
                      <a:pt x="199103" y="101610"/>
                      <a:pt x="200688" y="97720"/>
                    </a:cubicBezTo>
                    <a:cubicBezTo>
                      <a:pt x="205985" y="84125"/>
                      <a:pt x="205750" y="69646"/>
                      <a:pt x="204985" y="53579"/>
                    </a:cubicBezTo>
                    <a:lnTo>
                      <a:pt x="204632" y="47400"/>
                    </a:lnTo>
                    <a:cubicBezTo>
                      <a:pt x="204111" y="40920"/>
                      <a:pt x="203974" y="34417"/>
                      <a:pt x="204220" y="27919"/>
                    </a:cubicBezTo>
                    <a:cubicBezTo>
                      <a:pt x="203012" y="33734"/>
                      <a:pt x="202303" y="39643"/>
                      <a:pt x="202101" y="45575"/>
                    </a:cubicBezTo>
                    <a:lnTo>
                      <a:pt x="202101" y="51461"/>
                    </a:lnTo>
                    <a:cubicBezTo>
                      <a:pt x="201571" y="67645"/>
                      <a:pt x="201100" y="83006"/>
                      <a:pt x="193037" y="98073"/>
                    </a:cubicBezTo>
                    <a:cubicBezTo>
                      <a:pt x="190330" y="103193"/>
                      <a:pt x="187152" y="108608"/>
                      <a:pt x="183150" y="114375"/>
                    </a:cubicBezTo>
                    <a:cubicBezTo>
                      <a:pt x="180266" y="118789"/>
                      <a:pt x="177265" y="123380"/>
                      <a:pt x="174616" y="128029"/>
                    </a:cubicBezTo>
                    <a:cubicBezTo>
                      <a:pt x="174135" y="128848"/>
                      <a:pt x="173192" y="129271"/>
                      <a:pt x="172262" y="129089"/>
                    </a:cubicBezTo>
                    <a:cubicBezTo>
                      <a:pt x="171325" y="128877"/>
                      <a:pt x="170620" y="128100"/>
                      <a:pt x="170496" y="127147"/>
                    </a:cubicBezTo>
                    <a:cubicBezTo>
                      <a:pt x="165762" y="89274"/>
                      <a:pt x="163364" y="51143"/>
                      <a:pt x="163316" y="12970"/>
                    </a:cubicBezTo>
                    <a:cubicBezTo>
                      <a:pt x="163316" y="11734"/>
                      <a:pt x="164317" y="10734"/>
                      <a:pt x="165553" y="10734"/>
                    </a:cubicBezTo>
                    <a:cubicBezTo>
                      <a:pt x="166755" y="10734"/>
                      <a:pt x="167731" y="11711"/>
                      <a:pt x="167731" y="12911"/>
                    </a:cubicBezTo>
                    <a:cubicBezTo>
                      <a:pt x="167731" y="12929"/>
                      <a:pt x="167731" y="12953"/>
                      <a:pt x="167730" y="12970"/>
                    </a:cubicBezTo>
                    <a:cubicBezTo>
                      <a:pt x="167775" y="48830"/>
                      <a:pt x="169917" y="84654"/>
                      <a:pt x="174145" y="120261"/>
                    </a:cubicBezTo>
                    <a:cubicBezTo>
                      <a:pt x="175911" y="117436"/>
                      <a:pt x="177677" y="114670"/>
                      <a:pt x="179442" y="111962"/>
                    </a:cubicBezTo>
                    <a:cubicBezTo>
                      <a:pt x="183091" y="106077"/>
                      <a:pt x="186505" y="100957"/>
                      <a:pt x="189153" y="96013"/>
                    </a:cubicBezTo>
                    <a:cubicBezTo>
                      <a:pt x="196686" y="81829"/>
                      <a:pt x="197216" y="66998"/>
                      <a:pt x="197687" y="51343"/>
                    </a:cubicBezTo>
                    <a:lnTo>
                      <a:pt x="197687" y="45458"/>
                    </a:lnTo>
                    <a:cubicBezTo>
                      <a:pt x="197763" y="30014"/>
                      <a:pt x="201817" y="14853"/>
                      <a:pt x="209458" y="1435"/>
                    </a:cubicBezTo>
                    <a:cubicBezTo>
                      <a:pt x="210160" y="117"/>
                      <a:pt x="211799" y="-384"/>
                      <a:pt x="213119" y="317"/>
                    </a:cubicBezTo>
                    <a:cubicBezTo>
                      <a:pt x="213155" y="334"/>
                      <a:pt x="213190" y="358"/>
                      <a:pt x="213224" y="376"/>
                    </a:cubicBezTo>
                    <a:cubicBezTo>
                      <a:pt x="214829" y="1529"/>
                      <a:pt x="215353" y="3677"/>
                      <a:pt x="214460" y="5437"/>
                    </a:cubicBezTo>
                    <a:cubicBezTo>
                      <a:pt x="207103" y="18326"/>
                      <a:pt x="207927" y="32333"/>
                      <a:pt x="208575" y="47105"/>
                    </a:cubicBezTo>
                    <a:lnTo>
                      <a:pt x="208928" y="53285"/>
                    </a:lnTo>
                    <a:cubicBezTo>
                      <a:pt x="209752" y="69882"/>
                      <a:pt x="209928" y="84831"/>
                      <a:pt x="204337" y="99250"/>
                    </a:cubicBezTo>
                    <a:cubicBezTo>
                      <a:pt x="203749" y="100780"/>
                      <a:pt x="203101" y="102251"/>
                      <a:pt x="202395" y="103664"/>
                    </a:cubicBezTo>
                    <a:lnTo>
                      <a:pt x="206809" y="100780"/>
                    </a:lnTo>
                    <a:lnTo>
                      <a:pt x="207986" y="99956"/>
                    </a:lnTo>
                    <a:cubicBezTo>
                      <a:pt x="210817" y="98344"/>
                      <a:pt x="213283" y="96160"/>
                      <a:pt x="215225" y="93541"/>
                    </a:cubicBezTo>
                    <a:cubicBezTo>
                      <a:pt x="216029" y="92005"/>
                      <a:pt x="216660" y="90387"/>
                      <a:pt x="217109" y="88715"/>
                    </a:cubicBezTo>
                    <a:cubicBezTo>
                      <a:pt x="217492" y="87391"/>
                      <a:pt x="217963" y="86090"/>
                      <a:pt x="218521" y="84831"/>
                    </a:cubicBezTo>
                    <a:cubicBezTo>
                      <a:pt x="218974" y="83654"/>
                      <a:pt x="220087" y="82865"/>
                      <a:pt x="221346" y="82830"/>
                    </a:cubicBezTo>
                    <a:lnTo>
                      <a:pt x="221346" y="82830"/>
                    </a:lnTo>
                    <a:cubicBezTo>
                      <a:pt x="222664" y="82824"/>
                      <a:pt x="223841" y="83648"/>
                      <a:pt x="224289" y="84890"/>
                    </a:cubicBezTo>
                    <a:cubicBezTo>
                      <a:pt x="226878" y="90775"/>
                      <a:pt x="225230" y="98014"/>
                      <a:pt x="219168" y="106901"/>
                    </a:cubicBezTo>
                    <a:cubicBezTo>
                      <a:pt x="215065" y="112151"/>
                      <a:pt x="210014" y="116582"/>
                      <a:pt x="204278" y="119966"/>
                    </a:cubicBezTo>
                    <a:lnTo>
                      <a:pt x="202631" y="121143"/>
                    </a:lnTo>
                    <a:cubicBezTo>
                      <a:pt x="196635" y="124987"/>
                      <a:pt x="191088" y="129489"/>
                      <a:pt x="186093" y="134562"/>
                    </a:cubicBezTo>
                    <a:cubicBezTo>
                      <a:pt x="184328" y="136510"/>
                      <a:pt x="182751" y="138617"/>
                      <a:pt x="181384" y="140860"/>
                    </a:cubicBezTo>
                    <a:cubicBezTo>
                      <a:pt x="179805" y="144320"/>
                      <a:pt x="178506" y="147904"/>
                      <a:pt x="177500" y="151571"/>
                    </a:cubicBezTo>
                    <a:cubicBezTo>
                      <a:pt x="180619" y="173465"/>
                      <a:pt x="184209" y="194475"/>
                      <a:pt x="187623" y="214780"/>
                    </a:cubicBezTo>
                    <a:cubicBezTo>
                      <a:pt x="196451" y="267042"/>
                      <a:pt x="204808" y="316420"/>
                      <a:pt x="204808" y="372214"/>
                    </a:cubicBezTo>
                    <a:cubicBezTo>
                      <a:pt x="204808" y="381336"/>
                      <a:pt x="198923" y="389870"/>
                      <a:pt x="187917" y="396167"/>
                    </a:cubicBezTo>
                    <a:cubicBezTo>
                      <a:pt x="176015" y="402471"/>
                      <a:pt x="162716" y="405666"/>
                      <a:pt x="149250" y="4054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220EAE1E-6FAB-4D0C-BE32-BAF6C18BB83E}"/>
                  </a:ext>
                </a:extLst>
              </p:cNvPr>
              <p:cNvSpPr/>
              <p:nvPr/>
            </p:nvSpPr>
            <p:spPr>
              <a:xfrm>
                <a:off x="6626469" y="4102277"/>
                <a:ext cx="112175" cy="66526"/>
              </a:xfrm>
              <a:custGeom>
                <a:avLst/>
                <a:gdLst>
                  <a:gd name="connsiteX0" fmla="*/ 56088 w 112175"/>
                  <a:gd name="connsiteY0" fmla="*/ 66509 h 66526"/>
                  <a:gd name="connsiteX1" fmla="*/ 16891 w 112175"/>
                  <a:gd name="connsiteY1" fmla="*/ 57151 h 66526"/>
                  <a:gd name="connsiteX2" fmla="*/ 0 w 112175"/>
                  <a:gd name="connsiteY2" fmla="*/ 33257 h 66526"/>
                  <a:gd name="connsiteX3" fmla="*/ 16891 w 112175"/>
                  <a:gd name="connsiteY3" fmla="*/ 9362 h 66526"/>
                  <a:gd name="connsiteX4" fmla="*/ 95284 w 112175"/>
                  <a:gd name="connsiteY4" fmla="*/ 9362 h 66526"/>
                  <a:gd name="connsiteX5" fmla="*/ 112175 w 112175"/>
                  <a:gd name="connsiteY5" fmla="*/ 33257 h 66526"/>
                  <a:gd name="connsiteX6" fmla="*/ 95284 w 112175"/>
                  <a:gd name="connsiteY6" fmla="*/ 57151 h 66526"/>
                  <a:gd name="connsiteX7" fmla="*/ 56088 w 112175"/>
                  <a:gd name="connsiteY7" fmla="*/ 66509 h 66526"/>
                  <a:gd name="connsiteX8" fmla="*/ 56088 w 112175"/>
                  <a:gd name="connsiteY8" fmla="*/ 4301 h 66526"/>
                  <a:gd name="connsiteX9" fmla="*/ 19127 w 112175"/>
                  <a:gd name="connsiteY9" fmla="*/ 13188 h 66526"/>
                  <a:gd name="connsiteX10" fmla="*/ 19127 w 112175"/>
                  <a:gd name="connsiteY10" fmla="*/ 13188 h 66526"/>
                  <a:gd name="connsiteX11" fmla="*/ 4414 w 112175"/>
                  <a:gd name="connsiteY11" fmla="*/ 33257 h 66526"/>
                  <a:gd name="connsiteX12" fmla="*/ 19127 w 112175"/>
                  <a:gd name="connsiteY12" fmla="*/ 53326 h 66526"/>
                  <a:gd name="connsiteX13" fmla="*/ 93107 w 112175"/>
                  <a:gd name="connsiteY13" fmla="*/ 53326 h 66526"/>
                  <a:gd name="connsiteX14" fmla="*/ 107761 w 112175"/>
                  <a:gd name="connsiteY14" fmla="*/ 33257 h 66526"/>
                  <a:gd name="connsiteX15" fmla="*/ 93107 w 112175"/>
                  <a:gd name="connsiteY15" fmla="*/ 13188 h 66526"/>
                  <a:gd name="connsiteX16" fmla="*/ 56088 w 112175"/>
                  <a:gd name="connsiteY16" fmla="*/ 4301 h 66526"/>
                  <a:gd name="connsiteX17" fmla="*/ 18009 w 112175"/>
                  <a:gd name="connsiteY17" fmla="*/ 11245 h 66526"/>
                  <a:gd name="connsiteX18" fmla="*/ 18009 w 112175"/>
                  <a:gd name="connsiteY18" fmla="*/ 11245 h 66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175" h="66526">
                    <a:moveTo>
                      <a:pt x="56088" y="66509"/>
                    </a:moveTo>
                    <a:cubicBezTo>
                      <a:pt x="42439" y="66774"/>
                      <a:pt x="28948" y="63555"/>
                      <a:pt x="16891" y="57151"/>
                    </a:cubicBezTo>
                    <a:cubicBezTo>
                      <a:pt x="6003" y="50854"/>
                      <a:pt x="0" y="42379"/>
                      <a:pt x="0" y="33257"/>
                    </a:cubicBezTo>
                    <a:cubicBezTo>
                      <a:pt x="0" y="24134"/>
                      <a:pt x="5885" y="15601"/>
                      <a:pt x="16891" y="9362"/>
                    </a:cubicBezTo>
                    <a:cubicBezTo>
                      <a:pt x="41532" y="-3121"/>
                      <a:pt x="70643" y="-3121"/>
                      <a:pt x="95284" y="9362"/>
                    </a:cubicBezTo>
                    <a:cubicBezTo>
                      <a:pt x="106231" y="15601"/>
                      <a:pt x="112175" y="24134"/>
                      <a:pt x="112175" y="33257"/>
                    </a:cubicBezTo>
                    <a:cubicBezTo>
                      <a:pt x="112175" y="42379"/>
                      <a:pt x="106290" y="50913"/>
                      <a:pt x="95284" y="57151"/>
                    </a:cubicBezTo>
                    <a:cubicBezTo>
                      <a:pt x="83232" y="63566"/>
                      <a:pt x="69738" y="66792"/>
                      <a:pt x="56088" y="66509"/>
                    </a:cubicBezTo>
                    <a:close/>
                    <a:moveTo>
                      <a:pt x="56088" y="4301"/>
                    </a:moveTo>
                    <a:cubicBezTo>
                      <a:pt x="43212" y="4065"/>
                      <a:pt x="30490" y="7126"/>
                      <a:pt x="19127" y="13188"/>
                    </a:cubicBezTo>
                    <a:lnTo>
                      <a:pt x="19127" y="13188"/>
                    </a:lnTo>
                    <a:cubicBezTo>
                      <a:pt x="9652" y="18661"/>
                      <a:pt x="4414" y="25782"/>
                      <a:pt x="4414" y="33257"/>
                    </a:cubicBezTo>
                    <a:cubicBezTo>
                      <a:pt x="4414" y="40731"/>
                      <a:pt x="9652" y="47852"/>
                      <a:pt x="19127" y="53326"/>
                    </a:cubicBezTo>
                    <a:cubicBezTo>
                      <a:pt x="42383" y="65097"/>
                      <a:pt x="69851" y="65097"/>
                      <a:pt x="93107" y="53326"/>
                    </a:cubicBezTo>
                    <a:cubicBezTo>
                      <a:pt x="102582" y="47852"/>
                      <a:pt x="107761" y="40731"/>
                      <a:pt x="107761" y="33257"/>
                    </a:cubicBezTo>
                    <a:cubicBezTo>
                      <a:pt x="107761" y="25782"/>
                      <a:pt x="102582" y="18602"/>
                      <a:pt x="93107" y="13188"/>
                    </a:cubicBezTo>
                    <a:cubicBezTo>
                      <a:pt x="81726" y="7120"/>
                      <a:pt x="68983" y="4059"/>
                      <a:pt x="56088" y="4301"/>
                    </a:cubicBezTo>
                    <a:close/>
                    <a:moveTo>
                      <a:pt x="18009" y="11245"/>
                    </a:moveTo>
                    <a:lnTo>
                      <a:pt x="18009" y="11245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28D3A3E9-DDE4-47EA-87C3-A9363D748204}"/>
                  </a:ext>
                </a:extLst>
              </p:cNvPr>
              <p:cNvSpPr/>
              <p:nvPr/>
            </p:nvSpPr>
            <p:spPr>
              <a:xfrm>
                <a:off x="6644994" y="4117995"/>
                <a:ext cx="75524" cy="37592"/>
              </a:xfrm>
              <a:custGeom>
                <a:avLst/>
                <a:gdLst>
                  <a:gd name="connsiteX0" fmla="*/ 37328 w 75524"/>
                  <a:gd name="connsiteY0" fmla="*/ 26484 h 37592"/>
                  <a:gd name="connsiteX1" fmla="*/ 19672 w 75524"/>
                  <a:gd name="connsiteY1" fmla="*/ 0 h 37592"/>
                  <a:gd name="connsiteX2" fmla="*/ 11079 w 75524"/>
                  <a:gd name="connsiteY2" fmla="*/ 3355 h 37592"/>
                  <a:gd name="connsiteX3" fmla="*/ 11079 w 75524"/>
                  <a:gd name="connsiteY3" fmla="*/ 31722 h 37592"/>
                  <a:gd name="connsiteX4" fmla="*/ 64460 w 75524"/>
                  <a:gd name="connsiteY4" fmla="*/ 31722 h 37592"/>
                  <a:gd name="connsiteX5" fmla="*/ 75524 w 75524"/>
                  <a:gd name="connsiteY5" fmla="*/ 17538 h 37592"/>
                  <a:gd name="connsiteX6" fmla="*/ 37328 w 75524"/>
                  <a:gd name="connsiteY6" fmla="*/ 26484 h 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24" h="37592">
                    <a:moveTo>
                      <a:pt x="37328" y="26484"/>
                    </a:moveTo>
                    <a:cubicBezTo>
                      <a:pt x="15964" y="23483"/>
                      <a:pt x="5724" y="11477"/>
                      <a:pt x="19672" y="0"/>
                    </a:cubicBezTo>
                    <a:cubicBezTo>
                      <a:pt x="16704" y="830"/>
                      <a:pt x="13825" y="1954"/>
                      <a:pt x="11079" y="3355"/>
                    </a:cubicBezTo>
                    <a:cubicBezTo>
                      <a:pt x="-3693" y="11182"/>
                      <a:pt x="-3693" y="23895"/>
                      <a:pt x="11079" y="31722"/>
                    </a:cubicBezTo>
                    <a:cubicBezTo>
                      <a:pt x="28012" y="39550"/>
                      <a:pt x="47527" y="39550"/>
                      <a:pt x="64460" y="31722"/>
                    </a:cubicBezTo>
                    <a:cubicBezTo>
                      <a:pt x="70460" y="29368"/>
                      <a:pt x="74701" y="23930"/>
                      <a:pt x="75524" y="17538"/>
                    </a:cubicBezTo>
                    <a:cubicBezTo>
                      <a:pt x="72346" y="25189"/>
                      <a:pt x="58810" y="29486"/>
                      <a:pt x="37328" y="2648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32F43E6B-9884-4F08-BFE7-0BE559B66A2B}"/>
                  </a:ext>
                </a:extLst>
              </p:cNvPr>
              <p:cNvSpPr/>
              <p:nvPr/>
            </p:nvSpPr>
            <p:spPr>
              <a:xfrm>
                <a:off x="6644994" y="4117995"/>
                <a:ext cx="75524" cy="37592"/>
              </a:xfrm>
              <a:custGeom>
                <a:avLst/>
                <a:gdLst>
                  <a:gd name="connsiteX0" fmla="*/ 37328 w 75524"/>
                  <a:gd name="connsiteY0" fmla="*/ 26484 h 37592"/>
                  <a:gd name="connsiteX1" fmla="*/ 19672 w 75524"/>
                  <a:gd name="connsiteY1" fmla="*/ 0 h 37592"/>
                  <a:gd name="connsiteX2" fmla="*/ 11079 w 75524"/>
                  <a:gd name="connsiteY2" fmla="*/ 3355 h 37592"/>
                  <a:gd name="connsiteX3" fmla="*/ 11079 w 75524"/>
                  <a:gd name="connsiteY3" fmla="*/ 31722 h 37592"/>
                  <a:gd name="connsiteX4" fmla="*/ 64460 w 75524"/>
                  <a:gd name="connsiteY4" fmla="*/ 31722 h 37592"/>
                  <a:gd name="connsiteX5" fmla="*/ 75524 w 75524"/>
                  <a:gd name="connsiteY5" fmla="*/ 17538 h 37592"/>
                  <a:gd name="connsiteX6" fmla="*/ 37328 w 75524"/>
                  <a:gd name="connsiteY6" fmla="*/ 26484 h 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24" h="37592">
                    <a:moveTo>
                      <a:pt x="37328" y="26484"/>
                    </a:moveTo>
                    <a:cubicBezTo>
                      <a:pt x="15964" y="23483"/>
                      <a:pt x="5724" y="11477"/>
                      <a:pt x="19672" y="0"/>
                    </a:cubicBezTo>
                    <a:cubicBezTo>
                      <a:pt x="16704" y="830"/>
                      <a:pt x="13825" y="1954"/>
                      <a:pt x="11079" y="3355"/>
                    </a:cubicBezTo>
                    <a:cubicBezTo>
                      <a:pt x="-3693" y="11182"/>
                      <a:pt x="-3693" y="23895"/>
                      <a:pt x="11079" y="31722"/>
                    </a:cubicBezTo>
                    <a:cubicBezTo>
                      <a:pt x="28012" y="39550"/>
                      <a:pt x="47527" y="39550"/>
                      <a:pt x="64460" y="31722"/>
                    </a:cubicBezTo>
                    <a:cubicBezTo>
                      <a:pt x="70460" y="29368"/>
                      <a:pt x="74701" y="23930"/>
                      <a:pt x="75524" y="17538"/>
                    </a:cubicBezTo>
                    <a:cubicBezTo>
                      <a:pt x="72346" y="25189"/>
                      <a:pt x="58810" y="29486"/>
                      <a:pt x="37328" y="2648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9D7E7C9E-A307-4211-A9EF-BD0EFB847182}"/>
                  </a:ext>
                </a:extLst>
              </p:cNvPr>
              <p:cNvSpPr/>
              <p:nvPr/>
            </p:nvSpPr>
            <p:spPr>
              <a:xfrm>
                <a:off x="6642514" y="4113493"/>
                <a:ext cx="79983" cy="44250"/>
              </a:xfrm>
              <a:custGeom>
                <a:avLst/>
                <a:gdLst>
                  <a:gd name="connsiteX0" fmla="*/ 40043 w 79983"/>
                  <a:gd name="connsiteY0" fmla="*/ 44229 h 44250"/>
                  <a:gd name="connsiteX1" fmla="*/ 12322 w 79983"/>
                  <a:gd name="connsiteY1" fmla="*/ 38343 h 44250"/>
                  <a:gd name="connsiteX2" fmla="*/ 593 w 79983"/>
                  <a:gd name="connsiteY2" fmla="*/ 17821 h 44250"/>
                  <a:gd name="connsiteX3" fmla="*/ 12322 w 79983"/>
                  <a:gd name="connsiteY3" fmla="*/ 6091 h 44250"/>
                  <a:gd name="connsiteX4" fmla="*/ 67822 w 79983"/>
                  <a:gd name="connsiteY4" fmla="*/ 6091 h 44250"/>
                  <a:gd name="connsiteX5" fmla="*/ 79332 w 79983"/>
                  <a:gd name="connsiteY5" fmla="*/ 26831 h 44250"/>
                  <a:gd name="connsiteX6" fmla="*/ 67822 w 79983"/>
                  <a:gd name="connsiteY6" fmla="*/ 38343 h 44250"/>
                  <a:gd name="connsiteX7" fmla="*/ 40043 w 79983"/>
                  <a:gd name="connsiteY7" fmla="*/ 44229 h 44250"/>
                  <a:gd name="connsiteX8" fmla="*/ 40043 w 79983"/>
                  <a:gd name="connsiteY8" fmla="*/ 4149 h 44250"/>
                  <a:gd name="connsiteX9" fmla="*/ 14382 w 79983"/>
                  <a:gd name="connsiteY9" fmla="*/ 10035 h 44250"/>
                  <a:gd name="connsiteX10" fmla="*/ 14382 w 79983"/>
                  <a:gd name="connsiteY10" fmla="*/ 10035 h 44250"/>
                  <a:gd name="connsiteX11" fmla="*/ 4495 w 79983"/>
                  <a:gd name="connsiteY11" fmla="*/ 22276 h 44250"/>
                  <a:gd name="connsiteX12" fmla="*/ 14382 w 79983"/>
                  <a:gd name="connsiteY12" fmla="*/ 34518 h 44250"/>
                  <a:gd name="connsiteX13" fmla="*/ 65762 w 79983"/>
                  <a:gd name="connsiteY13" fmla="*/ 34518 h 44250"/>
                  <a:gd name="connsiteX14" fmla="*/ 75590 w 79983"/>
                  <a:gd name="connsiteY14" fmla="*/ 22276 h 44250"/>
                  <a:gd name="connsiteX15" fmla="*/ 65762 w 79983"/>
                  <a:gd name="connsiteY15" fmla="*/ 10035 h 44250"/>
                  <a:gd name="connsiteX16" fmla="*/ 40043 w 79983"/>
                  <a:gd name="connsiteY16" fmla="*/ 4149 h 44250"/>
                  <a:gd name="connsiteX17" fmla="*/ 13382 w 79983"/>
                  <a:gd name="connsiteY17" fmla="*/ 7857 h 44250"/>
                  <a:gd name="connsiteX18" fmla="*/ 13382 w 79983"/>
                  <a:gd name="connsiteY18" fmla="*/ 7857 h 4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983" h="44250">
                    <a:moveTo>
                      <a:pt x="40043" y="44229"/>
                    </a:moveTo>
                    <a:cubicBezTo>
                      <a:pt x="30468" y="44476"/>
                      <a:pt x="20970" y="42463"/>
                      <a:pt x="12322" y="38343"/>
                    </a:cubicBezTo>
                    <a:cubicBezTo>
                      <a:pt x="3416" y="35913"/>
                      <a:pt x="-1835" y="26725"/>
                      <a:pt x="593" y="17821"/>
                    </a:cubicBezTo>
                    <a:cubicBezTo>
                      <a:pt x="2149" y="12112"/>
                      <a:pt x="6611" y="7651"/>
                      <a:pt x="12322" y="6091"/>
                    </a:cubicBezTo>
                    <a:cubicBezTo>
                      <a:pt x="29931" y="-2030"/>
                      <a:pt x="50212" y="-2030"/>
                      <a:pt x="67822" y="6091"/>
                    </a:cubicBezTo>
                    <a:cubicBezTo>
                      <a:pt x="76728" y="8640"/>
                      <a:pt x="81881" y="17927"/>
                      <a:pt x="79332" y="26831"/>
                    </a:cubicBezTo>
                    <a:cubicBezTo>
                      <a:pt x="77740" y="32399"/>
                      <a:pt x="73388" y="36748"/>
                      <a:pt x="67822" y="38343"/>
                    </a:cubicBezTo>
                    <a:cubicBezTo>
                      <a:pt x="59155" y="42469"/>
                      <a:pt x="49637" y="44488"/>
                      <a:pt x="40043" y="44229"/>
                    </a:cubicBezTo>
                    <a:close/>
                    <a:moveTo>
                      <a:pt x="40043" y="4149"/>
                    </a:moveTo>
                    <a:cubicBezTo>
                      <a:pt x="31143" y="4043"/>
                      <a:pt x="22347" y="6062"/>
                      <a:pt x="14382" y="10035"/>
                    </a:cubicBezTo>
                    <a:lnTo>
                      <a:pt x="14382" y="10035"/>
                    </a:lnTo>
                    <a:cubicBezTo>
                      <a:pt x="8026" y="13448"/>
                      <a:pt x="4495" y="17803"/>
                      <a:pt x="4495" y="22276"/>
                    </a:cubicBezTo>
                    <a:cubicBezTo>
                      <a:pt x="4495" y="26749"/>
                      <a:pt x="8026" y="31104"/>
                      <a:pt x="14382" y="34518"/>
                    </a:cubicBezTo>
                    <a:cubicBezTo>
                      <a:pt x="30694" y="41992"/>
                      <a:pt x="49450" y="41992"/>
                      <a:pt x="65762" y="34518"/>
                    </a:cubicBezTo>
                    <a:cubicBezTo>
                      <a:pt x="72118" y="31104"/>
                      <a:pt x="75590" y="26749"/>
                      <a:pt x="75590" y="22276"/>
                    </a:cubicBezTo>
                    <a:cubicBezTo>
                      <a:pt x="75590" y="17803"/>
                      <a:pt x="72118" y="13448"/>
                      <a:pt x="65762" y="10035"/>
                    </a:cubicBezTo>
                    <a:cubicBezTo>
                      <a:pt x="57774" y="6068"/>
                      <a:pt x="48960" y="4049"/>
                      <a:pt x="40043" y="4149"/>
                    </a:cubicBezTo>
                    <a:close/>
                    <a:moveTo>
                      <a:pt x="13382" y="7857"/>
                    </a:moveTo>
                    <a:lnTo>
                      <a:pt x="13382" y="785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B5A52F8C-F954-4018-B8F6-4D5FAF7A1F54}"/>
                  </a:ext>
                </a:extLst>
              </p:cNvPr>
              <p:cNvSpPr/>
              <p:nvPr/>
            </p:nvSpPr>
            <p:spPr>
              <a:xfrm>
                <a:off x="6682734" y="4189032"/>
                <a:ext cx="47789" cy="310924"/>
              </a:xfrm>
              <a:custGeom>
                <a:avLst/>
                <a:gdLst>
                  <a:gd name="connsiteX0" fmla="*/ 24719 w 47789"/>
                  <a:gd name="connsiteY0" fmla="*/ 295799 h 310924"/>
                  <a:gd name="connsiteX1" fmla="*/ 27661 w 47789"/>
                  <a:gd name="connsiteY1" fmla="*/ 293563 h 310924"/>
                  <a:gd name="connsiteX2" fmla="*/ 34371 w 47789"/>
                  <a:gd name="connsiteY2" fmla="*/ 302273 h 310924"/>
                  <a:gd name="connsiteX3" fmla="*/ 34371 w 47789"/>
                  <a:gd name="connsiteY3" fmla="*/ 298624 h 310924"/>
                  <a:gd name="connsiteX4" fmla="*/ 31369 w 47789"/>
                  <a:gd name="connsiteY4" fmla="*/ 220172 h 310924"/>
                  <a:gd name="connsiteX5" fmla="*/ 35077 w 47789"/>
                  <a:gd name="connsiteY5" fmla="*/ 219878 h 310924"/>
                  <a:gd name="connsiteX6" fmla="*/ 38078 w 47789"/>
                  <a:gd name="connsiteY6" fmla="*/ 298683 h 310924"/>
                  <a:gd name="connsiteX7" fmla="*/ 38078 w 47789"/>
                  <a:gd name="connsiteY7" fmla="*/ 302685 h 310924"/>
                  <a:gd name="connsiteX8" fmla="*/ 44788 w 47789"/>
                  <a:gd name="connsiteY8" fmla="*/ 293622 h 310924"/>
                  <a:gd name="connsiteX9" fmla="*/ 47789 w 47789"/>
                  <a:gd name="connsiteY9" fmla="*/ 295799 h 310924"/>
                  <a:gd name="connsiteX10" fmla="*/ 36489 w 47789"/>
                  <a:gd name="connsiteY10" fmla="*/ 310925 h 310924"/>
                  <a:gd name="connsiteX11" fmla="*/ 18833 w 47789"/>
                  <a:gd name="connsiteY11" fmla="*/ 189862 h 310924"/>
                  <a:gd name="connsiteX12" fmla="*/ 21540 w 47789"/>
                  <a:gd name="connsiteY12" fmla="*/ 187332 h 310924"/>
                  <a:gd name="connsiteX13" fmla="*/ 29074 w 47789"/>
                  <a:gd name="connsiteY13" fmla="*/ 195336 h 310924"/>
                  <a:gd name="connsiteX14" fmla="*/ 28603 w 47789"/>
                  <a:gd name="connsiteY14" fmla="*/ 191628 h 310924"/>
                  <a:gd name="connsiteX15" fmla="*/ 15302 w 47789"/>
                  <a:gd name="connsiteY15" fmla="*/ 114824 h 310924"/>
                  <a:gd name="connsiteX16" fmla="*/ 14537 w 47789"/>
                  <a:gd name="connsiteY16" fmla="*/ 111234 h 310924"/>
                  <a:gd name="connsiteX17" fmla="*/ 18186 w 47789"/>
                  <a:gd name="connsiteY17" fmla="*/ 110469 h 310924"/>
                  <a:gd name="connsiteX18" fmla="*/ 18892 w 47789"/>
                  <a:gd name="connsiteY18" fmla="*/ 114059 h 310924"/>
                  <a:gd name="connsiteX19" fmla="*/ 32370 w 47789"/>
                  <a:gd name="connsiteY19" fmla="*/ 191451 h 310924"/>
                  <a:gd name="connsiteX20" fmla="*/ 32782 w 47789"/>
                  <a:gd name="connsiteY20" fmla="*/ 195041 h 310924"/>
                  <a:gd name="connsiteX21" fmla="*/ 38667 w 47789"/>
                  <a:gd name="connsiteY21" fmla="*/ 185331 h 310924"/>
                  <a:gd name="connsiteX22" fmla="*/ 41845 w 47789"/>
                  <a:gd name="connsiteY22" fmla="*/ 187273 h 310924"/>
                  <a:gd name="connsiteX23" fmla="*/ 32016 w 47789"/>
                  <a:gd name="connsiteY23" fmla="*/ 203752 h 310924"/>
                  <a:gd name="connsiteX24" fmla="*/ 0 w 47789"/>
                  <a:gd name="connsiteY24" fmla="*/ 83102 h 310924"/>
                  <a:gd name="connsiteX25" fmla="*/ 2413 w 47789"/>
                  <a:gd name="connsiteY25" fmla="*/ 80335 h 310924"/>
                  <a:gd name="connsiteX26" fmla="*/ 10829 w 47789"/>
                  <a:gd name="connsiteY26" fmla="*/ 87751 h 310924"/>
                  <a:gd name="connsiteX27" fmla="*/ 10241 w 47789"/>
                  <a:gd name="connsiteY27" fmla="*/ 84279 h 310924"/>
                  <a:gd name="connsiteX28" fmla="*/ 706 w 47789"/>
                  <a:gd name="connsiteY28" fmla="*/ 0 h 310924"/>
                  <a:gd name="connsiteX29" fmla="*/ 4414 w 47789"/>
                  <a:gd name="connsiteY29" fmla="*/ 0 h 310924"/>
                  <a:gd name="connsiteX30" fmla="*/ 13772 w 47789"/>
                  <a:gd name="connsiteY30" fmla="*/ 83102 h 310924"/>
                  <a:gd name="connsiteX31" fmla="*/ 14419 w 47789"/>
                  <a:gd name="connsiteY31" fmla="*/ 86927 h 310924"/>
                  <a:gd name="connsiteX32" fmla="*/ 19186 w 47789"/>
                  <a:gd name="connsiteY32" fmla="*/ 76922 h 310924"/>
                  <a:gd name="connsiteX33" fmla="*/ 22541 w 47789"/>
                  <a:gd name="connsiteY33" fmla="*/ 78511 h 310924"/>
                  <a:gd name="connsiteX34" fmla="*/ 14301 w 47789"/>
                  <a:gd name="connsiteY34" fmla="*/ 95814 h 310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7789" h="310924">
                    <a:moveTo>
                      <a:pt x="24719" y="295799"/>
                    </a:moveTo>
                    <a:lnTo>
                      <a:pt x="27661" y="293563"/>
                    </a:lnTo>
                    <a:lnTo>
                      <a:pt x="34371" y="302273"/>
                    </a:lnTo>
                    <a:lnTo>
                      <a:pt x="34371" y="298624"/>
                    </a:lnTo>
                    <a:cubicBezTo>
                      <a:pt x="34371" y="273494"/>
                      <a:pt x="33723" y="250482"/>
                      <a:pt x="31369" y="220172"/>
                    </a:cubicBezTo>
                    <a:lnTo>
                      <a:pt x="35077" y="219878"/>
                    </a:lnTo>
                    <a:cubicBezTo>
                      <a:pt x="37608" y="252365"/>
                      <a:pt x="38020" y="276907"/>
                      <a:pt x="38078" y="298683"/>
                    </a:cubicBezTo>
                    <a:lnTo>
                      <a:pt x="38078" y="302685"/>
                    </a:lnTo>
                    <a:lnTo>
                      <a:pt x="44788" y="293622"/>
                    </a:lnTo>
                    <a:lnTo>
                      <a:pt x="47789" y="295799"/>
                    </a:lnTo>
                    <a:lnTo>
                      <a:pt x="36489" y="310925"/>
                    </a:lnTo>
                    <a:close/>
                    <a:moveTo>
                      <a:pt x="18833" y="189862"/>
                    </a:moveTo>
                    <a:lnTo>
                      <a:pt x="21540" y="187332"/>
                    </a:lnTo>
                    <a:lnTo>
                      <a:pt x="29074" y="195336"/>
                    </a:lnTo>
                    <a:lnTo>
                      <a:pt x="28603" y="191628"/>
                    </a:lnTo>
                    <a:cubicBezTo>
                      <a:pt x="24954" y="161083"/>
                      <a:pt x="19834" y="136541"/>
                      <a:pt x="15302" y="114824"/>
                    </a:cubicBezTo>
                    <a:lnTo>
                      <a:pt x="14537" y="111234"/>
                    </a:lnTo>
                    <a:lnTo>
                      <a:pt x="18186" y="110469"/>
                    </a:lnTo>
                    <a:lnTo>
                      <a:pt x="18892" y="114059"/>
                    </a:lnTo>
                    <a:cubicBezTo>
                      <a:pt x="23483" y="135952"/>
                      <a:pt x="28662" y="160730"/>
                      <a:pt x="32370" y="191451"/>
                    </a:cubicBezTo>
                    <a:lnTo>
                      <a:pt x="32782" y="195041"/>
                    </a:lnTo>
                    <a:lnTo>
                      <a:pt x="38667" y="185331"/>
                    </a:lnTo>
                    <a:lnTo>
                      <a:pt x="41845" y="187273"/>
                    </a:lnTo>
                    <a:lnTo>
                      <a:pt x="32016" y="203752"/>
                    </a:lnTo>
                    <a:close/>
                    <a:moveTo>
                      <a:pt x="0" y="83102"/>
                    </a:moveTo>
                    <a:lnTo>
                      <a:pt x="2413" y="80335"/>
                    </a:lnTo>
                    <a:lnTo>
                      <a:pt x="10829" y="87751"/>
                    </a:lnTo>
                    <a:lnTo>
                      <a:pt x="10241" y="84279"/>
                    </a:lnTo>
                    <a:cubicBezTo>
                      <a:pt x="5048" y="56452"/>
                      <a:pt x="1862" y="28285"/>
                      <a:pt x="706" y="0"/>
                    </a:cubicBezTo>
                    <a:lnTo>
                      <a:pt x="4414" y="0"/>
                    </a:lnTo>
                    <a:cubicBezTo>
                      <a:pt x="5552" y="27891"/>
                      <a:pt x="8679" y="55658"/>
                      <a:pt x="13772" y="83102"/>
                    </a:cubicBezTo>
                    <a:lnTo>
                      <a:pt x="14419" y="86927"/>
                    </a:lnTo>
                    <a:lnTo>
                      <a:pt x="19186" y="76922"/>
                    </a:lnTo>
                    <a:lnTo>
                      <a:pt x="22541" y="78511"/>
                    </a:lnTo>
                    <a:lnTo>
                      <a:pt x="14301" y="95814"/>
                    </a:ln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3BD1D7B2-4242-4B4D-9C1E-AF10C75C2FFB}"/>
                  </a:ext>
                </a:extLst>
              </p:cNvPr>
              <p:cNvSpPr/>
              <p:nvPr/>
            </p:nvSpPr>
            <p:spPr>
              <a:xfrm>
                <a:off x="6432035" y="4147097"/>
                <a:ext cx="221304" cy="421587"/>
              </a:xfrm>
              <a:custGeom>
                <a:avLst/>
                <a:gdLst>
                  <a:gd name="connsiteX0" fmla="*/ 220330 w 221304"/>
                  <a:gd name="connsiteY0" fmla="*/ 103908 h 421587"/>
                  <a:gd name="connsiteX1" fmla="*/ 218564 w 221304"/>
                  <a:gd name="connsiteY1" fmla="*/ 103908 h 421587"/>
                  <a:gd name="connsiteX2" fmla="*/ 215151 w 221304"/>
                  <a:gd name="connsiteY2" fmla="*/ 112854 h 421587"/>
                  <a:gd name="connsiteX3" fmla="*/ 206087 w 221304"/>
                  <a:gd name="connsiteY3" fmla="*/ 120975 h 421587"/>
                  <a:gd name="connsiteX4" fmla="*/ 194669 w 221304"/>
                  <a:gd name="connsiteY4" fmla="*/ 128450 h 421587"/>
                  <a:gd name="connsiteX5" fmla="*/ 200555 w 221304"/>
                  <a:gd name="connsiteY5" fmla="*/ 116679 h 421587"/>
                  <a:gd name="connsiteX6" fmla="*/ 204792 w 221304"/>
                  <a:gd name="connsiteY6" fmla="*/ 71538 h 421587"/>
                  <a:gd name="connsiteX7" fmla="*/ 210678 w 221304"/>
                  <a:gd name="connsiteY7" fmla="*/ 22513 h 421587"/>
                  <a:gd name="connsiteX8" fmla="*/ 209442 w 221304"/>
                  <a:gd name="connsiteY8" fmla="*/ 20747 h 421587"/>
                  <a:gd name="connsiteX9" fmla="*/ 197671 w 221304"/>
                  <a:gd name="connsiteY9" fmla="*/ 63711 h 421587"/>
                  <a:gd name="connsiteX10" fmla="*/ 188666 w 221304"/>
                  <a:gd name="connsiteY10" fmla="*/ 115267 h 421587"/>
                  <a:gd name="connsiteX11" fmla="*/ 170245 w 221304"/>
                  <a:gd name="connsiteY11" fmla="*/ 145106 h 421587"/>
                  <a:gd name="connsiteX12" fmla="*/ 163124 w 221304"/>
                  <a:gd name="connsiteY12" fmla="*/ 31164 h 421587"/>
                  <a:gd name="connsiteX13" fmla="*/ 147351 w 221304"/>
                  <a:gd name="connsiteY13" fmla="*/ 9212 h 421587"/>
                  <a:gd name="connsiteX14" fmla="*/ 70841 w 221304"/>
                  <a:gd name="connsiteY14" fmla="*/ 9212 h 421587"/>
                  <a:gd name="connsiteX15" fmla="*/ 55068 w 221304"/>
                  <a:gd name="connsiteY15" fmla="*/ 31223 h 421587"/>
                  <a:gd name="connsiteX16" fmla="*/ 55068 w 221304"/>
                  <a:gd name="connsiteY16" fmla="*/ 31223 h 421587"/>
                  <a:gd name="connsiteX17" fmla="*/ 55068 w 221304"/>
                  <a:gd name="connsiteY17" fmla="*/ 31223 h 421587"/>
                  <a:gd name="connsiteX18" fmla="*/ 66133 w 221304"/>
                  <a:gd name="connsiteY18" fmla="*/ 173944 h 421587"/>
                  <a:gd name="connsiteX19" fmla="*/ 86084 w 221304"/>
                  <a:gd name="connsiteY19" fmla="*/ 299244 h 421587"/>
                  <a:gd name="connsiteX20" fmla="*/ 55539 w 221304"/>
                  <a:gd name="connsiteY20" fmla="*/ 271935 h 421587"/>
                  <a:gd name="connsiteX21" fmla="*/ 52891 w 221304"/>
                  <a:gd name="connsiteY21" fmla="*/ 269464 h 421587"/>
                  <a:gd name="connsiteX22" fmla="*/ 35764 w 221304"/>
                  <a:gd name="connsiteY22" fmla="*/ 252514 h 421587"/>
                  <a:gd name="connsiteX23" fmla="*/ 34705 w 221304"/>
                  <a:gd name="connsiteY23" fmla="*/ 251395 h 421587"/>
                  <a:gd name="connsiteX24" fmla="*/ 31056 w 221304"/>
                  <a:gd name="connsiteY24" fmla="*/ 246275 h 421587"/>
                  <a:gd name="connsiteX25" fmla="*/ 25936 w 221304"/>
                  <a:gd name="connsiteY25" fmla="*/ 234504 h 421587"/>
                  <a:gd name="connsiteX26" fmla="*/ 22993 w 221304"/>
                  <a:gd name="connsiteY26" fmla="*/ 220791 h 421587"/>
                  <a:gd name="connsiteX27" fmla="*/ 14930 w 221304"/>
                  <a:gd name="connsiteY27" fmla="*/ 195249 h 421587"/>
                  <a:gd name="connsiteX28" fmla="*/ 7397 w 221304"/>
                  <a:gd name="connsiteY28" fmla="*/ 184243 h 421587"/>
                  <a:gd name="connsiteX29" fmla="*/ 864 w 221304"/>
                  <a:gd name="connsiteY29" fmla="*/ 177711 h 421587"/>
                  <a:gd name="connsiteX30" fmla="*/ 217 w 221304"/>
                  <a:gd name="connsiteY30" fmla="*/ 179417 h 421587"/>
                  <a:gd name="connsiteX31" fmla="*/ 12517 w 221304"/>
                  <a:gd name="connsiteY31" fmla="*/ 204018 h 421587"/>
                  <a:gd name="connsiteX32" fmla="*/ 13223 w 221304"/>
                  <a:gd name="connsiteY32" fmla="*/ 220497 h 421587"/>
                  <a:gd name="connsiteX33" fmla="*/ 14459 w 221304"/>
                  <a:gd name="connsiteY33" fmla="*/ 233504 h 421587"/>
                  <a:gd name="connsiteX34" fmla="*/ 16166 w 221304"/>
                  <a:gd name="connsiteY34" fmla="*/ 239389 h 421587"/>
                  <a:gd name="connsiteX35" fmla="*/ 33057 w 221304"/>
                  <a:gd name="connsiteY35" fmla="*/ 264108 h 421587"/>
                  <a:gd name="connsiteX36" fmla="*/ 42415 w 221304"/>
                  <a:gd name="connsiteY36" fmla="*/ 273113 h 421587"/>
                  <a:gd name="connsiteX37" fmla="*/ 52891 w 221304"/>
                  <a:gd name="connsiteY37" fmla="*/ 281823 h 421587"/>
                  <a:gd name="connsiteX38" fmla="*/ 58070 w 221304"/>
                  <a:gd name="connsiteY38" fmla="*/ 285884 h 421587"/>
                  <a:gd name="connsiteX39" fmla="*/ 56422 w 221304"/>
                  <a:gd name="connsiteY39" fmla="*/ 285236 h 421587"/>
                  <a:gd name="connsiteX40" fmla="*/ 54127 w 221304"/>
                  <a:gd name="connsiteY40" fmla="*/ 284354 h 421587"/>
                  <a:gd name="connsiteX41" fmla="*/ 51360 w 221304"/>
                  <a:gd name="connsiteY41" fmla="*/ 283647 h 421587"/>
                  <a:gd name="connsiteX42" fmla="*/ 27819 w 221304"/>
                  <a:gd name="connsiteY42" fmla="*/ 280940 h 421587"/>
                  <a:gd name="connsiteX43" fmla="*/ 9045 w 221304"/>
                  <a:gd name="connsiteY43" fmla="*/ 273289 h 421587"/>
                  <a:gd name="connsiteX44" fmla="*/ 9045 w 221304"/>
                  <a:gd name="connsiteY44" fmla="*/ 273289 h 421587"/>
                  <a:gd name="connsiteX45" fmla="*/ 9045 w 221304"/>
                  <a:gd name="connsiteY45" fmla="*/ 273289 h 421587"/>
                  <a:gd name="connsiteX46" fmla="*/ 9045 w 221304"/>
                  <a:gd name="connsiteY46" fmla="*/ 273289 h 421587"/>
                  <a:gd name="connsiteX47" fmla="*/ 9045 w 221304"/>
                  <a:gd name="connsiteY47" fmla="*/ 273642 h 421587"/>
                  <a:gd name="connsiteX48" fmla="*/ 34116 w 221304"/>
                  <a:gd name="connsiteY48" fmla="*/ 286767 h 421587"/>
                  <a:gd name="connsiteX49" fmla="*/ 51419 w 221304"/>
                  <a:gd name="connsiteY49" fmla="*/ 290357 h 421587"/>
                  <a:gd name="connsiteX50" fmla="*/ 62248 w 221304"/>
                  <a:gd name="connsiteY50" fmla="*/ 294418 h 421587"/>
                  <a:gd name="connsiteX51" fmla="*/ 70253 w 221304"/>
                  <a:gd name="connsiteY51" fmla="*/ 299185 h 421587"/>
                  <a:gd name="connsiteX52" fmla="*/ 77668 w 221304"/>
                  <a:gd name="connsiteY52" fmla="*/ 305541 h 421587"/>
                  <a:gd name="connsiteX53" fmla="*/ 79081 w 221304"/>
                  <a:gd name="connsiteY53" fmla="*/ 307012 h 421587"/>
                  <a:gd name="connsiteX54" fmla="*/ 80905 w 221304"/>
                  <a:gd name="connsiteY54" fmla="*/ 309013 h 421587"/>
                  <a:gd name="connsiteX55" fmla="*/ 81376 w 221304"/>
                  <a:gd name="connsiteY55" fmla="*/ 309778 h 421587"/>
                  <a:gd name="connsiteX56" fmla="*/ 89910 w 221304"/>
                  <a:gd name="connsiteY56" fmla="*/ 329318 h 421587"/>
                  <a:gd name="connsiteX57" fmla="*/ 92970 w 221304"/>
                  <a:gd name="connsiteY57" fmla="*/ 390408 h 421587"/>
                  <a:gd name="connsiteX58" fmla="*/ 108743 w 221304"/>
                  <a:gd name="connsiteY58" fmla="*/ 412419 h 421587"/>
                  <a:gd name="connsiteX59" fmla="*/ 185253 w 221304"/>
                  <a:gd name="connsiteY59" fmla="*/ 412419 h 421587"/>
                  <a:gd name="connsiteX60" fmla="*/ 194964 w 221304"/>
                  <a:gd name="connsiteY60" fmla="*/ 404827 h 421587"/>
                  <a:gd name="connsiteX61" fmla="*/ 200084 w 221304"/>
                  <a:gd name="connsiteY61" fmla="*/ 396352 h 421587"/>
                  <a:gd name="connsiteX62" fmla="*/ 201026 w 221304"/>
                  <a:gd name="connsiteY62" fmla="*/ 390467 h 421587"/>
                  <a:gd name="connsiteX63" fmla="*/ 173718 w 221304"/>
                  <a:gd name="connsiteY63" fmla="*/ 169647 h 421587"/>
                  <a:gd name="connsiteX64" fmla="*/ 178014 w 221304"/>
                  <a:gd name="connsiteY64" fmla="*/ 157877 h 421587"/>
                  <a:gd name="connsiteX65" fmla="*/ 182899 w 221304"/>
                  <a:gd name="connsiteY65" fmla="*/ 151285 h 421587"/>
                  <a:gd name="connsiteX66" fmla="*/ 199790 w 221304"/>
                  <a:gd name="connsiteY66" fmla="*/ 137572 h 421587"/>
                  <a:gd name="connsiteX67" fmla="*/ 215798 w 221304"/>
                  <a:gd name="connsiteY67" fmla="*/ 123859 h 421587"/>
                  <a:gd name="connsiteX68" fmla="*/ 220330 w 221304"/>
                  <a:gd name="connsiteY68" fmla="*/ 103908 h 42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21304" h="421587">
                    <a:moveTo>
                      <a:pt x="220330" y="103908"/>
                    </a:moveTo>
                    <a:cubicBezTo>
                      <a:pt x="219918" y="103025"/>
                      <a:pt x="219035" y="102849"/>
                      <a:pt x="218564" y="103908"/>
                    </a:cubicBezTo>
                    <a:cubicBezTo>
                      <a:pt x="217611" y="106957"/>
                      <a:pt x="216471" y="109946"/>
                      <a:pt x="215151" y="112854"/>
                    </a:cubicBezTo>
                    <a:cubicBezTo>
                      <a:pt x="212747" y="116179"/>
                      <a:pt x="209656" y="118951"/>
                      <a:pt x="206087" y="120975"/>
                    </a:cubicBezTo>
                    <a:cubicBezTo>
                      <a:pt x="202321" y="123565"/>
                      <a:pt x="198495" y="125978"/>
                      <a:pt x="194669" y="128450"/>
                    </a:cubicBezTo>
                    <a:cubicBezTo>
                      <a:pt x="196887" y="124660"/>
                      <a:pt x="198852" y="120728"/>
                      <a:pt x="200555" y="116679"/>
                    </a:cubicBezTo>
                    <a:cubicBezTo>
                      <a:pt x="205147" y="102101"/>
                      <a:pt x="206592" y="86717"/>
                      <a:pt x="204792" y="71538"/>
                    </a:cubicBezTo>
                    <a:cubicBezTo>
                      <a:pt x="203968" y="54647"/>
                      <a:pt x="201614" y="37815"/>
                      <a:pt x="210678" y="22513"/>
                    </a:cubicBezTo>
                    <a:cubicBezTo>
                      <a:pt x="211149" y="21689"/>
                      <a:pt x="210207" y="19453"/>
                      <a:pt x="209442" y="20747"/>
                    </a:cubicBezTo>
                    <a:cubicBezTo>
                      <a:pt x="201941" y="33842"/>
                      <a:pt x="197891" y="48626"/>
                      <a:pt x="197671" y="63711"/>
                    </a:cubicBezTo>
                    <a:cubicBezTo>
                      <a:pt x="196965" y="81838"/>
                      <a:pt x="197671" y="99023"/>
                      <a:pt x="188666" y="115267"/>
                    </a:cubicBezTo>
                    <a:cubicBezTo>
                      <a:pt x="183899" y="124271"/>
                      <a:pt x="176484" y="134453"/>
                      <a:pt x="170245" y="145106"/>
                    </a:cubicBezTo>
                    <a:cubicBezTo>
                      <a:pt x="165549" y="107304"/>
                      <a:pt x="163170" y="69255"/>
                      <a:pt x="163124" y="31164"/>
                    </a:cubicBezTo>
                    <a:cubicBezTo>
                      <a:pt x="163124" y="23219"/>
                      <a:pt x="157827" y="15274"/>
                      <a:pt x="147351" y="9212"/>
                    </a:cubicBezTo>
                    <a:cubicBezTo>
                      <a:pt x="123326" y="-3071"/>
                      <a:pt x="94866" y="-3071"/>
                      <a:pt x="70841" y="9212"/>
                    </a:cubicBezTo>
                    <a:cubicBezTo>
                      <a:pt x="60306" y="15097"/>
                      <a:pt x="55009" y="23219"/>
                      <a:pt x="55068" y="31223"/>
                    </a:cubicBezTo>
                    <a:lnTo>
                      <a:pt x="55068" y="31223"/>
                    </a:lnTo>
                    <a:lnTo>
                      <a:pt x="55068" y="31223"/>
                    </a:lnTo>
                    <a:cubicBezTo>
                      <a:pt x="55178" y="79007"/>
                      <a:pt x="58876" y="126714"/>
                      <a:pt x="66133" y="173944"/>
                    </a:cubicBezTo>
                    <a:cubicBezTo>
                      <a:pt x="72548" y="218261"/>
                      <a:pt x="80552" y="258458"/>
                      <a:pt x="86084" y="299244"/>
                    </a:cubicBezTo>
                    <a:cubicBezTo>
                      <a:pt x="76648" y="289338"/>
                      <a:pt x="66433" y="280210"/>
                      <a:pt x="55539" y="271935"/>
                    </a:cubicBezTo>
                    <a:lnTo>
                      <a:pt x="52891" y="269464"/>
                    </a:lnTo>
                    <a:cubicBezTo>
                      <a:pt x="46822" y="264190"/>
                      <a:pt x="41101" y="258529"/>
                      <a:pt x="35764" y="252514"/>
                    </a:cubicBezTo>
                    <a:lnTo>
                      <a:pt x="34705" y="251395"/>
                    </a:lnTo>
                    <a:cubicBezTo>
                      <a:pt x="33346" y="249795"/>
                      <a:pt x="32125" y="248082"/>
                      <a:pt x="31056" y="246275"/>
                    </a:cubicBezTo>
                    <a:cubicBezTo>
                      <a:pt x="28805" y="242614"/>
                      <a:pt x="27082" y="238648"/>
                      <a:pt x="25936" y="234504"/>
                    </a:cubicBezTo>
                    <a:cubicBezTo>
                      <a:pt x="24654" y="230002"/>
                      <a:pt x="23671" y="225423"/>
                      <a:pt x="22993" y="220791"/>
                    </a:cubicBezTo>
                    <a:cubicBezTo>
                      <a:pt x="21785" y="211881"/>
                      <a:pt x="19057" y="203241"/>
                      <a:pt x="14930" y="195249"/>
                    </a:cubicBezTo>
                    <a:cubicBezTo>
                      <a:pt x="12823" y="191317"/>
                      <a:pt x="10297" y="187627"/>
                      <a:pt x="7397" y="184243"/>
                    </a:cubicBezTo>
                    <a:cubicBezTo>
                      <a:pt x="5369" y="181919"/>
                      <a:pt x="3186" y="179741"/>
                      <a:pt x="864" y="177711"/>
                    </a:cubicBezTo>
                    <a:cubicBezTo>
                      <a:pt x="217" y="177181"/>
                      <a:pt x="-313" y="178888"/>
                      <a:pt x="217" y="179417"/>
                    </a:cubicBezTo>
                    <a:cubicBezTo>
                      <a:pt x="7202" y="185827"/>
                      <a:pt x="11581" y="194584"/>
                      <a:pt x="12517" y="204018"/>
                    </a:cubicBezTo>
                    <a:cubicBezTo>
                      <a:pt x="13106" y="209433"/>
                      <a:pt x="13047" y="214965"/>
                      <a:pt x="13223" y="220497"/>
                    </a:cubicBezTo>
                    <a:cubicBezTo>
                      <a:pt x="13311" y="224858"/>
                      <a:pt x="13724" y="229208"/>
                      <a:pt x="14459" y="233504"/>
                    </a:cubicBezTo>
                    <a:cubicBezTo>
                      <a:pt x="14903" y="235499"/>
                      <a:pt x="15473" y="237465"/>
                      <a:pt x="16166" y="239389"/>
                    </a:cubicBezTo>
                    <a:cubicBezTo>
                      <a:pt x="19908" y="248771"/>
                      <a:pt x="25676" y="257210"/>
                      <a:pt x="33057" y="264108"/>
                    </a:cubicBezTo>
                    <a:cubicBezTo>
                      <a:pt x="36117" y="267227"/>
                      <a:pt x="39295" y="269993"/>
                      <a:pt x="42415" y="273113"/>
                    </a:cubicBezTo>
                    <a:cubicBezTo>
                      <a:pt x="45534" y="276232"/>
                      <a:pt x="49301" y="278998"/>
                      <a:pt x="52891" y="281823"/>
                    </a:cubicBezTo>
                    <a:lnTo>
                      <a:pt x="58070" y="285884"/>
                    </a:lnTo>
                    <a:lnTo>
                      <a:pt x="56422" y="285236"/>
                    </a:lnTo>
                    <a:cubicBezTo>
                      <a:pt x="55677" y="284889"/>
                      <a:pt x="54911" y="284595"/>
                      <a:pt x="54127" y="284354"/>
                    </a:cubicBezTo>
                    <a:lnTo>
                      <a:pt x="51360" y="283647"/>
                    </a:lnTo>
                    <a:cubicBezTo>
                      <a:pt x="43768" y="281941"/>
                      <a:pt x="35529" y="281999"/>
                      <a:pt x="27819" y="280940"/>
                    </a:cubicBezTo>
                    <a:cubicBezTo>
                      <a:pt x="20948" y="280281"/>
                      <a:pt x="14420" y="277621"/>
                      <a:pt x="9045" y="273289"/>
                    </a:cubicBezTo>
                    <a:cubicBezTo>
                      <a:pt x="9045" y="273289"/>
                      <a:pt x="9045" y="273289"/>
                      <a:pt x="9045" y="273289"/>
                    </a:cubicBezTo>
                    <a:lnTo>
                      <a:pt x="9045" y="273289"/>
                    </a:lnTo>
                    <a:lnTo>
                      <a:pt x="9045" y="273289"/>
                    </a:lnTo>
                    <a:cubicBezTo>
                      <a:pt x="9021" y="273407"/>
                      <a:pt x="9021" y="273525"/>
                      <a:pt x="9045" y="273642"/>
                    </a:cubicBezTo>
                    <a:cubicBezTo>
                      <a:pt x="15722" y="280669"/>
                      <a:pt x="24538" y="285283"/>
                      <a:pt x="34116" y="286767"/>
                    </a:cubicBezTo>
                    <a:cubicBezTo>
                      <a:pt x="40002" y="288061"/>
                      <a:pt x="45887" y="288944"/>
                      <a:pt x="51419" y="290357"/>
                    </a:cubicBezTo>
                    <a:cubicBezTo>
                      <a:pt x="55162" y="291322"/>
                      <a:pt x="58793" y="292681"/>
                      <a:pt x="62248" y="294418"/>
                    </a:cubicBezTo>
                    <a:cubicBezTo>
                      <a:pt x="65046" y="295777"/>
                      <a:pt x="67724" y="297372"/>
                      <a:pt x="70253" y="299185"/>
                    </a:cubicBezTo>
                    <a:cubicBezTo>
                      <a:pt x="72910" y="301074"/>
                      <a:pt x="75392" y="303205"/>
                      <a:pt x="77668" y="305541"/>
                    </a:cubicBezTo>
                    <a:cubicBezTo>
                      <a:pt x="78198" y="306012"/>
                      <a:pt x="78610" y="306541"/>
                      <a:pt x="79081" y="307012"/>
                    </a:cubicBezTo>
                    <a:cubicBezTo>
                      <a:pt x="79551" y="307483"/>
                      <a:pt x="80258" y="308366"/>
                      <a:pt x="80905" y="309013"/>
                    </a:cubicBezTo>
                    <a:cubicBezTo>
                      <a:pt x="81096" y="309249"/>
                      <a:pt x="81254" y="309502"/>
                      <a:pt x="81376" y="309778"/>
                    </a:cubicBezTo>
                    <a:cubicBezTo>
                      <a:pt x="84886" y="315982"/>
                      <a:pt x="87746" y="322526"/>
                      <a:pt x="89910" y="329318"/>
                    </a:cubicBezTo>
                    <a:cubicBezTo>
                      <a:pt x="91963" y="349617"/>
                      <a:pt x="92984" y="370003"/>
                      <a:pt x="92970" y="390408"/>
                    </a:cubicBezTo>
                    <a:cubicBezTo>
                      <a:pt x="92970" y="398353"/>
                      <a:pt x="98267" y="406299"/>
                      <a:pt x="108743" y="412419"/>
                    </a:cubicBezTo>
                    <a:cubicBezTo>
                      <a:pt x="132782" y="424643"/>
                      <a:pt x="161215" y="424643"/>
                      <a:pt x="185253" y="412419"/>
                    </a:cubicBezTo>
                    <a:cubicBezTo>
                      <a:pt x="188862" y="410407"/>
                      <a:pt x="192138" y="407841"/>
                      <a:pt x="194964" y="404827"/>
                    </a:cubicBezTo>
                    <a:cubicBezTo>
                      <a:pt x="197212" y="402367"/>
                      <a:pt x="198952" y="399489"/>
                      <a:pt x="200084" y="396352"/>
                    </a:cubicBezTo>
                    <a:cubicBezTo>
                      <a:pt x="200706" y="394451"/>
                      <a:pt x="201023" y="392468"/>
                      <a:pt x="201026" y="390467"/>
                    </a:cubicBezTo>
                    <a:cubicBezTo>
                      <a:pt x="201026" y="312898"/>
                      <a:pt x="184841" y="247805"/>
                      <a:pt x="173718" y="169647"/>
                    </a:cubicBezTo>
                    <a:cubicBezTo>
                      <a:pt x="174809" y="165610"/>
                      <a:pt x="176246" y="161667"/>
                      <a:pt x="178014" y="157877"/>
                    </a:cubicBezTo>
                    <a:cubicBezTo>
                      <a:pt x="179455" y="155546"/>
                      <a:pt x="181089" y="153339"/>
                      <a:pt x="182899" y="151285"/>
                    </a:cubicBezTo>
                    <a:cubicBezTo>
                      <a:pt x="188011" y="146112"/>
                      <a:pt x="193675" y="141510"/>
                      <a:pt x="199790" y="137572"/>
                    </a:cubicBezTo>
                    <a:cubicBezTo>
                      <a:pt x="205908" y="134000"/>
                      <a:pt x="211330" y="129356"/>
                      <a:pt x="215798" y="123859"/>
                    </a:cubicBezTo>
                    <a:cubicBezTo>
                      <a:pt x="219094" y="118268"/>
                      <a:pt x="223214" y="110558"/>
                      <a:pt x="220330" y="1039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560A9FC3-F09D-4FB5-AB23-9734EE99F8C8}"/>
                  </a:ext>
                </a:extLst>
              </p:cNvPr>
              <p:cNvSpPr/>
              <p:nvPr/>
            </p:nvSpPr>
            <p:spPr>
              <a:xfrm>
                <a:off x="6432094" y="4178497"/>
                <a:ext cx="200554" cy="390172"/>
              </a:xfrm>
              <a:custGeom>
                <a:avLst/>
                <a:gdLst>
                  <a:gd name="connsiteX0" fmla="*/ 200555 w 200554"/>
                  <a:gd name="connsiteY0" fmla="*/ 359008 h 390172"/>
                  <a:gd name="connsiteX1" fmla="*/ 184782 w 200554"/>
                  <a:gd name="connsiteY1" fmla="*/ 380961 h 390172"/>
                  <a:gd name="connsiteX2" fmla="*/ 108272 w 200554"/>
                  <a:gd name="connsiteY2" fmla="*/ 380961 h 390172"/>
                  <a:gd name="connsiteX3" fmla="*/ 92499 w 200554"/>
                  <a:gd name="connsiteY3" fmla="*/ 359008 h 390172"/>
                  <a:gd name="connsiteX4" fmla="*/ 89321 w 200554"/>
                  <a:gd name="connsiteY4" fmla="*/ 297918 h 390172"/>
                  <a:gd name="connsiteX5" fmla="*/ 81141 w 200554"/>
                  <a:gd name="connsiteY5" fmla="*/ 278320 h 390172"/>
                  <a:gd name="connsiteX6" fmla="*/ 80670 w 200554"/>
                  <a:gd name="connsiteY6" fmla="*/ 277613 h 390172"/>
                  <a:gd name="connsiteX7" fmla="*/ 77433 w 200554"/>
                  <a:gd name="connsiteY7" fmla="*/ 274141 h 390172"/>
                  <a:gd name="connsiteX8" fmla="*/ 70017 w 200554"/>
                  <a:gd name="connsiteY8" fmla="*/ 267785 h 390172"/>
                  <a:gd name="connsiteX9" fmla="*/ 51184 w 200554"/>
                  <a:gd name="connsiteY9" fmla="*/ 258957 h 390172"/>
                  <a:gd name="connsiteX10" fmla="*/ 8633 w 200554"/>
                  <a:gd name="connsiteY10" fmla="*/ 242654 h 390172"/>
                  <a:gd name="connsiteX11" fmla="*/ 8986 w 200554"/>
                  <a:gd name="connsiteY11" fmla="*/ 242066 h 390172"/>
                  <a:gd name="connsiteX12" fmla="*/ 54068 w 200554"/>
                  <a:gd name="connsiteY12" fmla="*/ 253130 h 390172"/>
                  <a:gd name="connsiteX13" fmla="*/ 58070 w 200554"/>
                  <a:gd name="connsiteY13" fmla="*/ 254660 h 390172"/>
                  <a:gd name="connsiteX14" fmla="*/ 42415 w 200554"/>
                  <a:gd name="connsiteY14" fmla="*/ 241889 h 390172"/>
                  <a:gd name="connsiteX15" fmla="*/ 14459 w 200554"/>
                  <a:gd name="connsiteY15" fmla="*/ 202104 h 390172"/>
                  <a:gd name="connsiteX16" fmla="*/ 12517 w 200554"/>
                  <a:gd name="connsiteY16" fmla="*/ 172677 h 390172"/>
                  <a:gd name="connsiteX17" fmla="*/ 217 w 200554"/>
                  <a:gd name="connsiteY17" fmla="*/ 148076 h 390172"/>
                  <a:gd name="connsiteX18" fmla="*/ 864 w 200554"/>
                  <a:gd name="connsiteY18" fmla="*/ 146369 h 390172"/>
                  <a:gd name="connsiteX19" fmla="*/ 22934 w 200554"/>
                  <a:gd name="connsiteY19" fmla="*/ 189627 h 390172"/>
                  <a:gd name="connsiteX20" fmla="*/ 34705 w 200554"/>
                  <a:gd name="connsiteY20" fmla="*/ 219996 h 390172"/>
                  <a:gd name="connsiteX21" fmla="*/ 55539 w 200554"/>
                  <a:gd name="connsiteY21" fmla="*/ 240535 h 390172"/>
                  <a:gd name="connsiteX22" fmla="*/ 86084 w 200554"/>
                  <a:gd name="connsiteY22" fmla="*/ 267844 h 390172"/>
                  <a:gd name="connsiteX23" fmla="*/ 55068 w 200554"/>
                  <a:gd name="connsiteY23" fmla="*/ 0 h 390172"/>
                  <a:gd name="connsiteX24" fmla="*/ 67428 w 200554"/>
                  <a:gd name="connsiteY24" fmla="*/ 19834 h 390172"/>
                  <a:gd name="connsiteX25" fmla="*/ 92205 w 200554"/>
                  <a:gd name="connsiteY25" fmla="*/ 189215 h 390172"/>
                  <a:gd name="connsiteX26" fmla="*/ 110567 w 200554"/>
                  <a:gd name="connsiteY26" fmla="*/ 310748 h 390172"/>
                  <a:gd name="connsiteX27" fmla="*/ 142702 w 200554"/>
                  <a:gd name="connsiteY27" fmla="*/ 375958 h 390172"/>
                  <a:gd name="connsiteX28" fmla="*/ 200555 w 200554"/>
                  <a:gd name="connsiteY28" fmla="*/ 359008 h 39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554" h="390172">
                    <a:moveTo>
                      <a:pt x="200555" y="359008"/>
                    </a:moveTo>
                    <a:cubicBezTo>
                      <a:pt x="200555" y="366953"/>
                      <a:pt x="195317" y="374899"/>
                      <a:pt x="184782" y="380961"/>
                    </a:cubicBezTo>
                    <a:cubicBezTo>
                      <a:pt x="160757" y="393243"/>
                      <a:pt x="132297" y="393243"/>
                      <a:pt x="108272" y="380961"/>
                    </a:cubicBezTo>
                    <a:cubicBezTo>
                      <a:pt x="97737" y="375075"/>
                      <a:pt x="92499" y="366953"/>
                      <a:pt x="92499" y="359008"/>
                    </a:cubicBezTo>
                    <a:cubicBezTo>
                      <a:pt x="92499" y="337880"/>
                      <a:pt x="91263" y="317811"/>
                      <a:pt x="89321" y="297918"/>
                    </a:cubicBezTo>
                    <a:cubicBezTo>
                      <a:pt x="87234" y="291138"/>
                      <a:pt x="84495" y="284570"/>
                      <a:pt x="81141" y="278320"/>
                    </a:cubicBezTo>
                    <a:lnTo>
                      <a:pt x="80670" y="277613"/>
                    </a:lnTo>
                    <a:cubicBezTo>
                      <a:pt x="79551" y="276495"/>
                      <a:pt x="78551" y="275200"/>
                      <a:pt x="77433" y="274141"/>
                    </a:cubicBezTo>
                    <a:cubicBezTo>
                      <a:pt x="75157" y="271805"/>
                      <a:pt x="72675" y="269674"/>
                      <a:pt x="70017" y="267785"/>
                    </a:cubicBezTo>
                    <a:cubicBezTo>
                      <a:pt x="64348" y="263689"/>
                      <a:pt x="57960" y="260693"/>
                      <a:pt x="51184" y="258957"/>
                    </a:cubicBezTo>
                    <a:cubicBezTo>
                      <a:pt x="36412" y="255249"/>
                      <a:pt x="19403" y="254955"/>
                      <a:pt x="8633" y="242654"/>
                    </a:cubicBezTo>
                    <a:cubicBezTo>
                      <a:pt x="8633" y="242654"/>
                      <a:pt x="8633" y="241830"/>
                      <a:pt x="8986" y="242066"/>
                    </a:cubicBezTo>
                    <a:cubicBezTo>
                      <a:pt x="21463" y="252954"/>
                      <a:pt x="39295" y="248775"/>
                      <a:pt x="54068" y="253130"/>
                    </a:cubicBezTo>
                    <a:cubicBezTo>
                      <a:pt x="55480" y="253542"/>
                      <a:pt x="56716" y="254190"/>
                      <a:pt x="58070" y="254660"/>
                    </a:cubicBezTo>
                    <a:cubicBezTo>
                      <a:pt x="52714" y="250482"/>
                      <a:pt x="47241" y="246362"/>
                      <a:pt x="42415" y="241889"/>
                    </a:cubicBezTo>
                    <a:cubicBezTo>
                      <a:pt x="30644" y="230766"/>
                      <a:pt x="17814" y="218818"/>
                      <a:pt x="14459" y="202104"/>
                    </a:cubicBezTo>
                    <a:cubicBezTo>
                      <a:pt x="12517" y="192452"/>
                      <a:pt x="13517" y="182388"/>
                      <a:pt x="12517" y="172677"/>
                    </a:cubicBezTo>
                    <a:cubicBezTo>
                      <a:pt x="11581" y="163243"/>
                      <a:pt x="7202" y="154485"/>
                      <a:pt x="217" y="148076"/>
                    </a:cubicBezTo>
                    <a:cubicBezTo>
                      <a:pt x="-313" y="147547"/>
                      <a:pt x="217" y="145840"/>
                      <a:pt x="864" y="146369"/>
                    </a:cubicBezTo>
                    <a:cubicBezTo>
                      <a:pt x="13373" y="157522"/>
                      <a:pt x="21248" y="172954"/>
                      <a:pt x="22934" y="189627"/>
                    </a:cubicBezTo>
                    <a:cubicBezTo>
                      <a:pt x="23805" y="200686"/>
                      <a:pt x="27898" y="211238"/>
                      <a:pt x="34705" y="219996"/>
                    </a:cubicBezTo>
                    <a:cubicBezTo>
                      <a:pt x="41129" y="227352"/>
                      <a:pt x="48093" y="234215"/>
                      <a:pt x="55539" y="240535"/>
                    </a:cubicBezTo>
                    <a:cubicBezTo>
                      <a:pt x="66433" y="248810"/>
                      <a:pt x="76648" y="257939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68" y="229247"/>
                      <a:pt x="107305" y="269856"/>
                      <a:pt x="110567" y="310748"/>
                    </a:cubicBezTo>
                    <a:cubicBezTo>
                      <a:pt x="114569" y="349709"/>
                      <a:pt x="118807" y="372191"/>
                      <a:pt x="142702" y="375958"/>
                    </a:cubicBezTo>
                    <a:cubicBezTo>
                      <a:pt x="166596" y="379725"/>
                      <a:pt x="191256" y="375193"/>
                      <a:pt x="200555" y="3590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D898BE6-21BE-4FDF-921F-E644D046D177}"/>
                  </a:ext>
                </a:extLst>
              </p:cNvPr>
              <p:cNvSpPr/>
              <p:nvPr/>
            </p:nvSpPr>
            <p:spPr>
              <a:xfrm>
                <a:off x="6429705" y="4165431"/>
                <a:ext cx="225125" cy="405342"/>
              </a:xfrm>
              <a:custGeom>
                <a:avLst/>
                <a:gdLst>
                  <a:gd name="connsiteX0" fmla="*/ 149093 w 225125"/>
                  <a:gd name="connsiteY0" fmla="*/ 405327 h 405342"/>
                  <a:gd name="connsiteX1" fmla="*/ 109896 w 225125"/>
                  <a:gd name="connsiteY1" fmla="*/ 395969 h 405342"/>
                  <a:gd name="connsiteX2" fmla="*/ 93005 w 225125"/>
                  <a:gd name="connsiteY2" fmla="*/ 372074 h 405342"/>
                  <a:gd name="connsiteX3" fmla="*/ 89827 w 225125"/>
                  <a:gd name="connsiteY3" fmla="*/ 311219 h 405342"/>
                  <a:gd name="connsiteX4" fmla="*/ 81588 w 225125"/>
                  <a:gd name="connsiteY4" fmla="*/ 292504 h 405342"/>
                  <a:gd name="connsiteX5" fmla="*/ 81117 w 225125"/>
                  <a:gd name="connsiteY5" fmla="*/ 291856 h 405342"/>
                  <a:gd name="connsiteX6" fmla="*/ 79763 w 225125"/>
                  <a:gd name="connsiteY6" fmla="*/ 290385 h 405342"/>
                  <a:gd name="connsiteX7" fmla="*/ 78233 w 225125"/>
                  <a:gd name="connsiteY7" fmla="*/ 288737 h 405342"/>
                  <a:gd name="connsiteX8" fmla="*/ 71112 w 225125"/>
                  <a:gd name="connsiteY8" fmla="*/ 282852 h 405342"/>
                  <a:gd name="connsiteX9" fmla="*/ 52985 w 225125"/>
                  <a:gd name="connsiteY9" fmla="*/ 274436 h 405342"/>
                  <a:gd name="connsiteX10" fmla="*/ 42862 w 225125"/>
                  <a:gd name="connsiteY10" fmla="*/ 272258 h 405342"/>
                  <a:gd name="connsiteX11" fmla="*/ 9374 w 225125"/>
                  <a:gd name="connsiteY11" fmla="*/ 257368 h 405342"/>
                  <a:gd name="connsiteX12" fmla="*/ 9557 w 225125"/>
                  <a:gd name="connsiteY12" fmla="*/ 253796 h 405342"/>
                  <a:gd name="connsiteX13" fmla="*/ 12788 w 225125"/>
                  <a:gd name="connsiteY13" fmla="*/ 253660 h 405342"/>
                  <a:gd name="connsiteX14" fmla="*/ 39801 w 225125"/>
                  <a:gd name="connsiteY14" fmla="*/ 261782 h 405342"/>
                  <a:gd name="connsiteX15" fmla="*/ 50336 w 225125"/>
                  <a:gd name="connsiteY15" fmla="*/ 262842 h 405342"/>
                  <a:gd name="connsiteX16" fmla="*/ 43274 w 225125"/>
                  <a:gd name="connsiteY16" fmla="*/ 256956 h 405342"/>
                  <a:gd name="connsiteX17" fmla="*/ 14671 w 225125"/>
                  <a:gd name="connsiteY17" fmla="*/ 215759 h 405342"/>
                  <a:gd name="connsiteX18" fmla="*/ 13200 w 225125"/>
                  <a:gd name="connsiteY18" fmla="*/ 197749 h 405342"/>
                  <a:gd name="connsiteX19" fmla="*/ 12670 w 225125"/>
                  <a:gd name="connsiteY19" fmla="*/ 185979 h 405342"/>
                  <a:gd name="connsiteX20" fmla="*/ 899 w 225125"/>
                  <a:gd name="connsiteY20" fmla="*/ 162731 h 405342"/>
                  <a:gd name="connsiteX21" fmla="*/ 899 w 225125"/>
                  <a:gd name="connsiteY21" fmla="*/ 158023 h 405342"/>
                  <a:gd name="connsiteX22" fmla="*/ 4489 w 225125"/>
                  <a:gd name="connsiteY22" fmla="*/ 158023 h 405342"/>
                  <a:gd name="connsiteX23" fmla="*/ 27324 w 225125"/>
                  <a:gd name="connsiteY23" fmla="*/ 202458 h 405342"/>
                  <a:gd name="connsiteX24" fmla="*/ 38566 w 225125"/>
                  <a:gd name="connsiteY24" fmla="*/ 231884 h 405342"/>
                  <a:gd name="connsiteX25" fmla="*/ 59164 w 225125"/>
                  <a:gd name="connsiteY25" fmla="*/ 252189 h 405342"/>
                  <a:gd name="connsiteX26" fmla="*/ 68934 w 225125"/>
                  <a:gd name="connsiteY26" fmla="*/ 260311 h 405342"/>
                  <a:gd name="connsiteX27" fmla="*/ 85060 w 225125"/>
                  <a:gd name="connsiteY27" fmla="*/ 274377 h 405342"/>
                  <a:gd name="connsiteX28" fmla="*/ 75702 w 225125"/>
                  <a:gd name="connsiteY28" fmla="*/ 215935 h 405342"/>
                  <a:gd name="connsiteX29" fmla="*/ 55221 w 225125"/>
                  <a:gd name="connsiteY29" fmla="*/ 12831 h 405342"/>
                  <a:gd name="connsiteX30" fmla="*/ 57790 w 225125"/>
                  <a:gd name="connsiteY30" fmla="*/ 10983 h 405342"/>
                  <a:gd name="connsiteX31" fmla="*/ 59635 w 225125"/>
                  <a:gd name="connsiteY31" fmla="*/ 12831 h 405342"/>
                  <a:gd name="connsiteX32" fmla="*/ 80234 w 225125"/>
                  <a:gd name="connsiteY32" fmla="*/ 214699 h 405342"/>
                  <a:gd name="connsiteX33" fmla="*/ 90592 w 225125"/>
                  <a:gd name="connsiteY33" fmla="*/ 280439 h 405342"/>
                  <a:gd name="connsiteX34" fmla="*/ 89298 w 225125"/>
                  <a:gd name="connsiteY34" fmla="*/ 282734 h 405342"/>
                  <a:gd name="connsiteX35" fmla="*/ 86708 w 225125"/>
                  <a:gd name="connsiteY35" fmla="*/ 282087 h 405342"/>
                  <a:gd name="connsiteX36" fmla="*/ 66345 w 225125"/>
                  <a:gd name="connsiteY36" fmla="*/ 263254 h 405342"/>
                  <a:gd name="connsiteX37" fmla="*/ 56398 w 225125"/>
                  <a:gd name="connsiteY37" fmla="*/ 255014 h 405342"/>
                  <a:gd name="connsiteX38" fmla="*/ 35387 w 225125"/>
                  <a:gd name="connsiteY38" fmla="*/ 234239 h 405342"/>
                  <a:gd name="connsiteX39" fmla="*/ 23146 w 225125"/>
                  <a:gd name="connsiteY39" fmla="*/ 202693 h 405342"/>
                  <a:gd name="connsiteX40" fmla="*/ 15907 w 225125"/>
                  <a:gd name="connsiteY40" fmla="*/ 179151 h 405342"/>
                  <a:gd name="connsiteX41" fmla="*/ 17084 w 225125"/>
                  <a:gd name="connsiteY41" fmla="*/ 185567 h 405342"/>
                  <a:gd name="connsiteX42" fmla="*/ 17614 w 225125"/>
                  <a:gd name="connsiteY42" fmla="*/ 197632 h 405342"/>
                  <a:gd name="connsiteX43" fmla="*/ 18967 w 225125"/>
                  <a:gd name="connsiteY43" fmla="*/ 214876 h 405342"/>
                  <a:gd name="connsiteX44" fmla="*/ 46275 w 225125"/>
                  <a:gd name="connsiteY44" fmla="*/ 253484 h 405342"/>
                  <a:gd name="connsiteX45" fmla="*/ 59341 w 225125"/>
                  <a:gd name="connsiteY45" fmla="*/ 264254 h 405342"/>
                  <a:gd name="connsiteX46" fmla="*/ 61813 w 225125"/>
                  <a:gd name="connsiteY46" fmla="*/ 266137 h 405342"/>
                  <a:gd name="connsiteX47" fmla="*/ 62343 w 225125"/>
                  <a:gd name="connsiteY47" fmla="*/ 268962 h 405342"/>
                  <a:gd name="connsiteX48" fmla="*/ 59694 w 225125"/>
                  <a:gd name="connsiteY48" fmla="*/ 269963 h 405342"/>
                  <a:gd name="connsiteX49" fmla="*/ 58046 w 225125"/>
                  <a:gd name="connsiteY49" fmla="*/ 269316 h 405342"/>
                  <a:gd name="connsiteX50" fmla="*/ 55810 w 225125"/>
                  <a:gd name="connsiteY50" fmla="*/ 268433 h 405342"/>
                  <a:gd name="connsiteX51" fmla="*/ 39448 w 225125"/>
                  <a:gd name="connsiteY51" fmla="*/ 266020 h 405342"/>
                  <a:gd name="connsiteX52" fmla="*/ 32562 w 225125"/>
                  <a:gd name="connsiteY52" fmla="*/ 265431 h 405342"/>
                  <a:gd name="connsiteX53" fmla="*/ 43745 w 225125"/>
                  <a:gd name="connsiteY53" fmla="*/ 267844 h 405342"/>
                  <a:gd name="connsiteX54" fmla="*/ 54044 w 225125"/>
                  <a:gd name="connsiteY54" fmla="*/ 270022 h 405342"/>
                  <a:gd name="connsiteX55" fmla="*/ 73642 w 225125"/>
                  <a:gd name="connsiteY55" fmla="*/ 279203 h 405342"/>
                  <a:gd name="connsiteX56" fmla="*/ 81352 w 225125"/>
                  <a:gd name="connsiteY56" fmla="*/ 285795 h 405342"/>
                  <a:gd name="connsiteX57" fmla="*/ 83059 w 225125"/>
                  <a:gd name="connsiteY57" fmla="*/ 287678 h 405342"/>
                  <a:gd name="connsiteX58" fmla="*/ 84589 w 225125"/>
                  <a:gd name="connsiteY58" fmla="*/ 289267 h 405342"/>
                  <a:gd name="connsiteX59" fmla="*/ 85001 w 225125"/>
                  <a:gd name="connsiteY59" fmla="*/ 289914 h 405342"/>
                  <a:gd name="connsiteX60" fmla="*/ 85413 w 225125"/>
                  <a:gd name="connsiteY60" fmla="*/ 290503 h 405342"/>
                  <a:gd name="connsiteX61" fmla="*/ 94124 w 225125"/>
                  <a:gd name="connsiteY61" fmla="*/ 310454 h 405342"/>
                  <a:gd name="connsiteX62" fmla="*/ 97419 w 225125"/>
                  <a:gd name="connsiteY62" fmla="*/ 372251 h 405342"/>
                  <a:gd name="connsiteX63" fmla="*/ 112074 w 225125"/>
                  <a:gd name="connsiteY63" fmla="*/ 392320 h 405342"/>
                  <a:gd name="connsiteX64" fmla="*/ 186112 w 225125"/>
                  <a:gd name="connsiteY64" fmla="*/ 392320 h 405342"/>
                  <a:gd name="connsiteX65" fmla="*/ 200767 w 225125"/>
                  <a:gd name="connsiteY65" fmla="*/ 372251 h 405342"/>
                  <a:gd name="connsiteX66" fmla="*/ 183640 w 225125"/>
                  <a:gd name="connsiteY66" fmla="*/ 215582 h 405342"/>
                  <a:gd name="connsiteX67" fmla="*/ 173400 w 225125"/>
                  <a:gd name="connsiteY67" fmla="*/ 151726 h 405342"/>
                  <a:gd name="connsiteX68" fmla="*/ 173400 w 225125"/>
                  <a:gd name="connsiteY68" fmla="*/ 150843 h 405342"/>
                  <a:gd name="connsiteX69" fmla="*/ 177696 w 225125"/>
                  <a:gd name="connsiteY69" fmla="*/ 138542 h 405342"/>
                  <a:gd name="connsiteX70" fmla="*/ 182934 w 225125"/>
                  <a:gd name="connsiteY70" fmla="*/ 131421 h 405342"/>
                  <a:gd name="connsiteX71" fmla="*/ 200237 w 225125"/>
                  <a:gd name="connsiteY71" fmla="*/ 117355 h 405342"/>
                  <a:gd name="connsiteX72" fmla="*/ 201944 w 225125"/>
                  <a:gd name="connsiteY72" fmla="*/ 116178 h 405342"/>
                  <a:gd name="connsiteX73" fmla="*/ 215657 w 225125"/>
                  <a:gd name="connsiteY73" fmla="*/ 104407 h 405342"/>
                  <a:gd name="connsiteX74" fmla="*/ 221189 w 225125"/>
                  <a:gd name="connsiteY74" fmla="*/ 90988 h 405342"/>
                  <a:gd name="connsiteX75" fmla="*/ 219129 w 225125"/>
                  <a:gd name="connsiteY75" fmla="*/ 95814 h 405342"/>
                  <a:gd name="connsiteX76" fmla="*/ 210536 w 225125"/>
                  <a:gd name="connsiteY76" fmla="*/ 103642 h 405342"/>
                  <a:gd name="connsiteX77" fmla="*/ 209418 w 225125"/>
                  <a:gd name="connsiteY77" fmla="*/ 104407 h 405342"/>
                  <a:gd name="connsiteX78" fmla="*/ 199236 w 225125"/>
                  <a:gd name="connsiteY78" fmla="*/ 111058 h 405342"/>
                  <a:gd name="connsiteX79" fmla="*/ 197942 w 225125"/>
                  <a:gd name="connsiteY79" fmla="*/ 111940 h 405342"/>
                  <a:gd name="connsiteX80" fmla="*/ 195234 w 225125"/>
                  <a:gd name="connsiteY80" fmla="*/ 111646 h 405342"/>
                  <a:gd name="connsiteX81" fmla="*/ 194822 w 225125"/>
                  <a:gd name="connsiteY81" fmla="*/ 108998 h 405342"/>
                  <a:gd name="connsiteX82" fmla="*/ 200355 w 225125"/>
                  <a:gd name="connsiteY82" fmla="*/ 97698 h 405342"/>
                  <a:gd name="connsiteX83" fmla="*/ 204651 w 225125"/>
                  <a:gd name="connsiteY83" fmla="*/ 53499 h 405342"/>
                  <a:gd name="connsiteX84" fmla="*/ 204298 w 225125"/>
                  <a:gd name="connsiteY84" fmla="*/ 47613 h 405342"/>
                  <a:gd name="connsiteX85" fmla="*/ 203886 w 225125"/>
                  <a:gd name="connsiteY85" fmla="*/ 28074 h 405342"/>
                  <a:gd name="connsiteX86" fmla="*/ 201767 w 225125"/>
                  <a:gd name="connsiteY86" fmla="*/ 45730 h 405342"/>
                  <a:gd name="connsiteX87" fmla="*/ 201767 w 225125"/>
                  <a:gd name="connsiteY87" fmla="*/ 51615 h 405342"/>
                  <a:gd name="connsiteX88" fmla="*/ 192704 w 225125"/>
                  <a:gd name="connsiteY88" fmla="*/ 98227 h 405342"/>
                  <a:gd name="connsiteX89" fmla="*/ 182816 w 225125"/>
                  <a:gd name="connsiteY89" fmla="*/ 114471 h 405342"/>
                  <a:gd name="connsiteX90" fmla="*/ 174282 w 225125"/>
                  <a:gd name="connsiteY90" fmla="*/ 128125 h 405342"/>
                  <a:gd name="connsiteX91" fmla="*/ 171928 w 225125"/>
                  <a:gd name="connsiteY91" fmla="*/ 129185 h 405342"/>
                  <a:gd name="connsiteX92" fmla="*/ 170163 w 225125"/>
                  <a:gd name="connsiteY92" fmla="*/ 127301 h 405342"/>
                  <a:gd name="connsiteX93" fmla="*/ 162983 w 225125"/>
                  <a:gd name="connsiteY93" fmla="*/ 13066 h 405342"/>
                  <a:gd name="connsiteX94" fmla="*/ 165551 w 225125"/>
                  <a:gd name="connsiteY94" fmla="*/ 11218 h 405342"/>
                  <a:gd name="connsiteX95" fmla="*/ 167397 w 225125"/>
                  <a:gd name="connsiteY95" fmla="*/ 13066 h 405342"/>
                  <a:gd name="connsiteX96" fmla="*/ 173812 w 225125"/>
                  <a:gd name="connsiteY96" fmla="*/ 120298 h 405342"/>
                  <a:gd name="connsiteX97" fmla="*/ 179108 w 225125"/>
                  <a:gd name="connsiteY97" fmla="*/ 111940 h 405342"/>
                  <a:gd name="connsiteX98" fmla="*/ 188819 w 225125"/>
                  <a:gd name="connsiteY98" fmla="*/ 95991 h 405342"/>
                  <a:gd name="connsiteX99" fmla="*/ 197353 w 225125"/>
                  <a:gd name="connsiteY99" fmla="*/ 51321 h 405342"/>
                  <a:gd name="connsiteX100" fmla="*/ 197353 w 225125"/>
                  <a:gd name="connsiteY100" fmla="*/ 45436 h 405342"/>
                  <a:gd name="connsiteX101" fmla="*/ 209124 w 225125"/>
                  <a:gd name="connsiteY101" fmla="*/ 1413 h 405342"/>
                  <a:gd name="connsiteX102" fmla="*/ 212889 w 225125"/>
                  <a:gd name="connsiteY102" fmla="*/ 354 h 405342"/>
                  <a:gd name="connsiteX103" fmla="*/ 212891 w 225125"/>
                  <a:gd name="connsiteY103" fmla="*/ 354 h 405342"/>
                  <a:gd name="connsiteX104" fmla="*/ 214126 w 225125"/>
                  <a:gd name="connsiteY104" fmla="*/ 5474 h 405342"/>
                  <a:gd name="connsiteX105" fmla="*/ 208241 w 225125"/>
                  <a:gd name="connsiteY105" fmla="*/ 47084 h 405342"/>
                  <a:gd name="connsiteX106" fmla="*/ 208594 w 225125"/>
                  <a:gd name="connsiteY106" fmla="*/ 53322 h 405342"/>
                  <a:gd name="connsiteX107" fmla="*/ 203945 w 225125"/>
                  <a:gd name="connsiteY107" fmla="*/ 99287 h 405342"/>
                  <a:gd name="connsiteX108" fmla="*/ 202061 w 225125"/>
                  <a:gd name="connsiteY108" fmla="*/ 103701 h 405342"/>
                  <a:gd name="connsiteX109" fmla="*/ 206417 w 225125"/>
                  <a:gd name="connsiteY109" fmla="*/ 100758 h 405342"/>
                  <a:gd name="connsiteX110" fmla="*/ 207594 w 225125"/>
                  <a:gd name="connsiteY110" fmla="*/ 99993 h 405342"/>
                  <a:gd name="connsiteX111" fmla="*/ 214833 w 225125"/>
                  <a:gd name="connsiteY111" fmla="*/ 93519 h 405342"/>
                  <a:gd name="connsiteX112" fmla="*/ 216775 w 225125"/>
                  <a:gd name="connsiteY112" fmla="*/ 88752 h 405342"/>
                  <a:gd name="connsiteX113" fmla="*/ 218187 w 225125"/>
                  <a:gd name="connsiteY113" fmla="*/ 84809 h 405342"/>
                  <a:gd name="connsiteX114" fmla="*/ 221012 w 225125"/>
                  <a:gd name="connsiteY114" fmla="*/ 82808 h 405342"/>
                  <a:gd name="connsiteX115" fmla="*/ 221012 w 225125"/>
                  <a:gd name="connsiteY115" fmla="*/ 82808 h 405342"/>
                  <a:gd name="connsiteX116" fmla="*/ 223955 w 225125"/>
                  <a:gd name="connsiteY116" fmla="*/ 84868 h 405342"/>
                  <a:gd name="connsiteX117" fmla="*/ 218835 w 225125"/>
                  <a:gd name="connsiteY117" fmla="*/ 106879 h 405342"/>
                  <a:gd name="connsiteX118" fmla="*/ 204004 w 225125"/>
                  <a:gd name="connsiteY118" fmla="*/ 120003 h 405342"/>
                  <a:gd name="connsiteX119" fmla="*/ 202297 w 225125"/>
                  <a:gd name="connsiteY119" fmla="*/ 121180 h 405342"/>
                  <a:gd name="connsiteX120" fmla="*/ 185759 w 225125"/>
                  <a:gd name="connsiteY120" fmla="*/ 134540 h 405342"/>
                  <a:gd name="connsiteX121" fmla="*/ 181051 w 225125"/>
                  <a:gd name="connsiteY121" fmla="*/ 140838 h 405342"/>
                  <a:gd name="connsiteX122" fmla="*/ 177166 w 225125"/>
                  <a:gd name="connsiteY122" fmla="*/ 151549 h 405342"/>
                  <a:gd name="connsiteX123" fmla="*/ 187289 w 225125"/>
                  <a:gd name="connsiteY123" fmla="*/ 214876 h 405342"/>
                  <a:gd name="connsiteX124" fmla="*/ 204474 w 225125"/>
                  <a:gd name="connsiteY124" fmla="*/ 372251 h 405342"/>
                  <a:gd name="connsiteX125" fmla="*/ 187583 w 225125"/>
                  <a:gd name="connsiteY125" fmla="*/ 396145 h 405342"/>
                  <a:gd name="connsiteX126" fmla="*/ 149093 w 225125"/>
                  <a:gd name="connsiteY126" fmla="*/ 405327 h 40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25125" h="405342">
                    <a:moveTo>
                      <a:pt x="149093" y="405327"/>
                    </a:moveTo>
                    <a:cubicBezTo>
                      <a:pt x="135444" y="405597"/>
                      <a:pt x="121951" y="402378"/>
                      <a:pt x="109896" y="395969"/>
                    </a:cubicBezTo>
                    <a:cubicBezTo>
                      <a:pt x="99008" y="389671"/>
                      <a:pt x="93005" y="381196"/>
                      <a:pt x="93005" y="372074"/>
                    </a:cubicBezTo>
                    <a:cubicBezTo>
                      <a:pt x="93005" y="352594"/>
                      <a:pt x="91946" y="332701"/>
                      <a:pt x="89827" y="311219"/>
                    </a:cubicBezTo>
                    <a:cubicBezTo>
                      <a:pt x="87666" y="304740"/>
                      <a:pt x="84907" y="298472"/>
                      <a:pt x="81588" y="292504"/>
                    </a:cubicBezTo>
                    <a:lnTo>
                      <a:pt x="81117" y="291856"/>
                    </a:lnTo>
                    <a:cubicBezTo>
                      <a:pt x="80627" y="291403"/>
                      <a:pt x="80175" y="290909"/>
                      <a:pt x="79763" y="290385"/>
                    </a:cubicBezTo>
                    <a:lnTo>
                      <a:pt x="78233" y="288737"/>
                    </a:lnTo>
                    <a:cubicBezTo>
                      <a:pt x="76010" y="286601"/>
                      <a:pt x="73629" y="284635"/>
                      <a:pt x="71112" y="282852"/>
                    </a:cubicBezTo>
                    <a:cubicBezTo>
                      <a:pt x="65637" y="278956"/>
                      <a:pt x="59492" y="276107"/>
                      <a:pt x="52985" y="274436"/>
                    </a:cubicBezTo>
                    <a:cubicBezTo>
                      <a:pt x="49689" y="273612"/>
                      <a:pt x="46334" y="272964"/>
                      <a:pt x="42862" y="272258"/>
                    </a:cubicBezTo>
                    <a:cubicBezTo>
                      <a:pt x="30738" y="269904"/>
                      <a:pt x="18143" y="267491"/>
                      <a:pt x="9374" y="257368"/>
                    </a:cubicBezTo>
                    <a:cubicBezTo>
                      <a:pt x="8438" y="256332"/>
                      <a:pt x="8520" y="254732"/>
                      <a:pt x="9557" y="253796"/>
                    </a:cubicBezTo>
                    <a:cubicBezTo>
                      <a:pt x="10461" y="252978"/>
                      <a:pt x="11819" y="252919"/>
                      <a:pt x="12788" y="253660"/>
                    </a:cubicBezTo>
                    <a:cubicBezTo>
                      <a:pt x="20203" y="260193"/>
                      <a:pt x="29737" y="260958"/>
                      <a:pt x="39801" y="261782"/>
                    </a:cubicBezTo>
                    <a:cubicBezTo>
                      <a:pt x="43274" y="261782"/>
                      <a:pt x="46864" y="262312"/>
                      <a:pt x="50336" y="262842"/>
                    </a:cubicBezTo>
                    <a:cubicBezTo>
                      <a:pt x="47923" y="260899"/>
                      <a:pt x="45510" y="258898"/>
                      <a:pt x="43274" y="256956"/>
                    </a:cubicBezTo>
                    <a:cubicBezTo>
                      <a:pt x="31503" y="246009"/>
                      <a:pt x="18202" y="233415"/>
                      <a:pt x="14671" y="215759"/>
                    </a:cubicBezTo>
                    <a:cubicBezTo>
                      <a:pt x="13631" y="209814"/>
                      <a:pt x="13138" y="203782"/>
                      <a:pt x="13200" y="197749"/>
                    </a:cubicBezTo>
                    <a:cubicBezTo>
                      <a:pt x="13200" y="193865"/>
                      <a:pt x="13200" y="189863"/>
                      <a:pt x="12670" y="185979"/>
                    </a:cubicBezTo>
                    <a:cubicBezTo>
                      <a:pt x="11758" y="177039"/>
                      <a:pt x="7564" y="168758"/>
                      <a:pt x="899" y="162731"/>
                    </a:cubicBezTo>
                    <a:cubicBezTo>
                      <a:pt x="-300" y="161389"/>
                      <a:pt x="-300" y="159365"/>
                      <a:pt x="899" y="158023"/>
                    </a:cubicBezTo>
                    <a:cubicBezTo>
                      <a:pt x="1957" y="157211"/>
                      <a:pt x="3431" y="157211"/>
                      <a:pt x="4489" y="158023"/>
                    </a:cubicBezTo>
                    <a:cubicBezTo>
                      <a:pt x="17414" y="169441"/>
                      <a:pt x="25566" y="185302"/>
                      <a:pt x="27324" y="202458"/>
                    </a:cubicBezTo>
                    <a:cubicBezTo>
                      <a:pt x="28137" y="213151"/>
                      <a:pt x="32043" y="223374"/>
                      <a:pt x="38566" y="231884"/>
                    </a:cubicBezTo>
                    <a:cubicBezTo>
                      <a:pt x="44948" y="239129"/>
                      <a:pt x="51831" y="245909"/>
                      <a:pt x="59164" y="252189"/>
                    </a:cubicBezTo>
                    <a:cubicBezTo>
                      <a:pt x="62343" y="254955"/>
                      <a:pt x="65638" y="257662"/>
                      <a:pt x="68934" y="260311"/>
                    </a:cubicBezTo>
                    <a:cubicBezTo>
                      <a:pt x="74569" y="264695"/>
                      <a:pt x="79953" y="269392"/>
                      <a:pt x="85060" y="274377"/>
                    </a:cubicBezTo>
                    <a:cubicBezTo>
                      <a:pt x="82294" y="255073"/>
                      <a:pt x="79175" y="236004"/>
                      <a:pt x="75702" y="215935"/>
                    </a:cubicBezTo>
                    <a:cubicBezTo>
                      <a:pt x="65874" y="155610"/>
                      <a:pt x="55221" y="93401"/>
                      <a:pt x="55221" y="12831"/>
                    </a:cubicBezTo>
                    <a:cubicBezTo>
                      <a:pt x="55421" y="11612"/>
                      <a:pt x="56571" y="10782"/>
                      <a:pt x="57790" y="10983"/>
                    </a:cubicBezTo>
                    <a:cubicBezTo>
                      <a:pt x="58737" y="11142"/>
                      <a:pt x="59480" y="11883"/>
                      <a:pt x="59635" y="12831"/>
                    </a:cubicBezTo>
                    <a:cubicBezTo>
                      <a:pt x="59635" y="92989"/>
                      <a:pt x="70111" y="154904"/>
                      <a:pt x="80234" y="214699"/>
                    </a:cubicBezTo>
                    <a:cubicBezTo>
                      <a:pt x="84060" y="237240"/>
                      <a:pt x="87650" y="258545"/>
                      <a:pt x="90592" y="280439"/>
                    </a:cubicBezTo>
                    <a:cubicBezTo>
                      <a:pt x="90725" y="281410"/>
                      <a:pt x="90196" y="282346"/>
                      <a:pt x="89298" y="282734"/>
                    </a:cubicBezTo>
                    <a:cubicBezTo>
                      <a:pt x="88388" y="283134"/>
                      <a:pt x="87322" y="282869"/>
                      <a:pt x="86708" y="282087"/>
                    </a:cubicBezTo>
                    <a:cubicBezTo>
                      <a:pt x="80567" y="275142"/>
                      <a:pt x="73745" y="268833"/>
                      <a:pt x="66345" y="263254"/>
                    </a:cubicBezTo>
                    <a:cubicBezTo>
                      <a:pt x="62990" y="260546"/>
                      <a:pt x="59635" y="257898"/>
                      <a:pt x="56398" y="255014"/>
                    </a:cubicBezTo>
                    <a:cubicBezTo>
                      <a:pt x="48885" y="248622"/>
                      <a:pt x="41862" y="241678"/>
                      <a:pt x="35387" y="234239"/>
                    </a:cubicBezTo>
                    <a:cubicBezTo>
                      <a:pt x="28337" y="225134"/>
                      <a:pt x="24084" y="214170"/>
                      <a:pt x="23146" y="202693"/>
                    </a:cubicBezTo>
                    <a:cubicBezTo>
                      <a:pt x="21989" y="194512"/>
                      <a:pt x="19546" y="186567"/>
                      <a:pt x="15907" y="179151"/>
                    </a:cubicBezTo>
                    <a:cubicBezTo>
                      <a:pt x="16457" y="181258"/>
                      <a:pt x="16850" y="183401"/>
                      <a:pt x="17084" y="185567"/>
                    </a:cubicBezTo>
                    <a:cubicBezTo>
                      <a:pt x="17496" y="189627"/>
                      <a:pt x="17555" y="193688"/>
                      <a:pt x="17614" y="197632"/>
                    </a:cubicBezTo>
                    <a:cubicBezTo>
                      <a:pt x="17560" y="203411"/>
                      <a:pt x="18013" y="209179"/>
                      <a:pt x="18967" y="214876"/>
                    </a:cubicBezTo>
                    <a:cubicBezTo>
                      <a:pt x="22263" y="231119"/>
                      <a:pt x="35034" y="243008"/>
                      <a:pt x="46275" y="253484"/>
                    </a:cubicBezTo>
                    <a:cubicBezTo>
                      <a:pt x="50277" y="257192"/>
                      <a:pt x="54691" y="260605"/>
                      <a:pt x="59341" y="264254"/>
                    </a:cubicBezTo>
                    <a:lnTo>
                      <a:pt x="61813" y="266137"/>
                    </a:lnTo>
                    <a:cubicBezTo>
                      <a:pt x="62651" y="266826"/>
                      <a:pt x="62875" y="268015"/>
                      <a:pt x="62343" y="268962"/>
                    </a:cubicBezTo>
                    <a:cubicBezTo>
                      <a:pt x="61826" y="269904"/>
                      <a:pt x="60703" y="270328"/>
                      <a:pt x="59694" y="269963"/>
                    </a:cubicBezTo>
                    <a:lnTo>
                      <a:pt x="58046" y="269316"/>
                    </a:lnTo>
                    <a:cubicBezTo>
                      <a:pt x="57322" y="268968"/>
                      <a:pt x="56574" y="268674"/>
                      <a:pt x="55810" y="268433"/>
                    </a:cubicBezTo>
                    <a:cubicBezTo>
                      <a:pt x="50448" y="267091"/>
                      <a:pt x="44968" y="266284"/>
                      <a:pt x="39448" y="266020"/>
                    </a:cubicBezTo>
                    <a:lnTo>
                      <a:pt x="32562" y="265431"/>
                    </a:lnTo>
                    <a:cubicBezTo>
                      <a:pt x="36270" y="266373"/>
                      <a:pt x="39978" y="267138"/>
                      <a:pt x="43745" y="267844"/>
                    </a:cubicBezTo>
                    <a:cubicBezTo>
                      <a:pt x="47511" y="268550"/>
                      <a:pt x="50689" y="269198"/>
                      <a:pt x="54044" y="270022"/>
                    </a:cubicBezTo>
                    <a:cubicBezTo>
                      <a:pt x="61096" y="271823"/>
                      <a:pt x="67745" y="274936"/>
                      <a:pt x="73642" y="279203"/>
                    </a:cubicBezTo>
                    <a:cubicBezTo>
                      <a:pt x="76377" y="281198"/>
                      <a:pt x="78954" y="283405"/>
                      <a:pt x="81352" y="285795"/>
                    </a:cubicBezTo>
                    <a:cubicBezTo>
                      <a:pt x="81941" y="286383"/>
                      <a:pt x="82529" y="287030"/>
                      <a:pt x="83059" y="287678"/>
                    </a:cubicBezTo>
                    <a:cubicBezTo>
                      <a:pt x="83539" y="288237"/>
                      <a:pt x="84050" y="288767"/>
                      <a:pt x="84589" y="289267"/>
                    </a:cubicBezTo>
                    <a:lnTo>
                      <a:pt x="85001" y="289914"/>
                    </a:lnTo>
                    <a:cubicBezTo>
                      <a:pt x="85158" y="290097"/>
                      <a:pt x="85296" y="290291"/>
                      <a:pt x="85413" y="290503"/>
                    </a:cubicBezTo>
                    <a:cubicBezTo>
                      <a:pt x="88975" y="296847"/>
                      <a:pt x="91893" y="303527"/>
                      <a:pt x="94124" y="310454"/>
                    </a:cubicBezTo>
                    <a:cubicBezTo>
                      <a:pt x="96272" y="330983"/>
                      <a:pt x="97372" y="351611"/>
                      <a:pt x="97419" y="372251"/>
                    </a:cubicBezTo>
                    <a:cubicBezTo>
                      <a:pt x="97419" y="379725"/>
                      <a:pt x="102599" y="386847"/>
                      <a:pt x="112074" y="392320"/>
                    </a:cubicBezTo>
                    <a:cubicBezTo>
                      <a:pt x="135350" y="404091"/>
                      <a:pt x="162836" y="404091"/>
                      <a:pt x="186112" y="392320"/>
                    </a:cubicBezTo>
                    <a:cubicBezTo>
                      <a:pt x="195529" y="386847"/>
                      <a:pt x="200767" y="379725"/>
                      <a:pt x="200767" y="372251"/>
                    </a:cubicBezTo>
                    <a:cubicBezTo>
                      <a:pt x="200767" y="316811"/>
                      <a:pt x="192468" y="267668"/>
                      <a:pt x="183640" y="215582"/>
                    </a:cubicBezTo>
                    <a:cubicBezTo>
                      <a:pt x="180168" y="195101"/>
                      <a:pt x="176578" y="173855"/>
                      <a:pt x="173400" y="151726"/>
                    </a:cubicBezTo>
                    <a:cubicBezTo>
                      <a:pt x="173371" y="151431"/>
                      <a:pt x="173371" y="151137"/>
                      <a:pt x="173400" y="150843"/>
                    </a:cubicBezTo>
                    <a:cubicBezTo>
                      <a:pt x="174469" y="146623"/>
                      <a:pt x="175907" y="142509"/>
                      <a:pt x="177696" y="138542"/>
                    </a:cubicBezTo>
                    <a:cubicBezTo>
                      <a:pt x="179227" y="136017"/>
                      <a:pt x="180980" y="133634"/>
                      <a:pt x="182934" y="131421"/>
                    </a:cubicBezTo>
                    <a:cubicBezTo>
                      <a:pt x="188149" y="126089"/>
                      <a:pt x="193954" y="121369"/>
                      <a:pt x="200237" y="117355"/>
                    </a:cubicBezTo>
                    <a:lnTo>
                      <a:pt x="201944" y="116178"/>
                    </a:lnTo>
                    <a:cubicBezTo>
                      <a:pt x="207178" y="113100"/>
                      <a:pt x="211822" y="109115"/>
                      <a:pt x="215657" y="104407"/>
                    </a:cubicBezTo>
                    <a:cubicBezTo>
                      <a:pt x="218685" y="100517"/>
                      <a:pt x="220597" y="95879"/>
                      <a:pt x="221189" y="90988"/>
                    </a:cubicBezTo>
                    <a:cubicBezTo>
                      <a:pt x="220679" y="92666"/>
                      <a:pt x="219988" y="94284"/>
                      <a:pt x="219129" y="95814"/>
                    </a:cubicBezTo>
                    <a:cubicBezTo>
                      <a:pt x="216864" y="99016"/>
                      <a:pt x="213932" y="101682"/>
                      <a:pt x="210536" y="103642"/>
                    </a:cubicBezTo>
                    <a:lnTo>
                      <a:pt x="209418" y="104407"/>
                    </a:lnTo>
                    <a:cubicBezTo>
                      <a:pt x="206063" y="106702"/>
                      <a:pt x="202650" y="108880"/>
                      <a:pt x="199236" y="111058"/>
                    </a:cubicBezTo>
                    <a:lnTo>
                      <a:pt x="197942" y="111940"/>
                    </a:lnTo>
                    <a:cubicBezTo>
                      <a:pt x="197077" y="112464"/>
                      <a:pt x="195966" y="112346"/>
                      <a:pt x="195234" y="111646"/>
                    </a:cubicBezTo>
                    <a:cubicBezTo>
                      <a:pt x="194463" y="110987"/>
                      <a:pt x="194288" y="109863"/>
                      <a:pt x="194822" y="108998"/>
                    </a:cubicBezTo>
                    <a:cubicBezTo>
                      <a:pt x="196898" y="105349"/>
                      <a:pt x="198746" y="101576"/>
                      <a:pt x="200355" y="97698"/>
                    </a:cubicBezTo>
                    <a:cubicBezTo>
                      <a:pt x="205652" y="84044"/>
                      <a:pt x="205416" y="69625"/>
                      <a:pt x="204651" y="53499"/>
                    </a:cubicBezTo>
                    <a:lnTo>
                      <a:pt x="204298" y="47613"/>
                    </a:lnTo>
                    <a:cubicBezTo>
                      <a:pt x="203778" y="41116"/>
                      <a:pt x="203640" y="34589"/>
                      <a:pt x="203886" y="28074"/>
                    </a:cubicBezTo>
                    <a:cubicBezTo>
                      <a:pt x="202678" y="33888"/>
                      <a:pt x="201969" y="39797"/>
                      <a:pt x="201767" y="45730"/>
                    </a:cubicBezTo>
                    <a:lnTo>
                      <a:pt x="201767" y="51615"/>
                    </a:lnTo>
                    <a:cubicBezTo>
                      <a:pt x="201237" y="67800"/>
                      <a:pt x="200708" y="83102"/>
                      <a:pt x="192704" y="98227"/>
                    </a:cubicBezTo>
                    <a:cubicBezTo>
                      <a:pt x="189996" y="103348"/>
                      <a:pt x="186818" y="108762"/>
                      <a:pt x="182816" y="114471"/>
                    </a:cubicBezTo>
                    <a:cubicBezTo>
                      <a:pt x="179932" y="118885"/>
                      <a:pt x="176931" y="123476"/>
                      <a:pt x="174282" y="128125"/>
                    </a:cubicBezTo>
                    <a:cubicBezTo>
                      <a:pt x="173801" y="128943"/>
                      <a:pt x="172858" y="129367"/>
                      <a:pt x="171928" y="129185"/>
                    </a:cubicBezTo>
                    <a:cubicBezTo>
                      <a:pt x="170991" y="129008"/>
                      <a:pt x="170276" y="128249"/>
                      <a:pt x="170163" y="127301"/>
                    </a:cubicBezTo>
                    <a:cubicBezTo>
                      <a:pt x="165428" y="89405"/>
                      <a:pt x="163030" y="51256"/>
                      <a:pt x="162983" y="13066"/>
                    </a:cubicBezTo>
                    <a:cubicBezTo>
                      <a:pt x="163182" y="11848"/>
                      <a:pt x="164332" y="11018"/>
                      <a:pt x="165551" y="11218"/>
                    </a:cubicBezTo>
                    <a:cubicBezTo>
                      <a:pt x="166498" y="11377"/>
                      <a:pt x="167241" y="12118"/>
                      <a:pt x="167397" y="13066"/>
                    </a:cubicBezTo>
                    <a:cubicBezTo>
                      <a:pt x="167446" y="48902"/>
                      <a:pt x="169588" y="84709"/>
                      <a:pt x="173812" y="120298"/>
                    </a:cubicBezTo>
                    <a:cubicBezTo>
                      <a:pt x="175577" y="117473"/>
                      <a:pt x="177343" y="114412"/>
                      <a:pt x="179108" y="111940"/>
                    </a:cubicBezTo>
                    <a:cubicBezTo>
                      <a:pt x="182757" y="106055"/>
                      <a:pt x="186171" y="100994"/>
                      <a:pt x="188819" y="95991"/>
                    </a:cubicBezTo>
                    <a:cubicBezTo>
                      <a:pt x="196353" y="81807"/>
                      <a:pt x="196823" y="67035"/>
                      <a:pt x="197353" y="51321"/>
                    </a:cubicBezTo>
                    <a:lnTo>
                      <a:pt x="197353" y="45436"/>
                    </a:lnTo>
                    <a:cubicBezTo>
                      <a:pt x="197437" y="29992"/>
                      <a:pt x="201491" y="14837"/>
                      <a:pt x="209124" y="1413"/>
                    </a:cubicBezTo>
                    <a:cubicBezTo>
                      <a:pt x="209871" y="83"/>
                      <a:pt x="211557" y="-394"/>
                      <a:pt x="212889" y="354"/>
                    </a:cubicBezTo>
                    <a:cubicBezTo>
                      <a:pt x="212890" y="354"/>
                      <a:pt x="212890" y="354"/>
                      <a:pt x="212891" y="354"/>
                    </a:cubicBezTo>
                    <a:cubicBezTo>
                      <a:pt x="214504" y="1525"/>
                      <a:pt x="215028" y="3696"/>
                      <a:pt x="214126" y="5474"/>
                    </a:cubicBezTo>
                    <a:cubicBezTo>
                      <a:pt x="206711" y="18363"/>
                      <a:pt x="207594" y="32311"/>
                      <a:pt x="208241" y="47084"/>
                    </a:cubicBezTo>
                    <a:lnTo>
                      <a:pt x="208594" y="53322"/>
                    </a:lnTo>
                    <a:cubicBezTo>
                      <a:pt x="209359" y="69919"/>
                      <a:pt x="209595" y="84868"/>
                      <a:pt x="203945" y="99287"/>
                    </a:cubicBezTo>
                    <a:cubicBezTo>
                      <a:pt x="203356" y="100817"/>
                      <a:pt x="202709" y="102288"/>
                      <a:pt x="202061" y="103701"/>
                    </a:cubicBezTo>
                    <a:lnTo>
                      <a:pt x="206417" y="100758"/>
                    </a:lnTo>
                    <a:lnTo>
                      <a:pt x="207594" y="99993"/>
                    </a:lnTo>
                    <a:cubicBezTo>
                      <a:pt x="210444" y="98381"/>
                      <a:pt x="212913" y="96173"/>
                      <a:pt x="214833" y="93519"/>
                    </a:cubicBezTo>
                    <a:cubicBezTo>
                      <a:pt x="215680" y="92018"/>
                      <a:pt x="216333" y="90418"/>
                      <a:pt x="216775" y="88752"/>
                    </a:cubicBezTo>
                    <a:cubicBezTo>
                      <a:pt x="217157" y="87410"/>
                      <a:pt x="217629" y="86092"/>
                      <a:pt x="218187" y="84809"/>
                    </a:cubicBezTo>
                    <a:cubicBezTo>
                      <a:pt x="218625" y="83620"/>
                      <a:pt x="219748" y="82825"/>
                      <a:pt x="221012" y="82808"/>
                    </a:cubicBezTo>
                    <a:lnTo>
                      <a:pt x="221012" y="82808"/>
                    </a:lnTo>
                    <a:cubicBezTo>
                      <a:pt x="222309" y="82867"/>
                      <a:pt x="223455" y="83667"/>
                      <a:pt x="223955" y="84868"/>
                    </a:cubicBezTo>
                    <a:cubicBezTo>
                      <a:pt x="226545" y="90753"/>
                      <a:pt x="224838" y="97992"/>
                      <a:pt x="218835" y="106879"/>
                    </a:cubicBezTo>
                    <a:cubicBezTo>
                      <a:pt x="214724" y="112111"/>
                      <a:pt x="209699" y="116560"/>
                      <a:pt x="204004" y="120003"/>
                    </a:cubicBezTo>
                    <a:lnTo>
                      <a:pt x="202297" y="121180"/>
                    </a:lnTo>
                    <a:cubicBezTo>
                      <a:pt x="196293" y="124988"/>
                      <a:pt x="190744" y="129473"/>
                      <a:pt x="185759" y="134540"/>
                    </a:cubicBezTo>
                    <a:cubicBezTo>
                      <a:pt x="184008" y="136500"/>
                      <a:pt x="182433" y="138607"/>
                      <a:pt x="181051" y="140838"/>
                    </a:cubicBezTo>
                    <a:cubicBezTo>
                      <a:pt x="179482" y="144304"/>
                      <a:pt x="178183" y="147883"/>
                      <a:pt x="177166" y="151549"/>
                    </a:cubicBezTo>
                    <a:cubicBezTo>
                      <a:pt x="180286" y="173502"/>
                      <a:pt x="183876" y="194512"/>
                      <a:pt x="187289" y="214876"/>
                    </a:cubicBezTo>
                    <a:cubicBezTo>
                      <a:pt x="196117" y="267079"/>
                      <a:pt x="204474" y="316457"/>
                      <a:pt x="204474" y="372251"/>
                    </a:cubicBezTo>
                    <a:cubicBezTo>
                      <a:pt x="204474" y="381373"/>
                      <a:pt x="198589" y="389907"/>
                      <a:pt x="187583" y="396145"/>
                    </a:cubicBezTo>
                    <a:cubicBezTo>
                      <a:pt x="175720" y="402372"/>
                      <a:pt x="162488" y="405527"/>
                      <a:pt x="149093" y="40532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22C9FDB6-90D6-42DD-B241-59CCD876F573}"/>
                  </a:ext>
                </a:extLst>
              </p:cNvPr>
              <p:cNvSpPr/>
              <p:nvPr/>
            </p:nvSpPr>
            <p:spPr>
              <a:xfrm>
                <a:off x="6484926" y="4145004"/>
                <a:ext cx="112175" cy="66583"/>
              </a:xfrm>
              <a:custGeom>
                <a:avLst/>
                <a:gdLst>
                  <a:gd name="connsiteX0" fmla="*/ 56088 w 112175"/>
                  <a:gd name="connsiteY0" fmla="*/ 66568 h 66583"/>
                  <a:gd name="connsiteX1" fmla="*/ 16891 w 112175"/>
                  <a:gd name="connsiteY1" fmla="*/ 57210 h 66583"/>
                  <a:gd name="connsiteX2" fmla="*/ 0 w 112175"/>
                  <a:gd name="connsiteY2" fmla="*/ 33257 h 66583"/>
                  <a:gd name="connsiteX3" fmla="*/ 16891 w 112175"/>
                  <a:gd name="connsiteY3" fmla="*/ 9362 h 66583"/>
                  <a:gd name="connsiteX4" fmla="*/ 16891 w 112175"/>
                  <a:gd name="connsiteY4" fmla="*/ 9362 h 66583"/>
                  <a:gd name="connsiteX5" fmla="*/ 95284 w 112175"/>
                  <a:gd name="connsiteY5" fmla="*/ 9362 h 66583"/>
                  <a:gd name="connsiteX6" fmla="*/ 112175 w 112175"/>
                  <a:gd name="connsiteY6" fmla="*/ 33257 h 66583"/>
                  <a:gd name="connsiteX7" fmla="*/ 95284 w 112175"/>
                  <a:gd name="connsiteY7" fmla="*/ 57210 h 66583"/>
                  <a:gd name="connsiteX8" fmla="*/ 56088 w 112175"/>
                  <a:gd name="connsiteY8" fmla="*/ 66568 h 66583"/>
                  <a:gd name="connsiteX9" fmla="*/ 56088 w 112175"/>
                  <a:gd name="connsiteY9" fmla="*/ 4360 h 66583"/>
                  <a:gd name="connsiteX10" fmla="*/ 19069 w 112175"/>
                  <a:gd name="connsiteY10" fmla="*/ 13188 h 66583"/>
                  <a:gd name="connsiteX11" fmla="*/ 19069 w 112175"/>
                  <a:gd name="connsiteY11" fmla="*/ 13188 h 66583"/>
                  <a:gd name="connsiteX12" fmla="*/ 4414 w 112175"/>
                  <a:gd name="connsiteY12" fmla="*/ 33257 h 66583"/>
                  <a:gd name="connsiteX13" fmla="*/ 19069 w 112175"/>
                  <a:gd name="connsiteY13" fmla="*/ 53385 h 66583"/>
                  <a:gd name="connsiteX14" fmla="*/ 93107 w 112175"/>
                  <a:gd name="connsiteY14" fmla="*/ 53385 h 66583"/>
                  <a:gd name="connsiteX15" fmla="*/ 107761 w 112175"/>
                  <a:gd name="connsiteY15" fmla="*/ 33257 h 66583"/>
                  <a:gd name="connsiteX16" fmla="*/ 93107 w 112175"/>
                  <a:gd name="connsiteY16" fmla="*/ 13188 h 66583"/>
                  <a:gd name="connsiteX17" fmla="*/ 56088 w 112175"/>
                  <a:gd name="connsiteY17" fmla="*/ 4360 h 66583"/>
                  <a:gd name="connsiteX18" fmla="*/ 18009 w 112175"/>
                  <a:gd name="connsiteY18" fmla="*/ 11246 h 66583"/>
                  <a:gd name="connsiteX19" fmla="*/ 18009 w 112175"/>
                  <a:gd name="connsiteY19" fmla="*/ 11246 h 6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175" h="66583">
                    <a:moveTo>
                      <a:pt x="56088" y="66568"/>
                    </a:moveTo>
                    <a:cubicBezTo>
                      <a:pt x="42439" y="66833"/>
                      <a:pt x="28948" y="63614"/>
                      <a:pt x="16891" y="57210"/>
                    </a:cubicBezTo>
                    <a:cubicBezTo>
                      <a:pt x="6003" y="50913"/>
                      <a:pt x="0" y="42438"/>
                      <a:pt x="0" y="33257"/>
                    </a:cubicBezTo>
                    <a:cubicBezTo>
                      <a:pt x="0" y="24076"/>
                      <a:pt x="5885" y="15601"/>
                      <a:pt x="16891" y="9362"/>
                    </a:cubicBezTo>
                    <a:lnTo>
                      <a:pt x="16891" y="9362"/>
                    </a:lnTo>
                    <a:cubicBezTo>
                      <a:pt x="41532" y="-3121"/>
                      <a:pt x="70643" y="-3121"/>
                      <a:pt x="95284" y="9362"/>
                    </a:cubicBezTo>
                    <a:cubicBezTo>
                      <a:pt x="106172" y="15660"/>
                      <a:pt x="112175" y="24135"/>
                      <a:pt x="112175" y="33257"/>
                    </a:cubicBezTo>
                    <a:cubicBezTo>
                      <a:pt x="112175" y="42379"/>
                      <a:pt x="106290" y="50913"/>
                      <a:pt x="95284" y="57210"/>
                    </a:cubicBezTo>
                    <a:cubicBezTo>
                      <a:pt x="83230" y="63619"/>
                      <a:pt x="69737" y="66839"/>
                      <a:pt x="56088" y="66568"/>
                    </a:cubicBezTo>
                    <a:close/>
                    <a:moveTo>
                      <a:pt x="56088" y="4360"/>
                    </a:moveTo>
                    <a:cubicBezTo>
                      <a:pt x="43198" y="4107"/>
                      <a:pt x="30458" y="7149"/>
                      <a:pt x="19069" y="13188"/>
                    </a:cubicBezTo>
                    <a:lnTo>
                      <a:pt x="19069" y="13188"/>
                    </a:lnTo>
                    <a:cubicBezTo>
                      <a:pt x="9652" y="18661"/>
                      <a:pt x="4414" y="25782"/>
                      <a:pt x="4414" y="33257"/>
                    </a:cubicBezTo>
                    <a:cubicBezTo>
                      <a:pt x="4414" y="40731"/>
                      <a:pt x="9652" y="47912"/>
                      <a:pt x="19069" y="53385"/>
                    </a:cubicBezTo>
                    <a:cubicBezTo>
                      <a:pt x="42345" y="65156"/>
                      <a:pt x="69831" y="65156"/>
                      <a:pt x="93107" y="53385"/>
                    </a:cubicBezTo>
                    <a:cubicBezTo>
                      <a:pt x="102582" y="47912"/>
                      <a:pt x="107761" y="40790"/>
                      <a:pt x="107761" y="33257"/>
                    </a:cubicBezTo>
                    <a:cubicBezTo>
                      <a:pt x="107761" y="25724"/>
                      <a:pt x="102582" y="18661"/>
                      <a:pt x="93107" y="13188"/>
                    </a:cubicBezTo>
                    <a:cubicBezTo>
                      <a:pt x="81717" y="7149"/>
                      <a:pt x="68977" y="4107"/>
                      <a:pt x="56088" y="4360"/>
                    </a:cubicBezTo>
                    <a:close/>
                    <a:moveTo>
                      <a:pt x="18009" y="11246"/>
                    </a:moveTo>
                    <a:lnTo>
                      <a:pt x="18009" y="11246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E1906962-DBFB-409D-BDE9-C50C5389BF18}"/>
                  </a:ext>
                </a:extLst>
              </p:cNvPr>
              <p:cNvSpPr/>
              <p:nvPr/>
            </p:nvSpPr>
            <p:spPr>
              <a:xfrm>
                <a:off x="6503435" y="4160782"/>
                <a:ext cx="75538" cy="37534"/>
              </a:xfrm>
              <a:custGeom>
                <a:avLst/>
                <a:gdLst>
                  <a:gd name="connsiteX0" fmla="*/ 37343 w 75538"/>
                  <a:gd name="connsiteY0" fmla="*/ 26425 h 37534"/>
                  <a:gd name="connsiteX1" fmla="*/ 19687 w 75538"/>
                  <a:gd name="connsiteY1" fmla="*/ 0 h 37534"/>
                  <a:gd name="connsiteX2" fmla="*/ 11035 w 75538"/>
                  <a:gd name="connsiteY2" fmla="*/ 3296 h 37534"/>
                  <a:gd name="connsiteX3" fmla="*/ 11035 w 75538"/>
                  <a:gd name="connsiteY3" fmla="*/ 31663 h 37534"/>
                  <a:gd name="connsiteX4" fmla="*/ 64474 w 75538"/>
                  <a:gd name="connsiteY4" fmla="*/ 31663 h 37534"/>
                  <a:gd name="connsiteX5" fmla="*/ 75539 w 75538"/>
                  <a:gd name="connsiteY5" fmla="*/ 17480 h 37534"/>
                  <a:gd name="connsiteX6" fmla="*/ 37343 w 75538"/>
                  <a:gd name="connsiteY6" fmla="*/ 26425 h 3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38" h="37534">
                    <a:moveTo>
                      <a:pt x="37343" y="26425"/>
                    </a:moveTo>
                    <a:cubicBezTo>
                      <a:pt x="15979" y="23424"/>
                      <a:pt x="5738" y="11477"/>
                      <a:pt x="19687" y="0"/>
                    </a:cubicBezTo>
                    <a:cubicBezTo>
                      <a:pt x="16705" y="824"/>
                      <a:pt x="13808" y="1924"/>
                      <a:pt x="11035" y="3296"/>
                    </a:cubicBezTo>
                    <a:cubicBezTo>
                      <a:pt x="-3678" y="11123"/>
                      <a:pt x="-3678" y="23836"/>
                      <a:pt x="11035" y="31663"/>
                    </a:cubicBezTo>
                    <a:cubicBezTo>
                      <a:pt x="27988" y="39491"/>
                      <a:pt x="47522" y="39491"/>
                      <a:pt x="64474" y="31663"/>
                    </a:cubicBezTo>
                    <a:cubicBezTo>
                      <a:pt x="70523" y="29374"/>
                      <a:pt x="74791" y="23906"/>
                      <a:pt x="75539" y="17480"/>
                    </a:cubicBezTo>
                    <a:cubicBezTo>
                      <a:pt x="72302" y="24895"/>
                      <a:pt x="58766" y="29427"/>
                      <a:pt x="37343" y="264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D34AD351-20E2-4E4F-8996-7C49ADC3632C}"/>
                  </a:ext>
                </a:extLst>
              </p:cNvPr>
              <p:cNvSpPr/>
              <p:nvPr/>
            </p:nvSpPr>
            <p:spPr>
              <a:xfrm>
                <a:off x="6500485" y="4156039"/>
                <a:ext cx="80512" cy="44489"/>
              </a:xfrm>
              <a:custGeom>
                <a:avLst/>
                <a:gdLst>
                  <a:gd name="connsiteX0" fmla="*/ 40529 w 80512"/>
                  <a:gd name="connsiteY0" fmla="*/ 44468 h 44489"/>
                  <a:gd name="connsiteX1" fmla="*/ 12809 w 80512"/>
                  <a:gd name="connsiteY1" fmla="*/ 38583 h 44489"/>
                  <a:gd name="connsiteX2" fmla="*/ 468 w 80512"/>
                  <a:gd name="connsiteY2" fmla="*/ 18420 h 44489"/>
                  <a:gd name="connsiteX3" fmla="*/ 12750 w 80512"/>
                  <a:gd name="connsiteY3" fmla="*/ 6096 h 44489"/>
                  <a:gd name="connsiteX4" fmla="*/ 12750 w 80512"/>
                  <a:gd name="connsiteY4" fmla="*/ 6096 h 44489"/>
                  <a:gd name="connsiteX5" fmla="*/ 68190 w 80512"/>
                  <a:gd name="connsiteY5" fmla="*/ 6096 h 44489"/>
                  <a:gd name="connsiteX6" fmla="*/ 79920 w 80512"/>
                  <a:gd name="connsiteY6" fmla="*/ 26618 h 44489"/>
                  <a:gd name="connsiteX7" fmla="*/ 68190 w 80512"/>
                  <a:gd name="connsiteY7" fmla="*/ 38348 h 44489"/>
                  <a:gd name="connsiteX8" fmla="*/ 40529 w 80512"/>
                  <a:gd name="connsiteY8" fmla="*/ 44468 h 44489"/>
                  <a:gd name="connsiteX9" fmla="*/ 14869 w 80512"/>
                  <a:gd name="connsiteY9" fmla="*/ 10039 h 44489"/>
                  <a:gd name="connsiteX10" fmla="*/ 4981 w 80512"/>
                  <a:gd name="connsiteY10" fmla="*/ 22222 h 44489"/>
                  <a:gd name="connsiteX11" fmla="*/ 14869 w 80512"/>
                  <a:gd name="connsiteY11" fmla="*/ 34463 h 44489"/>
                  <a:gd name="connsiteX12" fmla="*/ 66189 w 80512"/>
                  <a:gd name="connsiteY12" fmla="*/ 34463 h 44489"/>
                  <a:gd name="connsiteX13" fmla="*/ 76076 w 80512"/>
                  <a:gd name="connsiteY13" fmla="*/ 22222 h 44489"/>
                  <a:gd name="connsiteX14" fmla="*/ 66189 w 80512"/>
                  <a:gd name="connsiteY14" fmla="*/ 10039 h 44489"/>
                  <a:gd name="connsiteX15" fmla="*/ 14869 w 80512"/>
                  <a:gd name="connsiteY15" fmla="*/ 10039 h 4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512" h="44489">
                    <a:moveTo>
                      <a:pt x="40529" y="44468"/>
                    </a:moveTo>
                    <a:cubicBezTo>
                      <a:pt x="30953" y="44722"/>
                      <a:pt x="21454" y="42709"/>
                      <a:pt x="12809" y="38583"/>
                    </a:cubicBezTo>
                    <a:cubicBezTo>
                      <a:pt x="3833" y="36423"/>
                      <a:pt x="-1692" y="27395"/>
                      <a:pt x="468" y="18420"/>
                    </a:cubicBezTo>
                    <a:cubicBezTo>
                      <a:pt x="1931" y="12340"/>
                      <a:pt x="6671" y="7579"/>
                      <a:pt x="12750" y="6096"/>
                    </a:cubicBezTo>
                    <a:lnTo>
                      <a:pt x="12750" y="6096"/>
                    </a:lnTo>
                    <a:cubicBezTo>
                      <a:pt x="30336" y="-2032"/>
                      <a:pt x="50603" y="-2032"/>
                      <a:pt x="68190" y="6096"/>
                    </a:cubicBezTo>
                    <a:cubicBezTo>
                      <a:pt x="77096" y="8526"/>
                      <a:pt x="82348" y="17714"/>
                      <a:pt x="79920" y="26618"/>
                    </a:cubicBezTo>
                    <a:cubicBezTo>
                      <a:pt x="78363" y="32327"/>
                      <a:pt x="73901" y="36788"/>
                      <a:pt x="68190" y="38348"/>
                    </a:cubicBezTo>
                    <a:cubicBezTo>
                      <a:pt x="59584" y="42550"/>
                      <a:pt x="50104" y="44651"/>
                      <a:pt x="40529" y="44468"/>
                    </a:cubicBezTo>
                    <a:close/>
                    <a:moveTo>
                      <a:pt x="14869" y="10039"/>
                    </a:moveTo>
                    <a:cubicBezTo>
                      <a:pt x="8512" y="13394"/>
                      <a:pt x="4981" y="17749"/>
                      <a:pt x="4981" y="22222"/>
                    </a:cubicBezTo>
                    <a:cubicBezTo>
                      <a:pt x="4981" y="26695"/>
                      <a:pt x="8512" y="31109"/>
                      <a:pt x="14869" y="34463"/>
                    </a:cubicBezTo>
                    <a:cubicBezTo>
                      <a:pt x="31146" y="41997"/>
                      <a:pt x="49912" y="41997"/>
                      <a:pt x="66189" y="34463"/>
                    </a:cubicBezTo>
                    <a:cubicBezTo>
                      <a:pt x="72604" y="31109"/>
                      <a:pt x="76076" y="26754"/>
                      <a:pt x="76076" y="22222"/>
                    </a:cubicBezTo>
                    <a:cubicBezTo>
                      <a:pt x="76076" y="17690"/>
                      <a:pt x="72604" y="13394"/>
                      <a:pt x="66189" y="10039"/>
                    </a:cubicBezTo>
                    <a:cubicBezTo>
                      <a:pt x="49912" y="2506"/>
                      <a:pt x="31146" y="2506"/>
                      <a:pt x="14869" y="100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C8E643E6-55A4-4ED2-BFA3-1D825C20BFCB}"/>
                  </a:ext>
                </a:extLst>
              </p:cNvPr>
              <p:cNvSpPr/>
              <p:nvPr/>
            </p:nvSpPr>
            <p:spPr>
              <a:xfrm>
                <a:off x="6530773" y="4230053"/>
                <a:ext cx="54027" cy="310630"/>
              </a:xfrm>
              <a:custGeom>
                <a:avLst/>
                <a:gdLst>
                  <a:gd name="connsiteX0" fmla="*/ 23071 w 54027"/>
                  <a:gd name="connsiteY0" fmla="*/ 15067 h 310630"/>
                  <a:gd name="connsiteX1" fmla="*/ 20128 w 54027"/>
                  <a:gd name="connsiteY1" fmla="*/ 17362 h 310630"/>
                  <a:gd name="connsiteX2" fmla="*/ 13419 w 54027"/>
                  <a:gd name="connsiteY2" fmla="*/ 8593 h 310630"/>
                  <a:gd name="connsiteX3" fmla="*/ 13419 w 54027"/>
                  <a:gd name="connsiteY3" fmla="*/ 12183 h 310630"/>
                  <a:gd name="connsiteX4" fmla="*/ 16420 w 54027"/>
                  <a:gd name="connsiteY4" fmla="*/ 90635 h 310630"/>
                  <a:gd name="connsiteX5" fmla="*/ 12712 w 54027"/>
                  <a:gd name="connsiteY5" fmla="*/ 90929 h 310630"/>
                  <a:gd name="connsiteX6" fmla="*/ 9711 w 54027"/>
                  <a:gd name="connsiteY6" fmla="*/ 12183 h 310630"/>
                  <a:gd name="connsiteX7" fmla="*/ 9711 w 54027"/>
                  <a:gd name="connsiteY7" fmla="*/ 8593 h 310630"/>
                  <a:gd name="connsiteX8" fmla="*/ 2943 w 54027"/>
                  <a:gd name="connsiteY8" fmla="*/ 17656 h 310630"/>
                  <a:gd name="connsiteX9" fmla="*/ 0 w 54027"/>
                  <a:gd name="connsiteY9" fmla="*/ 15420 h 310630"/>
                  <a:gd name="connsiteX10" fmla="*/ 11418 w 54027"/>
                  <a:gd name="connsiteY10" fmla="*/ 0 h 310630"/>
                  <a:gd name="connsiteX11" fmla="*/ 31428 w 54027"/>
                  <a:gd name="connsiteY11" fmla="*/ 119826 h 310630"/>
                  <a:gd name="connsiteX12" fmla="*/ 28838 w 54027"/>
                  <a:gd name="connsiteY12" fmla="*/ 122475 h 310630"/>
                  <a:gd name="connsiteX13" fmla="*/ 21011 w 54027"/>
                  <a:gd name="connsiteY13" fmla="*/ 114529 h 310630"/>
                  <a:gd name="connsiteX14" fmla="*/ 21599 w 54027"/>
                  <a:gd name="connsiteY14" fmla="*/ 118237 h 310630"/>
                  <a:gd name="connsiteX15" fmla="*/ 37843 w 54027"/>
                  <a:gd name="connsiteY15" fmla="*/ 194453 h 310630"/>
                  <a:gd name="connsiteX16" fmla="*/ 38726 w 54027"/>
                  <a:gd name="connsiteY16" fmla="*/ 198043 h 310630"/>
                  <a:gd name="connsiteX17" fmla="*/ 35077 w 54027"/>
                  <a:gd name="connsiteY17" fmla="*/ 198926 h 310630"/>
                  <a:gd name="connsiteX18" fmla="*/ 34194 w 54027"/>
                  <a:gd name="connsiteY18" fmla="*/ 195336 h 310630"/>
                  <a:gd name="connsiteX19" fmla="*/ 17892 w 54027"/>
                  <a:gd name="connsiteY19" fmla="*/ 118531 h 310630"/>
                  <a:gd name="connsiteX20" fmla="*/ 17303 w 54027"/>
                  <a:gd name="connsiteY20" fmla="*/ 114941 h 310630"/>
                  <a:gd name="connsiteX21" fmla="*/ 11888 w 54027"/>
                  <a:gd name="connsiteY21" fmla="*/ 125064 h 310630"/>
                  <a:gd name="connsiteX22" fmla="*/ 8652 w 54027"/>
                  <a:gd name="connsiteY22" fmla="*/ 123240 h 310630"/>
                  <a:gd name="connsiteX23" fmla="*/ 17774 w 54027"/>
                  <a:gd name="connsiteY23" fmla="*/ 106408 h 310630"/>
                  <a:gd name="connsiteX24" fmla="*/ 54028 w 54027"/>
                  <a:gd name="connsiteY24" fmla="*/ 227588 h 310630"/>
                  <a:gd name="connsiteX25" fmla="*/ 51556 w 54027"/>
                  <a:gd name="connsiteY25" fmla="*/ 230354 h 310630"/>
                  <a:gd name="connsiteX26" fmla="*/ 43316 w 54027"/>
                  <a:gd name="connsiteY26" fmla="*/ 222703 h 310630"/>
                  <a:gd name="connsiteX27" fmla="*/ 43846 w 54027"/>
                  <a:gd name="connsiteY27" fmla="*/ 226234 h 310630"/>
                  <a:gd name="connsiteX28" fmla="*/ 51321 w 54027"/>
                  <a:gd name="connsiteY28" fmla="*/ 310630 h 310630"/>
                  <a:gd name="connsiteX29" fmla="*/ 47613 w 54027"/>
                  <a:gd name="connsiteY29" fmla="*/ 310630 h 310630"/>
                  <a:gd name="connsiteX30" fmla="*/ 40256 w 54027"/>
                  <a:gd name="connsiteY30" fmla="*/ 227352 h 310630"/>
                  <a:gd name="connsiteX31" fmla="*/ 39726 w 54027"/>
                  <a:gd name="connsiteY31" fmla="*/ 223527 h 310630"/>
                  <a:gd name="connsiteX32" fmla="*/ 34724 w 54027"/>
                  <a:gd name="connsiteY32" fmla="*/ 233414 h 310630"/>
                  <a:gd name="connsiteX33" fmla="*/ 31369 w 54027"/>
                  <a:gd name="connsiteY33" fmla="*/ 231766 h 310630"/>
                  <a:gd name="connsiteX34" fmla="*/ 40021 w 54027"/>
                  <a:gd name="connsiteY34" fmla="*/ 214581 h 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4027" h="310630">
                    <a:moveTo>
                      <a:pt x="23071" y="15067"/>
                    </a:moveTo>
                    <a:lnTo>
                      <a:pt x="20128" y="17362"/>
                    </a:lnTo>
                    <a:lnTo>
                      <a:pt x="13419" y="8593"/>
                    </a:lnTo>
                    <a:lnTo>
                      <a:pt x="13419" y="12183"/>
                    </a:lnTo>
                    <a:cubicBezTo>
                      <a:pt x="13419" y="33900"/>
                      <a:pt x="13890" y="58383"/>
                      <a:pt x="16420" y="90635"/>
                    </a:cubicBezTo>
                    <a:lnTo>
                      <a:pt x="12712" y="90929"/>
                    </a:lnTo>
                    <a:cubicBezTo>
                      <a:pt x="10358" y="60443"/>
                      <a:pt x="9770" y="37313"/>
                      <a:pt x="9711" y="12183"/>
                    </a:cubicBezTo>
                    <a:lnTo>
                      <a:pt x="9711" y="8593"/>
                    </a:lnTo>
                    <a:lnTo>
                      <a:pt x="2943" y="17656"/>
                    </a:lnTo>
                    <a:lnTo>
                      <a:pt x="0" y="15420"/>
                    </a:lnTo>
                    <a:lnTo>
                      <a:pt x="11418" y="0"/>
                    </a:lnTo>
                    <a:close/>
                    <a:moveTo>
                      <a:pt x="31428" y="119826"/>
                    </a:moveTo>
                    <a:lnTo>
                      <a:pt x="28838" y="122475"/>
                    </a:lnTo>
                    <a:lnTo>
                      <a:pt x="21011" y="114529"/>
                    </a:lnTo>
                    <a:lnTo>
                      <a:pt x="21599" y="118237"/>
                    </a:lnTo>
                    <a:cubicBezTo>
                      <a:pt x="26367" y="148606"/>
                      <a:pt x="32428" y="172971"/>
                      <a:pt x="37843" y="194453"/>
                    </a:cubicBezTo>
                    <a:lnTo>
                      <a:pt x="38726" y="198043"/>
                    </a:lnTo>
                    <a:lnTo>
                      <a:pt x="35077" y="198926"/>
                    </a:lnTo>
                    <a:lnTo>
                      <a:pt x="34194" y="195336"/>
                    </a:lnTo>
                    <a:cubicBezTo>
                      <a:pt x="28838" y="173677"/>
                      <a:pt x="22718" y="149077"/>
                      <a:pt x="17892" y="118531"/>
                    </a:cubicBezTo>
                    <a:lnTo>
                      <a:pt x="17303" y="114941"/>
                    </a:lnTo>
                    <a:lnTo>
                      <a:pt x="11888" y="125064"/>
                    </a:lnTo>
                    <a:lnTo>
                      <a:pt x="8652" y="123240"/>
                    </a:lnTo>
                    <a:lnTo>
                      <a:pt x="17774" y="106408"/>
                    </a:lnTo>
                    <a:close/>
                    <a:moveTo>
                      <a:pt x="54028" y="227588"/>
                    </a:moveTo>
                    <a:lnTo>
                      <a:pt x="51556" y="230354"/>
                    </a:lnTo>
                    <a:lnTo>
                      <a:pt x="43316" y="222703"/>
                    </a:lnTo>
                    <a:lnTo>
                      <a:pt x="43846" y="226234"/>
                    </a:lnTo>
                    <a:cubicBezTo>
                      <a:pt x="48360" y="254148"/>
                      <a:pt x="50859" y="282357"/>
                      <a:pt x="51321" y="310630"/>
                    </a:cubicBezTo>
                    <a:lnTo>
                      <a:pt x="47613" y="310630"/>
                    </a:lnTo>
                    <a:cubicBezTo>
                      <a:pt x="47175" y="282728"/>
                      <a:pt x="44717" y="254896"/>
                      <a:pt x="40256" y="227352"/>
                    </a:cubicBezTo>
                    <a:lnTo>
                      <a:pt x="39726" y="223527"/>
                    </a:lnTo>
                    <a:lnTo>
                      <a:pt x="34724" y="233414"/>
                    </a:lnTo>
                    <a:lnTo>
                      <a:pt x="31369" y="231766"/>
                    </a:lnTo>
                    <a:lnTo>
                      <a:pt x="40021" y="214581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6">
              <a:extLst>
                <a:ext uri="{FF2B5EF4-FFF2-40B4-BE49-F238E27FC236}">
                  <a16:creationId xmlns:a16="http://schemas.microsoft.com/office/drawing/2014/main" xmlns="" id="{D2B17940-5B7B-4679-884A-033D0C70579B}"/>
                </a:ext>
              </a:extLst>
            </p:cNvPr>
            <p:cNvGrpSpPr/>
            <p:nvPr/>
          </p:nvGrpSpPr>
          <p:grpSpPr>
            <a:xfrm>
              <a:off x="7590555" y="2579398"/>
              <a:ext cx="592821" cy="1596424"/>
              <a:chOff x="7193059" y="2464321"/>
              <a:chExt cx="912053" cy="2456092"/>
            </a:xfrm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962B783A-3DE7-4FE7-AAB8-52D1911C2090}"/>
                  </a:ext>
                </a:extLst>
              </p:cNvPr>
              <p:cNvSpPr/>
              <p:nvPr/>
            </p:nvSpPr>
            <p:spPr>
              <a:xfrm>
                <a:off x="7195743" y="2468676"/>
                <a:ext cx="906544" cy="2450553"/>
              </a:xfrm>
              <a:custGeom>
                <a:avLst/>
                <a:gdLst>
                  <a:gd name="connsiteX0" fmla="*/ 871232 w 906544"/>
                  <a:gd name="connsiteY0" fmla="*/ 1136585 h 2450553"/>
                  <a:gd name="connsiteX1" fmla="*/ 841805 w 906544"/>
                  <a:gd name="connsiteY1" fmla="*/ 992746 h 2450553"/>
                  <a:gd name="connsiteX2" fmla="*/ 815674 w 906544"/>
                  <a:gd name="connsiteY2" fmla="*/ 893695 h 2450553"/>
                  <a:gd name="connsiteX3" fmla="*/ 787189 w 906544"/>
                  <a:gd name="connsiteY3" fmla="*/ 827661 h 2450553"/>
                  <a:gd name="connsiteX4" fmla="*/ 764118 w 906544"/>
                  <a:gd name="connsiteY4" fmla="*/ 681174 h 2450553"/>
                  <a:gd name="connsiteX5" fmla="*/ 737046 w 906544"/>
                  <a:gd name="connsiteY5" fmla="*/ 553638 h 2450553"/>
                  <a:gd name="connsiteX6" fmla="*/ 688138 w 906544"/>
                  <a:gd name="connsiteY6" fmla="*/ 437166 h 2450553"/>
                  <a:gd name="connsiteX7" fmla="*/ 604742 w 906544"/>
                  <a:gd name="connsiteY7" fmla="*/ 390083 h 2450553"/>
                  <a:gd name="connsiteX8" fmla="*/ 562838 w 906544"/>
                  <a:gd name="connsiteY8" fmla="*/ 381726 h 2450553"/>
                  <a:gd name="connsiteX9" fmla="*/ 541298 w 906544"/>
                  <a:gd name="connsiteY9" fmla="*/ 347473 h 2450553"/>
                  <a:gd name="connsiteX10" fmla="*/ 588381 w 906544"/>
                  <a:gd name="connsiteY10" fmla="*/ 325520 h 2450553"/>
                  <a:gd name="connsiteX11" fmla="*/ 610628 w 906544"/>
                  <a:gd name="connsiteY11" fmla="*/ 226999 h 2450553"/>
                  <a:gd name="connsiteX12" fmla="*/ 601741 w 906544"/>
                  <a:gd name="connsiteY12" fmla="*/ 152490 h 2450553"/>
                  <a:gd name="connsiteX13" fmla="*/ 585438 w 906544"/>
                  <a:gd name="connsiteY13" fmla="*/ 62856 h 2450553"/>
                  <a:gd name="connsiteX14" fmla="*/ 461080 w 906544"/>
                  <a:gd name="connsiteY14" fmla="*/ 0 h 2450553"/>
                  <a:gd name="connsiteX15" fmla="*/ 436420 w 906544"/>
                  <a:gd name="connsiteY15" fmla="*/ 2001 h 2450553"/>
                  <a:gd name="connsiteX16" fmla="*/ 312239 w 906544"/>
                  <a:gd name="connsiteY16" fmla="*/ 108585 h 2450553"/>
                  <a:gd name="connsiteX17" fmla="*/ 383393 w 906544"/>
                  <a:gd name="connsiteY17" fmla="*/ 302155 h 2450553"/>
                  <a:gd name="connsiteX18" fmla="*/ 380803 w 906544"/>
                  <a:gd name="connsiteY18" fmla="*/ 349592 h 2450553"/>
                  <a:gd name="connsiteX19" fmla="*/ 290993 w 906544"/>
                  <a:gd name="connsiteY19" fmla="*/ 405738 h 2450553"/>
                  <a:gd name="connsiteX20" fmla="*/ 177876 w 906544"/>
                  <a:gd name="connsiteY20" fmla="*/ 470006 h 2450553"/>
                  <a:gd name="connsiteX21" fmla="*/ 121670 w 906544"/>
                  <a:gd name="connsiteY21" fmla="*/ 605370 h 2450553"/>
                  <a:gd name="connsiteX22" fmla="*/ 70350 w 906544"/>
                  <a:gd name="connsiteY22" fmla="*/ 713367 h 2450553"/>
                  <a:gd name="connsiteX23" fmla="*/ 9200 w 906544"/>
                  <a:gd name="connsiteY23" fmla="*/ 869977 h 2450553"/>
                  <a:gd name="connsiteX24" fmla="*/ 12143 w 906544"/>
                  <a:gd name="connsiteY24" fmla="*/ 991628 h 2450553"/>
                  <a:gd name="connsiteX25" fmla="*/ 53341 w 906544"/>
                  <a:gd name="connsiteY25" fmla="*/ 1194026 h 2450553"/>
                  <a:gd name="connsiteX26" fmla="*/ 62345 w 906544"/>
                  <a:gd name="connsiteY26" fmla="*/ 1285191 h 2450553"/>
                  <a:gd name="connsiteX27" fmla="*/ 60756 w 906544"/>
                  <a:gd name="connsiteY27" fmla="*/ 1373883 h 2450553"/>
                  <a:gd name="connsiteX28" fmla="*/ 72115 w 906544"/>
                  <a:gd name="connsiteY28" fmla="*/ 1465224 h 2450553"/>
                  <a:gd name="connsiteX29" fmla="*/ 90242 w 906544"/>
                  <a:gd name="connsiteY29" fmla="*/ 1451688 h 2450553"/>
                  <a:gd name="connsiteX30" fmla="*/ 99011 w 906544"/>
                  <a:gd name="connsiteY30" fmla="*/ 1498418 h 2450553"/>
                  <a:gd name="connsiteX31" fmla="*/ 115137 w 906544"/>
                  <a:gd name="connsiteY31" fmla="*/ 1494004 h 2450553"/>
                  <a:gd name="connsiteX32" fmla="*/ 125378 w 906544"/>
                  <a:gd name="connsiteY32" fmla="*/ 1517016 h 2450553"/>
                  <a:gd name="connsiteX33" fmla="*/ 143034 w 906544"/>
                  <a:gd name="connsiteY33" fmla="*/ 1496652 h 2450553"/>
                  <a:gd name="connsiteX34" fmla="*/ 163103 w 906544"/>
                  <a:gd name="connsiteY34" fmla="*/ 1463576 h 2450553"/>
                  <a:gd name="connsiteX35" fmla="*/ 163868 w 906544"/>
                  <a:gd name="connsiteY35" fmla="*/ 1379533 h 2450553"/>
                  <a:gd name="connsiteX36" fmla="*/ 168694 w 906544"/>
                  <a:gd name="connsiteY36" fmla="*/ 1343103 h 2450553"/>
                  <a:gd name="connsiteX37" fmla="*/ 177463 w 906544"/>
                  <a:gd name="connsiteY37" fmla="*/ 1367468 h 2450553"/>
                  <a:gd name="connsiteX38" fmla="*/ 196061 w 906544"/>
                  <a:gd name="connsiteY38" fmla="*/ 1409666 h 2450553"/>
                  <a:gd name="connsiteX39" fmla="*/ 211952 w 906544"/>
                  <a:gd name="connsiteY39" fmla="*/ 1401898 h 2450553"/>
                  <a:gd name="connsiteX40" fmla="*/ 205360 w 906544"/>
                  <a:gd name="connsiteY40" fmla="*/ 1331273 h 2450553"/>
                  <a:gd name="connsiteX41" fmla="*/ 185409 w 906544"/>
                  <a:gd name="connsiteY41" fmla="*/ 1277834 h 2450553"/>
                  <a:gd name="connsiteX42" fmla="*/ 162986 w 906544"/>
                  <a:gd name="connsiteY42" fmla="*/ 1224865 h 2450553"/>
                  <a:gd name="connsiteX43" fmla="*/ 156570 w 906544"/>
                  <a:gd name="connsiteY43" fmla="*/ 1042889 h 2450553"/>
                  <a:gd name="connsiteX44" fmla="*/ 151509 w 906544"/>
                  <a:gd name="connsiteY44" fmla="*/ 930714 h 2450553"/>
                  <a:gd name="connsiteX45" fmla="*/ 240967 w 906544"/>
                  <a:gd name="connsiteY45" fmla="*/ 749268 h 2450553"/>
                  <a:gd name="connsiteX46" fmla="*/ 251502 w 906544"/>
                  <a:gd name="connsiteY46" fmla="*/ 883160 h 2450553"/>
                  <a:gd name="connsiteX47" fmla="*/ 229196 w 906544"/>
                  <a:gd name="connsiteY47" fmla="*/ 1039240 h 2450553"/>
                  <a:gd name="connsiteX48" fmla="*/ 224959 w 906544"/>
                  <a:gd name="connsiteY48" fmla="*/ 1300493 h 2450553"/>
                  <a:gd name="connsiteX49" fmla="*/ 244969 w 906544"/>
                  <a:gd name="connsiteY49" fmla="*/ 1613418 h 2450553"/>
                  <a:gd name="connsiteX50" fmla="*/ 227313 w 906544"/>
                  <a:gd name="connsiteY50" fmla="*/ 1739836 h 2450553"/>
                  <a:gd name="connsiteX51" fmla="*/ 227313 w 906544"/>
                  <a:gd name="connsiteY51" fmla="*/ 1975604 h 2450553"/>
                  <a:gd name="connsiteX52" fmla="*/ 256740 w 906544"/>
                  <a:gd name="connsiteY52" fmla="*/ 2194246 h 2450553"/>
                  <a:gd name="connsiteX53" fmla="*/ 250854 w 906544"/>
                  <a:gd name="connsiteY53" fmla="*/ 2294298 h 2450553"/>
                  <a:gd name="connsiteX54" fmla="*/ 265450 w 906544"/>
                  <a:gd name="connsiteY54" fmla="*/ 2351210 h 2450553"/>
                  <a:gd name="connsiteX55" fmla="*/ 292287 w 906544"/>
                  <a:gd name="connsiteY55" fmla="*/ 2416243 h 2450553"/>
                  <a:gd name="connsiteX56" fmla="*/ 317477 w 906544"/>
                  <a:gd name="connsiteY56" fmla="*/ 2438195 h 2450553"/>
                  <a:gd name="connsiteX57" fmla="*/ 337840 w 906544"/>
                  <a:gd name="connsiteY57" fmla="*/ 2434958 h 2450553"/>
                  <a:gd name="connsiteX58" fmla="*/ 348022 w 906544"/>
                  <a:gd name="connsiteY58" fmla="*/ 2442256 h 2450553"/>
                  <a:gd name="connsiteX59" fmla="*/ 360558 w 906544"/>
                  <a:gd name="connsiteY59" fmla="*/ 2435723 h 2450553"/>
                  <a:gd name="connsiteX60" fmla="*/ 371151 w 906544"/>
                  <a:gd name="connsiteY60" fmla="*/ 2449554 h 2450553"/>
                  <a:gd name="connsiteX61" fmla="*/ 385747 w 906544"/>
                  <a:gd name="connsiteY61" fmla="*/ 2441432 h 2450553"/>
                  <a:gd name="connsiteX62" fmla="*/ 399578 w 906544"/>
                  <a:gd name="connsiteY62" fmla="*/ 2449554 h 2450553"/>
                  <a:gd name="connsiteX63" fmla="*/ 414232 w 906544"/>
                  <a:gd name="connsiteY63" fmla="*/ 2439784 h 2450553"/>
                  <a:gd name="connsiteX64" fmla="*/ 441070 w 906544"/>
                  <a:gd name="connsiteY64" fmla="*/ 2445670 h 2450553"/>
                  <a:gd name="connsiteX65" fmla="*/ 450839 w 906544"/>
                  <a:gd name="connsiteY65" fmla="*/ 2403413 h 2450553"/>
                  <a:gd name="connsiteX66" fmla="*/ 426415 w 906544"/>
                  <a:gd name="connsiteY66" fmla="*/ 2364393 h 2450553"/>
                  <a:gd name="connsiteX67" fmla="*/ 365443 w 906544"/>
                  <a:gd name="connsiteY67" fmla="*/ 2240800 h 2450553"/>
                  <a:gd name="connsiteX68" fmla="*/ 365855 w 906544"/>
                  <a:gd name="connsiteY68" fmla="*/ 2072478 h 2450553"/>
                  <a:gd name="connsiteX69" fmla="*/ 394987 w 906544"/>
                  <a:gd name="connsiteY69" fmla="*/ 1821466 h 2450553"/>
                  <a:gd name="connsiteX70" fmla="*/ 420412 w 906544"/>
                  <a:gd name="connsiteY70" fmla="*/ 1700463 h 2450553"/>
                  <a:gd name="connsiteX71" fmla="*/ 458667 w 906544"/>
                  <a:gd name="connsiteY71" fmla="*/ 1518840 h 2450553"/>
                  <a:gd name="connsiteX72" fmla="*/ 475146 w 906544"/>
                  <a:gd name="connsiteY72" fmla="*/ 1362642 h 2450553"/>
                  <a:gd name="connsiteX73" fmla="*/ 496628 w 906544"/>
                  <a:gd name="connsiteY73" fmla="*/ 1621599 h 2450553"/>
                  <a:gd name="connsiteX74" fmla="*/ 469614 w 906544"/>
                  <a:gd name="connsiteY74" fmla="*/ 1807518 h 2450553"/>
                  <a:gd name="connsiteX75" fmla="*/ 491213 w 906544"/>
                  <a:gd name="connsiteY75" fmla="*/ 1981843 h 2450553"/>
                  <a:gd name="connsiteX76" fmla="*/ 504279 w 906544"/>
                  <a:gd name="connsiteY76" fmla="*/ 2123504 h 2450553"/>
                  <a:gd name="connsiteX77" fmla="*/ 484798 w 906544"/>
                  <a:gd name="connsiteY77" fmla="*/ 2188243 h 2450553"/>
                  <a:gd name="connsiteX78" fmla="*/ 518168 w 906544"/>
                  <a:gd name="connsiteY78" fmla="*/ 2241506 h 2450553"/>
                  <a:gd name="connsiteX79" fmla="*/ 594207 w 906544"/>
                  <a:gd name="connsiteY79" fmla="*/ 2267637 h 2450553"/>
                  <a:gd name="connsiteX80" fmla="*/ 643350 w 906544"/>
                  <a:gd name="connsiteY80" fmla="*/ 2317251 h 2450553"/>
                  <a:gd name="connsiteX81" fmla="*/ 696319 w 906544"/>
                  <a:gd name="connsiteY81" fmla="*/ 2338085 h 2450553"/>
                  <a:gd name="connsiteX82" fmla="*/ 736222 w 906544"/>
                  <a:gd name="connsiteY82" fmla="*/ 2351621 h 2450553"/>
                  <a:gd name="connsiteX83" fmla="*/ 748286 w 906544"/>
                  <a:gd name="connsiteY83" fmla="*/ 2330846 h 2450553"/>
                  <a:gd name="connsiteX84" fmla="*/ 759057 w 906544"/>
                  <a:gd name="connsiteY84" fmla="*/ 2329728 h 2450553"/>
                  <a:gd name="connsiteX85" fmla="*/ 763942 w 906544"/>
                  <a:gd name="connsiteY85" fmla="*/ 2313896 h 2450553"/>
                  <a:gd name="connsiteX86" fmla="*/ 766649 w 906544"/>
                  <a:gd name="connsiteY86" fmla="*/ 2294062 h 2450553"/>
                  <a:gd name="connsiteX87" fmla="*/ 759469 w 906544"/>
                  <a:gd name="connsiteY87" fmla="*/ 2272581 h 2450553"/>
                  <a:gd name="connsiteX88" fmla="*/ 737987 w 906544"/>
                  <a:gd name="connsiteY88" fmla="*/ 2252100 h 2450553"/>
                  <a:gd name="connsiteX89" fmla="*/ 681723 w 906544"/>
                  <a:gd name="connsiteY89" fmla="*/ 2217494 h 2450553"/>
                  <a:gd name="connsiteX90" fmla="*/ 622869 w 906544"/>
                  <a:gd name="connsiteY90" fmla="*/ 2149812 h 2450553"/>
                  <a:gd name="connsiteX91" fmla="*/ 612923 w 906544"/>
                  <a:gd name="connsiteY91" fmla="*/ 2094724 h 2450553"/>
                  <a:gd name="connsiteX92" fmla="*/ 642879 w 906544"/>
                  <a:gd name="connsiteY92" fmla="*/ 1787272 h 2450553"/>
                  <a:gd name="connsiteX93" fmla="*/ 667539 w 906544"/>
                  <a:gd name="connsiteY93" fmla="*/ 1632192 h 2450553"/>
                  <a:gd name="connsiteX94" fmla="*/ 694847 w 906544"/>
                  <a:gd name="connsiteY94" fmla="*/ 1493592 h 2450553"/>
                  <a:gd name="connsiteX95" fmla="*/ 715093 w 906544"/>
                  <a:gd name="connsiteY95" fmla="*/ 1234635 h 2450553"/>
                  <a:gd name="connsiteX96" fmla="*/ 691905 w 906544"/>
                  <a:gd name="connsiteY96" fmla="*/ 1029294 h 2450553"/>
                  <a:gd name="connsiteX97" fmla="*/ 672365 w 906544"/>
                  <a:gd name="connsiteY97" fmla="*/ 938012 h 2450553"/>
                  <a:gd name="connsiteX98" fmla="*/ 675602 w 906544"/>
                  <a:gd name="connsiteY98" fmla="*/ 875038 h 2450553"/>
                  <a:gd name="connsiteX99" fmla="*/ 696495 w 906544"/>
                  <a:gd name="connsiteY99" fmla="*/ 954962 h 2450553"/>
                  <a:gd name="connsiteX100" fmla="*/ 739164 w 906544"/>
                  <a:gd name="connsiteY100" fmla="*/ 1045067 h 2450553"/>
                  <a:gd name="connsiteX101" fmla="*/ 776654 w 906544"/>
                  <a:gd name="connsiteY101" fmla="*/ 1119458 h 2450553"/>
                  <a:gd name="connsiteX102" fmla="*/ 795487 w 906544"/>
                  <a:gd name="connsiteY102" fmla="*/ 1169425 h 2450553"/>
                  <a:gd name="connsiteX103" fmla="*/ 788013 w 906544"/>
                  <a:gd name="connsiteY103" fmla="*/ 1223159 h 2450553"/>
                  <a:gd name="connsiteX104" fmla="*/ 800666 w 906544"/>
                  <a:gd name="connsiteY104" fmla="*/ 1276127 h 2450553"/>
                  <a:gd name="connsiteX105" fmla="*/ 800666 w 906544"/>
                  <a:gd name="connsiteY105" fmla="*/ 1317325 h 2450553"/>
                  <a:gd name="connsiteX106" fmla="*/ 790955 w 906544"/>
                  <a:gd name="connsiteY106" fmla="*/ 1350106 h 2450553"/>
                  <a:gd name="connsiteX107" fmla="*/ 795487 w 906544"/>
                  <a:gd name="connsiteY107" fmla="*/ 1368998 h 2450553"/>
                  <a:gd name="connsiteX108" fmla="*/ 806375 w 906544"/>
                  <a:gd name="connsiteY108" fmla="*/ 1382476 h 2450553"/>
                  <a:gd name="connsiteX109" fmla="*/ 810672 w 906544"/>
                  <a:gd name="connsiteY109" fmla="*/ 1400132 h 2450553"/>
                  <a:gd name="connsiteX110" fmla="*/ 827327 w 906544"/>
                  <a:gd name="connsiteY110" fmla="*/ 1398131 h 2450553"/>
                  <a:gd name="connsiteX111" fmla="*/ 842158 w 906544"/>
                  <a:gd name="connsiteY111" fmla="*/ 1380063 h 2450553"/>
                  <a:gd name="connsiteX112" fmla="*/ 851457 w 906544"/>
                  <a:gd name="connsiteY112" fmla="*/ 1395659 h 2450553"/>
                  <a:gd name="connsiteX113" fmla="*/ 889830 w 906544"/>
                  <a:gd name="connsiteY113" fmla="*/ 1343162 h 2450553"/>
                  <a:gd name="connsiteX114" fmla="*/ 906544 w 906544"/>
                  <a:gd name="connsiteY114" fmla="*/ 1262120 h 2450553"/>
                  <a:gd name="connsiteX115" fmla="*/ 871232 w 906544"/>
                  <a:gd name="connsiteY115" fmla="*/ 1136585 h 245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906544" h="2450553">
                    <a:moveTo>
                      <a:pt x="871232" y="1136585"/>
                    </a:moveTo>
                    <a:cubicBezTo>
                      <a:pt x="858461" y="1089290"/>
                      <a:pt x="848632" y="1041253"/>
                      <a:pt x="841805" y="992746"/>
                    </a:cubicBezTo>
                    <a:cubicBezTo>
                      <a:pt x="834978" y="943780"/>
                      <a:pt x="828151" y="916236"/>
                      <a:pt x="815674" y="893695"/>
                    </a:cubicBezTo>
                    <a:cubicBezTo>
                      <a:pt x="803197" y="871154"/>
                      <a:pt x="791721" y="849319"/>
                      <a:pt x="787189" y="827661"/>
                    </a:cubicBezTo>
                    <a:cubicBezTo>
                      <a:pt x="782657" y="806003"/>
                      <a:pt x="772887" y="715839"/>
                      <a:pt x="764118" y="681174"/>
                    </a:cubicBezTo>
                    <a:cubicBezTo>
                      <a:pt x="756350" y="650511"/>
                      <a:pt x="738164" y="583241"/>
                      <a:pt x="737046" y="553638"/>
                    </a:cubicBezTo>
                    <a:cubicBezTo>
                      <a:pt x="735927" y="524034"/>
                      <a:pt x="722626" y="478835"/>
                      <a:pt x="688138" y="437166"/>
                    </a:cubicBezTo>
                    <a:cubicBezTo>
                      <a:pt x="658711" y="401854"/>
                      <a:pt x="630932" y="395144"/>
                      <a:pt x="604742" y="390083"/>
                    </a:cubicBezTo>
                    <a:cubicBezTo>
                      <a:pt x="590623" y="388117"/>
                      <a:pt x="576634" y="385328"/>
                      <a:pt x="562838" y="381726"/>
                    </a:cubicBezTo>
                    <a:cubicBezTo>
                      <a:pt x="539297" y="374369"/>
                      <a:pt x="541298" y="360185"/>
                      <a:pt x="541298" y="347473"/>
                    </a:cubicBezTo>
                    <a:cubicBezTo>
                      <a:pt x="553775" y="345531"/>
                      <a:pt x="579082" y="345766"/>
                      <a:pt x="588381" y="325520"/>
                    </a:cubicBezTo>
                    <a:cubicBezTo>
                      <a:pt x="601535" y="294244"/>
                      <a:pt x="609068" y="260892"/>
                      <a:pt x="610628" y="226999"/>
                    </a:cubicBezTo>
                    <a:cubicBezTo>
                      <a:pt x="614394" y="173266"/>
                      <a:pt x="595738" y="189568"/>
                      <a:pt x="601741" y="152490"/>
                    </a:cubicBezTo>
                    <a:cubicBezTo>
                      <a:pt x="607744" y="115412"/>
                      <a:pt x="607096" y="97344"/>
                      <a:pt x="585438" y="62856"/>
                    </a:cubicBezTo>
                    <a:cubicBezTo>
                      <a:pt x="563780" y="28368"/>
                      <a:pt x="521699" y="0"/>
                      <a:pt x="461080" y="0"/>
                    </a:cubicBezTo>
                    <a:cubicBezTo>
                      <a:pt x="452823" y="25"/>
                      <a:pt x="444577" y="694"/>
                      <a:pt x="436420" y="2001"/>
                    </a:cubicBezTo>
                    <a:cubicBezTo>
                      <a:pt x="383452" y="10299"/>
                      <a:pt x="329777" y="42551"/>
                      <a:pt x="312239" y="108585"/>
                    </a:cubicBezTo>
                    <a:cubicBezTo>
                      <a:pt x="303528" y="141367"/>
                      <a:pt x="299291" y="243419"/>
                      <a:pt x="383393" y="302155"/>
                    </a:cubicBezTo>
                    <a:cubicBezTo>
                      <a:pt x="384864" y="337468"/>
                      <a:pt x="385159" y="334054"/>
                      <a:pt x="380803" y="349592"/>
                    </a:cubicBezTo>
                    <a:cubicBezTo>
                      <a:pt x="376448" y="365129"/>
                      <a:pt x="335957" y="387435"/>
                      <a:pt x="290993" y="405738"/>
                    </a:cubicBezTo>
                    <a:cubicBezTo>
                      <a:pt x="246028" y="424042"/>
                      <a:pt x="222487" y="419333"/>
                      <a:pt x="177876" y="470006"/>
                    </a:cubicBezTo>
                    <a:cubicBezTo>
                      <a:pt x="139974" y="513029"/>
                      <a:pt x="142034" y="545928"/>
                      <a:pt x="121670" y="605370"/>
                    </a:cubicBezTo>
                    <a:cubicBezTo>
                      <a:pt x="113136" y="630324"/>
                      <a:pt x="88653" y="670109"/>
                      <a:pt x="70350" y="713367"/>
                    </a:cubicBezTo>
                    <a:cubicBezTo>
                      <a:pt x="45219" y="772633"/>
                      <a:pt x="18441" y="842257"/>
                      <a:pt x="9200" y="869977"/>
                    </a:cubicBezTo>
                    <a:cubicBezTo>
                      <a:pt x="-6749" y="918002"/>
                      <a:pt x="549" y="916001"/>
                      <a:pt x="12143" y="991628"/>
                    </a:cubicBezTo>
                    <a:cubicBezTo>
                      <a:pt x="25268" y="1076848"/>
                      <a:pt x="46278" y="1147943"/>
                      <a:pt x="53341" y="1194026"/>
                    </a:cubicBezTo>
                    <a:cubicBezTo>
                      <a:pt x="60403" y="1240108"/>
                      <a:pt x="65582" y="1250702"/>
                      <a:pt x="62345" y="1285191"/>
                    </a:cubicBezTo>
                    <a:cubicBezTo>
                      <a:pt x="59579" y="1315324"/>
                      <a:pt x="54989" y="1324622"/>
                      <a:pt x="60756" y="1373883"/>
                    </a:cubicBezTo>
                    <a:cubicBezTo>
                      <a:pt x="66524" y="1423144"/>
                      <a:pt x="66642" y="1439564"/>
                      <a:pt x="72115" y="1465224"/>
                    </a:cubicBezTo>
                    <a:cubicBezTo>
                      <a:pt x="74411" y="1476348"/>
                      <a:pt x="87947" y="1469344"/>
                      <a:pt x="90242" y="1451688"/>
                    </a:cubicBezTo>
                    <a:cubicBezTo>
                      <a:pt x="92479" y="1480644"/>
                      <a:pt x="94892" y="1496181"/>
                      <a:pt x="99011" y="1498418"/>
                    </a:cubicBezTo>
                    <a:cubicBezTo>
                      <a:pt x="103131" y="1500654"/>
                      <a:pt x="113843" y="1498418"/>
                      <a:pt x="115137" y="1494004"/>
                    </a:cubicBezTo>
                    <a:cubicBezTo>
                      <a:pt x="117256" y="1512896"/>
                      <a:pt x="118492" y="1517545"/>
                      <a:pt x="125378" y="1517016"/>
                    </a:cubicBezTo>
                    <a:cubicBezTo>
                      <a:pt x="135307" y="1515203"/>
                      <a:pt x="142646" y="1506740"/>
                      <a:pt x="143034" y="1496652"/>
                    </a:cubicBezTo>
                    <a:cubicBezTo>
                      <a:pt x="150862" y="1495122"/>
                      <a:pt x="162220" y="1493121"/>
                      <a:pt x="163103" y="1463576"/>
                    </a:cubicBezTo>
                    <a:cubicBezTo>
                      <a:pt x="164163" y="1428617"/>
                      <a:pt x="163868" y="1400897"/>
                      <a:pt x="163868" y="1379533"/>
                    </a:cubicBezTo>
                    <a:cubicBezTo>
                      <a:pt x="163868" y="1353755"/>
                      <a:pt x="163868" y="1347576"/>
                      <a:pt x="168694" y="1343103"/>
                    </a:cubicBezTo>
                    <a:cubicBezTo>
                      <a:pt x="173520" y="1338630"/>
                      <a:pt x="174580" y="1352755"/>
                      <a:pt x="177463" y="1367468"/>
                    </a:cubicBezTo>
                    <a:cubicBezTo>
                      <a:pt x="181642" y="1389479"/>
                      <a:pt x="184467" y="1401898"/>
                      <a:pt x="196061" y="1409666"/>
                    </a:cubicBezTo>
                    <a:cubicBezTo>
                      <a:pt x="207656" y="1417435"/>
                      <a:pt x="213247" y="1406841"/>
                      <a:pt x="211952" y="1401898"/>
                    </a:cubicBezTo>
                    <a:cubicBezTo>
                      <a:pt x="210657" y="1396954"/>
                      <a:pt x="208303" y="1351460"/>
                      <a:pt x="205360" y="1331273"/>
                    </a:cubicBezTo>
                    <a:cubicBezTo>
                      <a:pt x="202871" y="1312175"/>
                      <a:pt x="196044" y="1293895"/>
                      <a:pt x="185409" y="1277834"/>
                    </a:cubicBezTo>
                    <a:cubicBezTo>
                      <a:pt x="174321" y="1261937"/>
                      <a:pt x="166681" y="1243893"/>
                      <a:pt x="162986" y="1224865"/>
                    </a:cubicBezTo>
                    <a:cubicBezTo>
                      <a:pt x="159925" y="1210799"/>
                      <a:pt x="160102" y="1118929"/>
                      <a:pt x="156570" y="1042889"/>
                    </a:cubicBezTo>
                    <a:cubicBezTo>
                      <a:pt x="153922" y="986978"/>
                      <a:pt x="151509" y="930714"/>
                      <a:pt x="151509" y="930714"/>
                    </a:cubicBezTo>
                    <a:cubicBezTo>
                      <a:pt x="172932" y="875686"/>
                      <a:pt x="212187" y="823777"/>
                      <a:pt x="240967" y="749268"/>
                    </a:cubicBezTo>
                    <a:cubicBezTo>
                      <a:pt x="240967" y="749268"/>
                      <a:pt x="247441" y="833076"/>
                      <a:pt x="251502" y="883160"/>
                    </a:cubicBezTo>
                    <a:cubicBezTo>
                      <a:pt x="253973" y="913234"/>
                      <a:pt x="235670" y="981387"/>
                      <a:pt x="229196" y="1039240"/>
                    </a:cubicBezTo>
                    <a:cubicBezTo>
                      <a:pt x="222722" y="1097094"/>
                      <a:pt x="219073" y="1167836"/>
                      <a:pt x="224959" y="1300493"/>
                    </a:cubicBezTo>
                    <a:cubicBezTo>
                      <a:pt x="229902" y="1410078"/>
                      <a:pt x="243380" y="1564628"/>
                      <a:pt x="244969" y="1613418"/>
                    </a:cubicBezTo>
                    <a:cubicBezTo>
                      <a:pt x="246558" y="1662208"/>
                      <a:pt x="235670" y="1695107"/>
                      <a:pt x="227313" y="1739836"/>
                    </a:cubicBezTo>
                    <a:cubicBezTo>
                      <a:pt x="212852" y="1817759"/>
                      <a:pt x="212852" y="1897682"/>
                      <a:pt x="227313" y="1975604"/>
                    </a:cubicBezTo>
                    <a:cubicBezTo>
                      <a:pt x="244380" y="2072301"/>
                      <a:pt x="256740" y="2148694"/>
                      <a:pt x="256740" y="2194246"/>
                    </a:cubicBezTo>
                    <a:cubicBezTo>
                      <a:pt x="256740" y="2239799"/>
                      <a:pt x="250854" y="2271521"/>
                      <a:pt x="250854" y="2294298"/>
                    </a:cubicBezTo>
                    <a:cubicBezTo>
                      <a:pt x="250854" y="2317074"/>
                      <a:pt x="262213" y="2326020"/>
                      <a:pt x="265450" y="2351210"/>
                    </a:cubicBezTo>
                    <a:cubicBezTo>
                      <a:pt x="268687" y="2376399"/>
                      <a:pt x="279281" y="2408121"/>
                      <a:pt x="292287" y="2416243"/>
                    </a:cubicBezTo>
                    <a:cubicBezTo>
                      <a:pt x="305294" y="2424365"/>
                      <a:pt x="308531" y="2431663"/>
                      <a:pt x="317477" y="2438195"/>
                    </a:cubicBezTo>
                    <a:cubicBezTo>
                      <a:pt x="326422" y="2444728"/>
                      <a:pt x="337840" y="2434958"/>
                      <a:pt x="337840" y="2434958"/>
                    </a:cubicBezTo>
                    <a:cubicBezTo>
                      <a:pt x="339959" y="2438802"/>
                      <a:pt x="343702" y="2441485"/>
                      <a:pt x="348022" y="2442256"/>
                    </a:cubicBezTo>
                    <a:cubicBezTo>
                      <a:pt x="353189" y="2443110"/>
                      <a:pt x="358298" y="2440449"/>
                      <a:pt x="360558" y="2435723"/>
                    </a:cubicBezTo>
                    <a:cubicBezTo>
                      <a:pt x="360558" y="2435723"/>
                      <a:pt x="364677" y="2447494"/>
                      <a:pt x="371151" y="2449554"/>
                    </a:cubicBezTo>
                    <a:cubicBezTo>
                      <a:pt x="386277" y="2454145"/>
                      <a:pt x="385747" y="2441432"/>
                      <a:pt x="385747" y="2441432"/>
                    </a:cubicBezTo>
                    <a:cubicBezTo>
                      <a:pt x="389514" y="2445370"/>
                      <a:pt x="394305" y="2448177"/>
                      <a:pt x="399578" y="2449554"/>
                    </a:cubicBezTo>
                    <a:cubicBezTo>
                      <a:pt x="406275" y="2450661"/>
                      <a:pt x="412679" y="2446394"/>
                      <a:pt x="414232" y="2439784"/>
                    </a:cubicBezTo>
                    <a:cubicBezTo>
                      <a:pt x="421730" y="2445911"/>
                      <a:pt x="431700" y="2448100"/>
                      <a:pt x="441070" y="2445670"/>
                    </a:cubicBezTo>
                    <a:cubicBezTo>
                      <a:pt x="458726" y="2442433"/>
                      <a:pt x="455665" y="2417243"/>
                      <a:pt x="450839" y="2403413"/>
                    </a:cubicBezTo>
                    <a:cubicBezTo>
                      <a:pt x="446013" y="2389582"/>
                      <a:pt x="433183" y="2380636"/>
                      <a:pt x="426415" y="2364393"/>
                    </a:cubicBezTo>
                    <a:cubicBezTo>
                      <a:pt x="419647" y="2348149"/>
                      <a:pt x="385217" y="2289590"/>
                      <a:pt x="365443" y="2240800"/>
                    </a:cubicBezTo>
                    <a:cubicBezTo>
                      <a:pt x="344491" y="2188655"/>
                      <a:pt x="363853" y="2134510"/>
                      <a:pt x="365855" y="2072478"/>
                    </a:cubicBezTo>
                    <a:cubicBezTo>
                      <a:pt x="367856" y="2010446"/>
                      <a:pt x="385159" y="1905627"/>
                      <a:pt x="394987" y="1821466"/>
                    </a:cubicBezTo>
                    <a:cubicBezTo>
                      <a:pt x="402285" y="1758728"/>
                      <a:pt x="404933" y="1741543"/>
                      <a:pt x="420412" y="1700463"/>
                    </a:cubicBezTo>
                    <a:cubicBezTo>
                      <a:pt x="435891" y="1659383"/>
                      <a:pt x="452664" y="1562980"/>
                      <a:pt x="458667" y="1518840"/>
                    </a:cubicBezTo>
                    <a:cubicBezTo>
                      <a:pt x="466789" y="1459457"/>
                      <a:pt x="475146" y="1362642"/>
                      <a:pt x="475146" y="1362642"/>
                    </a:cubicBezTo>
                    <a:cubicBezTo>
                      <a:pt x="475146" y="1362642"/>
                      <a:pt x="514166" y="1563098"/>
                      <a:pt x="496628" y="1621599"/>
                    </a:cubicBezTo>
                    <a:cubicBezTo>
                      <a:pt x="477600" y="1681694"/>
                      <a:pt x="468472" y="1744491"/>
                      <a:pt x="469614" y="1807518"/>
                    </a:cubicBezTo>
                    <a:cubicBezTo>
                      <a:pt x="471556" y="1874552"/>
                      <a:pt x="481679" y="1902508"/>
                      <a:pt x="491213" y="1981843"/>
                    </a:cubicBezTo>
                    <a:cubicBezTo>
                      <a:pt x="499629" y="2052467"/>
                      <a:pt x="505220" y="2102787"/>
                      <a:pt x="504279" y="2123504"/>
                    </a:cubicBezTo>
                    <a:cubicBezTo>
                      <a:pt x="503337" y="2144221"/>
                      <a:pt x="491213" y="2164113"/>
                      <a:pt x="484798" y="2188243"/>
                    </a:cubicBezTo>
                    <a:cubicBezTo>
                      <a:pt x="478383" y="2212373"/>
                      <a:pt x="495921" y="2235326"/>
                      <a:pt x="518168" y="2241506"/>
                    </a:cubicBezTo>
                    <a:cubicBezTo>
                      <a:pt x="540415" y="2247686"/>
                      <a:pt x="580318" y="2254101"/>
                      <a:pt x="594207" y="2267637"/>
                    </a:cubicBezTo>
                    <a:cubicBezTo>
                      <a:pt x="608097" y="2281173"/>
                      <a:pt x="620162" y="2304656"/>
                      <a:pt x="643350" y="2317251"/>
                    </a:cubicBezTo>
                    <a:cubicBezTo>
                      <a:pt x="666539" y="2329846"/>
                      <a:pt x="684195" y="2329022"/>
                      <a:pt x="696319" y="2338085"/>
                    </a:cubicBezTo>
                    <a:cubicBezTo>
                      <a:pt x="708443" y="2347149"/>
                      <a:pt x="721390" y="2355153"/>
                      <a:pt x="736222" y="2351621"/>
                    </a:cubicBezTo>
                    <a:cubicBezTo>
                      <a:pt x="751053" y="2348090"/>
                      <a:pt x="752877" y="2338144"/>
                      <a:pt x="748286" y="2330846"/>
                    </a:cubicBezTo>
                    <a:cubicBezTo>
                      <a:pt x="751800" y="2332541"/>
                      <a:pt x="755967" y="2332111"/>
                      <a:pt x="759057" y="2329728"/>
                    </a:cubicBezTo>
                    <a:cubicBezTo>
                      <a:pt x="764212" y="2326261"/>
                      <a:pt x="766249" y="2319664"/>
                      <a:pt x="763942" y="2313896"/>
                    </a:cubicBezTo>
                    <a:cubicBezTo>
                      <a:pt x="769033" y="2308564"/>
                      <a:pt x="770127" y="2300566"/>
                      <a:pt x="766649" y="2294062"/>
                    </a:cubicBezTo>
                    <a:cubicBezTo>
                      <a:pt x="766649" y="2284351"/>
                      <a:pt x="765943" y="2279349"/>
                      <a:pt x="759469" y="2272581"/>
                    </a:cubicBezTo>
                    <a:cubicBezTo>
                      <a:pt x="756997" y="2265871"/>
                      <a:pt x="754937" y="2262811"/>
                      <a:pt x="737987" y="2252100"/>
                    </a:cubicBezTo>
                    <a:cubicBezTo>
                      <a:pt x="721037" y="2241388"/>
                      <a:pt x="705853" y="2235267"/>
                      <a:pt x="681723" y="2217494"/>
                    </a:cubicBezTo>
                    <a:cubicBezTo>
                      <a:pt x="657593" y="2199720"/>
                      <a:pt x="631815" y="2168998"/>
                      <a:pt x="622869" y="2149812"/>
                    </a:cubicBezTo>
                    <a:cubicBezTo>
                      <a:pt x="613923" y="2130625"/>
                      <a:pt x="611863" y="2122916"/>
                      <a:pt x="612923" y="2094724"/>
                    </a:cubicBezTo>
                    <a:cubicBezTo>
                      <a:pt x="613982" y="2066534"/>
                      <a:pt x="638289" y="1849952"/>
                      <a:pt x="642879" y="1787272"/>
                    </a:cubicBezTo>
                    <a:cubicBezTo>
                      <a:pt x="647470" y="1724593"/>
                      <a:pt x="655180" y="1653321"/>
                      <a:pt x="667539" y="1632192"/>
                    </a:cubicBezTo>
                    <a:cubicBezTo>
                      <a:pt x="690257" y="1593231"/>
                      <a:pt x="690021" y="1534201"/>
                      <a:pt x="694847" y="1493592"/>
                    </a:cubicBezTo>
                    <a:cubicBezTo>
                      <a:pt x="699673" y="1452983"/>
                      <a:pt x="715093" y="1330743"/>
                      <a:pt x="715093" y="1234635"/>
                    </a:cubicBezTo>
                    <a:cubicBezTo>
                      <a:pt x="715093" y="1138527"/>
                      <a:pt x="693847" y="1077201"/>
                      <a:pt x="691905" y="1029294"/>
                    </a:cubicBezTo>
                    <a:cubicBezTo>
                      <a:pt x="691081" y="1007871"/>
                      <a:pt x="676720" y="971853"/>
                      <a:pt x="672365" y="938012"/>
                    </a:cubicBezTo>
                    <a:cubicBezTo>
                      <a:pt x="677268" y="917390"/>
                      <a:pt x="678362" y="896049"/>
                      <a:pt x="675602" y="875038"/>
                    </a:cubicBezTo>
                    <a:cubicBezTo>
                      <a:pt x="681193" y="894460"/>
                      <a:pt x="682547" y="917590"/>
                      <a:pt x="696495" y="954962"/>
                    </a:cubicBezTo>
                    <a:cubicBezTo>
                      <a:pt x="712915" y="998808"/>
                      <a:pt x="721920" y="1012227"/>
                      <a:pt x="739164" y="1045067"/>
                    </a:cubicBezTo>
                    <a:cubicBezTo>
                      <a:pt x="758821" y="1082557"/>
                      <a:pt x="767237" y="1099683"/>
                      <a:pt x="776654" y="1119458"/>
                    </a:cubicBezTo>
                    <a:cubicBezTo>
                      <a:pt x="787954" y="1144706"/>
                      <a:pt x="796017" y="1156771"/>
                      <a:pt x="795487" y="1169425"/>
                    </a:cubicBezTo>
                    <a:cubicBezTo>
                      <a:pt x="794958" y="1182079"/>
                      <a:pt x="785482" y="1201618"/>
                      <a:pt x="788013" y="1223159"/>
                    </a:cubicBezTo>
                    <a:cubicBezTo>
                      <a:pt x="790544" y="1244699"/>
                      <a:pt x="798607" y="1264356"/>
                      <a:pt x="800666" y="1276127"/>
                    </a:cubicBezTo>
                    <a:cubicBezTo>
                      <a:pt x="802138" y="1289822"/>
                      <a:pt x="802138" y="1303629"/>
                      <a:pt x="800666" y="1317325"/>
                    </a:cubicBezTo>
                    <a:cubicBezTo>
                      <a:pt x="799666" y="1332686"/>
                      <a:pt x="794428" y="1336099"/>
                      <a:pt x="790955" y="1350106"/>
                    </a:cubicBezTo>
                    <a:cubicBezTo>
                      <a:pt x="787483" y="1364113"/>
                      <a:pt x="795487" y="1368998"/>
                      <a:pt x="795487" y="1368998"/>
                    </a:cubicBezTo>
                    <a:cubicBezTo>
                      <a:pt x="797783" y="1382123"/>
                      <a:pt x="806375" y="1382476"/>
                      <a:pt x="806375" y="1382476"/>
                    </a:cubicBezTo>
                    <a:cubicBezTo>
                      <a:pt x="805092" y="1388708"/>
                      <a:pt x="806670" y="1395188"/>
                      <a:pt x="810672" y="1400132"/>
                    </a:cubicBezTo>
                    <a:cubicBezTo>
                      <a:pt x="814615" y="1405076"/>
                      <a:pt x="821972" y="1402898"/>
                      <a:pt x="827327" y="1398131"/>
                    </a:cubicBezTo>
                    <a:cubicBezTo>
                      <a:pt x="832724" y="1392493"/>
                      <a:pt x="837680" y="1386454"/>
                      <a:pt x="842158" y="1380063"/>
                    </a:cubicBezTo>
                    <a:cubicBezTo>
                      <a:pt x="841134" y="1386813"/>
                      <a:pt x="845030" y="1393346"/>
                      <a:pt x="851457" y="1395659"/>
                    </a:cubicBezTo>
                    <a:cubicBezTo>
                      <a:pt x="859049" y="1398366"/>
                      <a:pt x="883062" y="1361406"/>
                      <a:pt x="889830" y="1343162"/>
                    </a:cubicBezTo>
                    <a:cubicBezTo>
                      <a:pt x="899558" y="1317178"/>
                      <a:pt x="905197" y="1289834"/>
                      <a:pt x="906544" y="1262120"/>
                    </a:cubicBezTo>
                    <a:cubicBezTo>
                      <a:pt x="906132" y="1235047"/>
                      <a:pt x="880590" y="1167189"/>
                      <a:pt x="871232" y="1136585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67A775F2-F7AD-4D91-8699-FCCA9D0C84E8}"/>
                  </a:ext>
                </a:extLst>
              </p:cNvPr>
              <p:cNvSpPr/>
              <p:nvPr/>
            </p:nvSpPr>
            <p:spPr>
              <a:xfrm>
                <a:off x="7193059" y="2464321"/>
                <a:ext cx="912053" cy="2456092"/>
              </a:xfrm>
              <a:custGeom>
                <a:avLst/>
                <a:gdLst>
                  <a:gd name="connsiteX0" fmla="*/ 886334 w 912053"/>
                  <a:gd name="connsiteY0" fmla="*/ 1167424 h 2456092"/>
                  <a:gd name="connsiteX1" fmla="*/ 876859 w 912053"/>
                  <a:gd name="connsiteY1" fmla="*/ 1138350 h 2456092"/>
                  <a:gd name="connsiteX2" fmla="*/ 847432 w 912053"/>
                  <a:gd name="connsiteY2" fmla="*/ 994982 h 2456092"/>
                  <a:gd name="connsiteX3" fmla="*/ 820889 w 912053"/>
                  <a:gd name="connsiteY3" fmla="*/ 894931 h 2456092"/>
                  <a:gd name="connsiteX4" fmla="*/ 792756 w 912053"/>
                  <a:gd name="connsiteY4" fmla="*/ 829721 h 2456092"/>
                  <a:gd name="connsiteX5" fmla="*/ 788754 w 912053"/>
                  <a:gd name="connsiteY5" fmla="*/ 808946 h 2456092"/>
                  <a:gd name="connsiteX6" fmla="*/ 770274 w 912053"/>
                  <a:gd name="connsiteY6" fmla="*/ 684529 h 2456092"/>
                  <a:gd name="connsiteX7" fmla="*/ 742672 w 912053"/>
                  <a:gd name="connsiteY7" fmla="*/ 556110 h 2456092"/>
                  <a:gd name="connsiteX8" fmla="*/ 742672 w 912053"/>
                  <a:gd name="connsiteY8" fmla="*/ 551107 h 2456092"/>
                  <a:gd name="connsiteX9" fmla="*/ 693235 w 912053"/>
                  <a:gd name="connsiteY9" fmla="*/ 437931 h 2456092"/>
                  <a:gd name="connsiteX10" fmla="*/ 608191 w 912053"/>
                  <a:gd name="connsiteY10" fmla="*/ 390024 h 2456092"/>
                  <a:gd name="connsiteX11" fmla="*/ 593890 w 912053"/>
                  <a:gd name="connsiteY11" fmla="*/ 387552 h 2456092"/>
                  <a:gd name="connsiteX12" fmla="*/ 566581 w 912053"/>
                  <a:gd name="connsiteY12" fmla="*/ 381667 h 2456092"/>
                  <a:gd name="connsiteX13" fmla="*/ 547042 w 912053"/>
                  <a:gd name="connsiteY13" fmla="*/ 352946 h 2456092"/>
                  <a:gd name="connsiteX14" fmla="*/ 547042 w 912053"/>
                  <a:gd name="connsiteY14" fmla="*/ 352946 h 2456092"/>
                  <a:gd name="connsiteX15" fmla="*/ 550279 w 912053"/>
                  <a:gd name="connsiteY15" fmla="*/ 352593 h 2456092"/>
                  <a:gd name="connsiteX16" fmla="*/ 594125 w 912053"/>
                  <a:gd name="connsiteY16" fmla="*/ 329699 h 2456092"/>
                  <a:gd name="connsiteX17" fmla="*/ 616666 w 912053"/>
                  <a:gd name="connsiteY17" fmla="*/ 230118 h 2456092"/>
                  <a:gd name="connsiteX18" fmla="*/ 610781 w 912053"/>
                  <a:gd name="connsiteY18" fmla="*/ 183977 h 2456092"/>
                  <a:gd name="connsiteX19" fmla="*/ 608015 w 912053"/>
                  <a:gd name="connsiteY19" fmla="*/ 155904 h 2456092"/>
                  <a:gd name="connsiteX20" fmla="*/ 591300 w 912053"/>
                  <a:gd name="connsiteY20" fmla="*/ 64151 h 2456092"/>
                  <a:gd name="connsiteX21" fmla="*/ 464411 w 912053"/>
                  <a:gd name="connsiteY21" fmla="*/ 0 h 2456092"/>
                  <a:gd name="connsiteX22" fmla="*/ 439281 w 912053"/>
                  <a:gd name="connsiteY22" fmla="*/ 2001 h 2456092"/>
                  <a:gd name="connsiteX23" fmla="*/ 312745 w 912053"/>
                  <a:gd name="connsiteY23" fmla="*/ 110704 h 2456092"/>
                  <a:gd name="connsiteX24" fmla="*/ 383840 w 912053"/>
                  <a:gd name="connsiteY24" fmla="*/ 306628 h 2456092"/>
                  <a:gd name="connsiteX25" fmla="*/ 383840 w 912053"/>
                  <a:gd name="connsiteY25" fmla="*/ 312985 h 2456092"/>
                  <a:gd name="connsiteX26" fmla="*/ 381722 w 912053"/>
                  <a:gd name="connsiteY26" fmla="*/ 349415 h 2456092"/>
                  <a:gd name="connsiteX27" fmla="*/ 381074 w 912053"/>
                  <a:gd name="connsiteY27" fmla="*/ 351710 h 2456092"/>
                  <a:gd name="connsiteX28" fmla="*/ 292793 w 912053"/>
                  <a:gd name="connsiteY28" fmla="*/ 405915 h 2456092"/>
                  <a:gd name="connsiteX29" fmla="*/ 262602 w 912053"/>
                  <a:gd name="connsiteY29" fmla="*/ 416508 h 2456092"/>
                  <a:gd name="connsiteX30" fmla="*/ 178558 w 912053"/>
                  <a:gd name="connsiteY30" fmla="*/ 470948 h 2456092"/>
                  <a:gd name="connsiteX31" fmla="*/ 135418 w 912053"/>
                  <a:gd name="connsiteY31" fmla="*/ 561230 h 2456092"/>
                  <a:gd name="connsiteX32" fmla="*/ 121823 w 912053"/>
                  <a:gd name="connsiteY32" fmla="*/ 607136 h 2456092"/>
                  <a:gd name="connsiteX33" fmla="*/ 99282 w 912053"/>
                  <a:gd name="connsiteY33" fmla="*/ 655278 h 2456092"/>
                  <a:gd name="connsiteX34" fmla="*/ 70562 w 912053"/>
                  <a:gd name="connsiteY34" fmla="*/ 714956 h 2456092"/>
                  <a:gd name="connsiteX35" fmla="*/ 9354 w 912053"/>
                  <a:gd name="connsiteY35" fmla="*/ 871801 h 2456092"/>
                  <a:gd name="connsiteX36" fmla="*/ 4940 w 912053"/>
                  <a:gd name="connsiteY36" fmla="*/ 952725 h 2456092"/>
                  <a:gd name="connsiteX37" fmla="*/ 12179 w 912053"/>
                  <a:gd name="connsiteY37" fmla="*/ 994806 h 2456092"/>
                  <a:gd name="connsiteX38" fmla="*/ 38663 w 912053"/>
                  <a:gd name="connsiteY38" fmla="*/ 1126638 h 2456092"/>
                  <a:gd name="connsiteX39" fmla="*/ 53435 w 912053"/>
                  <a:gd name="connsiteY39" fmla="*/ 1197263 h 2456092"/>
                  <a:gd name="connsiteX40" fmla="*/ 58438 w 912053"/>
                  <a:gd name="connsiteY40" fmla="*/ 1226984 h 2456092"/>
                  <a:gd name="connsiteX41" fmla="*/ 62381 w 912053"/>
                  <a:gd name="connsiteY41" fmla="*/ 1287721 h 2456092"/>
                  <a:gd name="connsiteX42" fmla="*/ 60380 w 912053"/>
                  <a:gd name="connsiteY42" fmla="*/ 1305377 h 2456092"/>
                  <a:gd name="connsiteX43" fmla="*/ 60792 w 912053"/>
                  <a:gd name="connsiteY43" fmla="*/ 1377061 h 2456092"/>
                  <a:gd name="connsiteX44" fmla="*/ 64970 w 912053"/>
                  <a:gd name="connsiteY44" fmla="*/ 1416022 h 2456092"/>
                  <a:gd name="connsiteX45" fmla="*/ 72209 w 912053"/>
                  <a:gd name="connsiteY45" fmla="*/ 1468579 h 2456092"/>
                  <a:gd name="connsiteX46" fmla="*/ 80508 w 912053"/>
                  <a:gd name="connsiteY46" fmla="*/ 1476289 h 2456092"/>
                  <a:gd name="connsiteX47" fmla="*/ 91455 w 912053"/>
                  <a:gd name="connsiteY47" fmla="*/ 1468402 h 2456092"/>
                  <a:gd name="connsiteX48" fmla="*/ 100577 w 912053"/>
                  <a:gd name="connsiteY48" fmla="*/ 1503715 h 2456092"/>
                  <a:gd name="connsiteX49" fmla="*/ 114937 w 912053"/>
                  <a:gd name="connsiteY49" fmla="*/ 1503244 h 2456092"/>
                  <a:gd name="connsiteX50" fmla="*/ 115879 w 912053"/>
                  <a:gd name="connsiteY50" fmla="*/ 1502832 h 2456092"/>
                  <a:gd name="connsiteX51" fmla="*/ 128591 w 912053"/>
                  <a:gd name="connsiteY51" fmla="*/ 1522607 h 2456092"/>
                  <a:gd name="connsiteX52" fmla="*/ 148896 w 912053"/>
                  <a:gd name="connsiteY52" fmla="*/ 1501772 h 2456092"/>
                  <a:gd name="connsiteX53" fmla="*/ 169142 w 912053"/>
                  <a:gd name="connsiteY53" fmla="*/ 1466460 h 2456092"/>
                  <a:gd name="connsiteX54" fmla="*/ 169907 w 912053"/>
                  <a:gd name="connsiteY54" fmla="*/ 1394129 h 2456092"/>
                  <a:gd name="connsiteX55" fmla="*/ 169907 w 912053"/>
                  <a:gd name="connsiteY55" fmla="*/ 1382358 h 2456092"/>
                  <a:gd name="connsiteX56" fmla="*/ 173144 w 912053"/>
                  <a:gd name="connsiteY56" fmla="*/ 1348870 h 2456092"/>
                  <a:gd name="connsiteX57" fmla="*/ 176204 w 912053"/>
                  <a:gd name="connsiteY57" fmla="*/ 1362877 h 2456092"/>
                  <a:gd name="connsiteX58" fmla="*/ 177617 w 912053"/>
                  <a:gd name="connsiteY58" fmla="*/ 1370882 h 2456092"/>
                  <a:gd name="connsiteX59" fmla="*/ 197509 w 912053"/>
                  <a:gd name="connsiteY59" fmla="*/ 1414963 h 2456092"/>
                  <a:gd name="connsiteX60" fmla="*/ 213047 w 912053"/>
                  <a:gd name="connsiteY60" fmla="*/ 1416258 h 2456092"/>
                  <a:gd name="connsiteX61" fmla="*/ 217873 w 912053"/>
                  <a:gd name="connsiteY61" fmla="*/ 1404016 h 2456092"/>
                  <a:gd name="connsiteX62" fmla="*/ 215636 w 912053"/>
                  <a:gd name="connsiteY62" fmla="*/ 1379357 h 2456092"/>
                  <a:gd name="connsiteX63" fmla="*/ 211399 w 912053"/>
                  <a:gd name="connsiteY63" fmla="*/ 1333509 h 2456092"/>
                  <a:gd name="connsiteX64" fmla="*/ 191035 w 912053"/>
                  <a:gd name="connsiteY64" fmla="*/ 1278952 h 2456092"/>
                  <a:gd name="connsiteX65" fmla="*/ 168965 w 912053"/>
                  <a:gd name="connsiteY65" fmla="*/ 1227161 h 2456092"/>
                  <a:gd name="connsiteX66" fmla="*/ 165787 w 912053"/>
                  <a:gd name="connsiteY66" fmla="*/ 1149650 h 2456092"/>
                  <a:gd name="connsiteX67" fmla="*/ 162609 w 912053"/>
                  <a:gd name="connsiteY67" fmla="*/ 1045714 h 2456092"/>
                  <a:gd name="connsiteX68" fmla="*/ 157547 w 912053"/>
                  <a:gd name="connsiteY68" fmla="*/ 933892 h 2456092"/>
                  <a:gd name="connsiteX69" fmla="*/ 195273 w 912053"/>
                  <a:gd name="connsiteY69" fmla="*/ 858383 h 2456092"/>
                  <a:gd name="connsiteX70" fmla="*/ 242356 w 912053"/>
                  <a:gd name="connsiteY70" fmla="*/ 764805 h 2456092"/>
                  <a:gd name="connsiteX71" fmla="*/ 251890 w 912053"/>
                  <a:gd name="connsiteY71" fmla="*/ 886044 h 2456092"/>
                  <a:gd name="connsiteX72" fmla="*/ 241591 w 912053"/>
                  <a:gd name="connsiteY72" fmla="*/ 966968 h 2456092"/>
                  <a:gd name="connsiteX73" fmla="*/ 229820 w 912053"/>
                  <a:gd name="connsiteY73" fmla="*/ 1041595 h 2456092"/>
                  <a:gd name="connsiteX74" fmla="*/ 225641 w 912053"/>
                  <a:gd name="connsiteY74" fmla="*/ 1303259 h 2456092"/>
                  <a:gd name="connsiteX75" fmla="*/ 238236 w 912053"/>
                  <a:gd name="connsiteY75" fmla="*/ 1501596 h 2456092"/>
                  <a:gd name="connsiteX76" fmla="*/ 245593 w 912053"/>
                  <a:gd name="connsiteY76" fmla="*/ 1616184 h 2456092"/>
                  <a:gd name="connsiteX77" fmla="*/ 234646 w 912053"/>
                  <a:gd name="connsiteY77" fmla="*/ 1710350 h 2456092"/>
                  <a:gd name="connsiteX78" fmla="*/ 228231 w 912053"/>
                  <a:gd name="connsiteY78" fmla="*/ 1742190 h 2456092"/>
                  <a:gd name="connsiteX79" fmla="*/ 228231 w 912053"/>
                  <a:gd name="connsiteY79" fmla="*/ 1979018 h 2456092"/>
                  <a:gd name="connsiteX80" fmla="*/ 257658 w 912053"/>
                  <a:gd name="connsiteY80" fmla="*/ 2197130 h 2456092"/>
                  <a:gd name="connsiteX81" fmla="*/ 254127 w 912053"/>
                  <a:gd name="connsiteY81" fmla="*/ 2263635 h 2456092"/>
                  <a:gd name="connsiteX82" fmla="*/ 252008 w 912053"/>
                  <a:gd name="connsiteY82" fmla="*/ 2297182 h 2456092"/>
                  <a:gd name="connsiteX83" fmla="*/ 258305 w 912053"/>
                  <a:gd name="connsiteY83" fmla="*/ 2327550 h 2456092"/>
                  <a:gd name="connsiteX84" fmla="*/ 265956 w 912053"/>
                  <a:gd name="connsiteY84" fmla="*/ 2354388 h 2456092"/>
                  <a:gd name="connsiteX85" fmla="*/ 294147 w 912053"/>
                  <a:gd name="connsiteY85" fmla="*/ 2421540 h 2456092"/>
                  <a:gd name="connsiteX86" fmla="*/ 309390 w 912053"/>
                  <a:gd name="connsiteY86" fmla="*/ 2434429 h 2456092"/>
                  <a:gd name="connsiteX87" fmla="*/ 319101 w 912053"/>
                  <a:gd name="connsiteY87" fmla="*/ 2443374 h 2456092"/>
                  <a:gd name="connsiteX88" fmla="*/ 340524 w 912053"/>
                  <a:gd name="connsiteY88" fmla="*/ 2441844 h 2456092"/>
                  <a:gd name="connsiteX89" fmla="*/ 351176 w 912053"/>
                  <a:gd name="connsiteY89" fmla="*/ 2447730 h 2456092"/>
                  <a:gd name="connsiteX90" fmla="*/ 363300 w 912053"/>
                  <a:gd name="connsiteY90" fmla="*/ 2444140 h 2456092"/>
                  <a:gd name="connsiteX91" fmla="*/ 373717 w 912053"/>
                  <a:gd name="connsiteY91" fmla="*/ 2454969 h 2456092"/>
                  <a:gd name="connsiteX92" fmla="*/ 380427 w 912053"/>
                  <a:gd name="connsiteY92" fmla="*/ 2456087 h 2456092"/>
                  <a:gd name="connsiteX93" fmla="*/ 387783 w 912053"/>
                  <a:gd name="connsiteY93" fmla="*/ 2453792 h 2456092"/>
                  <a:gd name="connsiteX94" fmla="*/ 390962 w 912053"/>
                  <a:gd name="connsiteY94" fmla="*/ 2449554 h 2456092"/>
                  <a:gd name="connsiteX95" fmla="*/ 402732 w 912053"/>
                  <a:gd name="connsiteY95" fmla="*/ 2455086 h 2456092"/>
                  <a:gd name="connsiteX96" fmla="*/ 419035 w 912053"/>
                  <a:gd name="connsiteY96" fmla="*/ 2447023 h 2456092"/>
                  <a:gd name="connsiteX97" fmla="*/ 445107 w 912053"/>
                  <a:gd name="connsiteY97" fmla="*/ 2450967 h 2456092"/>
                  <a:gd name="connsiteX98" fmla="*/ 457643 w 912053"/>
                  <a:gd name="connsiteY98" fmla="*/ 2442315 h 2456092"/>
                  <a:gd name="connsiteX99" fmla="*/ 457113 w 912053"/>
                  <a:gd name="connsiteY99" fmla="*/ 2404825 h 2456092"/>
                  <a:gd name="connsiteX100" fmla="*/ 445343 w 912053"/>
                  <a:gd name="connsiteY100" fmla="*/ 2385580 h 2456092"/>
                  <a:gd name="connsiteX101" fmla="*/ 432748 w 912053"/>
                  <a:gd name="connsiteY101" fmla="*/ 2365629 h 2456092"/>
                  <a:gd name="connsiteX102" fmla="*/ 416151 w 912053"/>
                  <a:gd name="connsiteY102" fmla="*/ 2333024 h 2456092"/>
                  <a:gd name="connsiteX103" fmla="*/ 371775 w 912053"/>
                  <a:gd name="connsiteY103" fmla="*/ 2242330 h 2456092"/>
                  <a:gd name="connsiteX104" fmla="*/ 367126 w 912053"/>
                  <a:gd name="connsiteY104" fmla="*/ 2131861 h 2456092"/>
                  <a:gd name="connsiteX105" fmla="*/ 372423 w 912053"/>
                  <a:gd name="connsiteY105" fmla="*/ 2075185 h 2456092"/>
                  <a:gd name="connsiteX106" fmla="*/ 390079 w 912053"/>
                  <a:gd name="connsiteY106" fmla="*/ 1912101 h 2456092"/>
                  <a:gd name="connsiteX107" fmla="*/ 401438 w 912053"/>
                  <a:gd name="connsiteY107" fmla="*/ 1824409 h 2456092"/>
                  <a:gd name="connsiteX108" fmla="*/ 426686 w 912053"/>
                  <a:gd name="connsiteY108" fmla="*/ 1704112 h 2456092"/>
                  <a:gd name="connsiteX109" fmla="*/ 465117 w 912053"/>
                  <a:gd name="connsiteY109" fmla="*/ 1521665 h 2456092"/>
                  <a:gd name="connsiteX110" fmla="*/ 479654 w 912053"/>
                  <a:gd name="connsiteY110" fmla="*/ 1386890 h 2456092"/>
                  <a:gd name="connsiteX111" fmla="*/ 497310 w 912053"/>
                  <a:gd name="connsiteY111" fmla="*/ 1623306 h 2456092"/>
                  <a:gd name="connsiteX112" fmla="*/ 470120 w 912053"/>
                  <a:gd name="connsiteY112" fmla="*/ 1810166 h 2456092"/>
                  <a:gd name="connsiteX113" fmla="*/ 481067 w 912053"/>
                  <a:gd name="connsiteY113" fmla="*/ 1911336 h 2456092"/>
                  <a:gd name="connsiteX114" fmla="*/ 491778 w 912053"/>
                  <a:gd name="connsiteY114" fmla="*/ 1984727 h 2456092"/>
                  <a:gd name="connsiteX115" fmla="*/ 504785 w 912053"/>
                  <a:gd name="connsiteY115" fmla="*/ 2125976 h 2456092"/>
                  <a:gd name="connsiteX116" fmla="*/ 494603 w 912053"/>
                  <a:gd name="connsiteY116" fmla="*/ 2163230 h 2456092"/>
                  <a:gd name="connsiteX117" fmla="*/ 485363 w 912053"/>
                  <a:gd name="connsiteY117" fmla="*/ 2190303 h 2456092"/>
                  <a:gd name="connsiteX118" fmla="*/ 520675 w 912053"/>
                  <a:gd name="connsiteY118" fmla="*/ 2247156 h 2456092"/>
                  <a:gd name="connsiteX119" fmla="*/ 539273 w 912053"/>
                  <a:gd name="connsiteY119" fmla="*/ 2251864 h 2456092"/>
                  <a:gd name="connsiteX120" fmla="*/ 595420 w 912053"/>
                  <a:gd name="connsiteY120" fmla="*/ 2272581 h 2456092"/>
                  <a:gd name="connsiteX121" fmla="*/ 608838 w 912053"/>
                  <a:gd name="connsiteY121" fmla="*/ 2288236 h 2456092"/>
                  <a:gd name="connsiteX122" fmla="*/ 645210 w 912053"/>
                  <a:gd name="connsiteY122" fmla="*/ 2322724 h 2456092"/>
                  <a:gd name="connsiteX123" fmla="*/ 677050 w 912053"/>
                  <a:gd name="connsiteY123" fmla="*/ 2334907 h 2456092"/>
                  <a:gd name="connsiteX124" fmla="*/ 697767 w 912053"/>
                  <a:gd name="connsiteY124" fmla="*/ 2343264 h 2456092"/>
                  <a:gd name="connsiteX125" fmla="*/ 740082 w 912053"/>
                  <a:gd name="connsiteY125" fmla="*/ 2357330 h 2456092"/>
                  <a:gd name="connsiteX126" fmla="*/ 755620 w 912053"/>
                  <a:gd name="connsiteY126" fmla="*/ 2346089 h 2456092"/>
                  <a:gd name="connsiteX127" fmla="*/ 756267 w 912053"/>
                  <a:gd name="connsiteY127" fmla="*/ 2337614 h 2456092"/>
                  <a:gd name="connsiteX128" fmla="*/ 763801 w 912053"/>
                  <a:gd name="connsiteY128" fmla="*/ 2335083 h 2456092"/>
                  <a:gd name="connsiteX129" fmla="*/ 770510 w 912053"/>
                  <a:gd name="connsiteY129" fmla="*/ 2317427 h 2456092"/>
                  <a:gd name="connsiteX130" fmla="*/ 772805 w 912053"/>
                  <a:gd name="connsiteY130" fmla="*/ 2296181 h 2456092"/>
                  <a:gd name="connsiteX131" fmla="*/ 765213 w 912053"/>
                  <a:gd name="connsiteY131" fmla="*/ 2273876 h 2456092"/>
                  <a:gd name="connsiteX132" fmla="*/ 742790 w 912053"/>
                  <a:gd name="connsiteY132" fmla="*/ 2252512 h 2456092"/>
                  <a:gd name="connsiteX133" fmla="*/ 724604 w 912053"/>
                  <a:gd name="connsiteY133" fmla="*/ 2241918 h 2456092"/>
                  <a:gd name="connsiteX134" fmla="*/ 686643 w 912053"/>
                  <a:gd name="connsiteY134" fmla="*/ 2218023 h 2456092"/>
                  <a:gd name="connsiteX135" fmla="*/ 629025 w 912053"/>
                  <a:gd name="connsiteY135" fmla="*/ 2151518 h 2456092"/>
                  <a:gd name="connsiteX136" fmla="*/ 619314 w 912053"/>
                  <a:gd name="connsiteY136" fmla="*/ 2097726 h 2456092"/>
                  <a:gd name="connsiteX137" fmla="*/ 633086 w 912053"/>
                  <a:gd name="connsiteY137" fmla="*/ 1955476 h 2456092"/>
                  <a:gd name="connsiteX138" fmla="*/ 649271 w 912053"/>
                  <a:gd name="connsiteY138" fmla="*/ 1790392 h 2456092"/>
                  <a:gd name="connsiteX139" fmla="*/ 673519 w 912053"/>
                  <a:gd name="connsiteY139" fmla="*/ 1636607 h 2456092"/>
                  <a:gd name="connsiteX140" fmla="*/ 698590 w 912053"/>
                  <a:gd name="connsiteY140" fmla="*/ 1524490 h 2456092"/>
                  <a:gd name="connsiteX141" fmla="*/ 701239 w 912053"/>
                  <a:gd name="connsiteY141" fmla="*/ 1496888 h 2456092"/>
                  <a:gd name="connsiteX142" fmla="*/ 702063 w 912053"/>
                  <a:gd name="connsiteY142" fmla="*/ 1489766 h 2456092"/>
                  <a:gd name="connsiteX143" fmla="*/ 721485 w 912053"/>
                  <a:gd name="connsiteY143" fmla="*/ 1237813 h 2456092"/>
                  <a:gd name="connsiteX144" fmla="*/ 706712 w 912053"/>
                  <a:gd name="connsiteY144" fmla="*/ 1094269 h 2456092"/>
                  <a:gd name="connsiteX145" fmla="*/ 698414 w 912053"/>
                  <a:gd name="connsiteY145" fmla="*/ 1032767 h 2456092"/>
                  <a:gd name="connsiteX146" fmla="*/ 689704 w 912053"/>
                  <a:gd name="connsiteY146" fmla="*/ 990686 h 2456092"/>
                  <a:gd name="connsiteX147" fmla="*/ 678874 w 912053"/>
                  <a:gd name="connsiteY147" fmla="*/ 941778 h 2456092"/>
                  <a:gd name="connsiteX148" fmla="*/ 683288 w 912053"/>
                  <a:gd name="connsiteY148" fmla="*/ 910939 h 2456092"/>
                  <a:gd name="connsiteX149" fmla="*/ 697296 w 912053"/>
                  <a:gd name="connsiteY149" fmla="*/ 959611 h 2456092"/>
                  <a:gd name="connsiteX150" fmla="*/ 730666 w 912053"/>
                  <a:gd name="connsiteY150" fmla="*/ 1032296 h 2456092"/>
                  <a:gd name="connsiteX151" fmla="*/ 740141 w 912053"/>
                  <a:gd name="connsiteY151" fmla="*/ 1049952 h 2456092"/>
                  <a:gd name="connsiteX152" fmla="*/ 777572 w 912053"/>
                  <a:gd name="connsiteY152" fmla="*/ 1124166 h 2456092"/>
                  <a:gd name="connsiteX153" fmla="*/ 785518 w 912053"/>
                  <a:gd name="connsiteY153" fmla="*/ 1141175 h 2456092"/>
                  <a:gd name="connsiteX154" fmla="*/ 796111 w 912053"/>
                  <a:gd name="connsiteY154" fmla="*/ 1172839 h 2456092"/>
                  <a:gd name="connsiteX155" fmla="*/ 793051 w 912053"/>
                  <a:gd name="connsiteY155" fmla="*/ 1188553 h 2456092"/>
                  <a:gd name="connsiteX156" fmla="*/ 788696 w 912053"/>
                  <a:gd name="connsiteY156" fmla="*/ 1226984 h 2456092"/>
                  <a:gd name="connsiteX157" fmla="*/ 797053 w 912053"/>
                  <a:gd name="connsiteY157" fmla="*/ 1263827 h 2456092"/>
                  <a:gd name="connsiteX158" fmla="*/ 801349 w 912053"/>
                  <a:gd name="connsiteY158" fmla="*/ 1280188 h 2456092"/>
                  <a:gd name="connsiteX159" fmla="*/ 801349 w 912053"/>
                  <a:gd name="connsiteY159" fmla="*/ 1320856 h 2456092"/>
                  <a:gd name="connsiteX160" fmla="*/ 796523 w 912053"/>
                  <a:gd name="connsiteY160" fmla="*/ 1339395 h 2456092"/>
                  <a:gd name="connsiteX161" fmla="*/ 791697 w 912053"/>
                  <a:gd name="connsiteY161" fmla="*/ 1353108 h 2456092"/>
                  <a:gd name="connsiteX162" fmla="*/ 796464 w 912053"/>
                  <a:gd name="connsiteY162" fmla="*/ 1374354 h 2456092"/>
                  <a:gd name="connsiteX163" fmla="*/ 806646 w 912053"/>
                  <a:gd name="connsiteY163" fmla="*/ 1388302 h 2456092"/>
                  <a:gd name="connsiteX164" fmla="*/ 812002 w 912053"/>
                  <a:gd name="connsiteY164" fmla="*/ 1405664 h 2456092"/>
                  <a:gd name="connsiteX165" fmla="*/ 819241 w 912053"/>
                  <a:gd name="connsiteY165" fmla="*/ 1409549 h 2456092"/>
                  <a:gd name="connsiteX166" fmla="*/ 832895 w 912053"/>
                  <a:gd name="connsiteY166" fmla="*/ 1404075 h 2456092"/>
                  <a:gd name="connsiteX167" fmla="*/ 843606 w 912053"/>
                  <a:gd name="connsiteY167" fmla="*/ 1391657 h 2456092"/>
                  <a:gd name="connsiteX168" fmla="*/ 854082 w 912053"/>
                  <a:gd name="connsiteY168" fmla="*/ 1402192 h 2456092"/>
                  <a:gd name="connsiteX169" fmla="*/ 896222 w 912053"/>
                  <a:gd name="connsiteY169" fmla="*/ 1347929 h 2456092"/>
                  <a:gd name="connsiteX170" fmla="*/ 912053 w 912053"/>
                  <a:gd name="connsiteY170" fmla="*/ 1264886 h 2456092"/>
                  <a:gd name="connsiteX171" fmla="*/ 886334 w 912053"/>
                  <a:gd name="connsiteY171" fmla="*/ 1167424 h 2456092"/>
                  <a:gd name="connsiteX172" fmla="*/ 890748 w 912053"/>
                  <a:gd name="connsiteY172" fmla="*/ 1345692 h 2456092"/>
                  <a:gd name="connsiteX173" fmla="*/ 856142 w 912053"/>
                  <a:gd name="connsiteY173" fmla="*/ 1396424 h 2456092"/>
                  <a:gd name="connsiteX174" fmla="*/ 856142 w 912053"/>
                  <a:gd name="connsiteY174" fmla="*/ 1396424 h 2456092"/>
                  <a:gd name="connsiteX175" fmla="*/ 848727 w 912053"/>
                  <a:gd name="connsiteY175" fmla="*/ 1384065 h 2456092"/>
                  <a:gd name="connsiteX176" fmla="*/ 847785 w 912053"/>
                  <a:gd name="connsiteY176" fmla="*/ 1381475 h 2456092"/>
                  <a:gd name="connsiteX177" fmla="*/ 855142 w 912053"/>
                  <a:gd name="connsiteY177" fmla="*/ 1370470 h 2456092"/>
                  <a:gd name="connsiteX178" fmla="*/ 860203 w 912053"/>
                  <a:gd name="connsiteY178" fmla="*/ 1358051 h 2456092"/>
                  <a:gd name="connsiteX179" fmla="*/ 860615 w 912053"/>
                  <a:gd name="connsiteY179" fmla="*/ 1358051 h 2456092"/>
                  <a:gd name="connsiteX180" fmla="*/ 870914 w 912053"/>
                  <a:gd name="connsiteY180" fmla="*/ 1359170 h 2456092"/>
                  <a:gd name="connsiteX181" fmla="*/ 877918 w 912053"/>
                  <a:gd name="connsiteY181" fmla="*/ 1351578 h 2456092"/>
                  <a:gd name="connsiteX182" fmla="*/ 880096 w 912053"/>
                  <a:gd name="connsiteY182" fmla="*/ 1342808 h 2456092"/>
                  <a:gd name="connsiteX183" fmla="*/ 882097 w 912053"/>
                  <a:gd name="connsiteY183" fmla="*/ 1325741 h 2456092"/>
                  <a:gd name="connsiteX184" fmla="*/ 884510 w 912053"/>
                  <a:gd name="connsiteY184" fmla="*/ 1308967 h 2456092"/>
                  <a:gd name="connsiteX185" fmla="*/ 891337 w 912053"/>
                  <a:gd name="connsiteY185" fmla="*/ 1275538 h 2456092"/>
                  <a:gd name="connsiteX186" fmla="*/ 881685 w 912053"/>
                  <a:gd name="connsiteY186" fmla="*/ 1308379 h 2456092"/>
                  <a:gd name="connsiteX187" fmla="*/ 878448 w 912053"/>
                  <a:gd name="connsiteY187" fmla="*/ 1325211 h 2456092"/>
                  <a:gd name="connsiteX188" fmla="*/ 875681 w 912053"/>
                  <a:gd name="connsiteY188" fmla="*/ 1341984 h 2456092"/>
                  <a:gd name="connsiteX189" fmla="*/ 873327 w 912053"/>
                  <a:gd name="connsiteY189" fmla="*/ 1349635 h 2456092"/>
                  <a:gd name="connsiteX190" fmla="*/ 869266 w 912053"/>
                  <a:gd name="connsiteY190" fmla="*/ 1354344 h 2456092"/>
                  <a:gd name="connsiteX191" fmla="*/ 863028 w 912053"/>
                  <a:gd name="connsiteY191" fmla="*/ 1353461 h 2456092"/>
                  <a:gd name="connsiteX192" fmla="*/ 858437 w 912053"/>
                  <a:gd name="connsiteY192" fmla="*/ 1348400 h 2456092"/>
                  <a:gd name="connsiteX193" fmla="*/ 854847 w 912053"/>
                  <a:gd name="connsiteY193" fmla="*/ 1332921 h 2456092"/>
                  <a:gd name="connsiteX194" fmla="*/ 854376 w 912053"/>
                  <a:gd name="connsiteY194" fmla="*/ 1316148 h 2456092"/>
                  <a:gd name="connsiteX195" fmla="*/ 853082 w 912053"/>
                  <a:gd name="connsiteY195" fmla="*/ 1298491 h 2456092"/>
                  <a:gd name="connsiteX196" fmla="*/ 847196 w 912053"/>
                  <a:gd name="connsiteY196" fmla="*/ 1281836 h 2456092"/>
                  <a:gd name="connsiteX197" fmla="*/ 835425 w 912053"/>
                  <a:gd name="connsiteY197" fmla="*/ 1250584 h 2456092"/>
                  <a:gd name="connsiteX198" fmla="*/ 834955 w 912053"/>
                  <a:gd name="connsiteY198" fmla="*/ 1246582 h 2456092"/>
                  <a:gd name="connsiteX199" fmla="*/ 834955 w 912053"/>
                  <a:gd name="connsiteY199" fmla="*/ 1242521 h 2456092"/>
                  <a:gd name="connsiteX200" fmla="*/ 836014 w 912053"/>
                  <a:gd name="connsiteY200" fmla="*/ 1234282 h 2456092"/>
                  <a:gd name="connsiteX201" fmla="*/ 838251 w 912053"/>
                  <a:gd name="connsiteY201" fmla="*/ 1217273 h 2456092"/>
                  <a:gd name="connsiteX202" fmla="*/ 833542 w 912053"/>
                  <a:gd name="connsiteY202" fmla="*/ 1183609 h 2456092"/>
                  <a:gd name="connsiteX203" fmla="*/ 835425 w 912053"/>
                  <a:gd name="connsiteY203" fmla="*/ 1216920 h 2456092"/>
                  <a:gd name="connsiteX204" fmla="*/ 832365 w 912053"/>
                  <a:gd name="connsiteY204" fmla="*/ 1233635 h 2456092"/>
                  <a:gd name="connsiteX205" fmla="*/ 830835 w 912053"/>
                  <a:gd name="connsiteY205" fmla="*/ 1242286 h 2456092"/>
                  <a:gd name="connsiteX206" fmla="*/ 830835 w 912053"/>
                  <a:gd name="connsiteY206" fmla="*/ 1246759 h 2456092"/>
                  <a:gd name="connsiteX207" fmla="*/ 831129 w 912053"/>
                  <a:gd name="connsiteY207" fmla="*/ 1251232 h 2456092"/>
                  <a:gd name="connsiteX208" fmla="*/ 842488 w 912053"/>
                  <a:gd name="connsiteY208" fmla="*/ 1283955 h 2456092"/>
                  <a:gd name="connsiteX209" fmla="*/ 847549 w 912053"/>
                  <a:gd name="connsiteY209" fmla="*/ 1299669 h 2456092"/>
                  <a:gd name="connsiteX210" fmla="*/ 848432 w 912053"/>
                  <a:gd name="connsiteY210" fmla="*/ 1316030 h 2456092"/>
                  <a:gd name="connsiteX211" fmla="*/ 849197 w 912053"/>
                  <a:gd name="connsiteY211" fmla="*/ 1333392 h 2456092"/>
                  <a:gd name="connsiteX212" fmla="*/ 853670 w 912053"/>
                  <a:gd name="connsiteY212" fmla="*/ 1351048 h 2456092"/>
                  <a:gd name="connsiteX213" fmla="*/ 859556 w 912053"/>
                  <a:gd name="connsiteY213" fmla="*/ 1357522 h 2456092"/>
                  <a:gd name="connsiteX214" fmla="*/ 852611 w 912053"/>
                  <a:gd name="connsiteY214" fmla="*/ 1369293 h 2456092"/>
                  <a:gd name="connsiteX215" fmla="*/ 847020 w 912053"/>
                  <a:gd name="connsiteY215" fmla="*/ 1381063 h 2456092"/>
                  <a:gd name="connsiteX216" fmla="*/ 847020 w 912053"/>
                  <a:gd name="connsiteY216" fmla="*/ 1381063 h 2456092"/>
                  <a:gd name="connsiteX217" fmla="*/ 843547 w 912053"/>
                  <a:gd name="connsiteY217" fmla="*/ 1382123 h 2456092"/>
                  <a:gd name="connsiteX218" fmla="*/ 829187 w 912053"/>
                  <a:gd name="connsiteY218" fmla="*/ 1399779 h 2456092"/>
                  <a:gd name="connsiteX219" fmla="*/ 819947 w 912053"/>
                  <a:gd name="connsiteY219" fmla="*/ 1403840 h 2456092"/>
                  <a:gd name="connsiteX220" fmla="*/ 816828 w 912053"/>
                  <a:gd name="connsiteY220" fmla="*/ 1402133 h 2456092"/>
                  <a:gd name="connsiteX221" fmla="*/ 813061 w 912053"/>
                  <a:gd name="connsiteY221" fmla="*/ 1387008 h 2456092"/>
                  <a:gd name="connsiteX222" fmla="*/ 812531 w 912053"/>
                  <a:gd name="connsiteY222" fmla="*/ 1384536 h 2456092"/>
                  <a:gd name="connsiteX223" fmla="*/ 811649 w 912053"/>
                  <a:gd name="connsiteY223" fmla="*/ 1383771 h 2456092"/>
                  <a:gd name="connsiteX224" fmla="*/ 823419 w 912053"/>
                  <a:gd name="connsiteY224" fmla="*/ 1363407 h 2456092"/>
                  <a:gd name="connsiteX225" fmla="*/ 834249 w 912053"/>
                  <a:gd name="connsiteY225" fmla="*/ 1338983 h 2456092"/>
                  <a:gd name="connsiteX226" fmla="*/ 835896 w 912053"/>
                  <a:gd name="connsiteY226" fmla="*/ 1312322 h 2456092"/>
                  <a:gd name="connsiteX227" fmla="*/ 833130 w 912053"/>
                  <a:gd name="connsiteY227" fmla="*/ 1286014 h 2456092"/>
                  <a:gd name="connsiteX228" fmla="*/ 833601 w 912053"/>
                  <a:gd name="connsiteY228" fmla="*/ 1312381 h 2456092"/>
                  <a:gd name="connsiteX229" fmla="*/ 831365 w 912053"/>
                  <a:gd name="connsiteY229" fmla="*/ 1338277 h 2456092"/>
                  <a:gd name="connsiteX230" fmla="*/ 821418 w 912053"/>
                  <a:gd name="connsiteY230" fmla="*/ 1362348 h 2456092"/>
                  <a:gd name="connsiteX231" fmla="*/ 811354 w 912053"/>
                  <a:gd name="connsiteY231" fmla="*/ 1383653 h 2456092"/>
                  <a:gd name="connsiteX232" fmla="*/ 810354 w 912053"/>
                  <a:gd name="connsiteY232" fmla="*/ 1383359 h 2456092"/>
                  <a:gd name="connsiteX233" fmla="*/ 802232 w 912053"/>
                  <a:gd name="connsiteY233" fmla="*/ 1372294 h 2456092"/>
                  <a:gd name="connsiteX234" fmla="*/ 800878 w 912053"/>
                  <a:gd name="connsiteY234" fmla="*/ 1370293 h 2456092"/>
                  <a:gd name="connsiteX235" fmla="*/ 799525 w 912053"/>
                  <a:gd name="connsiteY235" fmla="*/ 1368998 h 2456092"/>
                  <a:gd name="connsiteX236" fmla="*/ 801467 w 912053"/>
                  <a:gd name="connsiteY236" fmla="*/ 1361701 h 2456092"/>
                  <a:gd name="connsiteX237" fmla="*/ 806352 w 912053"/>
                  <a:gd name="connsiteY237" fmla="*/ 1351283 h 2456092"/>
                  <a:gd name="connsiteX238" fmla="*/ 816239 w 912053"/>
                  <a:gd name="connsiteY238" fmla="*/ 1330214 h 2456092"/>
                  <a:gd name="connsiteX239" fmla="*/ 819300 w 912053"/>
                  <a:gd name="connsiteY239" fmla="*/ 1306966 h 2456092"/>
                  <a:gd name="connsiteX240" fmla="*/ 816239 w 912053"/>
                  <a:gd name="connsiteY240" fmla="*/ 1283955 h 2456092"/>
                  <a:gd name="connsiteX241" fmla="*/ 817063 w 912053"/>
                  <a:gd name="connsiteY241" fmla="*/ 1307025 h 2456092"/>
                  <a:gd name="connsiteX242" fmla="*/ 813414 w 912053"/>
                  <a:gd name="connsiteY242" fmla="*/ 1329331 h 2456092"/>
                  <a:gd name="connsiteX243" fmla="*/ 804292 w 912053"/>
                  <a:gd name="connsiteY243" fmla="*/ 1350342 h 2456092"/>
                  <a:gd name="connsiteX244" fmla="*/ 798995 w 912053"/>
                  <a:gd name="connsiteY244" fmla="*/ 1368351 h 2456092"/>
                  <a:gd name="connsiteX245" fmla="*/ 797583 w 912053"/>
                  <a:gd name="connsiteY245" fmla="*/ 1354638 h 2456092"/>
                  <a:gd name="connsiteX246" fmla="*/ 802114 w 912053"/>
                  <a:gd name="connsiteY246" fmla="*/ 1341808 h 2456092"/>
                  <a:gd name="connsiteX247" fmla="*/ 807411 w 912053"/>
                  <a:gd name="connsiteY247" fmla="*/ 1320974 h 2456092"/>
                  <a:gd name="connsiteX248" fmla="*/ 807411 w 912053"/>
                  <a:gd name="connsiteY248" fmla="*/ 1279305 h 2456092"/>
                  <a:gd name="connsiteX249" fmla="*/ 802997 w 912053"/>
                  <a:gd name="connsiteY249" fmla="*/ 1262296 h 2456092"/>
                  <a:gd name="connsiteX250" fmla="*/ 794816 w 912053"/>
                  <a:gd name="connsiteY250" fmla="*/ 1226396 h 2456092"/>
                  <a:gd name="connsiteX251" fmla="*/ 799054 w 912053"/>
                  <a:gd name="connsiteY251" fmla="*/ 1190083 h 2456092"/>
                  <a:gd name="connsiteX252" fmla="*/ 802291 w 912053"/>
                  <a:gd name="connsiteY252" fmla="*/ 1173192 h 2456092"/>
                  <a:gd name="connsiteX253" fmla="*/ 791109 w 912053"/>
                  <a:gd name="connsiteY253" fmla="*/ 1138762 h 2456092"/>
                  <a:gd name="connsiteX254" fmla="*/ 783163 w 912053"/>
                  <a:gd name="connsiteY254" fmla="*/ 1121812 h 2456092"/>
                  <a:gd name="connsiteX255" fmla="*/ 745615 w 912053"/>
                  <a:gd name="connsiteY255" fmla="*/ 1047362 h 2456092"/>
                  <a:gd name="connsiteX256" fmla="*/ 736139 w 912053"/>
                  <a:gd name="connsiteY256" fmla="*/ 1029706 h 2456092"/>
                  <a:gd name="connsiteX257" fmla="*/ 703122 w 912053"/>
                  <a:gd name="connsiteY257" fmla="*/ 957787 h 2456092"/>
                  <a:gd name="connsiteX258" fmla="*/ 687232 w 912053"/>
                  <a:gd name="connsiteY258" fmla="*/ 899757 h 2456092"/>
                  <a:gd name="connsiteX259" fmla="*/ 683112 w 912053"/>
                  <a:gd name="connsiteY259" fmla="*/ 881100 h 2456092"/>
                  <a:gd name="connsiteX260" fmla="*/ 675579 w 912053"/>
                  <a:gd name="connsiteY260" fmla="*/ 843022 h 2456092"/>
                  <a:gd name="connsiteX261" fmla="*/ 682406 w 912053"/>
                  <a:gd name="connsiteY261" fmla="*/ 799588 h 2456092"/>
                  <a:gd name="connsiteX262" fmla="*/ 683053 w 912053"/>
                  <a:gd name="connsiteY262" fmla="*/ 756683 h 2456092"/>
                  <a:gd name="connsiteX263" fmla="*/ 707065 w 912053"/>
                  <a:gd name="connsiteY263" fmla="*/ 697830 h 2456092"/>
                  <a:gd name="connsiteX264" fmla="*/ 708360 w 912053"/>
                  <a:gd name="connsiteY264" fmla="*/ 665166 h 2456092"/>
                  <a:gd name="connsiteX265" fmla="*/ 705476 w 912053"/>
                  <a:gd name="connsiteY265" fmla="*/ 633267 h 2456092"/>
                  <a:gd name="connsiteX266" fmla="*/ 694883 w 912053"/>
                  <a:gd name="connsiteY266" fmla="*/ 569999 h 2456092"/>
                  <a:gd name="connsiteX267" fmla="*/ 686231 w 912053"/>
                  <a:gd name="connsiteY267" fmla="*/ 539160 h 2456092"/>
                  <a:gd name="connsiteX268" fmla="*/ 675932 w 912053"/>
                  <a:gd name="connsiteY268" fmla="*/ 508909 h 2456092"/>
                  <a:gd name="connsiteX269" fmla="*/ 689704 w 912053"/>
                  <a:gd name="connsiteY269" fmla="*/ 571117 h 2456092"/>
                  <a:gd name="connsiteX270" fmla="*/ 697355 w 912053"/>
                  <a:gd name="connsiteY270" fmla="*/ 633267 h 2456092"/>
                  <a:gd name="connsiteX271" fmla="*/ 699591 w 912053"/>
                  <a:gd name="connsiteY271" fmla="*/ 664930 h 2456092"/>
                  <a:gd name="connsiteX272" fmla="*/ 698061 w 912053"/>
                  <a:gd name="connsiteY272" fmla="*/ 695887 h 2456092"/>
                  <a:gd name="connsiteX273" fmla="*/ 675814 w 912053"/>
                  <a:gd name="connsiteY273" fmla="*/ 752387 h 2456092"/>
                  <a:gd name="connsiteX274" fmla="*/ 674755 w 912053"/>
                  <a:gd name="connsiteY274" fmla="*/ 753682 h 2456092"/>
                  <a:gd name="connsiteX275" fmla="*/ 674755 w 912053"/>
                  <a:gd name="connsiteY275" fmla="*/ 755212 h 2456092"/>
                  <a:gd name="connsiteX276" fmla="*/ 675814 w 912053"/>
                  <a:gd name="connsiteY276" fmla="*/ 798705 h 2456092"/>
                  <a:gd name="connsiteX277" fmla="*/ 671871 w 912053"/>
                  <a:gd name="connsiteY277" fmla="*/ 842139 h 2456092"/>
                  <a:gd name="connsiteX278" fmla="*/ 671871 w 912053"/>
                  <a:gd name="connsiteY278" fmla="*/ 842610 h 2456092"/>
                  <a:gd name="connsiteX279" fmla="*/ 671871 w 912053"/>
                  <a:gd name="connsiteY279" fmla="*/ 842904 h 2456092"/>
                  <a:gd name="connsiteX280" fmla="*/ 676226 w 912053"/>
                  <a:gd name="connsiteY280" fmla="*/ 878216 h 2456092"/>
                  <a:gd name="connsiteX281" fmla="*/ 676226 w 912053"/>
                  <a:gd name="connsiteY281" fmla="*/ 878923 h 2456092"/>
                  <a:gd name="connsiteX282" fmla="*/ 676226 w 912053"/>
                  <a:gd name="connsiteY282" fmla="*/ 879923 h 2456092"/>
                  <a:gd name="connsiteX283" fmla="*/ 676226 w 912053"/>
                  <a:gd name="connsiteY283" fmla="*/ 880217 h 2456092"/>
                  <a:gd name="connsiteX284" fmla="*/ 676226 w 912053"/>
                  <a:gd name="connsiteY284" fmla="*/ 880217 h 2456092"/>
                  <a:gd name="connsiteX285" fmla="*/ 672871 w 912053"/>
                  <a:gd name="connsiteY285" fmla="*/ 940955 h 2456092"/>
                  <a:gd name="connsiteX286" fmla="*/ 672871 w 912053"/>
                  <a:gd name="connsiteY286" fmla="*/ 941896 h 2456092"/>
                  <a:gd name="connsiteX287" fmla="*/ 683936 w 912053"/>
                  <a:gd name="connsiteY287" fmla="*/ 992099 h 2456092"/>
                  <a:gd name="connsiteX288" fmla="*/ 692411 w 912053"/>
                  <a:gd name="connsiteY288" fmla="*/ 1032884 h 2456092"/>
                  <a:gd name="connsiteX289" fmla="*/ 700886 w 912053"/>
                  <a:gd name="connsiteY289" fmla="*/ 1095564 h 2456092"/>
                  <a:gd name="connsiteX290" fmla="*/ 715599 w 912053"/>
                  <a:gd name="connsiteY290" fmla="*/ 1238107 h 2456092"/>
                  <a:gd name="connsiteX291" fmla="*/ 696236 w 912053"/>
                  <a:gd name="connsiteY291" fmla="*/ 1489354 h 2456092"/>
                  <a:gd name="connsiteX292" fmla="*/ 695354 w 912053"/>
                  <a:gd name="connsiteY292" fmla="*/ 1496476 h 2456092"/>
                  <a:gd name="connsiteX293" fmla="*/ 692764 w 912053"/>
                  <a:gd name="connsiteY293" fmla="*/ 1524313 h 2456092"/>
                  <a:gd name="connsiteX294" fmla="*/ 668457 w 912053"/>
                  <a:gd name="connsiteY294" fmla="*/ 1633899 h 2456092"/>
                  <a:gd name="connsiteX295" fmla="*/ 643386 w 912053"/>
                  <a:gd name="connsiteY295" fmla="*/ 1790215 h 2456092"/>
                  <a:gd name="connsiteX296" fmla="*/ 627201 w 912053"/>
                  <a:gd name="connsiteY296" fmla="*/ 1955006 h 2456092"/>
                  <a:gd name="connsiteX297" fmla="*/ 613429 w 912053"/>
                  <a:gd name="connsiteY297" fmla="*/ 2097608 h 2456092"/>
                  <a:gd name="connsiteX298" fmla="*/ 623670 w 912053"/>
                  <a:gd name="connsiteY298" fmla="*/ 2154049 h 2456092"/>
                  <a:gd name="connsiteX299" fmla="*/ 683171 w 912053"/>
                  <a:gd name="connsiteY299" fmla="*/ 2222908 h 2456092"/>
                  <a:gd name="connsiteX300" fmla="*/ 721720 w 912053"/>
                  <a:gd name="connsiteY300" fmla="*/ 2247156 h 2456092"/>
                  <a:gd name="connsiteX301" fmla="*/ 739376 w 912053"/>
                  <a:gd name="connsiteY301" fmla="*/ 2257573 h 2456092"/>
                  <a:gd name="connsiteX302" fmla="*/ 759681 w 912053"/>
                  <a:gd name="connsiteY302" fmla="*/ 2276583 h 2456092"/>
                  <a:gd name="connsiteX303" fmla="*/ 760328 w 912053"/>
                  <a:gd name="connsiteY303" fmla="*/ 2277642 h 2456092"/>
                  <a:gd name="connsiteX304" fmla="*/ 766684 w 912053"/>
                  <a:gd name="connsiteY304" fmla="*/ 2297123 h 2456092"/>
                  <a:gd name="connsiteX305" fmla="*/ 767155 w 912053"/>
                  <a:gd name="connsiteY305" fmla="*/ 2298771 h 2456092"/>
                  <a:gd name="connsiteX306" fmla="*/ 764860 w 912053"/>
                  <a:gd name="connsiteY306" fmla="*/ 2314838 h 2456092"/>
                  <a:gd name="connsiteX307" fmla="*/ 764330 w 912053"/>
                  <a:gd name="connsiteY307" fmla="*/ 2318369 h 2456092"/>
                  <a:gd name="connsiteX308" fmla="*/ 760505 w 912053"/>
                  <a:gd name="connsiteY308" fmla="*/ 2330140 h 2456092"/>
                  <a:gd name="connsiteX309" fmla="*/ 752736 w 912053"/>
                  <a:gd name="connsiteY309" fmla="*/ 2331199 h 2456092"/>
                  <a:gd name="connsiteX310" fmla="*/ 748728 w 912053"/>
                  <a:gd name="connsiteY310" fmla="*/ 2332317 h 2456092"/>
                  <a:gd name="connsiteX311" fmla="*/ 748793 w 912053"/>
                  <a:gd name="connsiteY311" fmla="*/ 2335319 h 2456092"/>
                  <a:gd name="connsiteX312" fmla="*/ 749970 w 912053"/>
                  <a:gd name="connsiteY312" fmla="*/ 2343970 h 2456092"/>
                  <a:gd name="connsiteX313" fmla="*/ 738493 w 912053"/>
                  <a:gd name="connsiteY313" fmla="*/ 2351680 h 2456092"/>
                  <a:gd name="connsiteX314" fmla="*/ 701062 w 912053"/>
                  <a:gd name="connsiteY314" fmla="*/ 2338615 h 2456092"/>
                  <a:gd name="connsiteX315" fmla="*/ 678404 w 912053"/>
                  <a:gd name="connsiteY315" fmla="*/ 2329257 h 2456092"/>
                  <a:gd name="connsiteX316" fmla="*/ 647800 w 912053"/>
                  <a:gd name="connsiteY316" fmla="*/ 2317486 h 2456092"/>
                  <a:gd name="connsiteX317" fmla="*/ 613194 w 912053"/>
                  <a:gd name="connsiteY317" fmla="*/ 2284528 h 2456092"/>
                  <a:gd name="connsiteX318" fmla="*/ 599657 w 912053"/>
                  <a:gd name="connsiteY318" fmla="*/ 2268696 h 2456092"/>
                  <a:gd name="connsiteX319" fmla="*/ 540803 w 912053"/>
                  <a:gd name="connsiteY319" fmla="*/ 2246450 h 2456092"/>
                  <a:gd name="connsiteX320" fmla="*/ 522382 w 912053"/>
                  <a:gd name="connsiteY320" fmla="*/ 2241800 h 2456092"/>
                  <a:gd name="connsiteX321" fmla="*/ 491013 w 912053"/>
                  <a:gd name="connsiteY321" fmla="*/ 2192128 h 2456092"/>
                  <a:gd name="connsiteX322" fmla="*/ 500077 w 912053"/>
                  <a:gd name="connsiteY322" fmla="*/ 2165643 h 2456092"/>
                  <a:gd name="connsiteX323" fmla="*/ 510611 w 912053"/>
                  <a:gd name="connsiteY323" fmla="*/ 2126565 h 2456092"/>
                  <a:gd name="connsiteX324" fmla="*/ 497546 w 912053"/>
                  <a:gd name="connsiteY324" fmla="*/ 1984374 h 2456092"/>
                  <a:gd name="connsiteX325" fmla="*/ 486834 w 912053"/>
                  <a:gd name="connsiteY325" fmla="*/ 1910747 h 2456092"/>
                  <a:gd name="connsiteX326" fmla="*/ 475947 w 912053"/>
                  <a:gd name="connsiteY326" fmla="*/ 1810343 h 2456092"/>
                  <a:gd name="connsiteX327" fmla="*/ 502843 w 912053"/>
                  <a:gd name="connsiteY327" fmla="*/ 1625365 h 2456092"/>
                  <a:gd name="connsiteX328" fmla="*/ 481420 w 912053"/>
                  <a:gd name="connsiteY328" fmla="*/ 1364878 h 2456092"/>
                  <a:gd name="connsiteX329" fmla="*/ 478359 w 912053"/>
                  <a:gd name="connsiteY329" fmla="*/ 1362524 h 2456092"/>
                  <a:gd name="connsiteX330" fmla="*/ 475593 w 912053"/>
                  <a:gd name="connsiteY330" fmla="*/ 1365173 h 2456092"/>
                  <a:gd name="connsiteX331" fmla="*/ 459173 w 912053"/>
                  <a:gd name="connsiteY331" fmla="*/ 1521253 h 2456092"/>
                  <a:gd name="connsiteX332" fmla="*/ 421036 w 912053"/>
                  <a:gd name="connsiteY332" fmla="*/ 1702229 h 2456092"/>
                  <a:gd name="connsiteX333" fmla="*/ 395435 w 912053"/>
                  <a:gd name="connsiteY333" fmla="*/ 1823879 h 2456092"/>
                  <a:gd name="connsiteX334" fmla="*/ 384076 w 912053"/>
                  <a:gd name="connsiteY334" fmla="*/ 1911454 h 2456092"/>
                  <a:gd name="connsiteX335" fmla="*/ 366420 w 912053"/>
                  <a:gd name="connsiteY335" fmla="*/ 2075185 h 2456092"/>
                  <a:gd name="connsiteX336" fmla="*/ 361182 w 912053"/>
                  <a:gd name="connsiteY336" fmla="*/ 2131273 h 2456092"/>
                  <a:gd name="connsiteX337" fmla="*/ 366243 w 912053"/>
                  <a:gd name="connsiteY337" fmla="*/ 2244684 h 2456092"/>
                  <a:gd name="connsiteX338" fmla="*/ 410854 w 912053"/>
                  <a:gd name="connsiteY338" fmla="*/ 2335966 h 2456092"/>
                  <a:gd name="connsiteX339" fmla="*/ 427157 w 912053"/>
                  <a:gd name="connsiteY339" fmla="*/ 2368042 h 2456092"/>
                  <a:gd name="connsiteX340" fmla="*/ 440575 w 912053"/>
                  <a:gd name="connsiteY340" fmla="*/ 2389347 h 2456092"/>
                  <a:gd name="connsiteX341" fmla="*/ 451581 w 912053"/>
                  <a:gd name="connsiteY341" fmla="*/ 2407003 h 2456092"/>
                  <a:gd name="connsiteX342" fmla="*/ 452523 w 912053"/>
                  <a:gd name="connsiteY342" fmla="*/ 2439608 h 2456092"/>
                  <a:gd name="connsiteX343" fmla="*/ 444048 w 912053"/>
                  <a:gd name="connsiteY343" fmla="*/ 2445493 h 2456092"/>
                  <a:gd name="connsiteX344" fmla="*/ 419800 w 912053"/>
                  <a:gd name="connsiteY344" fmla="*/ 2440550 h 2456092"/>
                  <a:gd name="connsiteX345" fmla="*/ 415557 w 912053"/>
                  <a:gd name="connsiteY345" fmla="*/ 2440697 h 2456092"/>
                  <a:gd name="connsiteX346" fmla="*/ 414856 w 912053"/>
                  <a:gd name="connsiteY346" fmla="*/ 2441962 h 2456092"/>
                  <a:gd name="connsiteX347" fmla="*/ 403439 w 912053"/>
                  <a:gd name="connsiteY347" fmla="*/ 2449495 h 2456092"/>
                  <a:gd name="connsiteX348" fmla="*/ 391668 w 912053"/>
                  <a:gd name="connsiteY348" fmla="*/ 2442256 h 2456092"/>
                  <a:gd name="connsiteX349" fmla="*/ 388372 w 912053"/>
                  <a:gd name="connsiteY349" fmla="*/ 2441609 h 2456092"/>
                  <a:gd name="connsiteX350" fmla="*/ 386606 w 912053"/>
                  <a:gd name="connsiteY350" fmla="*/ 2444434 h 2456092"/>
                  <a:gd name="connsiteX351" fmla="*/ 384547 w 912053"/>
                  <a:gd name="connsiteY351" fmla="*/ 2449436 h 2456092"/>
                  <a:gd name="connsiteX352" fmla="*/ 375777 w 912053"/>
                  <a:gd name="connsiteY352" fmla="*/ 2449436 h 2456092"/>
                  <a:gd name="connsiteX353" fmla="*/ 367185 w 912053"/>
                  <a:gd name="connsiteY353" fmla="*/ 2437666 h 2456092"/>
                  <a:gd name="connsiteX354" fmla="*/ 364419 w 912053"/>
                  <a:gd name="connsiteY354" fmla="*/ 2435724 h 2456092"/>
                  <a:gd name="connsiteX355" fmla="*/ 364419 w 912053"/>
                  <a:gd name="connsiteY355" fmla="*/ 2435724 h 2456092"/>
                  <a:gd name="connsiteX356" fmla="*/ 361711 w 912053"/>
                  <a:gd name="connsiteY356" fmla="*/ 2437607 h 2456092"/>
                  <a:gd name="connsiteX357" fmla="*/ 352177 w 912053"/>
                  <a:gd name="connsiteY357" fmla="*/ 2442256 h 2456092"/>
                  <a:gd name="connsiteX358" fmla="*/ 344291 w 912053"/>
                  <a:gd name="connsiteY358" fmla="*/ 2436371 h 2456092"/>
                  <a:gd name="connsiteX359" fmla="*/ 340324 w 912053"/>
                  <a:gd name="connsiteY359" fmla="*/ 2435105 h 2456092"/>
                  <a:gd name="connsiteX360" fmla="*/ 339759 w 912053"/>
                  <a:gd name="connsiteY360" fmla="*/ 2435488 h 2456092"/>
                  <a:gd name="connsiteX361" fmla="*/ 323044 w 912053"/>
                  <a:gd name="connsiteY361" fmla="*/ 2438607 h 2456092"/>
                  <a:gd name="connsiteX362" fmla="*/ 314099 w 912053"/>
                  <a:gd name="connsiteY362" fmla="*/ 2430368 h 2456092"/>
                  <a:gd name="connsiteX363" fmla="*/ 297737 w 912053"/>
                  <a:gd name="connsiteY363" fmla="*/ 2416537 h 2456092"/>
                  <a:gd name="connsiteX364" fmla="*/ 272254 w 912053"/>
                  <a:gd name="connsiteY364" fmla="*/ 2353622 h 2456092"/>
                  <a:gd name="connsiteX365" fmla="*/ 264249 w 912053"/>
                  <a:gd name="connsiteY365" fmla="*/ 2325373 h 2456092"/>
                  <a:gd name="connsiteX366" fmla="*/ 257658 w 912053"/>
                  <a:gd name="connsiteY366" fmla="*/ 2297123 h 2456092"/>
                  <a:gd name="connsiteX367" fmla="*/ 259718 w 912053"/>
                  <a:gd name="connsiteY367" fmla="*/ 2264106 h 2456092"/>
                  <a:gd name="connsiteX368" fmla="*/ 263308 w 912053"/>
                  <a:gd name="connsiteY368" fmla="*/ 2197071 h 2456092"/>
                  <a:gd name="connsiteX369" fmla="*/ 233881 w 912053"/>
                  <a:gd name="connsiteY369" fmla="*/ 1977959 h 2456092"/>
                  <a:gd name="connsiteX370" fmla="*/ 233881 w 912053"/>
                  <a:gd name="connsiteY370" fmla="*/ 1743191 h 2456092"/>
                  <a:gd name="connsiteX371" fmla="*/ 240237 w 912053"/>
                  <a:gd name="connsiteY371" fmla="*/ 1711469 h 2456092"/>
                  <a:gd name="connsiteX372" fmla="*/ 251302 w 912053"/>
                  <a:gd name="connsiteY372" fmla="*/ 1616125 h 2456092"/>
                  <a:gd name="connsiteX373" fmla="*/ 243886 w 912053"/>
                  <a:gd name="connsiteY373" fmla="*/ 1501360 h 2456092"/>
                  <a:gd name="connsiteX374" fmla="*/ 231350 w 912053"/>
                  <a:gd name="connsiteY374" fmla="*/ 1303200 h 2456092"/>
                  <a:gd name="connsiteX375" fmla="*/ 235470 w 912053"/>
                  <a:gd name="connsiteY375" fmla="*/ 1042419 h 2456092"/>
                  <a:gd name="connsiteX376" fmla="*/ 247241 w 912053"/>
                  <a:gd name="connsiteY376" fmla="*/ 968204 h 2456092"/>
                  <a:gd name="connsiteX377" fmla="*/ 257658 w 912053"/>
                  <a:gd name="connsiteY377" fmla="*/ 885809 h 2456092"/>
                  <a:gd name="connsiteX378" fmla="*/ 247829 w 912053"/>
                  <a:gd name="connsiteY378" fmla="*/ 760627 h 2456092"/>
                  <a:gd name="connsiteX379" fmla="*/ 267722 w 912053"/>
                  <a:gd name="connsiteY379" fmla="*/ 718899 h 2456092"/>
                  <a:gd name="connsiteX380" fmla="*/ 287909 w 912053"/>
                  <a:gd name="connsiteY380" fmla="*/ 683587 h 2456092"/>
                  <a:gd name="connsiteX381" fmla="*/ 303564 w 912053"/>
                  <a:gd name="connsiteY381" fmla="*/ 645685 h 2456092"/>
                  <a:gd name="connsiteX382" fmla="*/ 308684 w 912053"/>
                  <a:gd name="connsiteY382" fmla="*/ 605017 h 2456092"/>
                  <a:gd name="connsiteX383" fmla="*/ 296913 w 912053"/>
                  <a:gd name="connsiteY383" fmla="*/ 643331 h 2456092"/>
                  <a:gd name="connsiteX384" fmla="*/ 279846 w 912053"/>
                  <a:gd name="connsiteY384" fmla="*/ 679644 h 2456092"/>
                  <a:gd name="connsiteX385" fmla="*/ 261836 w 912053"/>
                  <a:gd name="connsiteY385" fmla="*/ 715250 h 2456092"/>
                  <a:gd name="connsiteX386" fmla="*/ 242179 w 912053"/>
                  <a:gd name="connsiteY386" fmla="*/ 749915 h 2456092"/>
                  <a:gd name="connsiteX387" fmla="*/ 241532 w 912053"/>
                  <a:gd name="connsiteY387" fmla="*/ 750916 h 2456092"/>
                  <a:gd name="connsiteX388" fmla="*/ 190329 w 912053"/>
                  <a:gd name="connsiteY388" fmla="*/ 855558 h 2456092"/>
                  <a:gd name="connsiteX389" fmla="*/ 152015 w 912053"/>
                  <a:gd name="connsiteY389" fmla="*/ 932362 h 2456092"/>
                  <a:gd name="connsiteX390" fmla="*/ 152015 w 912053"/>
                  <a:gd name="connsiteY390" fmla="*/ 933539 h 2456092"/>
                  <a:gd name="connsiteX391" fmla="*/ 157077 w 912053"/>
                  <a:gd name="connsiteY391" fmla="*/ 1045714 h 2456092"/>
                  <a:gd name="connsiteX392" fmla="*/ 160255 w 912053"/>
                  <a:gd name="connsiteY392" fmla="*/ 1149532 h 2456092"/>
                  <a:gd name="connsiteX393" fmla="*/ 163551 w 912053"/>
                  <a:gd name="connsiteY393" fmla="*/ 1228161 h 2456092"/>
                  <a:gd name="connsiteX394" fmla="*/ 186386 w 912053"/>
                  <a:gd name="connsiteY394" fmla="*/ 1281777 h 2456092"/>
                  <a:gd name="connsiteX395" fmla="*/ 205925 w 912053"/>
                  <a:gd name="connsiteY395" fmla="*/ 1334157 h 2456092"/>
                  <a:gd name="connsiteX396" fmla="*/ 210104 w 912053"/>
                  <a:gd name="connsiteY396" fmla="*/ 1379592 h 2456092"/>
                  <a:gd name="connsiteX397" fmla="*/ 212576 w 912053"/>
                  <a:gd name="connsiteY397" fmla="*/ 1405252 h 2456092"/>
                  <a:gd name="connsiteX398" fmla="*/ 209986 w 912053"/>
                  <a:gd name="connsiteY398" fmla="*/ 1411138 h 2456092"/>
                  <a:gd name="connsiteX399" fmla="*/ 201158 w 912053"/>
                  <a:gd name="connsiteY399" fmla="*/ 1409784 h 2456092"/>
                  <a:gd name="connsiteX400" fmla="*/ 183796 w 912053"/>
                  <a:gd name="connsiteY400" fmla="*/ 1369469 h 2456092"/>
                  <a:gd name="connsiteX401" fmla="*/ 182325 w 912053"/>
                  <a:gd name="connsiteY401" fmla="*/ 1361524 h 2456092"/>
                  <a:gd name="connsiteX402" fmla="*/ 175145 w 912053"/>
                  <a:gd name="connsiteY402" fmla="*/ 1342043 h 2456092"/>
                  <a:gd name="connsiteX403" fmla="*/ 170083 w 912053"/>
                  <a:gd name="connsiteY403" fmla="*/ 1343515 h 2456092"/>
                  <a:gd name="connsiteX404" fmla="*/ 164198 w 912053"/>
                  <a:gd name="connsiteY404" fmla="*/ 1382064 h 2456092"/>
                  <a:gd name="connsiteX405" fmla="*/ 164198 w 912053"/>
                  <a:gd name="connsiteY405" fmla="*/ 1393835 h 2456092"/>
                  <a:gd name="connsiteX406" fmla="*/ 163433 w 912053"/>
                  <a:gd name="connsiteY406" fmla="*/ 1465989 h 2456092"/>
                  <a:gd name="connsiteX407" fmla="*/ 145777 w 912053"/>
                  <a:gd name="connsiteY407" fmla="*/ 1496240 h 2456092"/>
                  <a:gd name="connsiteX408" fmla="*/ 144188 w 912053"/>
                  <a:gd name="connsiteY408" fmla="*/ 1497123 h 2456092"/>
                  <a:gd name="connsiteX409" fmla="*/ 142834 w 912053"/>
                  <a:gd name="connsiteY409" fmla="*/ 1493651 h 2456092"/>
                  <a:gd name="connsiteX410" fmla="*/ 141598 w 912053"/>
                  <a:gd name="connsiteY410" fmla="*/ 1486882 h 2456092"/>
                  <a:gd name="connsiteX411" fmla="*/ 140244 w 912053"/>
                  <a:gd name="connsiteY411" fmla="*/ 1473111 h 2456092"/>
                  <a:gd name="connsiteX412" fmla="*/ 138891 w 912053"/>
                  <a:gd name="connsiteY412" fmla="*/ 1445390 h 2456092"/>
                  <a:gd name="connsiteX413" fmla="*/ 137773 w 912053"/>
                  <a:gd name="connsiteY413" fmla="*/ 1417553 h 2456092"/>
                  <a:gd name="connsiteX414" fmla="*/ 136301 w 912053"/>
                  <a:gd name="connsiteY414" fmla="*/ 1389715 h 2456092"/>
                  <a:gd name="connsiteX415" fmla="*/ 134830 w 912053"/>
                  <a:gd name="connsiteY415" fmla="*/ 1417612 h 2456092"/>
                  <a:gd name="connsiteX416" fmla="*/ 134830 w 912053"/>
                  <a:gd name="connsiteY416" fmla="*/ 1445508 h 2456092"/>
                  <a:gd name="connsiteX417" fmla="*/ 137125 w 912053"/>
                  <a:gd name="connsiteY417" fmla="*/ 1473405 h 2456092"/>
                  <a:gd name="connsiteX418" fmla="*/ 139538 w 912053"/>
                  <a:gd name="connsiteY418" fmla="*/ 1487236 h 2456092"/>
                  <a:gd name="connsiteX419" fmla="*/ 141657 w 912053"/>
                  <a:gd name="connsiteY419" fmla="*/ 1493945 h 2456092"/>
                  <a:gd name="connsiteX420" fmla="*/ 143658 w 912053"/>
                  <a:gd name="connsiteY420" fmla="*/ 1497594 h 2456092"/>
                  <a:gd name="connsiteX421" fmla="*/ 143128 w 912053"/>
                  <a:gd name="connsiteY421" fmla="*/ 1499006 h 2456092"/>
                  <a:gd name="connsiteX422" fmla="*/ 128121 w 912053"/>
                  <a:gd name="connsiteY422" fmla="*/ 1516662 h 2456092"/>
                  <a:gd name="connsiteX423" fmla="*/ 120940 w 912053"/>
                  <a:gd name="connsiteY423" fmla="*/ 1496299 h 2456092"/>
                  <a:gd name="connsiteX424" fmla="*/ 118292 w 912053"/>
                  <a:gd name="connsiteY424" fmla="*/ 1493651 h 2456092"/>
                  <a:gd name="connsiteX425" fmla="*/ 117939 w 912053"/>
                  <a:gd name="connsiteY425" fmla="*/ 1493651 h 2456092"/>
                  <a:gd name="connsiteX426" fmla="*/ 115408 w 912053"/>
                  <a:gd name="connsiteY426" fmla="*/ 1441330 h 2456092"/>
                  <a:gd name="connsiteX427" fmla="*/ 113113 w 912053"/>
                  <a:gd name="connsiteY427" fmla="*/ 1413845 h 2456092"/>
                  <a:gd name="connsiteX428" fmla="*/ 109464 w 912053"/>
                  <a:gd name="connsiteY428" fmla="*/ 1386419 h 2456092"/>
                  <a:gd name="connsiteX429" fmla="*/ 109876 w 912053"/>
                  <a:gd name="connsiteY429" fmla="*/ 1414080 h 2456092"/>
                  <a:gd name="connsiteX430" fmla="*/ 111818 w 912053"/>
                  <a:gd name="connsiteY430" fmla="*/ 1441624 h 2456092"/>
                  <a:gd name="connsiteX431" fmla="*/ 117703 w 912053"/>
                  <a:gd name="connsiteY431" fmla="*/ 1493651 h 2456092"/>
                  <a:gd name="connsiteX432" fmla="*/ 115290 w 912053"/>
                  <a:gd name="connsiteY432" fmla="*/ 1495769 h 2456092"/>
                  <a:gd name="connsiteX433" fmla="*/ 112642 w 912053"/>
                  <a:gd name="connsiteY433" fmla="*/ 1497712 h 2456092"/>
                  <a:gd name="connsiteX434" fmla="*/ 103402 w 912053"/>
                  <a:gd name="connsiteY434" fmla="*/ 1498418 h 2456092"/>
                  <a:gd name="connsiteX435" fmla="*/ 96163 w 912053"/>
                  <a:gd name="connsiteY435" fmla="*/ 1453983 h 2456092"/>
                  <a:gd name="connsiteX436" fmla="*/ 93397 w 912053"/>
                  <a:gd name="connsiteY436" fmla="*/ 1451276 h 2456092"/>
                  <a:gd name="connsiteX437" fmla="*/ 94162 w 912053"/>
                  <a:gd name="connsiteY437" fmla="*/ 1412609 h 2456092"/>
                  <a:gd name="connsiteX438" fmla="*/ 91278 w 912053"/>
                  <a:gd name="connsiteY438" fmla="*/ 1371117 h 2456092"/>
                  <a:gd name="connsiteX439" fmla="*/ 90336 w 912053"/>
                  <a:gd name="connsiteY439" fmla="*/ 1412727 h 2456092"/>
                  <a:gd name="connsiteX440" fmla="*/ 92926 w 912053"/>
                  <a:gd name="connsiteY440" fmla="*/ 1451335 h 2456092"/>
                  <a:gd name="connsiteX441" fmla="*/ 90336 w 912053"/>
                  <a:gd name="connsiteY441" fmla="*/ 1453865 h 2456092"/>
                  <a:gd name="connsiteX442" fmla="*/ 80272 w 912053"/>
                  <a:gd name="connsiteY442" fmla="*/ 1470168 h 2456092"/>
                  <a:gd name="connsiteX443" fmla="*/ 77977 w 912053"/>
                  <a:gd name="connsiteY443" fmla="*/ 1467166 h 2456092"/>
                  <a:gd name="connsiteX444" fmla="*/ 70856 w 912053"/>
                  <a:gd name="connsiteY444" fmla="*/ 1415140 h 2456092"/>
                  <a:gd name="connsiteX445" fmla="*/ 66618 w 912053"/>
                  <a:gd name="connsiteY445" fmla="*/ 1376120 h 2456092"/>
                  <a:gd name="connsiteX446" fmla="*/ 66265 w 912053"/>
                  <a:gd name="connsiteY446" fmla="*/ 1305848 h 2456092"/>
                  <a:gd name="connsiteX447" fmla="*/ 68266 w 912053"/>
                  <a:gd name="connsiteY447" fmla="*/ 1288192 h 2456092"/>
                  <a:gd name="connsiteX448" fmla="*/ 64205 w 912053"/>
                  <a:gd name="connsiteY448" fmla="*/ 1225925 h 2456092"/>
                  <a:gd name="connsiteX449" fmla="*/ 59262 w 912053"/>
                  <a:gd name="connsiteY449" fmla="*/ 1196498 h 2456092"/>
                  <a:gd name="connsiteX450" fmla="*/ 44430 w 912053"/>
                  <a:gd name="connsiteY450" fmla="*/ 1125520 h 2456092"/>
                  <a:gd name="connsiteX451" fmla="*/ 18005 w 912053"/>
                  <a:gd name="connsiteY451" fmla="*/ 994100 h 2456092"/>
                  <a:gd name="connsiteX452" fmla="*/ 10707 w 912053"/>
                  <a:gd name="connsiteY452" fmla="*/ 951843 h 2456092"/>
                  <a:gd name="connsiteX453" fmla="*/ 14886 w 912053"/>
                  <a:gd name="connsiteY453" fmla="*/ 873861 h 2456092"/>
                  <a:gd name="connsiteX454" fmla="*/ 75976 w 912053"/>
                  <a:gd name="connsiteY454" fmla="*/ 717428 h 2456092"/>
                  <a:gd name="connsiteX455" fmla="*/ 104520 w 912053"/>
                  <a:gd name="connsiteY455" fmla="*/ 658162 h 2456092"/>
                  <a:gd name="connsiteX456" fmla="*/ 127414 w 912053"/>
                  <a:gd name="connsiteY456" fmla="*/ 609196 h 2456092"/>
                  <a:gd name="connsiteX457" fmla="*/ 141127 w 912053"/>
                  <a:gd name="connsiteY457" fmla="*/ 562878 h 2456092"/>
                  <a:gd name="connsiteX458" fmla="*/ 182972 w 912053"/>
                  <a:gd name="connsiteY458" fmla="*/ 475009 h 2456092"/>
                  <a:gd name="connsiteX459" fmla="*/ 264367 w 912053"/>
                  <a:gd name="connsiteY459" fmla="*/ 422041 h 2456092"/>
                  <a:gd name="connsiteX460" fmla="*/ 295030 w 912053"/>
                  <a:gd name="connsiteY460" fmla="*/ 411329 h 2456092"/>
                  <a:gd name="connsiteX461" fmla="*/ 386548 w 912053"/>
                  <a:gd name="connsiteY461" fmla="*/ 353241 h 2456092"/>
                  <a:gd name="connsiteX462" fmla="*/ 387195 w 912053"/>
                  <a:gd name="connsiteY462" fmla="*/ 350945 h 2456092"/>
                  <a:gd name="connsiteX463" fmla="*/ 389549 w 912053"/>
                  <a:gd name="connsiteY463" fmla="*/ 312690 h 2456092"/>
                  <a:gd name="connsiteX464" fmla="*/ 389549 w 912053"/>
                  <a:gd name="connsiteY464" fmla="*/ 304863 h 2456092"/>
                  <a:gd name="connsiteX465" fmla="*/ 388254 w 912053"/>
                  <a:gd name="connsiteY465" fmla="*/ 302567 h 2456092"/>
                  <a:gd name="connsiteX466" fmla="*/ 318336 w 912053"/>
                  <a:gd name="connsiteY466" fmla="*/ 112175 h 2456092"/>
                  <a:gd name="connsiteX467" fmla="*/ 440105 w 912053"/>
                  <a:gd name="connsiteY467" fmla="*/ 7769 h 2456092"/>
                  <a:gd name="connsiteX468" fmla="*/ 464293 w 912053"/>
                  <a:gd name="connsiteY468" fmla="*/ 5827 h 2456092"/>
                  <a:gd name="connsiteX469" fmla="*/ 586180 w 912053"/>
                  <a:gd name="connsiteY469" fmla="*/ 67270 h 2456092"/>
                  <a:gd name="connsiteX470" fmla="*/ 602070 w 912053"/>
                  <a:gd name="connsiteY470" fmla="*/ 154903 h 2456092"/>
                  <a:gd name="connsiteX471" fmla="*/ 605366 w 912053"/>
                  <a:gd name="connsiteY471" fmla="*/ 186449 h 2456092"/>
                  <a:gd name="connsiteX472" fmla="*/ 610898 w 912053"/>
                  <a:gd name="connsiteY472" fmla="*/ 229648 h 2456092"/>
                  <a:gd name="connsiteX473" fmla="*/ 588887 w 912053"/>
                  <a:gd name="connsiteY473" fmla="*/ 327109 h 2456092"/>
                  <a:gd name="connsiteX474" fmla="*/ 549749 w 912053"/>
                  <a:gd name="connsiteY474" fmla="*/ 346649 h 2456092"/>
                  <a:gd name="connsiteX475" fmla="*/ 543864 w 912053"/>
                  <a:gd name="connsiteY475" fmla="*/ 347414 h 2456092"/>
                  <a:gd name="connsiteX476" fmla="*/ 541392 w 912053"/>
                  <a:gd name="connsiteY476" fmla="*/ 350298 h 2456092"/>
                  <a:gd name="connsiteX477" fmla="*/ 541392 w 912053"/>
                  <a:gd name="connsiteY477" fmla="*/ 353005 h 2456092"/>
                  <a:gd name="connsiteX478" fmla="*/ 564933 w 912053"/>
                  <a:gd name="connsiteY478" fmla="*/ 387376 h 2456092"/>
                  <a:gd name="connsiteX479" fmla="*/ 593066 w 912053"/>
                  <a:gd name="connsiteY479" fmla="*/ 393261 h 2456092"/>
                  <a:gd name="connsiteX480" fmla="*/ 607190 w 912053"/>
                  <a:gd name="connsiteY480" fmla="*/ 395733 h 2456092"/>
                  <a:gd name="connsiteX481" fmla="*/ 688821 w 912053"/>
                  <a:gd name="connsiteY481" fmla="*/ 441580 h 2456092"/>
                  <a:gd name="connsiteX482" fmla="*/ 736904 w 912053"/>
                  <a:gd name="connsiteY482" fmla="*/ 551284 h 2456092"/>
                  <a:gd name="connsiteX483" fmla="*/ 736904 w 912053"/>
                  <a:gd name="connsiteY483" fmla="*/ 556286 h 2456092"/>
                  <a:gd name="connsiteX484" fmla="*/ 763153 w 912053"/>
                  <a:gd name="connsiteY484" fmla="*/ 685117 h 2456092"/>
                  <a:gd name="connsiteX485" fmla="*/ 783105 w 912053"/>
                  <a:gd name="connsiteY485" fmla="*/ 809946 h 2456092"/>
                  <a:gd name="connsiteX486" fmla="*/ 787107 w 912053"/>
                  <a:gd name="connsiteY486" fmla="*/ 830839 h 2456092"/>
                  <a:gd name="connsiteX487" fmla="*/ 815886 w 912053"/>
                  <a:gd name="connsiteY487" fmla="*/ 897697 h 2456092"/>
                  <a:gd name="connsiteX488" fmla="*/ 841723 w 912053"/>
                  <a:gd name="connsiteY488" fmla="*/ 995748 h 2456092"/>
                  <a:gd name="connsiteX489" fmla="*/ 871150 w 912053"/>
                  <a:gd name="connsiteY489" fmla="*/ 1139998 h 2456092"/>
                  <a:gd name="connsiteX490" fmla="*/ 880625 w 912053"/>
                  <a:gd name="connsiteY490" fmla="*/ 1169425 h 2456092"/>
                  <a:gd name="connsiteX491" fmla="*/ 906109 w 912053"/>
                  <a:gd name="connsiteY491" fmla="*/ 1265004 h 2456092"/>
                  <a:gd name="connsiteX492" fmla="*/ 890748 w 912053"/>
                  <a:gd name="connsiteY492" fmla="*/ 1345692 h 245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</a:cxnLst>
                <a:rect l="l" t="t" r="r" b="b"/>
                <a:pathLst>
                  <a:path w="912053" h="2456092">
                    <a:moveTo>
                      <a:pt x="886334" y="1167424"/>
                    </a:moveTo>
                    <a:cubicBezTo>
                      <a:pt x="882509" y="1155948"/>
                      <a:pt x="879213" y="1146060"/>
                      <a:pt x="876859" y="1138350"/>
                    </a:cubicBezTo>
                    <a:cubicBezTo>
                      <a:pt x="864087" y="1091214"/>
                      <a:pt x="854259" y="1043337"/>
                      <a:pt x="847432" y="994982"/>
                    </a:cubicBezTo>
                    <a:cubicBezTo>
                      <a:pt x="840369" y="944368"/>
                      <a:pt x="833189" y="917236"/>
                      <a:pt x="820889" y="894931"/>
                    </a:cubicBezTo>
                    <a:cubicBezTo>
                      <a:pt x="808117" y="871389"/>
                      <a:pt x="797347" y="850673"/>
                      <a:pt x="792756" y="829721"/>
                    </a:cubicBezTo>
                    <a:cubicBezTo>
                      <a:pt x="791815" y="825366"/>
                      <a:pt x="790461" y="817950"/>
                      <a:pt x="788754" y="808946"/>
                    </a:cubicBezTo>
                    <a:cubicBezTo>
                      <a:pt x="782045" y="772692"/>
                      <a:pt x="778102" y="711542"/>
                      <a:pt x="770274" y="684529"/>
                    </a:cubicBezTo>
                    <a:cubicBezTo>
                      <a:pt x="761682" y="654631"/>
                      <a:pt x="743790" y="585948"/>
                      <a:pt x="742672" y="556110"/>
                    </a:cubicBezTo>
                    <a:lnTo>
                      <a:pt x="742672" y="551107"/>
                    </a:lnTo>
                    <a:cubicBezTo>
                      <a:pt x="741613" y="521680"/>
                      <a:pt x="726487" y="478069"/>
                      <a:pt x="693235" y="437931"/>
                    </a:cubicBezTo>
                    <a:cubicBezTo>
                      <a:pt x="664279" y="402619"/>
                      <a:pt x="637559" y="395498"/>
                      <a:pt x="608191" y="390024"/>
                    </a:cubicBezTo>
                    <a:cubicBezTo>
                      <a:pt x="603130" y="389024"/>
                      <a:pt x="598421" y="388259"/>
                      <a:pt x="593890" y="387552"/>
                    </a:cubicBezTo>
                    <a:cubicBezTo>
                      <a:pt x="584661" y="386228"/>
                      <a:pt x="575533" y="384262"/>
                      <a:pt x="566581" y="381667"/>
                    </a:cubicBezTo>
                    <a:cubicBezTo>
                      <a:pt x="546807" y="375782"/>
                      <a:pt x="546924" y="365011"/>
                      <a:pt x="547042" y="352946"/>
                    </a:cubicBezTo>
                    <a:lnTo>
                      <a:pt x="547042" y="352946"/>
                    </a:lnTo>
                    <a:lnTo>
                      <a:pt x="550279" y="352593"/>
                    </a:lnTo>
                    <a:cubicBezTo>
                      <a:pt x="564168" y="351004"/>
                      <a:pt x="585179" y="348591"/>
                      <a:pt x="594125" y="329699"/>
                    </a:cubicBezTo>
                    <a:cubicBezTo>
                      <a:pt x="599598" y="317928"/>
                      <a:pt x="612841" y="285029"/>
                      <a:pt x="616666" y="230118"/>
                    </a:cubicBezTo>
                    <a:cubicBezTo>
                      <a:pt x="618667" y="201045"/>
                      <a:pt x="614194" y="191569"/>
                      <a:pt x="610781" y="183977"/>
                    </a:cubicBezTo>
                    <a:cubicBezTo>
                      <a:pt x="607720" y="177562"/>
                      <a:pt x="605307" y="172206"/>
                      <a:pt x="608015" y="155904"/>
                    </a:cubicBezTo>
                    <a:cubicBezTo>
                      <a:pt x="614312" y="117119"/>
                      <a:pt x="612782" y="98404"/>
                      <a:pt x="591300" y="64151"/>
                    </a:cubicBezTo>
                    <a:cubicBezTo>
                      <a:pt x="565758" y="23365"/>
                      <a:pt x="519498" y="0"/>
                      <a:pt x="464411" y="0"/>
                    </a:cubicBezTo>
                    <a:cubicBezTo>
                      <a:pt x="455995" y="7"/>
                      <a:pt x="447591" y="676"/>
                      <a:pt x="439281" y="2001"/>
                    </a:cubicBezTo>
                    <a:cubicBezTo>
                      <a:pt x="375483" y="12065"/>
                      <a:pt x="328165" y="52674"/>
                      <a:pt x="312745" y="110704"/>
                    </a:cubicBezTo>
                    <a:cubicBezTo>
                      <a:pt x="304270" y="142603"/>
                      <a:pt x="299267" y="246597"/>
                      <a:pt x="383840" y="306628"/>
                    </a:cubicBezTo>
                    <a:lnTo>
                      <a:pt x="383840" y="312985"/>
                    </a:lnTo>
                    <a:cubicBezTo>
                      <a:pt x="384959" y="337997"/>
                      <a:pt x="384959" y="337997"/>
                      <a:pt x="381722" y="349415"/>
                    </a:cubicBezTo>
                    <a:lnTo>
                      <a:pt x="381074" y="351710"/>
                    </a:lnTo>
                    <a:cubicBezTo>
                      <a:pt x="377543" y="364305"/>
                      <a:pt x="342937" y="385551"/>
                      <a:pt x="292793" y="405915"/>
                    </a:cubicBezTo>
                    <a:cubicBezTo>
                      <a:pt x="281611" y="410505"/>
                      <a:pt x="271959" y="413566"/>
                      <a:pt x="262602" y="416508"/>
                    </a:cubicBezTo>
                    <a:cubicBezTo>
                      <a:pt x="234646" y="425395"/>
                      <a:pt x="212517" y="432399"/>
                      <a:pt x="178558" y="470948"/>
                    </a:cubicBezTo>
                    <a:cubicBezTo>
                      <a:pt x="151309" y="501964"/>
                      <a:pt x="144305" y="528095"/>
                      <a:pt x="135418" y="561230"/>
                    </a:cubicBezTo>
                    <a:cubicBezTo>
                      <a:pt x="131828" y="574649"/>
                      <a:pt x="127767" y="589892"/>
                      <a:pt x="121823" y="607136"/>
                    </a:cubicBezTo>
                    <a:cubicBezTo>
                      <a:pt x="115332" y="623644"/>
                      <a:pt x="107804" y="639723"/>
                      <a:pt x="99282" y="655278"/>
                    </a:cubicBezTo>
                    <a:cubicBezTo>
                      <a:pt x="90042" y="673346"/>
                      <a:pt x="79507" y="693769"/>
                      <a:pt x="70562" y="714956"/>
                    </a:cubicBezTo>
                    <a:cubicBezTo>
                      <a:pt x="45431" y="774163"/>
                      <a:pt x="18652" y="843905"/>
                      <a:pt x="9354" y="871801"/>
                    </a:cubicBezTo>
                    <a:cubicBezTo>
                      <a:pt x="-3123" y="909232"/>
                      <a:pt x="-1534" y="917590"/>
                      <a:pt x="4940" y="952725"/>
                    </a:cubicBezTo>
                    <a:cubicBezTo>
                      <a:pt x="6941" y="963554"/>
                      <a:pt x="9412" y="977032"/>
                      <a:pt x="12179" y="994806"/>
                    </a:cubicBezTo>
                    <a:cubicBezTo>
                      <a:pt x="19771" y="1044243"/>
                      <a:pt x="29835" y="1088030"/>
                      <a:pt x="38663" y="1126638"/>
                    </a:cubicBezTo>
                    <a:cubicBezTo>
                      <a:pt x="44960" y="1154182"/>
                      <a:pt x="50434" y="1177900"/>
                      <a:pt x="53435" y="1197263"/>
                    </a:cubicBezTo>
                    <a:cubicBezTo>
                      <a:pt x="55260" y="1209034"/>
                      <a:pt x="56966" y="1218803"/>
                      <a:pt x="58438" y="1226984"/>
                    </a:cubicBezTo>
                    <a:cubicBezTo>
                      <a:pt x="63075" y="1246877"/>
                      <a:pt x="64405" y="1267399"/>
                      <a:pt x="62381" y="1287721"/>
                    </a:cubicBezTo>
                    <a:cubicBezTo>
                      <a:pt x="61792" y="1294430"/>
                      <a:pt x="61086" y="1300081"/>
                      <a:pt x="60380" y="1305377"/>
                    </a:cubicBezTo>
                    <a:cubicBezTo>
                      <a:pt x="57066" y="1329166"/>
                      <a:pt x="57208" y="1353314"/>
                      <a:pt x="60792" y="1377061"/>
                    </a:cubicBezTo>
                    <a:cubicBezTo>
                      <a:pt x="62616" y="1393011"/>
                      <a:pt x="63911" y="1405488"/>
                      <a:pt x="64970" y="1416022"/>
                    </a:cubicBezTo>
                    <a:cubicBezTo>
                      <a:pt x="66389" y="1433667"/>
                      <a:pt x="68802" y="1451211"/>
                      <a:pt x="72209" y="1468579"/>
                    </a:cubicBezTo>
                    <a:cubicBezTo>
                      <a:pt x="72492" y="1472946"/>
                      <a:pt x="76135" y="1476330"/>
                      <a:pt x="80508" y="1476289"/>
                    </a:cubicBezTo>
                    <a:cubicBezTo>
                      <a:pt x="85210" y="1475565"/>
                      <a:pt x="89283" y="1472634"/>
                      <a:pt x="91455" y="1468402"/>
                    </a:cubicBezTo>
                    <a:cubicBezTo>
                      <a:pt x="94044" y="1495181"/>
                      <a:pt x="96693" y="1501714"/>
                      <a:pt x="100577" y="1503715"/>
                    </a:cubicBezTo>
                    <a:cubicBezTo>
                      <a:pt x="105238" y="1505445"/>
                      <a:pt x="110394" y="1505274"/>
                      <a:pt x="114937" y="1503244"/>
                    </a:cubicBezTo>
                    <a:lnTo>
                      <a:pt x="115879" y="1502832"/>
                    </a:lnTo>
                    <a:cubicBezTo>
                      <a:pt x="117527" y="1516074"/>
                      <a:pt x="119528" y="1523019"/>
                      <a:pt x="128591" y="1522607"/>
                    </a:cubicBezTo>
                    <a:cubicBezTo>
                      <a:pt x="139226" y="1520924"/>
                      <a:pt x="147489" y="1512449"/>
                      <a:pt x="148896" y="1501772"/>
                    </a:cubicBezTo>
                    <a:cubicBezTo>
                      <a:pt x="156900" y="1500007"/>
                      <a:pt x="168318" y="1495534"/>
                      <a:pt x="169142" y="1466460"/>
                    </a:cubicBezTo>
                    <a:cubicBezTo>
                      <a:pt x="169966" y="1437386"/>
                      <a:pt x="169966" y="1413492"/>
                      <a:pt x="169907" y="1394129"/>
                    </a:cubicBezTo>
                    <a:lnTo>
                      <a:pt x="169907" y="1382358"/>
                    </a:lnTo>
                    <a:cubicBezTo>
                      <a:pt x="169907" y="1358817"/>
                      <a:pt x="169907" y="1352578"/>
                      <a:pt x="173144" y="1348870"/>
                    </a:cubicBezTo>
                    <a:cubicBezTo>
                      <a:pt x="174533" y="1353449"/>
                      <a:pt x="175557" y="1358134"/>
                      <a:pt x="176204" y="1362877"/>
                    </a:cubicBezTo>
                    <a:cubicBezTo>
                      <a:pt x="176616" y="1365408"/>
                      <a:pt x="177087" y="1368116"/>
                      <a:pt x="177617" y="1370882"/>
                    </a:cubicBezTo>
                    <a:cubicBezTo>
                      <a:pt x="181913" y="1393423"/>
                      <a:pt x="184973" y="1406547"/>
                      <a:pt x="197509" y="1414963"/>
                    </a:cubicBezTo>
                    <a:cubicBezTo>
                      <a:pt x="201800" y="1418853"/>
                      <a:pt x="208168" y="1419383"/>
                      <a:pt x="213047" y="1416258"/>
                    </a:cubicBezTo>
                    <a:cubicBezTo>
                      <a:pt x="216907" y="1413474"/>
                      <a:pt x="218797" y="1408689"/>
                      <a:pt x="217873" y="1404016"/>
                    </a:cubicBezTo>
                    <a:cubicBezTo>
                      <a:pt x="217402" y="1402074"/>
                      <a:pt x="216519" y="1390539"/>
                      <a:pt x="215636" y="1379357"/>
                    </a:cubicBezTo>
                    <a:cubicBezTo>
                      <a:pt x="214459" y="1363996"/>
                      <a:pt x="212988" y="1344868"/>
                      <a:pt x="211399" y="1333509"/>
                    </a:cubicBezTo>
                    <a:cubicBezTo>
                      <a:pt x="208827" y="1314017"/>
                      <a:pt x="201864" y="1295360"/>
                      <a:pt x="191035" y="1278952"/>
                    </a:cubicBezTo>
                    <a:cubicBezTo>
                      <a:pt x="180118" y="1263432"/>
                      <a:pt x="172596" y="1245788"/>
                      <a:pt x="168965" y="1227161"/>
                    </a:cubicBezTo>
                    <a:cubicBezTo>
                      <a:pt x="167317" y="1219686"/>
                      <a:pt x="166611" y="1187258"/>
                      <a:pt x="165787" y="1149650"/>
                    </a:cubicBezTo>
                    <a:cubicBezTo>
                      <a:pt x="165022" y="1116986"/>
                      <a:pt x="164198" y="1079908"/>
                      <a:pt x="162609" y="1045714"/>
                    </a:cubicBezTo>
                    <a:cubicBezTo>
                      <a:pt x="160137" y="993158"/>
                      <a:pt x="157842" y="940425"/>
                      <a:pt x="157547" y="933892"/>
                    </a:cubicBezTo>
                    <a:cubicBezTo>
                      <a:pt x="168494" y="907943"/>
                      <a:pt x="181095" y="882719"/>
                      <a:pt x="195273" y="858383"/>
                    </a:cubicBezTo>
                    <a:cubicBezTo>
                      <a:pt x="212776" y="828132"/>
                      <a:pt x="228496" y="796886"/>
                      <a:pt x="242356" y="764805"/>
                    </a:cubicBezTo>
                    <a:cubicBezTo>
                      <a:pt x="244298" y="790053"/>
                      <a:pt x="248830" y="847848"/>
                      <a:pt x="251890" y="886044"/>
                    </a:cubicBezTo>
                    <a:cubicBezTo>
                      <a:pt x="253303" y="903170"/>
                      <a:pt x="247594" y="934128"/>
                      <a:pt x="241591" y="966968"/>
                    </a:cubicBezTo>
                    <a:cubicBezTo>
                      <a:pt x="237000" y="991687"/>
                      <a:pt x="232292" y="1017288"/>
                      <a:pt x="229820" y="1041595"/>
                    </a:cubicBezTo>
                    <a:cubicBezTo>
                      <a:pt x="223935" y="1093916"/>
                      <a:pt x="219285" y="1161892"/>
                      <a:pt x="225641" y="1303259"/>
                    </a:cubicBezTo>
                    <a:cubicBezTo>
                      <a:pt x="228349" y="1364113"/>
                      <a:pt x="233822" y="1440388"/>
                      <a:pt x="238236" y="1501596"/>
                    </a:cubicBezTo>
                    <a:cubicBezTo>
                      <a:pt x="241826" y="1551445"/>
                      <a:pt x="244886" y="1594526"/>
                      <a:pt x="245593" y="1616184"/>
                    </a:cubicBezTo>
                    <a:cubicBezTo>
                      <a:pt x="246829" y="1652379"/>
                      <a:pt x="240884" y="1680453"/>
                      <a:pt x="234646" y="1710350"/>
                    </a:cubicBezTo>
                    <a:cubicBezTo>
                      <a:pt x="232468" y="1720473"/>
                      <a:pt x="230291" y="1730949"/>
                      <a:pt x="228231" y="1742190"/>
                    </a:cubicBezTo>
                    <a:cubicBezTo>
                      <a:pt x="213688" y="1820466"/>
                      <a:pt x="213688" y="1900742"/>
                      <a:pt x="228231" y="1979018"/>
                    </a:cubicBezTo>
                    <a:cubicBezTo>
                      <a:pt x="246240" y="2081247"/>
                      <a:pt x="257658" y="2153402"/>
                      <a:pt x="257658" y="2197130"/>
                    </a:cubicBezTo>
                    <a:cubicBezTo>
                      <a:pt x="257658" y="2223673"/>
                      <a:pt x="255716" y="2245861"/>
                      <a:pt x="254127" y="2263635"/>
                    </a:cubicBezTo>
                    <a:cubicBezTo>
                      <a:pt x="252949" y="2276524"/>
                      <a:pt x="252008" y="2287588"/>
                      <a:pt x="252008" y="2297182"/>
                    </a:cubicBezTo>
                    <a:cubicBezTo>
                      <a:pt x="251990" y="2307628"/>
                      <a:pt x="254132" y="2317969"/>
                      <a:pt x="258305" y="2327550"/>
                    </a:cubicBezTo>
                    <a:cubicBezTo>
                      <a:pt x="262084" y="2336102"/>
                      <a:pt x="264661" y="2345130"/>
                      <a:pt x="265956" y="2354388"/>
                    </a:cubicBezTo>
                    <a:cubicBezTo>
                      <a:pt x="269428" y="2381166"/>
                      <a:pt x="280199" y="2412888"/>
                      <a:pt x="294147" y="2421540"/>
                    </a:cubicBezTo>
                    <a:cubicBezTo>
                      <a:pt x="299797" y="2425118"/>
                      <a:pt x="304923" y="2429456"/>
                      <a:pt x="309390" y="2434429"/>
                    </a:cubicBezTo>
                    <a:cubicBezTo>
                      <a:pt x="312333" y="2437719"/>
                      <a:pt x="315582" y="2440714"/>
                      <a:pt x="319101" y="2443374"/>
                    </a:cubicBezTo>
                    <a:cubicBezTo>
                      <a:pt x="325863" y="2447371"/>
                      <a:pt x="334397" y="2446759"/>
                      <a:pt x="340524" y="2441844"/>
                    </a:cubicBezTo>
                    <a:cubicBezTo>
                      <a:pt x="343161" y="2445134"/>
                      <a:pt x="346992" y="2447247"/>
                      <a:pt x="351176" y="2447730"/>
                    </a:cubicBezTo>
                    <a:cubicBezTo>
                      <a:pt x="355543" y="2448318"/>
                      <a:pt x="359957" y="2447012"/>
                      <a:pt x="363300" y="2444140"/>
                    </a:cubicBezTo>
                    <a:cubicBezTo>
                      <a:pt x="365231" y="2448972"/>
                      <a:pt x="368968" y="2452856"/>
                      <a:pt x="373717" y="2454969"/>
                    </a:cubicBezTo>
                    <a:cubicBezTo>
                      <a:pt x="375895" y="2455646"/>
                      <a:pt x="378149" y="2456022"/>
                      <a:pt x="380427" y="2456087"/>
                    </a:cubicBezTo>
                    <a:cubicBezTo>
                      <a:pt x="383069" y="2456169"/>
                      <a:pt x="385659" y="2455363"/>
                      <a:pt x="387783" y="2453792"/>
                    </a:cubicBezTo>
                    <a:cubicBezTo>
                      <a:pt x="389167" y="2452656"/>
                      <a:pt x="390255" y="2451202"/>
                      <a:pt x="390962" y="2449554"/>
                    </a:cubicBezTo>
                    <a:cubicBezTo>
                      <a:pt x="394352" y="2452367"/>
                      <a:pt x="398401" y="2454274"/>
                      <a:pt x="402732" y="2455086"/>
                    </a:cubicBezTo>
                    <a:cubicBezTo>
                      <a:pt x="409342" y="2456210"/>
                      <a:pt x="415922" y="2452956"/>
                      <a:pt x="419035" y="2447023"/>
                    </a:cubicBezTo>
                    <a:cubicBezTo>
                      <a:pt x="426927" y="2451549"/>
                      <a:pt x="436226" y="2452956"/>
                      <a:pt x="445107" y="2450967"/>
                    </a:cubicBezTo>
                    <a:cubicBezTo>
                      <a:pt x="450380" y="2450125"/>
                      <a:pt x="454989" y="2446947"/>
                      <a:pt x="457643" y="2442315"/>
                    </a:cubicBezTo>
                    <a:cubicBezTo>
                      <a:pt x="463528" y="2432251"/>
                      <a:pt x="460998" y="2415831"/>
                      <a:pt x="457113" y="2404825"/>
                    </a:cubicBezTo>
                    <a:cubicBezTo>
                      <a:pt x="454247" y="2397822"/>
                      <a:pt x="450275" y="2391324"/>
                      <a:pt x="445343" y="2385580"/>
                    </a:cubicBezTo>
                    <a:cubicBezTo>
                      <a:pt x="440216" y="2379565"/>
                      <a:pt x="435973" y="2372844"/>
                      <a:pt x="432748" y="2365629"/>
                    </a:cubicBezTo>
                    <a:cubicBezTo>
                      <a:pt x="430335" y="2359743"/>
                      <a:pt x="424096" y="2347972"/>
                      <a:pt x="416151" y="2333024"/>
                    </a:cubicBezTo>
                    <a:cubicBezTo>
                      <a:pt x="399837" y="2303561"/>
                      <a:pt x="385023" y="2273293"/>
                      <a:pt x="371775" y="2242330"/>
                    </a:cubicBezTo>
                    <a:cubicBezTo>
                      <a:pt x="357709" y="2207018"/>
                      <a:pt x="362300" y="2170646"/>
                      <a:pt x="367126" y="2131861"/>
                    </a:cubicBezTo>
                    <a:cubicBezTo>
                      <a:pt x="369421" y="2113676"/>
                      <a:pt x="371775" y="2094842"/>
                      <a:pt x="372423" y="2075185"/>
                    </a:cubicBezTo>
                    <a:cubicBezTo>
                      <a:pt x="373659" y="2033987"/>
                      <a:pt x="382075" y="1971897"/>
                      <a:pt x="390079" y="1912101"/>
                    </a:cubicBezTo>
                    <a:cubicBezTo>
                      <a:pt x="394022" y="1882674"/>
                      <a:pt x="398201" y="1852129"/>
                      <a:pt x="401438" y="1824409"/>
                    </a:cubicBezTo>
                    <a:cubicBezTo>
                      <a:pt x="408559" y="1763319"/>
                      <a:pt x="411090" y="1745604"/>
                      <a:pt x="426686" y="1704112"/>
                    </a:cubicBezTo>
                    <a:cubicBezTo>
                      <a:pt x="442694" y="1661619"/>
                      <a:pt x="459467" y="1562863"/>
                      <a:pt x="465117" y="1521665"/>
                    </a:cubicBezTo>
                    <a:cubicBezTo>
                      <a:pt x="470767" y="1480467"/>
                      <a:pt x="476888" y="1418906"/>
                      <a:pt x="479654" y="1386890"/>
                    </a:cubicBezTo>
                    <a:cubicBezTo>
                      <a:pt x="489012" y="1439858"/>
                      <a:pt x="511141" y="1577223"/>
                      <a:pt x="497310" y="1623306"/>
                    </a:cubicBezTo>
                    <a:cubicBezTo>
                      <a:pt x="477065" y="1691164"/>
                      <a:pt x="468413" y="1750547"/>
                      <a:pt x="470120" y="1810166"/>
                    </a:cubicBezTo>
                    <a:cubicBezTo>
                      <a:pt x="471185" y="1844119"/>
                      <a:pt x="474846" y="1877942"/>
                      <a:pt x="481067" y="1911336"/>
                    </a:cubicBezTo>
                    <a:cubicBezTo>
                      <a:pt x="484363" y="1931582"/>
                      <a:pt x="488129" y="1954476"/>
                      <a:pt x="491778" y="1984727"/>
                    </a:cubicBezTo>
                    <a:cubicBezTo>
                      <a:pt x="499429" y="2049466"/>
                      <a:pt x="505727" y="2104671"/>
                      <a:pt x="504785" y="2125976"/>
                    </a:cubicBezTo>
                    <a:cubicBezTo>
                      <a:pt x="503408" y="2138859"/>
                      <a:pt x="499971" y="2151436"/>
                      <a:pt x="494603" y="2163230"/>
                    </a:cubicBezTo>
                    <a:cubicBezTo>
                      <a:pt x="491072" y="2172094"/>
                      <a:pt x="487988" y="2181128"/>
                      <a:pt x="485363" y="2190303"/>
                    </a:cubicBezTo>
                    <a:cubicBezTo>
                      <a:pt x="478183" y="2217140"/>
                      <a:pt x="498193" y="2240741"/>
                      <a:pt x="520675" y="2247156"/>
                    </a:cubicBezTo>
                    <a:cubicBezTo>
                      <a:pt x="526090" y="2248686"/>
                      <a:pt x="532446" y="2250275"/>
                      <a:pt x="539273" y="2251864"/>
                    </a:cubicBezTo>
                    <a:cubicBezTo>
                      <a:pt x="559872" y="2256808"/>
                      <a:pt x="585473" y="2262870"/>
                      <a:pt x="595420" y="2272581"/>
                    </a:cubicBezTo>
                    <a:cubicBezTo>
                      <a:pt x="600216" y="2277513"/>
                      <a:pt x="604701" y="2282739"/>
                      <a:pt x="608838" y="2288236"/>
                    </a:cubicBezTo>
                    <a:cubicBezTo>
                      <a:pt x="618461" y="2302114"/>
                      <a:pt x="630844" y="2313855"/>
                      <a:pt x="645210" y="2322724"/>
                    </a:cubicBezTo>
                    <a:cubicBezTo>
                      <a:pt x="655304" y="2328039"/>
                      <a:pt x="665991" y="2332123"/>
                      <a:pt x="677050" y="2334907"/>
                    </a:cubicBezTo>
                    <a:cubicBezTo>
                      <a:pt x="684413" y="2336384"/>
                      <a:pt x="691440" y="2339221"/>
                      <a:pt x="697767" y="2343264"/>
                    </a:cubicBezTo>
                    <a:cubicBezTo>
                      <a:pt x="709537" y="2352151"/>
                      <a:pt x="723780" y="2361273"/>
                      <a:pt x="740082" y="2357330"/>
                    </a:cubicBezTo>
                    <a:cubicBezTo>
                      <a:pt x="746827" y="2356447"/>
                      <a:pt x="752671" y="2352222"/>
                      <a:pt x="755620" y="2346089"/>
                    </a:cubicBezTo>
                    <a:cubicBezTo>
                      <a:pt x="756714" y="2343399"/>
                      <a:pt x="756944" y="2340439"/>
                      <a:pt x="756267" y="2337614"/>
                    </a:cubicBezTo>
                    <a:cubicBezTo>
                      <a:pt x="758951" y="2337426"/>
                      <a:pt x="761546" y="2336555"/>
                      <a:pt x="763801" y="2335083"/>
                    </a:cubicBezTo>
                    <a:cubicBezTo>
                      <a:pt x="769598" y="2331246"/>
                      <a:pt x="772293" y="2324143"/>
                      <a:pt x="770510" y="2317427"/>
                    </a:cubicBezTo>
                    <a:cubicBezTo>
                      <a:pt x="775295" y="2311377"/>
                      <a:pt x="776189" y="2303114"/>
                      <a:pt x="772805" y="2296181"/>
                    </a:cubicBezTo>
                    <a:cubicBezTo>
                      <a:pt x="773694" y="2287989"/>
                      <a:pt x="770916" y="2279826"/>
                      <a:pt x="765213" y="2273876"/>
                    </a:cubicBezTo>
                    <a:cubicBezTo>
                      <a:pt x="762564" y="2266813"/>
                      <a:pt x="759857" y="2263341"/>
                      <a:pt x="742790" y="2252512"/>
                    </a:cubicBezTo>
                    <a:cubicBezTo>
                      <a:pt x="736610" y="2248568"/>
                      <a:pt x="731019" y="2245331"/>
                      <a:pt x="724604" y="2241918"/>
                    </a:cubicBezTo>
                    <a:cubicBezTo>
                      <a:pt x="711409" y="2234850"/>
                      <a:pt x="698720" y="2226869"/>
                      <a:pt x="686643" y="2218023"/>
                    </a:cubicBezTo>
                    <a:cubicBezTo>
                      <a:pt x="663867" y="2201191"/>
                      <a:pt x="637971" y="2171352"/>
                      <a:pt x="629025" y="2151518"/>
                    </a:cubicBezTo>
                    <a:cubicBezTo>
                      <a:pt x="620786" y="2133274"/>
                      <a:pt x="618255" y="2126152"/>
                      <a:pt x="619314" y="2097726"/>
                    </a:cubicBezTo>
                    <a:cubicBezTo>
                      <a:pt x="619785" y="2083601"/>
                      <a:pt x="626259" y="2021216"/>
                      <a:pt x="633086" y="1955476"/>
                    </a:cubicBezTo>
                    <a:cubicBezTo>
                      <a:pt x="639913" y="1889737"/>
                      <a:pt x="646976" y="1821525"/>
                      <a:pt x="649271" y="1790392"/>
                    </a:cubicBezTo>
                    <a:cubicBezTo>
                      <a:pt x="655156" y="1706407"/>
                      <a:pt x="663808" y="1653203"/>
                      <a:pt x="673519" y="1636607"/>
                    </a:cubicBezTo>
                    <a:cubicBezTo>
                      <a:pt x="691822" y="1605237"/>
                      <a:pt x="695412" y="1562333"/>
                      <a:pt x="698590" y="1524490"/>
                    </a:cubicBezTo>
                    <a:cubicBezTo>
                      <a:pt x="699414" y="1514661"/>
                      <a:pt x="700238" y="1505362"/>
                      <a:pt x="701239" y="1496888"/>
                    </a:cubicBezTo>
                    <a:lnTo>
                      <a:pt x="702063" y="1489766"/>
                    </a:lnTo>
                    <a:cubicBezTo>
                      <a:pt x="707948" y="1441565"/>
                      <a:pt x="721485" y="1328742"/>
                      <a:pt x="721485" y="1237813"/>
                    </a:cubicBezTo>
                    <a:cubicBezTo>
                      <a:pt x="720996" y="1189612"/>
                      <a:pt x="716052" y="1141558"/>
                      <a:pt x="706712" y="1094269"/>
                    </a:cubicBezTo>
                    <a:cubicBezTo>
                      <a:pt x="702669" y="1073958"/>
                      <a:pt x="699897" y="1053418"/>
                      <a:pt x="698414" y="1032767"/>
                    </a:cubicBezTo>
                    <a:cubicBezTo>
                      <a:pt x="696937" y="1018483"/>
                      <a:pt x="694018" y="1004381"/>
                      <a:pt x="689704" y="990686"/>
                    </a:cubicBezTo>
                    <a:cubicBezTo>
                      <a:pt x="685084" y="974625"/>
                      <a:pt x="681464" y="958293"/>
                      <a:pt x="678874" y="941778"/>
                    </a:cubicBezTo>
                    <a:cubicBezTo>
                      <a:pt x="681005" y="931603"/>
                      <a:pt x="682476" y="921303"/>
                      <a:pt x="683288" y="910939"/>
                    </a:cubicBezTo>
                    <a:cubicBezTo>
                      <a:pt x="686714" y="927495"/>
                      <a:pt x="691399" y="943768"/>
                      <a:pt x="697296" y="959611"/>
                    </a:cubicBezTo>
                    <a:cubicBezTo>
                      <a:pt x="706412" y="984712"/>
                      <a:pt x="717577" y="1009019"/>
                      <a:pt x="730666" y="1032296"/>
                    </a:cubicBezTo>
                    <a:cubicBezTo>
                      <a:pt x="733550" y="1037710"/>
                      <a:pt x="736551" y="1043478"/>
                      <a:pt x="740141" y="1049952"/>
                    </a:cubicBezTo>
                    <a:cubicBezTo>
                      <a:pt x="759210" y="1086265"/>
                      <a:pt x="767685" y="1103450"/>
                      <a:pt x="777572" y="1124166"/>
                    </a:cubicBezTo>
                    <a:cubicBezTo>
                      <a:pt x="780456" y="1130582"/>
                      <a:pt x="783105" y="1136232"/>
                      <a:pt x="785518" y="1141175"/>
                    </a:cubicBezTo>
                    <a:cubicBezTo>
                      <a:pt x="792345" y="1155477"/>
                      <a:pt x="796464" y="1164128"/>
                      <a:pt x="796111" y="1172839"/>
                    </a:cubicBezTo>
                    <a:cubicBezTo>
                      <a:pt x="795582" y="1178159"/>
                      <a:pt x="794552" y="1183421"/>
                      <a:pt x="793051" y="1188553"/>
                    </a:cubicBezTo>
                    <a:cubicBezTo>
                      <a:pt x="789231" y="1200982"/>
                      <a:pt x="787754" y="1214013"/>
                      <a:pt x="788696" y="1226984"/>
                    </a:cubicBezTo>
                    <a:cubicBezTo>
                      <a:pt x="790461" y="1239473"/>
                      <a:pt x="793257" y="1251797"/>
                      <a:pt x="797053" y="1263827"/>
                    </a:cubicBezTo>
                    <a:cubicBezTo>
                      <a:pt x="798936" y="1270242"/>
                      <a:pt x="800584" y="1275597"/>
                      <a:pt x="801349" y="1280188"/>
                    </a:cubicBezTo>
                    <a:cubicBezTo>
                      <a:pt x="802803" y="1293707"/>
                      <a:pt x="802803" y="1307337"/>
                      <a:pt x="801349" y="1320856"/>
                    </a:cubicBezTo>
                    <a:cubicBezTo>
                      <a:pt x="800978" y="1327295"/>
                      <a:pt x="799342" y="1333592"/>
                      <a:pt x="796523" y="1339395"/>
                    </a:cubicBezTo>
                    <a:cubicBezTo>
                      <a:pt x="794510" y="1343815"/>
                      <a:pt x="792898" y="1348405"/>
                      <a:pt x="791697" y="1353108"/>
                    </a:cubicBezTo>
                    <a:cubicBezTo>
                      <a:pt x="788519" y="1365820"/>
                      <a:pt x="793934" y="1372176"/>
                      <a:pt x="796464" y="1374354"/>
                    </a:cubicBezTo>
                    <a:cubicBezTo>
                      <a:pt x="797200" y="1380457"/>
                      <a:pt x="801055" y="1385742"/>
                      <a:pt x="806646" y="1388302"/>
                    </a:cubicBezTo>
                    <a:cubicBezTo>
                      <a:pt x="806169" y="1394558"/>
                      <a:pt x="808082" y="1400762"/>
                      <a:pt x="812002" y="1405664"/>
                    </a:cubicBezTo>
                    <a:cubicBezTo>
                      <a:pt x="813750" y="1407930"/>
                      <a:pt x="816386" y="1409342"/>
                      <a:pt x="819241" y="1409549"/>
                    </a:cubicBezTo>
                    <a:cubicBezTo>
                      <a:pt x="824343" y="1409643"/>
                      <a:pt x="829269" y="1407671"/>
                      <a:pt x="832895" y="1404075"/>
                    </a:cubicBezTo>
                    <a:cubicBezTo>
                      <a:pt x="836791" y="1400232"/>
                      <a:pt x="840375" y="1396077"/>
                      <a:pt x="843606" y="1391657"/>
                    </a:cubicBezTo>
                    <a:cubicBezTo>
                      <a:pt x="845237" y="1396630"/>
                      <a:pt x="849121" y="1400532"/>
                      <a:pt x="854082" y="1402192"/>
                    </a:cubicBezTo>
                    <a:cubicBezTo>
                      <a:pt x="865206" y="1406135"/>
                      <a:pt x="890689" y="1362701"/>
                      <a:pt x="896222" y="1347929"/>
                    </a:cubicBezTo>
                    <a:cubicBezTo>
                      <a:pt x="905785" y="1321239"/>
                      <a:pt x="911123" y="1293224"/>
                      <a:pt x="912053" y="1264886"/>
                    </a:cubicBezTo>
                    <a:cubicBezTo>
                      <a:pt x="911877" y="1244052"/>
                      <a:pt x="897457" y="1201559"/>
                      <a:pt x="886334" y="1167424"/>
                    </a:cubicBezTo>
                    <a:close/>
                    <a:moveTo>
                      <a:pt x="890748" y="1345692"/>
                    </a:moveTo>
                    <a:cubicBezTo>
                      <a:pt x="883333" y="1365703"/>
                      <a:pt x="861321" y="1396483"/>
                      <a:pt x="856142" y="1396424"/>
                    </a:cubicBezTo>
                    <a:lnTo>
                      <a:pt x="856142" y="1396424"/>
                    </a:lnTo>
                    <a:cubicBezTo>
                      <a:pt x="851004" y="1394641"/>
                      <a:pt x="847885" y="1389438"/>
                      <a:pt x="848727" y="1384065"/>
                    </a:cubicBezTo>
                    <a:cubicBezTo>
                      <a:pt x="848885" y="1383100"/>
                      <a:pt x="848526" y="1382117"/>
                      <a:pt x="847785" y="1381475"/>
                    </a:cubicBezTo>
                    <a:cubicBezTo>
                      <a:pt x="850657" y="1378103"/>
                      <a:pt x="853123" y="1374413"/>
                      <a:pt x="855142" y="1370470"/>
                    </a:cubicBezTo>
                    <a:cubicBezTo>
                      <a:pt x="857249" y="1366515"/>
                      <a:pt x="858943" y="1362354"/>
                      <a:pt x="860203" y="1358051"/>
                    </a:cubicBezTo>
                    <a:lnTo>
                      <a:pt x="860615" y="1358051"/>
                    </a:lnTo>
                    <a:cubicBezTo>
                      <a:pt x="863781" y="1359729"/>
                      <a:pt x="867466" y="1360129"/>
                      <a:pt x="870914" y="1359170"/>
                    </a:cubicBezTo>
                    <a:cubicBezTo>
                      <a:pt x="874240" y="1357775"/>
                      <a:pt x="876794" y="1355003"/>
                      <a:pt x="877918" y="1351578"/>
                    </a:cubicBezTo>
                    <a:cubicBezTo>
                      <a:pt x="878942" y="1348735"/>
                      <a:pt x="879672" y="1345798"/>
                      <a:pt x="880096" y="1342808"/>
                    </a:cubicBezTo>
                    <a:cubicBezTo>
                      <a:pt x="881096" y="1336923"/>
                      <a:pt x="881449" y="1331038"/>
                      <a:pt x="882097" y="1325741"/>
                    </a:cubicBezTo>
                    <a:cubicBezTo>
                      <a:pt x="882744" y="1320444"/>
                      <a:pt x="883627" y="1314559"/>
                      <a:pt x="884510" y="1308967"/>
                    </a:cubicBezTo>
                    <a:cubicBezTo>
                      <a:pt x="886222" y="1297715"/>
                      <a:pt x="888500" y="1286562"/>
                      <a:pt x="891337" y="1275538"/>
                    </a:cubicBezTo>
                    <a:cubicBezTo>
                      <a:pt x="887388" y="1286256"/>
                      <a:pt x="884168" y="1297226"/>
                      <a:pt x="881685" y="1308379"/>
                    </a:cubicBezTo>
                    <a:cubicBezTo>
                      <a:pt x="880449" y="1313970"/>
                      <a:pt x="879389" y="1319561"/>
                      <a:pt x="878448" y="1325211"/>
                    </a:cubicBezTo>
                    <a:cubicBezTo>
                      <a:pt x="877506" y="1330861"/>
                      <a:pt x="876859" y="1336511"/>
                      <a:pt x="875681" y="1341984"/>
                    </a:cubicBezTo>
                    <a:cubicBezTo>
                      <a:pt x="875170" y="1344609"/>
                      <a:pt x="874381" y="1347175"/>
                      <a:pt x="873327" y="1349635"/>
                    </a:cubicBezTo>
                    <a:cubicBezTo>
                      <a:pt x="872692" y="1351707"/>
                      <a:pt x="871220" y="1353414"/>
                      <a:pt x="869266" y="1354344"/>
                    </a:cubicBezTo>
                    <a:cubicBezTo>
                      <a:pt x="867148" y="1354767"/>
                      <a:pt x="864947" y="1354456"/>
                      <a:pt x="863028" y="1353461"/>
                    </a:cubicBezTo>
                    <a:cubicBezTo>
                      <a:pt x="861033" y="1352266"/>
                      <a:pt x="859432" y="1350501"/>
                      <a:pt x="858437" y="1348400"/>
                    </a:cubicBezTo>
                    <a:cubicBezTo>
                      <a:pt x="856301" y="1343503"/>
                      <a:pt x="855083" y="1338259"/>
                      <a:pt x="854847" y="1332921"/>
                    </a:cubicBezTo>
                    <a:cubicBezTo>
                      <a:pt x="854376" y="1327389"/>
                      <a:pt x="854318" y="1321797"/>
                      <a:pt x="854376" y="1316148"/>
                    </a:cubicBezTo>
                    <a:cubicBezTo>
                      <a:pt x="854671" y="1310233"/>
                      <a:pt x="854235" y="1304300"/>
                      <a:pt x="853082" y="1298491"/>
                    </a:cubicBezTo>
                    <a:cubicBezTo>
                      <a:pt x="851681" y="1292759"/>
                      <a:pt x="849709" y="1287180"/>
                      <a:pt x="847196" y="1281836"/>
                    </a:cubicBezTo>
                    <a:cubicBezTo>
                      <a:pt x="842064" y="1271913"/>
                      <a:pt x="838109" y="1261425"/>
                      <a:pt x="835425" y="1250584"/>
                    </a:cubicBezTo>
                    <a:cubicBezTo>
                      <a:pt x="835425" y="1249231"/>
                      <a:pt x="835072" y="1247936"/>
                      <a:pt x="834955" y="1246582"/>
                    </a:cubicBezTo>
                    <a:lnTo>
                      <a:pt x="834955" y="1242521"/>
                    </a:lnTo>
                    <a:cubicBezTo>
                      <a:pt x="834955" y="1239873"/>
                      <a:pt x="835484" y="1237166"/>
                      <a:pt x="836014" y="1234282"/>
                    </a:cubicBezTo>
                    <a:cubicBezTo>
                      <a:pt x="836897" y="1228397"/>
                      <a:pt x="837721" y="1222982"/>
                      <a:pt x="838251" y="1217273"/>
                    </a:cubicBezTo>
                    <a:cubicBezTo>
                      <a:pt x="839969" y="1205832"/>
                      <a:pt x="838333" y="1194138"/>
                      <a:pt x="833542" y="1183609"/>
                    </a:cubicBezTo>
                    <a:cubicBezTo>
                      <a:pt x="837221" y="1194326"/>
                      <a:pt x="837874" y="1205856"/>
                      <a:pt x="835425" y="1216920"/>
                    </a:cubicBezTo>
                    <a:cubicBezTo>
                      <a:pt x="834602" y="1222511"/>
                      <a:pt x="833542" y="1228102"/>
                      <a:pt x="832365" y="1233635"/>
                    </a:cubicBezTo>
                    <a:cubicBezTo>
                      <a:pt x="831718" y="1236342"/>
                      <a:pt x="831247" y="1239520"/>
                      <a:pt x="830835" y="1242286"/>
                    </a:cubicBezTo>
                    <a:lnTo>
                      <a:pt x="830835" y="1246759"/>
                    </a:lnTo>
                    <a:cubicBezTo>
                      <a:pt x="830835" y="1248230"/>
                      <a:pt x="830835" y="1249702"/>
                      <a:pt x="831129" y="1251232"/>
                    </a:cubicBezTo>
                    <a:cubicBezTo>
                      <a:pt x="833389" y="1262608"/>
                      <a:pt x="837215" y="1273620"/>
                      <a:pt x="842488" y="1283955"/>
                    </a:cubicBezTo>
                    <a:cubicBezTo>
                      <a:pt x="844666" y="1289022"/>
                      <a:pt x="846361" y="1294283"/>
                      <a:pt x="847549" y="1299669"/>
                    </a:cubicBezTo>
                    <a:cubicBezTo>
                      <a:pt x="848532" y="1305065"/>
                      <a:pt x="848827" y="1310562"/>
                      <a:pt x="848432" y="1316030"/>
                    </a:cubicBezTo>
                    <a:cubicBezTo>
                      <a:pt x="848397" y="1321827"/>
                      <a:pt x="848650" y="1327618"/>
                      <a:pt x="849197" y="1333392"/>
                    </a:cubicBezTo>
                    <a:cubicBezTo>
                      <a:pt x="849562" y="1339507"/>
                      <a:pt x="851081" y="1345498"/>
                      <a:pt x="853670" y="1351048"/>
                    </a:cubicBezTo>
                    <a:cubicBezTo>
                      <a:pt x="855006" y="1353702"/>
                      <a:pt x="857043" y="1355939"/>
                      <a:pt x="859556" y="1357522"/>
                    </a:cubicBezTo>
                    <a:cubicBezTo>
                      <a:pt x="857025" y="1361312"/>
                      <a:pt x="854706" y="1365243"/>
                      <a:pt x="852611" y="1369293"/>
                    </a:cubicBezTo>
                    <a:cubicBezTo>
                      <a:pt x="850610" y="1373177"/>
                      <a:pt x="848785" y="1377061"/>
                      <a:pt x="847020" y="1381063"/>
                    </a:cubicBezTo>
                    <a:lnTo>
                      <a:pt x="847020" y="1381063"/>
                    </a:lnTo>
                    <a:cubicBezTo>
                      <a:pt x="845754" y="1380551"/>
                      <a:pt x="844307" y="1380993"/>
                      <a:pt x="843547" y="1382123"/>
                    </a:cubicBezTo>
                    <a:cubicBezTo>
                      <a:pt x="839186" y="1388343"/>
                      <a:pt x="834390" y="1394247"/>
                      <a:pt x="829187" y="1399779"/>
                    </a:cubicBezTo>
                    <a:cubicBezTo>
                      <a:pt x="826739" y="1402263"/>
                      <a:pt x="823431" y="1403716"/>
                      <a:pt x="819947" y="1403840"/>
                    </a:cubicBezTo>
                    <a:cubicBezTo>
                      <a:pt x="818711" y="1403746"/>
                      <a:pt x="817569" y="1403128"/>
                      <a:pt x="816828" y="1402133"/>
                    </a:cubicBezTo>
                    <a:cubicBezTo>
                      <a:pt x="813297" y="1397949"/>
                      <a:pt x="811902" y="1392363"/>
                      <a:pt x="813061" y="1387008"/>
                    </a:cubicBezTo>
                    <a:cubicBezTo>
                      <a:pt x="813244" y="1386148"/>
                      <a:pt x="813049" y="1385248"/>
                      <a:pt x="812531" y="1384536"/>
                    </a:cubicBezTo>
                    <a:cubicBezTo>
                      <a:pt x="812296" y="1384218"/>
                      <a:pt x="811996" y="1383959"/>
                      <a:pt x="811649" y="1383771"/>
                    </a:cubicBezTo>
                    <a:cubicBezTo>
                      <a:pt x="815592" y="1377002"/>
                      <a:pt x="819594" y="1370234"/>
                      <a:pt x="823419" y="1363407"/>
                    </a:cubicBezTo>
                    <a:cubicBezTo>
                      <a:pt x="827928" y="1355697"/>
                      <a:pt x="831559" y="1347505"/>
                      <a:pt x="834249" y="1338983"/>
                    </a:cubicBezTo>
                    <a:cubicBezTo>
                      <a:pt x="835761" y="1330184"/>
                      <a:pt x="836314" y="1321244"/>
                      <a:pt x="835896" y="1312322"/>
                    </a:cubicBezTo>
                    <a:cubicBezTo>
                      <a:pt x="835655" y="1303494"/>
                      <a:pt x="834731" y="1294701"/>
                      <a:pt x="833130" y="1286014"/>
                    </a:cubicBezTo>
                    <a:cubicBezTo>
                      <a:pt x="833660" y="1294784"/>
                      <a:pt x="833778" y="1303671"/>
                      <a:pt x="833601" y="1312381"/>
                    </a:cubicBezTo>
                    <a:cubicBezTo>
                      <a:pt x="833666" y="1321062"/>
                      <a:pt x="832912" y="1329731"/>
                      <a:pt x="831365" y="1338277"/>
                    </a:cubicBezTo>
                    <a:cubicBezTo>
                      <a:pt x="828887" y="1346622"/>
                      <a:pt x="825550" y="1354685"/>
                      <a:pt x="821418" y="1362348"/>
                    </a:cubicBezTo>
                    <a:cubicBezTo>
                      <a:pt x="818005" y="1369410"/>
                      <a:pt x="814474" y="1376414"/>
                      <a:pt x="811354" y="1383653"/>
                    </a:cubicBezTo>
                    <a:cubicBezTo>
                      <a:pt x="811054" y="1383470"/>
                      <a:pt x="810707" y="1383365"/>
                      <a:pt x="810354" y="1383359"/>
                    </a:cubicBezTo>
                    <a:cubicBezTo>
                      <a:pt x="810354" y="1383359"/>
                      <a:pt x="804057" y="1382711"/>
                      <a:pt x="802232" y="1372294"/>
                    </a:cubicBezTo>
                    <a:cubicBezTo>
                      <a:pt x="802044" y="1371482"/>
                      <a:pt x="801561" y="1370770"/>
                      <a:pt x="800878" y="1370293"/>
                    </a:cubicBezTo>
                    <a:cubicBezTo>
                      <a:pt x="800366" y="1369928"/>
                      <a:pt x="799913" y="1369493"/>
                      <a:pt x="799525" y="1368998"/>
                    </a:cubicBezTo>
                    <a:cubicBezTo>
                      <a:pt x="799843" y="1366491"/>
                      <a:pt x="800496" y="1364037"/>
                      <a:pt x="801467" y="1361701"/>
                    </a:cubicBezTo>
                    <a:cubicBezTo>
                      <a:pt x="802868" y="1358128"/>
                      <a:pt x="804498" y="1354644"/>
                      <a:pt x="806352" y="1351283"/>
                    </a:cubicBezTo>
                    <a:cubicBezTo>
                      <a:pt x="810213" y="1344539"/>
                      <a:pt x="813514" y="1337494"/>
                      <a:pt x="816239" y="1330214"/>
                    </a:cubicBezTo>
                    <a:cubicBezTo>
                      <a:pt x="818635" y="1322710"/>
                      <a:pt x="819670" y="1314835"/>
                      <a:pt x="819300" y="1306966"/>
                    </a:cubicBezTo>
                    <a:cubicBezTo>
                      <a:pt x="818894" y="1299227"/>
                      <a:pt x="817869" y="1291529"/>
                      <a:pt x="816239" y="1283955"/>
                    </a:cubicBezTo>
                    <a:cubicBezTo>
                      <a:pt x="816828" y="1291664"/>
                      <a:pt x="817004" y="1299374"/>
                      <a:pt x="817063" y="1307025"/>
                    </a:cubicBezTo>
                    <a:cubicBezTo>
                      <a:pt x="817093" y="1314612"/>
                      <a:pt x="815857" y="1322151"/>
                      <a:pt x="813414" y="1329331"/>
                    </a:cubicBezTo>
                    <a:cubicBezTo>
                      <a:pt x="810842" y="1336529"/>
                      <a:pt x="807794" y="1343550"/>
                      <a:pt x="804292" y="1350342"/>
                    </a:cubicBezTo>
                    <a:cubicBezTo>
                      <a:pt x="801432" y="1355968"/>
                      <a:pt x="799637" y="1362071"/>
                      <a:pt x="798995" y="1368351"/>
                    </a:cubicBezTo>
                    <a:cubicBezTo>
                      <a:pt x="796505" y="1364219"/>
                      <a:pt x="795988" y="1359193"/>
                      <a:pt x="797583" y="1354638"/>
                    </a:cubicBezTo>
                    <a:cubicBezTo>
                      <a:pt x="798707" y="1350236"/>
                      <a:pt x="800219" y="1345939"/>
                      <a:pt x="802114" y="1341808"/>
                    </a:cubicBezTo>
                    <a:cubicBezTo>
                      <a:pt x="805233" y="1335281"/>
                      <a:pt x="807029" y="1328201"/>
                      <a:pt x="807411" y="1320974"/>
                    </a:cubicBezTo>
                    <a:cubicBezTo>
                      <a:pt x="808953" y="1307125"/>
                      <a:pt x="808953" y="1293153"/>
                      <a:pt x="807411" y="1279305"/>
                    </a:cubicBezTo>
                    <a:cubicBezTo>
                      <a:pt x="806264" y="1273555"/>
                      <a:pt x="804792" y="1267876"/>
                      <a:pt x="802997" y="1262296"/>
                    </a:cubicBezTo>
                    <a:cubicBezTo>
                      <a:pt x="799289" y="1250573"/>
                      <a:pt x="796553" y="1238567"/>
                      <a:pt x="794816" y="1226396"/>
                    </a:cubicBezTo>
                    <a:cubicBezTo>
                      <a:pt x="793969" y="1214136"/>
                      <a:pt x="795405" y="1201818"/>
                      <a:pt x="799054" y="1190083"/>
                    </a:cubicBezTo>
                    <a:cubicBezTo>
                      <a:pt x="800649" y="1184562"/>
                      <a:pt x="801732" y="1178906"/>
                      <a:pt x="802291" y="1173192"/>
                    </a:cubicBezTo>
                    <a:cubicBezTo>
                      <a:pt x="802703" y="1163010"/>
                      <a:pt x="798112" y="1153358"/>
                      <a:pt x="791109" y="1138762"/>
                    </a:cubicBezTo>
                    <a:cubicBezTo>
                      <a:pt x="788754" y="1133819"/>
                      <a:pt x="786106" y="1128286"/>
                      <a:pt x="783163" y="1121812"/>
                    </a:cubicBezTo>
                    <a:cubicBezTo>
                      <a:pt x="773276" y="1100978"/>
                      <a:pt x="764742" y="1083734"/>
                      <a:pt x="745615" y="1047362"/>
                    </a:cubicBezTo>
                    <a:cubicBezTo>
                      <a:pt x="742201" y="1040712"/>
                      <a:pt x="739023" y="1034944"/>
                      <a:pt x="736139" y="1029706"/>
                    </a:cubicBezTo>
                    <a:cubicBezTo>
                      <a:pt x="723186" y="1006677"/>
                      <a:pt x="712144" y="982623"/>
                      <a:pt x="703122" y="957787"/>
                    </a:cubicBezTo>
                    <a:cubicBezTo>
                      <a:pt x="696172" y="938936"/>
                      <a:pt x="690857" y="919520"/>
                      <a:pt x="687232" y="899757"/>
                    </a:cubicBezTo>
                    <a:cubicBezTo>
                      <a:pt x="685878" y="892930"/>
                      <a:pt x="684642" y="886927"/>
                      <a:pt x="683112" y="881100"/>
                    </a:cubicBezTo>
                    <a:cubicBezTo>
                      <a:pt x="680699" y="864268"/>
                      <a:pt x="677933" y="854793"/>
                      <a:pt x="675579" y="843022"/>
                    </a:cubicBezTo>
                    <a:cubicBezTo>
                      <a:pt x="679086" y="828762"/>
                      <a:pt x="681370" y="814231"/>
                      <a:pt x="682406" y="799588"/>
                    </a:cubicBezTo>
                    <a:cubicBezTo>
                      <a:pt x="683565" y="785316"/>
                      <a:pt x="683777" y="770985"/>
                      <a:pt x="683053" y="756683"/>
                    </a:cubicBezTo>
                    <a:cubicBezTo>
                      <a:pt x="696130" y="739539"/>
                      <a:pt x="704417" y="719229"/>
                      <a:pt x="707065" y="697830"/>
                    </a:cubicBezTo>
                    <a:cubicBezTo>
                      <a:pt x="708525" y="687006"/>
                      <a:pt x="708960" y="676071"/>
                      <a:pt x="708360" y="665166"/>
                    </a:cubicBezTo>
                    <a:cubicBezTo>
                      <a:pt x="707654" y="654278"/>
                      <a:pt x="706536" y="643978"/>
                      <a:pt x="705476" y="633267"/>
                    </a:cubicBezTo>
                    <a:cubicBezTo>
                      <a:pt x="703511" y="611944"/>
                      <a:pt x="699968" y="590798"/>
                      <a:pt x="694883" y="569999"/>
                    </a:cubicBezTo>
                    <a:cubicBezTo>
                      <a:pt x="692352" y="559641"/>
                      <a:pt x="689527" y="549341"/>
                      <a:pt x="686231" y="539160"/>
                    </a:cubicBezTo>
                    <a:cubicBezTo>
                      <a:pt x="682935" y="528978"/>
                      <a:pt x="679639" y="518914"/>
                      <a:pt x="675932" y="508909"/>
                    </a:cubicBezTo>
                    <a:cubicBezTo>
                      <a:pt x="681052" y="529567"/>
                      <a:pt x="685819" y="550107"/>
                      <a:pt x="689704" y="571117"/>
                    </a:cubicBezTo>
                    <a:cubicBezTo>
                      <a:pt x="693347" y="591687"/>
                      <a:pt x="695901" y="612433"/>
                      <a:pt x="697355" y="633267"/>
                    </a:cubicBezTo>
                    <a:lnTo>
                      <a:pt x="699591" y="664930"/>
                    </a:lnTo>
                    <a:cubicBezTo>
                      <a:pt x="700050" y="675277"/>
                      <a:pt x="699538" y="685641"/>
                      <a:pt x="698061" y="695887"/>
                    </a:cubicBezTo>
                    <a:cubicBezTo>
                      <a:pt x="695730" y="716345"/>
                      <a:pt x="688056" y="735831"/>
                      <a:pt x="675814" y="752387"/>
                    </a:cubicBezTo>
                    <a:lnTo>
                      <a:pt x="674755" y="753682"/>
                    </a:lnTo>
                    <a:lnTo>
                      <a:pt x="674755" y="755212"/>
                    </a:lnTo>
                    <a:cubicBezTo>
                      <a:pt x="675932" y="769678"/>
                      <a:pt x="676285" y="784197"/>
                      <a:pt x="675814" y="798705"/>
                    </a:cubicBezTo>
                    <a:cubicBezTo>
                      <a:pt x="675437" y="813254"/>
                      <a:pt x="674125" y="827761"/>
                      <a:pt x="671871" y="842139"/>
                    </a:cubicBezTo>
                    <a:lnTo>
                      <a:pt x="671871" y="842610"/>
                    </a:lnTo>
                    <a:lnTo>
                      <a:pt x="671871" y="842904"/>
                    </a:lnTo>
                    <a:cubicBezTo>
                      <a:pt x="674402" y="854516"/>
                      <a:pt x="675855" y="866340"/>
                      <a:pt x="676226" y="878216"/>
                    </a:cubicBezTo>
                    <a:cubicBezTo>
                      <a:pt x="676226" y="878216"/>
                      <a:pt x="676226" y="878687"/>
                      <a:pt x="676226" y="878923"/>
                    </a:cubicBezTo>
                    <a:cubicBezTo>
                      <a:pt x="676255" y="879258"/>
                      <a:pt x="676255" y="879588"/>
                      <a:pt x="676226" y="879923"/>
                    </a:cubicBezTo>
                    <a:lnTo>
                      <a:pt x="676226" y="880217"/>
                    </a:lnTo>
                    <a:lnTo>
                      <a:pt x="676226" y="880217"/>
                    </a:lnTo>
                    <a:cubicBezTo>
                      <a:pt x="678704" y="900504"/>
                      <a:pt x="677568" y="921068"/>
                      <a:pt x="672871" y="940955"/>
                    </a:cubicBezTo>
                    <a:cubicBezTo>
                      <a:pt x="672812" y="941267"/>
                      <a:pt x="672812" y="941584"/>
                      <a:pt x="672871" y="941896"/>
                    </a:cubicBezTo>
                    <a:cubicBezTo>
                      <a:pt x="675461" y="958852"/>
                      <a:pt x="679157" y="975625"/>
                      <a:pt x="683936" y="992099"/>
                    </a:cubicBezTo>
                    <a:cubicBezTo>
                      <a:pt x="688038" y="1005400"/>
                      <a:pt x="690875" y="1019054"/>
                      <a:pt x="692411" y="1032884"/>
                    </a:cubicBezTo>
                    <a:cubicBezTo>
                      <a:pt x="693917" y="1053936"/>
                      <a:pt x="696748" y="1074871"/>
                      <a:pt x="700886" y="1095564"/>
                    </a:cubicBezTo>
                    <a:cubicBezTo>
                      <a:pt x="710191" y="1142523"/>
                      <a:pt x="715117" y="1190242"/>
                      <a:pt x="715599" y="1238107"/>
                    </a:cubicBezTo>
                    <a:cubicBezTo>
                      <a:pt x="715599" y="1328683"/>
                      <a:pt x="702004" y="1441271"/>
                      <a:pt x="696236" y="1489354"/>
                    </a:cubicBezTo>
                    <a:lnTo>
                      <a:pt x="695354" y="1496476"/>
                    </a:lnTo>
                    <a:cubicBezTo>
                      <a:pt x="694353" y="1505068"/>
                      <a:pt x="693588" y="1514426"/>
                      <a:pt x="692764" y="1524313"/>
                    </a:cubicBezTo>
                    <a:cubicBezTo>
                      <a:pt x="689586" y="1561509"/>
                      <a:pt x="686055" y="1603707"/>
                      <a:pt x="668457" y="1633899"/>
                    </a:cubicBezTo>
                    <a:cubicBezTo>
                      <a:pt x="658158" y="1651555"/>
                      <a:pt x="649742" y="1704171"/>
                      <a:pt x="643386" y="1790215"/>
                    </a:cubicBezTo>
                    <a:cubicBezTo>
                      <a:pt x="641090" y="1821290"/>
                      <a:pt x="634028" y="1889384"/>
                      <a:pt x="627201" y="1955006"/>
                    </a:cubicBezTo>
                    <a:cubicBezTo>
                      <a:pt x="620374" y="2020628"/>
                      <a:pt x="613959" y="2083307"/>
                      <a:pt x="613429" y="2097608"/>
                    </a:cubicBezTo>
                    <a:cubicBezTo>
                      <a:pt x="612370" y="2125740"/>
                      <a:pt x="614606" y="2133921"/>
                      <a:pt x="623670" y="2154049"/>
                    </a:cubicBezTo>
                    <a:cubicBezTo>
                      <a:pt x="632733" y="2174177"/>
                      <a:pt x="659688" y="2205546"/>
                      <a:pt x="683171" y="2222908"/>
                    </a:cubicBezTo>
                    <a:cubicBezTo>
                      <a:pt x="695465" y="2231842"/>
                      <a:pt x="708343" y="2239941"/>
                      <a:pt x="721720" y="2247156"/>
                    </a:cubicBezTo>
                    <a:cubicBezTo>
                      <a:pt x="727605" y="2250570"/>
                      <a:pt x="733491" y="2253747"/>
                      <a:pt x="739376" y="2257573"/>
                    </a:cubicBezTo>
                    <a:cubicBezTo>
                      <a:pt x="755855" y="2268049"/>
                      <a:pt x="757503" y="2270639"/>
                      <a:pt x="759681" y="2276583"/>
                    </a:cubicBezTo>
                    <a:cubicBezTo>
                      <a:pt x="759804" y="2276983"/>
                      <a:pt x="760028" y="2277348"/>
                      <a:pt x="760328" y="2277642"/>
                    </a:cubicBezTo>
                    <a:cubicBezTo>
                      <a:pt x="766214" y="2283527"/>
                      <a:pt x="766684" y="2287765"/>
                      <a:pt x="766684" y="2297123"/>
                    </a:cubicBezTo>
                    <a:cubicBezTo>
                      <a:pt x="766696" y="2297705"/>
                      <a:pt x="766861" y="2298270"/>
                      <a:pt x="767155" y="2298771"/>
                    </a:cubicBezTo>
                    <a:cubicBezTo>
                      <a:pt x="769886" y="2304068"/>
                      <a:pt x="768968" y="2310518"/>
                      <a:pt x="764860" y="2314838"/>
                    </a:cubicBezTo>
                    <a:cubicBezTo>
                      <a:pt x="763906" y="2315762"/>
                      <a:pt x="763689" y="2317210"/>
                      <a:pt x="764330" y="2318369"/>
                    </a:cubicBezTo>
                    <a:cubicBezTo>
                      <a:pt x="765837" y="2322707"/>
                      <a:pt x="764277" y="2327515"/>
                      <a:pt x="760505" y="2330140"/>
                    </a:cubicBezTo>
                    <a:cubicBezTo>
                      <a:pt x="758315" y="2331917"/>
                      <a:pt x="755320" y="2332329"/>
                      <a:pt x="752736" y="2331199"/>
                    </a:cubicBezTo>
                    <a:cubicBezTo>
                      <a:pt x="751318" y="2330399"/>
                      <a:pt x="749528" y="2330899"/>
                      <a:pt x="748728" y="2332317"/>
                    </a:cubicBezTo>
                    <a:cubicBezTo>
                      <a:pt x="748198" y="2333253"/>
                      <a:pt x="748222" y="2334407"/>
                      <a:pt x="748793" y="2335319"/>
                    </a:cubicBezTo>
                    <a:cubicBezTo>
                      <a:pt x="750558" y="2337844"/>
                      <a:pt x="751000" y="2341063"/>
                      <a:pt x="749970" y="2343970"/>
                    </a:cubicBezTo>
                    <a:cubicBezTo>
                      <a:pt x="747557" y="2348190"/>
                      <a:pt x="743313" y="2351039"/>
                      <a:pt x="738493" y="2351680"/>
                    </a:cubicBezTo>
                    <a:cubicBezTo>
                      <a:pt x="724663" y="2354976"/>
                      <a:pt x="712362" y="2347031"/>
                      <a:pt x="701062" y="2338615"/>
                    </a:cubicBezTo>
                    <a:cubicBezTo>
                      <a:pt x="694165" y="2334101"/>
                      <a:pt x="686478" y="2330928"/>
                      <a:pt x="678404" y="2329257"/>
                    </a:cubicBezTo>
                    <a:cubicBezTo>
                      <a:pt x="667763" y="2326591"/>
                      <a:pt x="657487" y="2322636"/>
                      <a:pt x="647800" y="2317486"/>
                    </a:cubicBezTo>
                    <a:cubicBezTo>
                      <a:pt x="634146" y="2308964"/>
                      <a:pt x="622369" y="2297753"/>
                      <a:pt x="613194" y="2284528"/>
                    </a:cubicBezTo>
                    <a:cubicBezTo>
                      <a:pt x="609021" y="2278972"/>
                      <a:pt x="604501" y="2273681"/>
                      <a:pt x="599657" y="2268696"/>
                    </a:cubicBezTo>
                    <a:cubicBezTo>
                      <a:pt x="588534" y="2257808"/>
                      <a:pt x="563168" y="2251805"/>
                      <a:pt x="540803" y="2246450"/>
                    </a:cubicBezTo>
                    <a:cubicBezTo>
                      <a:pt x="534035" y="2244861"/>
                      <a:pt x="527679" y="2243330"/>
                      <a:pt x="522382" y="2241800"/>
                    </a:cubicBezTo>
                    <a:cubicBezTo>
                      <a:pt x="502431" y="2235915"/>
                      <a:pt x="484775" y="2215493"/>
                      <a:pt x="491013" y="2192128"/>
                    </a:cubicBezTo>
                    <a:cubicBezTo>
                      <a:pt x="493544" y="2183141"/>
                      <a:pt x="496569" y="2174301"/>
                      <a:pt x="500077" y="2165643"/>
                    </a:cubicBezTo>
                    <a:cubicBezTo>
                      <a:pt x="505650" y="2153260"/>
                      <a:pt x="509205" y="2140071"/>
                      <a:pt x="510611" y="2126565"/>
                    </a:cubicBezTo>
                    <a:cubicBezTo>
                      <a:pt x="511553" y="2104789"/>
                      <a:pt x="505256" y="2049289"/>
                      <a:pt x="497546" y="1984374"/>
                    </a:cubicBezTo>
                    <a:cubicBezTo>
                      <a:pt x="493897" y="1954005"/>
                      <a:pt x="490130" y="1931052"/>
                      <a:pt x="486834" y="1910747"/>
                    </a:cubicBezTo>
                    <a:cubicBezTo>
                      <a:pt x="480672" y="1877601"/>
                      <a:pt x="477035" y="1844037"/>
                      <a:pt x="475947" y="1810343"/>
                    </a:cubicBezTo>
                    <a:cubicBezTo>
                      <a:pt x="474240" y="1751489"/>
                      <a:pt x="482832" y="1692635"/>
                      <a:pt x="502843" y="1625365"/>
                    </a:cubicBezTo>
                    <a:cubicBezTo>
                      <a:pt x="520499" y="1566512"/>
                      <a:pt x="483009" y="1373118"/>
                      <a:pt x="481420" y="1364878"/>
                    </a:cubicBezTo>
                    <a:cubicBezTo>
                      <a:pt x="481179" y="1363413"/>
                      <a:pt x="479843" y="1362383"/>
                      <a:pt x="478359" y="1362524"/>
                    </a:cubicBezTo>
                    <a:cubicBezTo>
                      <a:pt x="476900" y="1362577"/>
                      <a:pt x="475711" y="1363719"/>
                      <a:pt x="475593" y="1365173"/>
                    </a:cubicBezTo>
                    <a:cubicBezTo>
                      <a:pt x="475593" y="1366173"/>
                      <a:pt x="467177" y="1462576"/>
                      <a:pt x="459173" y="1521253"/>
                    </a:cubicBezTo>
                    <a:cubicBezTo>
                      <a:pt x="453582" y="1562157"/>
                      <a:pt x="436868" y="1660207"/>
                      <a:pt x="421036" y="1702229"/>
                    </a:cubicBezTo>
                    <a:cubicBezTo>
                      <a:pt x="405204" y="1744250"/>
                      <a:pt x="402673" y="1762259"/>
                      <a:pt x="395435" y="1823879"/>
                    </a:cubicBezTo>
                    <a:cubicBezTo>
                      <a:pt x="392198" y="1851599"/>
                      <a:pt x="388078" y="1882027"/>
                      <a:pt x="384076" y="1911454"/>
                    </a:cubicBezTo>
                    <a:cubicBezTo>
                      <a:pt x="375954" y="1971426"/>
                      <a:pt x="367597" y="2033399"/>
                      <a:pt x="366420" y="2075185"/>
                    </a:cubicBezTo>
                    <a:cubicBezTo>
                      <a:pt x="365772" y="2094548"/>
                      <a:pt x="363477" y="2113205"/>
                      <a:pt x="361182" y="2131273"/>
                    </a:cubicBezTo>
                    <a:cubicBezTo>
                      <a:pt x="356238" y="2170823"/>
                      <a:pt x="351530" y="2208254"/>
                      <a:pt x="366243" y="2244684"/>
                    </a:cubicBezTo>
                    <a:cubicBezTo>
                      <a:pt x="379562" y="2275847"/>
                      <a:pt x="394452" y="2306316"/>
                      <a:pt x="410854" y="2335966"/>
                    </a:cubicBezTo>
                    <a:cubicBezTo>
                      <a:pt x="418682" y="2350621"/>
                      <a:pt x="424861" y="2362215"/>
                      <a:pt x="427157" y="2368042"/>
                    </a:cubicBezTo>
                    <a:cubicBezTo>
                      <a:pt x="430570" y="2375757"/>
                      <a:pt x="435090" y="2382938"/>
                      <a:pt x="440575" y="2389347"/>
                    </a:cubicBezTo>
                    <a:cubicBezTo>
                      <a:pt x="445131" y="2394632"/>
                      <a:pt x="448844" y="2400588"/>
                      <a:pt x="451581" y="2407003"/>
                    </a:cubicBezTo>
                    <a:cubicBezTo>
                      <a:pt x="455289" y="2417655"/>
                      <a:pt x="457054" y="2431839"/>
                      <a:pt x="452523" y="2439608"/>
                    </a:cubicBezTo>
                    <a:cubicBezTo>
                      <a:pt x="450751" y="2442768"/>
                      <a:pt x="447626" y="2444940"/>
                      <a:pt x="444048" y="2445493"/>
                    </a:cubicBezTo>
                    <a:cubicBezTo>
                      <a:pt x="435638" y="2447747"/>
                      <a:pt x="426656" y="2445911"/>
                      <a:pt x="419800" y="2440550"/>
                    </a:cubicBezTo>
                    <a:cubicBezTo>
                      <a:pt x="418588" y="2439419"/>
                      <a:pt x="416687" y="2439484"/>
                      <a:pt x="415557" y="2440697"/>
                    </a:cubicBezTo>
                    <a:cubicBezTo>
                      <a:pt x="415227" y="2441056"/>
                      <a:pt x="414986" y="2441491"/>
                      <a:pt x="414856" y="2441962"/>
                    </a:cubicBezTo>
                    <a:cubicBezTo>
                      <a:pt x="413738" y="2447165"/>
                      <a:pt x="408659" y="2450513"/>
                      <a:pt x="403439" y="2449495"/>
                    </a:cubicBezTo>
                    <a:cubicBezTo>
                      <a:pt x="398936" y="2448189"/>
                      <a:pt x="394870" y="2445687"/>
                      <a:pt x="391668" y="2442256"/>
                    </a:cubicBezTo>
                    <a:cubicBezTo>
                      <a:pt x="390803" y="2441391"/>
                      <a:pt x="389502" y="2441132"/>
                      <a:pt x="388372" y="2441609"/>
                    </a:cubicBezTo>
                    <a:cubicBezTo>
                      <a:pt x="387242" y="2442080"/>
                      <a:pt x="386536" y="2443216"/>
                      <a:pt x="386606" y="2444434"/>
                    </a:cubicBezTo>
                    <a:cubicBezTo>
                      <a:pt x="386630" y="2446311"/>
                      <a:pt x="385888" y="2448118"/>
                      <a:pt x="384547" y="2449436"/>
                    </a:cubicBezTo>
                    <a:cubicBezTo>
                      <a:pt x="381757" y="2450678"/>
                      <a:pt x="378567" y="2450678"/>
                      <a:pt x="375777" y="2449436"/>
                    </a:cubicBezTo>
                    <a:cubicBezTo>
                      <a:pt x="372187" y="2448377"/>
                      <a:pt x="368597" y="2441550"/>
                      <a:pt x="367185" y="2437666"/>
                    </a:cubicBezTo>
                    <a:cubicBezTo>
                      <a:pt x="366726" y="2436530"/>
                      <a:pt x="365643" y="2435771"/>
                      <a:pt x="364419" y="2435724"/>
                    </a:cubicBezTo>
                    <a:lnTo>
                      <a:pt x="364419" y="2435724"/>
                    </a:lnTo>
                    <a:cubicBezTo>
                      <a:pt x="363218" y="2435741"/>
                      <a:pt x="362147" y="2436483"/>
                      <a:pt x="361711" y="2437607"/>
                    </a:cubicBezTo>
                    <a:cubicBezTo>
                      <a:pt x="359922" y="2441109"/>
                      <a:pt x="356038" y="2443004"/>
                      <a:pt x="352177" y="2442256"/>
                    </a:cubicBezTo>
                    <a:cubicBezTo>
                      <a:pt x="348816" y="2441538"/>
                      <a:pt x="345933" y="2439390"/>
                      <a:pt x="344291" y="2436371"/>
                    </a:cubicBezTo>
                    <a:cubicBezTo>
                      <a:pt x="343543" y="2434929"/>
                      <a:pt x="341772" y="2434358"/>
                      <a:pt x="340324" y="2435105"/>
                    </a:cubicBezTo>
                    <a:cubicBezTo>
                      <a:pt x="340124" y="2435211"/>
                      <a:pt x="339929" y="2435341"/>
                      <a:pt x="339759" y="2435488"/>
                    </a:cubicBezTo>
                    <a:cubicBezTo>
                      <a:pt x="339759" y="2435488"/>
                      <a:pt x="330107" y="2443669"/>
                      <a:pt x="323044" y="2438607"/>
                    </a:cubicBezTo>
                    <a:cubicBezTo>
                      <a:pt x="319819" y="2436136"/>
                      <a:pt x="316824" y="2433381"/>
                      <a:pt x="314099" y="2430368"/>
                    </a:cubicBezTo>
                    <a:cubicBezTo>
                      <a:pt x="309284" y="2425047"/>
                      <a:pt x="303781" y="2420398"/>
                      <a:pt x="297737" y="2416537"/>
                    </a:cubicBezTo>
                    <a:cubicBezTo>
                      <a:pt x="285966" y="2409180"/>
                      <a:pt x="275491" y="2378812"/>
                      <a:pt x="272254" y="2353622"/>
                    </a:cubicBezTo>
                    <a:cubicBezTo>
                      <a:pt x="270876" y="2343888"/>
                      <a:pt x="268187" y="2334383"/>
                      <a:pt x="264249" y="2325373"/>
                    </a:cubicBezTo>
                    <a:cubicBezTo>
                      <a:pt x="260100" y="2316521"/>
                      <a:pt x="257852" y="2306898"/>
                      <a:pt x="257658" y="2297123"/>
                    </a:cubicBezTo>
                    <a:cubicBezTo>
                      <a:pt x="257658" y="2287824"/>
                      <a:pt x="258599" y="2276818"/>
                      <a:pt x="259718" y="2264106"/>
                    </a:cubicBezTo>
                    <a:cubicBezTo>
                      <a:pt x="261307" y="2246450"/>
                      <a:pt x="263308" y="2223850"/>
                      <a:pt x="263308" y="2197071"/>
                    </a:cubicBezTo>
                    <a:cubicBezTo>
                      <a:pt x="263308" y="2152872"/>
                      <a:pt x="252126" y="2080482"/>
                      <a:pt x="233881" y="1977959"/>
                    </a:cubicBezTo>
                    <a:cubicBezTo>
                      <a:pt x="219426" y="1900372"/>
                      <a:pt x="219426" y="1820778"/>
                      <a:pt x="233881" y="1743191"/>
                    </a:cubicBezTo>
                    <a:cubicBezTo>
                      <a:pt x="235882" y="1732067"/>
                      <a:pt x="238059" y="1721591"/>
                      <a:pt x="240237" y="1711469"/>
                    </a:cubicBezTo>
                    <a:cubicBezTo>
                      <a:pt x="246593" y="1681453"/>
                      <a:pt x="252596" y="1653086"/>
                      <a:pt x="251302" y="1616125"/>
                    </a:cubicBezTo>
                    <a:cubicBezTo>
                      <a:pt x="250595" y="1594408"/>
                      <a:pt x="247476" y="1551386"/>
                      <a:pt x="243886" y="1501360"/>
                    </a:cubicBezTo>
                    <a:cubicBezTo>
                      <a:pt x="239531" y="1440153"/>
                      <a:pt x="234057" y="1363996"/>
                      <a:pt x="231350" y="1303200"/>
                    </a:cubicBezTo>
                    <a:cubicBezTo>
                      <a:pt x="225053" y="1161951"/>
                      <a:pt x="229585" y="1094563"/>
                      <a:pt x="235470" y="1042419"/>
                    </a:cubicBezTo>
                    <a:cubicBezTo>
                      <a:pt x="238177" y="1018347"/>
                      <a:pt x="242885" y="992864"/>
                      <a:pt x="247241" y="968204"/>
                    </a:cubicBezTo>
                    <a:cubicBezTo>
                      <a:pt x="253597" y="933539"/>
                      <a:pt x="259011" y="903465"/>
                      <a:pt x="257658" y="885809"/>
                    </a:cubicBezTo>
                    <a:cubicBezTo>
                      <a:pt x="254362" y="845494"/>
                      <a:pt x="249536" y="783285"/>
                      <a:pt x="247829" y="760627"/>
                    </a:cubicBezTo>
                    <a:cubicBezTo>
                      <a:pt x="247829" y="745442"/>
                      <a:pt x="260483" y="730317"/>
                      <a:pt x="267722" y="718899"/>
                    </a:cubicBezTo>
                    <a:cubicBezTo>
                      <a:pt x="275049" y="707482"/>
                      <a:pt x="281788" y="695693"/>
                      <a:pt x="287909" y="683587"/>
                    </a:cubicBezTo>
                    <a:cubicBezTo>
                      <a:pt x="294129" y="671392"/>
                      <a:pt x="299362" y="658715"/>
                      <a:pt x="303564" y="645685"/>
                    </a:cubicBezTo>
                    <a:cubicBezTo>
                      <a:pt x="308213" y="632667"/>
                      <a:pt x="309961" y="618783"/>
                      <a:pt x="308684" y="605017"/>
                    </a:cubicBezTo>
                    <a:cubicBezTo>
                      <a:pt x="306453" y="618247"/>
                      <a:pt x="302493" y="631131"/>
                      <a:pt x="296913" y="643331"/>
                    </a:cubicBezTo>
                    <a:cubicBezTo>
                      <a:pt x="291675" y="655573"/>
                      <a:pt x="285908" y="667696"/>
                      <a:pt x="279846" y="679644"/>
                    </a:cubicBezTo>
                    <a:cubicBezTo>
                      <a:pt x="273784" y="691591"/>
                      <a:pt x="267722" y="703185"/>
                      <a:pt x="261836" y="715250"/>
                    </a:cubicBezTo>
                    <a:cubicBezTo>
                      <a:pt x="257952" y="722842"/>
                      <a:pt x="247123" y="738085"/>
                      <a:pt x="242179" y="749915"/>
                    </a:cubicBezTo>
                    <a:cubicBezTo>
                      <a:pt x="241879" y="750186"/>
                      <a:pt x="241655" y="750533"/>
                      <a:pt x="241532" y="750916"/>
                    </a:cubicBezTo>
                    <a:cubicBezTo>
                      <a:pt x="226948" y="786958"/>
                      <a:pt x="209839" y="821923"/>
                      <a:pt x="190329" y="855558"/>
                    </a:cubicBezTo>
                    <a:cubicBezTo>
                      <a:pt x="175886" y="880288"/>
                      <a:pt x="163086" y="905948"/>
                      <a:pt x="152015" y="932362"/>
                    </a:cubicBezTo>
                    <a:cubicBezTo>
                      <a:pt x="151898" y="932745"/>
                      <a:pt x="151898" y="933156"/>
                      <a:pt x="152015" y="933539"/>
                    </a:cubicBezTo>
                    <a:cubicBezTo>
                      <a:pt x="152015" y="933539"/>
                      <a:pt x="154428" y="989803"/>
                      <a:pt x="157077" y="1045714"/>
                    </a:cubicBezTo>
                    <a:cubicBezTo>
                      <a:pt x="158666" y="1079908"/>
                      <a:pt x="159490" y="1116927"/>
                      <a:pt x="160255" y="1149532"/>
                    </a:cubicBezTo>
                    <a:cubicBezTo>
                      <a:pt x="161079" y="1189023"/>
                      <a:pt x="161785" y="1220157"/>
                      <a:pt x="163551" y="1228161"/>
                    </a:cubicBezTo>
                    <a:cubicBezTo>
                      <a:pt x="167335" y="1247430"/>
                      <a:pt x="175115" y="1265698"/>
                      <a:pt x="186386" y="1281777"/>
                    </a:cubicBezTo>
                    <a:cubicBezTo>
                      <a:pt x="196797" y="1297526"/>
                      <a:pt x="203483" y="1315435"/>
                      <a:pt x="205925" y="1334157"/>
                    </a:cubicBezTo>
                    <a:cubicBezTo>
                      <a:pt x="207514" y="1345280"/>
                      <a:pt x="208986" y="1364290"/>
                      <a:pt x="210104" y="1379592"/>
                    </a:cubicBezTo>
                    <a:cubicBezTo>
                      <a:pt x="211222" y="1394894"/>
                      <a:pt x="211928" y="1403133"/>
                      <a:pt x="212576" y="1405252"/>
                    </a:cubicBezTo>
                    <a:cubicBezTo>
                      <a:pt x="212794" y="1407530"/>
                      <a:pt x="211811" y="1409760"/>
                      <a:pt x="209986" y="1411138"/>
                    </a:cubicBezTo>
                    <a:cubicBezTo>
                      <a:pt x="207279" y="1413080"/>
                      <a:pt x="203689" y="1411491"/>
                      <a:pt x="201158" y="1409784"/>
                    </a:cubicBezTo>
                    <a:cubicBezTo>
                      <a:pt x="190506" y="1402663"/>
                      <a:pt x="187857" y="1391069"/>
                      <a:pt x="183796" y="1369469"/>
                    </a:cubicBezTo>
                    <a:cubicBezTo>
                      <a:pt x="183267" y="1366762"/>
                      <a:pt x="182796" y="1364113"/>
                      <a:pt x="182325" y="1361524"/>
                    </a:cubicBezTo>
                    <a:cubicBezTo>
                      <a:pt x="180147" y="1348929"/>
                      <a:pt x="179029" y="1343338"/>
                      <a:pt x="175145" y="1342043"/>
                    </a:cubicBezTo>
                    <a:cubicBezTo>
                      <a:pt x="173314" y="1341531"/>
                      <a:pt x="171355" y="1342102"/>
                      <a:pt x="170083" y="1343515"/>
                    </a:cubicBezTo>
                    <a:cubicBezTo>
                      <a:pt x="164198" y="1349047"/>
                      <a:pt x="164198" y="1356698"/>
                      <a:pt x="164198" y="1382064"/>
                    </a:cubicBezTo>
                    <a:lnTo>
                      <a:pt x="164198" y="1393835"/>
                    </a:lnTo>
                    <a:cubicBezTo>
                      <a:pt x="164198" y="1413139"/>
                      <a:pt x="164198" y="1437151"/>
                      <a:pt x="163433" y="1465989"/>
                    </a:cubicBezTo>
                    <a:cubicBezTo>
                      <a:pt x="162668" y="1492944"/>
                      <a:pt x="153428" y="1494769"/>
                      <a:pt x="145777" y="1496240"/>
                    </a:cubicBezTo>
                    <a:cubicBezTo>
                      <a:pt x="145171" y="1496370"/>
                      <a:pt x="144617" y="1496676"/>
                      <a:pt x="144188" y="1497123"/>
                    </a:cubicBezTo>
                    <a:cubicBezTo>
                      <a:pt x="143652" y="1495999"/>
                      <a:pt x="143199" y="1494839"/>
                      <a:pt x="142834" y="1493651"/>
                    </a:cubicBezTo>
                    <a:cubicBezTo>
                      <a:pt x="142275" y="1491426"/>
                      <a:pt x="141863" y="1489166"/>
                      <a:pt x="141598" y="1486882"/>
                    </a:cubicBezTo>
                    <a:cubicBezTo>
                      <a:pt x="140951" y="1482292"/>
                      <a:pt x="140539" y="1477701"/>
                      <a:pt x="140244" y="1473111"/>
                    </a:cubicBezTo>
                    <a:cubicBezTo>
                      <a:pt x="139656" y="1463871"/>
                      <a:pt x="139126" y="1454631"/>
                      <a:pt x="138891" y="1445390"/>
                    </a:cubicBezTo>
                    <a:lnTo>
                      <a:pt x="137773" y="1417553"/>
                    </a:lnTo>
                    <a:cubicBezTo>
                      <a:pt x="137361" y="1408313"/>
                      <a:pt x="137007" y="1399014"/>
                      <a:pt x="136301" y="1389715"/>
                    </a:cubicBezTo>
                    <a:cubicBezTo>
                      <a:pt x="135418" y="1399014"/>
                      <a:pt x="135065" y="1408313"/>
                      <a:pt x="134830" y="1417612"/>
                    </a:cubicBezTo>
                    <a:cubicBezTo>
                      <a:pt x="134595" y="1426910"/>
                      <a:pt x="134830" y="1436209"/>
                      <a:pt x="134830" y="1445508"/>
                    </a:cubicBezTo>
                    <a:cubicBezTo>
                      <a:pt x="134830" y="1454807"/>
                      <a:pt x="135889" y="1464106"/>
                      <a:pt x="137125" y="1473405"/>
                    </a:cubicBezTo>
                    <a:cubicBezTo>
                      <a:pt x="137773" y="1477996"/>
                      <a:pt x="138479" y="1482645"/>
                      <a:pt x="139538" y="1487236"/>
                    </a:cubicBezTo>
                    <a:cubicBezTo>
                      <a:pt x="140103" y="1489513"/>
                      <a:pt x="140809" y="1491756"/>
                      <a:pt x="141657" y="1493945"/>
                    </a:cubicBezTo>
                    <a:cubicBezTo>
                      <a:pt x="142175" y="1495240"/>
                      <a:pt x="142846" y="1496464"/>
                      <a:pt x="143658" y="1497594"/>
                    </a:cubicBezTo>
                    <a:cubicBezTo>
                      <a:pt x="143364" y="1498012"/>
                      <a:pt x="143181" y="1498500"/>
                      <a:pt x="143128" y="1499006"/>
                    </a:cubicBezTo>
                    <a:cubicBezTo>
                      <a:pt x="142810" y="1507652"/>
                      <a:pt x="136601" y="1514956"/>
                      <a:pt x="128121" y="1516662"/>
                    </a:cubicBezTo>
                    <a:cubicBezTo>
                      <a:pt x="124413" y="1516662"/>
                      <a:pt x="123236" y="1516015"/>
                      <a:pt x="120940" y="1496299"/>
                    </a:cubicBezTo>
                    <a:cubicBezTo>
                      <a:pt x="120805" y="1494898"/>
                      <a:pt x="119693" y="1493786"/>
                      <a:pt x="118292" y="1493651"/>
                    </a:cubicBezTo>
                    <a:lnTo>
                      <a:pt x="117939" y="1493651"/>
                    </a:lnTo>
                    <a:cubicBezTo>
                      <a:pt x="117645" y="1475994"/>
                      <a:pt x="116703" y="1458750"/>
                      <a:pt x="115408" y="1441330"/>
                    </a:cubicBezTo>
                    <a:cubicBezTo>
                      <a:pt x="114878" y="1432148"/>
                      <a:pt x="113937" y="1423026"/>
                      <a:pt x="113113" y="1413845"/>
                    </a:cubicBezTo>
                    <a:cubicBezTo>
                      <a:pt x="112289" y="1404664"/>
                      <a:pt x="111053" y="1395541"/>
                      <a:pt x="109464" y="1386419"/>
                    </a:cubicBezTo>
                    <a:cubicBezTo>
                      <a:pt x="109464" y="1395659"/>
                      <a:pt x="109464" y="1404840"/>
                      <a:pt x="109876" y="1414080"/>
                    </a:cubicBezTo>
                    <a:cubicBezTo>
                      <a:pt x="110288" y="1423320"/>
                      <a:pt x="110818" y="1432502"/>
                      <a:pt x="111818" y="1441624"/>
                    </a:cubicBezTo>
                    <a:cubicBezTo>
                      <a:pt x="113289" y="1459280"/>
                      <a:pt x="115173" y="1476348"/>
                      <a:pt x="117703" y="1493651"/>
                    </a:cubicBezTo>
                    <a:cubicBezTo>
                      <a:pt x="116544" y="1493804"/>
                      <a:pt x="115591" y="1494639"/>
                      <a:pt x="115290" y="1495769"/>
                    </a:cubicBezTo>
                    <a:cubicBezTo>
                      <a:pt x="115290" y="1496123"/>
                      <a:pt x="114467" y="1496946"/>
                      <a:pt x="112642" y="1497712"/>
                    </a:cubicBezTo>
                    <a:cubicBezTo>
                      <a:pt x="109735" y="1499012"/>
                      <a:pt x="106468" y="1499259"/>
                      <a:pt x="103402" y="1498418"/>
                    </a:cubicBezTo>
                    <a:cubicBezTo>
                      <a:pt x="100695" y="1496652"/>
                      <a:pt x="98282" y="1481703"/>
                      <a:pt x="96163" y="1453983"/>
                    </a:cubicBezTo>
                    <a:cubicBezTo>
                      <a:pt x="96045" y="1452518"/>
                      <a:pt x="94868" y="1451358"/>
                      <a:pt x="93397" y="1451276"/>
                    </a:cubicBezTo>
                    <a:cubicBezTo>
                      <a:pt x="94397" y="1438387"/>
                      <a:pt x="94397" y="1425498"/>
                      <a:pt x="94162" y="1412609"/>
                    </a:cubicBezTo>
                    <a:cubicBezTo>
                      <a:pt x="93903" y="1398737"/>
                      <a:pt x="92944" y="1384889"/>
                      <a:pt x="91278" y="1371117"/>
                    </a:cubicBezTo>
                    <a:cubicBezTo>
                      <a:pt x="90260" y="1384960"/>
                      <a:pt x="89942" y="1398849"/>
                      <a:pt x="90336" y="1412727"/>
                    </a:cubicBezTo>
                    <a:cubicBezTo>
                      <a:pt x="90690" y="1425616"/>
                      <a:pt x="91337" y="1438505"/>
                      <a:pt x="92926" y="1451335"/>
                    </a:cubicBezTo>
                    <a:cubicBezTo>
                      <a:pt x="91602" y="1451523"/>
                      <a:pt x="90554" y="1452547"/>
                      <a:pt x="90336" y="1453865"/>
                    </a:cubicBezTo>
                    <a:cubicBezTo>
                      <a:pt x="88865" y="1465048"/>
                      <a:pt x="82921" y="1470109"/>
                      <a:pt x="80272" y="1470168"/>
                    </a:cubicBezTo>
                    <a:cubicBezTo>
                      <a:pt x="79213" y="1470168"/>
                      <a:pt x="78389" y="1469226"/>
                      <a:pt x="77977" y="1467166"/>
                    </a:cubicBezTo>
                    <a:cubicBezTo>
                      <a:pt x="74605" y="1449975"/>
                      <a:pt x="72227" y="1432607"/>
                      <a:pt x="70856" y="1415140"/>
                    </a:cubicBezTo>
                    <a:cubicBezTo>
                      <a:pt x="69738" y="1404664"/>
                      <a:pt x="68502" y="1392128"/>
                      <a:pt x="66618" y="1376120"/>
                    </a:cubicBezTo>
                    <a:cubicBezTo>
                      <a:pt x="63052" y="1352843"/>
                      <a:pt x="62934" y="1329160"/>
                      <a:pt x="66265" y="1305848"/>
                    </a:cubicBezTo>
                    <a:cubicBezTo>
                      <a:pt x="66913" y="1300492"/>
                      <a:pt x="67619" y="1294784"/>
                      <a:pt x="68266" y="1288192"/>
                    </a:cubicBezTo>
                    <a:cubicBezTo>
                      <a:pt x="70291" y="1267352"/>
                      <a:pt x="68914" y="1246323"/>
                      <a:pt x="64205" y="1225925"/>
                    </a:cubicBezTo>
                    <a:cubicBezTo>
                      <a:pt x="62793" y="1217744"/>
                      <a:pt x="61086" y="1208269"/>
                      <a:pt x="59262" y="1196498"/>
                    </a:cubicBezTo>
                    <a:cubicBezTo>
                      <a:pt x="56201" y="1176958"/>
                      <a:pt x="50728" y="1153123"/>
                      <a:pt x="44430" y="1125520"/>
                    </a:cubicBezTo>
                    <a:cubicBezTo>
                      <a:pt x="35544" y="1086971"/>
                      <a:pt x="25538" y="1043125"/>
                      <a:pt x="18005" y="994100"/>
                    </a:cubicBezTo>
                    <a:cubicBezTo>
                      <a:pt x="15239" y="976443"/>
                      <a:pt x="12767" y="962731"/>
                      <a:pt x="10707" y="951843"/>
                    </a:cubicBezTo>
                    <a:cubicBezTo>
                      <a:pt x="4292" y="917060"/>
                      <a:pt x="2997" y="909821"/>
                      <a:pt x="14886" y="873861"/>
                    </a:cubicBezTo>
                    <a:cubicBezTo>
                      <a:pt x="24185" y="846023"/>
                      <a:pt x="50963" y="776517"/>
                      <a:pt x="75976" y="717428"/>
                    </a:cubicBezTo>
                    <a:cubicBezTo>
                      <a:pt x="84863" y="696417"/>
                      <a:pt x="95280" y="676230"/>
                      <a:pt x="104520" y="658162"/>
                    </a:cubicBezTo>
                    <a:cubicBezTo>
                      <a:pt x="113172" y="642336"/>
                      <a:pt x="120817" y="625981"/>
                      <a:pt x="127414" y="609196"/>
                    </a:cubicBezTo>
                    <a:cubicBezTo>
                      <a:pt x="133300" y="591540"/>
                      <a:pt x="137478" y="576473"/>
                      <a:pt x="141127" y="562878"/>
                    </a:cubicBezTo>
                    <a:cubicBezTo>
                      <a:pt x="150132" y="529272"/>
                      <a:pt x="156665" y="504966"/>
                      <a:pt x="182972" y="475009"/>
                    </a:cubicBezTo>
                    <a:cubicBezTo>
                      <a:pt x="215872" y="437696"/>
                      <a:pt x="237294" y="430869"/>
                      <a:pt x="264367" y="422041"/>
                    </a:cubicBezTo>
                    <a:cubicBezTo>
                      <a:pt x="273843" y="419098"/>
                      <a:pt x="283671" y="416155"/>
                      <a:pt x="295030" y="411329"/>
                    </a:cubicBezTo>
                    <a:cubicBezTo>
                      <a:pt x="320572" y="400912"/>
                      <a:pt x="380603" y="374428"/>
                      <a:pt x="386548" y="353241"/>
                    </a:cubicBezTo>
                    <a:lnTo>
                      <a:pt x="387195" y="350945"/>
                    </a:lnTo>
                    <a:cubicBezTo>
                      <a:pt x="390667" y="338586"/>
                      <a:pt x="390667" y="338115"/>
                      <a:pt x="389549" y="312690"/>
                    </a:cubicBezTo>
                    <a:lnTo>
                      <a:pt x="389549" y="304863"/>
                    </a:lnTo>
                    <a:cubicBezTo>
                      <a:pt x="389496" y="303939"/>
                      <a:pt x="389019" y="303092"/>
                      <a:pt x="388254" y="302567"/>
                    </a:cubicBezTo>
                    <a:cubicBezTo>
                      <a:pt x="305212" y="244596"/>
                      <a:pt x="310038" y="143132"/>
                      <a:pt x="318336" y="112175"/>
                    </a:cubicBezTo>
                    <a:cubicBezTo>
                      <a:pt x="339641" y="31899"/>
                      <a:pt x="410560" y="12124"/>
                      <a:pt x="440105" y="7769"/>
                    </a:cubicBezTo>
                    <a:cubicBezTo>
                      <a:pt x="448103" y="6491"/>
                      <a:pt x="456189" y="5841"/>
                      <a:pt x="464293" y="5827"/>
                    </a:cubicBezTo>
                    <a:cubicBezTo>
                      <a:pt x="517262" y="5827"/>
                      <a:pt x="561755" y="28191"/>
                      <a:pt x="586180" y="67270"/>
                    </a:cubicBezTo>
                    <a:cubicBezTo>
                      <a:pt x="606837" y="100169"/>
                      <a:pt x="608250" y="117178"/>
                      <a:pt x="602070" y="154903"/>
                    </a:cubicBezTo>
                    <a:cubicBezTo>
                      <a:pt x="599069" y="173324"/>
                      <a:pt x="602070" y="179386"/>
                      <a:pt x="605366" y="186449"/>
                    </a:cubicBezTo>
                    <a:cubicBezTo>
                      <a:pt x="608662" y="193511"/>
                      <a:pt x="612841" y="202104"/>
                      <a:pt x="610898" y="229648"/>
                    </a:cubicBezTo>
                    <a:cubicBezTo>
                      <a:pt x="607132" y="283558"/>
                      <a:pt x="594243" y="315751"/>
                      <a:pt x="588887" y="327109"/>
                    </a:cubicBezTo>
                    <a:cubicBezTo>
                      <a:pt x="581412" y="343059"/>
                      <a:pt x="563109" y="345119"/>
                      <a:pt x="549749" y="346649"/>
                    </a:cubicBezTo>
                    <a:cubicBezTo>
                      <a:pt x="547572" y="346649"/>
                      <a:pt x="545571" y="347120"/>
                      <a:pt x="543864" y="347414"/>
                    </a:cubicBezTo>
                    <a:cubicBezTo>
                      <a:pt x="542445" y="347644"/>
                      <a:pt x="541404" y="348862"/>
                      <a:pt x="541392" y="350298"/>
                    </a:cubicBezTo>
                    <a:lnTo>
                      <a:pt x="541392" y="353005"/>
                    </a:lnTo>
                    <a:cubicBezTo>
                      <a:pt x="541392" y="364776"/>
                      <a:pt x="541392" y="379901"/>
                      <a:pt x="564933" y="387376"/>
                    </a:cubicBezTo>
                    <a:cubicBezTo>
                      <a:pt x="574150" y="390054"/>
                      <a:pt x="583555" y="392019"/>
                      <a:pt x="593066" y="393261"/>
                    </a:cubicBezTo>
                    <a:cubicBezTo>
                      <a:pt x="597539" y="394026"/>
                      <a:pt x="602247" y="394791"/>
                      <a:pt x="607190" y="395733"/>
                    </a:cubicBezTo>
                    <a:cubicBezTo>
                      <a:pt x="635499" y="401030"/>
                      <a:pt x="661159" y="408151"/>
                      <a:pt x="688821" y="441580"/>
                    </a:cubicBezTo>
                    <a:cubicBezTo>
                      <a:pt x="720778" y="480247"/>
                      <a:pt x="735904" y="522622"/>
                      <a:pt x="736904" y="551284"/>
                    </a:cubicBezTo>
                    <a:lnTo>
                      <a:pt x="736904" y="556286"/>
                    </a:lnTo>
                    <a:cubicBezTo>
                      <a:pt x="738023" y="586596"/>
                      <a:pt x="753795" y="654807"/>
                      <a:pt x="763153" y="685117"/>
                    </a:cubicBezTo>
                    <a:cubicBezTo>
                      <a:pt x="772099" y="714073"/>
                      <a:pt x="776395" y="773986"/>
                      <a:pt x="783105" y="809946"/>
                    </a:cubicBezTo>
                    <a:cubicBezTo>
                      <a:pt x="784811" y="819127"/>
                      <a:pt x="786165" y="826484"/>
                      <a:pt x="787107" y="830839"/>
                    </a:cubicBezTo>
                    <a:cubicBezTo>
                      <a:pt x="791697" y="852674"/>
                      <a:pt x="802821" y="874038"/>
                      <a:pt x="815886" y="897697"/>
                    </a:cubicBezTo>
                    <a:cubicBezTo>
                      <a:pt x="827657" y="919296"/>
                      <a:pt x="834778" y="945898"/>
                      <a:pt x="841723" y="995748"/>
                    </a:cubicBezTo>
                    <a:cubicBezTo>
                      <a:pt x="848497" y="1044402"/>
                      <a:pt x="858326" y="1092580"/>
                      <a:pt x="871150" y="1139998"/>
                    </a:cubicBezTo>
                    <a:cubicBezTo>
                      <a:pt x="873445" y="1147767"/>
                      <a:pt x="877035" y="1157654"/>
                      <a:pt x="880625" y="1169425"/>
                    </a:cubicBezTo>
                    <a:cubicBezTo>
                      <a:pt x="891278" y="1201383"/>
                      <a:pt x="905874" y="1245170"/>
                      <a:pt x="906109" y="1265004"/>
                    </a:cubicBezTo>
                    <a:cubicBezTo>
                      <a:pt x="905226" y="1292535"/>
                      <a:pt x="900041" y="1319761"/>
                      <a:pt x="890748" y="1345692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D9D80080-291E-4F0B-AA6E-9401B74A6556}"/>
                  </a:ext>
                </a:extLst>
              </p:cNvPr>
              <p:cNvSpPr/>
              <p:nvPr/>
            </p:nvSpPr>
            <p:spPr>
              <a:xfrm>
                <a:off x="7193059" y="2464321"/>
                <a:ext cx="912053" cy="2456092"/>
              </a:xfrm>
              <a:custGeom>
                <a:avLst/>
                <a:gdLst>
                  <a:gd name="connsiteX0" fmla="*/ 886334 w 912053"/>
                  <a:gd name="connsiteY0" fmla="*/ 1167424 h 2456092"/>
                  <a:gd name="connsiteX1" fmla="*/ 876859 w 912053"/>
                  <a:gd name="connsiteY1" fmla="*/ 1138350 h 2456092"/>
                  <a:gd name="connsiteX2" fmla="*/ 847432 w 912053"/>
                  <a:gd name="connsiteY2" fmla="*/ 994982 h 2456092"/>
                  <a:gd name="connsiteX3" fmla="*/ 820889 w 912053"/>
                  <a:gd name="connsiteY3" fmla="*/ 894931 h 2456092"/>
                  <a:gd name="connsiteX4" fmla="*/ 792756 w 912053"/>
                  <a:gd name="connsiteY4" fmla="*/ 829721 h 2456092"/>
                  <a:gd name="connsiteX5" fmla="*/ 788754 w 912053"/>
                  <a:gd name="connsiteY5" fmla="*/ 808946 h 2456092"/>
                  <a:gd name="connsiteX6" fmla="*/ 770274 w 912053"/>
                  <a:gd name="connsiteY6" fmla="*/ 684529 h 2456092"/>
                  <a:gd name="connsiteX7" fmla="*/ 742672 w 912053"/>
                  <a:gd name="connsiteY7" fmla="*/ 556110 h 2456092"/>
                  <a:gd name="connsiteX8" fmla="*/ 742672 w 912053"/>
                  <a:gd name="connsiteY8" fmla="*/ 551107 h 2456092"/>
                  <a:gd name="connsiteX9" fmla="*/ 693235 w 912053"/>
                  <a:gd name="connsiteY9" fmla="*/ 437931 h 2456092"/>
                  <a:gd name="connsiteX10" fmla="*/ 608191 w 912053"/>
                  <a:gd name="connsiteY10" fmla="*/ 390024 h 2456092"/>
                  <a:gd name="connsiteX11" fmla="*/ 593890 w 912053"/>
                  <a:gd name="connsiteY11" fmla="*/ 387552 h 2456092"/>
                  <a:gd name="connsiteX12" fmla="*/ 566581 w 912053"/>
                  <a:gd name="connsiteY12" fmla="*/ 381667 h 2456092"/>
                  <a:gd name="connsiteX13" fmla="*/ 547042 w 912053"/>
                  <a:gd name="connsiteY13" fmla="*/ 352946 h 2456092"/>
                  <a:gd name="connsiteX14" fmla="*/ 547042 w 912053"/>
                  <a:gd name="connsiteY14" fmla="*/ 352946 h 2456092"/>
                  <a:gd name="connsiteX15" fmla="*/ 550279 w 912053"/>
                  <a:gd name="connsiteY15" fmla="*/ 352593 h 2456092"/>
                  <a:gd name="connsiteX16" fmla="*/ 594125 w 912053"/>
                  <a:gd name="connsiteY16" fmla="*/ 329699 h 2456092"/>
                  <a:gd name="connsiteX17" fmla="*/ 616666 w 912053"/>
                  <a:gd name="connsiteY17" fmla="*/ 230118 h 2456092"/>
                  <a:gd name="connsiteX18" fmla="*/ 610781 w 912053"/>
                  <a:gd name="connsiteY18" fmla="*/ 183977 h 2456092"/>
                  <a:gd name="connsiteX19" fmla="*/ 608015 w 912053"/>
                  <a:gd name="connsiteY19" fmla="*/ 155904 h 2456092"/>
                  <a:gd name="connsiteX20" fmla="*/ 591300 w 912053"/>
                  <a:gd name="connsiteY20" fmla="*/ 64151 h 2456092"/>
                  <a:gd name="connsiteX21" fmla="*/ 464411 w 912053"/>
                  <a:gd name="connsiteY21" fmla="*/ 0 h 2456092"/>
                  <a:gd name="connsiteX22" fmla="*/ 439281 w 912053"/>
                  <a:gd name="connsiteY22" fmla="*/ 2001 h 2456092"/>
                  <a:gd name="connsiteX23" fmla="*/ 312745 w 912053"/>
                  <a:gd name="connsiteY23" fmla="*/ 110704 h 2456092"/>
                  <a:gd name="connsiteX24" fmla="*/ 383840 w 912053"/>
                  <a:gd name="connsiteY24" fmla="*/ 306628 h 2456092"/>
                  <a:gd name="connsiteX25" fmla="*/ 383840 w 912053"/>
                  <a:gd name="connsiteY25" fmla="*/ 312985 h 2456092"/>
                  <a:gd name="connsiteX26" fmla="*/ 381722 w 912053"/>
                  <a:gd name="connsiteY26" fmla="*/ 349415 h 2456092"/>
                  <a:gd name="connsiteX27" fmla="*/ 381074 w 912053"/>
                  <a:gd name="connsiteY27" fmla="*/ 351710 h 2456092"/>
                  <a:gd name="connsiteX28" fmla="*/ 292793 w 912053"/>
                  <a:gd name="connsiteY28" fmla="*/ 405915 h 2456092"/>
                  <a:gd name="connsiteX29" fmla="*/ 262602 w 912053"/>
                  <a:gd name="connsiteY29" fmla="*/ 416508 h 2456092"/>
                  <a:gd name="connsiteX30" fmla="*/ 178558 w 912053"/>
                  <a:gd name="connsiteY30" fmla="*/ 470948 h 2456092"/>
                  <a:gd name="connsiteX31" fmla="*/ 135418 w 912053"/>
                  <a:gd name="connsiteY31" fmla="*/ 561230 h 2456092"/>
                  <a:gd name="connsiteX32" fmla="*/ 121823 w 912053"/>
                  <a:gd name="connsiteY32" fmla="*/ 607136 h 2456092"/>
                  <a:gd name="connsiteX33" fmla="*/ 99282 w 912053"/>
                  <a:gd name="connsiteY33" fmla="*/ 655278 h 2456092"/>
                  <a:gd name="connsiteX34" fmla="*/ 70562 w 912053"/>
                  <a:gd name="connsiteY34" fmla="*/ 714956 h 2456092"/>
                  <a:gd name="connsiteX35" fmla="*/ 9354 w 912053"/>
                  <a:gd name="connsiteY35" fmla="*/ 871801 h 2456092"/>
                  <a:gd name="connsiteX36" fmla="*/ 4940 w 912053"/>
                  <a:gd name="connsiteY36" fmla="*/ 952725 h 2456092"/>
                  <a:gd name="connsiteX37" fmla="*/ 12179 w 912053"/>
                  <a:gd name="connsiteY37" fmla="*/ 994806 h 2456092"/>
                  <a:gd name="connsiteX38" fmla="*/ 38663 w 912053"/>
                  <a:gd name="connsiteY38" fmla="*/ 1126638 h 2456092"/>
                  <a:gd name="connsiteX39" fmla="*/ 53435 w 912053"/>
                  <a:gd name="connsiteY39" fmla="*/ 1197263 h 2456092"/>
                  <a:gd name="connsiteX40" fmla="*/ 58438 w 912053"/>
                  <a:gd name="connsiteY40" fmla="*/ 1226984 h 2456092"/>
                  <a:gd name="connsiteX41" fmla="*/ 62381 w 912053"/>
                  <a:gd name="connsiteY41" fmla="*/ 1287721 h 2456092"/>
                  <a:gd name="connsiteX42" fmla="*/ 60380 w 912053"/>
                  <a:gd name="connsiteY42" fmla="*/ 1305377 h 2456092"/>
                  <a:gd name="connsiteX43" fmla="*/ 60792 w 912053"/>
                  <a:gd name="connsiteY43" fmla="*/ 1377061 h 2456092"/>
                  <a:gd name="connsiteX44" fmla="*/ 64970 w 912053"/>
                  <a:gd name="connsiteY44" fmla="*/ 1416022 h 2456092"/>
                  <a:gd name="connsiteX45" fmla="*/ 72209 w 912053"/>
                  <a:gd name="connsiteY45" fmla="*/ 1468579 h 2456092"/>
                  <a:gd name="connsiteX46" fmla="*/ 80508 w 912053"/>
                  <a:gd name="connsiteY46" fmla="*/ 1476289 h 2456092"/>
                  <a:gd name="connsiteX47" fmla="*/ 91455 w 912053"/>
                  <a:gd name="connsiteY47" fmla="*/ 1468402 h 2456092"/>
                  <a:gd name="connsiteX48" fmla="*/ 100577 w 912053"/>
                  <a:gd name="connsiteY48" fmla="*/ 1503715 h 2456092"/>
                  <a:gd name="connsiteX49" fmla="*/ 114937 w 912053"/>
                  <a:gd name="connsiteY49" fmla="*/ 1503244 h 2456092"/>
                  <a:gd name="connsiteX50" fmla="*/ 115879 w 912053"/>
                  <a:gd name="connsiteY50" fmla="*/ 1502832 h 2456092"/>
                  <a:gd name="connsiteX51" fmla="*/ 128591 w 912053"/>
                  <a:gd name="connsiteY51" fmla="*/ 1522607 h 2456092"/>
                  <a:gd name="connsiteX52" fmla="*/ 148896 w 912053"/>
                  <a:gd name="connsiteY52" fmla="*/ 1501772 h 2456092"/>
                  <a:gd name="connsiteX53" fmla="*/ 169142 w 912053"/>
                  <a:gd name="connsiteY53" fmla="*/ 1466460 h 2456092"/>
                  <a:gd name="connsiteX54" fmla="*/ 169907 w 912053"/>
                  <a:gd name="connsiteY54" fmla="*/ 1394129 h 2456092"/>
                  <a:gd name="connsiteX55" fmla="*/ 169907 w 912053"/>
                  <a:gd name="connsiteY55" fmla="*/ 1382358 h 2456092"/>
                  <a:gd name="connsiteX56" fmla="*/ 173144 w 912053"/>
                  <a:gd name="connsiteY56" fmla="*/ 1348870 h 2456092"/>
                  <a:gd name="connsiteX57" fmla="*/ 176204 w 912053"/>
                  <a:gd name="connsiteY57" fmla="*/ 1362877 h 2456092"/>
                  <a:gd name="connsiteX58" fmla="*/ 177617 w 912053"/>
                  <a:gd name="connsiteY58" fmla="*/ 1370882 h 2456092"/>
                  <a:gd name="connsiteX59" fmla="*/ 197509 w 912053"/>
                  <a:gd name="connsiteY59" fmla="*/ 1414963 h 2456092"/>
                  <a:gd name="connsiteX60" fmla="*/ 213047 w 912053"/>
                  <a:gd name="connsiteY60" fmla="*/ 1416258 h 2456092"/>
                  <a:gd name="connsiteX61" fmla="*/ 217873 w 912053"/>
                  <a:gd name="connsiteY61" fmla="*/ 1404016 h 2456092"/>
                  <a:gd name="connsiteX62" fmla="*/ 215636 w 912053"/>
                  <a:gd name="connsiteY62" fmla="*/ 1379357 h 2456092"/>
                  <a:gd name="connsiteX63" fmla="*/ 211399 w 912053"/>
                  <a:gd name="connsiteY63" fmla="*/ 1333509 h 2456092"/>
                  <a:gd name="connsiteX64" fmla="*/ 191035 w 912053"/>
                  <a:gd name="connsiteY64" fmla="*/ 1278952 h 2456092"/>
                  <a:gd name="connsiteX65" fmla="*/ 168965 w 912053"/>
                  <a:gd name="connsiteY65" fmla="*/ 1227161 h 2456092"/>
                  <a:gd name="connsiteX66" fmla="*/ 165787 w 912053"/>
                  <a:gd name="connsiteY66" fmla="*/ 1149650 h 2456092"/>
                  <a:gd name="connsiteX67" fmla="*/ 162609 w 912053"/>
                  <a:gd name="connsiteY67" fmla="*/ 1045714 h 2456092"/>
                  <a:gd name="connsiteX68" fmla="*/ 157547 w 912053"/>
                  <a:gd name="connsiteY68" fmla="*/ 933892 h 2456092"/>
                  <a:gd name="connsiteX69" fmla="*/ 195273 w 912053"/>
                  <a:gd name="connsiteY69" fmla="*/ 858383 h 2456092"/>
                  <a:gd name="connsiteX70" fmla="*/ 242356 w 912053"/>
                  <a:gd name="connsiteY70" fmla="*/ 764805 h 2456092"/>
                  <a:gd name="connsiteX71" fmla="*/ 251890 w 912053"/>
                  <a:gd name="connsiteY71" fmla="*/ 886044 h 2456092"/>
                  <a:gd name="connsiteX72" fmla="*/ 241591 w 912053"/>
                  <a:gd name="connsiteY72" fmla="*/ 966968 h 2456092"/>
                  <a:gd name="connsiteX73" fmla="*/ 229820 w 912053"/>
                  <a:gd name="connsiteY73" fmla="*/ 1041595 h 2456092"/>
                  <a:gd name="connsiteX74" fmla="*/ 225641 w 912053"/>
                  <a:gd name="connsiteY74" fmla="*/ 1303259 h 2456092"/>
                  <a:gd name="connsiteX75" fmla="*/ 238236 w 912053"/>
                  <a:gd name="connsiteY75" fmla="*/ 1501596 h 2456092"/>
                  <a:gd name="connsiteX76" fmla="*/ 245593 w 912053"/>
                  <a:gd name="connsiteY76" fmla="*/ 1616184 h 2456092"/>
                  <a:gd name="connsiteX77" fmla="*/ 234646 w 912053"/>
                  <a:gd name="connsiteY77" fmla="*/ 1710350 h 2456092"/>
                  <a:gd name="connsiteX78" fmla="*/ 228231 w 912053"/>
                  <a:gd name="connsiteY78" fmla="*/ 1742190 h 2456092"/>
                  <a:gd name="connsiteX79" fmla="*/ 228231 w 912053"/>
                  <a:gd name="connsiteY79" fmla="*/ 1979018 h 2456092"/>
                  <a:gd name="connsiteX80" fmla="*/ 257658 w 912053"/>
                  <a:gd name="connsiteY80" fmla="*/ 2197130 h 2456092"/>
                  <a:gd name="connsiteX81" fmla="*/ 254127 w 912053"/>
                  <a:gd name="connsiteY81" fmla="*/ 2263635 h 2456092"/>
                  <a:gd name="connsiteX82" fmla="*/ 252008 w 912053"/>
                  <a:gd name="connsiteY82" fmla="*/ 2297182 h 2456092"/>
                  <a:gd name="connsiteX83" fmla="*/ 258305 w 912053"/>
                  <a:gd name="connsiteY83" fmla="*/ 2327550 h 2456092"/>
                  <a:gd name="connsiteX84" fmla="*/ 265956 w 912053"/>
                  <a:gd name="connsiteY84" fmla="*/ 2354388 h 2456092"/>
                  <a:gd name="connsiteX85" fmla="*/ 294147 w 912053"/>
                  <a:gd name="connsiteY85" fmla="*/ 2421540 h 2456092"/>
                  <a:gd name="connsiteX86" fmla="*/ 309390 w 912053"/>
                  <a:gd name="connsiteY86" fmla="*/ 2434429 h 2456092"/>
                  <a:gd name="connsiteX87" fmla="*/ 319101 w 912053"/>
                  <a:gd name="connsiteY87" fmla="*/ 2443374 h 2456092"/>
                  <a:gd name="connsiteX88" fmla="*/ 340524 w 912053"/>
                  <a:gd name="connsiteY88" fmla="*/ 2441844 h 2456092"/>
                  <a:gd name="connsiteX89" fmla="*/ 351176 w 912053"/>
                  <a:gd name="connsiteY89" fmla="*/ 2447730 h 2456092"/>
                  <a:gd name="connsiteX90" fmla="*/ 363300 w 912053"/>
                  <a:gd name="connsiteY90" fmla="*/ 2444140 h 2456092"/>
                  <a:gd name="connsiteX91" fmla="*/ 373717 w 912053"/>
                  <a:gd name="connsiteY91" fmla="*/ 2454969 h 2456092"/>
                  <a:gd name="connsiteX92" fmla="*/ 380427 w 912053"/>
                  <a:gd name="connsiteY92" fmla="*/ 2456087 h 2456092"/>
                  <a:gd name="connsiteX93" fmla="*/ 387783 w 912053"/>
                  <a:gd name="connsiteY93" fmla="*/ 2453792 h 2456092"/>
                  <a:gd name="connsiteX94" fmla="*/ 390962 w 912053"/>
                  <a:gd name="connsiteY94" fmla="*/ 2449554 h 2456092"/>
                  <a:gd name="connsiteX95" fmla="*/ 402732 w 912053"/>
                  <a:gd name="connsiteY95" fmla="*/ 2455086 h 2456092"/>
                  <a:gd name="connsiteX96" fmla="*/ 419035 w 912053"/>
                  <a:gd name="connsiteY96" fmla="*/ 2447023 h 2456092"/>
                  <a:gd name="connsiteX97" fmla="*/ 445107 w 912053"/>
                  <a:gd name="connsiteY97" fmla="*/ 2450967 h 2456092"/>
                  <a:gd name="connsiteX98" fmla="*/ 457643 w 912053"/>
                  <a:gd name="connsiteY98" fmla="*/ 2442315 h 2456092"/>
                  <a:gd name="connsiteX99" fmla="*/ 457113 w 912053"/>
                  <a:gd name="connsiteY99" fmla="*/ 2404825 h 2456092"/>
                  <a:gd name="connsiteX100" fmla="*/ 445343 w 912053"/>
                  <a:gd name="connsiteY100" fmla="*/ 2385580 h 2456092"/>
                  <a:gd name="connsiteX101" fmla="*/ 432748 w 912053"/>
                  <a:gd name="connsiteY101" fmla="*/ 2365629 h 2456092"/>
                  <a:gd name="connsiteX102" fmla="*/ 416151 w 912053"/>
                  <a:gd name="connsiteY102" fmla="*/ 2333024 h 2456092"/>
                  <a:gd name="connsiteX103" fmla="*/ 371775 w 912053"/>
                  <a:gd name="connsiteY103" fmla="*/ 2242330 h 2456092"/>
                  <a:gd name="connsiteX104" fmla="*/ 367126 w 912053"/>
                  <a:gd name="connsiteY104" fmla="*/ 2131861 h 2456092"/>
                  <a:gd name="connsiteX105" fmla="*/ 372423 w 912053"/>
                  <a:gd name="connsiteY105" fmla="*/ 2075185 h 2456092"/>
                  <a:gd name="connsiteX106" fmla="*/ 390079 w 912053"/>
                  <a:gd name="connsiteY106" fmla="*/ 1912101 h 2456092"/>
                  <a:gd name="connsiteX107" fmla="*/ 401438 w 912053"/>
                  <a:gd name="connsiteY107" fmla="*/ 1824409 h 2456092"/>
                  <a:gd name="connsiteX108" fmla="*/ 426686 w 912053"/>
                  <a:gd name="connsiteY108" fmla="*/ 1704112 h 2456092"/>
                  <a:gd name="connsiteX109" fmla="*/ 465117 w 912053"/>
                  <a:gd name="connsiteY109" fmla="*/ 1521665 h 2456092"/>
                  <a:gd name="connsiteX110" fmla="*/ 479654 w 912053"/>
                  <a:gd name="connsiteY110" fmla="*/ 1386890 h 2456092"/>
                  <a:gd name="connsiteX111" fmla="*/ 497310 w 912053"/>
                  <a:gd name="connsiteY111" fmla="*/ 1623306 h 2456092"/>
                  <a:gd name="connsiteX112" fmla="*/ 470120 w 912053"/>
                  <a:gd name="connsiteY112" fmla="*/ 1810166 h 2456092"/>
                  <a:gd name="connsiteX113" fmla="*/ 481067 w 912053"/>
                  <a:gd name="connsiteY113" fmla="*/ 1911336 h 2456092"/>
                  <a:gd name="connsiteX114" fmla="*/ 491778 w 912053"/>
                  <a:gd name="connsiteY114" fmla="*/ 1984727 h 2456092"/>
                  <a:gd name="connsiteX115" fmla="*/ 504785 w 912053"/>
                  <a:gd name="connsiteY115" fmla="*/ 2125976 h 2456092"/>
                  <a:gd name="connsiteX116" fmla="*/ 494603 w 912053"/>
                  <a:gd name="connsiteY116" fmla="*/ 2163230 h 2456092"/>
                  <a:gd name="connsiteX117" fmla="*/ 485363 w 912053"/>
                  <a:gd name="connsiteY117" fmla="*/ 2190303 h 2456092"/>
                  <a:gd name="connsiteX118" fmla="*/ 520675 w 912053"/>
                  <a:gd name="connsiteY118" fmla="*/ 2247156 h 2456092"/>
                  <a:gd name="connsiteX119" fmla="*/ 539273 w 912053"/>
                  <a:gd name="connsiteY119" fmla="*/ 2251864 h 2456092"/>
                  <a:gd name="connsiteX120" fmla="*/ 595420 w 912053"/>
                  <a:gd name="connsiteY120" fmla="*/ 2272581 h 2456092"/>
                  <a:gd name="connsiteX121" fmla="*/ 608838 w 912053"/>
                  <a:gd name="connsiteY121" fmla="*/ 2288236 h 2456092"/>
                  <a:gd name="connsiteX122" fmla="*/ 645210 w 912053"/>
                  <a:gd name="connsiteY122" fmla="*/ 2322724 h 2456092"/>
                  <a:gd name="connsiteX123" fmla="*/ 677050 w 912053"/>
                  <a:gd name="connsiteY123" fmla="*/ 2334907 h 2456092"/>
                  <a:gd name="connsiteX124" fmla="*/ 697767 w 912053"/>
                  <a:gd name="connsiteY124" fmla="*/ 2343264 h 2456092"/>
                  <a:gd name="connsiteX125" fmla="*/ 740082 w 912053"/>
                  <a:gd name="connsiteY125" fmla="*/ 2357330 h 2456092"/>
                  <a:gd name="connsiteX126" fmla="*/ 755620 w 912053"/>
                  <a:gd name="connsiteY126" fmla="*/ 2346089 h 2456092"/>
                  <a:gd name="connsiteX127" fmla="*/ 756267 w 912053"/>
                  <a:gd name="connsiteY127" fmla="*/ 2337614 h 2456092"/>
                  <a:gd name="connsiteX128" fmla="*/ 763801 w 912053"/>
                  <a:gd name="connsiteY128" fmla="*/ 2335083 h 2456092"/>
                  <a:gd name="connsiteX129" fmla="*/ 770510 w 912053"/>
                  <a:gd name="connsiteY129" fmla="*/ 2317427 h 2456092"/>
                  <a:gd name="connsiteX130" fmla="*/ 772805 w 912053"/>
                  <a:gd name="connsiteY130" fmla="*/ 2296181 h 2456092"/>
                  <a:gd name="connsiteX131" fmla="*/ 765213 w 912053"/>
                  <a:gd name="connsiteY131" fmla="*/ 2273876 h 2456092"/>
                  <a:gd name="connsiteX132" fmla="*/ 742790 w 912053"/>
                  <a:gd name="connsiteY132" fmla="*/ 2252512 h 2456092"/>
                  <a:gd name="connsiteX133" fmla="*/ 724604 w 912053"/>
                  <a:gd name="connsiteY133" fmla="*/ 2241918 h 2456092"/>
                  <a:gd name="connsiteX134" fmla="*/ 686643 w 912053"/>
                  <a:gd name="connsiteY134" fmla="*/ 2218023 h 2456092"/>
                  <a:gd name="connsiteX135" fmla="*/ 629025 w 912053"/>
                  <a:gd name="connsiteY135" fmla="*/ 2151518 h 2456092"/>
                  <a:gd name="connsiteX136" fmla="*/ 619314 w 912053"/>
                  <a:gd name="connsiteY136" fmla="*/ 2097726 h 2456092"/>
                  <a:gd name="connsiteX137" fmla="*/ 633086 w 912053"/>
                  <a:gd name="connsiteY137" fmla="*/ 1955476 h 2456092"/>
                  <a:gd name="connsiteX138" fmla="*/ 649271 w 912053"/>
                  <a:gd name="connsiteY138" fmla="*/ 1790392 h 2456092"/>
                  <a:gd name="connsiteX139" fmla="*/ 673519 w 912053"/>
                  <a:gd name="connsiteY139" fmla="*/ 1636607 h 2456092"/>
                  <a:gd name="connsiteX140" fmla="*/ 698590 w 912053"/>
                  <a:gd name="connsiteY140" fmla="*/ 1524490 h 2456092"/>
                  <a:gd name="connsiteX141" fmla="*/ 701239 w 912053"/>
                  <a:gd name="connsiteY141" fmla="*/ 1496888 h 2456092"/>
                  <a:gd name="connsiteX142" fmla="*/ 702063 w 912053"/>
                  <a:gd name="connsiteY142" fmla="*/ 1489766 h 2456092"/>
                  <a:gd name="connsiteX143" fmla="*/ 721485 w 912053"/>
                  <a:gd name="connsiteY143" fmla="*/ 1237813 h 2456092"/>
                  <a:gd name="connsiteX144" fmla="*/ 706712 w 912053"/>
                  <a:gd name="connsiteY144" fmla="*/ 1094269 h 2456092"/>
                  <a:gd name="connsiteX145" fmla="*/ 698414 w 912053"/>
                  <a:gd name="connsiteY145" fmla="*/ 1032767 h 2456092"/>
                  <a:gd name="connsiteX146" fmla="*/ 689704 w 912053"/>
                  <a:gd name="connsiteY146" fmla="*/ 990686 h 2456092"/>
                  <a:gd name="connsiteX147" fmla="*/ 678874 w 912053"/>
                  <a:gd name="connsiteY147" fmla="*/ 941778 h 2456092"/>
                  <a:gd name="connsiteX148" fmla="*/ 683288 w 912053"/>
                  <a:gd name="connsiteY148" fmla="*/ 910939 h 2456092"/>
                  <a:gd name="connsiteX149" fmla="*/ 697296 w 912053"/>
                  <a:gd name="connsiteY149" fmla="*/ 959611 h 2456092"/>
                  <a:gd name="connsiteX150" fmla="*/ 730666 w 912053"/>
                  <a:gd name="connsiteY150" fmla="*/ 1032296 h 2456092"/>
                  <a:gd name="connsiteX151" fmla="*/ 740141 w 912053"/>
                  <a:gd name="connsiteY151" fmla="*/ 1049952 h 2456092"/>
                  <a:gd name="connsiteX152" fmla="*/ 777572 w 912053"/>
                  <a:gd name="connsiteY152" fmla="*/ 1124166 h 2456092"/>
                  <a:gd name="connsiteX153" fmla="*/ 785518 w 912053"/>
                  <a:gd name="connsiteY153" fmla="*/ 1141175 h 2456092"/>
                  <a:gd name="connsiteX154" fmla="*/ 796111 w 912053"/>
                  <a:gd name="connsiteY154" fmla="*/ 1172839 h 2456092"/>
                  <a:gd name="connsiteX155" fmla="*/ 793051 w 912053"/>
                  <a:gd name="connsiteY155" fmla="*/ 1188553 h 2456092"/>
                  <a:gd name="connsiteX156" fmla="*/ 788696 w 912053"/>
                  <a:gd name="connsiteY156" fmla="*/ 1226984 h 2456092"/>
                  <a:gd name="connsiteX157" fmla="*/ 797053 w 912053"/>
                  <a:gd name="connsiteY157" fmla="*/ 1263827 h 2456092"/>
                  <a:gd name="connsiteX158" fmla="*/ 801349 w 912053"/>
                  <a:gd name="connsiteY158" fmla="*/ 1280188 h 2456092"/>
                  <a:gd name="connsiteX159" fmla="*/ 801349 w 912053"/>
                  <a:gd name="connsiteY159" fmla="*/ 1320856 h 2456092"/>
                  <a:gd name="connsiteX160" fmla="*/ 796523 w 912053"/>
                  <a:gd name="connsiteY160" fmla="*/ 1339395 h 2456092"/>
                  <a:gd name="connsiteX161" fmla="*/ 791697 w 912053"/>
                  <a:gd name="connsiteY161" fmla="*/ 1353108 h 2456092"/>
                  <a:gd name="connsiteX162" fmla="*/ 796464 w 912053"/>
                  <a:gd name="connsiteY162" fmla="*/ 1374354 h 2456092"/>
                  <a:gd name="connsiteX163" fmla="*/ 806646 w 912053"/>
                  <a:gd name="connsiteY163" fmla="*/ 1388302 h 2456092"/>
                  <a:gd name="connsiteX164" fmla="*/ 812002 w 912053"/>
                  <a:gd name="connsiteY164" fmla="*/ 1405664 h 2456092"/>
                  <a:gd name="connsiteX165" fmla="*/ 819241 w 912053"/>
                  <a:gd name="connsiteY165" fmla="*/ 1409549 h 2456092"/>
                  <a:gd name="connsiteX166" fmla="*/ 832895 w 912053"/>
                  <a:gd name="connsiteY166" fmla="*/ 1404075 h 2456092"/>
                  <a:gd name="connsiteX167" fmla="*/ 843606 w 912053"/>
                  <a:gd name="connsiteY167" fmla="*/ 1391657 h 2456092"/>
                  <a:gd name="connsiteX168" fmla="*/ 854082 w 912053"/>
                  <a:gd name="connsiteY168" fmla="*/ 1402192 h 2456092"/>
                  <a:gd name="connsiteX169" fmla="*/ 896222 w 912053"/>
                  <a:gd name="connsiteY169" fmla="*/ 1347929 h 2456092"/>
                  <a:gd name="connsiteX170" fmla="*/ 912053 w 912053"/>
                  <a:gd name="connsiteY170" fmla="*/ 1264886 h 2456092"/>
                  <a:gd name="connsiteX171" fmla="*/ 886334 w 912053"/>
                  <a:gd name="connsiteY171" fmla="*/ 1167424 h 2456092"/>
                  <a:gd name="connsiteX172" fmla="*/ 890748 w 912053"/>
                  <a:gd name="connsiteY172" fmla="*/ 1345692 h 2456092"/>
                  <a:gd name="connsiteX173" fmla="*/ 856142 w 912053"/>
                  <a:gd name="connsiteY173" fmla="*/ 1396424 h 2456092"/>
                  <a:gd name="connsiteX174" fmla="*/ 856142 w 912053"/>
                  <a:gd name="connsiteY174" fmla="*/ 1396424 h 2456092"/>
                  <a:gd name="connsiteX175" fmla="*/ 848727 w 912053"/>
                  <a:gd name="connsiteY175" fmla="*/ 1384065 h 2456092"/>
                  <a:gd name="connsiteX176" fmla="*/ 847785 w 912053"/>
                  <a:gd name="connsiteY176" fmla="*/ 1381475 h 2456092"/>
                  <a:gd name="connsiteX177" fmla="*/ 855142 w 912053"/>
                  <a:gd name="connsiteY177" fmla="*/ 1370470 h 2456092"/>
                  <a:gd name="connsiteX178" fmla="*/ 860203 w 912053"/>
                  <a:gd name="connsiteY178" fmla="*/ 1358051 h 2456092"/>
                  <a:gd name="connsiteX179" fmla="*/ 860615 w 912053"/>
                  <a:gd name="connsiteY179" fmla="*/ 1358051 h 2456092"/>
                  <a:gd name="connsiteX180" fmla="*/ 870914 w 912053"/>
                  <a:gd name="connsiteY180" fmla="*/ 1359170 h 2456092"/>
                  <a:gd name="connsiteX181" fmla="*/ 877918 w 912053"/>
                  <a:gd name="connsiteY181" fmla="*/ 1351578 h 2456092"/>
                  <a:gd name="connsiteX182" fmla="*/ 880096 w 912053"/>
                  <a:gd name="connsiteY182" fmla="*/ 1342808 h 2456092"/>
                  <a:gd name="connsiteX183" fmla="*/ 882097 w 912053"/>
                  <a:gd name="connsiteY183" fmla="*/ 1325741 h 2456092"/>
                  <a:gd name="connsiteX184" fmla="*/ 884510 w 912053"/>
                  <a:gd name="connsiteY184" fmla="*/ 1308967 h 2456092"/>
                  <a:gd name="connsiteX185" fmla="*/ 891337 w 912053"/>
                  <a:gd name="connsiteY185" fmla="*/ 1275538 h 2456092"/>
                  <a:gd name="connsiteX186" fmla="*/ 881685 w 912053"/>
                  <a:gd name="connsiteY186" fmla="*/ 1308379 h 2456092"/>
                  <a:gd name="connsiteX187" fmla="*/ 878448 w 912053"/>
                  <a:gd name="connsiteY187" fmla="*/ 1325211 h 2456092"/>
                  <a:gd name="connsiteX188" fmla="*/ 875681 w 912053"/>
                  <a:gd name="connsiteY188" fmla="*/ 1341984 h 2456092"/>
                  <a:gd name="connsiteX189" fmla="*/ 873327 w 912053"/>
                  <a:gd name="connsiteY189" fmla="*/ 1349635 h 2456092"/>
                  <a:gd name="connsiteX190" fmla="*/ 869266 w 912053"/>
                  <a:gd name="connsiteY190" fmla="*/ 1354344 h 2456092"/>
                  <a:gd name="connsiteX191" fmla="*/ 863028 w 912053"/>
                  <a:gd name="connsiteY191" fmla="*/ 1353461 h 2456092"/>
                  <a:gd name="connsiteX192" fmla="*/ 858437 w 912053"/>
                  <a:gd name="connsiteY192" fmla="*/ 1348400 h 2456092"/>
                  <a:gd name="connsiteX193" fmla="*/ 854847 w 912053"/>
                  <a:gd name="connsiteY193" fmla="*/ 1332921 h 2456092"/>
                  <a:gd name="connsiteX194" fmla="*/ 854376 w 912053"/>
                  <a:gd name="connsiteY194" fmla="*/ 1316148 h 2456092"/>
                  <a:gd name="connsiteX195" fmla="*/ 853082 w 912053"/>
                  <a:gd name="connsiteY195" fmla="*/ 1298491 h 2456092"/>
                  <a:gd name="connsiteX196" fmla="*/ 847196 w 912053"/>
                  <a:gd name="connsiteY196" fmla="*/ 1281836 h 2456092"/>
                  <a:gd name="connsiteX197" fmla="*/ 835425 w 912053"/>
                  <a:gd name="connsiteY197" fmla="*/ 1250584 h 2456092"/>
                  <a:gd name="connsiteX198" fmla="*/ 834955 w 912053"/>
                  <a:gd name="connsiteY198" fmla="*/ 1246582 h 2456092"/>
                  <a:gd name="connsiteX199" fmla="*/ 834955 w 912053"/>
                  <a:gd name="connsiteY199" fmla="*/ 1242521 h 2456092"/>
                  <a:gd name="connsiteX200" fmla="*/ 836014 w 912053"/>
                  <a:gd name="connsiteY200" fmla="*/ 1234282 h 2456092"/>
                  <a:gd name="connsiteX201" fmla="*/ 838251 w 912053"/>
                  <a:gd name="connsiteY201" fmla="*/ 1217273 h 2456092"/>
                  <a:gd name="connsiteX202" fmla="*/ 833542 w 912053"/>
                  <a:gd name="connsiteY202" fmla="*/ 1183609 h 2456092"/>
                  <a:gd name="connsiteX203" fmla="*/ 835425 w 912053"/>
                  <a:gd name="connsiteY203" fmla="*/ 1216920 h 2456092"/>
                  <a:gd name="connsiteX204" fmla="*/ 832365 w 912053"/>
                  <a:gd name="connsiteY204" fmla="*/ 1233635 h 2456092"/>
                  <a:gd name="connsiteX205" fmla="*/ 830835 w 912053"/>
                  <a:gd name="connsiteY205" fmla="*/ 1242286 h 2456092"/>
                  <a:gd name="connsiteX206" fmla="*/ 830835 w 912053"/>
                  <a:gd name="connsiteY206" fmla="*/ 1246759 h 2456092"/>
                  <a:gd name="connsiteX207" fmla="*/ 831129 w 912053"/>
                  <a:gd name="connsiteY207" fmla="*/ 1251232 h 2456092"/>
                  <a:gd name="connsiteX208" fmla="*/ 842488 w 912053"/>
                  <a:gd name="connsiteY208" fmla="*/ 1283955 h 2456092"/>
                  <a:gd name="connsiteX209" fmla="*/ 847549 w 912053"/>
                  <a:gd name="connsiteY209" fmla="*/ 1299669 h 2456092"/>
                  <a:gd name="connsiteX210" fmla="*/ 848432 w 912053"/>
                  <a:gd name="connsiteY210" fmla="*/ 1316030 h 2456092"/>
                  <a:gd name="connsiteX211" fmla="*/ 849197 w 912053"/>
                  <a:gd name="connsiteY211" fmla="*/ 1333392 h 2456092"/>
                  <a:gd name="connsiteX212" fmla="*/ 853670 w 912053"/>
                  <a:gd name="connsiteY212" fmla="*/ 1351048 h 2456092"/>
                  <a:gd name="connsiteX213" fmla="*/ 859556 w 912053"/>
                  <a:gd name="connsiteY213" fmla="*/ 1357522 h 2456092"/>
                  <a:gd name="connsiteX214" fmla="*/ 852611 w 912053"/>
                  <a:gd name="connsiteY214" fmla="*/ 1369293 h 2456092"/>
                  <a:gd name="connsiteX215" fmla="*/ 847020 w 912053"/>
                  <a:gd name="connsiteY215" fmla="*/ 1381063 h 2456092"/>
                  <a:gd name="connsiteX216" fmla="*/ 847020 w 912053"/>
                  <a:gd name="connsiteY216" fmla="*/ 1381063 h 2456092"/>
                  <a:gd name="connsiteX217" fmla="*/ 843547 w 912053"/>
                  <a:gd name="connsiteY217" fmla="*/ 1382123 h 2456092"/>
                  <a:gd name="connsiteX218" fmla="*/ 829187 w 912053"/>
                  <a:gd name="connsiteY218" fmla="*/ 1399779 h 2456092"/>
                  <a:gd name="connsiteX219" fmla="*/ 819947 w 912053"/>
                  <a:gd name="connsiteY219" fmla="*/ 1403840 h 2456092"/>
                  <a:gd name="connsiteX220" fmla="*/ 816828 w 912053"/>
                  <a:gd name="connsiteY220" fmla="*/ 1402133 h 2456092"/>
                  <a:gd name="connsiteX221" fmla="*/ 813061 w 912053"/>
                  <a:gd name="connsiteY221" fmla="*/ 1387008 h 2456092"/>
                  <a:gd name="connsiteX222" fmla="*/ 812531 w 912053"/>
                  <a:gd name="connsiteY222" fmla="*/ 1384536 h 2456092"/>
                  <a:gd name="connsiteX223" fmla="*/ 811649 w 912053"/>
                  <a:gd name="connsiteY223" fmla="*/ 1383771 h 2456092"/>
                  <a:gd name="connsiteX224" fmla="*/ 823419 w 912053"/>
                  <a:gd name="connsiteY224" fmla="*/ 1363407 h 2456092"/>
                  <a:gd name="connsiteX225" fmla="*/ 834249 w 912053"/>
                  <a:gd name="connsiteY225" fmla="*/ 1338983 h 2456092"/>
                  <a:gd name="connsiteX226" fmla="*/ 835896 w 912053"/>
                  <a:gd name="connsiteY226" fmla="*/ 1312322 h 2456092"/>
                  <a:gd name="connsiteX227" fmla="*/ 833130 w 912053"/>
                  <a:gd name="connsiteY227" fmla="*/ 1286014 h 2456092"/>
                  <a:gd name="connsiteX228" fmla="*/ 833601 w 912053"/>
                  <a:gd name="connsiteY228" fmla="*/ 1312381 h 2456092"/>
                  <a:gd name="connsiteX229" fmla="*/ 831365 w 912053"/>
                  <a:gd name="connsiteY229" fmla="*/ 1338277 h 2456092"/>
                  <a:gd name="connsiteX230" fmla="*/ 821418 w 912053"/>
                  <a:gd name="connsiteY230" fmla="*/ 1362348 h 2456092"/>
                  <a:gd name="connsiteX231" fmla="*/ 811354 w 912053"/>
                  <a:gd name="connsiteY231" fmla="*/ 1383653 h 2456092"/>
                  <a:gd name="connsiteX232" fmla="*/ 810354 w 912053"/>
                  <a:gd name="connsiteY232" fmla="*/ 1383359 h 2456092"/>
                  <a:gd name="connsiteX233" fmla="*/ 802232 w 912053"/>
                  <a:gd name="connsiteY233" fmla="*/ 1372294 h 2456092"/>
                  <a:gd name="connsiteX234" fmla="*/ 800878 w 912053"/>
                  <a:gd name="connsiteY234" fmla="*/ 1370293 h 2456092"/>
                  <a:gd name="connsiteX235" fmla="*/ 799525 w 912053"/>
                  <a:gd name="connsiteY235" fmla="*/ 1368998 h 2456092"/>
                  <a:gd name="connsiteX236" fmla="*/ 801467 w 912053"/>
                  <a:gd name="connsiteY236" fmla="*/ 1361701 h 2456092"/>
                  <a:gd name="connsiteX237" fmla="*/ 806352 w 912053"/>
                  <a:gd name="connsiteY237" fmla="*/ 1351283 h 2456092"/>
                  <a:gd name="connsiteX238" fmla="*/ 816239 w 912053"/>
                  <a:gd name="connsiteY238" fmla="*/ 1330214 h 2456092"/>
                  <a:gd name="connsiteX239" fmla="*/ 819300 w 912053"/>
                  <a:gd name="connsiteY239" fmla="*/ 1306966 h 2456092"/>
                  <a:gd name="connsiteX240" fmla="*/ 816239 w 912053"/>
                  <a:gd name="connsiteY240" fmla="*/ 1283955 h 2456092"/>
                  <a:gd name="connsiteX241" fmla="*/ 817063 w 912053"/>
                  <a:gd name="connsiteY241" fmla="*/ 1307025 h 2456092"/>
                  <a:gd name="connsiteX242" fmla="*/ 813414 w 912053"/>
                  <a:gd name="connsiteY242" fmla="*/ 1329331 h 2456092"/>
                  <a:gd name="connsiteX243" fmla="*/ 804292 w 912053"/>
                  <a:gd name="connsiteY243" fmla="*/ 1350342 h 2456092"/>
                  <a:gd name="connsiteX244" fmla="*/ 798995 w 912053"/>
                  <a:gd name="connsiteY244" fmla="*/ 1368351 h 2456092"/>
                  <a:gd name="connsiteX245" fmla="*/ 797583 w 912053"/>
                  <a:gd name="connsiteY245" fmla="*/ 1354638 h 2456092"/>
                  <a:gd name="connsiteX246" fmla="*/ 802114 w 912053"/>
                  <a:gd name="connsiteY246" fmla="*/ 1341808 h 2456092"/>
                  <a:gd name="connsiteX247" fmla="*/ 807411 w 912053"/>
                  <a:gd name="connsiteY247" fmla="*/ 1320974 h 2456092"/>
                  <a:gd name="connsiteX248" fmla="*/ 807411 w 912053"/>
                  <a:gd name="connsiteY248" fmla="*/ 1279305 h 2456092"/>
                  <a:gd name="connsiteX249" fmla="*/ 802997 w 912053"/>
                  <a:gd name="connsiteY249" fmla="*/ 1262296 h 2456092"/>
                  <a:gd name="connsiteX250" fmla="*/ 794816 w 912053"/>
                  <a:gd name="connsiteY250" fmla="*/ 1226396 h 2456092"/>
                  <a:gd name="connsiteX251" fmla="*/ 799054 w 912053"/>
                  <a:gd name="connsiteY251" fmla="*/ 1190083 h 2456092"/>
                  <a:gd name="connsiteX252" fmla="*/ 802291 w 912053"/>
                  <a:gd name="connsiteY252" fmla="*/ 1173192 h 2456092"/>
                  <a:gd name="connsiteX253" fmla="*/ 791109 w 912053"/>
                  <a:gd name="connsiteY253" fmla="*/ 1138762 h 2456092"/>
                  <a:gd name="connsiteX254" fmla="*/ 783163 w 912053"/>
                  <a:gd name="connsiteY254" fmla="*/ 1121812 h 2456092"/>
                  <a:gd name="connsiteX255" fmla="*/ 745615 w 912053"/>
                  <a:gd name="connsiteY255" fmla="*/ 1047362 h 2456092"/>
                  <a:gd name="connsiteX256" fmla="*/ 736139 w 912053"/>
                  <a:gd name="connsiteY256" fmla="*/ 1029706 h 2456092"/>
                  <a:gd name="connsiteX257" fmla="*/ 703122 w 912053"/>
                  <a:gd name="connsiteY257" fmla="*/ 957787 h 2456092"/>
                  <a:gd name="connsiteX258" fmla="*/ 687232 w 912053"/>
                  <a:gd name="connsiteY258" fmla="*/ 899757 h 2456092"/>
                  <a:gd name="connsiteX259" fmla="*/ 683112 w 912053"/>
                  <a:gd name="connsiteY259" fmla="*/ 881100 h 2456092"/>
                  <a:gd name="connsiteX260" fmla="*/ 675579 w 912053"/>
                  <a:gd name="connsiteY260" fmla="*/ 843022 h 2456092"/>
                  <a:gd name="connsiteX261" fmla="*/ 682406 w 912053"/>
                  <a:gd name="connsiteY261" fmla="*/ 799588 h 2456092"/>
                  <a:gd name="connsiteX262" fmla="*/ 683053 w 912053"/>
                  <a:gd name="connsiteY262" fmla="*/ 756683 h 2456092"/>
                  <a:gd name="connsiteX263" fmla="*/ 707065 w 912053"/>
                  <a:gd name="connsiteY263" fmla="*/ 697830 h 2456092"/>
                  <a:gd name="connsiteX264" fmla="*/ 708360 w 912053"/>
                  <a:gd name="connsiteY264" fmla="*/ 665166 h 2456092"/>
                  <a:gd name="connsiteX265" fmla="*/ 705476 w 912053"/>
                  <a:gd name="connsiteY265" fmla="*/ 633267 h 2456092"/>
                  <a:gd name="connsiteX266" fmla="*/ 694883 w 912053"/>
                  <a:gd name="connsiteY266" fmla="*/ 569999 h 2456092"/>
                  <a:gd name="connsiteX267" fmla="*/ 686231 w 912053"/>
                  <a:gd name="connsiteY267" fmla="*/ 539160 h 2456092"/>
                  <a:gd name="connsiteX268" fmla="*/ 675932 w 912053"/>
                  <a:gd name="connsiteY268" fmla="*/ 508909 h 2456092"/>
                  <a:gd name="connsiteX269" fmla="*/ 689704 w 912053"/>
                  <a:gd name="connsiteY269" fmla="*/ 571117 h 2456092"/>
                  <a:gd name="connsiteX270" fmla="*/ 697355 w 912053"/>
                  <a:gd name="connsiteY270" fmla="*/ 633267 h 2456092"/>
                  <a:gd name="connsiteX271" fmla="*/ 699591 w 912053"/>
                  <a:gd name="connsiteY271" fmla="*/ 664930 h 2456092"/>
                  <a:gd name="connsiteX272" fmla="*/ 698061 w 912053"/>
                  <a:gd name="connsiteY272" fmla="*/ 695887 h 2456092"/>
                  <a:gd name="connsiteX273" fmla="*/ 675814 w 912053"/>
                  <a:gd name="connsiteY273" fmla="*/ 752387 h 2456092"/>
                  <a:gd name="connsiteX274" fmla="*/ 674755 w 912053"/>
                  <a:gd name="connsiteY274" fmla="*/ 753682 h 2456092"/>
                  <a:gd name="connsiteX275" fmla="*/ 674755 w 912053"/>
                  <a:gd name="connsiteY275" fmla="*/ 755212 h 2456092"/>
                  <a:gd name="connsiteX276" fmla="*/ 675814 w 912053"/>
                  <a:gd name="connsiteY276" fmla="*/ 798705 h 2456092"/>
                  <a:gd name="connsiteX277" fmla="*/ 671871 w 912053"/>
                  <a:gd name="connsiteY277" fmla="*/ 842139 h 2456092"/>
                  <a:gd name="connsiteX278" fmla="*/ 671871 w 912053"/>
                  <a:gd name="connsiteY278" fmla="*/ 842610 h 2456092"/>
                  <a:gd name="connsiteX279" fmla="*/ 671871 w 912053"/>
                  <a:gd name="connsiteY279" fmla="*/ 842904 h 2456092"/>
                  <a:gd name="connsiteX280" fmla="*/ 676226 w 912053"/>
                  <a:gd name="connsiteY280" fmla="*/ 878216 h 2456092"/>
                  <a:gd name="connsiteX281" fmla="*/ 676226 w 912053"/>
                  <a:gd name="connsiteY281" fmla="*/ 878923 h 2456092"/>
                  <a:gd name="connsiteX282" fmla="*/ 676226 w 912053"/>
                  <a:gd name="connsiteY282" fmla="*/ 879923 h 2456092"/>
                  <a:gd name="connsiteX283" fmla="*/ 676226 w 912053"/>
                  <a:gd name="connsiteY283" fmla="*/ 880217 h 2456092"/>
                  <a:gd name="connsiteX284" fmla="*/ 676226 w 912053"/>
                  <a:gd name="connsiteY284" fmla="*/ 880217 h 2456092"/>
                  <a:gd name="connsiteX285" fmla="*/ 672871 w 912053"/>
                  <a:gd name="connsiteY285" fmla="*/ 940955 h 2456092"/>
                  <a:gd name="connsiteX286" fmla="*/ 672871 w 912053"/>
                  <a:gd name="connsiteY286" fmla="*/ 941896 h 2456092"/>
                  <a:gd name="connsiteX287" fmla="*/ 683936 w 912053"/>
                  <a:gd name="connsiteY287" fmla="*/ 992099 h 2456092"/>
                  <a:gd name="connsiteX288" fmla="*/ 692411 w 912053"/>
                  <a:gd name="connsiteY288" fmla="*/ 1032884 h 2456092"/>
                  <a:gd name="connsiteX289" fmla="*/ 700886 w 912053"/>
                  <a:gd name="connsiteY289" fmla="*/ 1095564 h 2456092"/>
                  <a:gd name="connsiteX290" fmla="*/ 715599 w 912053"/>
                  <a:gd name="connsiteY290" fmla="*/ 1238107 h 2456092"/>
                  <a:gd name="connsiteX291" fmla="*/ 696236 w 912053"/>
                  <a:gd name="connsiteY291" fmla="*/ 1489354 h 2456092"/>
                  <a:gd name="connsiteX292" fmla="*/ 695354 w 912053"/>
                  <a:gd name="connsiteY292" fmla="*/ 1496476 h 2456092"/>
                  <a:gd name="connsiteX293" fmla="*/ 692764 w 912053"/>
                  <a:gd name="connsiteY293" fmla="*/ 1524313 h 2456092"/>
                  <a:gd name="connsiteX294" fmla="*/ 668457 w 912053"/>
                  <a:gd name="connsiteY294" fmla="*/ 1633899 h 2456092"/>
                  <a:gd name="connsiteX295" fmla="*/ 643386 w 912053"/>
                  <a:gd name="connsiteY295" fmla="*/ 1790215 h 2456092"/>
                  <a:gd name="connsiteX296" fmla="*/ 627201 w 912053"/>
                  <a:gd name="connsiteY296" fmla="*/ 1955006 h 2456092"/>
                  <a:gd name="connsiteX297" fmla="*/ 613429 w 912053"/>
                  <a:gd name="connsiteY297" fmla="*/ 2097608 h 2456092"/>
                  <a:gd name="connsiteX298" fmla="*/ 623670 w 912053"/>
                  <a:gd name="connsiteY298" fmla="*/ 2154049 h 2456092"/>
                  <a:gd name="connsiteX299" fmla="*/ 683171 w 912053"/>
                  <a:gd name="connsiteY299" fmla="*/ 2222908 h 2456092"/>
                  <a:gd name="connsiteX300" fmla="*/ 721720 w 912053"/>
                  <a:gd name="connsiteY300" fmla="*/ 2247156 h 2456092"/>
                  <a:gd name="connsiteX301" fmla="*/ 739376 w 912053"/>
                  <a:gd name="connsiteY301" fmla="*/ 2257573 h 2456092"/>
                  <a:gd name="connsiteX302" fmla="*/ 759681 w 912053"/>
                  <a:gd name="connsiteY302" fmla="*/ 2276583 h 2456092"/>
                  <a:gd name="connsiteX303" fmla="*/ 760328 w 912053"/>
                  <a:gd name="connsiteY303" fmla="*/ 2277642 h 2456092"/>
                  <a:gd name="connsiteX304" fmla="*/ 766684 w 912053"/>
                  <a:gd name="connsiteY304" fmla="*/ 2297123 h 2456092"/>
                  <a:gd name="connsiteX305" fmla="*/ 767155 w 912053"/>
                  <a:gd name="connsiteY305" fmla="*/ 2298771 h 2456092"/>
                  <a:gd name="connsiteX306" fmla="*/ 764860 w 912053"/>
                  <a:gd name="connsiteY306" fmla="*/ 2314838 h 2456092"/>
                  <a:gd name="connsiteX307" fmla="*/ 764330 w 912053"/>
                  <a:gd name="connsiteY307" fmla="*/ 2318369 h 2456092"/>
                  <a:gd name="connsiteX308" fmla="*/ 760505 w 912053"/>
                  <a:gd name="connsiteY308" fmla="*/ 2330140 h 2456092"/>
                  <a:gd name="connsiteX309" fmla="*/ 752736 w 912053"/>
                  <a:gd name="connsiteY309" fmla="*/ 2331199 h 2456092"/>
                  <a:gd name="connsiteX310" fmla="*/ 748728 w 912053"/>
                  <a:gd name="connsiteY310" fmla="*/ 2332317 h 2456092"/>
                  <a:gd name="connsiteX311" fmla="*/ 748793 w 912053"/>
                  <a:gd name="connsiteY311" fmla="*/ 2335319 h 2456092"/>
                  <a:gd name="connsiteX312" fmla="*/ 749970 w 912053"/>
                  <a:gd name="connsiteY312" fmla="*/ 2343970 h 2456092"/>
                  <a:gd name="connsiteX313" fmla="*/ 738493 w 912053"/>
                  <a:gd name="connsiteY313" fmla="*/ 2351680 h 2456092"/>
                  <a:gd name="connsiteX314" fmla="*/ 701062 w 912053"/>
                  <a:gd name="connsiteY314" fmla="*/ 2338615 h 2456092"/>
                  <a:gd name="connsiteX315" fmla="*/ 678404 w 912053"/>
                  <a:gd name="connsiteY315" fmla="*/ 2329257 h 2456092"/>
                  <a:gd name="connsiteX316" fmla="*/ 647800 w 912053"/>
                  <a:gd name="connsiteY316" fmla="*/ 2317486 h 2456092"/>
                  <a:gd name="connsiteX317" fmla="*/ 613194 w 912053"/>
                  <a:gd name="connsiteY317" fmla="*/ 2284528 h 2456092"/>
                  <a:gd name="connsiteX318" fmla="*/ 599657 w 912053"/>
                  <a:gd name="connsiteY318" fmla="*/ 2268696 h 2456092"/>
                  <a:gd name="connsiteX319" fmla="*/ 540803 w 912053"/>
                  <a:gd name="connsiteY319" fmla="*/ 2246450 h 2456092"/>
                  <a:gd name="connsiteX320" fmla="*/ 522382 w 912053"/>
                  <a:gd name="connsiteY320" fmla="*/ 2241800 h 2456092"/>
                  <a:gd name="connsiteX321" fmla="*/ 491013 w 912053"/>
                  <a:gd name="connsiteY321" fmla="*/ 2192128 h 2456092"/>
                  <a:gd name="connsiteX322" fmla="*/ 500077 w 912053"/>
                  <a:gd name="connsiteY322" fmla="*/ 2165643 h 2456092"/>
                  <a:gd name="connsiteX323" fmla="*/ 510611 w 912053"/>
                  <a:gd name="connsiteY323" fmla="*/ 2126565 h 2456092"/>
                  <a:gd name="connsiteX324" fmla="*/ 497546 w 912053"/>
                  <a:gd name="connsiteY324" fmla="*/ 1984374 h 2456092"/>
                  <a:gd name="connsiteX325" fmla="*/ 486834 w 912053"/>
                  <a:gd name="connsiteY325" fmla="*/ 1910747 h 2456092"/>
                  <a:gd name="connsiteX326" fmla="*/ 475947 w 912053"/>
                  <a:gd name="connsiteY326" fmla="*/ 1810343 h 2456092"/>
                  <a:gd name="connsiteX327" fmla="*/ 502843 w 912053"/>
                  <a:gd name="connsiteY327" fmla="*/ 1625365 h 2456092"/>
                  <a:gd name="connsiteX328" fmla="*/ 481420 w 912053"/>
                  <a:gd name="connsiteY328" fmla="*/ 1364878 h 2456092"/>
                  <a:gd name="connsiteX329" fmla="*/ 478359 w 912053"/>
                  <a:gd name="connsiteY329" fmla="*/ 1362524 h 2456092"/>
                  <a:gd name="connsiteX330" fmla="*/ 475593 w 912053"/>
                  <a:gd name="connsiteY330" fmla="*/ 1365173 h 2456092"/>
                  <a:gd name="connsiteX331" fmla="*/ 459173 w 912053"/>
                  <a:gd name="connsiteY331" fmla="*/ 1521253 h 2456092"/>
                  <a:gd name="connsiteX332" fmla="*/ 421036 w 912053"/>
                  <a:gd name="connsiteY332" fmla="*/ 1702229 h 2456092"/>
                  <a:gd name="connsiteX333" fmla="*/ 395435 w 912053"/>
                  <a:gd name="connsiteY333" fmla="*/ 1823879 h 2456092"/>
                  <a:gd name="connsiteX334" fmla="*/ 384076 w 912053"/>
                  <a:gd name="connsiteY334" fmla="*/ 1911454 h 2456092"/>
                  <a:gd name="connsiteX335" fmla="*/ 366420 w 912053"/>
                  <a:gd name="connsiteY335" fmla="*/ 2075185 h 2456092"/>
                  <a:gd name="connsiteX336" fmla="*/ 361182 w 912053"/>
                  <a:gd name="connsiteY336" fmla="*/ 2131273 h 2456092"/>
                  <a:gd name="connsiteX337" fmla="*/ 366243 w 912053"/>
                  <a:gd name="connsiteY337" fmla="*/ 2244684 h 2456092"/>
                  <a:gd name="connsiteX338" fmla="*/ 410854 w 912053"/>
                  <a:gd name="connsiteY338" fmla="*/ 2335966 h 2456092"/>
                  <a:gd name="connsiteX339" fmla="*/ 427157 w 912053"/>
                  <a:gd name="connsiteY339" fmla="*/ 2368042 h 2456092"/>
                  <a:gd name="connsiteX340" fmla="*/ 440575 w 912053"/>
                  <a:gd name="connsiteY340" fmla="*/ 2389347 h 2456092"/>
                  <a:gd name="connsiteX341" fmla="*/ 451581 w 912053"/>
                  <a:gd name="connsiteY341" fmla="*/ 2407003 h 2456092"/>
                  <a:gd name="connsiteX342" fmla="*/ 452523 w 912053"/>
                  <a:gd name="connsiteY342" fmla="*/ 2439608 h 2456092"/>
                  <a:gd name="connsiteX343" fmla="*/ 444048 w 912053"/>
                  <a:gd name="connsiteY343" fmla="*/ 2445493 h 2456092"/>
                  <a:gd name="connsiteX344" fmla="*/ 419800 w 912053"/>
                  <a:gd name="connsiteY344" fmla="*/ 2440550 h 2456092"/>
                  <a:gd name="connsiteX345" fmla="*/ 415557 w 912053"/>
                  <a:gd name="connsiteY345" fmla="*/ 2440697 h 2456092"/>
                  <a:gd name="connsiteX346" fmla="*/ 414856 w 912053"/>
                  <a:gd name="connsiteY346" fmla="*/ 2441962 h 2456092"/>
                  <a:gd name="connsiteX347" fmla="*/ 403439 w 912053"/>
                  <a:gd name="connsiteY347" fmla="*/ 2449495 h 2456092"/>
                  <a:gd name="connsiteX348" fmla="*/ 391668 w 912053"/>
                  <a:gd name="connsiteY348" fmla="*/ 2442256 h 2456092"/>
                  <a:gd name="connsiteX349" fmla="*/ 388372 w 912053"/>
                  <a:gd name="connsiteY349" fmla="*/ 2441609 h 2456092"/>
                  <a:gd name="connsiteX350" fmla="*/ 386606 w 912053"/>
                  <a:gd name="connsiteY350" fmla="*/ 2444434 h 2456092"/>
                  <a:gd name="connsiteX351" fmla="*/ 384547 w 912053"/>
                  <a:gd name="connsiteY351" fmla="*/ 2449436 h 2456092"/>
                  <a:gd name="connsiteX352" fmla="*/ 375777 w 912053"/>
                  <a:gd name="connsiteY352" fmla="*/ 2449436 h 2456092"/>
                  <a:gd name="connsiteX353" fmla="*/ 367185 w 912053"/>
                  <a:gd name="connsiteY353" fmla="*/ 2437666 h 2456092"/>
                  <a:gd name="connsiteX354" fmla="*/ 364419 w 912053"/>
                  <a:gd name="connsiteY354" fmla="*/ 2435724 h 2456092"/>
                  <a:gd name="connsiteX355" fmla="*/ 364419 w 912053"/>
                  <a:gd name="connsiteY355" fmla="*/ 2435724 h 2456092"/>
                  <a:gd name="connsiteX356" fmla="*/ 361711 w 912053"/>
                  <a:gd name="connsiteY356" fmla="*/ 2437607 h 2456092"/>
                  <a:gd name="connsiteX357" fmla="*/ 352177 w 912053"/>
                  <a:gd name="connsiteY357" fmla="*/ 2442256 h 2456092"/>
                  <a:gd name="connsiteX358" fmla="*/ 344291 w 912053"/>
                  <a:gd name="connsiteY358" fmla="*/ 2436371 h 2456092"/>
                  <a:gd name="connsiteX359" fmla="*/ 340324 w 912053"/>
                  <a:gd name="connsiteY359" fmla="*/ 2435105 h 2456092"/>
                  <a:gd name="connsiteX360" fmla="*/ 339759 w 912053"/>
                  <a:gd name="connsiteY360" fmla="*/ 2435488 h 2456092"/>
                  <a:gd name="connsiteX361" fmla="*/ 323044 w 912053"/>
                  <a:gd name="connsiteY361" fmla="*/ 2438607 h 2456092"/>
                  <a:gd name="connsiteX362" fmla="*/ 314099 w 912053"/>
                  <a:gd name="connsiteY362" fmla="*/ 2430368 h 2456092"/>
                  <a:gd name="connsiteX363" fmla="*/ 297737 w 912053"/>
                  <a:gd name="connsiteY363" fmla="*/ 2416537 h 2456092"/>
                  <a:gd name="connsiteX364" fmla="*/ 272254 w 912053"/>
                  <a:gd name="connsiteY364" fmla="*/ 2353622 h 2456092"/>
                  <a:gd name="connsiteX365" fmla="*/ 264249 w 912053"/>
                  <a:gd name="connsiteY365" fmla="*/ 2325373 h 2456092"/>
                  <a:gd name="connsiteX366" fmla="*/ 257658 w 912053"/>
                  <a:gd name="connsiteY366" fmla="*/ 2297123 h 2456092"/>
                  <a:gd name="connsiteX367" fmla="*/ 259718 w 912053"/>
                  <a:gd name="connsiteY367" fmla="*/ 2264106 h 2456092"/>
                  <a:gd name="connsiteX368" fmla="*/ 263308 w 912053"/>
                  <a:gd name="connsiteY368" fmla="*/ 2197071 h 2456092"/>
                  <a:gd name="connsiteX369" fmla="*/ 233881 w 912053"/>
                  <a:gd name="connsiteY369" fmla="*/ 1977959 h 2456092"/>
                  <a:gd name="connsiteX370" fmla="*/ 233881 w 912053"/>
                  <a:gd name="connsiteY370" fmla="*/ 1743191 h 2456092"/>
                  <a:gd name="connsiteX371" fmla="*/ 240237 w 912053"/>
                  <a:gd name="connsiteY371" fmla="*/ 1711469 h 2456092"/>
                  <a:gd name="connsiteX372" fmla="*/ 251302 w 912053"/>
                  <a:gd name="connsiteY372" fmla="*/ 1616125 h 2456092"/>
                  <a:gd name="connsiteX373" fmla="*/ 243886 w 912053"/>
                  <a:gd name="connsiteY373" fmla="*/ 1501360 h 2456092"/>
                  <a:gd name="connsiteX374" fmla="*/ 231350 w 912053"/>
                  <a:gd name="connsiteY374" fmla="*/ 1303200 h 2456092"/>
                  <a:gd name="connsiteX375" fmla="*/ 235470 w 912053"/>
                  <a:gd name="connsiteY375" fmla="*/ 1042419 h 2456092"/>
                  <a:gd name="connsiteX376" fmla="*/ 247241 w 912053"/>
                  <a:gd name="connsiteY376" fmla="*/ 968204 h 2456092"/>
                  <a:gd name="connsiteX377" fmla="*/ 257658 w 912053"/>
                  <a:gd name="connsiteY377" fmla="*/ 885809 h 2456092"/>
                  <a:gd name="connsiteX378" fmla="*/ 247829 w 912053"/>
                  <a:gd name="connsiteY378" fmla="*/ 760627 h 2456092"/>
                  <a:gd name="connsiteX379" fmla="*/ 267722 w 912053"/>
                  <a:gd name="connsiteY379" fmla="*/ 718899 h 2456092"/>
                  <a:gd name="connsiteX380" fmla="*/ 287909 w 912053"/>
                  <a:gd name="connsiteY380" fmla="*/ 683587 h 2456092"/>
                  <a:gd name="connsiteX381" fmla="*/ 303564 w 912053"/>
                  <a:gd name="connsiteY381" fmla="*/ 645685 h 2456092"/>
                  <a:gd name="connsiteX382" fmla="*/ 308684 w 912053"/>
                  <a:gd name="connsiteY382" fmla="*/ 605017 h 2456092"/>
                  <a:gd name="connsiteX383" fmla="*/ 296913 w 912053"/>
                  <a:gd name="connsiteY383" fmla="*/ 643331 h 2456092"/>
                  <a:gd name="connsiteX384" fmla="*/ 279846 w 912053"/>
                  <a:gd name="connsiteY384" fmla="*/ 679644 h 2456092"/>
                  <a:gd name="connsiteX385" fmla="*/ 261836 w 912053"/>
                  <a:gd name="connsiteY385" fmla="*/ 715250 h 2456092"/>
                  <a:gd name="connsiteX386" fmla="*/ 242179 w 912053"/>
                  <a:gd name="connsiteY386" fmla="*/ 749915 h 2456092"/>
                  <a:gd name="connsiteX387" fmla="*/ 241532 w 912053"/>
                  <a:gd name="connsiteY387" fmla="*/ 750916 h 2456092"/>
                  <a:gd name="connsiteX388" fmla="*/ 190329 w 912053"/>
                  <a:gd name="connsiteY388" fmla="*/ 855558 h 2456092"/>
                  <a:gd name="connsiteX389" fmla="*/ 152015 w 912053"/>
                  <a:gd name="connsiteY389" fmla="*/ 932362 h 2456092"/>
                  <a:gd name="connsiteX390" fmla="*/ 152015 w 912053"/>
                  <a:gd name="connsiteY390" fmla="*/ 933539 h 2456092"/>
                  <a:gd name="connsiteX391" fmla="*/ 157077 w 912053"/>
                  <a:gd name="connsiteY391" fmla="*/ 1045714 h 2456092"/>
                  <a:gd name="connsiteX392" fmla="*/ 160255 w 912053"/>
                  <a:gd name="connsiteY392" fmla="*/ 1149532 h 2456092"/>
                  <a:gd name="connsiteX393" fmla="*/ 163551 w 912053"/>
                  <a:gd name="connsiteY393" fmla="*/ 1228161 h 2456092"/>
                  <a:gd name="connsiteX394" fmla="*/ 186386 w 912053"/>
                  <a:gd name="connsiteY394" fmla="*/ 1281777 h 2456092"/>
                  <a:gd name="connsiteX395" fmla="*/ 205925 w 912053"/>
                  <a:gd name="connsiteY395" fmla="*/ 1334157 h 2456092"/>
                  <a:gd name="connsiteX396" fmla="*/ 210104 w 912053"/>
                  <a:gd name="connsiteY396" fmla="*/ 1379592 h 2456092"/>
                  <a:gd name="connsiteX397" fmla="*/ 212576 w 912053"/>
                  <a:gd name="connsiteY397" fmla="*/ 1405252 h 2456092"/>
                  <a:gd name="connsiteX398" fmla="*/ 209986 w 912053"/>
                  <a:gd name="connsiteY398" fmla="*/ 1411138 h 2456092"/>
                  <a:gd name="connsiteX399" fmla="*/ 201158 w 912053"/>
                  <a:gd name="connsiteY399" fmla="*/ 1409784 h 2456092"/>
                  <a:gd name="connsiteX400" fmla="*/ 183796 w 912053"/>
                  <a:gd name="connsiteY400" fmla="*/ 1369469 h 2456092"/>
                  <a:gd name="connsiteX401" fmla="*/ 182325 w 912053"/>
                  <a:gd name="connsiteY401" fmla="*/ 1361524 h 2456092"/>
                  <a:gd name="connsiteX402" fmla="*/ 175145 w 912053"/>
                  <a:gd name="connsiteY402" fmla="*/ 1342043 h 2456092"/>
                  <a:gd name="connsiteX403" fmla="*/ 170083 w 912053"/>
                  <a:gd name="connsiteY403" fmla="*/ 1343515 h 2456092"/>
                  <a:gd name="connsiteX404" fmla="*/ 164198 w 912053"/>
                  <a:gd name="connsiteY404" fmla="*/ 1382064 h 2456092"/>
                  <a:gd name="connsiteX405" fmla="*/ 164198 w 912053"/>
                  <a:gd name="connsiteY405" fmla="*/ 1393835 h 2456092"/>
                  <a:gd name="connsiteX406" fmla="*/ 163433 w 912053"/>
                  <a:gd name="connsiteY406" fmla="*/ 1465989 h 2456092"/>
                  <a:gd name="connsiteX407" fmla="*/ 145777 w 912053"/>
                  <a:gd name="connsiteY407" fmla="*/ 1496240 h 2456092"/>
                  <a:gd name="connsiteX408" fmla="*/ 144188 w 912053"/>
                  <a:gd name="connsiteY408" fmla="*/ 1497123 h 2456092"/>
                  <a:gd name="connsiteX409" fmla="*/ 142834 w 912053"/>
                  <a:gd name="connsiteY409" fmla="*/ 1493651 h 2456092"/>
                  <a:gd name="connsiteX410" fmla="*/ 141598 w 912053"/>
                  <a:gd name="connsiteY410" fmla="*/ 1486882 h 2456092"/>
                  <a:gd name="connsiteX411" fmla="*/ 140244 w 912053"/>
                  <a:gd name="connsiteY411" fmla="*/ 1473111 h 2456092"/>
                  <a:gd name="connsiteX412" fmla="*/ 138891 w 912053"/>
                  <a:gd name="connsiteY412" fmla="*/ 1445390 h 2456092"/>
                  <a:gd name="connsiteX413" fmla="*/ 137773 w 912053"/>
                  <a:gd name="connsiteY413" fmla="*/ 1417553 h 2456092"/>
                  <a:gd name="connsiteX414" fmla="*/ 136301 w 912053"/>
                  <a:gd name="connsiteY414" fmla="*/ 1389715 h 2456092"/>
                  <a:gd name="connsiteX415" fmla="*/ 134830 w 912053"/>
                  <a:gd name="connsiteY415" fmla="*/ 1417612 h 2456092"/>
                  <a:gd name="connsiteX416" fmla="*/ 134830 w 912053"/>
                  <a:gd name="connsiteY416" fmla="*/ 1445508 h 2456092"/>
                  <a:gd name="connsiteX417" fmla="*/ 137125 w 912053"/>
                  <a:gd name="connsiteY417" fmla="*/ 1473405 h 2456092"/>
                  <a:gd name="connsiteX418" fmla="*/ 139538 w 912053"/>
                  <a:gd name="connsiteY418" fmla="*/ 1487236 h 2456092"/>
                  <a:gd name="connsiteX419" fmla="*/ 141657 w 912053"/>
                  <a:gd name="connsiteY419" fmla="*/ 1493945 h 2456092"/>
                  <a:gd name="connsiteX420" fmla="*/ 143658 w 912053"/>
                  <a:gd name="connsiteY420" fmla="*/ 1497594 h 2456092"/>
                  <a:gd name="connsiteX421" fmla="*/ 143128 w 912053"/>
                  <a:gd name="connsiteY421" fmla="*/ 1499006 h 2456092"/>
                  <a:gd name="connsiteX422" fmla="*/ 128121 w 912053"/>
                  <a:gd name="connsiteY422" fmla="*/ 1516662 h 2456092"/>
                  <a:gd name="connsiteX423" fmla="*/ 120940 w 912053"/>
                  <a:gd name="connsiteY423" fmla="*/ 1496299 h 2456092"/>
                  <a:gd name="connsiteX424" fmla="*/ 118292 w 912053"/>
                  <a:gd name="connsiteY424" fmla="*/ 1493651 h 2456092"/>
                  <a:gd name="connsiteX425" fmla="*/ 117939 w 912053"/>
                  <a:gd name="connsiteY425" fmla="*/ 1493651 h 2456092"/>
                  <a:gd name="connsiteX426" fmla="*/ 115408 w 912053"/>
                  <a:gd name="connsiteY426" fmla="*/ 1441330 h 2456092"/>
                  <a:gd name="connsiteX427" fmla="*/ 113113 w 912053"/>
                  <a:gd name="connsiteY427" fmla="*/ 1413845 h 2456092"/>
                  <a:gd name="connsiteX428" fmla="*/ 109464 w 912053"/>
                  <a:gd name="connsiteY428" fmla="*/ 1386419 h 2456092"/>
                  <a:gd name="connsiteX429" fmla="*/ 109876 w 912053"/>
                  <a:gd name="connsiteY429" fmla="*/ 1414080 h 2456092"/>
                  <a:gd name="connsiteX430" fmla="*/ 111818 w 912053"/>
                  <a:gd name="connsiteY430" fmla="*/ 1441624 h 2456092"/>
                  <a:gd name="connsiteX431" fmla="*/ 117703 w 912053"/>
                  <a:gd name="connsiteY431" fmla="*/ 1493651 h 2456092"/>
                  <a:gd name="connsiteX432" fmla="*/ 115290 w 912053"/>
                  <a:gd name="connsiteY432" fmla="*/ 1495769 h 2456092"/>
                  <a:gd name="connsiteX433" fmla="*/ 112642 w 912053"/>
                  <a:gd name="connsiteY433" fmla="*/ 1497712 h 2456092"/>
                  <a:gd name="connsiteX434" fmla="*/ 103402 w 912053"/>
                  <a:gd name="connsiteY434" fmla="*/ 1498418 h 2456092"/>
                  <a:gd name="connsiteX435" fmla="*/ 96163 w 912053"/>
                  <a:gd name="connsiteY435" fmla="*/ 1453983 h 2456092"/>
                  <a:gd name="connsiteX436" fmla="*/ 93397 w 912053"/>
                  <a:gd name="connsiteY436" fmla="*/ 1451276 h 2456092"/>
                  <a:gd name="connsiteX437" fmla="*/ 94162 w 912053"/>
                  <a:gd name="connsiteY437" fmla="*/ 1412609 h 2456092"/>
                  <a:gd name="connsiteX438" fmla="*/ 91278 w 912053"/>
                  <a:gd name="connsiteY438" fmla="*/ 1371117 h 2456092"/>
                  <a:gd name="connsiteX439" fmla="*/ 90336 w 912053"/>
                  <a:gd name="connsiteY439" fmla="*/ 1412727 h 2456092"/>
                  <a:gd name="connsiteX440" fmla="*/ 92926 w 912053"/>
                  <a:gd name="connsiteY440" fmla="*/ 1451335 h 2456092"/>
                  <a:gd name="connsiteX441" fmla="*/ 90336 w 912053"/>
                  <a:gd name="connsiteY441" fmla="*/ 1453865 h 2456092"/>
                  <a:gd name="connsiteX442" fmla="*/ 80272 w 912053"/>
                  <a:gd name="connsiteY442" fmla="*/ 1470168 h 2456092"/>
                  <a:gd name="connsiteX443" fmla="*/ 77977 w 912053"/>
                  <a:gd name="connsiteY443" fmla="*/ 1467166 h 2456092"/>
                  <a:gd name="connsiteX444" fmla="*/ 70856 w 912053"/>
                  <a:gd name="connsiteY444" fmla="*/ 1415140 h 2456092"/>
                  <a:gd name="connsiteX445" fmla="*/ 66618 w 912053"/>
                  <a:gd name="connsiteY445" fmla="*/ 1376120 h 2456092"/>
                  <a:gd name="connsiteX446" fmla="*/ 66265 w 912053"/>
                  <a:gd name="connsiteY446" fmla="*/ 1305848 h 2456092"/>
                  <a:gd name="connsiteX447" fmla="*/ 68266 w 912053"/>
                  <a:gd name="connsiteY447" fmla="*/ 1288192 h 2456092"/>
                  <a:gd name="connsiteX448" fmla="*/ 64205 w 912053"/>
                  <a:gd name="connsiteY448" fmla="*/ 1225925 h 2456092"/>
                  <a:gd name="connsiteX449" fmla="*/ 59262 w 912053"/>
                  <a:gd name="connsiteY449" fmla="*/ 1196498 h 2456092"/>
                  <a:gd name="connsiteX450" fmla="*/ 44430 w 912053"/>
                  <a:gd name="connsiteY450" fmla="*/ 1125520 h 2456092"/>
                  <a:gd name="connsiteX451" fmla="*/ 18005 w 912053"/>
                  <a:gd name="connsiteY451" fmla="*/ 994100 h 2456092"/>
                  <a:gd name="connsiteX452" fmla="*/ 10707 w 912053"/>
                  <a:gd name="connsiteY452" fmla="*/ 951843 h 2456092"/>
                  <a:gd name="connsiteX453" fmla="*/ 14886 w 912053"/>
                  <a:gd name="connsiteY453" fmla="*/ 873861 h 2456092"/>
                  <a:gd name="connsiteX454" fmla="*/ 75976 w 912053"/>
                  <a:gd name="connsiteY454" fmla="*/ 717428 h 2456092"/>
                  <a:gd name="connsiteX455" fmla="*/ 104520 w 912053"/>
                  <a:gd name="connsiteY455" fmla="*/ 658162 h 2456092"/>
                  <a:gd name="connsiteX456" fmla="*/ 127414 w 912053"/>
                  <a:gd name="connsiteY456" fmla="*/ 609196 h 2456092"/>
                  <a:gd name="connsiteX457" fmla="*/ 141127 w 912053"/>
                  <a:gd name="connsiteY457" fmla="*/ 562878 h 2456092"/>
                  <a:gd name="connsiteX458" fmla="*/ 182972 w 912053"/>
                  <a:gd name="connsiteY458" fmla="*/ 475009 h 2456092"/>
                  <a:gd name="connsiteX459" fmla="*/ 264367 w 912053"/>
                  <a:gd name="connsiteY459" fmla="*/ 422041 h 2456092"/>
                  <a:gd name="connsiteX460" fmla="*/ 295030 w 912053"/>
                  <a:gd name="connsiteY460" fmla="*/ 411329 h 2456092"/>
                  <a:gd name="connsiteX461" fmla="*/ 386548 w 912053"/>
                  <a:gd name="connsiteY461" fmla="*/ 353241 h 2456092"/>
                  <a:gd name="connsiteX462" fmla="*/ 387195 w 912053"/>
                  <a:gd name="connsiteY462" fmla="*/ 350945 h 2456092"/>
                  <a:gd name="connsiteX463" fmla="*/ 389549 w 912053"/>
                  <a:gd name="connsiteY463" fmla="*/ 312690 h 2456092"/>
                  <a:gd name="connsiteX464" fmla="*/ 389549 w 912053"/>
                  <a:gd name="connsiteY464" fmla="*/ 304863 h 2456092"/>
                  <a:gd name="connsiteX465" fmla="*/ 388254 w 912053"/>
                  <a:gd name="connsiteY465" fmla="*/ 302567 h 2456092"/>
                  <a:gd name="connsiteX466" fmla="*/ 318336 w 912053"/>
                  <a:gd name="connsiteY466" fmla="*/ 112175 h 2456092"/>
                  <a:gd name="connsiteX467" fmla="*/ 440105 w 912053"/>
                  <a:gd name="connsiteY467" fmla="*/ 7769 h 2456092"/>
                  <a:gd name="connsiteX468" fmla="*/ 464293 w 912053"/>
                  <a:gd name="connsiteY468" fmla="*/ 5827 h 2456092"/>
                  <a:gd name="connsiteX469" fmla="*/ 586180 w 912053"/>
                  <a:gd name="connsiteY469" fmla="*/ 67270 h 2456092"/>
                  <a:gd name="connsiteX470" fmla="*/ 602070 w 912053"/>
                  <a:gd name="connsiteY470" fmla="*/ 154903 h 2456092"/>
                  <a:gd name="connsiteX471" fmla="*/ 605366 w 912053"/>
                  <a:gd name="connsiteY471" fmla="*/ 186449 h 2456092"/>
                  <a:gd name="connsiteX472" fmla="*/ 610898 w 912053"/>
                  <a:gd name="connsiteY472" fmla="*/ 229648 h 2456092"/>
                  <a:gd name="connsiteX473" fmla="*/ 588887 w 912053"/>
                  <a:gd name="connsiteY473" fmla="*/ 327109 h 2456092"/>
                  <a:gd name="connsiteX474" fmla="*/ 549749 w 912053"/>
                  <a:gd name="connsiteY474" fmla="*/ 346649 h 2456092"/>
                  <a:gd name="connsiteX475" fmla="*/ 543864 w 912053"/>
                  <a:gd name="connsiteY475" fmla="*/ 347414 h 2456092"/>
                  <a:gd name="connsiteX476" fmla="*/ 541392 w 912053"/>
                  <a:gd name="connsiteY476" fmla="*/ 350298 h 2456092"/>
                  <a:gd name="connsiteX477" fmla="*/ 541392 w 912053"/>
                  <a:gd name="connsiteY477" fmla="*/ 353005 h 2456092"/>
                  <a:gd name="connsiteX478" fmla="*/ 564933 w 912053"/>
                  <a:gd name="connsiteY478" fmla="*/ 387376 h 2456092"/>
                  <a:gd name="connsiteX479" fmla="*/ 593066 w 912053"/>
                  <a:gd name="connsiteY479" fmla="*/ 393261 h 2456092"/>
                  <a:gd name="connsiteX480" fmla="*/ 607190 w 912053"/>
                  <a:gd name="connsiteY480" fmla="*/ 395733 h 2456092"/>
                  <a:gd name="connsiteX481" fmla="*/ 688821 w 912053"/>
                  <a:gd name="connsiteY481" fmla="*/ 441580 h 2456092"/>
                  <a:gd name="connsiteX482" fmla="*/ 736904 w 912053"/>
                  <a:gd name="connsiteY482" fmla="*/ 551284 h 2456092"/>
                  <a:gd name="connsiteX483" fmla="*/ 736904 w 912053"/>
                  <a:gd name="connsiteY483" fmla="*/ 556286 h 2456092"/>
                  <a:gd name="connsiteX484" fmla="*/ 763153 w 912053"/>
                  <a:gd name="connsiteY484" fmla="*/ 685117 h 2456092"/>
                  <a:gd name="connsiteX485" fmla="*/ 783105 w 912053"/>
                  <a:gd name="connsiteY485" fmla="*/ 809946 h 2456092"/>
                  <a:gd name="connsiteX486" fmla="*/ 787107 w 912053"/>
                  <a:gd name="connsiteY486" fmla="*/ 830839 h 2456092"/>
                  <a:gd name="connsiteX487" fmla="*/ 815886 w 912053"/>
                  <a:gd name="connsiteY487" fmla="*/ 897697 h 2456092"/>
                  <a:gd name="connsiteX488" fmla="*/ 841723 w 912053"/>
                  <a:gd name="connsiteY488" fmla="*/ 995748 h 2456092"/>
                  <a:gd name="connsiteX489" fmla="*/ 871150 w 912053"/>
                  <a:gd name="connsiteY489" fmla="*/ 1139998 h 2456092"/>
                  <a:gd name="connsiteX490" fmla="*/ 880625 w 912053"/>
                  <a:gd name="connsiteY490" fmla="*/ 1169425 h 2456092"/>
                  <a:gd name="connsiteX491" fmla="*/ 906109 w 912053"/>
                  <a:gd name="connsiteY491" fmla="*/ 1265004 h 2456092"/>
                  <a:gd name="connsiteX492" fmla="*/ 890748 w 912053"/>
                  <a:gd name="connsiteY492" fmla="*/ 1345692 h 245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</a:cxnLst>
                <a:rect l="l" t="t" r="r" b="b"/>
                <a:pathLst>
                  <a:path w="912053" h="2456092">
                    <a:moveTo>
                      <a:pt x="886334" y="1167424"/>
                    </a:moveTo>
                    <a:cubicBezTo>
                      <a:pt x="882509" y="1155948"/>
                      <a:pt x="879213" y="1146060"/>
                      <a:pt x="876859" y="1138350"/>
                    </a:cubicBezTo>
                    <a:cubicBezTo>
                      <a:pt x="864087" y="1091214"/>
                      <a:pt x="854259" y="1043337"/>
                      <a:pt x="847432" y="994982"/>
                    </a:cubicBezTo>
                    <a:cubicBezTo>
                      <a:pt x="840369" y="944368"/>
                      <a:pt x="833189" y="917236"/>
                      <a:pt x="820889" y="894931"/>
                    </a:cubicBezTo>
                    <a:cubicBezTo>
                      <a:pt x="808117" y="871389"/>
                      <a:pt x="797347" y="850673"/>
                      <a:pt x="792756" y="829721"/>
                    </a:cubicBezTo>
                    <a:cubicBezTo>
                      <a:pt x="791815" y="825366"/>
                      <a:pt x="790461" y="817950"/>
                      <a:pt x="788754" y="808946"/>
                    </a:cubicBezTo>
                    <a:cubicBezTo>
                      <a:pt x="782045" y="772692"/>
                      <a:pt x="778102" y="711542"/>
                      <a:pt x="770274" y="684529"/>
                    </a:cubicBezTo>
                    <a:cubicBezTo>
                      <a:pt x="761682" y="654631"/>
                      <a:pt x="743790" y="585948"/>
                      <a:pt x="742672" y="556110"/>
                    </a:cubicBezTo>
                    <a:lnTo>
                      <a:pt x="742672" y="551107"/>
                    </a:lnTo>
                    <a:cubicBezTo>
                      <a:pt x="741613" y="521680"/>
                      <a:pt x="726487" y="478069"/>
                      <a:pt x="693235" y="437931"/>
                    </a:cubicBezTo>
                    <a:cubicBezTo>
                      <a:pt x="664279" y="402619"/>
                      <a:pt x="637559" y="395498"/>
                      <a:pt x="608191" y="390024"/>
                    </a:cubicBezTo>
                    <a:cubicBezTo>
                      <a:pt x="603130" y="389024"/>
                      <a:pt x="598421" y="388259"/>
                      <a:pt x="593890" y="387552"/>
                    </a:cubicBezTo>
                    <a:cubicBezTo>
                      <a:pt x="584661" y="386228"/>
                      <a:pt x="575533" y="384262"/>
                      <a:pt x="566581" y="381667"/>
                    </a:cubicBezTo>
                    <a:cubicBezTo>
                      <a:pt x="546807" y="375782"/>
                      <a:pt x="546924" y="365011"/>
                      <a:pt x="547042" y="352946"/>
                    </a:cubicBezTo>
                    <a:lnTo>
                      <a:pt x="547042" y="352946"/>
                    </a:lnTo>
                    <a:lnTo>
                      <a:pt x="550279" y="352593"/>
                    </a:lnTo>
                    <a:cubicBezTo>
                      <a:pt x="564168" y="351004"/>
                      <a:pt x="585179" y="348591"/>
                      <a:pt x="594125" y="329699"/>
                    </a:cubicBezTo>
                    <a:cubicBezTo>
                      <a:pt x="599598" y="317928"/>
                      <a:pt x="612841" y="285029"/>
                      <a:pt x="616666" y="230118"/>
                    </a:cubicBezTo>
                    <a:cubicBezTo>
                      <a:pt x="618667" y="201045"/>
                      <a:pt x="614194" y="191569"/>
                      <a:pt x="610781" y="183977"/>
                    </a:cubicBezTo>
                    <a:cubicBezTo>
                      <a:pt x="607720" y="177562"/>
                      <a:pt x="605307" y="172206"/>
                      <a:pt x="608015" y="155904"/>
                    </a:cubicBezTo>
                    <a:cubicBezTo>
                      <a:pt x="614312" y="117119"/>
                      <a:pt x="612782" y="98404"/>
                      <a:pt x="591300" y="64151"/>
                    </a:cubicBezTo>
                    <a:cubicBezTo>
                      <a:pt x="565758" y="23365"/>
                      <a:pt x="519498" y="0"/>
                      <a:pt x="464411" y="0"/>
                    </a:cubicBezTo>
                    <a:cubicBezTo>
                      <a:pt x="455995" y="7"/>
                      <a:pt x="447591" y="676"/>
                      <a:pt x="439281" y="2001"/>
                    </a:cubicBezTo>
                    <a:cubicBezTo>
                      <a:pt x="375483" y="12065"/>
                      <a:pt x="328165" y="52674"/>
                      <a:pt x="312745" y="110704"/>
                    </a:cubicBezTo>
                    <a:cubicBezTo>
                      <a:pt x="304270" y="142603"/>
                      <a:pt x="299267" y="246597"/>
                      <a:pt x="383840" y="306628"/>
                    </a:cubicBezTo>
                    <a:lnTo>
                      <a:pt x="383840" y="312985"/>
                    </a:lnTo>
                    <a:cubicBezTo>
                      <a:pt x="384959" y="337997"/>
                      <a:pt x="384959" y="337997"/>
                      <a:pt x="381722" y="349415"/>
                    </a:cubicBezTo>
                    <a:lnTo>
                      <a:pt x="381074" y="351710"/>
                    </a:lnTo>
                    <a:cubicBezTo>
                      <a:pt x="377543" y="364305"/>
                      <a:pt x="342937" y="385551"/>
                      <a:pt x="292793" y="405915"/>
                    </a:cubicBezTo>
                    <a:cubicBezTo>
                      <a:pt x="281611" y="410505"/>
                      <a:pt x="271959" y="413566"/>
                      <a:pt x="262602" y="416508"/>
                    </a:cubicBezTo>
                    <a:cubicBezTo>
                      <a:pt x="234646" y="425395"/>
                      <a:pt x="212517" y="432399"/>
                      <a:pt x="178558" y="470948"/>
                    </a:cubicBezTo>
                    <a:cubicBezTo>
                      <a:pt x="151309" y="501964"/>
                      <a:pt x="144305" y="528095"/>
                      <a:pt x="135418" y="561230"/>
                    </a:cubicBezTo>
                    <a:cubicBezTo>
                      <a:pt x="131828" y="574649"/>
                      <a:pt x="127767" y="589892"/>
                      <a:pt x="121823" y="607136"/>
                    </a:cubicBezTo>
                    <a:cubicBezTo>
                      <a:pt x="115332" y="623644"/>
                      <a:pt x="107804" y="639723"/>
                      <a:pt x="99282" y="655278"/>
                    </a:cubicBezTo>
                    <a:cubicBezTo>
                      <a:pt x="90042" y="673346"/>
                      <a:pt x="79507" y="693769"/>
                      <a:pt x="70562" y="714956"/>
                    </a:cubicBezTo>
                    <a:cubicBezTo>
                      <a:pt x="45431" y="774163"/>
                      <a:pt x="18652" y="843905"/>
                      <a:pt x="9354" y="871801"/>
                    </a:cubicBezTo>
                    <a:cubicBezTo>
                      <a:pt x="-3123" y="909232"/>
                      <a:pt x="-1534" y="917590"/>
                      <a:pt x="4940" y="952725"/>
                    </a:cubicBezTo>
                    <a:cubicBezTo>
                      <a:pt x="6941" y="963554"/>
                      <a:pt x="9412" y="977032"/>
                      <a:pt x="12179" y="994806"/>
                    </a:cubicBezTo>
                    <a:cubicBezTo>
                      <a:pt x="19771" y="1044243"/>
                      <a:pt x="29835" y="1088030"/>
                      <a:pt x="38663" y="1126638"/>
                    </a:cubicBezTo>
                    <a:cubicBezTo>
                      <a:pt x="44960" y="1154182"/>
                      <a:pt x="50434" y="1177900"/>
                      <a:pt x="53435" y="1197263"/>
                    </a:cubicBezTo>
                    <a:cubicBezTo>
                      <a:pt x="55260" y="1209034"/>
                      <a:pt x="56966" y="1218803"/>
                      <a:pt x="58438" y="1226984"/>
                    </a:cubicBezTo>
                    <a:cubicBezTo>
                      <a:pt x="63075" y="1246877"/>
                      <a:pt x="64405" y="1267399"/>
                      <a:pt x="62381" y="1287721"/>
                    </a:cubicBezTo>
                    <a:cubicBezTo>
                      <a:pt x="61792" y="1294430"/>
                      <a:pt x="61086" y="1300081"/>
                      <a:pt x="60380" y="1305377"/>
                    </a:cubicBezTo>
                    <a:cubicBezTo>
                      <a:pt x="57066" y="1329166"/>
                      <a:pt x="57208" y="1353314"/>
                      <a:pt x="60792" y="1377061"/>
                    </a:cubicBezTo>
                    <a:cubicBezTo>
                      <a:pt x="62616" y="1393011"/>
                      <a:pt x="63911" y="1405488"/>
                      <a:pt x="64970" y="1416022"/>
                    </a:cubicBezTo>
                    <a:cubicBezTo>
                      <a:pt x="66389" y="1433667"/>
                      <a:pt x="68802" y="1451211"/>
                      <a:pt x="72209" y="1468579"/>
                    </a:cubicBezTo>
                    <a:cubicBezTo>
                      <a:pt x="72492" y="1472946"/>
                      <a:pt x="76135" y="1476330"/>
                      <a:pt x="80508" y="1476289"/>
                    </a:cubicBezTo>
                    <a:cubicBezTo>
                      <a:pt x="85210" y="1475565"/>
                      <a:pt x="89283" y="1472634"/>
                      <a:pt x="91455" y="1468402"/>
                    </a:cubicBezTo>
                    <a:cubicBezTo>
                      <a:pt x="94044" y="1495181"/>
                      <a:pt x="96693" y="1501714"/>
                      <a:pt x="100577" y="1503715"/>
                    </a:cubicBezTo>
                    <a:cubicBezTo>
                      <a:pt x="105238" y="1505445"/>
                      <a:pt x="110394" y="1505274"/>
                      <a:pt x="114937" y="1503244"/>
                    </a:cubicBezTo>
                    <a:lnTo>
                      <a:pt x="115879" y="1502832"/>
                    </a:lnTo>
                    <a:cubicBezTo>
                      <a:pt x="117527" y="1516074"/>
                      <a:pt x="119528" y="1523019"/>
                      <a:pt x="128591" y="1522607"/>
                    </a:cubicBezTo>
                    <a:cubicBezTo>
                      <a:pt x="139226" y="1520924"/>
                      <a:pt x="147489" y="1512449"/>
                      <a:pt x="148896" y="1501772"/>
                    </a:cubicBezTo>
                    <a:cubicBezTo>
                      <a:pt x="156900" y="1500007"/>
                      <a:pt x="168318" y="1495534"/>
                      <a:pt x="169142" y="1466460"/>
                    </a:cubicBezTo>
                    <a:cubicBezTo>
                      <a:pt x="169966" y="1437386"/>
                      <a:pt x="169966" y="1413492"/>
                      <a:pt x="169907" y="1394129"/>
                    </a:cubicBezTo>
                    <a:lnTo>
                      <a:pt x="169907" y="1382358"/>
                    </a:lnTo>
                    <a:cubicBezTo>
                      <a:pt x="169907" y="1358817"/>
                      <a:pt x="169907" y="1352578"/>
                      <a:pt x="173144" y="1348870"/>
                    </a:cubicBezTo>
                    <a:cubicBezTo>
                      <a:pt x="174533" y="1353449"/>
                      <a:pt x="175557" y="1358134"/>
                      <a:pt x="176204" y="1362877"/>
                    </a:cubicBezTo>
                    <a:cubicBezTo>
                      <a:pt x="176616" y="1365408"/>
                      <a:pt x="177087" y="1368116"/>
                      <a:pt x="177617" y="1370882"/>
                    </a:cubicBezTo>
                    <a:cubicBezTo>
                      <a:pt x="181913" y="1393423"/>
                      <a:pt x="184973" y="1406547"/>
                      <a:pt x="197509" y="1414963"/>
                    </a:cubicBezTo>
                    <a:cubicBezTo>
                      <a:pt x="201800" y="1418853"/>
                      <a:pt x="208168" y="1419383"/>
                      <a:pt x="213047" y="1416258"/>
                    </a:cubicBezTo>
                    <a:cubicBezTo>
                      <a:pt x="216907" y="1413474"/>
                      <a:pt x="218797" y="1408689"/>
                      <a:pt x="217873" y="1404016"/>
                    </a:cubicBezTo>
                    <a:cubicBezTo>
                      <a:pt x="217402" y="1402074"/>
                      <a:pt x="216519" y="1390539"/>
                      <a:pt x="215636" y="1379357"/>
                    </a:cubicBezTo>
                    <a:cubicBezTo>
                      <a:pt x="214459" y="1363996"/>
                      <a:pt x="212988" y="1344868"/>
                      <a:pt x="211399" y="1333509"/>
                    </a:cubicBezTo>
                    <a:cubicBezTo>
                      <a:pt x="208827" y="1314017"/>
                      <a:pt x="201864" y="1295360"/>
                      <a:pt x="191035" y="1278952"/>
                    </a:cubicBezTo>
                    <a:cubicBezTo>
                      <a:pt x="180118" y="1263432"/>
                      <a:pt x="172596" y="1245788"/>
                      <a:pt x="168965" y="1227161"/>
                    </a:cubicBezTo>
                    <a:cubicBezTo>
                      <a:pt x="167317" y="1219686"/>
                      <a:pt x="166611" y="1187258"/>
                      <a:pt x="165787" y="1149650"/>
                    </a:cubicBezTo>
                    <a:cubicBezTo>
                      <a:pt x="165022" y="1116986"/>
                      <a:pt x="164198" y="1079908"/>
                      <a:pt x="162609" y="1045714"/>
                    </a:cubicBezTo>
                    <a:cubicBezTo>
                      <a:pt x="160137" y="993158"/>
                      <a:pt x="157842" y="940425"/>
                      <a:pt x="157547" y="933892"/>
                    </a:cubicBezTo>
                    <a:cubicBezTo>
                      <a:pt x="168494" y="907943"/>
                      <a:pt x="181095" y="882719"/>
                      <a:pt x="195273" y="858383"/>
                    </a:cubicBezTo>
                    <a:cubicBezTo>
                      <a:pt x="212776" y="828132"/>
                      <a:pt x="228496" y="796886"/>
                      <a:pt x="242356" y="764805"/>
                    </a:cubicBezTo>
                    <a:cubicBezTo>
                      <a:pt x="244298" y="790053"/>
                      <a:pt x="248830" y="847848"/>
                      <a:pt x="251890" y="886044"/>
                    </a:cubicBezTo>
                    <a:cubicBezTo>
                      <a:pt x="253303" y="903170"/>
                      <a:pt x="247594" y="934128"/>
                      <a:pt x="241591" y="966968"/>
                    </a:cubicBezTo>
                    <a:cubicBezTo>
                      <a:pt x="237000" y="991687"/>
                      <a:pt x="232292" y="1017288"/>
                      <a:pt x="229820" y="1041595"/>
                    </a:cubicBezTo>
                    <a:cubicBezTo>
                      <a:pt x="223935" y="1093916"/>
                      <a:pt x="219285" y="1161892"/>
                      <a:pt x="225641" y="1303259"/>
                    </a:cubicBezTo>
                    <a:cubicBezTo>
                      <a:pt x="228349" y="1364113"/>
                      <a:pt x="233822" y="1440388"/>
                      <a:pt x="238236" y="1501596"/>
                    </a:cubicBezTo>
                    <a:cubicBezTo>
                      <a:pt x="241826" y="1551445"/>
                      <a:pt x="244886" y="1594526"/>
                      <a:pt x="245593" y="1616184"/>
                    </a:cubicBezTo>
                    <a:cubicBezTo>
                      <a:pt x="246829" y="1652379"/>
                      <a:pt x="240884" y="1680453"/>
                      <a:pt x="234646" y="1710350"/>
                    </a:cubicBezTo>
                    <a:cubicBezTo>
                      <a:pt x="232468" y="1720473"/>
                      <a:pt x="230291" y="1730949"/>
                      <a:pt x="228231" y="1742190"/>
                    </a:cubicBezTo>
                    <a:cubicBezTo>
                      <a:pt x="213688" y="1820466"/>
                      <a:pt x="213688" y="1900742"/>
                      <a:pt x="228231" y="1979018"/>
                    </a:cubicBezTo>
                    <a:cubicBezTo>
                      <a:pt x="246240" y="2081247"/>
                      <a:pt x="257658" y="2153402"/>
                      <a:pt x="257658" y="2197130"/>
                    </a:cubicBezTo>
                    <a:cubicBezTo>
                      <a:pt x="257658" y="2223673"/>
                      <a:pt x="255716" y="2245861"/>
                      <a:pt x="254127" y="2263635"/>
                    </a:cubicBezTo>
                    <a:cubicBezTo>
                      <a:pt x="252949" y="2276524"/>
                      <a:pt x="252008" y="2287588"/>
                      <a:pt x="252008" y="2297182"/>
                    </a:cubicBezTo>
                    <a:cubicBezTo>
                      <a:pt x="251990" y="2307628"/>
                      <a:pt x="254132" y="2317969"/>
                      <a:pt x="258305" y="2327550"/>
                    </a:cubicBezTo>
                    <a:cubicBezTo>
                      <a:pt x="262084" y="2336102"/>
                      <a:pt x="264661" y="2345130"/>
                      <a:pt x="265956" y="2354388"/>
                    </a:cubicBezTo>
                    <a:cubicBezTo>
                      <a:pt x="269428" y="2381166"/>
                      <a:pt x="280199" y="2412888"/>
                      <a:pt x="294147" y="2421540"/>
                    </a:cubicBezTo>
                    <a:cubicBezTo>
                      <a:pt x="299797" y="2425118"/>
                      <a:pt x="304923" y="2429456"/>
                      <a:pt x="309390" y="2434429"/>
                    </a:cubicBezTo>
                    <a:cubicBezTo>
                      <a:pt x="312333" y="2437719"/>
                      <a:pt x="315582" y="2440714"/>
                      <a:pt x="319101" y="2443374"/>
                    </a:cubicBezTo>
                    <a:cubicBezTo>
                      <a:pt x="325863" y="2447371"/>
                      <a:pt x="334397" y="2446759"/>
                      <a:pt x="340524" y="2441844"/>
                    </a:cubicBezTo>
                    <a:cubicBezTo>
                      <a:pt x="343161" y="2445134"/>
                      <a:pt x="346992" y="2447247"/>
                      <a:pt x="351176" y="2447730"/>
                    </a:cubicBezTo>
                    <a:cubicBezTo>
                      <a:pt x="355543" y="2448318"/>
                      <a:pt x="359957" y="2447012"/>
                      <a:pt x="363300" y="2444140"/>
                    </a:cubicBezTo>
                    <a:cubicBezTo>
                      <a:pt x="365231" y="2448972"/>
                      <a:pt x="368968" y="2452856"/>
                      <a:pt x="373717" y="2454969"/>
                    </a:cubicBezTo>
                    <a:cubicBezTo>
                      <a:pt x="375895" y="2455646"/>
                      <a:pt x="378149" y="2456022"/>
                      <a:pt x="380427" y="2456087"/>
                    </a:cubicBezTo>
                    <a:cubicBezTo>
                      <a:pt x="383069" y="2456169"/>
                      <a:pt x="385659" y="2455363"/>
                      <a:pt x="387783" y="2453792"/>
                    </a:cubicBezTo>
                    <a:cubicBezTo>
                      <a:pt x="389167" y="2452656"/>
                      <a:pt x="390255" y="2451202"/>
                      <a:pt x="390962" y="2449554"/>
                    </a:cubicBezTo>
                    <a:cubicBezTo>
                      <a:pt x="394352" y="2452367"/>
                      <a:pt x="398401" y="2454274"/>
                      <a:pt x="402732" y="2455086"/>
                    </a:cubicBezTo>
                    <a:cubicBezTo>
                      <a:pt x="409342" y="2456210"/>
                      <a:pt x="415922" y="2452956"/>
                      <a:pt x="419035" y="2447023"/>
                    </a:cubicBezTo>
                    <a:cubicBezTo>
                      <a:pt x="426927" y="2451549"/>
                      <a:pt x="436226" y="2452956"/>
                      <a:pt x="445107" y="2450967"/>
                    </a:cubicBezTo>
                    <a:cubicBezTo>
                      <a:pt x="450380" y="2450125"/>
                      <a:pt x="454989" y="2446947"/>
                      <a:pt x="457643" y="2442315"/>
                    </a:cubicBezTo>
                    <a:cubicBezTo>
                      <a:pt x="463528" y="2432251"/>
                      <a:pt x="460998" y="2415831"/>
                      <a:pt x="457113" y="2404825"/>
                    </a:cubicBezTo>
                    <a:cubicBezTo>
                      <a:pt x="454247" y="2397822"/>
                      <a:pt x="450275" y="2391324"/>
                      <a:pt x="445343" y="2385580"/>
                    </a:cubicBezTo>
                    <a:cubicBezTo>
                      <a:pt x="440216" y="2379565"/>
                      <a:pt x="435973" y="2372844"/>
                      <a:pt x="432748" y="2365629"/>
                    </a:cubicBezTo>
                    <a:cubicBezTo>
                      <a:pt x="430335" y="2359743"/>
                      <a:pt x="424096" y="2347972"/>
                      <a:pt x="416151" y="2333024"/>
                    </a:cubicBezTo>
                    <a:cubicBezTo>
                      <a:pt x="399837" y="2303561"/>
                      <a:pt x="385023" y="2273293"/>
                      <a:pt x="371775" y="2242330"/>
                    </a:cubicBezTo>
                    <a:cubicBezTo>
                      <a:pt x="357709" y="2207018"/>
                      <a:pt x="362300" y="2170646"/>
                      <a:pt x="367126" y="2131861"/>
                    </a:cubicBezTo>
                    <a:cubicBezTo>
                      <a:pt x="369421" y="2113676"/>
                      <a:pt x="371775" y="2094842"/>
                      <a:pt x="372423" y="2075185"/>
                    </a:cubicBezTo>
                    <a:cubicBezTo>
                      <a:pt x="373659" y="2033987"/>
                      <a:pt x="382075" y="1971897"/>
                      <a:pt x="390079" y="1912101"/>
                    </a:cubicBezTo>
                    <a:cubicBezTo>
                      <a:pt x="394022" y="1882674"/>
                      <a:pt x="398201" y="1852129"/>
                      <a:pt x="401438" y="1824409"/>
                    </a:cubicBezTo>
                    <a:cubicBezTo>
                      <a:pt x="408559" y="1763319"/>
                      <a:pt x="411090" y="1745604"/>
                      <a:pt x="426686" y="1704112"/>
                    </a:cubicBezTo>
                    <a:cubicBezTo>
                      <a:pt x="442694" y="1661619"/>
                      <a:pt x="459467" y="1562863"/>
                      <a:pt x="465117" y="1521665"/>
                    </a:cubicBezTo>
                    <a:cubicBezTo>
                      <a:pt x="470767" y="1480467"/>
                      <a:pt x="476888" y="1418906"/>
                      <a:pt x="479654" y="1386890"/>
                    </a:cubicBezTo>
                    <a:cubicBezTo>
                      <a:pt x="489012" y="1439858"/>
                      <a:pt x="511141" y="1577223"/>
                      <a:pt x="497310" y="1623306"/>
                    </a:cubicBezTo>
                    <a:cubicBezTo>
                      <a:pt x="477065" y="1691164"/>
                      <a:pt x="468413" y="1750547"/>
                      <a:pt x="470120" y="1810166"/>
                    </a:cubicBezTo>
                    <a:cubicBezTo>
                      <a:pt x="471185" y="1844119"/>
                      <a:pt x="474846" y="1877942"/>
                      <a:pt x="481067" y="1911336"/>
                    </a:cubicBezTo>
                    <a:cubicBezTo>
                      <a:pt x="484363" y="1931582"/>
                      <a:pt x="488129" y="1954476"/>
                      <a:pt x="491778" y="1984727"/>
                    </a:cubicBezTo>
                    <a:cubicBezTo>
                      <a:pt x="499429" y="2049466"/>
                      <a:pt x="505727" y="2104671"/>
                      <a:pt x="504785" y="2125976"/>
                    </a:cubicBezTo>
                    <a:cubicBezTo>
                      <a:pt x="503408" y="2138859"/>
                      <a:pt x="499971" y="2151436"/>
                      <a:pt x="494603" y="2163230"/>
                    </a:cubicBezTo>
                    <a:cubicBezTo>
                      <a:pt x="491072" y="2172094"/>
                      <a:pt x="487988" y="2181128"/>
                      <a:pt x="485363" y="2190303"/>
                    </a:cubicBezTo>
                    <a:cubicBezTo>
                      <a:pt x="478183" y="2217140"/>
                      <a:pt x="498193" y="2240741"/>
                      <a:pt x="520675" y="2247156"/>
                    </a:cubicBezTo>
                    <a:cubicBezTo>
                      <a:pt x="526090" y="2248686"/>
                      <a:pt x="532446" y="2250275"/>
                      <a:pt x="539273" y="2251864"/>
                    </a:cubicBezTo>
                    <a:cubicBezTo>
                      <a:pt x="559872" y="2256808"/>
                      <a:pt x="585473" y="2262870"/>
                      <a:pt x="595420" y="2272581"/>
                    </a:cubicBezTo>
                    <a:cubicBezTo>
                      <a:pt x="600216" y="2277513"/>
                      <a:pt x="604701" y="2282739"/>
                      <a:pt x="608838" y="2288236"/>
                    </a:cubicBezTo>
                    <a:cubicBezTo>
                      <a:pt x="618461" y="2302114"/>
                      <a:pt x="630844" y="2313855"/>
                      <a:pt x="645210" y="2322724"/>
                    </a:cubicBezTo>
                    <a:cubicBezTo>
                      <a:pt x="655304" y="2328039"/>
                      <a:pt x="665991" y="2332123"/>
                      <a:pt x="677050" y="2334907"/>
                    </a:cubicBezTo>
                    <a:cubicBezTo>
                      <a:pt x="684413" y="2336384"/>
                      <a:pt x="691440" y="2339221"/>
                      <a:pt x="697767" y="2343264"/>
                    </a:cubicBezTo>
                    <a:cubicBezTo>
                      <a:pt x="709537" y="2352151"/>
                      <a:pt x="723780" y="2361273"/>
                      <a:pt x="740082" y="2357330"/>
                    </a:cubicBezTo>
                    <a:cubicBezTo>
                      <a:pt x="746827" y="2356447"/>
                      <a:pt x="752671" y="2352222"/>
                      <a:pt x="755620" y="2346089"/>
                    </a:cubicBezTo>
                    <a:cubicBezTo>
                      <a:pt x="756714" y="2343399"/>
                      <a:pt x="756944" y="2340439"/>
                      <a:pt x="756267" y="2337614"/>
                    </a:cubicBezTo>
                    <a:cubicBezTo>
                      <a:pt x="758951" y="2337426"/>
                      <a:pt x="761546" y="2336555"/>
                      <a:pt x="763801" y="2335083"/>
                    </a:cubicBezTo>
                    <a:cubicBezTo>
                      <a:pt x="769598" y="2331246"/>
                      <a:pt x="772293" y="2324143"/>
                      <a:pt x="770510" y="2317427"/>
                    </a:cubicBezTo>
                    <a:cubicBezTo>
                      <a:pt x="775295" y="2311377"/>
                      <a:pt x="776189" y="2303114"/>
                      <a:pt x="772805" y="2296181"/>
                    </a:cubicBezTo>
                    <a:cubicBezTo>
                      <a:pt x="773694" y="2287989"/>
                      <a:pt x="770916" y="2279826"/>
                      <a:pt x="765213" y="2273876"/>
                    </a:cubicBezTo>
                    <a:cubicBezTo>
                      <a:pt x="762564" y="2266813"/>
                      <a:pt x="759857" y="2263341"/>
                      <a:pt x="742790" y="2252512"/>
                    </a:cubicBezTo>
                    <a:cubicBezTo>
                      <a:pt x="736610" y="2248568"/>
                      <a:pt x="731019" y="2245331"/>
                      <a:pt x="724604" y="2241918"/>
                    </a:cubicBezTo>
                    <a:cubicBezTo>
                      <a:pt x="711409" y="2234850"/>
                      <a:pt x="698720" y="2226869"/>
                      <a:pt x="686643" y="2218023"/>
                    </a:cubicBezTo>
                    <a:cubicBezTo>
                      <a:pt x="663867" y="2201191"/>
                      <a:pt x="637971" y="2171352"/>
                      <a:pt x="629025" y="2151518"/>
                    </a:cubicBezTo>
                    <a:cubicBezTo>
                      <a:pt x="620786" y="2133274"/>
                      <a:pt x="618255" y="2126152"/>
                      <a:pt x="619314" y="2097726"/>
                    </a:cubicBezTo>
                    <a:cubicBezTo>
                      <a:pt x="619785" y="2083601"/>
                      <a:pt x="626259" y="2021216"/>
                      <a:pt x="633086" y="1955476"/>
                    </a:cubicBezTo>
                    <a:cubicBezTo>
                      <a:pt x="639913" y="1889737"/>
                      <a:pt x="646976" y="1821525"/>
                      <a:pt x="649271" y="1790392"/>
                    </a:cubicBezTo>
                    <a:cubicBezTo>
                      <a:pt x="655156" y="1706407"/>
                      <a:pt x="663808" y="1653203"/>
                      <a:pt x="673519" y="1636607"/>
                    </a:cubicBezTo>
                    <a:cubicBezTo>
                      <a:pt x="691822" y="1605237"/>
                      <a:pt x="695412" y="1562333"/>
                      <a:pt x="698590" y="1524490"/>
                    </a:cubicBezTo>
                    <a:cubicBezTo>
                      <a:pt x="699414" y="1514661"/>
                      <a:pt x="700238" y="1505362"/>
                      <a:pt x="701239" y="1496888"/>
                    </a:cubicBezTo>
                    <a:lnTo>
                      <a:pt x="702063" y="1489766"/>
                    </a:lnTo>
                    <a:cubicBezTo>
                      <a:pt x="707948" y="1441565"/>
                      <a:pt x="721485" y="1328742"/>
                      <a:pt x="721485" y="1237813"/>
                    </a:cubicBezTo>
                    <a:cubicBezTo>
                      <a:pt x="720996" y="1189612"/>
                      <a:pt x="716052" y="1141558"/>
                      <a:pt x="706712" y="1094269"/>
                    </a:cubicBezTo>
                    <a:cubicBezTo>
                      <a:pt x="702669" y="1073958"/>
                      <a:pt x="699897" y="1053418"/>
                      <a:pt x="698414" y="1032767"/>
                    </a:cubicBezTo>
                    <a:cubicBezTo>
                      <a:pt x="696937" y="1018483"/>
                      <a:pt x="694018" y="1004381"/>
                      <a:pt x="689704" y="990686"/>
                    </a:cubicBezTo>
                    <a:cubicBezTo>
                      <a:pt x="685084" y="974625"/>
                      <a:pt x="681464" y="958293"/>
                      <a:pt x="678874" y="941778"/>
                    </a:cubicBezTo>
                    <a:cubicBezTo>
                      <a:pt x="681005" y="931603"/>
                      <a:pt x="682476" y="921303"/>
                      <a:pt x="683288" y="910939"/>
                    </a:cubicBezTo>
                    <a:cubicBezTo>
                      <a:pt x="686714" y="927495"/>
                      <a:pt x="691399" y="943768"/>
                      <a:pt x="697296" y="959611"/>
                    </a:cubicBezTo>
                    <a:cubicBezTo>
                      <a:pt x="706412" y="984712"/>
                      <a:pt x="717577" y="1009019"/>
                      <a:pt x="730666" y="1032296"/>
                    </a:cubicBezTo>
                    <a:cubicBezTo>
                      <a:pt x="733550" y="1037710"/>
                      <a:pt x="736551" y="1043478"/>
                      <a:pt x="740141" y="1049952"/>
                    </a:cubicBezTo>
                    <a:cubicBezTo>
                      <a:pt x="759210" y="1086265"/>
                      <a:pt x="767685" y="1103450"/>
                      <a:pt x="777572" y="1124166"/>
                    </a:cubicBezTo>
                    <a:cubicBezTo>
                      <a:pt x="780456" y="1130582"/>
                      <a:pt x="783105" y="1136232"/>
                      <a:pt x="785518" y="1141175"/>
                    </a:cubicBezTo>
                    <a:cubicBezTo>
                      <a:pt x="792345" y="1155477"/>
                      <a:pt x="796464" y="1164128"/>
                      <a:pt x="796111" y="1172839"/>
                    </a:cubicBezTo>
                    <a:cubicBezTo>
                      <a:pt x="795582" y="1178159"/>
                      <a:pt x="794552" y="1183421"/>
                      <a:pt x="793051" y="1188553"/>
                    </a:cubicBezTo>
                    <a:cubicBezTo>
                      <a:pt x="789231" y="1200982"/>
                      <a:pt x="787754" y="1214013"/>
                      <a:pt x="788696" y="1226984"/>
                    </a:cubicBezTo>
                    <a:cubicBezTo>
                      <a:pt x="790461" y="1239473"/>
                      <a:pt x="793257" y="1251797"/>
                      <a:pt x="797053" y="1263827"/>
                    </a:cubicBezTo>
                    <a:cubicBezTo>
                      <a:pt x="798936" y="1270242"/>
                      <a:pt x="800584" y="1275597"/>
                      <a:pt x="801349" y="1280188"/>
                    </a:cubicBezTo>
                    <a:cubicBezTo>
                      <a:pt x="802803" y="1293707"/>
                      <a:pt x="802803" y="1307337"/>
                      <a:pt x="801349" y="1320856"/>
                    </a:cubicBezTo>
                    <a:cubicBezTo>
                      <a:pt x="800978" y="1327295"/>
                      <a:pt x="799342" y="1333592"/>
                      <a:pt x="796523" y="1339395"/>
                    </a:cubicBezTo>
                    <a:cubicBezTo>
                      <a:pt x="794510" y="1343815"/>
                      <a:pt x="792898" y="1348405"/>
                      <a:pt x="791697" y="1353108"/>
                    </a:cubicBezTo>
                    <a:cubicBezTo>
                      <a:pt x="788519" y="1365820"/>
                      <a:pt x="793934" y="1372176"/>
                      <a:pt x="796464" y="1374354"/>
                    </a:cubicBezTo>
                    <a:cubicBezTo>
                      <a:pt x="797200" y="1380457"/>
                      <a:pt x="801055" y="1385742"/>
                      <a:pt x="806646" y="1388302"/>
                    </a:cubicBezTo>
                    <a:cubicBezTo>
                      <a:pt x="806169" y="1394558"/>
                      <a:pt x="808082" y="1400762"/>
                      <a:pt x="812002" y="1405664"/>
                    </a:cubicBezTo>
                    <a:cubicBezTo>
                      <a:pt x="813750" y="1407930"/>
                      <a:pt x="816386" y="1409342"/>
                      <a:pt x="819241" y="1409549"/>
                    </a:cubicBezTo>
                    <a:cubicBezTo>
                      <a:pt x="824343" y="1409643"/>
                      <a:pt x="829269" y="1407671"/>
                      <a:pt x="832895" y="1404075"/>
                    </a:cubicBezTo>
                    <a:cubicBezTo>
                      <a:pt x="836791" y="1400232"/>
                      <a:pt x="840375" y="1396077"/>
                      <a:pt x="843606" y="1391657"/>
                    </a:cubicBezTo>
                    <a:cubicBezTo>
                      <a:pt x="845237" y="1396630"/>
                      <a:pt x="849121" y="1400532"/>
                      <a:pt x="854082" y="1402192"/>
                    </a:cubicBezTo>
                    <a:cubicBezTo>
                      <a:pt x="865206" y="1406135"/>
                      <a:pt x="890689" y="1362701"/>
                      <a:pt x="896222" y="1347929"/>
                    </a:cubicBezTo>
                    <a:cubicBezTo>
                      <a:pt x="905785" y="1321239"/>
                      <a:pt x="911123" y="1293224"/>
                      <a:pt x="912053" y="1264886"/>
                    </a:cubicBezTo>
                    <a:cubicBezTo>
                      <a:pt x="911877" y="1244052"/>
                      <a:pt x="897457" y="1201559"/>
                      <a:pt x="886334" y="1167424"/>
                    </a:cubicBezTo>
                    <a:close/>
                    <a:moveTo>
                      <a:pt x="890748" y="1345692"/>
                    </a:moveTo>
                    <a:cubicBezTo>
                      <a:pt x="883333" y="1365703"/>
                      <a:pt x="861321" y="1396483"/>
                      <a:pt x="856142" y="1396424"/>
                    </a:cubicBezTo>
                    <a:lnTo>
                      <a:pt x="856142" y="1396424"/>
                    </a:lnTo>
                    <a:cubicBezTo>
                      <a:pt x="851004" y="1394641"/>
                      <a:pt x="847885" y="1389438"/>
                      <a:pt x="848727" y="1384065"/>
                    </a:cubicBezTo>
                    <a:cubicBezTo>
                      <a:pt x="848885" y="1383100"/>
                      <a:pt x="848526" y="1382117"/>
                      <a:pt x="847785" y="1381475"/>
                    </a:cubicBezTo>
                    <a:cubicBezTo>
                      <a:pt x="850657" y="1378103"/>
                      <a:pt x="853123" y="1374413"/>
                      <a:pt x="855142" y="1370470"/>
                    </a:cubicBezTo>
                    <a:cubicBezTo>
                      <a:pt x="857249" y="1366515"/>
                      <a:pt x="858943" y="1362354"/>
                      <a:pt x="860203" y="1358051"/>
                    </a:cubicBezTo>
                    <a:lnTo>
                      <a:pt x="860615" y="1358051"/>
                    </a:lnTo>
                    <a:cubicBezTo>
                      <a:pt x="863781" y="1359729"/>
                      <a:pt x="867466" y="1360129"/>
                      <a:pt x="870914" y="1359170"/>
                    </a:cubicBezTo>
                    <a:cubicBezTo>
                      <a:pt x="874240" y="1357775"/>
                      <a:pt x="876794" y="1355003"/>
                      <a:pt x="877918" y="1351578"/>
                    </a:cubicBezTo>
                    <a:cubicBezTo>
                      <a:pt x="878942" y="1348735"/>
                      <a:pt x="879672" y="1345798"/>
                      <a:pt x="880096" y="1342808"/>
                    </a:cubicBezTo>
                    <a:cubicBezTo>
                      <a:pt x="881096" y="1336923"/>
                      <a:pt x="881449" y="1331038"/>
                      <a:pt x="882097" y="1325741"/>
                    </a:cubicBezTo>
                    <a:cubicBezTo>
                      <a:pt x="882744" y="1320444"/>
                      <a:pt x="883627" y="1314559"/>
                      <a:pt x="884510" y="1308967"/>
                    </a:cubicBezTo>
                    <a:cubicBezTo>
                      <a:pt x="886222" y="1297715"/>
                      <a:pt x="888500" y="1286562"/>
                      <a:pt x="891337" y="1275538"/>
                    </a:cubicBezTo>
                    <a:cubicBezTo>
                      <a:pt x="887388" y="1286256"/>
                      <a:pt x="884168" y="1297226"/>
                      <a:pt x="881685" y="1308379"/>
                    </a:cubicBezTo>
                    <a:cubicBezTo>
                      <a:pt x="880449" y="1313970"/>
                      <a:pt x="879389" y="1319561"/>
                      <a:pt x="878448" y="1325211"/>
                    </a:cubicBezTo>
                    <a:cubicBezTo>
                      <a:pt x="877506" y="1330861"/>
                      <a:pt x="876859" y="1336511"/>
                      <a:pt x="875681" y="1341984"/>
                    </a:cubicBezTo>
                    <a:cubicBezTo>
                      <a:pt x="875170" y="1344609"/>
                      <a:pt x="874381" y="1347175"/>
                      <a:pt x="873327" y="1349635"/>
                    </a:cubicBezTo>
                    <a:cubicBezTo>
                      <a:pt x="872692" y="1351707"/>
                      <a:pt x="871220" y="1353414"/>
                      <a:pt x="869266" y="1354344"/>
                    </a:cubicBezTo>
                    <a:cubicBezTo>
                      <a:pt x="867148" y="1354767"/>
                      <a:pt x="864947" y="1354456"/>
                      <a:pt x="863028" y="1353461"/>
                    </a:cubicBezTo>
                    <a:cubicBezTo>
                      <a:pt x="861033" y="1352266"/>
                      <a:pt x="859432" y="1350501"/>
                      <a:pt x="858437" y="1348400"/>
                    </a:cubicBezTo>
                    <a:cubicBezTo>
                      <a:pt x="856301" y="1343503"/>
                      <a:pt x="855083" y="1338259"/>
                      <a:pt x="854847" y="1332921"/>
                    </a:cubicBezTo>
                    <a:cubicBezTo>
                      <a:pt x="854376" y="1327389"/>
                      <a:pt x="854318" y="1321797"/>
                      <a:pt x="854376" y="1316148"/>
                    </a:cubicBezTo>
                    <a:cubicBezTo>
                      <a:pt x="854671" y="1310233"/>
                      <a:pt x="854235" y="1304300"/>
                      <a:pt x="853082" y="1298491"/>
                    </a:cubicBezTo>
                    <a:cubicBezTo>
                      <a:pt x="851681" y="1292759"/>
                      <a:pt x="849709" y="1287180"/>
                      <a:pt x="847196" y="1281836"/>
                    </a:cubicBezTo>
                    <a:cubicBezTo>
                      <a:pt x="842064" y="1271913"/>
                      <a:pt x="838109" y="1261425"/>
                      <a:pt x="835425" y="1250584"/>
                    </a:cubicBezTo>
                    <a:cubicBezTo>
                      <a:pt x="835425" y="1249231"/>
                      <a:pt x="835072" y="1247936"/>
                      <a:pt x="834955" y="1246582"/>
                    </a:cubicBezTo>
                    <a:lnTo>
                      <a:pt x="834955" y="1242521"/>
                    </a:lnTo>
                    <a:cubicBezTo>
                      <a:pt x="834955" y="1239873"/>
                      <a:pt x="835484" y="1237166"/>
                      <a:pt x="836014" y="1234282"/>
                    </a:cubicBezTo>
                    <a:cubicBezTo>
                      <a:pt x="836897" y="1228397"/>
                      <a:pt x="837721" y="1222982"/>
                      <a:pt x="838251" y="1217273"/>
                    </a:cubicBezTo>
                    <a:cubicBezTo>
                      <a:pt x="839969" y="1205832"/>
                      <a:pt x="838333" y="1194138"/>
                      <a:pt x="833542" y="1183609"/>
                    </a:cubicBezTo>
                    <a:cubicBezTo>
                      <a:pt x="837221" y="1194326"/>
                      <a:pt x="837874" y="1205856"/>
                      <a:pt x="835425" y="1216920"/>
                    </a:cubicBezTo>
                    <a:cubicBezTo>
                      <a:pt x="834602" y="1222511"/>
                      <a:pt x="833542" y="1228102"/>
                      <a:pt x="832365" y="1233635"/>
                    </a:cubicBezTo>
                    <a:cubicBezTo>
                      <a:pt x="831718" y="1236342"/>
                      <a:pt x="831247" y="1239520"/>
                      <a:pt x="830835" y="1242286"/>
                    </a:cubicBezTo>
                    <a:lnTo>
                      <a:pt x="830835" y="1246759"/>
                    </a:lnTo>
                    <a:cubicBezTo>
                      <a:pt x="830835" y="1248230"/>
                      <a:pt x="830835" y="1249702"/>
                      <a:pt x="831129" y="1251232"/>
                    </a:cubicBezTo>
                    <a:cubicBezTo>
                      <a:pt x="833389" y="1262608"/>
                      <a:pt x="837215" y="1273620"/>
                      <a:pt x="842488" y="1283955"/>
                    </a:cubicBezTo>
                    <a:cubicBezTo>
                      <a:pt x="844666" y="1289022"/>
                      <a:pt x="846361" y="1294283"/>
                      <a:pt x="847549" y="1299669"/>
                    </a:cubicBezTo>
                    <a:cubicBezTo>
                      <a:pt x="848532" y="1305065"/>
                      <a:pt x="848827" y="1310562"/>
                      <a:pt x="848432" y="1316030"/>
                    </a:cubicBezTo>
                    <a:cubicBezTo>
                      <a:pt x="848397" y="1321827"/>
                      <a:pt x="848650" y="1327618"/>
                      <a:pt x="849197" y="1333392"/>
                    </a:cubicBezTo>
                    <a:cubicBezTo>
                      <a:pt x="849562" y="1339507"/>
                      <a:pt x="851081" y="1345498"/>
                      <a:pt x="853670" y="1351048"/>
                    </a:cubicBezTo>
                    <a:cubicBezTo>
                      <a:pt x="855006" y="1353702"/>
                      <a:pt x="857043" y="1355939"/>
                      <a:pt x="859556" y="1357522"/>
                    </a:cubicBezTo>
                    <a:cubicBezTo>
                      <a:pt x="857025" y="1361312"/>
                      <a:pt x="854706" y="1365243"/>
                      <a:pt x="852611" y="1369293"/>
                    </a:cubicBezTo>
                    <a:cubicBezTo>
                      <a:pt x="850610" y="1373177"/>
                      <a:pt x="848785" y="1377061"/>
                      <a:pt x="847020" y="1381063"/>
                    </a:cubicBezTo>
                    <a:lnTo>
                      <a:pt x="847020" y="1381063"/>
                    </a:lnTo>
                    <a:cubicBezTo>
                      <a:pt x="845754" y="1380551"/>
                      <a:pt x="844307" y="1380993"/>
                      <a:pt x="843547" y="1382123"/>
                    </a:cubicBezTo>
                    <a:cubicBezTo>
                      <a:pt x="839186" y="1388343"/>
                      <a:pt x="834390" y="1394247"/>
                      <a:pt x="829187" y="1399779"/>
                    </a:cubicBezTo>
                    <a:cubicBezTo>
                      <a:pt x="826739" y="1402263"/>
                      <a:pt x="823431" y="1403716"/>
                      <a:pt x="819947" y="1403840"/>
                    </a:cubicBezTo>
                    <a:cubicBezTo>
                      <a:pt x="818711" y="1403746"/>
                      <a:pt x="817569" y="1403128"/>
                      <a:pt x="816828" y="1402133"/>
                    </a:cubicBezTo>
                    <a:cubicBezTo>
                      <a:pt x="813297" y="1397949"/>
                      <a:pt x="811902" y="1392363"/>
                      <a:pt x="813061" y="1387008"/>
                    </a:cubicBezTo>
                    <a:cubicBezTo>
                      <a:pt x="813244" y="1386148"/>
                      <a:pt x="813049" y="1385248"/>
                      <a:pt x="812531" y="1384536"/>
                    </a:cubicBezTo>
                    <a:cubicBezTo>
                      <a:pt x="812296" y="1384218"/>
                      <a:pt x="811996" y="1383959"/>
                      <a:pt x="811649" y="1383771"/>
                    </a:cubicBezTo>
                    <a:cubicBezTo>
                      <a:pt x="815592" y="1377002"/>
                      <a:pt x="819594" y="1370234"/>
                      <a:pt x="823419" y="1363407"/>
                    </a:cubicBezTo>
                    <a:cubicBezTo>
                      <a:pt x="827928" y="1355697"/>
                      <a:pt x="831559" y="1347505"/>
                      <a:pt x="834249" y="1338983"/>
                    </a:cubicBezTo>
                    <a:cubicBezTo>
                      <a:pt x="835761" y="1330184"/>
                      <a:pt x="836314" y="1321244"/>
                      <a:pt x="835896" y="1312322"/>
                    </a:cubicBezTo>
                    <a:cubicBezTo>
                      <a:pt x="835655" y="1303494"/>
                      <a:pt x="834731" y="1294701"/>
                      <a:pt x="833130" y="1286014"/>
                    </a:cubicBezTo>
                    <a:cubicBezTo>
                      <a:pt x="833660" y="1294784"/>
                      <a:pt x="833778" y="1303671"/>
                      <a:pt x="833601" y="1312381"/>
                    </a:cubicBezTo>
                    <a:cubicBezTo>
                      <a:pt x="833666" y="1321062"/>
                      <a:pt x="832912" y="1329731"/>
                      <a:pt x="831365" y="1338277"/>
                    </a:cubicBezTo>
                    <a:cubicBezTo>
                      <a:pt x="828887" y="1346622"/>
                      <a:pt x="825550" y="1354685"/>
                      <a:pt x="821418" y="1362348"/>
                    </a:cubicBezTo>
                    <a:cubicBezTo>
                      <a:pt x="818005" y="1369410"/>
                      <a:pt x="814474" y="1376414"/>
                      <a:pt x="811354" y="1383653"/>
                    </a:cubicBezTo>
                    <a:cubicBezTo>
                      <a:pt x="811054" y="1383470"/>
                      <a:pt x="810707" y="1383365"/>
                      <a:pt x="810354" y="1383359"/>
                    </a:cubicBezTo>
                    <a:cubicBezTo>
                      <a:pt x="810354" y="1383359"/>
                      <a:pt x="804057" y="1382711"/>
                      <a:pt x="802232" y="1372294"/>
                    </a:cubicBezTo>
                    <a:cubicBezTo>
                      <a:pt x="802044" y="1371482"/>
                      <a:pt x="801561" y="1370770"/>
                      <a:pt x="800878" y="1370293"/>
                    </a:cubicBezTo>
                    <a:cubicBezTo>
                      <a:pt x="800366" y="1369928"/>
                      <a:pt x="799913" y="1369493"/>
                      <a:pt x="799525" y="1368998"/>
                    </a:cubicBezTo>
                    <a:cubicBezTo>
                      <a:pt x="799843" y="1366491"/>
                      <a:pt x="800496" y="1364037"/>
                      <a:pt x="801467" y="1361701"/>
                    </a:cubicBezTo>
                    <a:cubicBezTo>
                      <a:pt x="802868" y="1358128"/>
                      <a:pt x="804498" y="1354644"/>
                      <a:pt x="806352" y="1351283"/>
                    </a:cubicBezTo>
                    <a:cubicBezTo>
                      <a:pt x="810213" y="1344539"/>
                      <a:pt x="813514" y="1337494"/>
                      <a:pt x="816239" y="1330214"/>
                    </a:cubicBezTo>
                    <a:cubicBezTo>
                      <a:pt x="818635" y="1322710"/>
                      <a:pt x="819670" y="1314835"/>
                      <a:pt x="819300" y="1306966"/>
                    </a:cubicBezTo>
                    <a:cubicBezTo>
                      <a:pt x="818894" y="1299227"/>
                      <a:pt x="817869" y="1291529"/>
                      <a:pt x="816239" y="1283955"/>
                    </a:cubicBezTo>
                    <a:cubicBezTo>
                      <a:pt x="816828" y="1291664"/>
                      <a:pt x="817004" y="1299374"/>
                      <a:pt x="817063" y="1307025"/>
                    </a:cubicBezTo>
                    <a:cubicBezTo>
                      <a:pt x="817093" y="1314612"/>
                      <a:pt x="815857" y="1322151"/>
                      <a:pt x="813414" y="1329331"/>
                    </a:cubicBezTo>
                    <a:cubicBezTo>
                      <a:pt x="810842" y="1336529"/>
                      <a:pt x="807794" y="1343550"/>
                      <a:pt x="804292" y="1350342"/>
                    </a:cubicBezTo>
                    <a:cubicBezTo>
                      <a:pt x="801432" y="1355968"/>
                      <a:pt x="799637" y="1362071"/>
                      <a:pt x="798995" y="1368351"/>
                    </a:cubicBezTo>
                    <a:cubicBezTo>
                      <a:pt x="796505" y="1364219"/>
                      <a:pt x="795988" y="1359193"/>
                      <a:pt x="797583" y="1354638"/>
                    </a:cubicBezTo>
                    <a:cubicBezTo>
                      <a:pt x="798707" y="1350236"/>
                      <a:pt x="800219" y="1345939"/>
                      <a:pt x="802114" y="1341808"/>
                    </a:cubicBezTo>
                    <a:cubicBezTo>
                      <a:pt x="805233" y="1335281"/>
                      <a:pt x="807029" y="1328201"/>
                      <a:pt x="807411" y="1320974"/>
                    </a:cubicBezTo>
                    <a:cubicBezTo>
                      <a:pt x="808953" y="1307125"/>
                      <a:pt x="808953" y="1293153"/>
                      <a:pt x="807411" y="1279305"/>
                    </a:cubicBezTo>
                    <a:cubicBezTo>
                      <a:pt x="806264" y="1273555"/>
                      <a:pt x="804792" y="1267876"/>
                      <a:pt x="802997" y="1262296"/>
                    </a:cubicBezTo>
                    <a:cubicBezTo>
                      <a:pt x="799289" y="1250573"/>
                      <a:pt x="796553" y="1238567"/>
                      <a:pt x="794816" y="1226396"/>
                    </a:cubicBezTo>
                    <a:cubicBezTo>
                      <a:pt x="793969" y="1214136"/>
                      <a:pt x="795405" y="1201818"/>
                      <a:pt x="799054" y="1190083"/>
                    </a:cubicBezTo>
                    <a:cubicBezTo>
                      <a:pt x="800649" y="1184562"/>
                      <a:pt x="801732" y="1178906"/>
                      <a:pt x="802291" y="1173192"/>
                    </a:cubicBezTo>
                    <a:cubicBezTo>
                      <a:pt x="802703" y="1163010"/>
                      <a:pt x="798112" y="1153358"/>
                      <a:pt x="791109" y="1138762"/>
                    </a:cubicBezTo>
                    <a:cubicBezTo>
                      <a:pt x="788754" y="1133819"/>
                      <a:pt x="786106" y="1128286"/>
                      <a:pt x="783163" y="1121812"/>
                    </a:cubicBezTo>
                    <a:cubicBezTo>
                      <a:pt x="773276" y="1100978"/>
                      <a:pt x="764742" y="1083734"/>
                      <a:pt x="745615" y="1047362"/>
                    </a:cubicBezTo>
                    <a:cubicBezTo>
                      <a:pt x="742201" y="1040712"/>
                      <a:pt x="739023" y="1034944"/>
                      <a:pt x="736139" y="1029706"/>
                    </a:cubicBezTo>
                    <a:cubicBezTo>
                      <a:pt x="723186" y="1006677"/>
                      <a:pt x="712144" y="982623"/>
                      <a:pt x="703122" y="957787"/>
                    </a:cubicBezTo>
                    <a:cubicBezTo>
                      <a:pt x="696172" y="938936"/>
                      <a:pt x="690857" y="919520"/>
                      <a:pt x="687232" y="899757"/>
                    </a:cubicBezTo>
                    <a:cubicBezTo>
                      <a:pt x="685878" y="892930"/>
                      <a:pt x="684642" y="886927"/>
                      <a:pt x="683112" y="881100"/>
                    </a:cubicBezTo>
                    <a:cubicBezTo>
                      <a:pt x="680699" y="864268"/>
                      <a:pt x="677933" y="854793"/>
                      <a:pt x="675579" y="843022"/>
                    </a:cubicBezTo>
                    <a:cubicBezTo>
                      <a:pt x="679086" y="828762"/>
                      <a:pt x="681370" y="814231"/>
                      <a:pt x="682406" y="799588"/>
                    </a:cubicBezTo>
                    <a:cubicBezTo>
                      <a:pt x="683565" y="785316"/>
                      <a:pt x="683777" y="770985"/>
                      <a:pt x="683053" y="756683"/>
                    </a:cubicBezTo>
                    <a:cubicBezTo>
                      <a:pt x="696130" y="739539"/>
                      <a:pt x="704417" y="719229"/>
                      <a:pt x="707065" y="697830"/>
                    </a:cubicBezTo>
                    <a:cubicBezTo>
                      <a:pt x="708525" y="687006"/>
                      <a:pt x="708960" y="676071"/>
                      <a:pt x="708360" y="665166"/>
                    </a:cubicBezTo>
                    <a:cubicBezTo>
                      <a:pt x="707654" y="654278"/>
                      <a:pt x="706536" y="643978"/>
                      <a:pt x="705476" y="633267"/>
                    </a:cubicBezTo>
                    <a:cubicBezTo>
                      <a:pt x="703511" y="611944"/>
                      <a:pt x="699968" y="590798"/>
                      <a:pt x="694883" y="569999"/>
                    </a:cubicBezTo>
                    <a:cubicBezTo>
                      <a:pt x="692352" y="559641"/>
                      <a:pt x="689527" y="549341"/>
                      <a:pt x="686231" y="539160"/>
                    </a:cubicBezTo>
                    <a:cubicBezTo>
                      <a:pt x="682935" y="528978"/>
                      <a:pt x="679639" y="518914"/>
                      <a:pt x="675932" y="508909"/>
                    </a:cubicBezTo>
                    <a:cubicBezTo>
                      <a:pt x="681052" y="529567"/>
                      <a:pt x="685819" y="550107"/>
                      <a:pt x="689704" y="571117"/>
                    </a:cubicBezTo>
                    <a:cubicBezTo>
                      <a:pt x="693347" y="591687"/>
                      <a:pt x="695901" y="612433"/>
                      <a:pt x="697355" y="633267"/>
                    </a:cubicBezTo>
                    <a:lnTo>
                      <a:pt x="699591" y="664930"/>
                    </a:lnTo>
                    <a:cubicBezTo>
                      <a:pt x="700050" y="675277"/>
                      <a:pt x="699538" y="685641"/>
                      <a:pt x="698061" y="695887"/>
                    </a:cubicBezTo>
                    <a:cubicBezTo>
                      <a:pt x="695730" y="716345"/>
                      <a:pt x="688056" y="735831"/>
                      <a:pt x="675814" y="752387"/>
                    </a:cubicBezTo>
                    <a:lnTo>
                      <a:pt x="674755" y="753682"/>
                    </a:lnTo>
                    <a:lnTo>
                      <a:pt x="674755" y="755212"/>
                    </a:lnTo>
                    <a:cubicBezTo>
                      <a:pt x="675932" y="769678"/>
                      <a:pt x="676285" y="784197"/>
                      <a:pt x="675814" y="798705"/>
                    </a:cubicBezTo>
                    <a:cubicBezTo>
                      <a:pt x="675437" y="813254"/>
                      <a:pt x="674125" y="827761"/>
                      <a:pt x="671871" y="842139"/>
                    </a:cubicBezTo>
                    <a:lnTo>
                      <a:pt x="671871" y="842610"/>
                    </a:lnTo>
                    <a:lnTo>
                      <a:pt x="671871" y="842904"/>
                    </a:lnTo>
                    <a:cubicBezTo>
                      <a:pt x="674402" y="854516"/>
                      <a:pt x="675855" y="866340"/>
                      <a:pt x="676226" y="878216"/>
                    </a:cubicBezTo>
                    <a:cubicBezTo>
                      <a:pt x="676226" y="878216"/>
                      <a:pt x="676226" y="878687"/>
                      <a:pt x="676226" y="878923"/>
                    </a:cubicBezTo>
                    <a:cubicBezTo>
                      <a:pt x="676255" y="879258"/>
                      <a:pt x="676255" y="879588"/>
                      <a:pt x="676226" y="879923"/>
                    </a:cubicBezTo>
                    <a:lnTo>
                      <a:pt x="676226" y="880217"/>
                    </a:lnTo>
                    <a:lnTo>
                      <a:pt x="676226" y="880217"/>
                    </a:lnTo>
                    <a:cubicBezTo>
                      <a:pt x="678704" y="900504"/>
                      <a:pt x="677568" y="921068"/>
                      <a:pt x="672871" y="940955"/>
                    </a:cubicBezTo>
                    <a:cubicBezTo>
                      <a:pt x="672812" y="941267"/>
                      <a:pt x="672812" y="941584"/>
                      <a:pt x="672871" y="941896"/>
                    </a:cubicBezTo>
                    <a:cubicBezTo>
                      <a:pt x="675461" y="958852"/>
                      <a:pt x="679157" y="975625"/>
                      <a:pt x="683936" y="992099"/>
                    </a:cubicBezTo>
                    <a:cubicBezTo>
                      <a:pt x="688038" y="1005400"/>
                      <a:pt x="690875" y="1019054"/>
                      <a:pt x="692411" y="1032884"/>
                    </a:cubicBezTo>
                    <a:cubicBezTo>
                      <a:pt x="693917" y="1053936"/>
                      <a:pt x="696748" y="1074871"/>
                      <a:pt x="700886" y="1095564"/>
                    </a:cubicBezTo>
                    <a:cubicBezTo>
                      <a:pt x="710191" y="1142523"/>
                      <a:pt x="715117" y="1190242"/>
                      <a:pt x="715599" y="1238107"/>
                    </a:cubicBezTo>
                    <a:cubicBezTo>
                      <a:pt x="715599" y="1328683"/>
                      <a:pt x="702004" y="1441271"/>
                      <a:pt x="696236" y="1489354"/>
                    </a:cubicBezTo>
                    <a:lnTo>
                      <a:pt x="695354" y="1496476"/>
                    </a:lnTo>
                    <a:cubicBezTo>
                      <a:pt x="694353" y="1505068"/>
                      <a:pt x="693588" y="1514426"/>
                      <a:pt x="692764" y="1524313"/>
                    </a:cubicBezTo>
                    <a:cubicBezTo>
                      <a:pt x="689586" y="1561509"/>
                      <a:pt x="686055" y="1603707"/>
                      <a:pt x="668457" y="1633899"/>
                    </a:cubicBezTo>
                    <a:cubicBezTo>
                      <a:pt x="658158" y="1651555"/>
                      <a:pt x="649742" y="1704171"/>
                      <a:pt x="643386" y="1790215"/>
                    </a:cubicBezTo>
                    <a:cubicBezTo>
                      <a:pt x="641090" y="1821290"/>
                      <a:pt x="634028" y="1889384"/>
                      <a:pt x="627201" y="1955006"/>
                    </a:cubicBezTo>
                    <a:cubicBezTo>
                      <a:pt x="620374" y="2020628"/>
                      <a:pt x="613959" y="2083307"/>
                      <a:pt x="613429" y="2097608"/>
                    </a:cubicBezTo>
                    <a:cubicBezTo>
                      <a:pt x="612370" y="2125740"/>
                      <a:pt x="614606" y="2133921"/>
                      <a:pt x="623670" y="2154049"/>
                    </a:cubicBezTo>
                    <a:cubicBezTo>
                      <a:pt x="632733" y="2174177"/>
                      <a:pt x="659688" y="2205546"/>
                      <a:pt x="683171" y="2222908"/>
                    </a:cubicBezTo>
                    <a:cubicBezTo>
                      <a:pt x="695465" y="2231842"/>
                      <a:pt x="708343" y="2239941"/>
                      <a:pt x="721720" y="2247156"/>
                    </a:cubicBezTo>
                    <a:cubicBezTo>
                      <a:pt x="727605" y="2250570"/>
                      <a:pt x="733491" y="2253747"/>
                      <a:pt x="739376" y="2257573"/>
                    </a:cubicBezTo>
                    <a:cubicBezTo>
                      <a:pt x="755855" y="2268049"/>
                      <a:pt x="757503" y="2270639"/>
                      <a:pt x="759681" y="2276583"/>
                    </a:cubicBezTo>
                    <a:cubicBezTo>
                      <a:pt x="759804" y="2276983"/>
                      <a:pt x="760028" y="2277348"/>
                      <a:pt x="760328" y="2277642"/>
                    </a:cubicBezTo>
                    <a:cubicBezTo>
                      <a:pt x="766214" y="2283527"/>
                      <a:pt x="766684" y="2287765"/>
                      <a:pt x="766684" y="2297123"/>
                    </a:cubicBezTo>
                    <a:cubicBezTo>
                      <a:pt x="766696" y="2297705"/>
                      <a:pt x="766861" y="2298270"/>
                      <a:pt x="767155" y="2298771"/>
                    </a:cubicBezTo>
                    <a:cubicBezTo>
                      <a:pt x="769886" y="2304068"/>
                      <a:pt x="768968" y="2310518"/>
                      <a:pt x="764860" y="2314838"/>
                    </a:cubicBezTo>
                    <a:cubicBezTo>
                      <a:pt x="763906" y="2315762"/>
                      <a:pt x="763689" y="2317210"/>
                      <a:pt x="764330" y="2318369"/>
                    </a:cubicBezTo>
                    <a:cubicBezTo>
                      <a:pt x="765837" y="2322707"/>
                      <a:pt x="764277" y="2327515"/>
                      <a:pt x="760505" y="2330140"/>
                    </a:cubicBezTo>
                    <a:cubicBezTo>
                      <a:pt x="758315" y="2331917"/>
                      <a:pt x="755320" y="2332329"/>
                      <a:pt x="752736" y="2331199"/>
                    </a:cubicBezTo>
                    <a:cubicBezTo>
                      <a:pt x="751318" y="2330399"/>
                      <a:pt x="749528" y="2330899"/>
                      <a:pt x="748728" y="2332317"/>
                    </a:cubicBezTo>
                    <a:cubicBezTo>
                      <a:pt x="748198" y="2333253"/>
                      <a:pt x="748222" y="2334407"/>
                      <a:pt x="748793" y="2335319"/>
                    </a:cubicBezTo>
                    <a:cubicBezTo>
                      <a:pt x="750558" y="2337844"/>
                      <a:pt x="751000" y="2341063"/>
                      <a:pt x="749970" y="2343970"/>
                    </a:cubicBezTo>
                    <a:cubicBezTo>
                      <a:pt x="747557" y="2348190"/>
                      <a:pt x="743313" y="2351039"/>
                      <a:pt x="738493" y="2351680"/>
                    </a:cubicBezTo>
                    <a:cubicBezTo>
                      <a:pt x="724663" y="2354976"/>
                      <a:pt x="712362" y="2347031"/>
                      <a:pt x="701062" y="2338615"/>
                    </a:cubicBezTo>
                    <a:cubicBezTo>
                      <a:pt x="694165" y="2334101"/>
                      <a:pt x="686478" y="2330928"/>
                      <a:pt x="678404" y="2329257"/>
                    </a:cubicBezTo>
                    <a:cubicBezTo>
                      <a:pt x="667763" y="2326591"/>
                      <a:pt x="657487" y="2322636"/>
                      <a:pt x="647800" y="2317486"/>
                    </a:cubicBezTo>
                    <a:cubicBezTo>
                      <a:pt x="634146" y="2308964"/>
                      <a:pt x="622369" y="2297753"/>
                      <a:pt x="613194" y="2284528"/>
                    </a:cubicBezTo>
                    <a:cubicBezTo>
                      <a:pt x="609021" y="2278972"/>
                      <a:pt x="604501" y="2273681"/>
                      <a:pt x="599657" y="2268696"/>
                    </a:cubicBezTo>
                    <a:cubicBezTo>
                      <a:pt x="588534" y="2257808"/>
                      <a:pt x="563168" y="2251805"/>
                      <a:pt x="540803" y="2246450"/>
                    </a:cubicBezTo>
                    <a:cubicBezTo>
                      <a:pt x="534035" y="2244861"/>
                      <a:pt x="527679" y="2243330"/>
                      <a:pt x="522382" y="2241800"/>
                    </a:cubicBezTo>
                    <a:cubicBezTo>
                      <a:pt x="502431" y="2235915"/>
                      <a:pt x="484775" y="2215493"/>
                      <a:pt x="491013" y="2192128"/>
                    </a:cubicBezTo>
                    <a:cubicBezTo>
                      <a:pt x="493544" y="2183141"/>
                      <a:pt x="496569" y="2174301"/>
                      <a:pt x="500077" y="2165643"/>
                    </a:cubicBezTo>
                    <a:cubicBezTo>
                      <a:pt x="505650" y="2153260"/>
                      <a:pt x="509205" y="2140071"/>
                      <a:pt x="510611" y="2126565"/>
                    </a:cubicBezTo>
                    <a:cubicBezTo>
                      <a:pt x="511553" y="2104789"/>
                      <a:pt x="505256" y="2049289"/>
                      <a:pt x="497546" y="1984374"/>
                    </a:cubicBezTo>
                    <a:cubicBezTo>
                      <a:pt x="493897" y="1954005"/>
                      <a:pt x="490130" y="1931052"/>
                      <a:pt x="486834" y="1910747"/>
                    </a:cubicBezTo>
                    <a:cubicBezTo>
                      <a:pt x="480672" y="1877601"/>
                      <a:pt x="477035" y="1844037"/>
                      <a:pt x="475947" y="1810343"/>
                    </a:cubicBezTo>
                    <a:cubicBezTo>
                      <a:pt x="474240" y="1751489"/>
                      <a:pt x="482832" y="1692635"/>
                      <a:pt x="502843" y="1625365"/>
                    </a:cubicBezTo>
                    <a:cubicBezTo>
                      <a:pt x="520499" y="1566512"/>
                      <a:pt x="483009" y="1373118"/>
                      <a:pt x="481420" y="1364878"/>
                    </a:cubicBezTo>
                    <a:cubicBezTo>
                      <a:pt x="481179" y="1363413"/>
                      <a:pt x="479843" y="1362383"/>
                      <a:pt x="478359" y="1362524"/>
                    </a:cubicBezTo>
                    <a:cubicBezTo>
                      <a:pt x="476900" y="1362577"/>
                      <a:pt x="475711" y="1363719"/>
                      <a:pt x="475593" y="1365173"/>
                    </a:cubicBezTo>
                    <a:cubicBezTo>
                      <a:pt x="475593" y="1366173"/>
                      <a:pt x="467177" y="1462576"/>
                      <a:pt x="459173" y="1521253"/>
                    </a:cubicBezTo>
                    <a:cubicBezTo>
                      <a:pt x="453582" y="1562157"/>
                      <a:pt x="436868" y="1660207"/>
                      <a:pt x="421036" y="1702229"/>
                    </a:cubicBezTo>
                    <a:cubicBezTo>
                      <a:pt x="405204" y="1744250"/>
                      <a:pt x="402673" y="1762259"/>
                      <a:pt x="395435" y="1823879"/>
                    </a:cubicBezTo>
                    <a:cubicBezTo>
                      <a:pt x="392198" y="1851599"/>
                      <a:pt x="388078" y="1882027"/>
                      <a:pt x="384076" y="1911454"/>
                    </a:cubicBezTo>
                    <a:cubicBezTo>
                      <a:pt x="375954" y="1971426"/>
                      <a:pt x="367597" y="2033399"/>
                      <a:pt x="366420" y="2075185"/>
                    </a:cubicBezTo>
                    <a:cubicBezTo>
                      <a:pt x="365772" y="2094548"/>
                      <a:pt x="363477" y="2113205"/>
                      <a:pt x="361182" y="2131273"/>
                    </a:cubicBezTo>
                    <a:cubicBezTo>
                      <a:pt x="356238" y="2170823"/>
                      <a:pt x="351530" y="2208254"/>
                      <a:pt x="366243" y="2244684"/>
                    </a:cubicBezTo>
                    <a:cubicBezTo>
                      <a:pt x="379562" y="2275847"/>
                      <a:pt x="394452" y="2306316"/>
                      <a:pt x="410854" y="2335966"/>
                    </a:cubicBezTo>
                    <a:cubicBezTo>
                      <a:pt x="418682" y="2350621"/>
                      <a:pt x="424861" y="2362215"/>
                      <a:pt x="427157" y="2368042"/>
                    </a:cubicBezTo>
                    <a:cubicBezTo>
                      <a:pt x="430570" y="2375757"/>
                      <a:pt x="435090" y="2382938"/>
                      <a:pt x="440575" y="2389347"/>
                    </a:cubicBezTo>
                    <a:cubicBezTo>
                      <a:pt x="445131" y="2394632"/>
                      <a:pt x="448844" y="2400588"/>
                      <a:pt x="451581" y="2407003"/>
                    </a:cubicBezTo>
                    <a:cubicBezTo>
                      <a:pt x="455289" y="2417655"/>
                      <a:pt x="457054" y="2431839"/>
                      <a:pt x="452523" y="2439608"/>
                    </a:cubicBezTo>
                    <a:cubicBezTo>
                      <a:pt x="450751" y="2442768"/>
                      <a:pt x="447626" y="2444940"/>
                      <a:pt x="444048" y="2445493"/>
                    </a:cubicBezTo>
                    <a:cubicBezTo>
                      <a:pt x="435638" y="2447747"/>
                      <a:pt x="426656" y="2445911"/>
                      <a:pt x="419800" y="2440550"/>
                    </a:cubicBezTo>
                    <a:cubicBezTo>
                      <a:pt x="418588" y="2439419"/>
                      <a:pt x="416687" y="2439484"/>
                      <a:pt x="415557" y="2440697"/>
                    </a:cubicBezTo>
                    <a:cubicBezTo>
                      <a:pt x="415227" y="2441056"/>
                      <a:pt x="414986" y="2441491"/>
                      <a:pt x="414856" y="2441962"/>
                    </a:cubicBezTo>
                    <a:cubicBezTo>
                      <a:pt x="413738" y="2447165"/>
                      <a:pt x="408659" y="2450513"/>
                      <a:pt x="403439" y="2449495"/>
                    </a:cubicBezTo>
                    <a:cubicBezTo>
                      <a:pt x="398936" y="2448189"/>
                      <a:pt x="394870" y="2445687"/>
                      <a:pt x="391668" y="2442256"/>
                    </a:cubicBezTo>
                    <a:cubicBezTo>
                      <a:pt x="390803" y="2441391"/>
                      <a:pt x="389502" y="2441132"/>
                      <a:pt x="388372" y="2441609"/>
                    </a:cubicBezTo>
                    <a:cubicBezTo>
                      <a:pt x="387242" y="2442080"/>
                      <a:pt x="386536" y="2443216"/>
                      <a:pt x="386606" y="2444434"/>
                    </a:cubicBezTo>
                    <a:cubicBezTo>
                      <a:pt x="386630" y="2446311"/>
                      <a:pt x="385888" y="2448118"/>
                      <a:pt x="384547" y="2449436"/>
                    </a:cubicBezTo>
                    <a:cubicBezTo>
                      <a:pt x="381757" y="2450678"/>
                      <a:pt x="378567" y="2450678"/>
                      <a:pt x="375777" y="2449436"/>
                    </a:cubicBezTo>
                    <a:cubicBezTo>
                      <a:pt x="372187" y="2448377"/>
                      <a:pt x="368597" y="2441550"/>
                      <a:pt x="367185" y="2437666"/>
                    </a:cubicBezTo>
                    <a:cubicBezTo>
                      <a:pt x="366726" y="2436530"/>
                      <a:pt x="365643" y="2435771"/>
                      <a:pt x="364419" y="2435724"/>
                    </a:cubicBezTo>
                    <a:lnTo>
                      <a:pt x="364419" y="2435724"/>
                    </a:lnTo>
                    <a:cubicBezTo>
                      <a:pt x="363218" y="2435741"/>
                      <a:pt x="362147" y="2436483"/>
                      <a:pt x="361711" y="2437607"/>
                    </a:cubicBezTo>
                    <a:cubicBezTo>
                      <a:pt x="359922" y="2441109"/>
                      <a:pt x="356038" y="2443004"/>
                      <a:pt x="352177" y="2442256"/>
                    </a:cubicBezTo>
                    <a:cubicBezTo>
                      <a:pt x="348816" y="2441538"/>
                      <a:pt x="345933" y="2439390"/>
                      <a:pt x="344291" y="2436371"/>
                    </a:cubicBezTo>
                    <a:cubicBezTo>
                      <a:pt x="343543" y="2434929"/>
                      <a:pt x="341772" y="2434358"/>
                      <a:pt x="340324" y="2435105"/>
                    </a:cubicBezTo>
                    <a:cubicBezTo>
                      <a:pt x="340124" y="2435211"/>
                      <a:pt x="339929" y="2435341"/>
                      <a:pt x="339759" y="2435488"/>
                    </a:cubicBezTo>
                    <a:cubicBezTo>
                      <a:pt x="339759" y="2435488"/>
                      <a:pt x="330107" y="2443669"/>
                      <a:pt x="323044" y="2438607"/>
                    </a:cubicBezTo>
                    <a:cubicBezTo>
                      <a:pt x="319819" y="2436136"/>
                      <a:pt x="316824" y="2433381"/>
                      <a:pt x="314099" y="2430368"/>
                    </a:cubicBezTo>
                    <a:cubicBezTo>
                      <a:pt x="309284" y="2425047"/>
                      <a:pt x="303781" y="2420398"/>
                      <a:pt x="297737" y="2416537"/>
                    </a:cubicBezTo>
                    <a:cubicBezTo>
                      <a:pt x="285966" y="2409180"/>
                      <a:pt x="275491" y="2378812"/>
                      <a:pt x="272254" y="2353622"/>
                    </a:cubicBezTo>
                    <a:cubicBezTo>
                      <a:pt x="270876" y="2343888"/>
                      <a:pt x="268187" y="2334383"/>
                      <a:pt x="264249" y="2325373"/>
                    </a:cubicBezTo>
                    <a:cubicBezTo>
                      <a:pt x="260100" y="2316521"/>
                      <a:pt x="257852" y="2306898"/>
                      <a:pt x="257658" y="2297123"/>
                    </a:cubicBezTo>
                    <a:cubicBezTo>
                      <a:pt x="257658" y="2287824"/>
                      <a:pt x="258599" y="2276818"/>
                      <a:pt x="259718" y="2264106"/>
                    </a:cubicBezTo>
                    <a:cubicBezTo>
                      <a:pt x="261307" y="2246450"/>
                      <a:pt x="263308" y="2223850"/>
                      <a:pt x="263308" y="2197071"/>
                    </a:cubicBezTo>
                    <a:cubicBezTo>
                      <a:pt x="263308" y="2152872"/>
                      <a:pt x="252126" y="2080482"/>
                      <a:pt x="233881" y="1977959"/>
                    </a:cubicBezTo>
                    <a:cubicBezTo>
                      <a:pt x="219426" y="1900372"/>
                      <a:pt x="219426" y="1820778"/>
                      <a:pt x="233881" y="1743191"/>
                    </a:cubicBezTo>
                    <a:cubicBezTo>
                      <a:pt x="235882" y="1732067"/>
                      <a:pt x="238059" y="1721591"/>
                      <a:pt x="240237" y="1711469"/>
                    </a:cubicBezTo>
                    <a:cubicBezTo>
                      <a:pt x="246593" y="1681453"/>
                      <a:pt x="252596" y="1653086"/>
                      <a:pt x="251302" y="1616125"/>
                    </a:cubicBezTo>
                    <a:cubicBezTo>
                      <a:pt x="250595" y="1594408"/>
                      <a:pt x="247476" y="1551386"/>
                      <a:pt x="243886" y="1501360"/>
                    </a:cubicBezTo>
                    <a:cubicBezTo>
                      <a:pt x="239531" y="1440153"/>
                      <a:pt x="234057" y="1363996"/>
                      <a:pt x="231350" y="1303200"/>
                    </a:cubicBezTo>
                    <a:cubicBezTo>
                      <a:pt x="225053" y="1161951"/>
                      <a:pt x="229585" y="1094563"/>
                      <a:pt x="235470" y="1042419"/>
                    </a:cubicBezTo>
                    <a:cubicBezTo>
                      <a:pt x="238177" y="1018347"/>
                      <a:pt x="242885" y="992864"/>
                      <a:pt x="247241" y="968204"/>
                    </a:cubicBezTo>
                    <a:cubicBezTo>
                      <a:pt x="253597" y="933539"/>
                      <a:pt x="259011" y="903465"/>
                      <a:pt x="257658" y="885809"/>
                    </a:cubicBezTo>
                    <a:cubicBezTo>
                      <a:pt x="254362" y="845494"/>
                      <a:pt x="249536" y="783285"/>
                      <a:pt x="247829" y="760627"/>
                    </a:cubicBezTo>
                    <a:cubicBezTo>
                      <a:pt x="247829" y="745442"/>
                      <a:pt x="260483" y="730317"/>
                      <a:pt x="267722" y="718899"/>
                    </a:cubicBezTo>
                    <a:cubicBezTo>
                      <a:pt x="275049" y="707482"/>
                      <a:pt x="281788" y="695693"/>
                      <a:pt x="287909" y="683587"/>
                    </a:cubicBezTo>
                    <a:cubicBezTo>
                      <a:pt x="294129" y="671392"/>
                      <a:pt x="299362" y="658715"/>
                      <a:pt x="303564" y="645685"/>
                    </a:cubicBezTo>
                    <a:cubicBezTo>
                      <a:pt x="308213" y="632667"/>
                      <a:pt x="309961" y="618783"/>
                      <a:pt x="308684" y="605017"/>
                    </a:cubicBezTo>
                    <a:cubicBezTo>
                      <a:pt x="306453" y="618247"/>
                      <a:pt x="302493" y="631131"/>
                      <a:pt x="296913" y="643331"/>
                    </a:cubicBezTo>
                    <a:cubicBezTo>
                      <a:pt x="291675" y="655573"/>
                      <a:pt x="285908" y="667696"/>
                      <a:pt x="279846" y="679644"/>
                    </a:cubicBezTo>
                    <a:cubicBezTo>
                      <a:pt x="273784" y="691591"/>
                      <a:pt x="267722" y="703185"/>
                      <a:pt x="261836" y="715250"/>
                    </a:cubicBezTo>
                    <a:cubicBezTo>
                      <a:pt x="257952" y="722842"/>
                      <a:pt x="247123" y="738085"/>
                      <a:pt x="242179" y="749915"/>
                    </a:cubicBezTo>
                    <a:cubicBezTo>
                      <a:pt x="241879" y="750186"/>
                      <a:pt x="241655" y="750533"/>
                      <a:pt x="241532" y="750916"/>
                    </a:cubicBezTo>
                    <a:cubicBezTo>
                      <a:pt x="226948" y="786958"/>
                      <a:pt x="209839" y="821923"/>
                      <a:pt x="190329" y="855558"/>
                    </a:cubicBezTo>
                    <a:cubicBezTo>
                      <a:pt x="175886" y="880288"/>
                      <a:pt x="163086" y="905948"/>
                      <a:pt x="152015" y="932362"/>
                    </a:cubicBezTo>
                    <a:cubicBezTo>
                      <a:pt x="151898" y="932745"/>
                      <a:pt x="151898" y="933156"/>
                      <a:pt x="152015" y="933539"/>
                    </a:cubicBezTo>
                    <a:cubicBezTo>
                      <a:pt x="152015" y="933539"/>
                      <a:pt x="154428" y="989803"/>
                      <a:pt x="157077" y="1045714"/>
                    </a:cubicBezTo>
                    <a:cubicBezTo>
                      <a:pt x="158666" y="1079908"/>
                      <a:pt x="159490" y="1116927"/>
                      <a:pt x="160255" y="1149532"/>
                    </a:cubicBezTo>
                    <a:cubicBezTo>
                      <a:pt x="161079" y="1189023"/>
                      <a:pt x="161785" y="1220157"/>
                      <a:pt x="163551" y="1228161"/>
                    </a:cubicBezTo>
                    <a:cubicBezTo>
                      <a:pt x="167335" y="1247430"/>
                      <a:pt x="175115" y="1265698"/>
                      <a:pt x="186386" y="1281777"/>
                    </a:cubicBezTo>
                    <a:cubicBezTo>
                      <a:pt x="196797" y="1297526"/>
                      <a:pt x="203483" y="1315435"/>
                      <a:pt x="205925" y="1334157"/>
                    </a:cubicBezTo>
                    <a:cubicBezTo>
                      <a:pt x="207514" y="1345280"/>
                      <a:pt x="208986" y="1364290"/>
                      <a:pt x="210104" y="1379592"/>
                    </a:cubicBezTo>
                    <a:cubicBezTo>
                      <a:pt x="211222" y="1394894"/>
                      <a:pt x="211928" y="1403133"/>
                      <a:pt x="212576" y="1405252"/>
                    </a:cubicBezTo>
                    <a:cubicBezTo>
                      <a:pt x="212794" y="1407530"/>
                      <a:pt x="211811" y="1409760"/>
                      <a:pt x="209986" y="1411138"/>
                    </a:cubicBezTo>
                    <a:cubicBezTo>
                      <a:pt x="207279" y="1413080"/>
                      <a:pt x="203689" y="1411491"/>
                      <a:pt x="201158" y="1409784"/>
                    </a:cubicBezTo>
                    <a:cubicBezTo>
                      <a:pt x="190506" y="1402663"/>
                      <a:pt x="187857" y="1391069"/>
                      <a:pt x="183796" y="1369469"/>
                    </a:cubicBezTo>
                    <a:cubicBezTo>
                      <a:pt x="183267" y="1366762"/>
                      <a:pt x="182796" y="1364113"/>
                      <a:pt x="182325" y="1361524"/>
                    </a:cubicBezTo>
                    <a:cubicBezTo>
                      <a:pt x="180147" y="1348929"/>
                      <a:pt x="179029" y="1343338"/>
                      <a:pt x="175145" y="1342043"/>
                    </a:cubicBezTo>
                    <a:cubicBezTo>
                      <a:pt x="173314" y="1341531"/>
                      <a:pt x="171355" y="1342102"/>
                      <a:pt x="170083" y="1343515"/>
                    </a:cubicBezTo>
                    <a:cubicBezTo>
                      <a:pt x="164198" y="1349047"/>
                      <a:pt x="164198" y="1356698"/>
                      <a:pt x="164198" y="1382064"/>
                    </a:cubicBezTo>
                    <a:lnTo>
                      <a:pt x="164198" y="1393835"/>
                    </a:lnTo>
                    <a:cubicBezTo>
                      <a:pt x="164198" y="1413139"/>
                      <a:pt x="164198" y="1437151"/>
                      <a:pt x="163433" y="1465989"/>
                    </a:cubicBezTo>
                    <a:cubicBezTo>
                      <a:pt x="162668" y="1492944"/>
                      <a:pt x="153428" y="1494769"/>
                      <a:pt x="145777" y="1496240"/>
                    </a:cubicBezTo>
                    <a:cubicBezTo>
                      <a:pt x="145171" y="1496370"/>
                      <a:pt x="144617" y="1496676"/>
                      <a:pt x="144188" y="1497123"/>
                    </a:cubicBezTo>
                    <a:cubicBezTo>
                      <a:pt x="143652" y="1495999"/>
                      <a:pt x="143199" y="1494839"/>
                      <a:pt x="142834" y="1493651"/>
                    </a:cubicBezTo>
                    <a:cubicBezTo>
                      <a:pt x="142275" y="1491426"/>
                      <a:pt x="141863" y="1489166"/>
                      <a:pt x="141598" y="1486882"/>
                    </a:cubicBezTo>
                    <a:cubicBezTo>
                      <a:pt x="140951" y="1482292"/>
                      <a:pt x="140539" y="1477701"/>
                      <a:pt x="140244" y="1473111"/>
                    </a:cubicBezTo>
                    <a:cubicBezTo>
                      <a:pt x="139656" y="1463871"/>
                      <a:pt x="139126" y="1454631"/>
                      <a:pt x="138891" y="1445390"/>
                    </a:cubicBezTo>
                    <a:lnTo>
                      <a:pt x="137773" y="1417553"/>
                    </a:lnTo>
                    <a:cubicBezTo>
                      <a:pt x="137361" y="1408313"/>
                      <a:pt x="137007" y="1399014"/>
                      <a:pt x="136301" y="1389715"/>
                    </a:cubicBezTo>
                    <a:cubicBezTo>
                      <a:pt x="135418" y="1399014"/>
                      <a:pt x="135065" y="1408313"/>
                      <a:pt x="134830" y="1417612"/>
                    </a:cubicBezTo>
                    <a:cubicBezTo>
                      <a:pt x="134595" y="1426910"/>
                      <a:pt x="134830" y="1436209"/>
                      <a:pt x="134830" y="1445508"/>
                    </a:cubicBezTo>
                    <a:cubicBezTo>
                      <a:pt x="134830" y="1454807"/>
                      <a:pt x="135889" y="1464106"/>
                      <a:pt x="137125" y="1473405"/>
                    </a:cubicBezTo>
                    <a:cubicBezTo>
                      <a:pt x="137773" y="1477996"/>
                      <a:pt x="138479" y="1482645"/>
                      <a:pt x="139538" y="1487236"/>
                    </a:cubicBezTo>
                    <a:cubicBezTo>
                      <a:pt x="140103" y="1489513"/>
                      <a:pt x="140809" y="1491756"/>
                      <a:pt x="141657" y="1493945"/>
                    </a:cubicBezTo>
                    <a:cubicBezTo>
                      <a:pt x="142175" y="1495240"/>
                      <a:pt x="142846" y="1496464"/>
                      <a:pt x="143658" y="1497594"/>
                    </a:cubicBezTo>
                    <a:cubicBezTo>
                      <a:pt x="143364" y="1498012"/>
                      <a:pt x="143181" y="1498500"/>
                      <a:pt x="143128" y="1499006"/>
                    </a:cubicBezTo>
                    <a:cubicBezTo>
                      <a:pt x="142810" y="1507652"/>
                      <a:pt x="136601" y="1514956"/>
                      <a:pt x="128121" y="1516662"/>
                    </a:cubicBezTo>
                    <a:cubicBezTo>
                      <a:pt x="124413" y="1516662"/>
                      <a:pt x="123236" y="1516015"/>
                      <a:pt x="120940" y="1496299"/>
                    </a:cubicBezTo>
                    <a:cubicBezTo>
                      <a:pt x="120805" y="1494898"/>
                      <a:pt x="119693" y="1493786"/>
                      <a:pt x="118292" y="1493651"/>
                    </a:cubicBezTo>
                    <a:lnTo>
                      <a:pt x="117939" y="1493651"/>
                    </a:lnTo>
                    <a:cubicBezTo>
                      <a:pt x="117645" y="1475994"/>
                      <a:pt x="116703" y="1458750"/>
                      <a:pt x="115408" y="1441330"/>
                    </a:cubicBezTo>
                    <a:cubicBezTo>
                      <a:pt x="114878" y="1432148"/>
                      <a:pt x="113937" y="1423026"/>
                      <a:pt x="113113" y="1413845"/>
                    </a:cubicBezTo>
                    <a:cubicBezTo>
                      <a:pt x="112289" y="1404664"/>
                      <a:pt x="111053" y="1395541"/>
                      <a:pt x="109464" y="1386419"/>
                    </a:cubicBezTo>
                    <a:cubicBezTo>
                      <a:pt x="109464" y="1395659"/>
                      <a:pt x="109464" y="1404840"/>
                      <a:pt x="109876" y="1414080"/>
                    </a:cubicBezTo>
                    <a:cubicBezTo>
                      <a:pt x="110288" y="1423320"/>
                      <a:pt x="110818" y="1432502"/>
                      <a:pt x="111818" y="1441624"/>
                    </a:cubicBezTo>
                    <a:cubicBezTo>
                      <a:pt x="113289" y="1459280"/>
                      <a:pt x="115173" y="1476348"/>
                      <a:pt x="117703" y="1493651"/>
                    </a:cubicBezTo>
                    <a:cubicBezTo>
                      <a:pt x="116544" y="1493804"/>
                      <a:pt x="115591" y="1494639"/>
                      <a:pt x="115290" y="1495769"/>
                    </a:cubicBezTo>
                    <a:cubicBezTo>
                      <a:pt x="115290" y="1496123"/>
                      <a:pt x="114467" y="1496946"/>
                      <a:pt x="112642" y="1497712"/>
                    </a:cubicBezTo>
                    <a:cubicBezTo>
                      <a:pt x="109735" y="1499012"/>
                      <a:pt x="106468" y="1499259"/>
                      <a:pt x="103402" y="1498418"/>
                    </a:cubicBezTo>
                    <a:cubicBezTo>
                      <a:pt x="100695" y="1496652"/>
                      <a:pt x="98282" y="1481703"/>
                      <a:pt x="96163" y="1453983"/>
                    </a:cubicBezTo>
                    <a:cubicBezTo>
                      <a:pt x="96045" y="1452518"/>
                      <a:pt x="94868" y="1451358"/>
                      <a:pt x="93397" y="1451276"/>
                    </a:cubicBezTo>
                    <a:cubicBezTo>
                      <a:pt x="94397" y="1438387"/>
                      <a:pt x="94397" y="1425498"/>
                      <a:pt x="94162" y="1412609"/>
                    </a:cubicBezTo>
                    <a:cubicBezTo>
                      <a:pt x="93903" y="1398737"/>
                      <a:pt x="92944" y="1384889"/>
                      <a:pt x="91278" y="1371117"/>
                    </a:cubicBezTo>
                    <a:cubicBezTo>
                      <a:pt x="90260" y="1384960"/>
                      <a:pt x="89942" y="1398849"/>
                      <a:pt x="90336" y="1412727"/>
                    </a:cubicBezTo>
                    <a:cubicBezTo>
                      <a:pt x="90690" y="1425616"/>
                      <a:pt x="91337" y="1438505"/>
                      <a:pt x="92926" y="1451335"/>
                    </a:cubicBezTo>
                    <a:cubicBezTo>
                      <a:pt x="91602" y="1451523"/>
                      <a:pt x="90554" y="1452547"/>
                      <a:pt x="90336" y="1453865"/>
                    </a:cubicBezTo>
                    <a:cubicBezTo>
                      <a:pt x="88865" y="1465048"/>
                      <a:pt x="82921" y="1470109"/>
                      <a:pt x="80272" y="1470168"/>
                    </a:cubicBezTo>
                    <a:cubicBezTo>
                      <a:pt x="79213" y="1470168"/>
                      <a:pt x="78389" y="1469226"/>
                      <a:pt x="77977" y="1467166"/>
                    </a:cubicBezTo>
                    <a:cubicBezTo>
                      <a:pt x="74605" y="1449975"/>
                      <a:pt x="72227" y="1432607"/>
                      <a:pt x="70856" y="1415140"/>
                    </a:cubicBezTo>
                    <a:cubicBezTo>
                      <a:pt x="69738" y="1404664"/>
                      <a:pt x="68502" y="1392128"/>
                      <a:pt x="66618" y="1376120"/>
                    </a:cubicBezTo>
                    <a:cubicBezTo>
                      <a:pt x="63052" y="1352843"/>
                      <a:pt x="62934" y="1329160"/>
                      <a:pt x="66265" y="1305848"/>
                    </a:cubicBezTo>
                    <a:cubicBezTo>
                      <a:pt x="66913" y="1300492"/>
                      <a:pt x="67619" y="1294784"/>
                      <a:pt x="68266" y="1288192"/>
                    </a:cubicBezTo>
                    <a:cubicBezTo>
                      <a:pt x="70291" y="1267352"/>
                      <a:pt x="68914" y="1246323"/>
                      <a:pt x="64205" y="1225925"/>
                    </a:cubicBezTo>
                    <a:cubicBezTo>
                      <a:pt x="62793" y="1217744"/>
                      <a:pt x="61086" y="1208269"/>
                      <a:pt x="59262" y="1196498"/>
                    </a:cubicBezTo>
                    <a:cubicBezTo>
                      <a:pt x="56201" y="1176958"/>
                      <a:pt x="50728" y="1153123"/>
                      <a:pt x="44430" y="1125520"/>
                    </a:cubicBezTo>
                    <a:cubicBezTo>
                      <a:pt x="35544" y="1086971"/>
                      <a:pt x="25538" y="1043125"/>
                      <a:pt x="18005" y="994100"/>
                    </a:cubicBezTo>
                    <a:cubicBezTo>
                      <a:pt x="15239" y="976443"/>
                      <a:pt x="12767" y="962731"/>
                      <a:pt x="10707" y="951843"/>
                    </a:cubicBezTo>
                    <a:cubicBezTo>
                      <a:pt x="4292" y="917060"/>
                      <a:pt x="2997" y="909821"/>
                      <a:pt x="14886" y="873861"/>
                    </a:cubicBezTo>
                    <a:cubicBezTo>
                      <a:pt x="24185" y="846023"/>
                      <a:pt x="50963" y="776517"/>
                      <a:pt x="75976" y="717428"/>
                    </a:cubicBezTo>
                    <a:cubicBezTo>
                      <a:pt x="84863" y="696417"/>
                      <a:pt x="95280" y="676230"/>
                      <a:pt x="104520" y="658162"/>
                    </a:cubicBezTo>
                    <a:cubicBezTo>
                      <a:pt x="113172" y="642336"/>
                      <a:pt x="120817" y="625981"/>
                      <a:pt x="127414" y="609196"/>
                    </a:cubicBezTo>
                    <a:cubicBezTo>
                      <a:pt x="133300" y="591540"/>
                      <a:pt x="137478" y="576473"/>
                      <a:pt x="141127" y="562878"/>
                    </a:cubicBezTo>
                    <a:cubicBezTo>
                      <a:pt x="150132" y="529272"/>
                      <a:pt x="156665" y="504966"/>
                      <a:pt x="182972" y="475009"/>
                    </a:cubicBezTo>
                    <a:cubicBezTo>
                      <a:pt x="215872" y="437696"/>
                      <a:pt x="237294" y="430869"/>
                      <a:pt x="264367" y="422041"/>
                    </a:cubicBezTo>
                    <a:cubicBezTo>
                      <a:pt x="273843" y="419098"/>
                      <a:pt x="283671" y="416155"/>
                      <a:pt x="295030" y="411329"/>
                    </a:cubicBezTo>
                    <a:cubicBezTo>
                      <a:pt x="320572" y="400912"/>
                      <a:pt x="380603" y="374428"/>
                      <a:pt x="386548" y="353241"/>
                    </a:cubicBezTo>
                    <a:lnTo>
                      <a:pt x="387195" y="350945"/>
                    </a:lnTo>
                    <a:cubicBezTo>
                      <a:pt x="390667" y="338586"/>
                      <a:pt x="390667" y="338115"/>
                      <a:pt x="389549" y="312690"/>
                    </a:cubicBezTo>
                    <a:lnTo>
                      <a:pt x="389549" y="304863"/>
                    </a:lnTo>
                    <a:cubicBezTo>
                      <a:pt x="389496" y="303939"/>
                      <a:pt x="389019" y="303092"/>
                      <a:pt x="388254" y="302567"/>
                    </a:cubicBezTo>
                    <a:cubicBezTo>
                      <a:pt x="305212" y="244596"/>
                      <a:pt x="310038" y="143132"/>
                      <a:pt x="318336" y="112175"/>
                    </a:cubicBezTo>
                    <a:cubicBezTo>
                      <a:pt x="339641" y="31899"/>
                      <a:pt x="410560" y="12124"/>
                      <a:pt x="440105" y="7769"/>
                    </a:cubicBezTo>
                    <a:cubicBezTo>
                      <a:pt x="448103" y="6491"/>
                      <a:pt x="456189" y="5841"/>
                      <a:pt x="464293" y="5827"/>
                    </a:cubicBezTo>
                    <a:cubicBezTo>
                      <a:pt x="517262" y="5827"/>
                      <a:pt x="561755" y="28191"/>
                      <a:pt x="586180" y="67270"/>
                    </a:cubicBezTo>
                    <a:cubicBezTo>
                      <a:pt x="606837" y="100169"/>
                      <a:pt x="608250" y="117178"/>
                      <a:pt x="602070" y="154903"/>
                    </a:cubicBezTo>
                    <a:cubicBezTo>
                      <a:pt x="599069" y="173324"/>
                      <a:pt x="602070" y="179386"/>
                      <a:pt x="605366" y="186449"/>
                    </a:cubicBezTo>
                    <a:cubicBezTo>
                      <a:pt x="608662" y="193511"/>
                      <a:pt x="612841" y="202104"/>
                      <a:pt x="610898" y="229648"/>
                    </a:cubicBezTo>
                    <a:cubicBezTo>
                      <a:pt x="607132" y="283558"/>
                      <a:pt x="594243" y="315751"/>
                      <a:pt x="588887" y="327109"/>
                    </a:cubicBezTo>
                    <a:cubicBezTo>
                      <a:pt x="581412" y="343059"/>
                      <a:pt x="563109" y="345119"/>
                      <a:pt x="549749" y="346649"/>
                    </a:cubicBezTo>
                    <a:cubicBezTo>
                      <a:pt x="547572" y="346649"/>
                      <a:pt x="545571" y="347120"/>
                      <a:pt x="543864" y="347414"/>
                    </a:cubicBezTo>
                    <a:cubicBezTo>
                      <a:pt x="542445" y="347644"/>
                      <a:pt x="541404" y="348862"/>
                      <a:pt x="541392" y="350298"/>
                    </a:cubicBezTo>
                    <a:lnTo>
                      <a:pt x="541392" y="353005"/>
                    </a:lnTo>
                    <a:cubicBezTo>
                      <a:pt x="541392" y="364776"/>
                      <a:pt x="541392" y="379901"/>
                      <a:pt x="564933" y="387376"/>
                    </a:cubicBezTo>
                    <a:cubicBezTo>
                      <a:pt x="574150" y="390054"/>
                      <a:pt x="583555" y="392019"/>
                      <a:pt x="593066" y="393261"/>
                    </a:cubicBezTo>
                    <a:cubicBezTo>
                      <a:pt x="597539" y="394026"/>
                      <a:pt x="602247" y="394791"/>
                      <a:pt x="607190" y="395733"/>
                    </a:cubicBezTo>
                    <a:cubicBezTo>
                      <a:pt x="635499" y="401030"/>
                      <a:pt x="661159" y="408151"/>
                      <a:pt x="688821" y="441580"/>
                    </a:cubicBezTo>
                    <a:cubicBezTo>
                      <a:pt x="720778" y="480247"/>
                      <a:pt x="735904" y="522622"/>
                      <a:pt x="736904" y="551284"/>
                    </a:cubicBezTo>
                    <a:lnTo>
                      <a:pt x="736904" y="556286"/>
                    </a:lnTo>
                    <a:cubicBezTo>
                      <a:pt x="738023" y="586596"/>
                      <a:pt x="753795" y="654807"/>
                      <a:pt x="763153" y="685117"/>
                    </a:cubicBezTo>
                    <a:cubicBezTo>
                      <a:pt x="772099" y="714073"/>
                      <a:pt x="776395" y="773986"/>
                      <a:pt x="783105" y="809946"/>
                    </a:cubicBezTo>
                    <a:cubicBezTo>
                      <a:pt x="784811" y="819127"/>
                      <a:pt x="786165" y="826484"/>
                      <a:pt x="787107" y="830839"/>
                    </a:cubicBezTo>
                    <a:cubicBezTo>
                      <a:pt x="791697" y="852674"/>
                      <a:pt x="802821" y="874038"/>
                      <a:pt x="815886" y="897697"/>
                    </a:cubicBezTo>
                    <a:cubicBezTo>
                      <a:pt x="827657" y="919296"/>
                      <a:pt x="834778" y="945898"/>
                      <a:pt x="841723" y="995748"/>
                    </a:cubicBezTo>
                    <a:cubicBezTo>
                      <a:pt x="848497" y="1044402"/>
                      <a:pt x="858326" y="1092580"/>
                      <a:pt x="871150" y="1139998"/>
                    </a:cubicBezTo>
                    <a:cubicBezTo>
                      <a:pt x="873445" y="1147767"/>
                      <a:pt x="877035" y="1157654"/>
                      <a:pt x="880625" y="1169425"/>
                    </a:cubicBezTo>
                    <a:cubicBezTo>
                      <a:pt x="891278" y="1201383"/>
                      <a:pt x="905874" y="1245170"/>
                      <a:pt x="906109" y="1265004"/>
                    </a:cubicBezTo>
                    <a:cubicBezTo>
                      <a:pt x="905226" y="1292535"/>
                      <a:pt x="900041" y="1319761"/>
                      <a:pt x="890748" y="1345692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6">
              <a:extLst>
                <a:ext uri="{FF2B5EF4-FFF2-40B4-BE49-F238E27FC236}">
                  <a16:creationId xmlns:a16="http://schemas.microsoft.com/office/drawing/2014/main" xmlns="" id="{88F5B48A-6765-449A-9411-462DA757AE73}"/>
                </a:ext>
              </a:extLst>
            </p:cNvPr>
            <p:cNvGrpSpPr/>
            <p:nvPr/>
          </p:nvGrpSpPr>
          <p:grpSpPr>
            <a:xfrm>
              <a:off x="7728753" y="2700522"/>
              <a:ext cx="550604" cy="1563792"/>
              <a:chOff x="7246685" y="2493865"/>
              <a:chExt cx="847101" cy="240588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4458A40F-3730-45B2-ADF9-10833F9532DA}"/>
                  </a:ext>
                </a:extLst>
              </p:cNvPr>
              <p:cNvSpPr/>
              <p:nvPr/>
            </p:nvSpPr>
            <p:spPr>
              <a:xfrm>
                <a:off x="7481128" y="3378871"/>
                <a:ext cx="400761" cy="381929"/>
              </a:xfrm>
              <a:custGeom>
                <a:avLst/>
                <a:gdLst>
                  <a:gd name="connsiteX0" fmla="*/ 188584 w 400761"/>
                  <a:gd name="connsiteY0" fmla="*/ 10749 h 381929"/>
                  <a:gd name="connsiteX1" fmla="*/ 184170 w 400761"/>
                  <a:gd name="connsiteY1" fmla="*/ 9042 h 381929"/>
                  <a:gd name="connsiteX2" fmla="*/ 115428 w 400761"/>
                  <a:gd name="connsiteY2" fmla="*/ 19871 h 381929"/>
                  <a:gd name="connsiteX3" fmla="*/ 110955 w 400761"/>
                  <a:gd name="connsiteY3" fmla="*/ 23226 h 381929"/>
                  <a:gd name="connsiteX4" fmla="*/ 106541 w 400761"/>
                  <a:gd name="connsiteY4" fmla="*/ 22108 h 381929"/>
                  <a:gd name="connsiteX5" fmla="*/ 62107 w 400761"/>
                  <a:gd name="connsiteY5" fmla="*/ 32878 h 381929"/>
                  <a:gd name="connsiteX6" fmla="*/ 48453 w 400761"/>
                  <a:gd name="connsiteY6" fmla="*/ 69132 h 381929"/>
                  <a:gd name="connsiteX7" fmla="*/ 10610 w 400761"/>
                  <a:gd name="connsiteY7" fmla="*/ 97029 h 381929"/>
                  <a:gd name="connsiteX8" fmla="*/ 8020 w 400761"/>
                  <a:gd name="connsiteY8" fmla="*/ 121453 h 381929"/>
                  <a:gd name="connsiteX9" fmla="*/ 18555 w 400761"/>
                  <a:gd name="connsiteY9" fmla="*/ 142229 h 381929"/>
                  <a:gd name="connsiteX10" fmla="*/ 899 w 400761"/>
                  <a:gd name="connsiteY10" fmla="*/ 186722 h 381929"/>
                  <a:gd name="connsiteX11" fmla="*/ 28384 w 400761"/>
                  <a:gd name="connsiteY11" fmla="*/ 227920 h 381929"/>
                  <a:gd name="connsiteX12" fmla="*/ 36747 w 400761"/>
                  <a:gd name="connsiteY12" fmla="*/ 294648 h 381929"/>
                  <a:gd name="connsiteX13" fmla="*/ 61283 w 400761"/>
                  <a:gd name="connsiteY13" fmla="*/ 304430 h 381929"/>
                  <a:gd name="connsiteX14" fmla="*/ 70641 w 400761"/>
                  <a:gd name="connsiteY14" fmla="*/ 306548 h 381929"/>
                  <a:gd name="connsiteX15" fmla="*/ 75290 w 400761"/>
                  <a:gd name="connsiteY15" fmla="*/ 311492 h 381929"/>
                  <a:gd name="connsiteX16" fmla="*/ 130907 w 400761"/>
                  <a:gd name="connsiteY16" fmla="*/ 318084 h 381929"/>
                  <a:gd name="connsiteX17" fmla="*/ 160334 w 400761"/>
                  <a:gd name="connsiteY17" fmla="*/ 335093 h 381929"/>
                  <a:gd name="connsiteX18" fmla="*/ 191644 w 400761"/>
                  <a:gd name="connsiteY18" fmla="*/ 325617 h 381929"/>
                  <a:gd name="connsiteX19" fmla="*/ 196941 w 400761"/>
                  <a:gd name="connsiteY19" fmla="*/ 321438 h 381929"/>
                  <a:gd name="connsiteX20" fmla="*/ 203591 w 400761"/>
                  <a:gd name="connsiteY20" fmla="*/ 326147 h 381929"/>
                  <a:gd name="connsiteX21" fmla="*/ 211654 w 400761"/>
                  <a:gd name="connsiteY21" fmla="*/ 355927 h 381929"/>
                  <a:gd name="connsiteX22" fmla="*/ 210889 w 400761"/>
                  <a:gd name="connsiteY22" fmla="*/ 370699 h 381929"/>
                  <a:gd name="connsiteX23" fmla="*/ 220830 w 400761"/>
                  <a:gd name="connsiteY23" fmla="*/ 381911 h 381929"/>
                  <a:gd name="connsiteX24" fmla="*/ 231547 w 400761"/>
                  <a:gd name="connsiteY24" fmla="*/ 374583 h 381929"/>
                  <a:gd name="connsiteX25" fmla="*/ 236079 w 400761"/>
                  <a:gd name="connsiteY25" fmla="*/ 360282 h 381929"/>
                  <a:gd name="connsiteX26" fmla="*/ 269331 w 400761"/>
                  <a:gd name="connsiteY26" fmla="*/ 329207 h 381929"/>
                  <a:gd name="connsiteX27" fmla="*/ 294403 w 400761"/>
                  <a:gd name="connsiteY27" fmla="*/ 325029 h 381929"/>
                  <a:gd name="connsiteX28" fmla="*/ 308763 w 400761"/>
                  <a:gd name="connsiteY28" fmla="*/ 306607 h 381929"/>
                  <a:gd name="connsiteX29" fmla="*/ 347018 w 400761"/>
                  <a:gd name="connsiteY29" fmla="*/ 303547 h 381929"/>
                  <a:gd name="connsiteX30" fmla="*/ 363262 w 400761"/>
                  <a:gd name="connsiteY30" fmla="*/ 270236 h 381929"/>
                  <a:gd name="connsiteX31" fmla="*/ 393407 w 400761"/>
                  <a:gd name="connsiteY31" fmla="*/ 243763 h 381929"/>
                  <a:gd name="connsiteX32" fmla="*/ 392689 w 400761"/>
                  <a:gd name="connsiteY32" fmla="*/ 235335 h 381929"/>
                  <a:gd name="connsiteX33" fmla="*/ 391100 w 400761"/>
                  <a:gd name="connsiteY33" fmla="*/ 228508 h 381929"/>
                  <a:gd name="connsiteX34" fmla="*/ 396632 w 400761"/>
                  <a:gd name="connsiteY34" fmla="*/ 219092 h 381929"/>
                  <a:gd name="connsiteX35" fmla="*/ 398751 w 400761"/>
                  <a:gd name="connsiteY35" fmla="*/ 194197 h 381929"/>
                  <a:gd name="connsiteX36" fmla="*/ 385097 w 400761"/>
                  <a:gd name="connsiteY36" fmla="*/ 172244 h 381929"/>
                  <a:gd name="connsiteX37" fmla="*/ 377269 w 400761"/>
                  <a:gd name="connsiteY37" fmla="*/ 110153 h 381929"/>
                  <a:gd name="connsiteX38" fmla="*/ 364898 w 400761"/>
                  <a:gd name="connsiteY38" fmla="*/ 64006 h 381929"/>
                  <a:gd name="connsiteX39" fmla="*/ 359613 w 400761"/>
                  <a:gd name="connsiteY39" fmla="*/ 61540 h 381929"/>
                  <a:gd name="connsiteX40" fmla="*/ 346018 w 400761"/>
                  <a:gd name="connsiteY40" fmla="*/ 22049 h 381929"/>
                  <a:gd name="connsiteX41" fmla="*/ 306468 w 400761"/>
                  <a:gd name="connsiteY41" fmla="*/ 22755 h 381929"/>
                  <a:gd name="connsiteX42" fmla="*/ 283633 w 400761"/>
                  <a:gd name="connsiteY42" fmla="*/ 1509 h 381929"/>
                  <a:gd name="connsiteX43" fmla="*/ 248320 w 400761"/>
                  <a:gd name="connsiteY43" fmla="*/ 9690 h 381929"/>
                  <a:gd name="connsiteX44" fmla="*/ 192703 w 400761"/>
                  <a:gd name="connsiteY44" fmla="*/ 8513 h 381929"/>
                  <a:gd name="connsiteX45" fmla="*/ 188584 w 400761"/>
                  <a:gd name="connsiteY45" fmla="*/ 10749 h 38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0761" h="381929">
                    <a:moveTo>
                      <a:pt x="188584" y="10749"/>
                    </a:moveTo>
                    <a:cubicBezTo>
                      <a:pt x="186983" y="10602"/>
                      <a:pt x="185453" y="10014"/>
                      <a:pt x="184170" y="9042"/>
                    </a:cubicBezTo>
                    <a:cubicBezTo>
                      <a:pt x="161570" y="-4017"/>
                      <a:pt x="132920" y="497"/>
                      <a:pt x="115428" y="19871"/>
                    </a:cubicBezTo>
                    <a:cubicBezTo>
                      <a:pt x="114398" y="21502"/>
                      <a:pt x="112809" y="22697"/>
                      <a:pt x="110955" y="23226"/>
                    </a:cubicBezTo>
                    <a:cubicBezTo>
                      <a:pt x="109408" y="23262"/>
                      <a:pt x="107883" y="22879"/>
                      <a:pt x="106541" y="22108"/>
                    </a:cubicBezTo>
                    <a:cubicBezTo>
                      <a:pt x="92240" y="15811"/>
                      <a:pt x="72936" y="22520"/>
                      <a:pt x="62107" y="32878"/>
                    </a:cubicBezTo>
                    <a:cubicBezTo>
                      <a:pt x="52343" y="42301"/>
                      <a:pt x="47335" y="55613"/>
                      <a:pt x="48453" y="69132"/>
                    </a:cubicBezTo>
                    <a:cubicBezTo>
                      <a:pt x="31315" y="69797"/>
                      <a:pt x="16313" y="80850"/>
                      <a:pt x="10610" y="97029"/>
                    </a:cubicBezTo>
                    <a:cubicBezTo>
                      <a:pt x="7938" y="104874"/>
                      <a:pt x="7049" y="113220"/>
                      <a:pt x="8020" y="121453"/>
                    </a:cubicBezTo>
                    <a:cubicBezTo>
                      <a:pt x="8314" y="123513"/>
                      <a:pt x="15554" y="144112"/>
                      <a:pt x="18555" y="142229"/>
                    </a:cubicBezTo>
                    <a:cubicBezTo>
                      <a:pt x="4330" y="152216"/>
                      <a:pt x="-2609" y="169696"/>
                      <a:pt x="899" y="186722"/>
                    </a:cubicBezTo>
                    <a:cubicBezTo>
                      <a:pt x="4789" y="203325"/>
                      <a:pt x="14547" y="217956"/>
                      <a:pt x="28384" y="227920"/>
                    </a:cubicBezTo>
                    <a:cubicBezTo>
                      <a:pt x="12264" y="248654"/>
                      <a:pt x="16013" y="278534"/>
                      <a:pt x="36747" y="294648"/>
                    </a:cubicBezTo>
                    <a:cubicBezTo>
                      <a:pt x="43839" y="300163"/>
                      <a:pt x="52343" y="303553"/>
                      <a:pt x="61283" y="304430"/>
                    </a:cubicBezTo>
                    <a:cubicBezTo>
                      <a:pt x="64526" y="304371"/>
                      <a:pt x="67739" y="305095"/>
                      <a:pt x="70641" y="306548"/>
                    </a:cubicBezTo>
                    <a:cubicBezTo>
                      <a:pt x="72453" y="307931"/>
                      <a:pt x="74025" y="309597"/>
                      <a:pt x="75290" y="311492"/>
                    </a:cubicBezTo>
                    <a:cubicBezTo>
                      <a:pt x="89327" y="327759"/>
                      <a:pt x="113457" y="330620"/>
                      <a:pt x="130907" y="318084"/>
                    </a:cubicBezTo>
                    <a:cubicBezTo>
                      <a:pt x="138893" y="326441"/>
                      <a:pt x="149105" y="332344"/>
                      <a:pt x="160334" y="335093"/>
                    </a:cubicBezTo>
                    <a:cubicBezTo>
                      <a:pt x="171716" y="337764"/>
                      <a:pt x="183658" y="334151"/>
                      <a:pt x="191644" y="325617"/>
                    </a:cubicBezTo>
                    <a:cubicBezTo>
                      <a:pt x="193174" y="323851"/>
                      <a:pt x="194646" y="321733"/>
                      <a:pt x="196941" y="321438"/>
                    </a:cubicBezTo>
                    <a:cubicBezTo>
                      <a:pt x="199236" y="321144"/>
                      <a:pt x="202061" y="323675"/>
                      <a:pt x="203591" y="326147"/>
                    </a:cubicBezTo>
                    <a:cubicBezTo>
                      <a:pt x="209206" y="335040"/>
                      <a:pt x="212019" y="345415"/>
                      <a:pt x="211654" y="355927"/>
                    </a:cubicBezTo>
                    <a:cubicBezTo>
                      <a:pt x="210930" y="360818"/>
                      <a:pt x="210677" y="365761"/>
                      <a:pt x="210889" y="370699"/>
                    </a:cubicBezTo>
                    <a:cubicBezTo>
                      <a:pt x="210536" y="376537"/>
                      <a:pt x="214991" y="381558"/>
                      <a:pt x="220830" y="381911"/>
                    </a:cubicBezTo>
                    <a:cubicBezTo>
                      <a:pt x="225656" y="382199"/>
                      <a:pt x="230064" y="379186"/>
                      <a:pt x="231547" y="374583"/>
                    </a:cubicBezTo>
                    <a:cubicBezTo>
                      <a:pt x="233542" y="369981"/>
                      <a:pt x="235061" y="365190"/>
                      <a:pt x="236079" y="360282"/>
                    </a:cubicBezTo>
                    <a:cubicBezTo>
                      <a:pt x="241011" y="344850"/>
                      <a:pt x="253599" y="333080"/>
                      <a:pt x="269331" y="329207"/>
                    </a:cubicBezTo>
                    <a:cubicBezTo>
                      <a:pt x="277753" y="328236"/>
                      <a:pt x="286122" y="326841"/>
                      <a:pt x="294403" y="325029"/>
                    </a:cubicBezTo>
                    <a:cubicBezTo>
                      <a:pt x="302407" y="322380"/>
                      <a:pt x="309999" y="315023"/>
                      <a:pt x="308763" y="306607"/>
                    </a:cubicBezTo>
                    <a:cubicBezTo>
                      <a:pt x="321393" y="310909"/>
                      <a:pt x="335236" y="309803"/>
                      <a:pt x="347018" y="303547"/>
                    </a:cubicBezTo>
                    <a:cubicBezTo>
                      <a:pt x="358807" y="296873"/>
                      <a:pt x="365263" y="283631"/>
                      <a:pt x="363262" y="270236"/>
                    </a:cubicBezTo>
                    <a:cubicBezTo>
                      <a:pt x="378893" y="271248"/>
                      <a:pt x="392394" y="259395"/>
                      <a:pt x="393407" y="243763"/>
                    </a:cubicBezTo>
                    <a:cubicBezTo>
                      <a:pt x="393589" y="240932"/>
                      <a:pt x="393348" y="238096"/>
                      <a:pt x="392689" y="235335"/>
                    </a:cubicBezTo>
                    <a:cubicBezTo>
                      <a:pt x="391735" y="233181"/>
                      <a:pt x="391194" y="230862"/>
                      <a:pt x="391100" y="228508"/>
                    </a:cubicBezTo>
                    <a:cubicBezTo>
                      <a:pt x="391100" y="224800"/>
                      <a:pt x="394454" y="222093"/>
                      <a:pt x="396632" y="219092"/>
                    </a:cubicBezTo>
                    <a:cubicBezTo>
                      <a:pt x="401258" y="211605"/>
                      <a:pt x="402046" y="202360"/>
                      <a:pt x="398751" y="194197"/>
                    </a:cubicBezTo>
                    <a:cubicBezTo>
                      <a:pt x="395408" y="186192"/>
                      <a:pt x="390799" y="178777"/>
                      <a:pt x="385097" y="172244"/>
                    </a:cubicBezTo>
                    <a:cubicBezTo>
                      <a:pt x="396184" y="152034"/>
                      <a:pt x="393024" y="126980"/>
                      <a:pt x="377269" y="110153"/>
                    </a:cubicBezTo>
                    <a:cubicBezTo>
                      <a:pt x="386597" y="93992"/>
                      <a:pt x="381053" y="73334"/>
                      <a:pt x="364898" y="64006"/>
                    </a:cubicBezTo>
                    <a:cubicBezTo>
                      <a:pt x="363209" y="63035"/>
                      <a:pt x="361443" y="62211"/>
                      <a:pt x="359613" y="61540"/>
                    </a:cubicBezTo>
                    <a:cubicBezTo>
                      <a:pt x="362002" y="46927"/>
                      <a:pt x="356894" y="32095"/>
                      <a:pt x="346018" y="22049"/>
                    </a:cubicBezTo>
                    <a:cubicBezTo>
                      <a:pt x="334512" y="12362"/>
                      <a:pt x="317621" y="12662"/>
                      <a:pt x="306468" y="22755"/>
                    </a:cubicBezTo>
                    <a:cubicBezTo>
                      <a:pt x="310646" y="18341"/>
                      <a:pt x="286928" y="2392"/>
                      <a:pt x="283633" y="1509"/>
                    </a:cubicBezTo>
                    <a:cubicBezTo>
                      <a:pt x="272333" y="-1551"/>
                      <a:pt x="257855" y="3510"/>
                      <a:pt x="248320" y="9690"/>
                    </a:cubicBezTo>
                    <a:cubicBezTo>
                      <a:pt x="232018" y="-2781"/>
                      <a:pt x="209518" y="-3258"/>
                      <a:pt x="192703" y="8513"/>
                    </a:cubicBezTo>
                    <a:cubicBezTo>
                      <a:pt x="191556" y="9613"/>
                      <a:pt x="190132" y="10390"/>
                      <a:pt x="188584" y="10749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3189FB0-3874-4EAB-BD25-0D6381DF6357}"/>
                  </a:ext>
                </a:extLst>
              </p:cNvPr>
              <p:cNvSpPr/>
              <p:nvPr/>
            </p:nvSpPr>
            <p:spPr>
              <a:xfrm>
                <a:off x="7504263" y="2954148"/>
                <a:ext cx="179611" cy="337506"/>
              </a:xfrm>
              <a:custGeom>
                <a:avLst/>
                <a:gdLst>
                  <a:gd name="connsiteX0" fmla="*/ 155914 w 179611"/>
                  <a:gd name="connsiteY0" fmla="*/ 9900 h 337506"/>
                  <a:gd name="connsiteX1" fmla="*/ 599 w 179611"/>
                  <a:gd name="connsiteY1" fmla="*/ 302522 h 337506"/>
                  <a:gd name="connsiteX2" fmla="*/ 99827 w 179611"/>
                  <a:gd name="connsiteY2" fmla="*/ 314292 h 337506"/>
                  <a:gd name="connsiteX3" fmla="*/ 178514 w 179611"/>
                  <a:gd name="connsiteY3" fmla="*/ 194584 h 337506"/>
                  <a:gd name="connsiteX4" fmla="*/ 155914 w 179611"/>
                  <a:gd name="connsiteY4" fmla="*/ 9900 h 33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11" h="337506">
                    <a:moveTo>
                      <a:pt x="155914" y="9900"/>
                    </a:moveTo>
                    <a:cubicBezTo>
                      <a:pt x="96295" y="-45775"/>
                      <a:pt x="-8876" y="144499"/>
                      <a:pt x="599" y="302522"/>
                    </a:cubicBezTo>
                    <a:cubicBezTo>
                      <a:pt x="3012" y="343131"/>
                      <a:pt x="41797" y="350134"/>
                      <a:pt x="99827" y="314292"/>
                    </a:cubicBezTo>
                    <a:cubicBezTo>
                      <a:pt x="157857" y="278450"/>
                      <a:pt x="176631" y="264325"/>
                      <a:pt x="178514" y="194584"/>
                    </a:cubicBezTo>
                    <a:cubicBezTo>
                      <a:pt x="180751" y="111482"/>
                      <a:pt x="182104" y="34443"/>
                      <a:pt x="155914" y="9900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1C43A31B-2AF9-4161-B5E9-F1A53DA84946}"/>
                  </a:ext>
                </a:extLst>
              </p:cNvPr>
              <p:cNvSpPr/>
              <p:nvPr/>
            </p:nvSpPr>
            <p:spPr>
              <a:xfrm>
                <a:off x="7701872" y="2957213"/>
                <a:ext cx="160084" cy="300913"/>
              </a:xfrm>
              <a:custGeom>
                <a:avLst/>
                <a:gdLst>
                  <a:gd name="connsiteX0" fmla="*/ 21044 w 160084"/>
                  <a:gd name="connsiteY0" fmla="*/ 8836 h 300913"/>
                  <a:gd name="connsiteX1" fmla="*/ 159527 w 160084"/>
                  <a:gd name="connsiteY1" fmla="*/ 269735 h 300913"/>
                  <a:gd name="connsiteX2" fmla="*/ 71246 w 160084"/>
                  <a:gd name="connsiteY2" fmla="*/ 280211 h 300913"/>
                  <a:gd name="connsiteX3" fmla="*/ 1093 w 160084"/>
                  <a:gd name="connsiteY3" fmla="*/ 173451 h 300913"/>
                  <a:gd name="connsiteX4" fmla="*/ 21044 w 160084"/>
                  <a:gd name="connsiteY4" fmla="*/ 8836 h 30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84" h="300913">
                    <a:moveTo>
                      <a:pt x="21044" y="8836"/>
                    </a:moveTo>
                    <a:cubicBezTo>
                      <a:pt x="74012" y="-40836"/>
                      <a:pt x="168179" y="128839"/>
                      <a:pt x="159527" y="269735"/>
                    </a:cubicBezTo>
                    <a:cubicBezTo>
                      <a:pt x="157349" y="305931"/>
                      <a:pt x="122508" y="312169"/>
                      <a:pt x="71246" y="280211"/>
                    </a:cubicBezTo>
                    <a:cubicBezTo>
                      <a:pt x="19985" y="248254"/>
                      <a:pt x="2799" y="235659"/>
                      <a:pt x="1093" y="173451"/>
                    </a:cubicBezTo>
                    <a:cubicBezTo>
                      <a:pt x="-1085" y="99413"/>
                      <a:pt x="-2321" y="30730"/>
                      <a:pt x="21044" y="8836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7EA8F946-AFAC-4591-B38F-5994BB117302}"/>
                  </a:ext>
                </a:extLst>
              </p:cNvPr>
              <p:cNvSpPr/>
              <p:nvPr/>
            </p:nvSpPr>
            <p:spPr>
              <a:xfrm>
                <a:off x="7247053" y="2900729"/>
                <a:ext cx="457517" cy="839895"/>
              </a:xfrm>
              <a:custGeom>
                <a:avLst/>
                <a:gdLst>
                  <a:gd name="connsiteX0" fmla="*/ 447730 w 457517"/>
                  <a:gd name="connsiteY0" fmla="*/ 127470 h 839895"/>
                  <a:gd name="connsiteX1" fmla="*/ 448495 w 457517"/>
                  <a:gd name="connsiteY1" fmla="*/ 90569 h 839895"/>
                  <a:gd name="connsiteX2" fmla="*/ 442139 w 457517"/>
                  <a:gd name="connsiteY2" fmla="*/ 55727 h 839895"/>
                  <a:gd name="connsiteX3" fmla="*/ 432723 w 457517"/>
                  <a:gd name="connsiteY3" fmla="*/ 41661 h 839895"/>
                  <a:gd name="connsiteX4" fmla="*/ 419069 w 457517"/>
                  <a:gd name="connsiteY4" fmla="*/ 29890 h 839895"/>
                  <a:gd name="connsiteX5" fmla="*/ 387111 w 457517"/>
                  <a:gd name="connsiteY5" fmla="*/ 13588 h 839895"/>
                  <a:gd name="connsiteX6" fmla="*/ 316486 w 457517"/>
                  <a:gd name="connsiteY6" fmla="*/ 11940 h 839895"/>
                  <a:gd name="connsiteX7" fmla="*/ 283999 w 457517"/>
                  <a:gd name="connsiteY7" fmla="*/ 27595 h 839895"/>
                  <a:gd name="connsiteX8" fmla="*/ 268991 w 457517"/>
                  <a:gd name="connsiteY8" fmla="*/ 38307 h 839895"/>
                  <a:gd name="connsiteX9" fmla="*/ 252748 w 457517"/>
                  <a:gd name="connsiteY9" fmla="*/ 48135 h 839895"/>
                  <a:gd name="connsiteX10" fmla="*/ 187361 w 457517"/>
                  <a:gd name="connsiteY10" fmla="*/ 83447 h 839895"/>
                  <a:gd name="connsiteX11" fmla="*/ 156757 w 457517"/>
                  <a:gd name="connsiteY11" fmla="*/ 103752 h 839895"/>
                  <a:gd name="connsiteX12" fmla="*/ 143750 w 457517"/>
                  <a:gd name="connsiteY12" fmla="*/ 116111 h 839895"/>
                  <a:gd name="connsiteX13" fmla="*/ 133451 w 457517"/>
                  <a:gd name="connsiteY13" fmla="*/ 131178 h 839895"/>
                  <a:gd name="connsiteX14" fmla="*/ 64121 w 457517"/>
                  <a:gd name="connsiteY14" fmla="*/ 262304 h 839895"/>
                  <a:gd name="connsiteX15" fmla="*/ 33576 w 457517"/>
                  <a:gd name="connsiteY15" fmla="*/ 330045 h 839895"/>
                  <a:gd name="connsiteX16" fmla="*/ 7504 w 457517"/>
                  <a:gd name="connsiteY16" fmla="*/ 399433 h 839895"/>
                  <a:gd name="connsiteX17" fmla="*/ 3443 w 457517"/>
                  <a:gd name="connsiteY17" fmla="*/ 417090 h 839895"/>
                  <a:gd name="connsiteX18" fmla="*/ 3443 w 457517"/>
                  <a:gd name="connsiteY18" fmla="*/ 435452 h 839895"/>
                  <a:gd name="connsiteX19" fmla="*/ 7504 w 457517"/>
                  <a:gd name="connsiteY19" fmla="*/ 472118 h 839895"/>
                  <a:gd name="connsiteX20" fmla="*/ 27808 w 457517"/>
                  <a:gd name="connsiteY20" fmla="*/ 543390 h 839895"/>
                  <a:gd name="connsiteX21" fmla="*/ 35518 w 457517"/>
                  <a:gd name="connsiteY21" fmla="*/ 579879 h 839895"/>
                  <a:gd name="connsiteX22" fmla="*/ 37225 w 457517"/>
                  <a:gd name="connsiteY22" fmla="*/ 617134 h 839895"/>
                  <a:gd name="connsiteX23" fmla="*/ 34636 w 457517"/>
                  <a:gd name="connsiteY23" fmla="*/ 691466 h 839895"/>
                  <a:gd name="connsiteX24" fmla="*/ 24983 w 457517"/>
                  <a:gd name="connsiteY24" fmla="*/ 839895 h 839895"/>
                  <a:gd name="connsiteX25" fmla="*/ 33517 w 457517"/>
                  <a:gd name="connsiteY25" fmla="*/ 691407 h 839895"/>
                  <a:gd name="connsiteX26" fmla="*/ 35577 w 457517"/>
                  <a:gd name="connsiteY26" fmla="*/ 617134 h 839895"/>
                  <a:gd name="connsiteX27" fmla="*/ 33576 w 457517"/>
                  <a:gd name="connsiteY27" fmla="*/ 580115 h 839895"/>
                  <a:gd name="connsiteX28" fmla="*/ 25690 w 457517"/>
                  <a:gd name="connsiteY28" fmla="*/ 544096 h 839895"/>
                  <a:gd name="connsiteX29" fmla="*/ 4679 w 457517"/>
                  <a:gd name="connsiteY29" fmla="*/ 472765 h 839895"/>
                  <a:gd name="connsiteX30" fmla="*/ 265 w 457517"/>
                  <a:gd name="connsiteY30" fmla="*/ 435687 h 839895"/>
                  <a:gd name="connsiteX31" fmla="*/ 265 w 457517"/>
                  <a:gd name="connsiteY31" fmla="*/ 416854 h 839895"/>
                  <a:gd name="connsiteX32" fmla="*/ 4267 w 457517"/>
                  <a:gd name="connsiteY32" fmla="*/ 398433 h 839895"/>
                  <a:gd name="connsiteX33" fmla="*/ 29986 w 457517"/>
                  <a:gd name="connsiteY33" fmla="*/ 328515 h 839895"/>
                  <a:gd name="connsiteX34" fmla="*/ 60060 w 457517"/>
                  <a:gd name="connsiteY34" fmla="*/ 260421 h 839895"/>
                  <a:gd name="connsiteX35" fmla="*/ 128802 w 457517"/>
                  <a:gd name="connsiteY35" fmla="*/ 128235 h 839895"/>
                  <a:gd name="connsiteX36" fmla="*/ 139278 w 457517"/>
                  <a:gd name="connsiteY36" fmla="*/ 112521 h 839895"/>
                  <a:gd name="connsiteX37" fmla="*/ 153049 w 457517"/>
                  <a:gd name="connsiteY37" fmla="*/ 99161 h 839895"/>
                  <a:gd name="connsiteX38" fmla="*/ 184301 w 457517"/>
                  <a:gd name="connsiteY38" fmla="*/ 78445 h 839895"/>
                  <a:gd name="connsiteX39" fmla="*/ 249570 w 457517"/>
                  <a:gd name="connsiteY39" fmla="*/ 42603 h 839895"/>
                  <a:gd name="connsiteX40" fmla="*/ 265048 w 457517"/>
                  <a:gd name="connsiteY40" fmla="*/ 33069 h 839895"/>
                  <a:gd name="connsiteX41" fmla="*/ 280174 w 457517"/>
                  <a:gd name="connsiteY41" fmla="*/ 22063 h 839895"/>
                  <a:gd name="connsiteX42" fmla="*/ 314368 w 457517"/>
                  <a:gd name="connsiteY42" fmla="*/ 5407 h 839895"/>
                  <a:gd name="connsiteX43" fmla="*/ 389818 w 457517"/>
                  <a:gd name="connsiteY43" fmla="*/ 6584 h 839895"/>
                  <a:gd name="connsiteX44" fmla="*/ 423953 w 457517"/>
                  <a:gd name="connsiteY44" fmla="*/ 23770 h 839895"/>
                  <a:gd name="connsiteX45" fmla="*/ 438726 w 457517"/>
                  <a:gd name="connsiteY45" fmla="*/ 36070 h 839895"/>
                  <a:gd name="connsiteX46" fmla="*/ 449967 w 457517"/>
                  <a:gd name="connsiteY46" fmla="*/ 52608 h 839895"/>
                  <a:gd name="connsiteX47" fmla="*/ 457323 w 457517"/>
                  <a:gd name="connsiteY47" fmla="*/ 90451 h 839895"/>
                  <a:gd name="connsiteX48" fmla="*/ 456794 w 457517"/>
                  <a:gd name="connsiteY48" fmla="*/ 127823 h 83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57517" h="839895">
                    <a:moveTo>
                      <a:pt x="447730" y="127470"/>
                    </a:moveTo>
                    <a:cubicBezTo>
                      <a:pt x="448083" y="114934"/>
                      <a:pt x="448907" y="102693"/>
                      <a:pt x="448495" y="90569"/>
                    </a:cubicBezTo>
                    <a:cubicBezTo>
                      <a:pt x="448542" y="78663"/>
                      <a:pt x="446388" y="66851"/>
                      <a:pt x="442139" y="55727"/>
                    </a:cubicBezTo>
                    <a:cubicBezTo>
                      <a:pt x="439962" y="50460"/>
                      <a:pt x="436760" y="45681"/>
                      <a:pt x="432723" y="41661"/>
                    </a:cubicBezTo>
                    <a:cubicBezTo>
                      <a:pt x="428497" y="37377"/>
                      <a:pt x="423930" y="33439"/>
                      <a:pt x="419069" y="29890"/>
                    </a:cubicBezTo>
                    <a:cubicBezTo>
                      <a:pt x="409287" y="22893"/>
                      <a:pt x="398517" y="17396"/>
                      <a:pt x="387111" y="13588"/>
                    </a:cubicBezTo>
                    <a:cubicBezTo>
                      <a:pt x="364334" y="5590"/>
                      <a:pt x="339610" y="5013"/>
                      <a:pt x="316486" y="11940"/>
                    </a:cubicBezTo>
                    <a:cubicBezTo>
                      <a:pt x="304986" y="15624"/>
                      <a:pt x="294051" y="20898"/>
                      <a:pt x="283999" y="27595"/>
                    </a:cubicBezTo>
                    <a:cubicBezTo>
                      <a:pt x="278761" y="30891"/>
                      <a:pt x="274229" y="34481"/>
                      <a:pt x="268991" y="38307"/>
                    </a:cubicBezTo>
                    <a:cubicBezTo>
                      <a:pt x="263777" y="41897"/>
                      <a:pt x="258351" y="45181"/>
                      <a:pt x="252748" y="48135"/>
                    </a:cubicBezTo>
                    <a:cubicBezTo>
                      <a:pt x="230854" y="59906"/>
                      <a:pt x="208607" y="70853"/>
                      <a:pt x="187361" y="83447"/>
                    </a:cubicBezTo>
                    <a:cubicBezTo>
                      <a:pt x="176697" y="89486"/>
                      <a:pt x="166468" y="96272"/>
                      <a:pt x="156757" y="103752"/>
                    </a:cubicBezTo>
                    <a:cubicBezTo>
                      <a:pt x="151990" y="107395"/>
                      <a:pt x="147629" y="111538"/>
                      <a:pt x="143750" y="116111"/>
                    </a:cubicBezTo>
                    <a:cubicBezTo>
                      <a:pt x="140160" y="120702"/>
                      <a:pt x="136806" y="126116"/>
                      <a:pt x="133451" y="131178"/>
                    </a:cubicBezTo>
                    <a:cubicBezTo>
                      <a:pt x="108085" y="173659"/>
                      <a:pt x="84944" y="217422"/>
                      <a:pt x="64121" y="262304"/>
                    </a:cubicBezTo>
                    <a:cubicBezTo>
                      <a:pt x="53528" y="284727"/>
                      <a:pt x="43228" y="307268"/>
                      <a:pt x="33576" y="330045"/>
                    </a:cubicBezTo>
                    <a:cubicBezTo>
                      <a:pt x="23671" y="352698"/>
                      <a:pt x="14972" y="375863"/>
                      <a:pt x="7504" y="399433"/>
                    </a:cubicBezTo>
                    <a:cubicBezTo>
                      <a:pt x="5732" y="405213"/>
                      <a:pt x="4379" y="411116"/>
                      <a:pt x="3443" y="417090"/>
                    </a:cubicBezTo>
                    <a:cubicBezTo>
                      <a:pt x="3090" y="423205"/>
                      <a:pt x="3090" y="429337"/>
                      <a:pt x="3443" y="435452"/>
                    </a:cubicBezTo>
                    <a:cubicBezTo>
                      <a:pt x="3884" y="447758"/>
                      <a:pt x="5244" y="460012"/>
                      <a:pt x="7504" y="472118"/>
                    </a:cubicBezTo>
                    <a:cubicBezTo>
                      <a:pt x="12630" y="496313"/>
                      <a:pt x="19416" y="520125"/>
                      <a:pt x="27808" y="543390"/>
                    </a:cubicBezTo>
                    <a:cubicBezTo>
                      <a:pt x="31893" y="555184"/>
                      <a:pt x="34482" y="567444"/>
                      <a:pt x="35518" y="579879"/>
                    </a:cubicBezTo>
                    <a:cubicBezTo>
                      <a:pt x="36695" y="592297"/>
                      <a:pt x="37107" y="604716"/>
                      <a:pt x="37225" y="617134"/>
                    </a:cubicBezTo>
                    <a:cubicBezTo>
                      <a:pt x="37225" y="641970"/>
                      <a:pt x="36107" y="666748"/>
                      <a:pt x="34636" y="691466"/>
                    </a:cubicBezTo>
                    <a:cubicBezTo>
                      <a:pt x="31634" y="740962"/>
                      <a:pt x="27102" y="790341"/>
                      <a:pt x="24983" y="839895"/>
                    </a:cubicBezTo>
                    <a:cubicBezTo>
                      <a:pt x="26749" y="790341"/>
                      <a:pt x="30869" y="740903"/>
                      <a:pt x="33517" y="691407"/>
                    </a:cubicBezTo>
                    <a:cubicBezTo>
                      <a:pt x="34812" y="666689"/>
                      <a:pt x="35871" y="641911"/>
                      <a:pt x="35577" y="617134"/>
                    </a:cubicBezTo>
                    <a:cubicBezTo>
                      <a:pt x="35577" y="604774"/>
                      <a:pt x="34871" y="592415"/>
                      <a:pt x="33576" y="580115"/>
                    </a:cubicBezTo>
                    <a:cubicBezTo>
                      <a:pt x="32523" y="567820"/>
                      <a:pt x="29868" y="555708"/>
                      <a:pt x="25690" y="544096"/>
                    </a:cubicBezTo>
                    <a:cubicBezTo>
                      <a:pt x="17091" y="520819"/>
                      <a:pt x="10076" y="496990"/>
                      <a:pt x="4679" y="472765"/>
                    </a:cubicBezTo>
                    <a:cubicBezTo>
                      <a:pt x="2331" y="460530"/>
                      <a:pt x="853" y="448135"/>
                      <a:pt x="265" y="435687"/>
                    </a:cubicBezTo>
                    <a:cubicBezTo>
                      <a:pt x="-88" y="429414"/>
                      <a:pt x="-88" y="423128"/>
                      <a:pt x="265" y="416854"/>
                    </a:cubicBezTo>
                    <a:cubicBezTo>
                      <a:pt x="1148" y="410622"/>
                      <a:pt x="2484" y="404466"/>
                      <a:pt x="4267" y="398433"/>
                    </a:cubicBezTo>
                    <a:cubicBezTo>
                      <a:pt x="11618" y="374697"/>
                      <a:pt x="20205" y="351356"/>
                      <a:pt x="29986" y="328515"/>
                    </a:cubicBezTo>
                    <a:cubicBezTo>
                      <a:pt x="39520" y="305562"/>
                      <a:pt x="49643" y="282903"/>
                      <a:pt x="60060" y="260421"/>
                    </a:cubicBezTo>
                    <a:cubicBezTo>
                      <a:pt x="80647" y="215186"/>
                      <a:pt x="103594" y="171063"/>
                      <a:pt x="128802" y="128235"/>
                    </a:cubicBezTo>
                    <a:cubicBezTo>
                      <a:pt x="132156" y="122938"/>
                      <a:pt x="135334" y="117759"/>
                      <a:pt x="139278" y="112521"/>
                    </a:cubicBezTo>
                    <a:cubicBezTo>
                      <a:pt x="143391" y="107601"/>
                      <a:pt x="148006" y="103122"/>
                      <a:pt x="153049" y="99161"/>
                    </a:cubicBezTo>
                    <a:cubicBezTo>
                      <a:pt x="162966" y="91534"/>
                      <a:pt x="173413" y="84613"/>
                      <a:pt x="184301" y="78445"/>
                    </a:cubicBezTo>
                    <a:cubicBezTo>
                      <a:pt x="205723" y="65674"/>
                      <a:pt x="227970" y="54550"/>
                      <a:pt x="249570" y="42603"/>
                    </a:cubicBezTo>
                    <a:cubicBezTo>
                      <a:pt x="254896" y="39701"/>
                      <a:pt x="260063" y="36517"/>
                      <a:pt x="265048" y="33069"/>
                    </a:cubicBezTo>
                    <a:cubicBezTo>
                      <a:pt x="269756" y="29537"/>
                      <a:pt x="274936" y="25476"/>
                      <a:pt x="280174" y="22063"/>
                    </a:cubicBezTo>
                    <a:cubicBezTo>
                      <a:pt x="290744" y="14953"/>
                      <a:pt x="302256" y="9345"/>
                      <a:pt x="314368" y="5407"/>
                    </a:cubicBezTo>
                    <a:cubicBezTo>
                      <a:pt x="339010" y="-2185"/>
                      <a:pt x="365423" y="-1773"/>
                      <a:pt x="389818" y="6584"/>
                    </a:cubicBezTo>
                    <a:cubicBezTo>
                      <a:pt x="401977" y="10610"/>
                      <a:pt x="413477" y="16401"/>
                      <a:pt x="423953" y="23770"/>
                    </a:cubicBezTo>
                    <a:cubicBezTo>
                      <a:pt x="429221" y="27442"/>
                      <a:pt x="434159" y="31556"/>
                      <a:pt x="438726" y="36070"/>
                    </a:cubicBezTo>
                    <a:cubicBezTo>
                      <a:pt x="443499" y="40814"/>
                      <a:pt x="447312" y="46428"/>
                      <a:pt x="449967" y="52608"/>
                    </a:cubicBezTo>
                    <a:cubicBezTo>
                      <a:pt x="454740" y="64661"/>
                      <a:pt x="457235" y="77491"/>
                      <a:pt x="457323" y="90451"/>
                    </a:cubicBezTo>
                    <a:cubicBezTo>
                      <a:pt x="457794" y="103105"/>
                      <a:pt x="457323" y="115582"/>
                      <a:pt x="456794" y="1278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1C82B3A-A777-4823-BAD8-98877EA5EA12}"/>
                  </a:ext>
                </a:extLst>
              </p:cNvPr>
              <p:cNvSpPr/>
              <p:nvPr/>
            </p:nvSpPr>
            <p:spPr>
              <a:xfrm>
                <a:off x="7894357" y="3261672"/>
                <a:ext cx="46745" cy="60207"/>
              </a:xfrm>
              <a:custGeom>
                <a:avLst/>
                <a:gdLst>
                  <a:gd name="connsiteX0" fmla="*/ 1354 w 46745"/>
                  <a:gd name="connsiteY0" fmla="*/ 0 h 60207"/>
                  <a:gd name="connsiteX1" fmla="*/ 32075 w 46745"/>
                  <a:gd name="connsiteY1" fmla="*/ 24542 h 60207"/>
                  <a:gd name="connsiteX2" fmla="*/ 43140 w 46745"/>
                  <a:gd name="connsiteY2" fmla="*/ 41198 h 60207"/>
                  <a:gd name="connsiteX3" fmla="*/ 46436 w 46745"/>
                  <a:gd name="connsiteY3" fmla="*/ 60207 h 60207"/>
                  <a:gd name="connsiteX4" fmla="*/ 42492 w 46745"/>
                  <a:gd name="connsiteY4" fmla="*/ 41492 h 60207"/>
                  <a:gd name="connsiteX5" fmla="*/ 31016 w 46745"/>
                  <a:gd name="connsiteY5" fmla="*/ 25955 h 60207"/>
                  <a:gd name="connsiteX6" fmla="*/ 0 w 46745"/>
                  <a:gd name="connsiteY6" fmla="*/ 3002 h 6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45" h="60207">
                    <a:moveTo>
                      <a:pt x="1354" y="0"/>
                    </a:moveTo>
                    <a:cubicBezTo>
                      <a:pt x="12913" y="6374"/>
                      <a:pt x="23300" y="14678"/>
                      <a:pt x="32075" y="24542"/>
                    </a:cubicBezTo>
                    <a:cubicBezTo>
                      <a:pt x="36548" y="29533"/>
                      <a:pt x="40274" y="35142"/>
                      <a:pt x="43140" y="41198"/>
                    </a:cubicBezTo>
                    <a:cubicBezTo>
                      <a:pt x="46206" y="47030"/>
                      <a:pt x="47360" y="53681"/>
                      <a:pt x="46436" y="60207"/>
                    </a:cubicBezTo>
                    <a:cubicBezTo>
                      <a:pt x="47089" y="53710"/>
                      <a:pt x="45712" y="47171"/>
                      <a:pt x="42492" y="41492"/>
                    </a:cubicBezTo>
                    <a:cubicBezTo>
                      <a:pt x="39408" y="35801"/>
                      <a:pt x="35548" y="30575"/>
                      <a:pt x="31016" y="25955"/>
                    </a:cubicBezTo>
                    <a:cubicBezTo>
                      <a:pt x="22046" y="16609"/>
                      <a:pt x="11559" y="8846"/>
                      <a:pt x="0" y="30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4F2B77FE-EEAF-47F2-B55B-98169CFD9FE3}"/>
                  </a:ext>
                </a:extLst>
              </p:cNvPr>
              <p:cNvSpPr/>
              <p:nvPr/>
            </p:nvSpPr>
            <p:spPr>
              <a:xfrm>
                <a:off x="7695580" y="2582676"/>
                <a:ext cx="72324" cy="303744"/>
              </a:xfrm>
              <a:custGeom>
                <a:avLst/>
                <a:gdLst>
                  <a:gd name="connsiteX0" fmla="*/ 50348 w 72324"/>
                  <a:gd name="connsiteY0" fmla="*/ 303744 h 303744"/>
                  <a:gd name="connsiteX1" fmla="*/ 18154 w 72324"/>
                  <a:gd name="connsiteY1" fmla="*/ 273435 h 303744"/>
                  <a:gd name="connsiteX2" fmla="*/ 7855 w 72324"/>
                  <a:gd name="connsiteY2" fmla="*/ 230648 h 303744"/>
                  <a:gd name="connsiteX3" fmla="*/ 12387 w 72324"/>
                  <a:gd name="connsiteY3" fmla="*/ 187273 h 303744"/>
                  <a:gd name="connsiteX4" fmla="*/ 13858 w 72324"/>
                  <a:gd name="connsiteY4" fmla="*/ 166203 h 303744"/>
                  <a:gd name="connsiteX5" fmla="*/ 7973 w 72324"/>
                  <a:gd name="connsiteY5" fmla="*/ 146075 h 303744"/>
                  <a:gd name="connsiteX6" fmla="*/ 86 w 72324"/>
                  <a:gd name="connsiteY6" fmla="*/ 125771 h 303744"/>
                  <a:gd name="connsiteX7" fmla="*/ 5560 w 72324"/>
                  <a:gd name="connsiteY7" fmla="*/ 104407 h 303744"/>
                  <a:gd name="connsiteX8" fmla="*/ 19861 w 72324"/>
                  <a:gd name="connsiteY8" fmla="*/ 87928 h 303744"/>
                  <a:gd name="connsiteX9" fmla="*/ 35987 w 72324"/>
                  <a:gd name="connsiteY9" fmla="*/ 73391 h 303744"/>
                  <a:gd name="connsiteX10" fmla="*/ 64649 w 72324"/>
                  <a:gd name="connsiteY10" fmla="*/ 41433 h 303744"/>
                  <a:gd name="connsiteX11" fmla="*/ 71711 w 72324"/>
                  <a:gd name="connsiteY11" fmla="*/ 21246 h 303744"/>
                  <a:gd name="connsiteX12" fmla="*/ 69298 w 72324"/>
                  <a:gd name="connsiteY12" fmla="*/ 0 h 303744"/>
                  <a:gd name="connsiteX13" fmla="*/ 72123 w 72324"/>
                  <a:gd name="connsiteY13" fmla="*/ 21305 h 303744"/>
                  <a:gd name="connsiteX14" fmla="*/ 65355 w 72324"/>
                  <a:gd name="connsiteY14" fmla="*/ 41610 h 303744"/>
                  <a:gd name="connsiteX15" fmla="*/ 37046 w 72324"/>
                  <a:gd name="connsiteY15" fmla="*/ 74332 h 303744"/>
                  <a:gd name="connsiteX16" fmla="*/ 7620 w 72324"/>
                  <a:gd name="connsiteY16" fmla="*/ 105407 h 303744"/>
                  <a:gd name="connsiteX17" fmla="*/ 2852 w 72324"/>
                  <a:gd name="connsiteY17" fmla="*/ 125300 h 303744"/>
                  <a:gd name="connsiteX18" fmla="*/ 10857 w 72324"/>
                  <a:gd name="connsiteY18" fmla="*/ 144780 h 303744"/>
                  <a:gd name="connsiteX19" fmla="*/ 17389 w 72324"/>
                  <a:gd name="connsiteY19" fmla="*/ 165850 h 303744"/>
                  <a:gd name="connsiteX20" fmla="*/ 16271 w 72324"/>
                  <a:gd name="connsiteY20" fmla="*/ 187861 h 303744"/>
                  <a:gd name="connsiteX21" fmla="*/ 12504 w 72324"/>
                  <a:gd name="connsiteY21" fmla="*/ 230589 h 303744"/>
                  <a:gd name="connsiteX22" fmla="*/ 22745 w 72324"/>
                  <a:gd name="connsiteY22" fmla="*/ 270786 h 303744"/>
                  <a:gd name="connsiteX23" fmla="*/ 53290 w 72324"/>
                  <a:gd name="connsiteY23" fmla="*/ 298565 h 30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2324" h="303744">
                    <a:moveTo>
                      <a:pt x="50348" y="303744"/>
                    </a:moveTo>
                    <a:cubicBezTo>
                      <a:pt x="37041" y="296788"/>
                      <a:pt x="25900" y="286300"/>
                      <a:pt x="18154" y="273435"/>
                    </a:cubicBezTo>
                    <a:cubicBezTo>
                      <a:pt x="11021" y="260322"/>
                      <a:pt x="7472" y="245568"/>
                      <a:pt x="7855" y="230648"/>
                    </a:cubicBezTo>
                    <a:cubicBezTo>
                      <a:pt x="8143" y="216088"/>
                      <a:pt x="9662" y="201578"/>
                      <a:pt x="12387" y="187273"/>
                    </a:cubicBezTo>
                    <a:cubicBezTo>
                      <a:pt x="13805" y="180346"/>
                      <a:pt x="14305" y="173260"/>
                      <a:pt x="13858" y="166203"/>
                    </a:cubicBezTo>
                    <a:cubicBezTo>
                      <a:pt x="13158" y="159187"/>
                      <a:pt x="11163" y="152363"/>
                      <a:pt x="7973" y="146075"/>
                    </a:cubicBezTo>
                    <a:cubicBezTo>
                      <a:pt x="4218" y="139801"/>
                      <a:pt x="1552" y="132935"/>
                      <a:pt x="86" y="125771"/>
                    </a:cubicBezTo>
                    <a:cubicBezTo>
                      <a:pt x="-443" y="118245"/>
                      <a:pt x="1475" y="110749"/>
                      <a:pt x="5560" y="104407"/>
                    </a:cubicBezTo>
                    <a:cubicBezTo>
                      <a:pt x="9621" y="98336"/>
                      <a:pt x="14423" y="92800"/>
                      <a:pt x="19861" y="87928"/>
                    </a:cubicBezTo>
                    <a:cubicBezTo>
                      <a:pt x="25158" y="82925"/>
                      <a:pt x="30631" y="78217"/>
                      <a:pt x="35987" y="73391"/>
                    </a:cubicBezTo>
                    <a:cubicBezTo>
                      <a:pt x="47075" y="64218"/>
                      <a:pt x="56733" y="53448"/>
                      <a:pt x="64649" y="41433"/>
                    </a:cubicBezTo>
                    <a:cubicBezTo>
                      <a:pt x="68351" y="35254"/>
                      <a:pt x="70752" y="28385"/>
                      <a:pt x="71711" y="21246"/>
                    </a:cubicBezTo>
                    <a:cubicBezTo>
                      <a:pt x="72535" y="14073"/>
                      <a:pt x="71706" y="6806"/>
                      <a:pt x="69298" y="0"/>
                    </a:cubicBezTo>
                    <a:cubicBezTo>
                      <a:pt x="71817" y="6802"/>
                      <a:pt x="72782" y="14081"/>
                      <a:pt x="72123" y="21305"/>
                    </a:cubicBezTo>
                    <a:cubicBezTo>
                      <a:pt x="71270" y="28463"/>
                      <a:pt x="68969" y="35372"/>
                      <a:pt x="65355" y="41610"/>
                    </a:cubicBezTo>
                    <a:cubicBezTo>
                      <a:pt x="57628" y="53887"/>
                      <a:pt x="48087" y="64920"/>
                      <a:pt x="37046" y="74332"/>
                    </a:cubicBezTo>
                    <a:cubicBezTo>
                      <a:pt x="26688" y="84279"/>
                      <a:pt x="15094" y="93401"/>
                      <a:pt x="7620" y="105407"/>
                    </a:cubicBezTo>
                    <a:cubicBezTo>
                      <a:pt x="3953" y="111361"/>
                      <a:pt x="2282" y="118330"/>
                      <a:pt x="2852" y="125300"/>
                    </a:cubicBezTo>
                    <a:cubicBezTo>
                      <a:pt x="4418" y="132193"/>
                      <a:pt x="7125" y="138778"/>
                      <a:pt x="10857" y="144780"/>
                    </a:cubicBezTo>
                    <a:cubicBezTo>
                      <a:pt x="14329" y="151334"/>
                      <a:pt x="16548" y="158481"/>
                      <a:pt x="17389" y="165850"/>
                    </a:cubicBezTo>
                    <a:cubicBezTo>
                      <a:pt x="17996" y="173204"/>
                      <a:pt x="17619" y="180606"/>
                      <a:pt x="16271" y="187861"/>
                    </a:cubicBezTo>
                    <a:cubicBezTo>
                      <a:pt x="13823" y="201973"/>
                      <a:pt x="12563" y="216266"/>
                      <a:pt x="12504" y="230589"/>
                    </a:cubicBezTo>
                    <a:cubicBezTo>
                      <a:pt x="12340" y="244655"/>
                      <a:pt x="15871" y="258515"/>
                      <a:pt x="22745" y="270786"/>
                    </a:cubicBezTo>
                    <a:cubicBezTo>
                      <a:pt x="30202" y="282657"/>
                      <a:pt x="40766" y="292262"/>
                      <a:pt x="53290" y="2985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BD913CD9-2A97-417F-B516-348E6DA57667}"/>
                  </a:ext>
                </a:extLst>
              </p:cNvPr>
              <p:cNvSpPr/>
              <p:nvPr/>
            </p:nvSpPr>
            <p:spPr>
              <a:xfrm>
                <a:off x="7880761" y="3199876"/>
                <a:ext cx="154726" cy="539674"/>
              </a:xfrm>
              <a:custGeom>
                <a:avLst/>
                <a:gdLst>
                  <a:gd name="connsiteX0" fmla="*/ 5120 w 154726"/>
                  <a:gd name="connsiteY0" fmla="*/ 0 h 539674"/>
                  <a:gd name="connsiteX1" fmla="*/ 17538 w 154726"/>
                  <a:gd name="connsiteY1" fmla="*/ 71331 h 539674"/>
                  <a:gd name="connsiteX2" fmla="*/ 22894 w 154726"/>
                  <a:gd name="connsiteY2" fmla="*/ 142897 h 539674"/>
                  <a:gd name="connsiteX3" fmla="*/ 36548 w 154726"/>
                  <a:gd name="connsiteY3" fmla="*/ 213110 h 539674"/>
                  <a:gd name="connsiteX4" fmla="*/ 60620 w 154726"/>
                  <a:gd name="connsiteY4" fmla="*/ 280438 h 539674"/>
                  <a:gd name="connsiteX5" fmla="*/ 92754 w 154726"/>
                  <a:gd name="connsiteY5" fmla="*/ 344707 h 539674"/>
                  <a:gd name="connsiteX6" fmla="*/ 115883 w 154726"/>
                  <a:gd name="connsiteY6" fmla="*/ 412801 h 539674"/>
                  <a:gd name="connsiteX7" fmla="*/ 120533 w 154726"/>
                  <a:gd name="connsiteY7" fmla="*/ 484543 h 539674"/>
                  <a:gd name="connsiteX8" fmla="*/ 127713 w 154726"/>
                  <a:gd name="connsiteY8" fmla="*/ 519444 h 539674"/>
                  <a:gd name="connsiteX9" fmla="*/ 138189 w 154726"/>
                  <a:gd name="connsiteY9" fmla="*/ 533745 h 539674"/>
                  <a:gd name="connsiteX10" fmla="*/ 154727 w 154726"/>
                  <a:gd name="connsiteY10" fmla="*/ 539631 h 539674"/>
                  <a:gd name="connsiteX11" fmla="*/ 138071 w 154726"/>
                  <a:gd name="connsiteY11" fmla="*/ 534098 h 539674"/>
                  <a:gd name="connsiteX12" fmla="*/ 127360 w 154726"/>
                  <a:gd name="connsiteY12" fmla="*/ 519797 h 539674"/>
                  <a:gd name="connsiteX13" fmla="*/ 119768 w 154726"/>
                  <a:gd name="connsiteY13" fmla="*/ 484779 h 539674"/>
                  <a:gd name="connsiteX14" fmla="*/ 114471 w 154726"/>
                  <a:gd name="connsiteY14" fmla="*/ 413213 h 539674"/>
                  <a:gd name="connsiteX15" fmla="*/ 90929 w 154726"/>
                  <a:gd name="connsiteY15" fmla="*/ 345825 h 539674"/>
                  <a:gd name="connsiteX16" fmla="*/ 58148 w 154726"/>
                  <a:gd name="connsiteY16" fmla="*/ 281910 h 539674"/>
                  <a:gd name="connsiteX17" fmla="*/ 33194 w 154726"/>
                  <a:gd name="connsiteY17" fmla="*/ 214110 h 539674"/>
                  <a:gd name="connsiteX18" fmla="*/ 18657 w 154726"/>
                  <a:gd name="connsiteY18" fmla="*/ 143486 h 539674"/>
                  <a:gd name="connsiteX19" fmla="*/ 12771 w 154726"/>
                  <a:gd name="connsiteY19" fmla="*/ 71743 h 539674"/>
                  <a:gd name="connsiteX20" fmla="*/ 0 w 154726"/>
                  <a:gd name="connsiteY20" fmla="*/ 2060 h 53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4726" h="539674">
                    <a:moveTo>
                      <a:pt x="5120" y="0"/>
                    </a:moveTo>
                    <a:cubicBezTo>
                      <a:pt x="12389" y="23124"/>
                      <a:pt x="16562" y="47112"/>
                      <a:pt x="17538" y="71331"/>
                    </a:cubicBezTo>
                    <a:cubicBezTo>
                      <a:pt x="19422" y="95284"/>
                      <a:pt x="20010" y="119297"/>
                      <a:pt x="22894" y="142897"/>
                    </a:cubicBezTo>
                    <a:cubicBezTo>
                      <a:pt x="25913" y="166574"/>
                      <a:pt x="30475" y="190027"/>
                      <a:pt x="36548" y="213110"/>
                    </a:cubicBezTo>
                    <a:cubicBezTo>
                      <a:pt x="42457" y="236251"/>
                      <a:pt x="50520" y="258792"/>
                      <a:pt x="60620" y="280438"/>
                    </a:cubicBezTo>
                    <a:cubicBezTo>
                      <a:pt x="71449" y="301685"/>
                      <a:pt x="82866" y="322872"/>
                      <a:pt x="92754" y="344707"/>
                    </a:cubicBezTo>
                    <a:cubicBezTo>
                      <a:pt x="103259" y="366353"/>
                      <a:pt x="111034" y="389230"/>
                      <a:pt x="115883" y="412801"/>
                    </a:cubicBezTo>
                    <a:cubicBezTo>
                      <a:pt x="119768" y="436636"/>
                      <a:pt x="118767" y="460708"/>
                      <a:pt x="120533" y="484543"/>
                    </a:cubicBezTo>
                    <a:cubicBezTo>
                      <a:pt x="120833" y="496508"/>
                      <a:pt x="123263" y="508332"/>
                      <a:pt x="127713" y="519444"/>
                    </a:cubicBezTo>
                    <a:cubicBezTo>
                      <a:pt x="130096" y="524935"/>
                      <a:pt x="133675" y="529820"/>
                      <a:pt x="138189" y="533745"/>
                    </a:cubicBezTo>
                    <a:cubicBezTo>
                      <a:pt x="142738" y="537765"/>
                      <a:pt x="148659" y="539872"/>
                      <a:pt x="154727" y="539631"/>
                    </a:cubicBezTo>
                    <a:cubicBezTo>
                      <a:pt x="148671" y="540001"/>
                      <a:pt x="142703" y="538018"/>
                      <a:pt x="138071" y="534098"/>
                    </a:cubicBezTo>
                    <a:cubicBezTo>
                      <a:pt x="133498" y="530173"/>
                      <a:pt x="129843" y="525288"/>
                      <a:pt x="127360" y="519797"/>
                    </a:cubicBezTo>
                    <a:cubicBezTo>
                      <a:pt x="122781" y="508662"/>
                      <a:pt x="120215" y="496808"/>
                      <a:pt x="119768" y="484779"/>
                    </a:cubicBezTo>
                    <a:cubicBezTo>
                      <a:pt x="117767" y="460884"/>
                      <a:pt x="118532" y="436754"/>
                      <a:pt x="114471" y="413213"/>
                    </a:cubicBezTo>
                    <a:cubicBezTo>
                      <a:pt x="109427" y="389865"/>
                      <a:pt x="101517" y="367236"/>
                      <a:pt x="90929" y="345825"/>
                    </a:cubicBezTo>
                    <a:cubicBezTo>
                      <a:pt x="80865" y="324108"/>
                      <a:pt x="69271" y="303215"/>
                      <a:pt x="58148" y="281910"/>
                    </a:cubicBezTo>
                    <a:cubicBezTo>
                      <a:pt x="47760" y="260128"/>
                      <a:pt x="39409" y="237428"/>
                      <a:pt x="33194" y="214110"/>
                    </a:cubicBezTo>
                    <a:cubicBezTo>
                      <a:pt x="26820" y="190910"/>
                      <a:pt x="21964" y="167315"/>
                      <a:pt x="18657" y="143486"/>
                    </a:cubicBezTo>
                    <a:cubicBezTo>
                      <a:pt x="15537" y="119532"/>
                      <a:pt x="14713" y="95579"/>
                      <a:pt x="12771" y="71743"/>
                    </a:cubicBezTo>
                    <a:cubicBezTo>
                      <a:pt x="11553" y="48060"/>
                      <a:pt x="7263" y="24636"/>
                      <a:pt x="0" y="206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9297CE28-72D9-482F-A5B1-C04D2BA41E1B}"/>
                  </a:ext>
                </a:extLst>
              </p:cNvPr>
              <p:cNvSpPr/>
              <p:nvPr/>
            </p:nvSpPr>
            <p:spPr>
              <a:xfrm>
                <a:off x="7711294" y="2870484"/>
                <a:ext cx="362187" cy="915811"/>
              </a:xfrm>
              <a:custGeom>
                <a:avLst/>
                <a:gdLst>
                  <a:gd name="connsiteX0" fmla="*/ 1028 w 362187"/>
                  <a:gd name="connsiteY0" fmla="*/ 153478 h 915811"/>
                  <a:gd name="connsiteX1" fmla="*/ 380 w 362187"/>
                  <a:gd name="connsiteY1" fmla="*/ 123580 h 915811"/>
                  <a:gd name="connsiteX2" fmla="*/ 9267 w 362187"/>
                  <a:gd name="connsiteY2" fmla="*/ 94153 h 915811"/>
                  <a:gd name="connsiteX3" fmla="*/ 18684 w 362187"/>
                  <a:gd name="connsiteY3" fmla="*/ 82030 h 915811"/>
                  <a:gd name="connsiteX4" fmla="*/ 27276 w 362187"/>
                  <a:gd name="connsiteY4" fmla="*/ 71318 h 915811"/>
                  <a:gd name="connsiteX5" fmla="*/ 29807 w 362187"/>
                  <a:gd name="connsiteY5" fmla="*/ 60136 h 915811"/>
                  <a:gd name="connsiteX6" fmla="*/ 27335 w 362187"/>
                  <a:gd name="connsiteY6" fmla="*/ 45540 h 915811"/>
                  <a:gd name="connsiteX7" fmla="*/ 27335 w 362187"/>
                  <a:gd name="connsiteY7" fmla="*/ 30356 h 915811"/>
                  <a:gd name="connsiteX8" fmla="*/ 30925 w 362187"/>
                  <a:gd name="connsiteY8" fmla="*/ 14877 h 915811"/>
                  <a:gd name="connsiteX9" fmla="*/ 35751 w 362187"/>
                  <a:gd name="connsiteY9" fmla="*/ 7815 h 915811"/>
                  <a:gd name="connsiteX10" fmla="*/ 43049 w 362187"/>
                  <a:gd name="connsiteY10" fmla="*/ 2989 h 915811"/>
                  <a:gd name="connsiteX11" fmla="*/ 58528 w 362187"/>
                  <a:gd name="connsiteY11" fmla="*/ 164 h 915811"/>
                  <a:gd name="connsiteX12" fmla="*/ 116204 w 362187"/>
                  <a:gd name="connsiteY12" fmla="*/ 14995 h 915811"/>
                  <a:gd name="connsiteX13" fmla="*/ 137980 w 362187"/>
                  <a:gd name="connsiteY13" fmla="*/ 35712 h 915811"/>
                  <a:gd name="connsiteX14" fmla="*/ 155637 w 362187"/>
                  <a:gd name="connsiteY14" fmla="*/ 58841 h 915811"/>
                  <a:gd name="connsiteX15" fmla="*/ 181238 w 362187"/>
                  <a:gd name="connsiteY15" fmla="*/ 111810 h 915811"/>
                  <a:gd name="connsiteX16" fmla="*/ 198894 w 362187"/>
                  <a:gd name="connsiteY16" fmla="*/ 167368 h 915811"/>
                  <a:gd name="connsiteX17" fmla="*/ 216197 w 362187"/>
                  <a:gd name="connsiteY17" fmla="*/ 222984 h 915811"/>
                  <a:gd name="connsiteX18" fmla="*/ 216197 w 362187"/>
                  <a:gd name="connsiteY18" fmla="*/ 223396 h 915811"/>
                  <a:gd name="connsiteX19" fmla="*/ 233147 w 362187"/>
                  <a:gd name="connsiteY19" fmla="*/ 312736 h 915811"/>
                  <a:gd name="connsiteX20" fmla="*/ 235854 w 362187"/>
                  <a:gd name="connsiteY20" fmla="*/ 323919 h 915811"/>
                  <a:gd name="connsiteX21" fmla="*/ 237149 w 362187"/>
                  <a:gd name="connsiteY21" fmla="*/ 335689 h 915811"/>
                  <a:gd name="connsiteX22" fmla="*/ 237149 w 362187"/>
                  <a:gd name="connsiteY22" fmla="*/ 358701 h 915811"/>
                  <a:gd name="connsiteX23" fmla="*/ 234324 w 362187"/>
                  <a:gd name="connsiteY23" fmla="*/ 404313 h 915811"/>
                  <a:gd name="connsiteX24" fmla="*/ 229086 w 362187"/>
                  <a:gd name="connsiteY24" fmla="*/ 495183 h 915811"/>
                  <a:gd name="connsiteX25" fmla="*/ 230204 w 362187"/>
                  <a:gd name="connsiteY25" fmla="*/ 517724 h 915811"/>
                  <a:gd name="connsiteX26" fmla="*/ 235737 w 362187"/>
                  <a:gd name="connsiteY26" fmla="*/ 539265 h 915811"/>
                  <a:gd name="connsiteX27" fmla="*/ 260455 w 362187"/>
                  <a:gd name="connsiteY27" fmla="*/ 577049 h 915811"/>
                  <a:gd name="connsiteX28" fmla="*/ 289470 w 362187"/>
                  <a:gd name="connsiteY28" fmla="*/ 612361 h 915811"/>
                  <a:gd name="connsiteX29" fmla="*/ 317308 w 362187"/>
                  <a:gd name="connsiteY29" fmla="*/ 648615 h 915811"/>
                  <a:gd name="connsiteX30" fmla="*/ 326371 w 362187"/>
                  <a:gd name="connsiteY30" fmla="*/ 669744 h 915811"/>
                  <a:gd name="connsiteX31" fmla="*/ 333434 w 362187"/>
                  <a:gd name="connsiteY31" fmla="*/ 691402 h 915811"/>
                  <a:gd name="connsiteX32" fmla="*/ 345852 w 362187"/>
                  <a:gd name="connsiteY32" fmla="*/ 735307 h 915811"/>
                  <a:gd name="connsiteX33" fmla="*/ 362096 w 362187"/>
                  <a:gd name="connsiteY33" fmla="*/ 825000 h 915811"/>
                  <a:gd name="connsiteX34" fmla="*/ 361272 w 362187"/>
                  <a:gd name="connsiteY34" fmla="*/ 847835 h 915811"/>
                  <a:gd name="connsiteX35" fmla="*/ 359271 w 362187"/>
                  <a:gd name="connsiteY35" fmla="*/ 870553 h 915811"/>
                  <a:gd name="connsiteX36" fmla="*/ 353739 w 362187"/>
                  <a:gd name="connsiteY36" fmla="*/ 915811 h 915811"/>
                  <a:gd name="connsiteX37" fmla="*/ 358918 w 362187"/>
                  <a:gd name="connsiteY37" fmla="*/ 870494 h 915811"/>
                  <a:gd name="connsiteX38" fmla="*/ 360801 w 362187"/>
                  <a:gd name="connsiteY38" fmla="*/ 847776 h 915811"/>
                  <a:gd name="connsiteX39" fmla="*/ 361389 w 362187"/>
                  <a:gd name="connsiteY39" fmla="*/ 825059 h 915811"/>
                  <a:gd name="connsiteX40" fmla="*/ 344616 w 362187"/>
                  <a:gd name="connsiteY40" fmla="*/ 735660 h 915811"/>
                  <a:gd name="connsiteX41" fmla="*/ 331845 w 362187"/>
                  <a:gd name="connsiteY41" fmla="*/ 691932 h 915811"/>
                  <a:gd name="connsiteX42" fmla="*/ 324665 w 362187"/>
                  <a:gd name="connsiteY42" fmla="*/ 670332 h 915811"/>
                  <a:gd name="connsiteX43" fmla="*/ 315601 w 362187"/>
                  <a:gd name="connsiteY43" fmla="*/ 649674 h 915811"/>
                  <a:gd name="connsiteX44" fmla="*/ 287705 w 362187"/>
                  <a:gd name="connsiteY44" fmla="*/ 613891 h 915811"/>
                  <a:gd name="connsiteX45" fmla="*/ 258278 w 362187"/>
                  <a:gd name="connsiteY45" fmla="*/ 578932 h 915811"/>
                  <a:gd name="connsiteX46" fmla="*/ 232912 w 362187"/>
                  <a:gd name="connsiteY46" fmla="*/ 540736 h 915811"/>
                  <a:gd name="connsiteX47" fmla="*/ 227026 w 362187"/>
                  <a:gd name="connsiteY47" fmla="*/ 518372 h 915811"/>
                  <a:gd name="connsiteX48" fmla="*/ 225732 w 362187"/>
                  <a:gd name="connsiteY48" fmla="*/ 495419 h 915811"/>
                  <a:gd name="connsiteX49" fmla="*/ 230263 w 362187"/>
                  <a:gd name="connsiteY49" fmla="*/ 404254 h 915811"/>
                  <a:gd name="connsiteX50" fmla="*/ 232735 w 362187"/>
                  <a:gd name="connsiteY50" fmla="*/ 358819 h 915811"/>
                  <a:gd name="connsiteX51" fmla="*/ 232735 w 362187"/>
                  <a:gd name="connsiteY51" fmla="*/ 336219 h 915811"/>
                  <a:gd name="connsiteX52" fmla="*/ 231381 w 362187"/>
                  <a:gd name="connsiteY52" fmla="*/ 325213 h 915811"/>
                  <a:gd name="connsiteX53" fmla="*/ 228674 w 362187"/>
                  <a:gd name="connsiteY53" fmla="*/ 314267 h 915811"/>
                  <a:gd name="connsiteX54" fmla="*/ 211018 w 362187"/>
                  <a:gd name="connsiteY54" fmla="*/ 224632 h 915811"/>
                  <a:gd name="connsiteX55" fmla="*/ 211018 w 362187"/>
                  <a:gd name="connsiteY55" fmla="*/ 224985 h 915811"/>
                  <a:gd name="connsiteX56" fmla="*/ 193362 w 362187"/>
                  <a:gd name="connsiteY56" fmla="*/ 169486 h 915811"/>
                  <a:gd name="connsiteX57" fmla="*/ 175235 w 362187"/>
                  <a:gd name="connsiteY57" fmla="*/ 114281 h 915811"/>
                  <a:gd name="connsiteX58" fmla="*/ 150104 w 362187"/>
                  <a:gd name="connsiteY58" fmla="*/ 63020 h 915811"/>
                  <a:gd name="connsiteX59" fmla="*/ 132448 w 362187"/>
                  <a:gd name="connsiteY59" fmla="*/ 40302 h 915811"/>
                  <a:gd name="connsiteX60" fmla="*/ 112144 w 362187"/>
                  <a:gd name="connsiteY60" fmla="*/ 21175 h 915811"/>
                  <a:gd name="connsiteX61" fmla="*/ 58763 w 362187"/>
                  <a:gd name="connsiteY61" fmla="*/ 7874 h 915811"/>
                  <a:gd name="connsiteX62" fmla="*/ 45698 w 362187"/>
                  <a:gd name="connsiteY62" fmla="*/ 10287 h 915811"/>
                  <a:gd name="connsiteX63" fmla="*/ 37635 w 362187"/>
                  <a:gd name="connsiteY63" fmla="*/ 18409 h 915811"/>
                  <a:gd name="connsiteX64" fmla="*/ 35104 w 362187"/>
                  <a:gd name="connsiteY64" fmla="*/ 45128 h 915811"/>
                  <a:gd name="connsiteX65" fmla="*/ 37635 w 362187"/>
                  <a:gd name="connsiteY65" fmla="*/ 59194 h 915811"/>
                  <a:gd name="connsiteX66" fmla="*/ 37635 w 362187"/>
                  <a:gd name="connsiteY66" fmla="*/ 67905 h 915811"/>
                  <a:gd name="connsiteX67" fmla="*/ 34280 w 362187"/>
                  <a:gd name="connsiteY67" fmla="*/ 75791 h 915811"/>
                  <a:gd name="connsiteX68" fmla="*/ 24863 w 362187"/>
                  <a:gd name="connsiteY68" fmla="*/ 87562 h 915811"/>
                  <a:gd name="connsiteX69" fmla="*/ 16506 w 362187"/>
                  <a:gd name="connsiteY69" fmla="*/ 98450 h 915811"/>
                  <a:gd name="connsiteX70" fmla="*/ 9090 w 362187"/>
                  <a:gd name="connsiteY70" fmla="*/ 124287 h 915811"/>
                  <a:gd name="connsiteX71" fmla="*/ 9915 w 362187"/>
                  <a:gd name="connsiteY71" fmla="*/ 152536 h 9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62187" h="915811">
                    <a:moveTo>
                      <a:pt x="1028" y="153478"/>
                    </a:moveTo>
                    <a:cubicBezTo>
                      <a:pt x="-73" y="143549"/>
                      <a:pt x="-291" y="133544"/>
                      <a:pt x="380" y="123580"/>
                    </a:cubicBezTo>
                    <a:cubicBezTo>
                      <a:pt x="969" y="113204"/>
                      <a:pt x="4017" y="103117"/>
                      <a:pt x="9267" y="94153"/>
                    </a:cubicBezTo>
                    <a:cubicBezTo>
                      <a:pt x="11980" y="89798"/>
                      <a:pt x="15135" y="85731"/>
                      <a:pt x="18684" y="82030"/>
                    </a:cubicBezTo>
                    <a:cubicBezTo>
                      <a:pt x="21838" y="78704"/>
                      <a:pt x="24716" y="75120"/>
                      <a:pt x="27276" y="71318"/>
                    </a:cubicBezTo>
                    <a:cubicBezTo>
                      <a:pt x="29578" y="68075"/>
                      <a:pt x="30490" y="64050"/>
                      <a:pt x="29807" y="60136"/>
                    </a:cubicBezTo>
                    <a:cubicBezTo>
                      <a:pt x="28712" y="55322"/>
                      <a:pt x="27888" y="50449"/>
                      <a:pt x="27335" y="45540"/>
                    </a:cubicBezTo>
                    <a:cubicBezTo>
                      <a:pt x="26953" y="40485"/>
                      <a:pt x="26953" y="35411"/>
                      <a:pt x="27335" y="30356"/>
                    </a:cubicBezTo>
                    <a:cubicBezTo>
                      <a:pt x="27600" y="25024"/>
                      <a:pt x="28818" y="19780"/>
                      <a:pt x="30925" y="14877"/>
                    </a:cubicBezTo>
                    <a:cubicBezTo>
                      <a:pt x="32138" y="12276"/>
                      <a:pt x="33768" y="9892"/>
                      <a:pt x="35751" y="7815"/>
                    </a:cubicBezTo>
                    <a:cubicBezTo>
                      <a:pt x="37882" y="5790"/>
                      <a:pt x="40354" y="4154"/>
                      <a:pt x="43049" y="2989"/>
                    </a:cubicBezTo>
                    <a:cubicBezTo>
                      <a:pt x="48046" y="1306"/>
                      <a:pt x="53260" y="358"/>
                      <a:pt x="58528" y="164"/>
                    </a:cubicBezTo>
                    <a:cubicBezTo>
                      <a:pt x="78827" y="-1013"/>
                      <a:pt x="98990" y="4172"/>
                      <a:pt x="116204" y="14995"/>
                    </a:cubicBezTo>
                    <a:cubicBezTo>
                      <a:pt x="124626" y="20569"/>
                      <a:pt x="131995" y="27578"/>
                      <a:pt x="137980" y="35712"/>
                    </a:cubicBezTo>
                    <a:cubicBezTo>
                      <a:pt x="143866" y="43363"/>
                      <a:pt x="150163" y="50837"/>
                      <a:pt x="155637" y="58841"/>
                    </a:cubicBezTo>
                    <a:cubicBezTo>
                      <a:pt x="166772" y="75120"/>
                      <a:pt x="175400" y="92970"/>
                      <a:pt x="181238" y="111810"/>
                    </a:cubicBezTo>
                    <a:cubicBezTo>
                      <a:pt x="187594" y="130231"/>
                      <a:pt x="193009" y="148829"/>
                      <a:pt x="198894" y="167368"/>
                    </a:cubicBezTo>
                    <a:lnTo>
                      <a:pt x="216197" y="222984"/>
                    </a:lnTo>
                    <a:lnTo>
                      <a:pt x="216197" y="223396"/>
                    </a:lnTo>
                    <a:cubicBezTo>
                      <a:pt x="220905" y="253294"/>
                      <a:pt x="226143" y="283310"/>
                      <a:pt x="233147" y="312736"/>
                    </a:cubicBezTo>
                    <a:cubicBezTo>
                      <a:pt x="234030" y="316444"/>
                      <a:pt x="235030" y="319917"/>
                      <a:pt x="235854" y="323919"/>
                    </a:cubicBezTo>
                    <a:cubicBezTo>
                      <a:pt x="236555" y="327809"/>
                      <a:pt x="236984" y="331740"/>
                      <a:pt x="237149" y="335689"/>
                    </a:cubicBezTo>
                    <a:cubicBezTo>
                      <a:pt x="237620" y="343399"/>
                      <a:pt x="237561" y="351050"/>
                      <a:pt x="237149" y="358701"/>
                    </a:cubicBezTo>
                    <a:cubicBezTo>
                      <a:pt x="236619" y="373944"/>
                      <a:pt x="235501" y="389129"/>
                      <a:pt x="234324" y="404313"/>
                    </a:cubicBezTo>
                    <a:cubicBezTo>
                      <a:pt x="232029" y="434623"/>
                      <a:pt x="229145" y="464874"/>
                      <a:pt x="229086" y="495183"/>
                    </a:cubicBezTo>
                    <a:cubicBezTo>
                      <a:pt x="229074" y="502711"/>
                      <a:pt x="229451" y="510232"/>
                      <a:pt x="230204" y="517724"/>
                    </a:cubicBezTo>
                    <a:cubicBezTo>
                      <a:pt x="230810" y="525169"/>
                      <a:pt x="232682" y="532449"/>
                      <a:pt x="235737" y="539265"/>
                    </a:cubicBezTo>
                    <a:cubicBezTo>
                      <a:pt x="242599" y="552707"/>
                      <a:pt x="250886" y="565378"/>
                      <a:pt x="260455" y="577049"/>
                    </a:cubicBezTo>
                    <a:cubicBezTo>
                      <a:pt x="269813" y="588820"/>
                      <a:pt x="279700" y="600590"/>
                      <a:pt x="289470" y="612361"/>
                    </a:cubicBezTo>
                    <a:cubicBezTo>
                      <a:pt x="299552" y="623808"/>
                      <a:pt x="308851" y="635920"/>
                      <a:pt x="317308" y="648615"/>
                    </a:cubicBezTo>
                    <a:cubicBezTo>
                      <a:pt x="321110" y="655295"/>
                      <a:pt x="324153" y="662381"/>
                      <a:pt x="326371" y="669744"/>
                    </a:cubicBezTo>
                    <a:cubicBezTo>
                      <a:pt x="328843" y="676924"/>
                      <a:pt x="331197" y="684163"/>
                      <a:pt x="333434" y="691402"/>
                    </a:cubicBezTo>
                    <a:cubicBezTo>
                      <a:pt x="337948" y="705956"/>
                      <a:pt x="342085" y="720593"/>
                      <a:pt x="345852" y="735307"/>
                    </a:cubicBezTo>
                    <a:cubicBezTo>
                      <a:pt x="354044" y="764634"/>
                      <a:pt x="359483" y="794661"/>
                      <a:pt x="362096" y="825000"/>
                    </a:cubicBezTo>
                    <a:cubicBezTo>
                      <a:pt x="362349" y="832622"/>
                      <a:pt x="362078" y="840249"/>
                      <a:pt x="361272" y="847835"/>
                    </a:cubicBezTo>
                    <a:lnTo>
                      <a:pt x="359271" y="870553"/>
                    </a:lnTo>
                    <a:cubicBezTo>
                      <a:pt x="357741" y="885619"/>
                      <a:pt x="355975" y="900745"/>
                      <a:pt x="353739" y="915811"/>
                    </a:cubicBezTo>
                    <a:cubicBezTo>
                      <a:pt x="355857" y="900745"/>
                      <a:pt x="357505" y="885619"/>
                      <a:pt x="358918" y="870494"/>
                    </a:cubicBezTo>
                    <a:lnTo>
                      <a:pt x="360801" y="847776"/>
                    </a:lnTo>
                    <a:cubicBezTo>
                      <a:pt x="361525" y="840225"/>
                      <a:pt x="361725" y="832633"/>
                      <a:pt x="361389" y="825059"/>
                    </a:cubicBezTo>
                    <a:cubicBezTo>
                      <a:pt x="358570" y="794808"/>
                      <a:pt x="352950" y="764881"/>
                      <a:pt x="344616" y="735660"/>
                    </a:cubicBezTo>
                    <a:cubicBezTo>
                      <a:pt x="340691" y="721023"/>
                      <a:pt x="336435" y="706451"/>
                      <a:pt x="331845" y="691932"/>
                    </a:cubicBezTo>
                    <a:cubicBezTo>
                      <a:pt x="329550" y="684692"/>
                      <a:pt x="327195" y="677453"/>
                      <a:pt x="324665" y="670332"/>
                    </a:cubicBezTo>
                    <a:cubicBezTo>
                      <a:pt x="322399" y="663140"/>
                      <a:pt x="319356" y="656213"/>
                      <a:pt x="315601" y="649674"/>
                    </a:cubicBezTo>
                    <a:cubicBezTo>
                      <a:pt x="307114" y="637133"/>
                      <a:pt x="297792" y="625180"/>
                      <a:pt x="287705" y="613891"/>
                    </a:cubicBezTo>
                    <a:cubicBezTo>
                      <a:pt x="277876" y="602121"/>
                      <a:pt x="267871" y="590821"/>
                      <a:pt x="258278" y="578932"/>
                    </a:cubicBezTo>
                    <a:cubicBezTo>
                      <a:pt x="248461" y="567161"/>
                      <a:pt x="239956" y="554349"/>
                      <a:pt x="232912" y="540736"/>
                    </a:cubicBezTo>
                    <a:cubicBezTo>
                      <a:pt x="229692" y="533674"/>
                      <a:pt x="227697" y="526105"/>
                      <a:pt x="227026" y="518372"/>
                    </a:cubicBezTo>
                    <a:cubicBezTo>
                      <a:pt x="226143" y="510721"/>
                      <a:pt x="225849" y="503070"/>
                      <a:pt x="225732" y="495419"/>
                    </a:cubicBezTo>
                    <a:cubicBezTo>
                      <a:pt x="225732" y="464874"/>
                      <a:pt x="228203" y="434564"/>
                      <a:pt x="230263" y="404254"/>
                    </a:cubicBezTo>
                    <a:cubicBezTo>
                      <a:pt x="231323" y="389070"/>
                      <a:pt x="232323" y="373944"/>
                      <a:pt x="232735" y="358819"/>
                    </a:cubicBezTo>
                    <a:cubicBezTo>
                      <a:pt x="232735" y="351227"/>
                      <a:pt x="232735" y="343694"/>
                      <a:pt x="232735" y="336219"/>
                    </a:cubicBezTo>
                    <a:cubicBezTo>
                      <a:pt x="232523" y="332523"/>
                      <a:pt x="232070" y="328851"/>
                      <a:pt x="231381" y="325213"/>
                    </a:cubicBezTo>
                    <a:cubicBezTo>
                      <a:pt x="230675" y="321741"/>
                      <a:pt x="229557" y="317916"/>
                      <a:pt x="228674" y="314267"/>
                    </a:cubicBezTo>
                    <a:cubicBezTo>
                      <a:pt x="221376" y="284840"/>
                      <a:pt x="215962" y="254648"/>
                      <a:pt x="211018" y="224632"/>
                    </a:cubicBezTo>
                    <a:lnTo>
                      <a:pt x="211018" y="224985"/>
                    </a:lnTo>
                    <a:lnTo>
                      <a:pt x="193362" y="169486"/>
                    </a:lnTo>
                    <a:cubicBezTo>
                      <a:pt x="187477" y="151006"/>
                      <a:pt x="181591" y="132467"/>
                      <a:pt x="175235" y="114281"/>
                    </a:cubicBezTo>
                    <a:cubicBezTo>
                      <a:pt x="169479" y="96031"/>
                      <a:pt x="161010" y="78746"/>
                      <a:pt x="150104" y="63020"/>
                    </a:cubicBezTo>
                    <a:cubicBezTo>
                      <a:pt x="144513" y="55310"/>
                      <a:pt x="138334" y="47894"/>
                      <a:pt x="132448" y="40302"/>
                    </a:cubicBezTo>
                    <a:cubicBezTo>
                      <a:pt x="126881" y="32763"/>
                      <a:pt x="120000" y="26283"/>
                      <a:pt x="112144" y="21175"/>
                    </a:cubicBezTo>
                    <a:cubicBezTo>
                      <a:pt x="96159" y="11323"/>
                      <a:pt x="77502" y="6673"/>
                      <a:pt x="58763" y="7874"/>
                    </a:cubicBezTo>
                    <a:cubicBezTo>
                      <a:pt x="54320" y="8080"/>
                      <a:pt x="49923" y="8892"/>
                      <a:pt x="45698" y="10287"/>
                    </a:cubicBezTo>
                    <a:cubicBezTo>
                      <a:pt x="42049" y="11835"/>
                      <a:pt x="39153" y="14748"/>
                      <a:pt x="37635" y="18409"/>
                    </a:cubicBezTo>
                    <a:cubicBezTo>
                      <a:pt x="34715" y="26995"/>
                      <a:pt x="33845" y="36147"/>
                      <a:pt x="35104" y="45128"/>
                    </a:cubicBezTo>
                    <a:cubicBezTo>
                      <a:pt x="35693" y="49860"/>
                      <a:pt x="36540" y="54557"/>
                      <a:pt x="37635" y="59194"/>
                    </a:cubicBezTo>
                    <a:cubicBezTo>
                      <a:pt x="38188" y="62072"/>
                      <a:pt x="38188" y="65027"/>
                      <a:pt x="37635" y="67905"/>
                    </a:cubicBezTo>
                    <a:cubicBezTo>
                      <a:pt x="36964" y="70700"/>
                      <a:pt x="35834" y="73366"/>
                      <a:pt x="34280" y="75791"/>
                    </a:cubicBezTo>
                    <a:cubicBezTo>
                      <a:pt x="31496" y="79981"/>
                      <a:pt x="28342" y="83925"/>
                      <a:pt x="24863" y="87562"/>
                    </a:cubicBezTo>
                    <a:cubicBezTo>
                      <a:pt x="21721" y="90905"/>
                      <a:pt x="18919" y="94554"/>
                      <a:pt x="16506" y="98450"/>
                    </a:cubicBezTo>
                    <a:cubicBezTo>
                      <a:pt x="11974" y="106336"/>
                      <a:pt x="9432" y="115200"/>
                      <a:pt x="9090" y="124287"/>
                    </a:cubicBezTo>
                    <a:cubicBezTo>
                      <a:pt x="8514" y="133709"/>
                      <a:pt x="8790" y="143161"/>
                      <a:pt x="9915" y="1525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8B4530BF-593F-4FE0-BA0D-06F32925B9BD}"/>
                  </a:ext>
                </a:extLst>
              </p:cNvPr>
              <p:cNvSpPr/>
              <p:nvPr/>
            </p:nvSpPr>
            <p:spPr>
              <a:xfrm>
                <a:off x="7321144" y="2942155"/>
                <a:ext cx="183011" cy="798469"/>
              </a:xfrm>
              <a:custGeom>
                <a:avLst/>
                <a:gdLst>
                  <a:gd name="connsiteX0" fmla="*/ 183012 w 183011"/>
                  <a:gd name="connsiteY0" fmla="*/ 4120 h 798469"/>
                  <a:gd name="connsiteX1" fmla="*/ 170594 w 183011"/>
                  <a:gd name="connsiteY1" fmla="*/ 25307 h 798469"/>
                  <a:gd name="connsiteX2" fmla="*/ 164355 w 183011"/>
                  <a:gd name="connsiteY2" fmla="*/ 50438 h 798469"/>
                  <a:gd name="connsiteX3" fmla="*/ 156292 w 183011"/>
                  <a:gd name="connsiteY3" fmla="*/ 102464 h 798469"/>
                  <a:gd name="connsiteX4" fmla="*/ 145993 w 183011"/>
                  <a:gd name="connsiteY4" fmla="*/ 154374 h 798469"/>
                  <a:gd name="connsiteX5" fmla="*/ 128337 w 183011"/>
                  <a:gd name="connsiteY5" fmla="*/ 204399 h 798469"/>
                  <a:gd name="connsiteX6" fmla="*/ 31287 w 183011"/>
                  <a:gd name="connsiteY6" fmla="*/ 391790 h 798469"/>
                  <a:gd name="connsiteX7" fmla="*/ 17750 w 183011"/>
                  <a:gd name="connsiteY7" fmla="*/ 414507 h 798469"/>
                  <a:gd name="connsiteX8" fmla="*/ 4920 w 183011"/>
                  <a:gd name="connsiteY8" fmla="*/ 437225 h 798469"/>
                  <a:gd name="connsiteX9" fmla="*/ 2507 w 183011"/>
                  <a:gd name="connsiteY9" fmla="*/ 449467 h 798469"/>
                  <a:gd name="connsiteX10" fmla="*/ 2919 w 183011"/>
                  <a:gd name="connsiteY10" fmla="*/ 452527 h 798469"/>
                  <a:gd name="connsiteX11" fmla="*/ 3861 w 183011"/>
                  <a:gd name="connsiteY11" fmla="*/ 455528 h 798469"/>
                  <a:gd name="connsiteX12" fmla="*/ 5509 w 183011"/>
                  <a:gd name="connsiteY12" fmla="*/ 462120 h 798469"/>
                  <a:gd name="connsiteX13" fmla="*/ 8451 w 183011"/>
                  <a:gd name="connsiteY13" fmla="*/ 488428 h 798469"/>
                  <a:gd name="connsiteX14" fmla="*/ 14337 w 183011"/>
                  <a:gd name="connsiteY14" fmla="*/ 593717 h 798469"/>
                  <a:gd name="connsiteX15" fmla="*/ 17809 w 183011"/>
                  <a:gd name="connsiteY15" fmla="*/ 699124 h 798469"/>
                  <a:gd name="connsiteX16" fmla="*/ 18457 w 183011"/>
                  <a:gd name="connsiteY16" fmla="*/ 725432 h 798469"/>
                  <a:gd name="connsiteX17" fmla="*/ 22812 w 183011"/>
                  <a:gd name="connsiteY17" fmla="*/ 751387 h 798469"/>
                  <a:gd name="connsiteX18" fmla="*/ 45412 w 183011"/>
                  <a:gd name="connsiteY18" fmla="*/ 798470 h 798469"/>
                  <a:gd name="connsiteX19" fmla="*/ 22459 w 183011"/>
                  <a:gd name="connsiteY19" fmla="*/ 751387 h 798469"/>
                  <a:gd name="connsiteX20" fmla="*/ 17927 w 183011"/>
                  <a:gd name="connsiteY20" fmla="*/ 725432 h 798469"/>
                  <a:gd name="connsiteX21" fmla="*/ 17044 w 183011"/>
                  <a:gd name="connsiteY21" fmla="*/ 699066 h 798469"/>
                  <a:gd name="connsiteX22" fmla="*/ 12865 w 183011"/>
                  <a:gd name="connsiteY22" fmla="*/ 593717 h 798469"/>
                  <a:gd name="connsiteX23" fmla="*/ 6274 w 183011"/>
                  <a:gd name="connsiteY23" fmla="*/ 488545 h 798469"/>
                  <a:gd name="connsiteX24" fmla="*/ 3155 w 183011"/>
                  <a:gd name="connsiteY24" fmla="*/ 462473 h 798469"/>
                  <a:gd name="connsiteX25" fmla="*/ 1624 w 183011"/>
                  <a:gd name="connsiteY25" fmla="*/ 456588 h 798469"/>
                  <a:gd name="connsiteX26" fmla="*/ 565 w 183011"/>
                  <a:gd name="connsiteY26" fmla="*/ 453292 h 798469"/>
                  <a:gd name="connsiteX27" fmla="*/ 35 w 183011"/>
                  <a:gd name="connsiteY27" fmla="*/ 449820 h 798469"/>
                  <a:gd name="connsiteX28" fmla="*/ 2507 w 183011"/>
                  <a:gd name="connsiteY28" fmla="*/ 436401 h 798469"/>
                  <a:gd name="connsiteX29" fmla="*/ 15396 w 183011"/>
                  <a:gd name="connsiteY29" fmla="*/ 413213 h 798469"/>
                  <a:gd name="connsiteX30" fmla="*/ 28697 w 183011"/>
                  <a:gd name="connsiteY30" fmla="*/ 390554 h 798469"/>
                  <a:gd name="connsiteX31" fmla="*/ 124217 w 183011"/>
                  <a:gd name="connsiteY31" fmla="*/ 202869 h 798469"/>
                  <a:gd name="connsiteX32" fmla="*/ 141226 w 183011"/>
                  <a:gd name="connsiteY32" fmla="*/ 153373 h 798469"/>
                  <a:gd name="connsiteX33" fmla="*/ 151407 w 183011"/>
                  <a:gd name="connsiteY33" fmla="*/ 101758 h 798469"/>
                  <a:gd name="connsiteX34" fmla="*/ 159176 w 183011"/>
                  <a:gd name="connsiteY34" fmla="*/ 49496 h 798469"/>
                  <a:gd name="connsiteX35" fmla="*/ 165473 w 183011"/>
                  <a:gd name="connsiteY35" fmla="*/ 23542 h 798469"/>
                  <a:gd name="connsiteX36" fmla="*/ 179422 w 183011"/>
                  <a:gd name="connsiteY36" fmla="*/ 0 h 798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83011" h="798469">
                    <a:moveTo>
                      <a:pt x="183012" y="4120"/>
                    </a:moveTo>
                    <a:cubicBezTo>
                      <a:pt x="177097" y="9982"/>
                      <a:pt x="172818" y="17285"/>
                      <a:pt x="170594" y="25307"/>
                    </a:cubicBezTo>
                    <a:cubicBezTo>
                      <a:pt x="167916" y="33523"/>
                      <a:pt x="165826" y="41922"/>
                      <a:pt x="164355" y="50438"/>
                    </a:cubicBezTo>
                    <a:cubicBezTo>
                      <a:pt x="161177" y="67623"/>
                      <a:pt x="158999" y="85044"/>
                      <a:pt x="156292" y="102464"/>
                    </a:cubicBezTo>
                    <a:cubicBezTo>
                      <a:pt x="153738" y="119932"/>
                      <a:pt x="150301" y="137253"/>
                      <a:pt x="145993" y="154374"/>
                    </a:cubicBezTo>
                    <a:cubicBezTo>
                      <a:pt x="141349" y="171459"/>
                      <a:pt x="135446" y="188179"/>
                      <a:pt x="128337" y="204399"/>
                    </a:cubicBezTo>
                    <a:cubicBezTo>
                      <a:pt x="100322" y="269138"/>
                      <a:pt x="63597" y="329405"/>
                      <a:pt x="31287" y="391790"/>
                    </a:cubicBezTo>
                    <a:cubicBezTo>
                      <a:pt x="26990" y="399500"/>
                      <a:pt x="22459" y="407033"/>
                      <a:pt x="17750" y="414507"/>
                    </a:cubicBezTo>
                    <a:cubicBezTo>
                      <a:pt x="12913" y="421746"/>
                      <a:pt x="8622" y="429344"/>
                      <a:pt x="4920" y="437225"/>
                    </a:cubicBezTo>
                    <a:cubicBezTo>
                      <a:pt x="3172" y="441062"/>
                      <a:pt x="2342" y="445253"/>
                      <a:pt x="2507" y="449467"/>
                    </a:cubicBezTo>
                    <a:lnTo>
                      <a:pt x="2919" y="452527"/>
                    </a:lnTo>
                    <a:lnTo>
                      <a:pt x="3861" y="455528"/>
                    </a:lnTo>
                    <a:cubicBezTo>
                      <a:pt x="4449" y="457647"/>
                      <a:pt x="5038" y="459942"/>
                      <a:pt x="5509" y="462120"/>
                    </a:cubicBezTo>
                    <a:cubicBezTo>
                      <a:pt x="6862" y="470889"/>
                      <a:pt x="7745" y="479776"/>
                      <a:pt x="8451" y="488428"/>
                    </a:cubicBezTo>
                    <a:cubicBezTo>
                      <a:pt x="11276" y="523740"/>
                      <a:pt x="12807" y="558640"/>
                      <a:pt x="14337" y="593717"/>
                    </a:cubicBezTo>
                    <a:cubicBezTo>
                      <a:pt x="15867" y="628794"/>
                      <a:pt x="16926" y="663989"/>
                      <a:pt x="17809" y="699124"/>
                    </a:cubicBezTo>
                    <a:cubicBezTo>
                      <a:pt x="18103" y="707894"/>
                      <a:pt x="17809" y="716780"/>
                      <a:pt x="18457" y="725432"/>
                    </a:cubicBezTo>
                    <a:cubicBezTo>
                      <a:pt x="19021" y="734207"/>
                      <a:pt x="20481" y="742906"/>
                      <a:pt x="22812" y="751387"/>
                    </a:cubicBezTo>
                    <a:cubicBezTo>
                      <a:pt x="27803" y="768178"/>
                      <a:pt x="35430" y="784074"/>
                      <a:pt x="45412" y="798470"/>
                    </a:cubicBezTo>
                    <a:cubicBezTo>
                      <a:pt x="35318" y="784092"/>
                      <a:pt x="27567" y="768195"/>
                      <a:pt x="22459" y="751387"/>
                    </a:cubicBezTo>
                    <a:cubicBezTo>
                      <a:pt x="20040" y="742917"/>
                      <a:pt x="18515" y="734219"/>
                      <a:pt x="17927" y="725432"/>
                    </a:cubicBezTo>
                    <a:cubicBezTo>
                      <a:pt x="17456" y="716663"/>
                      <a:pt x="17397" y="707776"/>
                      <a:pt x="17044" y="699066"/>
                    </a:cubicBezTo>
                    <a:cubicBezTo>
                      <a:pt x="15943" y="663753"/>
                      <a:pt x="14554" y="628635"/>
                      <a:pt x="12865" y="593717"/>
                    </a:cubicBezTo>
                    <a:cubicBezTo>
                      <a:pt x="11100" y="558405"/>
                      <a:pt x="9334" y="523505"/>
                      <a:pt x="6274" y="488545"/>
                    </a:cubicBezTo>
                    <a:cubicBezTo>
                      <a:pt x="5450" y="479835"/>
                      <a:pt x="4567" y="470889"/>
                      <a:pt x="3155" y="462473"/>
                    </a:cubicBezTo>
                    <a:cubicBezTo>
                      <a:pt x="2684" y="460413"/>
                      <a:pt x="2154" y="458412"/>
                      <a:pt x="1624" y="456588"/>
                    </a:cubicBezTo>
                    <a:lnTo>
                      <a:pt x="565" y="453292"/>
                    </a:lnTo>
                    <a:lnTo>
                      <a:pt x="35" y="449820"/>
                    </a:lnTo>
                    <a:cubicBezTo>
                      <a:pt x="-188" y="445217"/>
                      <a:pt x="653" y="440621"/>
                      <a:pt x="2507" y="436401"/>
                    </a:cubicBezTo>
                    <a:cubicBezTo>
                      <a:pt x="6215" y="428362"/>
                      <a:pt x="10529" y="420610"/>
                      <a:pt x="15396" y="413213"/>
                    </a:cubicBezTo>
                    <a:cubicBezTo>
                      <a:pt x="20046" y="405738"/>
                      <a:pt x="24518" y="398205"/>
                      <a:pt x="28697" y="390554"/>
                    </a:cubicBezTo>
                    <a:cubicBezTo>
                      <a:pt x="60655" y="327992"/>
                      <a:pt x="96909" y="267432"/>
                      <a:pt x="124217" y="202869"/>
                    </a:cubicBezTo>
                    <a:cubicBezTo>
                      <a:pt x="131156" y="186831"/>
                      <a:pt x="136841" y="170288"/>
                      <a:pt x="141226" y="153373"/>
                    </a:cubicBezTo>
                    <a:cubicBezTo>
                      <a:pt x="145481" y="136353"/>
                      <a:pt x="148882" y="119126"/>
                      <a:pt x="151407" y="101758"/>
                    </a:cubicBezTo>
                    <a:cubicBezTo>
                      <a:pt x="153997" y="84102"/>
                      <a:pt x="156057" y="66917"/>
                      <a:pt x="159176" y="49496"/>
                    </a:cubicBezTo>
                    <a:cubicBezTo>
                      <a:pt x="160641" y="40703"/>
                      <a:pt x="162742" y="32028"/>
                      <a:pt x="165473" y="23542"/>
                    </a:cubicBezTo>
                    <a:cubicBezTo>
                      <a:pt x="167980" y="14608"/>
                      <a:pt x="172789" y="6492"/>
                      <a:pt x="1794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5B16857-F114-430E-9D2E-9F553BE848B7}"/>
                  </a:ext>
                </a:extLst>
              </p:cNvPr>
              <p:cNvSpPr/>
              <p:nvPr/>
            </p:nvSpPr>
            <p:spPr>
              <a:xfrm>
                <a:off x="7282454" y="3551762"/>
                <a:ext cx="33252" cy="305627"/>
              </a:xfrm>
              <a:custGeom>
                <a:avLst/>
                <a:gdLst>
                  <a:gd name="connsiteX0" fmla="*/ 1766 w 33252"/>
                  <a:gd name="connsiteY0" fmla="*/ 59 h 305627"/>
                  <a:gd name="connsiteX1" fmla="*/ 8593 w 33252"/>
                  <a:gd name="connsiteY1" fmla="*/ 37725 h 305627"/>
                  <a:gd name="connsiteX2" fmla="*/ 20775 w 33252"/>
                  <a:gd name="connsiteY2" fmla="*/ 74509 h 305627"/>
                  <a:gd name="connsiteX3" fmla="*/ 29839 w 33252"/>
                  <a:gd name="connsiteY3" fmla="*/ 112175 h 305627"/>
                  <a:gd name="connsiteX4" fmla="*/ 33252 w 33252"/>
                  <a:gd name="connsiteY4" fmla="*/ 150784 h 305627"/>
                  <a:gd name="connsiteX5" fmla="*/ 31487 w 33252"/>
                  <a:gd name="connsiteY5" fmla="*/ 228235 h 305627"/>
                  <a:gd name="connsiteX6" fmla="*/ 28897 w 33252"/>
                  <a:gd name="connsiteY6" fmla="*/ 305628 h 305627"/>
                  <a:gd name="connsiteX7" fmla="*/ 31134 w 33252"/>
                  <a:gd name="connsiteY7" fmla="*/ 228235 h 305627"/>
                  <a:gd name="connsiteX8" fmla="*/ 32487 w 33252"/>
                  <a:gd name="connsiteY8" fmla="*/ 150842 h 305627"/>
                  <a:gd name="connsiteX9" fmla="*/ 28897 w 33252"/>
                  <a:gd name="connsiteY9" fmla="*/ 112352 h 305627"/>
                  <a:gd name="connsiteX10" fmla="*/ 19422 w 33252"/>
                  <a:gd name="connsiteY10" fmla="*/ 74803 h 305627"/>
                  <a:gd name="connsiteX11" fmla="*/ 7121 w 33252"/>
                  <a:gd name="connsiteY11" fmla="*/ 38137 h 305627"/>
                  <a:gd name="connsiteX12" fmla="*/ 0 w 33252"/>
                  <a:gd name="connsiteY12" fmla="*/ 0 h 30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52" h="305627">
                    <a:moveTo>
                      <a:pt x="1766" y="59"/>
                    </a:moveTo>
                    <a:cubicBezTo>
                      <a:pt x="1807" y="12918"/>
                      <a:pt x="4120" y="25672"/>
                      <a:pt x="8593" y="37725"/>
                    </a:cubicBezTo>
                    <a:cubicBezTo>
                      <a:pt x="12595" y="49967"/>
                      <a:pt x="17068" y="62091"/>
                      <a:pt x="20775" y="74509"/>
                    </a:cubicBezTo>
                    <a:cubicBezTo>
                      <a:pt x="24619" y="86851"/>
                      <a:pt x="27650" y="99434"/>
                      <a:pt x="29839" y="112175"/>
                    </a:cubicBezTo>
                    <a:cubicBezTo>
                      <a:pt x="31858" y="124953"/>
                      <a:pt x="32999" y="137853"/>
                      <a:pt x="33252" y="150784"/>
                    </a:cubicBezTo>
                    <a:cubicBezTo>
                      <a:pt x="33252" y="176620"/>
                      <a:pt x="32840" y="202457"/>
                      <a:pt x="31487" y="228235"/>
                    </a:cubicBezTo>
                    <a:cubicBezTo>
                      <a:pt x="30133" y="254013"/>
                      <a:pt x="27956" y="279850"/>
                      <a:pt x="28897" y="305628"/>
                    </a:cubicBezTo>
                    <a:cubicBezTo>
                      <a:pt x="27838" y="279850"/>
                      <a:pt x="30074" y="254013"/>
                      <a:pt x="31134" y="228235"/>
                    </a:cubicBezTo>
                    <a:cubicBezTo>
                      <a:pt x="32193" y="202457"/>
                      <a:pt x="32899" y="176620"/>
                      <a:pt x="32487" y="150842"/>
                    </a:cubicBezTo>
                    <a:cubicBezTo>
                      <a:pt x="32234" y="137942"/>
                      <a:pt x="31040" y="125076"/>
                      <a:pt x="28897" y="112352"/>
                    </a:cubicBezTo>
                    <a:cubicBezTo>
                      <a:pt x="26567" y="99640"/>
                      <a:pt x="23406" y="87098"/>
                      <a:pt x="19422" y="74803"/>
                    </a:cubicBezTo>
                    <a:cubicBezTo>
                      <a:pt x="15655" y="62503"/>
                      <a:pt x="11182" y="50379"/>
                      <a:pt x="7121" y="38137"/>
                    </a:cubicBezTo>
                    <a:cubicBezTo>
                      <a:pt x="2525" y="25943"/>
                      <a:pt x="112" y="1303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FF509FF9-C926-4D5D-AEB2-25A0D1882B39}"/>
                  </a:ext>
                </a:extLst>
              </p:cNvPr>
              <p:cNvSpPr/>
              <p:nvPr/>
            </p:nvSpPr>
            <p:spPr>
              <a:xfrm>
                <a:off x="7580548" y="2589974"/>
                <a:ext cx="68830" cy="318064"/>
              </a:xfrm>
              <a:custGeom>
                <a:avLst/>
                <a:gdLst>
                  <a:gd name="connsiteX0" fmla="*/ 31546 w 68830"/>
                  <a:gd name="connsiteY0" fmla="*/ 312690 h 318064"/>
                  <a:gd name="connsiteX1" fmla="*/ 40727 w 68830"/>
                  <a:gd name="connsiteY1" fmla="*/ 310395 h 318064"/>
                  <a:gd name="connsiteX2" fmla="*/ 49731 w 68830"/>
                  <a:gd name="connsiteY2" fmla="*/ 304510 h 318064"/>
                  <a:gd name="connsiteX3" fmla="*/ 61855 w 68830"/>
                  <a:gd name="connsiteY3" fmla="*/ 287442 h 318064"/>
                  <a:gd name="connsiteX4" fmla="*/ 63091 w 68830"/>
                  <a:gd name="connsiteY4" fmla="*/ 266255 h 318064"/>
                  <a:gd name="connsiteX5" fmla="*/ 60149 w 68830"/>
                  <a:gd name="connsiteY5" fmla="*/ 255720 h 318064"/>
                  <a:gd name="connsiteX6" fmla="*/ 58148 w 68830"/>
                  <a:gd name="connsiteY6" fmla="*/ 250599 h 318064"/>
                  <a:gd name="connsiteX7" fmla="*/ 55617 w 68830"/>
                  <a:gd name="connsiteY7" fmla="*/ 245656 h 318064"/>
                  <a:gd name="connsiteX8" fmla="*/ 32075 w 68830"/>
                  <a:gd name="connsiteY8" fmla="*/ 207048 h 318064"/>
                  <a:gd name="connsiteX9" fmla="*/ 8534 w 68830"/>
                  <a:gd name="connsiteY9" fmla="*/ 168145 h 318064"/>
                  <a:gd name="connsiteX10" fmla="*/ 1236 w 68830"/>
                  <a:gd name="connsiteY10" fmla="*/ 146369 h 318064"/>
                  <a:gd name="connsiteX11" fmla="*/ 1236 w 68830"/>
                  <a:gd name="connsiteY11" fmla="*/ 123358 h 318064"/>
                  <a:gd name="connsiteX12" fmla="*/ 22070 w 68830"/>
                  <a:gd name="connsiteY12" fmla="*/ 82866 h 318064"/>
                  <a:gd name="connsiteX13" fmla="*/ 44788 w 68830"/>
                  <a:gd name="connsiteY13" fmla="*/ 43670 h 318064"/>
                  <a:gd name="connsiteX14" fmla="*/ 51674 w 68830"/>
                  <a:gd name="connsiteY14" fmla="*/ 22188 h 318064"/>
                  <a:gd name="connsiteX15" fmla="*/ 55970 w 68830"/>
                  <a:gd name="connsiteY15" fmla="*/ 0 h 318064"/>
                  <a:gd name="connsiteX16" fmla="*/ 52027 w 68830"/>
                  <a:gd name="connsiteY16" fmla="*/ 22247 h 318064"/>
                  <a:gd name="connsiteX17" fmla="*/ 45023 w 68830"/>
                  <a:gd name="connsiteY17" fmla="*/ 43905 h 318064"/>
                  <a:gd name="connsiteX18" fmla="*/ 22894 w 68830"/>
                  <a:gd name="connsiteY18" fmla="*/ 83631 h 318064"/>
                  <a:gd name="connsiteX19" fmla="*/ 3002 w 68830"/>
                  <a:gd name="connsiteY19" fmla="*/ 123711 h 318064"/>
                  <a:gd name="connsiteX20" fmla="*/ 3590 w 68830"/>
                  <a:gd name="connsiteY20" fmla="*/ 145781 h 318064"/>
                  <a:gd name="connsiteX21" fmla="*/ 11006 w 68830"/>
                  <a:gd name="connsiteY21" fmla="*/ 166792 h 318064"/>
                  <a:gd name="connsiteX22" fmla="*/ 35195 w 68830"/>
                  <a:gd name="connsiteY22" fmla="*/ 204929 h 318064"/>
                  <a:gd name="connsiteX23" fmla="*/ 59560 w 68830"/>
                  <a:gd name="connsiteY23" fmla="*/ 243537 h 318064"/>
                  <a:gd name="connsiteX24" fmla="*/ 62267 w 68830"/>
                  <a:gd name="connsiteY24" fmla="*/ 248657 h 318064"/>
                  <a:gd name="connsiteX25" fmla="*/ 64504 w 68830"/>
                  <a:gd name="connsiteY25" fmla="*/ 254072 h 318064"/>
                  <a:gd name="connsiteX26" fmla="*/ 67858 w 68830"/>
                  <a:gd name="connsiteY26" fmla="*/ 265313 h 318064"/>
                  <a:gd name="connsiteX27" fmla="*/ 66799 w 68830"/>
                  <a:gd name="connsiteY27" fmla="*/ 288854 h 318064"/>
                  <a:gd name="connsiteX28" fmla="*/ 53322 w 68830"/>
                  <a:gd name="connsiteY28" fmla="*/ 308512 h 318064"/>
                  <a:gd name="connsiteX29" fmla="*/ 43199 w 68830"/>
                  <a:gd name="connsiteY29" fmla="*/ 315044 h 318064"/>
                  <a:gd name="connsiteX30" fmla="*/ 30604 w 68830"/>
                  <a:gd name="connsiteY30" fmla="*/ 318046 h 31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8830" h="318064">
                    <a:moveTo>
                      <a:pt x="31546" y="312690"/>
                    </a:moveTo>
                    <a:cubicBezTo>
                      <a:pt x="34741" y="312655"/>
                      <a:pt x="37890" y="311866"/>
                      <a:pt x="40727" y="310395"/>
                    </a:cubicBezTo>
                    <a:cubicBezTo>
                      <a:pt x="43958" y="308812"/>
                      <a:pt x="46983" y="306834"/>
                      <a:pt x="49731" y="304510"/>
                    </a:cubicBezTo>
                    <a:cubicBezTo>
                      <a:pt x="55264" y="300043"/>
                      <a:pt x="59460" y="294140"/>
                      <a:pt x="61855" y="287442"/>
                    </a:cubicBezTo>
                    <a:cubicBezTo>
                      <a:pt x="64033" y="280591"/>
                      <a:pt x="64457" y="273311"/>
                      <a:pt x="63091" y="266255"/>
                    </a:cubicBezTo>
                    <a:cubicBezTo>
                      <a:pt x="62462" y="262653"/>
                      <a:pt x="61479" y="259127"/>
                      <a:pt x="60149" y="255720"/>
                    </a:cubicBezTo>
                    <a:cubicBezTo>
                      <a:pt x="59442" y="254013"/>
                      <a:pt x="58913" y="252247"/>
                      <a:pt x="58148" y="250599"/>
                    </a:cubicBezTo>
                    <a:lnTo>
                      <a:pt x="55617" y="245656"/>
                    </a:lnTo>
                    <a:cubicBezTo>
                      <a:pt x="48496" y="232531"/>
                      <a:pt x="40256" y="219701"/>
                      <a:pt x="32075" y="207048"/>
                    </a:cubicBezTo>
                    <a:cubicBezTo>
                      <a:pt x="23441" y="194574"/>
                      <a:pt x="15579" y="181582"/>
                      <a:pt x="8534" y="168145"/>
                    </a:cubicBezTo>
                    <a:cubicBezTo>
                      <a:pt x="5209" y="161216"/>
                      <a:pt x="2760" y="153902"/>
                      <a:pt x="1236" y="146369"/>
                    </a:cubicBezTo>
                    <a:cubicBezTo>
                      <a:pt x="-412" y="138787"/>
                      <a:pt x="-412" y="130940"/>
                      <a:pt x="1236" y="123358"/>
                    </a:cubicBezTo>
                    <a:cubicBezTo>
                      <a:pt x="4591" y="108056"/>
                      <a:pt x="13890" y="95461"/>
                      <a:pt x="22070" y="82866"/>
                    </a:cubicBezTo>
                    <a:cubicBezTo>
                      <a:pt x="30769" y="70486"/>
                      <a:pt x="38367" y="57371"/>
                      <a:pt x="44788" y="43670"/>
                    </a:cubicBezTo>
                    <a:cubicBezTo>
                      <a:pt x="47925" y="36807"/>
                      <a:pt x="50238" y="29596"/>
                      <a:pt x="51674" y="22188"/>
                    </a:cubicBezTo>
                    <a:cubicBezTo>
                      <a:pt x="53145" y="14831"/>
                      <a:pt x="52498" y="6886"/>
                      <a:pt x="55970" y="0"/>
                    </a:cubicBezTo>
                    <a:cubicBezTo>
                      <a:pt x="52556" y="6945"/>
                      <a:pt x="53439" y="14772"/>
                      <a:pt x="52027" y="22247"/>
                    </a:cubicBezTo>
                    <a:cubicBezTo>
                      <a:pt x="50555" y="29718"/>
                      <a:pt x="48207" y="36987"/>
                      <a:pt x="45023" y="43905"/>
                    </a:cubicBezTo>
                    <a:cubicBezTo>
                      <a:pt x="38802" y="57757"/>
                      <a:pt x="31398" y="71048"/>
                      <a:pt x="22894" y="83631"/>
                    </a:cubicBezTo>
                    <a:cubicBezTo>
                      <a:pt x="14890" y="96344"/>
                      <a:pt x="5944" y="109056"/>
                      <a:pt x="3002" y="123711"/>
                    </a:cubicBezTo>
                    <a:cubicBezTo>
                      <a:pt x="1607" y="131024"/>
                      <a:pt x="1807" y="138552"/>
                      <a:pt x="3590" y="145781"/>
                    </a:cubicBezTo>
                    <a:cubicBezTo>
                      <a:pt x="5167" y="153069"/>
                      <a:pt x="7657" y="160129"/>
                      <a:pt x="11006" y="166792"/>
                    </a:cubicBezTo>
                    <a:cubicBezTo>
                      <a:pt x="18304" y="179975"/>
                      <a:pt x="26378" y="192710"/>
                      <a:pt x="35195" y="204929"/>
                    </a:cubicBezTo>
                    <a:cubicBezTo>
                      <a:pt x="43670" y="217582"/>
                      <a:pt x="52027" y="230118"/>
                      <a:pt x="59560" y="243537"/>
                    </a:cubicBezTo>
                    <a:lnTo>
                      <a:pt x="62267" y="248657"/>
                    </a:lnTo>
                    <a:cubicBezTo>
                      <a:pt x="63150" y="250364"/>
                      <a:pt x="63739" y="252247"/>
                      <a:pt x="64504" y="254072"/>
                    </a:cubicBezTo>
                    <a:cubicBezTo>
                      <a:pt x="65981" y="257703"/>
                      <a:pt x="67105" y="261464"/>
                      <a:pt x="67858" y="265313"/>
                    </a:cubicBezTo>
                    <a:cubicBezTo>
                      <a:pt x="69447" y="273129"/>
                      <a:pt x="69083" y="281215"/>
                      <a:pt x="66799" y="288854"/>
                    </a:cubicBezTo>
                    <a:cubicBezTo>
                      <a:pt x="64186" y="296517"/>
                      <a:pt x="59525" y="303315"/>
                      <a:pt x="53322" y="308512"/>
                    </a:cubicBezTo>
                    <a:cubicBezTo>
                      <a:pt x="50243" y="311113"/>
                      <a:pt x="46842" y="313308"/>
                      <a:pt x="43199" y="315044"/>
                    </a:cubicBezTo>
                    <a:cubicBezTo>
                      <a:pt x="39356" y="317175"/>
                      <a:pt x="35000" y="318217"/>
                      <a:pt x="30604" y="3180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8DC7FCB7-C677-4C5F-B771-D62F779BB5FC}"/>
                  </a:ext>
                </a:extLst>
              </p:cNvPr>
              <p:cNvSpPr/>
              <p:nvPr/>
            </p:nvSpPr>
            <p:spPr>
              <a:xfrm>
                <a:off x="7554731" y="2589267"/>
                <a:ext cx="27532" cy="130773"/>
              </a:xfrm>
              <a:custGeom>
                <a:avLst/>
                <a:gdLst>
                  <a:gd name="connsiteX0" fmla="*/ 2217 w 27532"/>
                  <a:gd name="connsiteY0" fmla="*/ 0 h 130773"/>
                  <a:gd name="connsiteX1" fmla="*/ 216 w 27532"/>
                  <a:gd name="connsiteY1" fmla="*/ 33841 h 130773"/>
                  <a:gd name="connsiteX2" fmla="*/ 2806 w 27532"/>
                  <a:gd name="connsiteY2" fmla="*/ 50555 h 130773"/>
                  <a:gd name="connsiteX3" fmla="*/ 8691 w 27532"/>
                  <a:gd name="connsiteY3" fmla="*/ 66564 h 130773"/>
                  <a:gd name="connsiteX4" fmla="*/ 12340 w 27532"/>
                  <a:gd name="connsiteY4" fmla="*/ 83219 h 130773"/>
                  <a:gd name="connsiteX5" fmla="*/ 13811 w 27532"/>
                  <a:gd name="connsiteY5" fmla="*/ 99934 h 130773"/>
                  <a:gd name="connsiteX6" fmla="*/ 22110 w 27532"/>
                  <a:gd name="connsiteY6" fmla="*/ 114529 h 130773"/>
                  <a:gd name="connsiteX7" fmla="*/ 27524 w 27532"/>
                  <a:gd name="connsiteY7" fmla="*/ 130773 h 130773"/>
                  <a:gd name="connsiteX8" fmla="*/ 26112 w 27532"/>
                  <a:gd name="connsiteY8" fmla="*/ 130773 h 130773"/>
                  <a:gd name="connsiteX9" fmla="*/ 21050 w 27532"/>
                  <a:gd name="connsiteY9" fmla="*/ 115412 h 130773"/>
                  <a:gd name="connsiteX10" fmla="*/ 12752 w 27532"/>
                  <a:gd name="connsiteY10" fmla="*/ 100463 h 130773"/>
                  <a:gd name="connsiteX11" fmla="*/ 11398 w 27532"/>
                  <a:gd name="connsiteY11" fmla="*/ 83455 h 130773"/>
                  <a:gd name="connsiteX12" fmla="*/ 7985 w 27532"/>
                  <a:gd name="connsiteY12" fmla="*/ 67034 h 130773"/>
                  <a:gd name="connsiteX13" fmla="*/ 2511 w 27532"/>
                  <a:gd name="connsiteY13" fmla="*/ 50909 h 130773"/>
                  <a:gd name="connsiteX14" fmla="*/ 40 w 27532"/>
                  <a:gd name="connsiteY14" fmla="*/ 34076 h 130773"/>
                  <a:gd name="connsiteX15" fmla="*/ 2217 w 27532"/>
                  <a:gd name="connsiteY15" fmla="*/ 0 h 13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532" h="130773">
                    <a:moveTo>
                      <a:pt x="2217" y="0"/>
                    </a:moveTo>
                    <a:cubicBezTo>
                      <a:pt x="610" y="11205"/>
                      <a:pt x="-60" y="22525"/>
                      <a:pt x="216" y="33841"/>
                    </a:cubicBezTo>
                    <a:cubicBezTo>
                      <a:pt x="487" y="39489"/>
                      <a:pt x="1352" y="45091"/>
                      <a:pt x="2806" y="50555"/>
                    </a:cubicBezTo>
                    <a:cubicBezTo>
                      <a:pt x="4277" y="56029"/>
                      <a:pt x="6514" y="61208"/>
                      <a:pt x="8691" y="66564"/>
                    </a:cubicBezTo>
                    <a:cubicBezTo>
                      <a:pt x="10751" y="71896"/>
                      <a:pt x="11981" y="77513"/>
                      <a:pt x="12340" y="83219"/>
                    </a:cubicBezTo>
                    <a:cubicBezTo>
                      <a:pt x="12046" y="88832"/>
                      <a:pt x="12546" y="94458"/>
                      <a:pt x="13811" y="99934"/>
                    </a:cubicBezTo>
                    <a:cubicBezTo>
                      <a:pt x="15965" y="105123"/>
                      <a:pt x="18749" y="110026"/>
                      <a:pt x="22110" y="114529"/>
                    </a:cubicBezTo>
                    <a:cubicBezTo>
                      <a:pt x="25759" y="119146"/>
                      <a:pt x="27671" y="124892"/>
                      <a:pt x="27524" y="130773"/>
                    </a:cubicBezTo>
                    <a:lnTo>
                      <a:pt x="26112" y="130773"/>
                    </a:lnTo>
                    <a:cubicBezTo>
                      <a:pt x="26200" y="125230"/>
                      <a:pt x="24417" y="119818"/>
                      <a:pt x="21050" y="115412"/>
                    </a:cubicBezTo>
                    <a:cubicBezTo>
                      <a:pt x="17649" y="110810"/>
                      <a:pt x="14859" y="105784"/>
                      <a:pt x="12752" y="100463"/>
                    </a:cubicBezTo>
                    <a:cubicBezTo>
                      <a:pt x="11487" y="94889"/>
                      <a:pt x="11028" y="89160"/>
                      <a:pt x="11398" y="83455"/>
                    </a:cubicBezTo>
                    <a:cubicBezTo>
                      <a:pt x="11151" y="77834"/>
                      <a:pt x="9998" y="72290"/>
                      <a:pt x="7985" y="67034"/>
                    </a:cubicBezTo>
                    <a:cubicBezTo>
                      <a:pt x="6160" y="61679"/>
                      <a:pt x="3924" y="56382"/>
                      <a:pt x="2511" y="50909"/>
                    </a:cubicBezTo>
                    <a:cubicBezTo>
                      <a:pt x="1075" y="45405"/>
                      <a:pt x="246" y="39760"/>
                      <a:pt x="40" y="34076"/>
                    </a:cubicBezTo>
                    <a:cubicBezTo>
                      <a:pt x="-184" y="22677"/>
                      <a:pt x="540" y="11278"/>
                      <a:pt x="22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6C33C525-571C-432F-AEA1-C4F1843781E0}"/>
                  </a:ext>
                </a:extLst>
              </p:cNvPr>
              <p:cNvSpPr/>
              <p:nvPr/>
            </p:nvSpPr>
            <p:spPr>
              <a:xfrm>
                <a:off x="7612682" y="2632819"/>
                <a:ext cx="31133" cy="24188"/>
              </a:xfrm>
              <a:custGeom>
                <a:avLst/>
                <a:gdLst>
                  <a:gd name="connsiteX0" fmla="*/ 31134 w 31133"/>
                  <a:gd name="connsiteY0" fmla="*/ 0 h 24188"/>
                  <a:gd name="connsiteX1" fmla="*/ 24660 w 31133"/>
                  <a:gd name="connsiteY1" fmla="*/ 7828 h 24188"/>
                  <a:gd name="connsiteX2" fmla="*/ 16067 w 31133"/>
                  <a:gd name="connsiteY2" fmla="*/ 13007 h 24188"/>
                  <a:gd name="connsiteX3" fmla="*/ 530 w 31133"/>
                  <a:gd name="connsiteY3" fmla="*/ 24189 h 24188"/>
                  <a:gd name="connsiteX4" fmla="*/ 0 w 31133"/>
                  <a:gd name="connsiteY4" fmla="*/ 24189 h 24188"/>
                  <a:gd name="connsiteX5" fmla="*/ 7004 w 31133"/>
                  <a:gd name="connsiteY5" fmla="*/ 16361 h 24188"/>
                  <a:gd name="connsiteX6" fmla="*/ 16361 w 31133"/>
                  <a:gd name="connsiteY6" fmla="*/ 12712 h 24188"/>
                  <a:gd name="connsiteX7" fmla="*/ 24895 w 31133"/>
                  <a:gd name="connsiteY7" fmla="*/ 7710 h 24188"/>
                  <a:gd name="connsiteX8" fmla="*/ 31134 w 31133"/>
                  <a:gd name="connsiteY8" fmla="*/ 0 h 24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33" h="24188">
                    <a:moveTo>
                      <a:pt x="31134" y="0"/>
                    </a:moveTo>
                    <a:cubicBezTo>
                      <a:pt x="29215" y="2797"/>
                      <a:pt x="27049" y="5417"/>
                      <a:pt x="24660" y="7828"/>
                    </a:cubicBezTo>
                    <a:cubicBezTo>
                      <a:pt x="22311" y="10292"/>
                      <a:pt x="19345" y="12081"/>
                      <a:pt x="16067" y="13007"/>
                    </a:cubicBezTo>
                    <a:cubicBezTo>
                      <a:pt x="9369" y="13965"/>
                      <a:pt x="3567" y="18142"/>
                      <a:pt x="530" y="24189"/>
                    </a:cubicBezTo>
                    <a:lnTo>
                      <a:pt x="0" y="24189"/>
                    </a:lnTo>
                    <a:cubicBezTo>
                      <a:pt x="1677" y="21061"/>
                      <a:pt x="4079" y="18378"/>
                      <a:pt x="7004" y="16361"/>
                    </a:cubicBezTo>
                    <a:cubicBezTo>
                      <a:pt x="9811" y="14459"/>
                      <a:pt x="13007" y="13211"/>
                      <a:pt x="16361" y="12712"/>
                    </a:cubicBezTo>
                    <a:cubicBezTo>
                      <a:pt x="19592" y="11822"/>
                      <a:pt x="22541" y="10097"/>
                      <a:pt x="24895" y="7710"/>
                    </a:cubicBezTo>
                    <a:cubicBezTo>
                      <a:pt x="27208" y="5339"/>
                      <a:pt x="29297" y="2758"/>
                      <a:pt x="3113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23EF1A5D-9A8E-4BF3-96BD-394BF915FA65}"/>
                  </a:ext>
                </a:extLst>
              </p:cNvPr>
              <p:cNvSpPr/>
              <p:nvPr/>
            </p:nvSpPr>
            <p:spPr>
              <a:xfrm>
                <a:off x="7695784" y="2661971"/>
                <a:ext cx="93342" cy="43532"/>
              </a:xfrm>
              <a:custGeom>
                <a:avLst/>
                <a:gdLst>
                  <a:gd name="connsiteX0" fmla="*/ 93342 w 93342"/>
                  <a:gd name="connsiteY0" fmla="*/ 864 h 43532"/>
                  <a:gd name="connsiteX1" fmla="*/ 67505 w 93342"/>
                  <a:gd name="connsiteY1" fmla="*/ 5219 h 43532"/>
                  <a:gd name="connsiteX2" fmla="*/ 44258 w 93342"/>
                  <a:gd name="connsiteY2" fmla="*/ 18873 h 43532"/>
                  <a:gd name="connsiteX3" fmla="*/ 17951 w 93342"/>
                  <a:gd name="connsiteY3" fmla="*/ 24052 h 43532"/>
                  <a:gd name="connsiteX4" fmla="*/ 1413 w 93342"/>
                  <a:gd name="connsiteY4" fmla="*/ 43533 h 43532"/>
                  <a:gd name="connsiteX5" fmla="*/ 0 w 93342"/>
                  <a:gd name="connsiteY5" fmla="*/ 43121 h 43532"/>
                  <a:gd name="connsiteX6" fmla="*/ 17656 w 93342"/>
                  <a:gd name="connsiteY6" fmla="*/ 23052 h 43532"/>
                  <a:gd name="connsiteX7" fmla="*/ 44140 w 93342"/>
                  <a:gd name="connsiteY7" fmla="*/ 18167 h 43532"/>
                  <a:gd name="connsiteX8" fmla="*/ 67388 w 93342"/>
                  <a:gd name="connsiteY8" fmla="*/ 4925 h 43532"/>
                  <a:gd name="connsiteX9" fmla="*/ 93342 w 93342"/>
                  <a:gd name="connsiteY9" fmla="*/ 864 h 4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42" h="43532">
                    <a:moveTo>
                      <a:pt x="93342" y="864"/>
                    </a:moveTo>
                    <a:cubicBezTo>
                      <a:pt x="84491" y="-1051"/>
                      <a:pt x="75239" y="508"/>
                      <a:pt x="67505" y="5219"/>
                    </a:cubicBezTo>
                    <a:cubicBezTo>
                      <a:pt x="59737" y="9692"/>
                      <a:pt x="53027" y="16107"/>
                      <a:pt x="44258" y="18873"/>
                    </a:cubicBezTo>
                    <a:cubicBezTo>
                      <a:pt x="35489" y="21639"/>
                      <a:pt x="26072" y="20286"/>
                      <a:pt x="17951" y="24052"/>
                    </a:cubicBezTo>
                    <a:cubicBezTo>
                      <a:pt x="9829" y="27778"/>
                      <a:pt x="3773" y="34912"/>
                      <a:pt x="1413" y="43533"/>
                    </a:cubicBezTo>
                    <a:lnTo>
                      <a:pt x="0" y="43121"/>
                    </a:lnTo>
                    <a:cubicBezTo>
                      <a:pt x="2596" y="34133"/>
                      <a:pt x="9075" y="26774"/>
                      <a:pt x="17656" y="23052"/>
                    </a:cubicBezTo>
                    <a:cubicBezTo>
                      <a:pt x="26190" y="19226"/>
                      <a:pt x="35312" y="20757"/>
                      <a:pt x="44140" y="18167"/>
                    </a:cubicBezTo>
                    <a:cubicBezTo>
                      <a:pt x="52968" y="15577"/>
                      <a:pt x="59560" y="9280"/>
                      <a:pt x="67388" y="4925"/>
                    </a:cubicBezTo>
                    <a:cubicBezTo>
                      <a:pt x="75215" y="335"/>
                      <a:pt x="84491" y="-1116"/>
                      <a:pt x="93342" y="864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283551E-917C-49B9-AAF3-44BB757C9B52}"/>
                  </a:ext>
                </a:extLst>
              </p:cNvPr>
              <p:cNvSpPr/>
              <p:nvPr/>
            </p:nvSpPr>
            <p:spPr>
              <a:xfrm>
                <a:off x="7745221" y="2613515"/>
                <a:ext cx="39726" cy="30191"/>
              </a:xfrm>
              <a:custGeom>
                <a:avLst/>
                <a:gdLst>
                  <a:gd name="connsiteX0" fmla="*/ 39726 w 39726"/>
                  <a:gd name="connsiteY0" fmla="*/ 0 h 30191"/>
                  <a:gd name="connsiteX1" fmla="*/ 31134 w 39726"/>
                  <a:gd name="connsiteY1" fmla="*/ 8946 h 30191"/>
                  <a:gd name="connsiteX2" fmla="*/ 21599 w 39726"/>
                  <a:gd name="connsiteY2" fmla="*/ 17068 h 30191"/>
                  <a:gd name="connsiteX3" fmla="*/ 10241 w 39726"/>
                  <a:gd name="connsiteY3" fmla="*/ 22011 h 30191"/>
                  <a:gd name="connsiteX4" fmla="*/ 1001 w 39726"/>
                  <a:gd name="connsiteY4" fmla="*/ 30192 h 30191"/>
                  <a:gd name="connsiteX5" fmla="*/ 0 w 39726"/>
                  <a:gd name="connsiteY5" fmla="*/ 29545 h 30191"/>
                  <a:gd name="connsiteX6" fmla="*/ 9829 w 39726"/>
                  <a:gd name="connsiteY6" fmla="*/ 21246 h 30191"/>
                  <a:gd name="connsiteX7" fmla="*/ 21599 w 39726"/>
                  <a:gd name="connsiteY7" fmla="*/ 16479 h 30191"/>
                  <a:gd name="connsiteX8" fmla="*/ 31134 w 39726"/>
                  <a:gd name="connsiteY8" fmla="*/ 8769 h 30191"/>
                  <a:gd name="connsiteX9" fmla="*/ 39726 w 39726"/>
                  <a:gd name="connsiteY9" fmla="*/ 0 h 3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26" h="30191">
                    <a:moveTo>
                      <a:pt x="39726" y="0"/>
                    </a:moveTo>
                    <a:cubicBezTo>
                      <a:pt x="36260" y="2338"/>
                      <a:pt x="33329" y="5387"/>
                      <a:pt x="31134" y="8946"/>
                    </a:cubicBezTo>
                    <a:cubicBezTo>
                      <a:pt x="28868" y="12572"/>
                      <a:pt x="25537" y="15409"/>
                      <a:pt x="21599" y="17068"/>
                    </a:cubicBezTo>
                    <a:cubicBezTo>
                      <a:pt x="17627" y="18252"/>
                      <a:pt x="13813" y="19913"/>
                      <a:pt x="10241" y="22011"/>
                    </a:cubicBezTo>
                    <a:cubicBezTo>
                      <a:pt x="6674" y="24134"/>
                      <a:pt x="3537" y="26910"/>
                      <a:pt x="1001" y="30192"/>
                    </a:cubicBezTo>
                    <a:lnTo>
                      <a:pt x="0" y="29545"/>
                    </a:lnTo>
                    <a:cubicBezTo>
                      <a:pt x="2707" y="26168"/>
                      <a:pt x="6044" y="23350"/>
                      <a:pt x="9829" y="21246"/>
                    </a:cubicBezTo>
                    <a:cubicBezTo>
                      <a:pt x="13531" y="19159"/>
                      <a:pt x="17486" y="17557"/>
                      <a:pt x="21599" y="16479"/>
                    </a:cubicBezTo>
                    <a:cubicBezTo>
                      <a:pt x="25484" y="14933"/>
                      <a:pt x="28809" y="12245"/>
                      <a:pt x="31134" y="8769"/>
                    </a:cubicBezTo>
                    <a:cubicBezTo>
                      <a:pt x="33347" y="5274"/>
                      <a:pt x="36277" y="2286"/>
                      <a:pt x="3972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DC0E384D-19BD-4F17-B29E-7000E28D4DA2}"/>
                  </a:ext>
                </a:extLst>
              </p:cNvPr>
              <p:cNvSpPr/>
              <p:nvPr/>
            </p:nvSpPr>
            <p:spPr>
              <a:xfrm>
                <a:off x="7698347" y="3125426"/>
                <a:ext cx="245152" cy="1638783"/>
              </a:xfrm>
              <a:custGeom>
                <a:avLst/>
                <a:gdLst>
                  <a:gd name="connsiteX0" fmla="*/ 11444 w 245152"/>
                  <a:gd name="connsiteY0" fmla="*/ 0 h 1638783"/>
                  <a:gd name="connsiteX1" fmla="*/ 15858 w 245152"/>
                  <a:gd name="connsiteY1" fmla="*/ 219466 h 1638783"/>
                  <a:gd name="connsiteX2" fmla="*/ 15034 w 245152"/>
                  <a:gd name="connsiteY2" fmla="*/ 274730 h 1638783"/>
                  <a:gd name="connsiteX3" fmla="*/ 13798 w 245152"/>
                  <a:gd name="connsiteY3" fmla="*/ 329405 h 1638783"/>
                  <a:gd name="connsiteX4" fmla="*/ 26569 w 245152"/>
                  <a:gd name="connsiteY4" fmla="*/ 437107 h 1638783"/>
                  <a:gd name="connsiteX5" fmla="*/ 34279 w 245152"/>
                  <a:gd name="connsiteY5" fmla="*/ 463179 h 1638783"/>
                  <a:gd name="connsiteX6" fmla="*/ 38458 w 245152"/>
                  <a:gd name="connsiteY6" fmla="*/ 476363 h 1638783"/>
                  <a:gd name="connsiteX7" fmla="*/ 42225 w 245152"/>
                  <a:gd name="connsiteY7" fmla="*/ 489722 h 1638783"/>
                  <a:gd name="connsiteX8" fmla="*/ 54407 w 245152"/>
                  <a:gd name="connsiteY8" fmla="*/ 543574 h 1638783"/>
                  <a:gd name="connsiteX9" fmla="*/ 71063 w 245152"/>
                  <a:gd name="connsiteY9" fmla="*/ 652453 h 1638783"/>
                  <a:gd name="connsiteX10" fmla="*/ 82363 w 245152"/>
                  <a:gd name="connsiteY10" fmla="*/ 761862 h 1638783"/>
                  <a:gd name="connsiteX11" fmla="*/ 87660 w 245152"/>
                  <a:gd name="connsiteY11" fmla="*/ 871919 h 1638783"/>
                  <a:gd name="connsiteX12" fmla="*/ 82893 w 245152"/>
                  <a:gd name="connsiteY12" fmla="*/ 981858 h 1638783"/>
                  <a:gd name="connsiteX13" fmla="*/ 76654 w 245152"/>
                  <a:gd name="connsiteY13" fmla="*/ 1091561 h 1638783"/>
                  <a:gd name="connsiteX14" fmla="*/ 56997 w 245152"/>
                  <a:gd name="connsiteY14" fmla="*/ 1310498 h 1638783"/>
                  <a:gd name="connsiteX15" fmla="*/ 48404 w 245152"/>
                  <a:gd name="connsiteY15" fmla="*/ 1420025 h 1638783"/>
                  <a:gd name="connsiteX16" fmla="*/ 45873 w 245152"/>
                  <a:gd name="connsiteY16" fmla="*/ 1474876 h 1638783"/>
                  <a:gd name="connsiteX17" fmla="*/ 46874 w 245152"/>
                  <a:gd name="connsiteY17" fmla="*/ 1502184 h 1638783"/>
                  <a:gd name="connsiteX18" fmla="*/ 49405 w 245152"/>
                  <a:gd name="connsiteY18" fmla="*/ 1515485 h 1638783"/>
                  <a:gd name="connsiteX19" fmla="*/ 52524 w 245152"/>
                  <a:gd name="connsiteY19" fmla="*/ 1521371 h 1638783"/>
                  <a:gd name="connsiteX20" fmla="*/ 58056 w 245152"/>
                  <a:gd name="connsiteY20" fmla="*/ 1525020 h 1638783"/>
                  <a:gd name="connsiteX21" fmla="*/ 155812 w 245152"/>
                  <a:gd name="connsiteY21" fmla="*/ 1574987 h 1638783"/>
                  <a:gd name="connsiteX22" fmla="*/ 201718 w 245152"/>
                  <a:gd name="connsiteY22" fmla="*/ 1605237 h 1638783"/>
                  <a:gd name="connsiteX23" fmla="*/ 245152 w 245152"/>
                  <a:gd name="connsiteY23" fmla="*/ 1638784 h 1638783"/>
                  <a:gd name="connsiteX24" fmla="*/ 201483 w 245152"/>
                  <a:gd name="connsiteY24" fmla="*/ 1605532 h 1638783"/>
                  <a:gd name="connsiteX25" fmla="*/ 155459 w 245152"/>
                  <a:gd name="connsiteY25" fmla="*/ 1575575 h 1638783"/>
                  <a:gd name="connsiteX26" fmla="*/ 57291 w 245152"/>
                  <a:gd name="connsiteY26" fmla="*/ 1526314 h 1638783"/>
                  <a:gd name="connsiteX27" fmla="*/ 51406 w 245152"/>
                  <a:gd name="connsiteY27" fmla="*/ 1522430 h 1638783"/>
                  <a:gd name="connsiteX28" fmla="*/ 47933 w 245152"/>
                  <a:gd name="connsiteY28" fmla="*/ 1516192 h 1638783"/>
                  <a:gd name="connsiteX29" fmla="*/ 45226 w 245152"/>
                  <a:gd name="connsiteY29" fmla="*/ 1502596 h 1638783"/>
                  <a:gd name="connsiteX30" fmla="*/ 44049 w 245152"/>
                  <a:gd name="connsiteY30" fmla="*/ 1475053 h 1638783"/>
                  <a:gd name="connsiteX31" fmla="*/ 46168 w 245152"/>
                  <a:gd name="connsiteY31" fmla="*/ 1420083 h 1638783"/>
                  <a:gd name="connsiteX32" fmla="*/ 54054 w 245152"/>
                  <a:gd name="connsiteY32" fmla="*/ 1310439 h 1638783"/>
                  <a:gd name="connsiteX33" fmla="*/ 72299 w 245152"/>
                  <a:gd name="connsiteY33" fmla="*/ 1091444 h 1638783"/>
                  <a:gd name="connsiteX34" fmla="*/ 77772 w 245152"/>
                  <a:gd name="connsiteY34" fmla="*/ 981681 h 1638783"/>
                  <a:gd name="connsiteX35" fmla="*/ 81774 w 245152"/>
                  <a:gd name="connsiteY35" fmla="*/ 872096 h 1638783"/>
                  <a:gd name="connsiteX36" fmla="*/ 75889 w 245152"/>
                  <a:gd name="connsiteY36" fmla="*/ 762686 h 1638783"/>
                  <a:gd name="connsiteX37" fmla="*/ 64118 w 245152"/>
                  <a:gd name="connsiteY37" fmla="*/ 653571 h 1638783"/>
                  <a:gd name="connsiteX38" fmla="*/ 46874 w 245152"/>
                  <a:gd name="connsiteY38" fmla="*/ 545339 h 1638783"/>
                  <a:gd name="connsiteX39" fmla="*/ 34397 w 245152"/>
                  <a:gd name="connsiteY39" fmla="*/ 492371 h 1638783"/>
                  <a:gd name="connsiteX40" fmla="*/ 30630 w 245152"/>
                  <a:gd name="connsiteY40" fmla="*/ 479305 h 1638783"/>
                  <a:gd name="connsiteX41" fmla="*/ 26452 w 245152"/>
                  <a:gd name="connsiteY41" fmla="*/ 466357 h 1638783"/>
                  <a:gd name="connsiteX42" fmla="*/ 18389 w 245152"/>
                  <a:gd name="connsiteY42" fmla="*/ 439756 h 1638783"/>
                  <a:gd name="connsiteX43" fmla="*/ 4558 w 245152"/>
                  <a:gd name="connsiteY43" fmla="*/ 329934 h 1638783"/>
                  <a:gd name="connsiteX44" fmla="*/ 5441 w 245152"/>
                  <a:gd name="connsiteY44" fmla="*/ 274730 h 1638783"/>
                  <a:gd name="connsiteX45" fmla="*/ 5912 w 245152"/>
                  <a:gd name="connsiteY45" fmla="*/ 220113 h 1638783"/>
                  <a:gd name="connsiteX46" fmla="*/ 26 w 245152"/>
                  <a:gd name="connsiteY46" fmla="*/ 177 h 163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45152" h="1638783">
                    <a:moveTo>
                      <a:pt x="11444" y="0"/>
                    </a:moveTo>
                    <a:cubicBezTo>
                      <a:pt x="10561" y="72861"/>
                      <a:pt x="14563" y="146134"/>
                      <a:pt x="15858" y="219466"/>
                    </a:cubicBezTo>
                    <a:cubicBezTo>
                      <a:pt x="16270" y="237769"/>
                      <a:pt x="15858" y="256485"/>
                      <a:pt x="15034" y="274730"/>
                    </a:cubicBezTo>
                    <a:cubicBezTo>
                      <a:pt x="14210" y="292974"/>
                      <a:pt x="13622" y="311219"/>
                      <a:pt x="13798" y="329405"/>
                    </a:cubicBezTo>
                    <a:cubicBezTo>
                      <a:pt x="13639" y="365694"/>
                      <a:pt x="17930" y="401866"/>
                      <a:pt x="26569" y="437107"/>
                    </a:cubicBezTo>
                    <a:cubicBezTo>
                      <a:pt x="28747" y="445935"/>
                      <a:pt x="31513" y="454469"/>
                      <a:pt x="34279" y="463179"/>
                    </a:cubicBezTo>
                    <a:lnTo>
                      <a:pt x="38458" y="476363"/>
                    </a:lnTo>
                    <a:lnTo>
                      <a:pt x="42225" y="489722"/>
                    </a:lnTo>
                    <a:cubicBezTo>
                      <a:pt x="46933" y="507379"/>
                      <a:pt x="51053" y="525506"/>
                      <a:pt x="54407" y="543574"/>
                    </a:cubicBezTo>
                    <a:cubicBezTo>
                      <a:pt x="61470" y="579710"/>
                      <a:pt x="66472" y="616082"/>
                      <a:pt x="71063" y="652453"/>
                    </a:cubicBezTo>
                    <a:cubicBezTo>
                      <a:pt x="75654" y="688825"/>
                      <a:pt x="79126" y="725373"/>
                      <a:pt x="82363" y="761862"/>
                    </a:cubicBezTo>
                    <a:cubicBezTo>
                      <a:pt x="85600" y="798352"/>
                      <a:pt x="87718" y="835194"/>
                      <a:pt x="87660" y="871919"/>
                    </a:cubicBezTo>
                    <a:cubicBezTo>
                      <a:pt x="87601" y="908644"/>
                      <a:pt x="85423" y="945310"/>
                      <a:pt x="82893" y="981858"/>
                    </a:cubicBezTo>
                    <a:cubicBezTo>
                      <a:pt x="80362" y="1018406"/>
                      <a:pt x="79597" y="1054954"/>
                      <a:pt x="76654" y="1091561"/>
                    </a:cubicBezTo>
                    <a:cubicBezTo>
                      <a:pt x="71181" y="1164717"/>
                      <a:pt x="63706" y="1237578"/>
                      <a:pt x="56997" y="1310498"/>
                    </a:cubicBezTo>
                    <a:cubicBezTo>
                      <a:pt x="53466" y="1346987"/>
                      <a:pt x="51111" y="1383476"/>
                      <a:pt x="48404" y="1420025"/>
                    </a:cubicBezTo>
                    <a:cubicBezTo>
                      <a:pt x="47227" y="1438328"/>
                      <a:pt x="46109" y="1456573"/>
                      <a:pt x="45873" y="1474876"/>
                    </a:cubicBezTo>
                    <a:cubicBezTo>
                      <a:pt x="45703" y="1483993"/>
                      <a:pt x="46038" y="1493109"/>
                      <a:pt x="46874" y="1502184"/>
                    </a:cubicBezTo>
                    <a:cubicBezTo>
                      <a:pt x="47233" y="1506698"/>
                      <a:pt x="48081" y="1511154"/>
                      <a:pt x="49405" y="1515485"/>
                    </a:cubicBezTo>
                    <a:cubicBezTo>
                      <a:pt x="49987" y="1517657"/>
                      <a:pt x="51053" y="1519670"/>
                      <a:pt x="52524" y="1521371"/>
                    </a:cubicBezTo>
                    <a:cubicBezTo>
                      <a:pt x="54237" y="1522777"/>
                      <a:pt x="56090" y="1523996"/>
                      <a:pt x="58056" y="1525020"/>
                    </a:cubicBezTo>
                    <a:cubicBezTo>
                      <a:pt x="90190" y="1542264"/>
                      <a:pt x="125267" y="1554447"/>
                      <a:pt x="155812" y="1574987"/>
                    </a:cubicBezTo>
                    <a:cubicBezTo>
                      <a:pt x="171509" y="1584756"/>
                      <a:pt x="186811" y="1594838"/>
                      <a:pt x="201718" y="1605237"/>
                    </a:cubicBezTo>
                    <a:cubicBezTo>
                      <a:pt x="217009" y="1615325"/>
                      <a:pt x="231528" y="1626543"/>
                      <a:pt x="245152" y="1638784"/>
                    </a:cubicBezTo>
                    <a:cubicBezTo>
                      <a:pt x="231457" y="1626613"/>
                      <a:pt x="216856" y="1615501"/>
                      <a:pt x="201483" y="1605532"/>
                    </a:cubicBezTo>
                    <a:cubicBezTo>
                      <a:pt x="186340" y="1595250"/>
                      <a:pt x="170997" y="1585268"/>
                      <a:pt x="155459" y="1575575"/>
                    </a:cubicBezTo>
                    <a:cubicBezTo>
                      <a:pt x="124796" y="1555329"/>
                      <a:pt x="89778" y="1543441"/>
                      <a:pt x="57291" y="1526314"/>
                    </a:cubicBezTo>
                    <a:cubicBezTo>
                      <a:pt x="55202" y="1525220"/>
                      <a:pt x="53230" y="1523919"/>
                      <a:pt x="51406" y="1522430"/>
                    </a:cubicBezTo>
                    <a:cubicBezTo>
                      <a:pt x="49828" y="1520617"/>
                      <a:pt x="48646" y="1518493"/>
                      <a:pt x="47933" y="1516192"/>
                    </a:cubicBezTo>
                    <a:cubicBezTo>
                      <a:pt x="46544" y="1511772"/>
                      <a:pt x="45638" y="1507211"/>
                      <a:pt x="45226" y="1502596"/>
                    </a:cubicBezTo>
                    <a:cubicBezTo>
                      <a:pt x="44308" y="1493445"/>
                      <a:pt x="43914" y="1484252"/>
                      <a:pt x="44049" y="1475053"/>
                    </a:cubicBezTo>
                    <a:cubicBezTo>
                      <a:pt x="44049" y="1456690"/>
                      <a:pt x="45108" y="1438387"/>
                      <a:pt x="46168" y="1420083"/>
                    </a:cubicBezTo>
                    <a:cubicBezTo>
                      <a:pt x="48463" y="1383535"/>
                      <a:pt x="50817" y="1346928"/>
                      <a:pt x="54054" y="1310439"/>
                    </a:cubicBezTo>
                    <a:cubicBezTo>
                      <a:pt x="60293" y="1237460"/>
                      <a:pt x="67296" y="1164481"/>
                      <a:pt x="72299" y="1091444"/>
                    </a:cubicBezTo>
                    <a:cubicBezTo>
                      <a:pt x="74947" y="1055013"/>
                      <a:pt x="75183" y="1018288"/>
                      <a:pt x="77772" y="981681"/>
                    </a:cubicBezTo>
                    <a:cubicBezTo>
                      <a:pt x="80362" y="945074"/>
                      <a:pt x="82010" y="908644"/>
                      <a:pt x="81774" y="872096"/>
                    </a:cubicBezTo>
                    <a:cubicBezTo>
                      <a:pt x="81539" y="835547"/>
                      <a:pt x="79479" y="799058"/>
                      <a:pt x="75889" y="762686"/>
                    </a:cubicBezTo>
                    <a:cubicBezTo>
                      <a:pt x="72299" y="726315"/>
                      <a:pt x="68473" y="689825"/>
                      <a:pt x="64118" y="653571"/>
                    </a:cubicBezTo>
                    <a:cubicBezTo>
                      <a:pt x="59763" y="617317"/>
                      <a:pt x="54054" y="581122"/>
                      <a:pt x="46874" y="545339"/>
                    </a:cubicBezTo>
                    <a:cubicBezTo>
                      <a:pt x="43343" y="527683"/>
                      <a:pt x="39164" y="509674"/>
                      <a:pt x="34397" y="492371"/>
                    </a:cubicBezTo>
                    <a:lnTo>
                      <a:pt x="30630" y="479305"/>
                    </a:lnTo>
                    <a:lnTo>
                      <a:pt x="26452" y="466357"/>
                    </a:lnTo>
                    <a:cubicBezTo>
                      <a:pt x="23627" y="457588"/>
                      <a:pt x="20566" y="448701"/>
                      <a:pt x="18389" y="439756"/>
                    </a:cubicBezTo>
                    <a:cubicBezTo>
                      <a:pt x="9308" y="403849"/>
                      <a:pt x="4664" y="366971"/>
                      <a:pt x="4558" y="329934"/>
                    </a:cubicBezTo>
                    <a:cubicBezTo>
                      <a:pt x="4264" y="311454"/>
                      <a:pt x="4558" y="293033"/>
                      <a:pt x="5441" y="274730"/>
                    </a:cubicBezTo>
                    <a:cubicBezTo>
                      <a:pt x="6324" y="256426"/>
                      <a:pt x="6441" y="238417"/>
                      <a:pt x="5912" y="220113"/>
                    </a:cubicBezTo>
                    <a:cubicBezTo>
                      <a:pt x="4146" y="146958"/>
                      <a:pt x="-386" y="73803"/>
                      <a:pt x="26" y="1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980E6606-A03C-4406-9CE1-0FE211371459}"/>
                  </a:ext>
                </a:extLst>
              </p:cNvPr>
              <p:cNvSpPr/>
              <p:nvPr/>
            </p:nvSpPr>
            <p:spPr>
              <a:xfrm>
                <a:off x="7598970" y="3269767"/>
                <a:ext cx="111174" cy="22701"/>
              </a:xfrm>
              <a:custGeom>
                <a:avLst/>
                <a:gdLst>
                  <a:gd name="connsiteX0" fmla="*/ 111175 w 111174"/>
                  <a:gd name="connsiteY0" fmla="*/ 13564 h 22701"/>
                  <a:gd name="connsiteX1" fmla="*/ 97285 w 111174"/>
                  <a:gd name="connsiteY1" fmla="*/ 20979 h 22701"/>
                  <a:gd name="connsiteX2" fmla="*/ 82454 w 111174"/>
                  <a:gd name="connsiteY2" fmla="*/ 22686 h 22701"/>
                  <a:gd name="connsiteX3" fmla="*/ 53380 w 111174"/>
                  <a:gd name="connsiteY3" fmla="*/ 19273 h 22701"/>
                  <a:gd name="connsiteX4" fmla="*/ 39609 w 111174"/>
                  <a:gd name="connsiteY4" fmla="*/ 13858 h 22701"/>
                  <a:gd name="connsiteX5" fmla="*/ 33723 w 111174"/>
                  <a:gd name="connsiteY5" fmla="*/ 9444 h 22701"/>
                  <a:gd name="connsiteX6" fmla="*/ 27838 w 111174"/>
                  <a:gd name="connsiteY6" fmla="*/ 5736 h 22701"/>
                  <a:gd name="connsiteX7" fmla="*/ 0 w 111174"/>
                  <a:gd name="connsiteY7" fmla="*/ 910 h 22701"/>
                  <a:gd name="connsiteX8" fmla="*/ 28426 w 111174"/>
                  <a:gd name="connsiteY8" fmla="*/ 4618 h 22701"/>
                  <a:gd name="connsiteX9" fmla="*/ 34841 w 111174"/>
                  <a:gd name="connsiteY9" fmla="*/ 8149 h 22701"/>
                  <a:gd name="connsiteX10" fmla="*/ 40727 w 111174"/>
                  <a:gd name="connsiteY10" fmla="*/ 12269 h 22701"/>
                  <a:gd name="connsiteX11" fmla="*/ 54028 w 111174"/>
                  <a:gd name="connsiteY11" fmla="*/ 16860 h 22701"/>
                  <a:gd name="connsiteX12" fmla="*/ 82454 w 111174"/>
                  <a:gd name="connsiteY12" fmla="*/ 18978 h 22701"/>
                  <a:gd name="connsiteX13" fmla="*/ 96285 w 111174"/>
                  <a:gd name="connsiteY13" fmla="*/ 16801 h 22701"/>
                  <a:gd name="connsiteX14" fmla="*/ 107349 w 111174"/>
                  <a:gd name="connsiteY14" fmla="*/ 10444 h 22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174" h="22701">
                    <a:moveTo>
                      <a:pt x="111175" y="13564"/>
                    </a:moveTo>
                    <a:cubicBezTo>
                      <a:pt x="107443" y="17442"/>
                      <a:pt x="102582" y="20038"/>
                      <a:pt x="97285" y="20979"/>
                    </a:cubicBezTo>
                    <a:cubicBezTo>
                      <a:pt x="92424" y="22127"/>
                      <a:pt x="87445" y="22698"/>
                      <a:pt x="82454" y="22686"/>
                    </a:cubicBezTo>
                    <a:cubicBezTo>
                      <a:pt x="72655" y="22851"/>
                      <a:pt x="62874" y="21703"/>
                      <a:pt x="53380" y="19273"/>
                    </a:cubicBezTo>
                    <a:cubicBezTo>
                      <a:pt x="48537" y="18184"/>
                      <a:pt x="43893" y="16359"/>
                      <a:pt x="39609" y="13858"/>
                    </a:cubicBezTo>
                    <a:cubicBezTo>
                      <a:pt x="37372" y="12387"/>
                      <a:pt x="35842" y="10798"/>
                      <a:pt x="33723" y="9444"/>
                    </a:cubicBezTo>
                    <a:cubicBezTo>
                      <a:pt x="31858" y="8061"/>
                      <a:pt x="29892" y="6819"/>
                      <a:pt x="27838" y="5736"/>
                    </a:cubicBezTo>
                    <a:cubicBezTo>
                      <a:pt x="19363" y="1051"/>
                      <a:pt x="9558" y="-649"/>
                      <a:pt x="0" y="910"/>
                    </a:cubicBezTo>
                    <a:cubicBezTo>
                      <a:pt x="9623" y="-1085"/>
                      <a:pt x="19640" y="222"/>
                      <a:pt x="28426" y="4618"/>
                    </a:cubicBezTo>
                    <a:cubicBezTo>
                      <a:pt x="30645" y="5642"/>
                      <a:pt x="32787" y="6825"/>
                      <a:pt x="34841" y="8149"/>
                    </a:cubicBezTo>
                    <a:cubicBezTo>
                      <a:pt x="36901" y="9385"/>
                      <a:pt x="38844" y="11210"/>
                      <a:pt x="40727" y="12269"/>
                    </a:cubicBezTo>
                    <a:cubicBezTo>
                      <a:pt x="44905" y="14458"/>
                      <a:pt x="49390" y="16006"/>
                      <a:pt x="54028" y="16860"/>
                    </a:cubicBezTo>
                    <a:cubicBezTo>
                      <a:pt x="63374" y="18796"/>
                      <a:pt x="72926" y="19508"/>
                      <a:pt x="82454" y="18978"/>
                    </a:cubicBezTo>
                    <a:cubicBezTo>
                      <a:pt x="87133" y="18796"/>
                      <a:pt x="91777" y="18066"/>
                      <a:pt x="96285" y="16801"/>
                    </a:cubicBezTo>
                    <a:cubicBezTo>
                      <a:pt x="100552" y="15900"/>
                      <a:pt x="104424" y="13676"/>
                      <a:pt x="107349" y="10444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EA0C761F-E7AB-44E7-ABE9-C25C35E3C714}"/>
                  </a:ext>
                </a:extLst>
              </p:cNvPr>
              <p:cNvSpPr/>
              <p:nvPr/>
            </p:nvSpPr>
            <p:spPr>
              <a:xfrm>
                <a:off x="7591024" y="3288815"/>
                <a:ext cx="89457" cy="31049"/>
              </a:xfrm>
              <a:custGeom>
                <a:avLst/>
                <a:gdLst>
                  <a:gd name="connsiteX0" fmla="*/ 0 w 89457"/>
                  <a:gd name="connsiteY0" fmla="*/ 28650 h 31049"/>
                  <a:gd name="connsiteX1" fmla="*/ 24130 w 89457"/>
                  <a:gd name="connsiteY1" fmla="*/ 28650 h 31049"/>
                  <a:gd name="connsiteX2" fmla="*/ 43964 w 89457"/>
                  <a:gd name="connsiteY2" fmla="*/ 15408 h 31049"/>
                  <a:gd name="connsiteX3" fmla="*/ 52733 w 89457"/>
                  <a:gd name="connsiteY3" fmla="*/ 6345 h 31049"/>
                  <a:gd name="connsiteX4" fmla="*/ 64504 w 89457"/>
                  <a:gd name="connsiteY4" fmla="*/ 1754 h 31049"/>
                  <a:gd name="connsiteX5" fmla="*/ 89458 w 89457"/>
                  <a:gd name="connsiteY5" fmla="*/ 106 h 31049"/>
                  <a:gd name="connsiteX6" fmla="*/ 89458 w 89457"/>
                  <a:gd name="connsiteY6" fmla="*/ 3873 h 31049"/>
                  <a:gd name="connsiteX7" fmla="*/ 65269 w 89457"/>
                  <a:gd name="connsiteY7" fmla="*/ 4638 h 31049"/>
                  <a:gd name="connsiteX8" fmla="*/ 54204 w 89457"/>
                  <a:gd name="connsiteY8" fmla="*/ 8404 h 31049"/>
                  <a:gd name="connsiteX9" fmla="*/ 45553 w 89457"/>
                  <a:gd name="connsiteY9" fmla="*/ 16703 h 31049"/>
                  <a:gd name="connsiteX10" fmla="*/ 59 w 89457"/>
                  <a:gd name="connsiteY10" fmla="*/ 28827 h 3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457" h="31049">
                    <a:moveTo>
                      <a:pt x="0" y="28650"/>
                    </a:moveTo>
                    <a:cubicBezTo>
                      <a:pt x="7869" y="31034"/>
                      <a:pt x="16261" y="31034"/>
                      <a:pt x="24130" y="28650"/>
                    </a:cubicBezTo>
                    <a:cubicBezTo>
                      <a:pt x="31916" y="26325"/>
                      <a:pt x="38832" y="21711"/>
                      <a:pt x="43964" y="15408"/>
                    </a:cubicBezTo>
                    <a:cubicBezTo>
                      <a:pt x="46518" y="12047"/>
                      <a:pt x="49461" y="9005"/>
                      <a:pt x="52733" y="6345"/>
                    </a:cubicBezTo>
                    <a:cubicBezTo>
                      <a:pt x="56317" y="4055"/>
                      <a:pt x="60319" y="2495"/>
                      <a:pt x="64504" y="1754"/>
                    </a:cubicBezTo>
                    <a:cubicBezTo>
                      <a:pt x="72737" y="300"/>
                      <a:pt x="81106" y="-253"/>
                      <a:pt x="89458" y="106"/>
                    </a:cubicBezTo>
                    <a:lnTo>
                      <a:pt x="89458" y="3873"/>
                    </a:lnTo>
                    <a:cubicBezTo>
                      <a:pt x="81389" y="3243"/>
                      <a:pt x="73279" y="3496"/>
                      <a:pt x="65269" y="4638"/>
                    </a:cubicBezTo>
                    <a:cubicBezTo>
                      <a:pt x="61361" y="5132"/>
                      <a:pt x="57600" y="6409"/>
                      <a:pt x="54204" y="8404"/>
                    </a:cubicBezTo>
                    <a:cubicBezTo>
                      <a:pt x="51009" y="10829"/>
                      <a:pt x="48107" y="13613"/>
                      <a:pt x="45553" y="16703"/>
                    </a:cubicBezTo>
                    <a:cubicBezTo>
                      <a:pt x="34194" y="29504"/>
                      <a:pt x="16285" y="34277"/>
                      <a:pt x="59" y="2882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C514E16D-C126-450F-A1D0-940E1203FFE1}"/>
                  </a:ext>
                </a:extLst>
              </p:cNvPr>
              <p:cNvSpPr/>
              <p:nvPr/>
            </p:nvSpPr>
            <p:spPr>
              <a:xfrm>
                <a:off x="7574604" y="3296629"/>
                <a:ext cx="64856" cy="7579"/>
              </a:xfrm>
              <a:custGeom>
                <a:avLst/>
                <a:gdLst>
                  <a:gd name="connsiteX0" fmla="*/ 0 w 64856"/>
                  <a:gd name="connsiteY0" fmla="*/ 1002 h 7579"/>
                  <a:gd name="connsiteX1" fmla="*/ 16420 w 64856"/>
                  <a:gd name="connsiteY1" fmla="*/ 237 h 7579"/>
                  <a:gd name="connsiteX2" fmla="*/ 32546 w 64856"/>
                  <a:gd name="connsiteY2" fmla="*/ 3710 h 7579"/>
                  <a:gd name="connsiteX3" fmla="*/ 48260 w 64856"/>
                  <a:gd name="connsiteY3" fmla="*/ 5358 h 7579"/>
                  <a:gd name="connsiteX4" fmla="*/ 64857 w 64856"/>
                  <a:gd name="connsiteY4" fmla="*/ 2945 h 7579"/>
                  <a:gd name="connsiteX5" fmla="*/ 64386 w 64856"/>
                  <a:gd name="connsiteY5" fmla="*/ 5416 h 7579"/>
                  <a:gd name="connsiteX6" fmla="*/ 48613 w 64856"/>
                  <a:gd name="connsiteY6" fmla="*/ 7182 h 7579"/>
                  <a:gd name="connsiteX7" fmla="*/ 40138 w 64856"/>
                  <a:gd name="connsiteY7" fmla="*/ 7182 h 7579"/>
                  <a:gd name="connsiteX8" fmla="*/ 32134 w 64856"/>
                  <a:gd name="connsiteY8" fmla="*/ 4828 h 7579"/>
                  <a:gd name="connsiteX9" fmla="*/ 16361 w 64856"/>
                  <a:gd name="connsiteY9" fmla="*/ 767 h 7579"/>
                  <a:gd name="connsiteX10" fmla="*/ 0 w 64856"/>
                  <a:gd name="connsiteY10" fmla="*/ 1002 h 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6" h="7579">
                    <a:moveTo>
                      <a:pt x="0" y="1002"/>
                    </a:moveTo>
                    <a:cubicBezTo>
                      <a:pt x="5415" y="8"/>
                      <a:pt x="10935" y="-245"/>
                      <a:pt x="16420" y="237"/>
                    </a:cubicBezTo>
                    <a:cubicBezTo>
                      <a:pt x="21917" y="749"/>
                      <a:pt x="27326" y="1915"/>
                      <a:pt x="32546" y="3710"/>
                    </a:cubicBezTo>
                    <a:cubicBezTo>
                      <a:pt x="37531" y="5705"/>
                      <a:pt x="42969" y="6276"/>
                      <a:pt x="48260" y="5358"/>
                    </a:cubicBezTo>
                    <a:cubicBezTo>
                      <a:pt x="53616" y="3610"/>
                      <a:pt x="59225" y="2792"/>
                      <a:pt x="64857" y="2945"/>
                    </a:cubicBezTo>
                    <a:lnTo>
                      <a:pt x="64386" y="5416"/>
                    </a:lnTo>
                    <a:cubicBezTo>
                      <a:pt x="59066" y="5157"/>
                      <a:pt x="53739" y="5752"/>
                      <a:pt x="48613" y="7182"/>
                    </a:cubicBezTo>
                    <a:cubicBezTo>
                      <a:pt x="45812" y="7712"/>
                      <a:pt x="42940" y="7712"/>
                      <a:pt x="40138" y="7182"/>
                    </a:cubicBezTo>
                    <a:cubicBezTo>
                      <a:pt x="37425" y="6558"/>
                      <a:pt x="34753" y="5770"/>
                      <a:pt x="32134" y="4828"/>
                    </a:cubicBezTo>
                    <a:cubicBezTo>
                      <a:pt x="27055" y="2862"/>
                      <a:pt x="21758" y="1503"/>
                      <a:pt x="16361" y="767"/>
                    </a:cubicBezTo>
                    <a:cubicBezTo>
                      <a:pt x="10917" y="137"/>
                      <a:pt x="5420" y="220"/>
                      <a:pt x="0" y="10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74B4C8ED-76E0-46F1-9F4E-5C4A82982B30}"/>
                  </a:ext>
                </a:extLst>
              </p:cNvPr>
              <p:cNvSpPr/>
              <p:nvPr/>
            </p:nvSpPr>
            <p:spPr>
              <a:xfrm>
                <a:off x="7601500" y="3280863"/>
                <a:ext cx="41433" cy="4474"/>
              </a:xfrm>
              <a:custGeom>
                <a:avLst/>
                <a:gdLst>
                  <a:gd name="connsiteX0" fmla="*/ 0 w 41433"/>
                  <a:gd name="connsiteY0" fmla="*/ 2291 h 4474"/>
                  <a:gd name="connsiteX1" fmla="*/ 10182 w 41433"/>
                  <a:gd name="connsiteY1" fmla="*/ 3880 h 4474"/>
                  <a:gd name="connsiteX2" fmla="*/ 20363 w 41433"/>
                  <a:gd name="connsiteY2" fmla="*/ 820 h 4474"/>
                  <a:gd name="connsiteX3" fmla="*/ 31075 w 41433"/>
                  <a:gd name="connsiteY3" fmla="*/ 408 h 4474"/>
                  <a:gd name="connsiteX4" fmla="*/ 41433 w 41433"/>
                  <a:gd name="connsiteY4" fmla="*/ 3292 h 4474"/>
                  <a:gd name="connsiteX5" fmla="*/ 40962 w 41433"/>
                  <a:gd name="connsiteY5" fmla="*/ 4410 h 4474"/>
                  <a:gd name="connsiteX6" fmla="*/ 20540 w 41433"/>
                  <a:gd name="connsiteY6" fmla="*/ 1467 h 4474"/>
                  <a:gd name="connsiteX7" fmla="*/ 10241 w 41433"/>
                  <a:gd name="connsiteY7" fmla="*/ 4175 h 4474"/>
                  <a:gd name="connsiteX8" fmla="*/ 0 w 41433"/>
                  <a:gd name="connsiteY8" fmla="*/ 2291 h 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33" h="4474">
                    <a:moveTo>
                      <a:pt x="0" y="2291"/>
                    </a:moveTo>
                    <a:cubicBezTo>
                      <a:pt x="3037" y="4186"/>
                      <a:pt x="6715" y="4763"/>
                      <a:pt x="10182" y="3880"/>
                    </a:cubicBezTo>
                    <a:cubicBezTo>
                      <a:pt x="13654" y="3174"/>
                      <a:pt x="16891" y="1762"/>
                      <a:pt x="20363" y="820"/>
                    </a:cubicBezTo>
                    <a:cubicBezTo>
                      <a:pt x="23859" y="-110"/>
                      <a:pt x="27520" y="-251"/>
                      <a:pt x="31075" y="408"/>
                    </a:cubicBezTo>
                    <a:cubicBezTo>
                      <a:pt x="34618" y="1014"/>
                      <a:pt x="38084" y="1979"/>
                      <a:pt x="41433" y="3292"/>
                    </a:cubicBezTo>
                    <a:lnTo>
                      <a:pt x="40962" y="4410"/>
                    </a:lnTo>
                    <a:cubicBezTo>
                      <a:pt x="34630" y="1314"/>
                      <a:pt x="27485" y="284"/>
                      <a:pt x="20540" y="1467"/>
                    </a:cubicBezTo>
                    <a:cubicBezTo>
                      <a:pt x="17126" y="2232"/>
                      <a:pt x="13772" y="3586"/>
                      <a:pt x="10241" y="4175"/>
                    </a:cubicBezTo>
                    <a:cubicBezTo>
                      <a:pt x="6715" y="4928"/>
                      <a:pt x="3031" y="4251"/>
                      <a:pt x="0" y="2291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3606DB31-953A-49D9-BAF3-409BABE05975}"/>
                  </a:ext>
                </a:extLst>
              </p:cNvPr>
              <p:cNvSpPr/>
              <p:nvPr/>
            </p:nvSpPr>
            <p:spPr>
              <a:xfrm>
                <a:off x="7705436" y="3265241"/>
                <a:ext cx="100640" cy="26822"/>
              </a:xfrm>
              <a:custGeom>
                <a:avLst/>
                <a:gdLst>
                  <a:gd name="connsiteX0" fmla="*/ 4885 w 100640"/>
                  <a:gd name="connsiteY0" fmla="*/ 12616 h 26822"/>
                  <a:gd name="connsiteX1" fmla="*/ 26308 w 100640"/>
                  <a:gd name="connsiteY1" fmla="*/ 22386 h 26822"/>
                  <a:gd name="connsiteX2" fmla="*/ 52321 w 100640"/>
                  <a:gd name="connsiteY2" fmla="*/ 19796 h 26822"/>
                  <a:gd name="connsiteX3" fmla="*/ 64092 w 100640"/>
                  <a:gd name="connsiteY3" fmla="*/ 14323 h 26822"/>
                  <a:gd name="connsiteX4" fmla="*/ 74627 w 100640"/>
                  <a:gd name="connsiteY4" fmla="*/ 5671 h 26822"/>
                  <a:gd name="connsiteX5" fmla="*/ 100640 w 100640"/>
                  <a:gd name="connsiteY5" fmla="*/ 1022 h 26822"/>
                  <a:gd name="connsiteX6" fmla="*/ 75451 w 100640"/>
                  <a:gd name="connsiteY6" fmla="*/ 6907 h 26822"/>
                  <a:gd name="connsiteX7" fmla="*/ 65622 w 100640"/>
                  <a:gd name="connsiteY7" fmla="*/ 15912 h 26822"/>
                  <a:gd name="connsiteX8" fmla="*/ 53380 w 100640"/>
                  <a:gd name="connsiteY8" fmla="*/ 22562 h 26822"/>
                  <a:gd name="connsiteX9" fmla="*/ 26190 w 100640"/>
                  <a:gd name="connsiteY9" fmla="*/ 26800 h 26822"/>
                  <a:gd name="connsiteX10" fmla="*/ 12183 w 100640"/>
                  <a:gd name="connsiteY10" fmla="*/ 24504 h 26822"/>
                  <a:gd name="connsiteX11" fmla="*/ 0 w 100640"/>
                  <a:gd name="connsiteY11" fmla="*/ 15676 h 2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640" h="26822">
                    <a:moveTo>
                      <a:pt x="4885" y="12616"/>
                    </a:moveTo>
                    <a:cubicBezTo>
                      <a:pt x="8710" y="19031"/>
                      <a:pt x="17833" y="21797"/>
                      <a:pt x="26308" y="22386"/>
                    </a:cubicBezTo>
                    <a:cubicBezTo>
                      <a:pt x="35065" y="23057"/>
                      <a:pt x="43870" y="22180"/>
                      <a:pt x="52321" y="19796"/>
                    </a:cubicBezTo>
                    <a:cubicBezTo>
                      <a:pt x="56547" y="18713"/>
                      <a:pt x="60543" y="16859"/>
                      <a:pt x="64092" y="14323"/>
                    </a:cubicBezTo>
                    <a:cubicBezTo>
                      <a:pt x="67282" y="11068"/>
                      <a:pt x="70813" y="8167"/>
                      <a:pt x="74627" y="5671"/>
                    </a:cubicBezTo>
                    <a:cubicBezTo>
                      <a:pt x="82201" y="392"/>
                      <a:pt x="91706" y="-1309"/>
                      <a:pt x="100640" y="1022"/>
                    </a:cubicBezTo>
                    <a:cubicBezTo>
                      <a:pt x="91788" y="-785"/>
                      <a:pt x="82584" y="1363"/>
                      <a:pt x="75451" y="6907"/>
                    </a:cubicBezTo>
                    <a:cubicBezTo>
                      <a:pt x="71872" y="9561"/>
                      <a:pt x="68576" y="12581"/>
                      <a:pt x="65622" y="15912"/>
                    </a:cubicBezTo>
                    <a:cubicBezTo>
                      <a:pt x="61997" y="18884"/>
                      <a:pt x="57842" y="21138"/>
                      <a:pt x="53380" y="22562"/>
                    </a:cubicBezTo>
                    <a:cubicBezTo>
                      <a:pt x="44641" y="25587"/>
                      <a:pt x="35436" y="27023"/>
                      <a:pt x="26190" y="26800"/>
                    </a:cubicBezTo>
                    <a:cubicBezTo>
                      <a:pt x="21429" y="26788"/>
                      <a:pt x="16697" y="26017"/>
                      <a:pt x="12183" y="24504"/>
                    </a:cubicBezTo>
                    <a:cubicBezTo>
                      <a:pt x="7251" y="23004"/>
                      <a:pt x="2960" y="19896"/>
                      <a:pt x="0" y="1567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5F57200A-D89E-4C07-AB2B-73F87328BCAA}"/>
                  </a:ext>
                </a:extLst>
              </p:cNvPr>
              <p:cNvSpPr/>
              <p:nvPr/>
            </p:nvSpPr>
            <p:spPr>
              <a:xfrm>
                <a:off x="7732803" y="3287551"/>
                <a:ext cx="80158" cy="36727"/>
              </a:xfrm>
              <a:custGeom>
                <a:avLst/>
                <a:gdLst>
                  <a:gd name="connsiteX0" fmla="*/ 80159 w 80158"/>
                  <a:gd name="connsiteY0" fmla="*/ 34093 h 36727"/>
                  <a:gd name="connsiteX1" fmla="*/ 57206 w 80158"/>
                  <a:gd name="connsiteY1" fmla="*/ 34681 h 36727"/>
                  <a:gd name="connsiteX2" fmla="*/ 39138 w 80158"/>
                  <a:gd name="connsiteY2" fmla="*/ 19674 h 36727"/>
                  <a:gd name="connsiteX3" fmla="*/ 32075 w 80158"/>
                  <a:gd name="connsiteY3" fmla="*/ 10669 h 36727"/>
                  <a:gd name="connsiteX4" fmla="*/ 22600 w 80158"/>
                  <a:gd name="connsiteY4" fmla="*/ 5725 h 36727"/>
                  <a:gd name="connsiteX5" fmla="*/ 0 w 80158"/>
                  <a:gd name="connsiteY5" fmla="*/ 4548 h 36727"/>
                  <a:gd name="connsiteX6" fmla="*/ 0 w 80158"/>
                  <a:gd name="connsiteY6" fmla="*/ 134 h 36727"/>
                  <a:gd name="connsiteX7" fmla="*/ 23542 w 80158"/>
                  <a:gd name="connsiteY7" fmla="*/ 2429 h 36727"/>
                  <a:gd name="connsiteX8" fmla="*/ 34194 w 80158"/>
                  <a:gd name="connsiteY8" fmla="*/ 8668 h 36727"/>
                  <a:gd name="connsiteX9" fmla="*/ 41021 w 80158"/>
                  <a:gd name="connsiteY9" fmla="*/ 18379 h 36727"/>
                  <a:gd name="connsiteX10" fmla="*/ 57559 w 80158"/>
                  <a:gd name="connsiteY10" fmla="*/ 33563 h 36727"/>
                  <a:gd name="connsiteX11" fmla="*/ 80159 w 80158"/>
                  <a:gd name="connsiteY11" fmla="*/ 34093 h 36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158" h="36727">
                    <a:moveTo>
                      <a:pt x="80159" y="34093"/>
                    </a:moveTo>
                    <a:cubicBezTo>
                      <a:pt x="72902" y="37388"/>
                      <a:pt x="64622" y="37600"/>
                      <a:pt x="57206" y="34681"/>
                    </a:cubicBezTo>
                    <a:cubicBezTo>
                      <a:pt x="49796" y="31633"/>
                      <a:pt x="43499" y="26395"/>
                      <a:pt x="39138" y="19674"/>
                    </a:cubicBezTo>
                    <a:cubicBezTo>
                      <a:pt x="37043" y="16478"/>
                      <a:pt x="34677" y="13464"/>
                      <a:pt x="32075" y="10669"/>
                    </a:cubicBezTo>
                    <a:cubicBezTo>
                      <a:pt x="29433" y="8173"/>
                      <a:pt x="26155" y="6461"/>
                      <a:pt x="22600" y="5725"/>
                    </a:cubicBezTo>
                    <a:cubicBezTo>
                      <a:pt x="15173" y="4154"/>
                      <a:pt x="7551" y="3754"/>
                      <a:pt x="0" y="4548"/>
                    </a:cubicBezTo>
                    <a:lnTo>
                      <a:pt x="0" y="134"/>
                    </a:lnTo>
                    <a:cubicBezTo>
                      <a:pt x="7922" y="-337"/>
                      <a:pt x="15861" y="434"/>
                      <a:pt x="23542" y="2429"/>
                    </a:cubicBezTo>
                    <a:cubicBezTo>
                      <a:pt x="27602" y="3483"/>
                      <a:pt x="31287" y="5643"/>
                      <a:pt x="34194" y="8668"/>
                    </a:cubicBezTo>
                    <a:cubicBezTo>
                      <a:pt x="36742" y="11705"/>
                      <a:pt x="39026" y="14953"/>
                      <a:pt x="41021" y="18379"/>
                    </a:cubicBezTo>
                    <a:cubicBezTo>
                      <a:pt x="44852" y="25012"/>
                      <a:pt x="50620" y="30314"/>
                      <a:pt x="57559" y="33563"/>
                    </a:cubicBezTo>
                    <a:cubicBezTo>
                      <a:pt x="64704" y="36829"/>
                      <a:pt x="72873" y="37018"/>
                      <a:pt x="80159" y="3409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833D8F7E-03DF-4F26-BA92-58F4696F2BE8}"/>
                  </a:ext>
                </a:extLst>
              </p:cNvPr>
              <p:cNvSpPr/>
              <p:nvPr/>
            </p:nvSpPr>
            <p:spPr>
              <a:xfrm>
                <a:off x="7769351" y="3297097"/>
                <a:ext cx="58383" cy="9083"/>
              </a:xfrm>
              <a:custGeom>
                <a:avLst/>
                <a:gdLst>
                  <a:gd name="connsiteX0" fmla="*/ 58383 w 58383"/>
                  <a:gd name="connsiteY0" fmla="*/ 1065 h 9083"/>
                  <a:gd name="connsiteX1" fmla="*/ 43611 w 58383"/>
                  <a:gd name="connsiteY1" fmla="*/ 1065 h 9083"/>
                  <a:gd name="connsiteX2" fmla="*/ 29603 w 58383"/>
                  <a:gd name="connsiteY2" fmla="*/ 5832 h 9083"/>
                  <a:gd name="connsiteX3" fmla="*/ 22541 w 58383"/>
                  <a:gd name="connsiteY3" fmla="*/ 8598 h 9083"/>
                  <a:gd name="connsiteX4" fmla="*/ 14655 w 58383"/>
                  <a:gd name="connsiteY4" fmla="*/ 8598 h 9083"/>
                  <a:gd name="connsiteX5" fmla="*/ 706 w 58383"/>
                  <a:gd name="connsiteY5" fmla="*/ 6479 h 9083"/>
                  <a:gd name="connsiteX6" fmla="*/ 0 w 58383"/>
                  <a:gd name="connsiteY6" fmla="*/ 3596 h 9083"/>
                  <a:gd name="connsiteX7" fmla="*/ 15184 w 58383"/>
                  <a:gd name="connsiteY7" fmla="*/ 6421 h 9083"/>
                  <a:gd name="connsiteX8" fmla="*/ 29015 w 58383"/>
                  <a:gd name="connsiteY8" fmla="*/ 4478 h 9083"/>
                  <a:gd name="connsiteX9" fmla="*/ 43493 w 58383"/>
                  <a:gd name="connsiteY9" fmla="*/ 359 h 9083"/>
                  <a:gd name="connsiteX10" fmla="*/ 58383 w 58383"/>
                  <a:gd name="connsiteY10" fmla="*/ 1065 h 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83" h="9083">
                    <a:moveTo>
                      <a:pt x="58383" y="1065"/>
                    </a:moveTo>
                    <a:cubicBezTo>
                      <a:pt x="53498" y="182"/>
                      <a:pt x="48496" y="182"/>
                      <a:pt x="43611" y="1065"/>
                    </a:cubicBezTo>
                    <a:cubicBezTo>
                      <a:pt x="38738" y="1977"/>
                      <a:pt x="34023" y="3584"/>
                      <a:pt x="29603" y="5832"/>
                    </a:cubicBezTo>
                    <a:cubicBezTo>
                      <a:pt x="27332" y="6944"/>
                      <a:pt x="24966" y="7868"/>
                      <a:pt x="22541" y="8598"/>
                    </a:cubicBezTo>
                    <a:cubicBezTo>
                      <a:pt x="19952" y="9246"/>
                      <a:pt x="17244" y="9246"/>
                      <a:pt x="14655" y="8598"/>
                    </a:cubicBezTo>
                    <a:cubicBezTo>
                      <a:pt x="10211" y="6891"/>
                      <a:pt x="5456" y="6168"/>
                      <a:pt x="706" y="6479"/>
                    </a:cubicBezTo>
                    <a:lnTo>
                      <a:pt x="0" y="3596"/>
                    </a:lnTo>
                    <a:cubicBezTo>
                      <a:pt x="5209" y="3360"/>
                      <a:pt x="10405" y="4325"/>
                      <a:pt x="15184" y="6421"/>
                    </a:cubicBezTo>
                    <a:cubicBezTo>
                      <a:pt x="19875" y="7504"/>
                      <a:pt x="24801" y="6815"/>
                      <a:pt x="29015" y="4478"/>
                    </a:cubicBezTo>
                    <a:cubicBezTo>
                      <a:pt x="33611" y="2407"/>
                      <a:pt x="38490" y="1018"/>
                      <a:pt x="43493" y="359"/>
                    </a:cubicBezTo>
                    <a:cubicBezTo>
                      <a:pt x="48460" y="-295"/>
                      <a:pt x="53498" y="-53"/>
                      <a:pt x="58383" y="10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EA8C058A-A93B-4DF6-A3B5-0273D22E5C8D}"/>
                  </a:ext>
                </a:extLst>
              </p:cNvPr>
              <p:cNvSpPr/>
              <p:nvPr/>
            </p:nvSpPr>
            <p:spPr>
              <a:xfrm>
                <a:off x="7766232" y="3278426"/>
                <a:ext cx="37372" cy="5257"/>
              </a:xfrm>
              <a:custGeom>
                <a:avLst/>
                <a:gdLst>
                  <a:gd name="connsiteX0" fmla="*/ 37372 w 37372"/>
                  <a:gd name="connsiteY0" fmla="*/ 2609 h 5257"/>
                  <a:gd name="connsiteX1" fmla="*/ 28191 w 37372"/>
                  <a:gd name="connsiteY1" fmla="*/ 4845 h 5257"/>
                  <a:gd name="connsiteX2" fmla="*/ 18951 w 37372"/>
                  <a:gd name="connsiteY2" fmla="*/ 1608 h 5257"/>
                  <a:gd name="connsiteX3" fmla="*/ 9593 w 37372"/>
                  <a:gd name="connsiteY3" fmla="*/ 1608 h 5257"/>
                  <a:gd name="connsiteX4" fmla="*/ 706 w 37372"/>
                  <a:gd name="connsiteY4" fmla="*/ 5257 h 5257"/>
                  <a:gd name="connsiteX5" fmla="*/ 0 w 37372"/>
                  <a:gd name="connsiteY5" fmla="*/ 3904 h 5257"/>
                  <a:gd name="connsiteX6" fmla="*/ 9358 w 37372"/>
                  <a:gd name="connsiteY6" fmla="*/ 490 h 5257"/>
                  <a:gd name="connsiteX7" fmla="*/ 19186 w 37372"/>
                  <a:gd name="connsiteY7" fmla="*/ 1020 h 5257"/>
                  <a:gd name="connsiteX8" fmla="*/ 28250 w 37372"/>
                  <a:gd name="connsiteY8" fmla="*/ 4551 h 5257"/>
                  <a:gd name="connsiteX9" fmla="*/ 37372 w 37372"/>
                  <a:gd name="connsiteY9" fmla="*/ 2609 h 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372" h="5257">
                    <a:moveTo>
                      <a:pt x="37372" y="2609"/>
                    </a:moveTo>
                    <a:cubicBezTo>
                      <a:pt x="34900" y="4881"/>
                      <a:pt x="31434" y="5728"/>
                      <a:pt x="28191" y="4845"/>
                    </a:cubicBezTo>
                    <a:cubicBezTo>
                      <a:pt x="24954" y="4139"/>
                      <a:pt x="22011" y="2550"/>
                      <a:pt x="18951" y="1608"/>
                    </a:cubicBezTo>
                    <a:cubicBezTo>
                      <a:pt x="15902" y="667"/>
                      <a:pt x="12642" y="667"/>
                      <a:pt x="9593" y="1608"/>
                    </a:cubicBezTo>
                    <a:cubicBezTo>
                      <a:pt x="6480" y="2415"/>
                      <a:pt x="3490" y="3639"/>
                      <a:pt x="706" y="5257"/>
                    </a:cubicBezTo>
                    <a:lnTo>
                      <a:pt x="0" y="3904"/>
                    </a:lnTo>
                    <a:cubicBezTo>
                      <a:pt x="2966" y="2385"/>
                      <a:pt x="6109" y="1238"/>
                      <a:pt x="9358" y="490"/>
                    </a:cubicBezTo>
                    <a:cubicBezTo>
                      <a:pt x="12612" y="-310"/>
                      <a:pt x="16032" y="-128"/>
                      <a:pt x="19186" y="1020"/>
                    </a:cubicBezTo>
                    <a:cubicBezTo>
                      <a:pt x="22147" y="2350"/>
                      <a:pt x="25172" y="3527"/>
                      <a:pt x="28250" y="4551"/>
                    </a:cubicBezTo>
                    <a:cubicBezTo>
                      <a:pt x="31422" y="5546"/>
                      <a:pt x="34883" y="4810"/>
                      <a:pt x="37372" y="26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1084FB14-27CE-4E76-9A9D-58AB665D42D5}"/>
                  </a:ext>
                </a:extLst>
              </p:cNvPr>
              <p:cNvSpPr/>
              <p:nvPr/>
            </p:nvSpPr>
            <p:spPr>
              <a:xfrm>
                <a:off x="7684897" y="3731551"/>
                <a:ext cx="79098" cy="974452"/>
              </a:xfrm>
              <a:custGeom>
                <a:avLst/>
                <a:gdLst>
                  <a:gd name="connsiteX0" fmla="*/ 73272 w 79098"/>
                  <a:gd name="connsiteY0" fmla="*/ 18608 h 974452"/>
                  <a:gd name="connsiteX1" fmla="*/ 67387 w 79098"/>
                  <a:gd name="connsiteY1" fmla="*/ 6837 h 974452"/>
                  <a:gd name="connsiteX2" fmla="*/ 61501 w 79098"/>
                  <a:gd name="connsiteY2" fmla="*/ 5719 h 974452"/>
                  <a:gd name="connsiteX3" fmla="*/ 58147 w 79098"/>
                  <a:gd name="connsiteY3" fmla="*/ 6661 h 974452"/>
                  <a:gd name="connsiteX4" fmla="*/ 54969 w 79098"/>
                  <a:gd name="connsiteY4" fmla="*/ 8309 h 974452"/>
                  <a:gd name="connsiteX5" fmla="*/ 36724 w 79098"/>
                  <a:gd name="connsiteY5" fmla="*/ 32968 h 974452"/>
                  <a:gd name="connsiteX6" fmla="*/ 29485 w 79098"/>
                  <a:gd name="connsiteY6" fmla="*/ 64161 h 974452"/>
                  <a:gd name="connsiteX7" fmla="*/ 27543 w 79098"/>
                  <a:gd name="connsiteY7" fmla="*/ 96766 h 974452"/>
                  <a:gd name="connsiteX8" fmla="*/ 32427 w 79098"/>
                  <a:gd name="connsiteY8" fmla="*/ 228186 h 974452"/>
                  <a:gd name="connsiteX9" fmla="*/ 35488 w 79098"/>
                  <a:gd name="connsiteY9" fmla="*/ 293985 h 974452"/>
                  <a:gd name="connsiteX10" fmla="*/ 36135 w 79098"/>
                  <a:gd name="connsiteY10" fmla="*/ 359960 h 974452"/>
                  <a:gd name="connsiteX11" fmla="*/ 26601 w 79098"/>
                  <a:gd name="connsiteY11" fmla="*/ 425406 h 974452"/>
                  <a:gd name="connsiteX12" fmla="*/ 9416 w 79098"/>
                  <a:gd name="connsiteY12" fmla="*/ 488673 h 974452"/>
                  <a:gd name="connsiteX13" fmla="*/ 7297 w 79098"/>
                  <a:gd name="connsiteY13" fmla="*/ 619211 h 974452"/>
                  <a:gd name="connsiteX14" fmla="*/ 13947 w 79098"/>
                  <a:gd name="connsiteY14" fmla="*/ 651404 h 974452"/>
                  <a:gd name="connsiteX15" fmla="*/ 19833 w 79098"/>
                  <a:gd name="connsiteY15" fmla="*/ 683833 h 974452"/>
                  <a:gd name="connsiteX16" fmla="*/ 28072 w 79098"/>
                  <a:gd name="connsiteY16" fmla="*/ 749219 h 974452"/>
                  <a:gd name="connsiteX17" fmla="*/ 30956 w 79098"/>
                  <a:gd name="connsiteY17" fmla="*/ 815077 h 974452"/>
                  <a:gd name="connsiteX18" fmla="*/ 25600 w 79098"/>
                  <a:gd name="connsiteY18" fmla="*/ 880699 h 974452"/>
                  <a:gd name="connsiteX19" fmla="*/ 16360 w 79098"/>
                  <a:gd name="connsiteY19" fmla="*/ 912244 h 974452"/>
                  <a:gd name="connsiteX20" fmla="*/ 20245 w 79098"/>
                  <a:gd name="connsiteY20" fmla="*/ 943849 h 974452"/>
                  <a:gd name="connsiteX21" fmla="*/ 45199 w 79098"/>
                  <a:gd name="connsiteY21" fmla="*/ 964448 h 974452"/>
                  <a:gd name="connsiteX22" fmla="*/ 76509 w 79098"/>
                  <a:gd name="connsiteY22" fmla="*/ 974453 h 974452"/>
                  <a:gd name="connsiteX23" fmla="*/ 45140 w 79098"/>
                  <a:gd name="connsiteY23" fmla="*/ 964624 h 974452"/>
                  <a:gd name="connsiteX24" fmla="*/ 19951 w 79098"/>
                  <a:gd name="connsiteY24" fmla="*/ 944084 h 974452"/>
                  <a:gd name="connsiteX25" fmla="*/ 15831 w 79098"/>
                  <a:gd name="connsiteY25" fmla="*/ 912127 h 974452"/>
                  <a:gd name="connsiteX26" fmla="*/ 24894 w 79098"/>
                  <a:gd name="connsiteY26" fmla="*/ 880522 h 974452"/>
                  <a:gd name="connsiteX27" fmla="*/ 29838 w 79098"/>
                  <a:gd name="connsiteY27" fmla="*/ 815018 h 974452"/>
                  <a:gd name="connsiteX28" fmla="*/ 26601 w 79098"/>
                  <a:gd name="connsiteY28" fmla="*/ 749337 h 974452"/>
                  <a:gd name="connsiteX29" fmla="*/ 18008 w 79098"/>
                  <a:gd name="connsiteY29" fmla="*/ 684127 h 974452"/>
                  <a:gd name="connsiteX30" fmla="*/ 12123 w 79098"/>
                  <a:gd name="connsiteY30" fmla="*/ 651816 h 974452"/>
                  <a:gd name="connsiteX31" fmla="*/ 5296 w 79098"/>
                  <a:gd name="connsiteY31" fmla="*/ 619564 h 974452"/>
                  <a:gd name="connsiteX32" fmla="*/ 6708 w 79098"/>
                  <a:gd name="connsiteY32" fmla="*/ 488144 h 974452"/>
                  <a:gd name="connsiteX33" fmla="*/ 23070 w 79098"/>
                  <a:gd name="connsiteY33" fmla="*/ 424699 h 974452"/>
                  <a:gd name="connsiteX34" fmla="*/ 32074 w 79098"/>
                  <a:gd name="connsiteY34" fmla="*/ 359960 h 974452"/>
                  <a:gd name="connsiteX35" fmla="*/ 31015 w 79098"/>
                  <a:gd name="connsiteY35" fmla="*/ 294279 h 974452"/>
                  <a:gd name="connsiteX36" fmla="*/ 27601 w 79098"/>
                  <a:gd name="connsiteY36" fmla="*/ 228540 h 974452"/>
                  <a:gd name="connsiteX37" fmla="*/ 22010 w 79098"/>
                  <a:gd name="connsiteY37" fmla="*/ 96825 h 974452"/>
                  <a:gd name="connsiteX38" fmla="*/ 23776 w 79098"/>
                  <a:gd name="connsiteY38" fmla="*/ 63690 h 974452"/>
                  <a:gd name="connsiteX39" fmla="*/ 31192 w 79098"/>
                  <a:gd name="connsiteY39" fmla="*/ 30967 h 974452"/>
                  <a:gd name="connsiteX40" fmla="*/ 39196 w 79098"/>
                  <a:gd name="connsiteY40" fmla="*/ 15901 h 974452"/>
                  <a:gd name="connsiteX41" fmla="*/ 51555 w 79098"/>
                  <a:gd name="connsiteY41" fmla="*/ 3542 h 974452"/>
                  <a:gd name="connsiteX42" fmla="*/ 55675 w 79098"/>
                  <a:gd name="connsiteY42" fmla="*/ 1482 h 974452"/>
                  <a:gd name="connsiteX43" fmla="*/ 60206 w 79098"/>
                  <a:gd name="connsiteY43" fmla="*/ 187 h 974452"/>
                  <a:gd name="connsiteX44" fmla="*/ 70035 w 79098"/>
                  <a:gd name="connsiteY44" fmla="*/ 1953 h 974452"/>
                  <a:gd name="connsiteX45" fmla="*/ 79099 w 79098"/>
                  <a:gd name="connsiteY45" fmla="*/ 18020 h 974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9098" h="974452">
                    <a:moveTo>
                      <a:pt x="73272" y="18608"/>
                    </a:moveTo>
                    <a:cubicBezTo>
                      <a:pt x="73290" y="13970"/>
                      <a:pt x="71106" y="9604"/>
                      <a:pt x="67387" y="6837"/>
                    </a:cubicBezTo>
                    <a:cubicBezTo>
                      <a:pt x="65592" y="5849"/>
                      <a:pt x="63532" y="5460"/>
                      <a:pt x="61501" y="5719"/>
                    </a:cubicBezTo>
                    <a:cubicBezTo>
                      <a:pt x="60383" y="6072"/>
                      <a:pt x="59265" y="6249"/>
                      <a:pt x="58147" y="6661"/>
                    </a:cubicBezTo>
                    <a:cubicBezTo>
                      <a:pt x="57058" y="7149"/>
                      <a:pt x="55998" y="7703"/>
                      <a:pt x="54969" y="8309"/>
                    </a:cubicBezTo>
                    <a:cubicBezTo>
                      <a:pt x="46552" y="14518"/>
                      <a:pt x="40196" y="23105"/>
                      <a:pt x="36724" y="32968"/>
                    </a:cubicBezTo>
                    <a:cubicBezTo>
                      <a:pt x="32828" y="42968"/>
                      <a:pt x="30391" y="53467"/>
                      <a:pt x="29485" y="64161"/>
                    </a:cubicBezTo>
                    <a:cubicBezTo>
                      <a:pt x="28190" y="74931"/>
                      <a:pt x="27896" y="85878"/>
                      <a:pt x="27543" y="96766"/>
                    </a:cubicBezTo>
                    <a:cubicBezTo>
                      <a:pt x="26954" y="140494"/>
                      <a:pt x="30014" y="184340"/>
                      <a:pt x="32427" y="228186"/>
                    </a:cubicBezTo>
                    <a:cubicBezTo>
                      <a:pt x="33722" y="250080"/>
                      <a:pt x="34723" y="272092"/>
                      <a:pt x="35488" y="293985"/>
                    </a:cubicBezTo>
                    <a:cubicBezTo>
                      <a:pt x="36253" y="315879"/>
                      <a:pt x="36842" y="337949"/>
                      <a:pt x="36135" y="359960"/>
                    </a:cubicBezTo>
                    <a:cubicBezTo>
                      <a:pt x="36112" y="382119"/>
                      <a:pt x="32898" y="404159"/>
                      <a:pt x="26601" y="425406"/>
                    </a:cubicBezTo>
                    <a:cubicBezTo>
                      <a:pt x="19297" y="446034"/>
                      <a:pt x="13553" y="467186"/>
                      <a:pt x="9416" y="488673"/>
                    </a:cubicBezTo>
                    <a:cubicBezTo>
                      <a:pt x="799" y="531696"/>
                      <a:pt x="81" y="575930"/>
                      <a:pt x="7297" y="619211"/>
                    </a:cubicBezTo>
                    <a:cubicBezTo>
                      <a:pt x="9374" y="629923"/>
                      <a:pt x="11593" y="640652"/>
                      <a:pt x="13947" y="651404"/>
                    </a:cubicBezTo>
                    <a:cubicBezTo>
                      <a:pt x="16125" y="662175"/>
                      <a:pt x="18185" y="673004"/>
                      <a:pt x="19833" y="683833"/>
                    </a:cubicBezTo>
                    <a:cubicBezTo>
                      <a:pt x="23364" y="705567"/>
                      <a:pt x="26112" y="727367"/>
                      <a:pt x="28072" y="749219"/>
                    </a:cubicBezTo>
                    <a:cubicBezTo>
                      <a:pt x="29956" y="771113"/>
                      <a:pt x="31015" y="793065"/>
                      <a:pt x="30956" y="815077"/>
                    </a:cubicBezTo>
                    <a:cubicBezTo>
                      <a:pt x="31174" y="837070"/>
                      <a:pt x="29379" y="859035"/>
                      <a:pt x="25600" y="880699"/>
                    </a:cubicBezTo>
                    <a:cubicBezTo>
                      <a:pt x="23541" y="891469"/>
                      <a:pt x="19715" y="901827"/>
                      <a:pt x="16360" y="912244"/>
                    </a:cubicBezTo>
                    <a:cubicBezTo>
                      <a:pt x="13365" y="922873"/>
                      <a:pt x="14766" y="934261"/>
                      <a:pt x="20245" y="943849"/>
                    </a:cubicBezTo>
                    <a:cubicBezTo>
                      <a:pt x="26395" y="952983"/>
                      <a:pt x="35064" y="960139"/>
                      <a:pt x="45199" y="964448"/>
                    </a:cubicBezTo>
                    <a:cubicBezTo>
                      <a:pt x="55227" y="968950"/>
                      <a:pt x="65727" y="972305"/>
                      <a:pt x="76509" y="974453"/>
                    </a:cubicBezTo>
                    <a:cubicBezTo>
                      <a:pt x="65715" y="972369"/>
                      <a:pt x="55192" y="969074"/>
                      <a:pt x="45140" y="964624"/>
                    </a:cubicBezTo>
                    <a:cubicBezTo>
                      <a:pt x="34929" y="960363"/>
                      <a:pt x="26177" y="953230"/>
                      <a:pt x="19951" y="944084"/>
                    </a:cubicBezTo>
                    <a:cubicBezTo>
                      <a:pt x="14336" y="934420"/>
                      <a:pt x="12847" y="922897"/>
                      <a:pt x="15831" y="912127"/>
                    </a:cubicBezTo>
                    <a:cubicBezTo>
                      <a:pt x="18832" y="901533"/>
                      <a:pt x="22893" y="891351"/>
                      <a:pt x="24894" y="880522"/>
                    </a:cubicBezTo>
                    <a:cubicBezTo>
                      <a:pt x="28514" y="858882"/>
                      <a:pt x="30167" y="836959"/>
                      <a:pt x="29838" y="815018"/>
                    </a:cubicBezTo>
                    <a:cubicBezTo>
                      <a:pt x="29838" y="793124"/>
                      <a:pt x="28602" y="771172"/>
                      <a:pt x="26601" y="749337"/>
                    </a:cubicBezTo>
                    <a:cubicBezTo>
                      <a:pt x="24600" y="727502"/>
                      <a:pt x="21657" y="705785"/>
                      <a:pt x="18008" y="684127"/>
                    </a:cubicBezTo>
                    <a:cubicBezTo>
                      <a:pt x="16243" y="673298"/>
                      <a:pt x="14124" y="662587"/>
                      <a:pt x="12123" y="651816"/>
                    </a:cubicBezTo>
                    <a:cubicBezTo>
                      <a:pt x="10122" y="641046"/>
                      <a:pt x="7474" y="630393"/>
                      <a:pt x="5296" y="619564"/>
                    </a:cubicBezTo>
                    <a:cubicBezTo>
                      <a:pt x="-2214" y="576036"/>
                      <a:pt x="-1731" y="531501"/>
                      <a:pt x="6708" y="488144"/>
                    </a:cubicBezTo>
                    <a:cubicBezTo>
                      <a:pt x="10563" y="466615"/>
                      <a:pt x="16031" y="445404"/>
                      <a:pt x="23070" y="424699"/>
                    </a:cubicBezTo>
                    <a:cubicBezTo>
                      <a:pt x="29138" y="403659"/>
                      <a:pt x="32168" y="381860"/>
                      <a:pt x="32074" y="359960"/>
                    </a:cubicBezTo>
                    <a:cubicBezTo>
                      <a:pt x="32604" y="338125"/>
                      <a:pt x="32074" y="316173"/>
                      <a:pt x="31015" y="294279"/>
                    </a:cubicBezTo>
                    <a:cubicBezTo>
                      <a:pt x="29956" y="272386"/>
                      <a:pt x="29014" y="250433"/>
                      <a:pt x="27601" y="228540"/>
                    </a:cubicBezTo>
                    <a:cubicBezTo>
                      <a:pt x="24953" y="184752"/>
                      <a:pt x="21716" y="140906"/>
                      <a:pt x="22010" y="96825"/>
                    </a:cubicBezTo>
                    <a:cubicBezTo>
                      <a:pt x="22010" y="85819"/>
                      <a:pt x="22481" y="74755"/>
                      <a:pt x="23776" y="63690"/>
                    </a:cubicBezTo>
                    <a:cubicBezTo>
                      <a:pt x="24671" y="52484"/>
                      <a:pt x="27172" y="41467"/>
                      <a:pt x="31192" y="30967"/>
                    </a:cubicBezTo>
                    <a:cubicBezTo>
                      <a:pt x="33269" y="25653"/>
                      <a:pt x="35959" y="20597"/>
                      <a:pt x="39196" y="15901"/>
                    </a:cubicBezTo>
                    <a:cubicBezTo>
                      <a:pt x="42415" y="10969"/>
                      <a:pt x="46623" y="6761"/>
                      <a:pt x="51555" y="3542"/>
                    </a:cubicBezTo>
                    <a:cubicBezTo>
                      <a:pt x="52873" y="2753"/>
                      <a:pt x="54251" y="2064"/>
                      <a:pt x="55675" y="1482"/>
                    </a:cubicBezTo>
                    <a:cubicBezTo>
                      <a:pt x="57146" y="928"/>
                      <a:pt x="58665" y="493"/>
                      <a:pt x="60206" y="187"/>
                    </a:cubicBezTo>
                    <a:cubicBezTo>
                      <a:pt x="63591" y="-349"/>
                      <a:pt x="67051" y="275"/>
                      <a:pt x="70035" y="1953"/>
                    </a:cubicBezTo>
                    <a:cubicBezTo>
                      <a:pt x="75438" y="5560"/>
                      <a:pt x="78804" y="11528"/>
                      <a:pt x="79099" y="1802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881D4C27-71D3-40E4-88D2-1E59B1BB560E}"/>
                  </a:ext>
                </a:extLst>
              </p:cNvPr>
              <p:cNvSpPr/>
              <p:nvPr/>
            </p:nvSpPr>
            <p:spPr>
              <a:xfrm>
                <a:off x="7708673" y="3893526"/>
                <a:ext cx="138777" cy="778812"/>
              </a:xfrm>
              <a:custGeom>
                <a:avLst/>
                <a:gdLst>
                  <a:gd name="connsiteX0" fmla="*/ 4532 w 138777"/>
                  <a:gd name="connsiteY0" fmla="*/ 0 h 778812"/>
                  <a:gd name="connsiteX1" fmla="*/ 17303 w 138777"/>
                  <a:gd name="connsiteY1" fmla="*/ 21894 h 778812"/>
                  <a:gd name="connsiteX2" fmla="*/ 37902 w 138777"/>
                  <a:gd name="connsiteY2" fmla="*/ 39550 h 778812"/>
                  <a:gd name="connsiteX3" fmla="*/ 81925 w 138777"/>
                  <a:gd name="connsiteY3" fmla="*/ 72214 h 778812"/>
                  <a:gd name="connsiteX4" fmla="*/ 121121 w 138777"/>
                  <a:gd name="connsiteY4" fmla="*/ 111175 h 778812"/>
                  <a:gd name="connsiteX5" fmla="*/ 127007 w 138777"/>
                  <a:gd name="connsiteY5" fmla="*/ 124005 h 778812"/>
                  <a:gd name="connsiteX6" fmla="*/ 129125 w 138777"/>
                  <a:gd name="connsiteY6" fmla="*/ 137895 h 778812"/>
                  <a:gd name="connsiteX7" fmla="*/ 127889 w 138777"/>
                  <a:gd name="connsiteY7" fmla="*/ 165615 h 778812"/>
                  <a:gd name="connsiteX8" fmla="*/ 115471 w 138777"/>
                  <a:gd name="connsiteY8" fmla="*/ 219230 h 778812"/>
                  <a:gd name="connsiteX9" fmla="*/ 107820 w 138777"/>
                  <a:gd name="connsiteY9" fmla="*/ 272787 h 778812"/>
                  <a:gd name="connsiteX10" fmla="*/ 111940 w 138777"/>
                  <a:gd name="connsiteY10" fmla="*/ 327463 h 778812"/>
                  <a:gd name="connsiteX11" fmla="*/ 110822 w 138777"/>
                  <a:gd name="connsiteY11" fmla="*/ 382432 h 778812"/>
                  <a:gd name="connsiteX12" fmla="*/ 91459 w 138777"/>
                  <a:gd name="connsiteY12" fmla="*/ 490429 h 778812"/>
                  <a:gd name="connsiteX13" fmla="*/ 69212 w 138777"/>
                  <a:gd name="connsiteY13" fmla="*/ 597837 h 778812"/>
                  <a:gd name="connsiteX14" fmla="*/ 61855 w 138777"/>
                  <a:gd name="connsiteY14" fmla="*/ 652159 h 778812"/>
                  <a:gd name="connsiteX15" fmla="*/ 62385 w 138777"/>
                  <a:gd name="connsiteY15" fmla="*/ 706775 h 778812"/>
                  <a:gd name="connsiteX16" fmla="*/ 72331 w 138777"/>
                  <a:gd name="connsiteY16" fmla="*/ 731847 h 778812"/>
                  <a:gd name="connsiteX17" fmla="*/ 91694 w 138777"/>
                  <a:gd name="connsiteY17" fmla="*/ 751210 h 778812"/>
                  <a:gd name="connsiteX18" fmla="*/ 138777 w 138777"/>
                  <a:gd name="connsiteY18" fmla="*/ 778812 h 778812"/>
                  <a:gd name="connsiteX19" fmla="*/ 91694 w 138777"/>
                  <a:gd name="connsiteY19" fmla="*/ 751387 h 778812"/>
                  <a:gd name="connsiteX20" fmla="*/ 72155 w 138777"/>
                  <a:gd name="connsiteY20" fmla="*/ 732141 h 778812"/>
                  <a:gd name="connsiteX21" fmla="*/ 62032 w 138777"/>
                  <a:gd name="connsiteY21" fmla="*/ 706834 h 778812"/>
                  <a:gd name="connsiteX22" fmla="*/ 61208 w 138777"/>
                  <a:gd name="connsiteY22" fmla="*/ 652041 h 778812"/>
                  <a:gd name="connsiteX23" fmla="*/ 68270 w 138777"/>
                  <a:gd name="connsiteY23" fmla="*/ 597660 h 778812"/>
                  <a:gd name="connsiteX24" fmla="*/ 90046 w 138777"/>
                  <a:gd name="connsiteY24" fmla="*/ 490076 h 778812"/>
                  <a:gd name="connsiteX25" fmla="*/ 108821 w 138777"/>
                  <a:gd name="connsiteY25" fmla="*/ 382256 h 778812"/>
                  <a:gd name="connsiteX26" fmla="*/ 109645 w 138777"/>
                  <a:gd name="connsiteY26" fmla="*/ 327580 h 778812"/>
                  <a:gd name="connsiteX27" fmla="*/ 105231 w 138777"/>
                  <a:gd name="connsiteY27" fmla="*/ 272964 h 778812"/>
                  <a:gd name="connsiteX28" fmla="*/ 112764 w 138777"/>
                  <a:gd name="connsiteY28" fmla="*/ 218465 h 778812"/>
                  <a:gd name="connsiteX29" fmla="*/ 124829 w 138777"/>
                  <a:gd name="connsiteY29" fmla="*/ 165203 h 778812"/>
                  <a:gd name="connsiteX30" fmla="*/ 125888 w 138777"/>
                  <a:gd name="connsiteY30" fmla="*/ 138189 h 778812"/>
                  <a:gd name="connsiteX31" fmla="*/ 123828 w 138777"/>
                  <a:gd name="connsiteY31" fmla="*/ 125006 h 778812"/>
                  <a:gd name="connsiteX32" fmla="*/ 117943 w 138777"/>
                  <a:gd name="connsiteY32" fmla="*/ 113235 h 778812"/>
                  <a:gd name="connsiteX33" fmla="*/ 79453 w 138777"/>
                  <a:gd name="connsiteY33" fmla="*/ 75451 h 778812"/>
                  <a:gd name="connsiteX34" fmla="*/ 35253 w 138777"/>
                  <a:gd name="connsiteY34" fmla="*/ 43022 h 778812"/>
                  <a:gd name="connsiteX35" fmla="*/ 14184 w 138777"/>
                  <a:gd name="connsiteY35" fmla="*/ 25072 h 778812"/>
                  <a:gd name="connsiteX36" fmla="*/ 5120 w 138777"/>
                  <a:gd name="connsiteY36" fmla="*/ 14184 h 778812"/>
                  <a:gd name="connsiteX37" fmla="*/ 0 w 138777"/>
                  <a:gd name="connsiteY37" fmla="*/ 412 h 7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38777" h="778812">
                    <a:moveTo>
                      <a:pt x="4532" y="0"/>
                    </a:moveTo>
                    <a:cubicBezTo>
                      <a:pt x="6233" y="8516"/>
                      <a:pt x="10723" y="16226"/>
                      <a:pt x="17303" y="21894"/>
                    </a:cubicBezTo>
                    <a:cubicBezTo>
                      <a:pt x="23801" y="28197"/>
                      <a:pt x="30681" y="34094"/>
                      <a:pt x="37902" y="39550"/>
                    </a:cubicBezTo>
                    <a:cubicBezTo>
                      <a:pt x="52321" y="50614"/>
                      <a:pt x="67329" y="60973"/>
                      <a:pt x="81925" y="72214"/>
                    </a:cubicBezTo>
                    <a:cubicBezTo>
                      <a:pt x="97044" y="82960"/>
                      <a:pt x="110286" y="96120"/>
                      <a:pt x="121121" y="111175"/>
                    </a:cubicBezTo>
                    <a:cubicBezTo>
                      <a:pt x="123658" y="115165"/>
                      <a:pt x="125635" y="119479"/>
                      <a:pt x="127007" y="124005"/>
                    </a:cubicBezTo>
                    <a:cubicBezTo>
                      <a:pt x="128137" y="128560"/>
                      <a:pt x="128849" y="133210"/>
                      <a:pt x="129125" y="137895"/>
                    </a:cubicBezTo>
                    <a:cubicBezTo>
                      <a:pt x="129661" y="147152"/>
                      <a:pt x="129243" y="156439"/>
                      <a:pt x="127889" y="165615"/>
                    </a:cubicBezTo>
                    <a:cubicBezTo>
                      <a:pt x="124858" y="183724"/>
                      <a:pt x="120709" y="201633"/>
                      <a:pt x="115471" y="219230"/>
                    </a:cubicBezTo>
                    <a:cubicBezTo>
                      <a:pt x="110881" y="236887"/>
                      <a:pt x="106231" y="254543"/>
                      <a:pt x="107820" y="272787"/>
                    </a:cubicBezTo>
                    <a:cubicBezTo>
                      <a:pt x="109409" y="291032"/>
                      <a:pt x="111234" y="309159"/>
                      <a:pt x="111940" y="327463"/>
                    </a:cubicBezTo>
                    <a:cubicBezTo>
                      <a:pt x="112746" y="345790"/>
                      <a:pt x="112370" y="364152"/>
                      <a:pt x="110822" y="382432"/>
                    </a:cubicBezTo>
                    <a:cubicBezTo>
                      <a:pt x="107214" y="418886"/>
                      <a:pt x="100740" y="454993"/>
                      <a:pt x="91459" y="490429"/>
                    </a:cubicBezTo>
                    <a:cubicBezTo>
                      <a:pt x="83337" y="526094"/>
                      <a:pt x="75392" y="561819"/>
                      <a:pt x="69212" y="597837"/>
                    </a:cubicBezTo>
                    <a:cubicBezTo>
                      <a:pt x="66093" y="615846"/>
                      <a:pt x="63327" y="633914"/>
                      <a:pt x="61855" y="652159"/>
                    </a:cubicBezTo>
                    <a:cubicBezTo>
                      <a:pt x="59854" y="670321"/>
                      <a:pt x="60031" y="688654"/>
                      <a:pt x="62385" y="706775"/>
                    </a:cubicBezTo>
                    <a:cubicBezTo>
                      <a:pt x="63480" y="715851"/>
                      <a:pt x="66905" y="724490"/>
                      <a:pt x="72331" y="731847"/>
                    </a:cubicBezTo>
                    <a:cubicBezTo>
                      <a:pt x="78276" y="738792"/>
                      <a:pt x="84749" y="745266"/>
                      <a:pt x="91694" y="751210"/>
                    </a:cubicBezTo>
                    <a:cubicBezTo>
                      <a:pt x="105531" y="763269"/>
                      <a:pt x="121498" y="772627"/>
                      <a:pt x="138777" y="778812"/>
                    </a:cubicBezTo>
                    <a:cubicBezTo>
                      <a:pt x="121521" y="772668"/>
                      <a:pt x="105554" y="763363"/>
                      <a:pt x="91694" y="751387"/>
                    </a:cubicBezTo>
                    <a:cubicBezTo>
                      <a:pt x="84708" y="745472"/>
                      <a:pt x="78176" y="739039"/>
                      <a:pt x="72155" y="732141"/>
                    </a:cubicBezTo>
                    <a:cubicBezTo>
                      <a:pt x="66670" y="724708"/>
                      <a:pt x="63185" y="715998"/>
                      <a:pt x="62032" y="706834"/>
                    </a:cubicBezTo>
                    <a:cubicBezTo>
                      <a:pt x="59548" y="688672"/>
                      <a:pt x="59272" y="670274"/>
                      <a:pt x="61208" y="652041"/>
                    </a:cubicBezTo>
                    <a:cubicBezTo>
                      <a:pt x="62738" y="633797"/>
                      <a:pt x="65328" y="615670"/>
                      <a:pt x="68270" y="597660"/>
                    </a:cubicBezTo>
                    <a:cubicBezTo>
                      <a:pt x="74156" y="561524"/>
                      <a:pt x="82042" y="525800"/>
                      <a:pt x="90046" y="490076"/>
                    </a:cubicBezTo>
                    <a:cubicBezTo>
                      <a:pt x="99110" y="454681"/>
                      <a:pt x="105390" y="418633"/>
                      <a:pt x="108821" y="382256"/>
                    </a:cubicBezTo>
                    <a:cubicBezTo>
                      <a:pt x="110304" y="364070"/>
                      <a:pt x="110574" y="345801"/>
                      <a:pt x="109645" y="327580"/>
                    </a:cubicBezTo>
                    <a:cubicBezTo>
                      <a:pt x="108880" y="309394"/>
                      <a:pt x="106643" y="291268"/>
                      <a:pt x="105231" y="272964"/>
                    </a:cubicBezTo>
                    <a:cubicBezTo>
                      <a:pt x="103818" y="254661"/>
                      <a:pt x="108232" y="236063"/>
                      <a:pt x="112764" y="218465"/>
                    </a:cubicBezTo>
                    <a:cubicBezTo>
                      <a:pt x="117843" y="200968"/>
                      <a:pt x="121874" y="183182"/>
                      <a:pt x="124829" y="165203"/>
                    </a:cubicBezTo>
                    <a:cubicBezTo>
                      <a:pt x="126059" y="156257"/>
                      <a:pt x="126418" y="147205"/>
                      <a:pt x="125888" y="138189"/>
                    </a:cubicBezTo>
                    <a:cubicBezTo>
                      <a:pt x="125606" y="133740"/>
                      <a:pt x="124911" y="129331"/>
                      <a:pt x="123828" y="125006"/>
                    </a:cubicBezTo>
                    <a:cubicBezTo>
                      <a:pt x="122404" y="120839"/>
                      <a:pt x="120421" y="116878"/>
                      <a:pt x="117943" y="113235"/>
                    </a:cubicBezTo>
                    <a:cubicBezTo>
                      <a:pt x="107285" y="98604"/>
                      <a:pt x="94278" y="85838"/>
                      <a:pt x="79453" y="75451"/>
                    </a:cubicBezTo>
                    <a:cubicBezTo>
                      <a:pt x="65034" y="64386"/>
                      <a:pt x="50026" y="54146"/>
                      <a:pt x="35253" y="43022"/>
                    </a:cubicBezTo>
                    <a:cubicBezTo>
                      <a:pt x="27844" y="37508"/>
                      <a:pt x="20805" y="31510"/>
                      <a:pt x="14184" y="25072"/>
                    </a:cubicBezTo>
                    <a:cubicBezTo>
                      <a:pt x="10806" y="21758"/>
                      <a:pt x="7769" y="18109"/>
                      <a:pt x="5120" y="14184"/>
                    </a:cubicBezTo>
                    <a:cubicBezTo>
                      <a:pt x="2225" y="10129"/>
                      <a:pt x="459" y="5373"/>
                      <a:pt x="0" y="41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DD59E3EF-7B25-475E-A99B-BC96BF4FFDC4}"/>
                  </a:ext>
                </a:extLst>
              </p:cNvPr>
              <p:cNvSpPr/>
              <p:nvPr/>
            </p:nvSpPr>
            <p:spPr>
              <a:xfrm>
                <a:off x="7705083" y="4140889"/>
                <a:ext cx="111939" cy="38926"/>
              </a:xfrm>
              <a:custGeom>
                <a:avLst/>
                <a:gdLst>
                  <a:gd name="connsiteX0" fmla="*/ 26955 w 111939"/>
                  <a:gd name="connsiteY0" fmla="*/ 38902 h 38926"/>
                  <a:gd name="connsiteX1" fmla="*/ 0 w 111939"/>
                  <a:gd name="connsiteY1" fmla="*/ 24424 h 38926"/>
                  <a:gd name="connsiteX2" fmla="*/ 3767 w 111939"/>
                  <a:gd name="connsiteY2" fmla="*/ 22129 h 38926"/>
                  <a:gd name="connsiteX3" fmla="*/ 37725 w 111939"/>
                  <a:gd name="connsiteY3" fmla="*/ 33017 h 38926"/>
                  <a:gd name="connsiteX4" fmla="*/ 69094 w 111939"/>
                  <a:gd name="connsiteY4" fmla="*/ 5885 h 38926"/>
                  <a:gd name="connsiteX5" fmla="*/ 69389 w 111939"/>
                  <a:gd name="connsiteY5" fmla="*/ 0 h 38926"/>
                  <a:gd name="connsiteX6" fmla="*/ 73038 w 111939"/>
                  <a:gd name="connsiteY6" fmla="*/ 4591 h 38926"/>
                  <a:gd name="connsiteX7" fmla="*/ 98345 w 111939"/>
                  <a:gd name="connsiteY7" fmla="*/ 22247 h 38926"/>
                  <a:gd name="connsiteX8" fmla="*/ 107761 w 111939"/>
                  <a:gd name="connsiteY8" fmla="*/ 12477 h 38926"/>
                  <a:gd name="connsiteX9" fmla="*/ 111940 w 111939"/>
                  <a:gd name="connsiteY9" fmla="*/ 13830 h 38926"/>
                  <a:gd name="connsiteX10" fmla="*/ 99169 w 111939"/>
                  <a:gd name="connsiteY10" fmla="*/ 26543 h 38926"/>
                  <a:gd name="connsiteX11" fmla="*/ 72508 w 111939"/>
                  <a:gd name="connsiteY11" fmla="*/ 11123 h 38926"/>
                  <a:gd name="connsiteX12" fmla="*/ 38785 w 111939"/>
                  <a:gd name="connsiteY12" fmla="*/ 37431 h 38926"/>
                  <a:gd name="connsiteX13" fmla="*/ 26955 w 111939"/>
                  <a:gd name="connsiteY13" fmla="*/ 38902 h 38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939" h="38926">
                    <a:moveTo>
                      <a:pt x="26955" y="38902"/>
                    </a:moveTo>
                    <a:cubicBezTo>
                      <a:pt x="16008" y="39338"/>
                      <a:pt x="5685" y="33794"/>
                      <a:pt x="0" y="24424"/>
                    </a:cubicBezTo>
                    <a:lnTo>
                      <a:pt x="3767" y="22129"/>
                    </a:lnTo>
                    <a:cubicBezTo>
                      <a:pt x="13124" y="37372"/>
                      <a:pt x="30604" y="34841"/>
                      <a:pt x="37725" y="33017"/>
                    </a:cubicBezTo>
                    <a:cubicBezTo>
                      <a:pt x="54145" y="28897"/>
                      <a:pt x="68506" y="16420"/>
                      <a:pt x="69094" y="5885"/>
                    </a:cubicBezTo>
                    <a:lnTo>
                      <a:pt x="69389" y="0"/>
                    </a:lnTo>
                    <a:lnTo>
                      <a:pt x="73038" y="4591"/>
                    </a:lnTo>
                    <a:cubicBezTo>
                      <a:pt x="82984" y="17185"/>
                      <a:pt x="91694" y="23306"/>
                      <a:pt x="98345" y="22247"/>
                    </a:cubicBezTo>
                    <a:cubicBezTo>
                      <a:pt x="104995" y="21187"/>
                      <a:pt x="107702" y="12595"/>
                      <a:pt x="107761" y="12477"/>
                    </a:cubicBezTo>
                    <a:lnTo>
                      <a:pt x="111940" y="13830"/>
                    </a:lnTo>
                    <a:cubicBezTo>
                      <a:pt x="110110" y="19957"/>
                      <a:pt x="105301" y="24742"/>
                      <a:pt x="99169" y="26543"/>
                    </a:cubicBezTo>
                    <a:cubicBezTo>
                      <a:pt x="91518" y="27956"/>
                      <a:pt x="82572" y="22776"/>
                      <a:pt x="72508" y="11123"/>
                    </a:cubicBezTo>
                    <a:cubicBezTo>
                      <a:pt x="68800" y="22188"/>
                      <a:pt x="54852" y="33370"/>
                      <a:pt x="38785" y="37431"/>
                    </a:cubicBezTo>
                    <a:cubicBezTo>
                      <a:pt x="34918" y="38414"/>
                      <a:pt x="30945" y="38908"/>
                      <a:pt x="26955" y="389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67102EE4-E249-494F-BF7A-16F63CD9FE5D}"/>
                  </a:ext>
                </a:extLst>
              </p:cNvPr>
              <p:cNvSpPr/>
              <p:nvPr/>
            </p:nvSpPr>
            <p:spPr>
              <a:xfrm>
                <a:off x="7741808" y="3645046"/>
                <a:ext cx="123970" cy="410505"/>
              </a:xfrm>
              <a:custGeom>
                <a:avLst/>
                <a:gdLst>
                  <a:gd name="connsiteX0" fmla="*/ 4061 w 123970"/>
                  <a:gd name="connsiteY0" fmla="*/ 0 h 410505"/>
                  <a:gd name="connsiteX1" fmla="*/ 19363 w 123970"/>
                  <a:gd name="connsiteY1" fmla="*/ 23071 h 410505"/>
                  <a:gd name="connsiteX2" fmla="*/ 40786 w 123970"/>
                  <a:gd name="connsiteY2" fmla="*/ 41374 h 410505"/>
                  <a:gd name="connsiteX3" fmla="*/ 85573 w 123970"/>
                  <a:gd name="connsiteY3" fmla="*/ 77334 h 410505"/>
                  <a:gd name="connsiteX4" fmla="*/ 101699 w 123970"/>
                  <a:gd name="connsiteY4" fmla="*/ 101287 h 410505"/>
                  <a:gd name="connsiteX5" fmla="*/ 112823 w 123970"/>
                  <a:gd name="connsiteY5" fmla="*/ 127889 h 410505"/>
                  <a:gd name="connsiteX6" fmla="*/ 122946 w 123970"/>
                  <a:gd name="connsiteY6" fmla="*/ 184330 h 410505"/>
                  <a:gd name="connsiteX7" fmla="*/ 123593 w 123970"/>
                  <a:gd name="connsiteY7" fmla="*/ 241595 h 410505"/>
                  <a:gd name="connsiteX8" fmla="*/ 116413 w 123970"/>
                  <a:gd name="connsiteY8" fmla="*/ 298389 h 410505"/>
                  <a:gd name="connsiteX9" fmla="*/ 93636 w 123970"/>
                  <a:gd name="connsiteY9" fmla="*/ 410505 h 410505"/>
                  <a:gd name="connsiteX10" fmla="*/ 115353 w 123970"/>
                  <a:gd name="connsiteY10" fmla="*/ 298212 h 410505"/>
                  <a:gd name="connsiteX11" fmla="*/ 121945 w 123970"/>
                  <a:gd name="connsiteY11" fmla="*/ 241536 h 410505"/>
                  <a:gd name="connsiteX12" fmla="*/ 120768 w 123970"/>
                  <a:gd name="connsiteY12" fmla="*/ 184507 h 410505"/>
                  <a:gd name="connsiteX13" fmla="*/ 110233 w 123970"/>
                  <a:gd name="connsiteY13" fmla="*/ 128713 h 410505"/>
                  <a:gd name="connsiteX14" fmla="*/ 99051 w 123970"/>
                  <a:gd name="connsiteY14" fmla="*/ 102700 h 410505"/>
                  <a:gd name="connsiteX15" fmla="*/ 83102 w 123970"/>
                  <a:gd name="connsiteY15" fmla="*/ 79511 h 410505"/>
                  <a:gd name="connsiteX16" fmla="*/ 38549 w 123970"/>
                  <a:gd name="connsiteY16" fmla="*/ 44493 h 410505"/>
                  <a:gd name="connsiteX17" fmla="*/ 16361 w 123970"/>
                  <a:gd name="connsiteY17" fmla="*/ 25955 h 410505"/>
                  <a:gd name="connsiteX18" fmla="*/ 0 w 123970"/>
                  <a:gd name="connsiteY18" fmla="*/ 1707 h 41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970" h="410505">
                    <a:moveTo>
                      <a:pt x="4061" y="0"/>
                    </a:moveTo>
                    <a:cubicBezTo>
                      <a:pt x="7751" y="8534"/>
                      <a:pt x="12936" y="16350"/>
                      <a:pt x="19363" y="23071"/>
                    </a:cubicBezTo>
                    <a:cubicBezTo>
                      <a:pt x="25925" y="29821"/>
                      <a:pt x="33093" y="35948"/>
                      <a:pt x="40786" y="41374"/>
                    </a:cubicBezTo>
                    <a:cubicBezTo>
                      <a:pt x="56088" y="52498"/>
                      <a:pt x="72567" y="62797"/>
                      <a:pt x="85573" y="77334"/>
                    </a:cubicBezTo>
                    <a:cubicBezTo>
                      <a:pt x="91989" y="84567"/>
                      <a:pt x="97409" y="92624"/>
                      <a:pt x="101699" y="101287"/>
                    </a:cubicBezTo>
                    <a:cubicBezTo>
                      <a:pt x="106072" y="109862"/>
                      <a:pt x="109792" y="118755"/>
                      <a:pt x="112823" y="127889"/>
                    </a:cubicBezTo>
                    <a:cubicBezTo>
                      <a:pt x="118479" y="146222"/>
                      <a:pt x="121880" y="165173"/>
                      <a:pt x="122946" y="184330"/>
                    </a:cubicBezTo>
                    <a:cubicBezTo>
                      <a:pt x="124046" y="203399"/>
                      <a:pt x="124258" y="222485"/>
                      <a:pt x="123593" y="241595"/>
                    </a:cubicBezTo>
                    <a:cubicBezTo>
                      <a:pt x="122357" y="260663"/>
                      <a:pt x="119473" y="279556"/>
                      <a:pt x="116413" y="298389"/>
                    </a:cubicBezTo>
                    <a:cubicBezTo>
                      <a:pt x="110057" y="335996"/>
                      <a:pt x="102170" y="373310"/>
                      <a:pt x="93636" y="410505"/>
                    </a:cubicBezTo>
                    <a:cubicBezTo>
                      <a:pt x="101817" y="373251"/>
                      <a:pt x="109350" y="335879"/>
                      <a:pt x="115353" y="298212"/>
                    </a:cubicBezTo>
                    <a:cubicBezTo>
                      <a:pt x="118237" y="279379"/>
                      <a:pt x="120944" y="260487"/>
                      <a:pt x="121945" y="241536"/>
                    </a:cubicBezTo>
                    <a:cubicBezTo>
                      <a:pt x="122528" y="222520"/>
                      <a:pt x="122133" y="203481"/>
                      <a:pt x="120768" y="184507"/>
                    </a:cubicBezTo>
                    <a:cubicBezTo>
                      <a:pt x="119579" y="165544"/>
                      <a:pt x="116042" y="146805"/>
                      <a:pt x="110233" y="128713"/>
                    </a:cubicBezTo>
                    <a:cubicBezTo>
                      <a:pt x="107161" y="119773"/>
                      <a:pt x="103424" y="111081"/>
                      <a:pt x="99051" y="102700"/>
                    </a:cubicBezTo>
                    <a:cubicBezTo>
                      <a:pt x="94778" y="94301"/>
                      <a:pt x="89417" y="86503"/>
                      <a:pt x="83102" y="79511"/>
                    </a:cubicBezTo>
                    <a:cubicBezTo>
                      <a:pt x="70448" y="65563"/>
                      <a:pt x="54087" y="55558"/>
                      <a:pt x="38549" y="44493"/>
                    </a:cubicBezTo>
                    <a:cubicBezTo>
                      <a:pt x="30616" y="38991"/>
                      <a:pt x="23188" y="32782"/>
                      <a:pt x="16361" y="25955"/>
                    </a:cubicBezTo>
                    <a:cubicBezTo>
                      <a:pt x="9517" y="18904"/>
                      <a:pt x="3978" y="10694"/>
                      <a:pt x="0" y="170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D75BB51D-B3B1-4096-B379-AE847CB1A0FE}"/>
                  </a:ext>
                </a:extLst>
              </p:cNvPr>
              <p:cNvSpPr/>
              <p:nvPr/>
            </p:nvSpPr>
            <p:spPr>
              <a:xfrm>
                <a:off x="7784006" y="3876871"/>
                <a:ext cx="81630" cy="65268"/>
              </a:xfrm>
              <a:custGeom>
                <a:avLst/>
                <a:gdLst>
                  <a:gd name="connsiteX0" fmla="*/ 81630 w 81630"/>
                  <a:gd name="connsiteY0" fmla="*/ 353 h 65268"/>
                  <a:gd name="connsiteX1" fmla="*/ 69859 w 81630"/>
                  <a:gd name="connsiteY1" fmla="*/ 25131 h 65268"/>
                  <a:gd name="connsiteX2" fmla="*/ 50261 w 81630"/>
                  <a:gd name="connsiteY2" fmla="*/ 44317 h 65268"/>
                  <a:gd name="connsiteX3" fmla="*/ 26249 w 81630"/>
                  <a:gd name="connsiteY3" fmla="*/ 57441 h 65268"/>
                  <a:gd name="connsiteX4" fmla="*/ 0 w 81630"/>
                  <a:gd name="connsiteY4" fmla="*/ 65269 h 65268"/>
                  <a:gd name="connsiteX5" fmla="*/ 26072 w 81630"/>
                  <a:gd name="connsiteY5" fmla="*/ 57088 h 65268"/>
                  <a:gd name="connsiteX6" fmla="*/ 49614 w 81630"/>
                  <a:gd name="connsiteY6" fmla="*/ 43728 h 65268"/>
                  <a:gd name="connsiteX7" fmla="*/ 68682 w 81630"/>
                  <a:gd name="connsiteY7" fmla="*/ 24483 h 65268"/>
                  <a:gd name="connsiteX8" fmla="*/ 80041 w 81630"/>
                  <a:gd name="connsiteY8" fmla="*/ 0 h 6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630" h="65268">
                    <a:moveTo>
                      <a:pt x="81630" y="353"/>
                    </a:moveTo>
                    <a:cubicBezTo>
                      <a:pt x="79158" y="9228"/>
                      <a:pt x="75174" y="17609"/>
                      <a:pt x="69859" y="25131"/>
                    </a:cubicBezTo>
                    <a:cubicBezTo>
                      <a:pt x="64368" y="32511"/>
                      <a:pt x="57759" y="38985"/>
                      <a:pt x="50261" y="44317"/>
                    </a:cubicBezTo>
                    <a:cubicBezTo>
                      <a:pt x="42775" y="49579"/>
                      <a:pt x="34718" y="53981"/>
                      <a:pt x="26249" y="57441"/>
                    </a:cubicBezTo>
                    <a:cubicBezTo>
                      <a:pt x="17797" y="60955"/>
                      <a:pt x="8999" y="63580"/>
                      <a:pt x="0" y="65269"/>
                    </a:cubicBezTo>
                    <a:cubicBezTo>
                      <a:pt x="8957" y="63474"/>
                      <a:pt x="17697" y="60731"/>
                      <a:pt x="26072" y="57088"/>
                    </a:cubicBezTo>
                    <a:cubicBezTo>
                      <a:pt x="34406" y="53557"/>
                      <a:pt x="42304" y="49072"/>
                      <a:pt x="49614" y="43728"/>
                    </a:cubicBezTo>
                    <a:cubicBezTo>
                      <a:pt x="56935" y="38349"/>
                      <a:pt x="63368" y="31858"/>
                      <a:pt x="68682" y="24483"/>
                    </a:cubicBezTo>
                    <a:cubicBezTo>
                      <a:pt x="73885" y="17056"/>
                      <a:pt x="77728" y="8769"/>
                      <a:pt x="8004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D5E57E76-BB2C-487B-9ABE-2AB9C3F8E936}"/>
                  </a:ext>
                </a:extLst>
              </p:cNvPr>
              <p:cNvSpPr/>
              <p:nvPr/>
            </p:nvSpPr>
            <p:spPr>
              <a:xfrm>
                <a:off x="7798307" y="3936078"/>
                <a:ext cx="61207" cy="38196"/>
              </a:xfrm>
              <a:custGeom>
                <a:avLst/>
                <a:gdLst>
                  <a:gd name="connsiteX0" fmla="*/ 61208 w 61207"/>
                  <a:gd name="connsiteY0" fmla="*/ 412 h 38196"/>
                  <a:gd name="connsiteX1" fmla="*/ 50379 w 61207"/>
                  <a:gd name="connsiteY1" fmla="*/ 15596 h 38196"/>
                  <a:gd name="connsiteX2" fmla="*/ 34900 w 61207"/>
                  <a:gd name="connsiteY2" fmla="*/ 25955 h 38196"/>
                  <a:gd name="connsiteX3" fmla="*/ 0 w 61207"/>
                  <a:gd name="connsiteY3" fmla="*/ 38196 h 38196"/>
                  <a:gd name="connsiteX4" fmla="*/ 34547 w 61207"/>
                  <a:gd name="connsiteY4" fmla="*/ 25307 h 38196"/>
                  <a:gd name="connsiteX5" fmla="*/ 49614 w 61207"/>
                  <a:gd name="connsiteY5" fmla="*/ 14772 h 38196"/>
                  <a:gd name="connsiteX6" fmla="*/ 59795 w 61207"/>
                  <a:gd name="connsiteY6" fmla="*/ 0 h 3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207" h="38196">
                    <a:moveTo>
                      <a:pt x="61208" y="412"/>
                    </a:moveTo>
                    <a:cubicBezTo>
                      <a:pt x="59066" y="6374"/>
                      <a:pt x="55317" y="11630"/>
                      <a:pt x="50379" y="15596"/>
                    </a:cubicBezTo>
                    <a:cubicBezTo>
                      <a:pt x="45641" y="19640"/>
                      <a:pt x="40444" y="23118"/>
                      <a:pt x="34900" y="25955"/>
                    </a:cubicBezTo>
                    <a:cubicBezTo>
                      <a:pt x="23936" y="31734"/>
                      <a:pt x="12171" y="35860"/>
                      <a:pt x="0" y="38196"/>
                    </a:cubicBezTo>
                    <a:cubicBezTo>
                      <a:pt x="12077" y="35595"/>
                      <a:pt x="23718" y="31257"/>
                      <a:pt x="34547" y="25307"/>
                    </a:cubicBezTo>
                    <a:cubicBezTo>
                      <a:pt x="39973" y="22412"/>
                      <a:pt x="45029" y="18874"/>
                      <a:pt x="49614" y="14772"/>
                    </a:cubicBezTo>
                    <a:cubicBezTo>
                      <a:pt x="54298" y="10876"/>
                      <a:pt x="57824" y="5768"/>
                      <a:pt x="5979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017FCC95-11D8-4076-8CE3-16EFD71475BF}"/>
                  </a:ext>
                </a:extLst>
              </p:cNvPr>
              <p:cNvSpPr/>
              <p:nvPr/>
            </p:nvSpPr>
            <p:spPr>
              <a:xfrm>
                <a:off x="7489266" y="3911536"/>
                <a:ext cx="82395" cy="65445"/>
              </a:xfrm>
              <a:custGeom>
                <a:avLst/>
                <a:gdLst>
                  <a:gd name="connsiteX0" fmla="*/ 2884 w 82395"/>
                  <a:gd name="connsiteY0" fmla="*/ 0 h 65445"/>
                  <a:gd name="connsiteX1" fmla="*/ 14007 w 82395"/>
                  <a:gd name="connsiteY1" fmla="*/ 24365 h 65445"/>
                  <a:gd name="connsiteX2" fmla="*/ 32899 w 82395"/>
                  <a:gd name="connsiteY2" fmla="*/ 43611 h 65445"/>
                  <a:gd name="connsiteX3" fmla="*/ 56441 w 82395"/>
                  <a:gd name="connsiteY3" fmla="*/ 57147 h 65445"/>
                  <a:gd name="connsiteX4" fmla="*/ 82395 w 82395"/>
                  <a:gd name="connsiteY4" fmla="*/ 65445 h 65445"/>
                  <a:gd name="connsiteX5" fmla="*/ 56147 w 82395"/>
                  <a:gd name="connsiteY5" fmla="*/ 57794 h 65445"/>
                  <a:gd name="connsiteX6" fmla="*/ 31958 w 82395"/>
                  <a:gd name="connsiteY6" fmla="*/ 44788 h 65445"/>
                  <a:gd name="connsiteX7" fmla="*/ 12124 w 82395"/>
                  <a:gd name="connsiteY7" fmla="*/ 25660 h 65445"/>
                  <a:gd name="connsiteX8" fmla="*/ 0 w 82395"/>
                  <a:gd name="connsiteY8" fmla="*/ 765 h 6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395" h="65445">
                    <a:moveTo>
                      <a:pt x="2884" y="0"/>
                    </a:moveTo>
                    <a:cubicBezTo>
                      <a:pt x="5150" y="8704"/>
                      <a:pt x="8916" y="16950"/>
                      <a:pt x="14007" y="24365"/>
                    </a:cubicBezTo>
                    <a:cubicBezTo>
                      <a:pt x="19239" y="31746"/>
                      <a:pt x="25619" y="38243"/>
                      <a:pt x="32899" y="43611"/>
                    </a:cubicBezTo>
                    <a:cubicBezTo>
                      <a:pt x="40209" y="48996"/>
                      <a:pt x="48107" y="53539"/>
                      <a:pt x="56441" y="57147"/>
                    </a:cubicBezTo>
                    <a:cubicBezTo>
                      <a:pt x="64786" y="60790"/>
                      <a:pt x="73485" y="63574"/>
                      <a:pt x="82395" y="65445"/>
                    </a:cubicBezTo>
                    <a:cubicBezTo>
                      <a:pt x="73397" y="63833"/>
                      <a:pt x="64598" y="61267"/>
                      <a:pt x="56147" y="57794"/>
                    </a:cubicBezTo>
                    <a:cubicBezTo>
                      <a:pt x="47613" y="54398"/>
                      <a:pt x="39497" y="50037"/>
                      <a:pt x="31958" y="44788"/>
                    </a:cubicBezTo>
                    <a:cubicBezTo>
                      <a:pt x="24389" y="39485"/>
                      <a:pt x="17697" y="33029"/>
                      <a:pt x="12124" y="25660"/>
                    </a:cubicBezTo>
                    <a:cubicBezTo>
                      <a:pt x="6656" y="18133"/>
                      <a:pt x="2554" y="9711"/>
                      <a:pt x="0" y="7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A799DD05-1F4F-4AA4-B65C-8C9A2C5065FE}"/>
                  </a:ext>
                </a:extLst>
              </p:cNvPr>
              <p:cNvSpPr/>
              <p:nvPr/>
            </p:nvSpPr>
            <p:spPr>
              <a:xfrm>
                <a:off x="7485146" y="3968330"/>
                <a:ext cx="70153" cy="50261"/>
              </a:xfrm>
              <a:custGeom>
                <a:avLst/>
                <a:gdLst>
                  <a:gd name="connsiteX0" fmla="*/ 3119 w 70153"/>
                  <a:gd name="connsiteY0" fmla="*/ 0 h 50261"/>
                  <a:gd name="connsiteX1" fmla="*/ 14890 w 70153"/>
                  <a:gd name="connsiteY1" fmla="*/ 17185 h 50261"/>
                  <a:gd name="connsiteX2" fmla="*/ 31546 w 70153"/>
                  <a:gd name="connsiteY2" fmla="*/ 30898 h 50261"/>
                  <a:gd name="connsiteX3" fmla="*/ 50085 w 70153"/>
                  <a:gd name="connsiteY3" fmla="*/ 42198 h 50261"/>
                  <a:gd name="connsiteX4" fmla="*/ 70154 w 70153"/>
                  <a:gd name="connsiteY4" fmla="*/ 50261 h 50261"/>
                  <a:gd name="connsiteX5" fmla="*/ 49731 w 70153"/>
                  <a:gd name="connsiteY5" fmla="*/ 42846 h 50261"/>
                  <a:gd name="connsiteX6" fmla="*/ 30722 w 70153"/>
                  <a:gd name="connsiteY6" fmla="*/ 32075 h 50261"/>
                  <a:gd name="connsiteX7" fmla="*/ 13066 w 70153"/>
                  <a:gd name="connsiteY7" fmla="*/ 18774 h 50261"/>
                  <a:gd name="connsiteX8" fmla="*/ 0 w 70153"/>
                  <a:gd name="connsiteY8" fmla="*/ 765 h 50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53" h="50261">
                    <a:moveTo>
                      <a:pt x="3119" y="0"/>
                    </a:moveTo>
                    <a:cubicBezTo>
                      <a:pt x="5638" y="6574"/>
                      <a:pt x="9670" y="12459"/>
                      <a:pt x="14890" y="17185"/>
                    </a:cubicBezTo>
                    <a:cubicBezTo>
                      <a:pt x="20063" y="22200"/>
                      <a:pt x="25631" y="26784"/>
                      <a:pt x="31546" y="30898"/>
                    </a:cubicBezTo>
                    <a:cubicBezTo>
                      <a:pt x="37502" y="35024"/>
                      <a:pt x="43687" y="38796"/>
                      <a:pt x="50085" y="42198"/>
                    </a:cubicBezTo>
                    <a:cubicBezTo>
                      <a:pt x="56405" y="45723"/>
                      <a:pt x="63150" y="48431"/>
                      <a:pt x="70154" y="50261"/>
                    </a:cubicBezTo>
                    <a:cubicBezTo>
                      <a:pt x="63056" y="48672"/>
                      <a:pt x="56194" y="46182"/>
                      <a:pt x="49731" y="42846"/>
                    </a:cubicBezTo>
                    <a:cubicBezTo>
                      <a:pt x="43175" y="39661"/>
                      <a:pt x="36825" y="36060"/>
                      <a:pt x="30722" y="32075"/>
                    </a:cubicBezTo>
                    <a:cubicBezTo>
                      <a:pt x="24471" y="28150"/>
                      <a:pt x="18563" y="23700"/>
                      <a:pt x="13066" y="18774"/>
                    </a:cubicBezTo>
                    <a:cubicBezTo>
                      <a:pt x="7316" y="13919"/>
                      <a:pt x="2831" y="7739"/>
                      <a:pt x="0" y="7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718AB141-0CD7-4DE1-9642-E869CC79CE3F}"/>
                  </a:ext>
                </a:extLst>
              </p:cNvPr>
              <p:cNvSpPr/>
              <p:nvPr/>
            </p:nvSpPr>
            <p:spPr>
              <a:xfrm>
                <a:off x="7524249" y="3532282"/>
                <a:ext cx="194017" cy="1346398"/>
              </a:xfrm>
              <a:custGeom>
                <a:avLst/>
                <a:gdLst>
                  <a:gd name="connsiteX0" fmla="*/ 194017 w 194017"/>
                  <a:gd name="connsiteY0" fmla="*/ 471 h 1346398"/>
                  <a:gd name="connsiteX1" fmla="*/ 183365 w 194017"/>
                  <a:gd name="connsiteY1" fmla="*/ 43199 h 1346398"/>
                  <a:gd name="connsiteX2" fmla="*/ 167651 w 194017"/>
                  <a:gd name="connsiteY2" fmla="*/ 83455 h 1346398"/>
                  <a:gd name="connsiteX3" fmla="*/ 135575 w 194017"/>
                  <a:gd name="connsiteY3" fmla="*/ 163143 h 1346398"/>
                  <a:gd name="connsiteX4" fmla="*/ 122274 w 194017"/>
                  <a:gd name="connsiteY4" fmla="*/ 203752 h 1346398"/>
                  <a:gd name="connsiteX5" fmla="*/ 110092 w 194017"/>
                  <a:gd name="connsiteY5" fmla="*/ 244950 h 1346398"/>
                  <a:gd name="connsiteX6" fmla="*/ 87374 w 194017"/>
                  <a:gd name="connsiteY6" fmla="*/ 327345 h 1346398"/>
                  <a:gd name="connsiteX7" fmla="*/ 77781 w 194017"/>
                  <a:gd name="connsiteY7" fmla="*/ 412389 h 1346398"/>
                  <a:gd name="connsiteX8" fmla="*/ 72484 w 194017"/>
                  <a:gd name="connsiteY8" fmla="*/ 498492 h 1346398"/>
                  <a:gd name="connsiteX9" fmla="*/ 56888 w 194017"/>
                  <a:gd name="connsiteY9" fmla="*/ 583418 h 1346398"/>
                  <a:gd name="connsiteX10" fmla="*/ 43704 w 194017"/>
                  <a:gd name="connsiteY10" fmla="*/ 624615 h 1346398"/>
                  <a:gd name="connsiteX11" fmla="*/ 35465 w 194017"/>
                  <a:gd name="connsiteY11" fmla="*/ 644390 h 1346398"/>
                  <a:gd name="connsiteX12" fmla="*/ 29579 w 194017"/>
                  <a:gd name="connsiteY12" fmla="*/ 664754 h 1346398"/>
                  <a:gd name="connsiteX13" fmla="*/ 17397 w 194017"/>
                  <a:gd name="connsiteY13" fmla="*/ 749562 h 1346398"/>
                  <a:gd name="connsiteX14" fmla="*/ 11806 w 194017"/>
                  <a:gd name="connsiteY14" fmla="*/ 835312 h 1346398"/>
                  <a:gd name="connsiteX15" fmla="*/ 9040 w 194017"/>
                  <a:gd name="connsiteY15" fmla="*/ 921297 h 1346398"/>
                  <a:gd name="connsiteX16" fmla="*/ 5626 w 194017"/>
                  <a:gd name="connsiteY16" fmla="*/ 1007283 h 1346398"/>
                  <a:gd name="connsiteX17" fmla="*/ 1683 w 194017"/>
                  <a:gd name="connsiteY17" fmla="*/ 1093151 h 1346398"/>
                  <a:gd name="connsiteX18" fmla="*/ 3566 w 194017"/>
                  <a:gd name="connsiteY18" fmla="*/ 1135996 h 1346398"/>
                  <a:gd name="connsiteX19" fmla="*/ 13807 w 194017"/>
                  <a:gd name="connsiteY19" fmla="*/ 1177606 h 1346398"/>
                  <a:gd name="connsiteX20" fmla="*/ 29697 w 194017"/>
                  <a:gd name="connsiteY20" fmla="*/ 1262179 h 1346398"/>
                  <a:gd name="connsiteX21" fmla="*/ 37172 w 194017"/>
                  <a:gd name="connsiteY21" fmla="*/ 1304554 h 1346398"/>
                  <a:gd name="connsiteX22" fmla="*/ 47000 w 194017"/>
                  <a:gd name="connsiteY22" fmla="*/ 1346398 h 1346398"/>
                  <a:gd name="connsiteX23" fmla="*/ 36936 w 194017"/>
                  <a:gd name="connsiteY23" fmla="*/ 1304612 h 1346398"/>
                  <a:gd name="connsiteX24" fmla="*/ 29168 w 194017"/>
                  <a:gd name="connsiteY24" fmla="*/ 1262296 h 1346398"/>
                  <a:gd name="connsiteX25" fmla="*/ 12688 w 194017"/>
                  <a:gd name="connsiteY25" fmla="*/ 1177900 h 1346398"/>
                  <a:gd name="connsiteX26" fmla="*/ 2154 w 194017"/>
                  <a:gd name="connsiteY26" fmla="*/ 1136173 h 1346398"/>
                  <a:gd name="connsiteX27" fmla="*/ 35 w 194017"/>
                  <a:gd name="connsiteY27" fmla="*/ 1093151 h 1346398"/>
                  <a:gd name="connsiteX28" fmla="*/ 3448 w 194017"/>
                  <a:gd name="connsiteY28" fmla="*/ 1007165 h 1346398"/>
                  <a:gd name="connsiteX29" fmla="*/ 6273 w 194017"/>
                  <a:gd name="connsiteY29" fmla="*/ 921239 h 1346398"/>
                  <a:gd name="connsiteX30" fmla="*/ 8510 w 194017"/>
                  <a:gd name="connsiteY30" fmla="*/ 835194 h 1346398"/>
                  <a:gd name="connsiteX31" fmla="*/ 13571 w 194017"/>
                  <a:gd name="connsiteY31" fmla="*/ 749268 h 1346398"/>
                  <a:gd name="connsiteX32" fmla="*/ 25342 w 194017"/>
                  <a:gd name="connsiteY32" fmla="*/ 663753 h 1346398"/>
                  <a:gd name="connsiteX33" fmla="*/ 31227 w 194017"/>
                  <a:gd name="connsiteY33" fmla="*/ 642860 h 1346398"/>
                  <a:gd name="connsiteX34" fmla="*/ 39408 w 194017"/>
                  <a:gd name="connsiteY34" fmla="*/ 622909 h 1346398"/>
                  <a:gd name="connsiteX35" fmla="*/ 52121 w 194017"/>
                  <a:gd name="connsiteY35" fmla="*/ 582182 h 1346398"/>
                  <a:gd name="connsiteX36" fmla="*/ 67069 w 194017"/>
                  <a:gd name="connsiteY36" fmla="*/ 497844 h 1346398"/>
                  <a:gd name="connsiteX37" fmla="*/ 71719 w 194017"/>
                  <a:gd name="connsiteY37" fmla="*/ 412330 h 1346398"/>
                  <a:gd name="connsiteX38" fmla="*/ 81135 w 194017"/>
                  <a:gd name="connsiteY38" fmla="*/ 326344 h 1346398"/>
                  <a:gd name="connsiteX39" fmla="*/ 103441 w 194017"/>
                  <a:gd name="connsiteY39" fmla="*/ 243007 h 1346398"/>
                  <a:gd name="connsiteX40" fmla="*/ 115212 w 194017"/>
                  <a:gd name="connsiteY40" fmla="*/ 201810 h 1346398"/>
                  <a:gd name="connsiteX41" fmla="*/ 128454 w 194017"/>
                  <a:gd name="connsiteY41" fmla="*/ 160612 h 1346398"/>
                  <a:gd name="connsiteX42" fmla="*/ 160117 w 194017"/>
                  <a:gd name="connsiteY42" fmla="*/ 80453 h 1346398"/>
                  <a:gd name="connsiteX43" fmla="*/ 175419 w 194017"/>
                  <a:gd name="connsiteY43" fmla="*/ 40491 h 1346398"/>
                  <a:gd name="connsiteX44" fmla="*/ 185307 w 194017"/>
                  <a:gd name="connsiteY44" fmla="*/ 0 h 134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94017" h="1346398">
                    <a:moveTo>
                      <a:pt x="194017" y="471"/>
                    </a:moveTo>
                    <a:cubicBezTo>
                      <a:pt x="192269" y="15102"/>
                      <a:pt x="188691" y="29456"/>
                      <a:pt x="183365" y="43199"/>
                    </a:cubicBezTo>
                    <a:cubicBezTo>
                      <a:pt x="178538" y="56912"/>
                      <a:pt x="173124" y="70213"/>
                      <a:pt x="167651" y="83455"/>
                    </a:cubicBezTo>
                    <a:cubicBezTo>
                      <a:pt x="156645" y="109998"/>
                      <a:pt x="145345" y="136423"/>
                      <a:pt x="135575" y="163143"/>
                    </a:cubicBezTo>
                    <a:cubicBezTo>
                      <a:pt x="130690" y="176503"/>
                      <a:pt x="126217" y="190039"/>
                      <a:pt x="122274" y="203752"/>
                    </a:cubicBezTo>
                    <a:lnTo>
                      <a:pt x="110092" y="244950"/>
                    </a:lnTo>
                    <a:cubicBezTo>
                      <a:pt x="101793" y="272375"/>
                      <a:pt x="93377" y="299742"/>
                      <a:pt x="87374" y="327345"/>
                    </a:cubicBezTo>
                    <a:cubicBezTo>
                      <a:pt x="81218" y="355283"/>
                      <a:pt x="78004" y="383786"/>
                      <a:pt x="77781" y="412389"/>
                    </a:cubicBezTo>
                    <a:cubicBezTo>
                      <a:pt x="77663" y="441168"/>
                      <a:pt x="75897" y="469918"/>
                      <a:pt x="72484" y="498492"/>
                    </a:cubicBezTo>
                    <a:cubicBezTo>
                      <a:pt x="69235" y="527124"/>
                      <a:pt x="64021" y="555498"/>
                      <a:pt x="56888" y="583418"/>
                    </a:cubicBezTo>
                    <a:cubicBezTo>
                      <a:pt x="53339" y="597407"/>
                      <a:pt x="48937" y="611167"/>
                      <a:pt x="43704" y="624615"/>
                    </a:cubicBezTo>
                    <a:cubicBezTo>
                      <a:pt x="41174" y="631325"/>
                      <a:pt x="37819" y="637975"/>
                      <a:pt x="35465" y="644390"/>
                    </a:cubicBezTo>
                    <a:cubicBezTo>
                      <a:pt x="33058" y="651041"/>
                      <a:pt x="31092" y="657844"/>
                      <a:pt x="29579" y="664754"/>
                    </a:cubicBezTo>
                    <a:cubicBezTo>
                      <a:pt x="23688" y="692727"/>
                      <a:pt x="19616" y="721059"/>
                      <a:pt x="17397" y="749562"/>
                    </a:cubicBezTo>
                    <a:cubicBezTo>
                      <a:pt x="14807" y="778106"/>
                      <a:pt x="13100" y="806709"/>
                      <a:pt x="11806" y="835312"/>
                    </a:cubicBezTo>
                    <a:cubicBezTo>
                      <a:pt x="10511" y="863915"/>
                      <a:pt x="9687" y="892636"/>
                      <a:pt x="9040" y="921297"/>
                    </a:cubicBezTo>
                    <a:cubicBezTo>
                      <a:pt x="8392" y="949959"/>
                      <a:pt x="7451" y="978680"/>
                      <a:pt x="5626" y="1007283"/>
                    </a:cubicBezTo>
                    <a:cubicBezTo>
                      <a:pt x="3802" y="1035886"/>
                      <a:pt x="2036" y="1064489"/>
                      <a:pt x="1683" y="1093151"/>
                    </a:cubicBezTo>
                    <a:cubicBezTo>
                      <a:pt x="1365" y="1107458"/>
                      <a:pt x="1995" y="1121771"/>
                      <a:pt x="3566" y="1135996"/>
                    </a:cubicBezTo>
                    <a:cubicBezTo>
                      <a:pt x="4743" y="1150298"/>
                      <a:pt x="10923" y="1163481"/>
                      <a:pt x="13807" y="1177606"/>
                    </a:cubicBezTo>
                    <a:cubicBezTo>
                      <a:pt x="20281" y="1205620"/>
                      <a:pt x="24812" y="1233929"/>
                      <a:pt x="29697" y="1262179"/>
                    </a:cubicBezTo>
                    <a:cubicBezTo>
                      <a:pt x="32110" y="1276304"/>
                      <a:pt x="34523" y="1290428"/>
                      <a:pt x="37172" y="1304554"/>
                    </a:cubicBezTo>
                    <a:cubicBezTo>
                      <a:pt x="39561" y="1318696"/>
                      <a:pt x="42845" y="1332674"/>
                      <a:pt x="47000" y="1346398"/>
                    </a:cubicBezTo>
                    <a:cubicBezTo>
                      <a:pt x="42739" y="1332703"/>
                      <a:pt x="39379" y="1318743"/>
                      <a:pt x="36936" y="1304612"/>
                    </a:cubicBezTo>
                    <a:cubicBezTo>
                      <a:pt x="34170" y="1290546"/>
                      <a:pt x="31698" y="1276421"/>
                      <a:pt x="29168" y="1262296"/>
                    </a:cubicBezTo>
                    <a:cubicBezTo>
                      <a:pt x="24047" y="1234047"/>
                      <a:pt x="19339" y="1205738"/>
                      <a:pt x="12688" y="1177900"/>
                    </a:cubicBezTo>
                    <a:cubicBezTo>
                      <a:pt x="9805" y="1163952"/>
                      <a:pt x="3507" y="1150710"/>
                      <a:pt x="2154" y="1136173"/>
                    </a:cubicBezTo>
                    <a:cubicBezTo>
                      <a:pt x="535" y="1121889"/>
                      <a:pt x="-171" y="1107523"/>
                      <a:pt x="35" y="1093151"/>
                    </a:cubicBezTo>
                    <a:cubicBezTo>
                      <a:pt x="35" y="1064430"/>
                      <a:pt x="1918" y="1035768"/>
                      <a:pt x="3448" y="1007165"/>
                    </a:cubicBezTo>
                    <a:cubicBezTo>
                      <a:pt x="4979" y="978562"/>
                      <a:pt x="6156" y="949900"/>
                      <a:pt x="6273" y="921239"/>
                    </a:cubicBezTo>
                    <a:cubicBezTo>
                      <a:pt x="6391" y="892577"/>
                      <a:pt x="7392" y="863856"/>
                      <a:pt x="8510" y="835194"/>
                    </a:cubicBezTo>
                    <a:cubicBezTo>
                      <a:pt x="9628" y="806532"/>
                      <a:pt x="11158" y="777871"/>
                      <a:pt x="13571" y="749268"/>
                    </a:cubicBezTo>
                    <a:cubicBezTo>
                      <a:pt x="15590" y="720535"/>
                      <a:pt x="19521" y="691962"/>
                      <a:pt x="25342" y="663753"/>
                    </a:cubicBezTo>
                    <a:cubicBezTo>
                      <a:pt x="26843" y="656667"/>
                      <a:pt x="28809" y="649687"/>
                      <a:pt x="31227" y="642860"/>
                    </a:cubicBezTo>
                    <a:cubicBezTo>
                      <a:pt x="33817" y="635856"/>
                      <a:pt x="37113" y="629618"/>
                      <a:pt x="39408" y="622909"/>
                    </a:cubicBezTo>
                    <a:cubicBezTo>
                      <a:pt x="44475" y="609608"/>
                      <a:pt x="48725" y="596007"/>
                      <a:pt x="52121" y="582182"/>
                    </a:cubicBezTo>
                    <a:cubicBezTo>
                      <a:pt x="59018" y="554444"/>
                      <a:pt x="64015" y="526265"/>
                      <a:pt x="67069" y="497844"/>
                    </a:cubicBezTo>
                    <a:cubicBezTo>
                      <a:pt x="70265" y="469453"/>
                      <a:pt x="71819" y="440903"/>
                      <a:pt x="71719" y="412330"/>
                    </a:cubicBezTo>
                    <a:cubicBezTo>
                      <a:pt x="71872" y="383421"/>
                      <a:pt x="75032" y="354606"/>
                      <a:pt x="81135" y="326344"/>
                    </a:cubicBezTo>
                    <a:cubicBezTo>
                      <a:pt x="87021" y="298036"/>
                      <a:pt x="95319" y="270492"/>
                      <a:pt x="103441" y="243007"/>
                    </a:cubicBezTo>
                    <a:lnTo>
                      <a:pt x="115212" y="201810"/>
                    </a:lnTo>
                    <a:cubicBezTo>
                      <a:pt x="119096" y="187920"/>
                      <a:pt x="123569" y="174148"/>
                      <a:pt x="128454" y="160612"/>
                    </a:cubicBezTo>
                    <a:cubicBezTo>
                      <a:pt x="138106" y="133480"/>
                      <a:pt x="149288" y="106996"/>
                      <a:pt x="160117" y="80453"/>
                    </a:cubicBezTo>
                    <a:cubicBezTo>
                      <a:pt x="165473" y="67211"/>
                      <a:pt x="170770" y="53910"/>
                      <a:pt x="175419" y="40491"/>
                    </a:cubicBezTo>
                    <a:cubicBezTo>
                      <a:pt x="180381" y="27455"/>
                      <a:pt x="183706" y="13854"/>
                      <a:pt x="18530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62E59B59-075E-425F-B809-C1E5448221FA}"/>
                  </a:ext>
                </a:extLst>
              </p:cNvPr>
              <p:cNvSpPr/>
              <p:nvPr/>
            </p:nvSpPr>
            <p:spPr>
              <a:xfrm>
                <a:off x="7450024" y="3649283"/>
                <a:ext cx="224513" cy="1231162"/>
              </a:xfrm>
              <a:custGeom>
                <a:avLst/>
                <a:gdLst>
                  <a:gd name="connsiteX0" fmla="*/ 224514 w 224513"/>
                  <a:gd name="connsiteY0" fmla="*/ 3414 h 1231162"/>
                  <a:gd name="connsiteX1" fmla="*/ 218923 w 224513"/>
                  <a:gd name="connsiteY1" fmla="*/ 12712 h 1231162"/>
                  <a:gd name="connsiteX2" fmla="*/ 212390 w 224513"/>
                  <a:gd name="connsiteY2" fmla="*/ 21070 h 1231162"/>
                  <a:gd name="connsiteX3" fmla="*/ 205327 w 224513"/>
                  <a:gd name="connsiteY3" fmla="*/ 28838 h 1231162"/>
                  <a:gd name="connsiteX4" fmla="*/ 197912 w 224513"/>
                  <a:gd name="connsiteY4" fmla="*/ 36136 h 1231162"/>
                  <a:gd name="connsiteX5" fmla="*/ 167190 w 224513"/>
                  <a:gd name="connsiteY5" fmla="*/ 63915 h 1231162"/>
                  <a:gd name="connsiteX6" fmla="*/ 106159 w 224513"/>
                  <a:gd name="connsiteY6" fmla="*/ 119297 h 1231162"/>
                  <a:gd name="connsiteX7" fmla="*/ 57840 w 224513"/>
                  <a:gd name="connsiteY7" fmla="*/ 184448 h 1231162"/>
                  <a:gd name="connsiteX8" fmla="*/ 47246 w 224513"/>
                  <a:gd name="connsiteY8" fmla="*/ 223762 h 1231162"/>
                  <a:gd name="connsiteX9" fmla="*/ 42126 w 224513"/>
                  <a:gd name="connsiteY9" fmla="*/ 264489 h 1231162"/>
                  <a:gd name="connsiteX10" fmla="*/ 38712 w 224513"/>
                  <a:gd name="connsiteY10" fmla="*/ 429280 h 1231162"/>
                  <a:gd name="connsiteX11" fmla="*/ 39477 w 224513"/>
                  <a:gd name="connsiteY11" fmla="*/ 511675 h 1231162"/>
                  <a:gd name="connsiteX12" fmla="*/ 36888 w 224513"/>
                  <a:gd name="connsiteY12" fmla="*/ 552873 h 1231162"/>
                  <a:gd name="connsiteX13" fmla="*/ 27942 w 224513"/>
                  <a:gd name="connsiteY13" fmla="*/ 593364 h 1231162"/>
                  <a:gd name="connsiteX14" fmla="*/ 15524 w 224513"/>
                  <a:gd name="connsiteY14" fmla="*/ 632737 h 1231162"/>
                  <a:gd name="connsiteX15" fmla="*/ 6107 w 224513"/>
                  <a:gd name="connsiteY15" fmla="*/ 672758 h 1231162"/>
                  <a:gd name="connsiteX16" fmla="*/ 3341 w 224513"/>
                  <a:gd name="connsiteY16" fmla="*/ 755153 h 1231162"/>
                  <a:gd name="connsiteX17" fmla="*/ 21762 w 224513"/>
                  <a:gd name="connsiteY17" fmla="*/ 919237 h 1231162"/>
                  <a:gd name="connsiteX18" fmla="*/ 24823 w 224513"/>
                  <a:gd name="connsiteY18" fmla="*/ 1001633 h 1231162"/>
                  <a:gd name="connsiteX19" fmla="*/ 18349 w 224513"/>
                  <a:gd name="connsiteY19" fmla="*/ 1042477 h 1231162"/>
                  <a:gd name="connsiteX20" fmla="*/ 9933 w 224513"/>
                  <a:gd name="connsiteY20" fmla="*/ 1082851 h 1231162"/>
                  <a:gd name="connsiteX21" fmla="*/ 16348 w 224513"/>
                  <a:gd name="connsiteY21" fmla="*/ 1122872 h 1231162"/>
                  <a:gd name="connsiteX22" fmla="*/ 38065 w 224513"/>
                  <a:gd name="connsiteY22" fmla="*/ 1157890 h 1231162"/>
                  <a:gd name="connsiteX23" fmla="*/ 60312 w 224513"/>
                  <a:gd name="connsiteY23" fmla="*/ 1192672 h 1231162"/>
                  <a:gd name="connsiteX24" fmla="*/ 74907 w 224513"/>
                  <a:gd name="connsiteY24" fmla="*/ 1231163 h 1231162"/>
                  <a:gd name="connsiteX25" fmla="*/ 60194 w 224513"/>
                  <a:gd name="connsiteY25" fmla="*/ 1192790 h 1231162"/>
                  <a:gd name="connsiteX26" fmla="*/ 37771 w 224513"/>
                  <a:gd name="connsiteY26" fmla="*/ 1158125 h 1231162"/>
                  <a:gd name="connsiteX27" fmla="*/ 15877 w 224513"/>
                  <a:gd name="connsiteY27" fmla="*/ 1122813 h 1231162"/>
                  <a:gd name="connsiteX28" fmla="*/ 9168 w 224513"/>
                  <a:gd name="connsiteY28" fmla="*/ 1082498 h 1231162"/>
                  <a:gd name="connsiteX29" fmla="*/ 17466 w 224513"/>
                  <a:gd name="connsiteY29" fmla="*/ 1042007 h 1231162"/>
                  <a:gd name="connsiteX30" fmla="*/ 23705 w 224513"/>
                  <a:gd name="connsiteY30" fmla="*/ 1001221 h 1231162"/>
                  <a:gd name="connsiteX31" fmla="*/ 20291 w 224513"/>
                  <a:gd name="connsiteY31" fmla="*/ 918826 h 1231162"/>
                  <a:gd name="connsiteX32" fmla="*/ 1164 w 224513"/>
                  <a:gd name="connsiteY32" fmla="*/ 754682 h 1231162"/>
                  <a:gd name="connsiteX33" fmla="*/ 3577 w 224513"/>
                  <a:gd name="connsiteY33" fmla="*/ 671993 h 1231162"/>
                  <a:gd name="connsiteX34" fmla="*/ 12875 w 224513"/>
                  <a:gd name="connsiteY34" fmla="*/ 631619 h 1231162"/>
                  <a:gd name="connsiteX35" fmla="*/ 25117 w 224513"/>
                  <a:gd name="connsiteY35" fmla="*/ 592187 h 1231162"/>
                  <a:gd name="connsiteX36" fmla="*/ 33769 w 224513"/>
                  <a:gd name="connsiteY36" fmla="*/ 552049 h 1231162"/>
                  <a:gd name="connsiteX37" fmla="*/ 36182 w 224513"/>
                  <a:gd name="connsiteY37" fmla="*/ 510851 h 1231162"/>
                  <a:gd name="connsiteX38" fmla="*/ 35063 w 224513"/>
                  <a:gd name="connsiteY38" fmla="*/ 428456 h 1231162"/>
                  <a:gd name="connsiteX39" fmla="*/ 37712 w 224513"/>
                  <a:gd name="connsiteY39" fmla="*/ 263135 h 1231162"/>
                  <a:gd name="connsiteX40" fmla="*/ 42714 w 224513"/>
                  <a:gd name="connsiteY40" fmla="*/ 221938 h 1231162"/>
                  <a:gd name="connsiteX41" fmla="*/ 53426 w 224513"/>
                  <a:gd name="connsiteY41" fmla="*/ 181623 h 1231162"/>
                  <a:gd name="connsiteX42" fmla="*/ 102569 w 224513"/>
                  <a:gd name="connsiteY42" fmla="*/ 114706 h 1231162"/>
                  <a:gd name="connsiteX43" fmla="*/ 163600 w 224513"/>
                  <a:gd name="connsiteY43" fmla="*/ 58795 h 1231162"/>
                  <a:gd name="connsiteX44" fmla="*/ 194027 w 224513"/>
                  <a:gd name="connsiteY44" fmla="*/ 31075 h 1231162"/>
                  <a:gd name="connsiteX45" fmla="*/ 201266 w 224513"/>
                  <a:gd name="connsiteY45" fmla="*/ 23836 h 1231162"/>
                  <a:gd name="connsiteX46" fmla="*/ 208035 w 224513"/>
                  <a:gd name="connsiteY46" fmla="*/ 16303 h 1231162"/>
                  <a:gd name="connsiteX47" fmla="*/ 214214 w 224513"/>
                  <a:gd name="connsiteY47" fmla="*/ 8416 h 1231162"/>
                  <a:gd name="connsiteX48" fmla="*/ 219217 w 224513"/>
                  <a:gd name="connsiteY48" fmla="*/ 0 h 123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24513" h="1231162">
                    <a:moveTo>
                      <a:pt x="224514" y="3414"/>
                    </a:moveTo>
                    <a:cubicBezTo>
                      <a:pt x="222630" y="6533"/>
                      <a:pt x="221041" y="9887"/>
                      <a:pt x="218923" y="12712"/>
                    </a:cubicBezTo>
                    <a:cubicBezTo>
                      <a:pt x="216804" y="15537"/>
                      <a:pt x="214744" y="18598"/>
                      <a:pt x="212390" y="21070"/>
                    </a:cubicBezTo>
                    <a:lnTo>
                      <a:pt x="205327" y="28838"/>
                    </a:lnTo>
                    <a:lnTo>
                      <a:pt x="197912" y="36136"/>
                    </a:lnTo>
                    <a:cubicBezTo>
                      <a:pt x="187907" y="45729"/>
                      <a:pt x="177548" y="54852"/>
                      <a:pt x="167190" y="63915"/>
                    </a:cubicBezTo>
                    <a:cubicBezTo>
                      <a:pt x="146415" y="81983"/>
                      <a:pt x="125463" y="99875"/>
                      <a:pt x="106159" y="119297"/>
                    </a:cubicBezTo>
                    <a:cubicBezTo>
                      <a:pt x="86855" y="138718"/>
                      <a:pt x="68139" y="159729"/>
                      <a:pt x="57840" y="184448"/>
                    </a:cubicBezTo>
                    <a:cubicBezTo>
                      <a:pt x="52955" y="197148"/>
                      <a:pt x="49406" y="210326"/>
                      <a:pt x="47246" y="223762"/>
                    </a:cubicBezTo>
                    <a:cubicBezTo>
                      <a:pt x="45010" y="237240"/>
                      <a:pt x="43244" y="250835"/>
                      <a:pt x="42126" y="264489"/>
                    </a:cubicBezTo>
                    <a:cubicBezTo>
                      <a:pt x="37417" y="319223"/>
                      <a:pt x="38065" y="374369"/>
                      <a:pt x="38712" y="429280"/>
                    </a:cubicBezTo>
                    <a:cubicBezTo>
                      <a:pt x="39124" y="456823"/>
                      <a:pt x="39713" y="484367"/>
                      <a:pt x="39477" y="511675"/>
                    </a:cubicBezTo>
                    <a:cubicBezTo>
                      <a:pt x="39454" y="525447"/>
                      <a:pt x="38589" y="539207"/>
                      <a:pt x="36888" y="552873"/>
                    </a:cubicBezTo>
                    <a:cubicBezTo>
                      <a:pt x="34916" y="566574"/>
                      <a:pt x="31921" y="580104"/>
                      <a:pt x="27942" y="593364"/>
                    </a:cubicBezTo>
                    <a:cubicBezTo>
                      <a:pt x="24058" y="606606"/>
                      <a:pt x="19467" y="619613"/>
                      <a:pt x="15524" y="632737"/>
                    </a:cubicBezTo>
                    <a:cubicBezTo>
                      <a:pt x="11486" y="645850"/>
                      <a:pt x="8338" y="659221"/>
                      <a:pt x="6107" y="672758"/>
                    </a:cubicBezTo>
                    <a:cubicBezTo>
                      <a:pt x="2288" y="700048"/>
                      <a:pt x="1358" y="727668"/>
                      <a:pt x="3341" y="755153"/>
                    </a:cubicBezTo>
                    <a:cubicBezTo>
                      <a:pt x="6755" y="810064"/>
                      <a:pt x="15759" y="864503"/>
                      <a:pt x="21762" y="919237"/>
                    </a:cubicBezTo>
                    <a:cubicBezTo>
                      <a:pt x="25452" y="946540"/>
                      <a:pt x="26477" y="974136"/>
                      <a:pt x="24823" y="1001633"/>
                    </a:cubicBezTo>
                    <a:cubicBezTo>
                      <a:pt x="23293" y="1015346"/>
                      <a:pt x="21174" y="1029000"/>
                      <a:pt x="18349" y="1042477"/>
                    </a:cubicBezTo>
                    <a:cubicBezTo>
                      <a:pt x="15524" y="1055955"/>
                      <a:pt x="11816" y="1069256"/>
                      <a:pt x="9933" y="1082851"/>
                    </a:cubicBezTo>
                    <a:cubicBezTo>
                      <a:pt x="7991" y="1096535"/>
                      <a:pt x="10227" y="1110483"/>
                      <a:pt x="16348" y="1122872"/>
                    </a:cubicBezTo>
                    <a:cubicBezTo>
                      <a:pt x="22704" y="1135072"/>
                      <a:pt x="29961" y="1146778"/>
                      <a:pt x="38065" y="1157890"/>
                    </a:cubicBezTo>
                    <a:cubicBezTo>
                      <a:pt x="45834" y="1169248"/>
                      <a:pt x="53661" y="1180607"/>
                      <a:pt x="60312" y="1192672"/>
                    </a:cubicBezTo>
                    <a:cubicBezTo>
                      <a:pt x="67286" y="1204602"/>
                      <a:pt x="72218" y="1217609"/>
                      <a:pt x="74907" y="1231163"/>
                    </a:cubicBezTo>
                    <a:cubicBezTo>
                      <a:pt x="72159" y="1217644"/>
                      <a:pt x="67186" y="1204678"/>
                      <a:pt x="60194" y="1192790"/>
                    </a:cubicBezTo>
                    <a:cubicBezTo>
                      <a:pt x="53485" y="1180725"/>
                      <a:pt x="45598" y="1169248"/>
                      <a:pt x="37771" y="1158125"/>
                    </a:cubicBezTo>
                    <a:cubicBezTo>
                      <a:pt x="29596" y="1146919"/>
                      <a:pt x="22280" y="1135113"/>
                      <a:pt x="15877" y="1122813"/>
                    </a:cubicBezTo>
                    <a:cubicBezTo>
                      <a:pt x="9633" y="1110359"/>
                      <a:pt x="7290" y="1096305"/>
                      <a:pt x="9168" y="1082498"/>
                    </a:cubicBezTo>
                    <a:cubicBezTo>
                      <a:pt x="11051" y="1068785"/>
                      <a:pt x="15053" y="1055484"/>
                      <a:pt x="17466" y="1042007"/>
                    </a:cubicBezTo>
                    <a:cubicBezTo>
                      <a:pt x="19879" y="1028529"/>
                      <a:pt x="22292" y="1014934"/>
                      <a:pt x="23705" y="1001221"/>
                    </a:cubicBezTo>
                    <a:cubicBezTo>
                      <a:pt x="25258" y="973713"/>
                      <a:pt x="24111" y="946116"/>
                      <a:pt x="20291" y="918826"/>
                    </a:cubicBezTo>
                    <a:cubicBezTo>
                      <a:pt x="14053" y="864150"/>
                      <a:pt x="4813" y="809770"/>
                      <a:pt x="1164" y="754682"/>
                    </a:cubicBezTo>
                    <a:cubicBezTo>
                      <a:pt x="-973" y="727109"/>
                      <a:pt x="-167" y="699389"/>
                      <a:pt x="3577" y="671993"/>
                    </a:cubicBezTo>
                    <a:cubicBezTo>
                      <a:pt x="5731" y="658333"/>
                      <a:pt x="8838" y="644843"/>
                      <a:pt x="12875" y="631619"/>
                    </a:cubicBezTo>
                    <a:cubicBezTo>
                      <a:pt x="16760" y="618377"/>
                      <a:pt x="21292" y="605370"/>
                      <a:pt x="25117" y="592187"/>
                    </a:cubicBezTo>
                    <a:cubicBezTo>
                      <a:pt x="28996" y="579039"/>
                      <a:pt x="31885" y="565626"/>
                      <a:pt x="33769" y="552049"/>
                    </a:cubicBezTo>
                    <a:cubicBezTo>
                      <a:pt x="35440" y="538383"/>
                      <a:pt x="36246" y="524623"/>
                      <a:pt x="36182" y="510851"/>
                    </a:cubicBezTo>
                    <a:cubicBezTo>
                      <a:pt x="36182" y="483366"/>
                      <a:pt x="35534" y="455823"/>
                      <a:pt x="35063" y="428456"/>
                    </a:cubicBezTo>
                    <a:cubicBezTo>
                      <a:pt x="34122" y="373427"/>
                      <a:pt x="33239" y="318222"/>
                      <a:pt x="37712" y="263135"/>
                    </a:cubicBezTo>
                    <a:cubicBezTo>
                      <a:pt x="38830" y="249364"/>
                      <a:pt x="40537" y="235592"/>
                      <a:pt x="42714" y="221938"/>
                    </a:cubicBezTo>
                    <a:cubicBezTo>
                      <a:pt x="44880" y="208166"/>
                      <a:pt x="48470" y="194653"/>
                      <a:pt x="53426" y="181623"/>
                    </a:cubicBezTo>
                    <a:cubicBezTo>
                      <a:pt x="64196" y="155433"/>
                      <a:pt x="83382" y="134540"/>
                      <a:pt x="102569" y="114706"/>
                    </a:cubicBezTo>
                    <a:cubicBezTo>
                      <a:pt x="121755" y="94872"/>
                      <a:pt x="142942" y="76981"/>
                      <a:pt x="163600" y="58795"/>
                    </a:cubicBezTo>
                    <a:cubicBezTo>
                      <a:pt x="173958" y="49731"/>
                      <a:pt x="184199" y="40609"/>
                      <a:pt x="194027" y="31075"/>
                    </a:cubicBezTo>
                    <a:lnTo>
                      <a:pt x="201266" y="23836"/>
                    </a:lnTo>
                    <a:lnTo>
                      <a:pt x="208035" y="16303"/>
                    </a:lnTo>
                    <a:cubicBezTo>
                      <a:pt x="210271" y="13772"/>
                      <a:pt x="212154" y="11006"/>
                      <a:pt x="214214" y="8416"/>
                    </a:cubicBezTo>
                    <a:cubicBezTo>
                      <a:pt x="216274" y="5827"/>
                      <a:pt x="217510" y="2531"/>
                      <a:pt x="2192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6622DC7-72ED-4A9D-A058-5DBD39D2EAB1}"/>
                  </a:ext>
                </a:extLst>
              </p:cNvPr>
              <p:cNvSpPr/>
              <p:nvPr/>
            </p:nvSpPr>
            <p:spPr>
              <a:xfrm>
                <a:off x="7540796" y="3750332"/>
                <a:ext cx="125054" cy="1146534"/>
              </a:xfrm>
              <a:custGeom>
                <a:avLst/>
                <a:gdLst>
                  <a:gd name="connsiteX0" fmla="*/ 89131 w 125054"/>
                  <a:gd name="connsiteY0" fmla="*/ 21485 h 1146534"/>
                  <a:gd name="connsiteX1" fmla="*/ 99430 w 125054"/>
                  <a:gd name="connsiteY1" fmla="*/ 4594 h 1146534"/>
                  <a:gd name="connsiteX2" fmla="*/ 108965 w 125054"/>
                  <a:gd name="connsiteY2" fmla="*/ 62 h 1146534"/>
                  <a:gd name="connsiteX3" fmla="*/ 119087 w 125054"/>
                  <a:gd name="connsiteY3" fmla="*/ 4300 h 1146534"/>
                  <a:gd name="connsiteX4" fmla="*/ 124973 w 125054"/>
                  <a:gd name="connsiteY4" fmla="*/ 23251 h 1146534"/>
                  <a:gd name="connsiteX5" fmla="*/ 124031 w 125054"/>
                  <a:gd name="connsiteY5" fmla="*/ 42319 h 1146534"/>
                  <a:gd name="connsiteX6" fmla="*/ 115909 w 125054"/>
                  <a:gd name="connsiteY6" fmla="*/ 79280 h 1146534"/>
                  <a:gd name="connsiteX7" fmla="*/ 106552 w 125054"/>
                  <a:gd name="connsiteY7" fmla="*/ 115534 h 1146534"/>
                  <a:gd name="connsiteX8" fmla="*/ 83540 w 125054"/>
                  <a:gd name="connsiteY8" fmla="*/ 263433 h 1146534"/>
                  <a:gd name="connsiteX9" fmla="*/ 82834 w 125054"/>
                  <a:gd name="connsiteY9" fmla="*/ 300746 h 1146534"/>
                  <a:gd name="connsiteX10" fmla="*/ 76948 w 125054"/>
                  <a:gd name="connsiteY10" fmla="*/ 338119 h 1146534"/>
                  <a:gd name="connsiteX11" fmla="*/ 50405 w 125054"/>
                  <a:gd name="connsiteY11" fmla="*/ 408743 h 1146534"/>
                  <a:gd name="connsiteX12" fmla="*/ 26334 w 125054"/>
                  <a:gd name="connsiteY12" fmla="*/ 479368 h 1146534"/>
                  <a:gd name="connsiteX13" fmla="*/ 22803 w 125054"/>
                  <a:gd name="connsiteY13" fmla="*/ 497671 h 1146534"/>
                  <a:gd name="connsiteX14" fmla="*/ 21920 w 125054"/>
                  <a:gd name="connsiteY14" fmla="*/ 516269 h 1146534"/>
                  <a:gd name="connsiteX15" fmla="*/ 21508 w 125054"/>
                  <a:gd name="connsiteY15" fmla="*/ 553818 h 1146534"/>
                  <a:gd name="connsiteX16" fmla="*/ 17212 w 125054"/>
                  <a:gd name="connsiteY16" fmla="*/ 703954 h 1146534"/>
                  <a:gd name="connsiteX17" fmla="*/ 3087 w 125054"/>
                  <a:gd name="connsiteY17" fmla="*/ 853443 h 1146534"/>
                  <a:gd name="connsiteX18" fmla="*/ 2263 w 125054"/>
                  <a:gd name="connsiteY18" fmla="*/ 928246 h 1146534"/>
                  <a:gd name="connsiteX19" fmla="*/ 6677 w 125054"/>
                  <a:gd name="connsiteY19" fmla="*/ 946431 h 1146534"/>
                  <a:gd name="connsiteX20" fmla="*/ 11562 w 125054"/>
                  <a:gd name="connsiteY20" fmla="*/ 964559 h 1146534"/>
                  <a:gd name="connsiteX21" fmla="*/ 20213 w 125054"/>
                  <a:gd name="connsiteY21" fmla="*/ 1001107 h 1146534"/>
                  <a:gd name="connsiteX22" fmla="*/ 38870 w 125054"/>
                  <a:gd name="connsiteY22" fmla="*/ 1073791 h 1146534"/>
                  <a:gd name="connsiteX23" fmla="*/ 45579 w 125054"/>
                  <a:gd name="connsiteY23" fmla="*/ 1091447 h 1146534"/>
                  <a:gd name="connsiteX24" fmla="*/ 50994 w 125054"/>
                  <a:gd name="connsiteY24" fmla="*/ 1109457 h 1146534"/>
                  <a:gd name="connsiteX25" fmla="*/ 56879 w 125054"/>
                  <a:gd name="connsiteY25" fmla="*/ 1146534 h 1146534"/>
                  <a:gd name="connsiteX26" fmla="*/ 50994 w 125054"/>
                  <a:gd name="connsiteY26" fmla="*/ 1109457 h 1146534"/>
                  <a:gd name="connsiteX27" fmla="*/ 45579 w 125054"/>
                  <a:gd name="connsiteY27" fmla="*/ 1091506 h 1146534"/>
                  <a:gd name="connsiteX28" fmla="*/ 38752 w 125054"/>
                  <a:gd name="connsiteY28" fmla="*/ 1073850 h 1146534"/>
                  <a:gd name="connsiteX29" fmla="*/ 19860 w 125054"/>
                  <a:gd name="connsiteY29" fmla="*/ 1001224 h 1146534"/>
                  <a:gd name="connsiteX30" fmla="*/ 11091 w 125054"/>
                  <a:gd name="connsiteY30" fmla="*/ 964735 h 1146534"/>
                  <a:gd name="connsiteX31" fmla="*/ 6147 w 125054"/>
                  <a:gd name="connsiteY31" fmla="*/ 946667 h 1146534"/>
                  <a:gd name="connsiteX32" fmla="*/ 1615 w 125054"/>
                  <a:gd name="connsiteY32" fmla="*/ 928363 h 1146534"/>
                  <a:gd name="connsiteX33" fmla="*/ 2204 w 125054"/>
                  <a:gd name="connsiteY33" fmla="*/ 853384 h 1146534"/>
                  <a:gd name="connsiteX34" fmla="*/ 15740 w 125054"/>
                  <a:gd name="connsiteY34" fmla="*/ 703836 h 1146534"/>
                  <a:gd name="connsiteX35" fmla="*/ 19507 w 125054"/>
                  <a:gd name="connsiteY35" fmla="*/ 553818 h 1146534"/>
                  <a:gd name="connsiteX36" fmla="*/ 19507 w 125054"/>
                  <a:gd name="connsiteY36" fmla="*/ 516269 h 1146534"/>
                  <a:gd name="connsiteX37" fmla="*/ 20390 w 125054"/>
                  <a:gd name="connsiteY37" fmla="*/ 497377 h 1146534"/>
                  <a:gd name="connsiteX38" fmla="*/ 23862 w 125054"/>
                  <a:gd name="connsiteY38" fmla="*/ 478838 h 1146534"/>
                  <a:gd name="connsiteX39" fmla="*/ 47816 w 125054"/>
                  <a:gd name="connsiteY39" fmla="*/ 407566 h 1146534"/>
                  <a:gd name="connsiteX40" fmla="*/ 73947 w 125054"/>
                  <a:gd name="connsiteY40" fmla="*/ 337354 h 1146534"/>
                  <a:gd name="connsiteX41" fmla="*/ 79832 w 125054"/>
                  <a:gd name="connsiteY41" fmla="*/ 300982 h 1146534"/>
                  <a:gd name="connsiteX42" fmla="*/ 80362 w 125054"/>
                  <a:gd name="connsiteY42" fmla="*/ 263315 h 1146534"/>
                  <a:gd name="connsiteX43" fmla="*/ 102432 w 125054"/>
                  <a:gd name="connsiteY43" fmla="*/ 114651 h 1146534"/>
                  <a:gd name="connsiteX44" fmla="*/ 111672 w 125054"/>
                  <a:gd name="connsiteY44" fmla="*/ 78161 h 1146534"/>
                  <a:gd name="connsiteX45" fmla="*/ 119558 w 125054"/>
                  <a:gd name="connsiteY45" fmla="*/ 41790 h 1146534"/>
                  <a:gd name="connsiteX46" fmla="*/ 120441 w 125054"/>
                  <a:gd name="connsiteY46" fmla="*/ 23486 h 1146534"/>
                  <a:gd name="connsiteX47" fmla="*/ 115615 w 125054"/>
                  <a:gd name="connsiteY47" fmla="*/ 7066 h 1146534"/>
                  <a:gd name="connsiteX48" fmla="*/ 109200 w 125054"/>
                  <a:gd name="connsiteY48" fmla="*/ 4359 h 1146534"/>
                  <a:gd name="connsiteX49" fmla="*/ 102079 w 125054"/>
                  <a:gd name="connsiteY49" fmla="*/ 7890 h 1146534"/>
                  <a:gd name="connsiteX50" fmla="*/ 93133 w 125054"/>
                  <a:gd name="connsiteY50" fmla="*/ 22721 h 1146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5054" h="1146534">
                    <a:moveTo>
                      <a:pt x="89131" y="21485"/>
                    </a:moveTo>
                    <a:cubicBezTo>
                      <a:pt x="90949" y="15017"/>
                      <a:pt x="94510" y="9173"/>
                      <a:pt x="99430" y="4594"/>
                    </a:cubicBezTo>
                    <a:cubicBezTo>
                      <a:pt x="102102" y="2193"/>
                      <a:pt x="105416" y="616"/>
                      <a:pt x="108965" y="62"/>
                    </a:cubicBezTo>
                    <a:cubicBezTo>
                      <a:pt x="112843" y="-344"/>
                      <a:pt x="116657" y="1251"/>
                      <a:pt x="119087" y="4300"/>
                    </a:cubicBezTo>
                    <a:cubicBezTo>
                      <a:pt x="123001" y="9838"/>
                      <a:pt x="125061" y="16471"/>
                      <a:pt x="124973" y="23251"/>
                    </a:cubicBezTo>
                    <a:cubicBezTo>
                      <a:pt x="125220" y="29625"/>
                      <a:pt x="124908" y="36004"/>
                      <a:pt x="124031" y="42319"/>
                    </a:cubicBezTo>
                    <a:cubicBezTo>
                      <a:pt x="122224" y="54820"/>
                      <a:pt x="119511" y="67173"/>
                      <a:pt x="115909" y="79280"/>
                    </a:cubicBezTo>
                    <a:cubicBezTo>
                      <a:pt x="112537" y="91286"/>
                      <a:pt x="109418" y="103368"/>
                      <a:pt x="106552" y="115534"/>
                    </a:cubicBezTo>
                    <a:cubicBezTo>
                      <a:pt x="94952" y="164141"/>
                      <a:pt x="87259" y="213602"/>
                      <a:pt x="83540" y="263433"/>
                    </a:cubicBezTo>
                    <a:cubicBezTo>
                      <a:pt x="82657" y="275851"/>
                      <a:pt x="82422" y="288305"/>
                      <a:pt x="82834" y="300746"/>
                    </a:cubicBezTo>
                    <a:cubicBezTo>
                      <a:pt x="83169" y="313459"/>
                      <a:pt x="81180" y="326124"/>
                      <a:pt x="76948" y="338119"/>
                    </a:cubicBezTo>
                    <a:cubicBezTo>
                      <a:pt x="69474" y="362190"/>
                      <a:pt x="59292" y="385202"/>
                      <a:pt x="50405" y="408743"/>
                    </a:cubicBezTo>
                    <a:cubicBezTo>
                      <a:pt x="40777" y="431708"/>
                      <a:pt x="32737" y="455302"/>
                      <a:pt x="26334" y="479368"/>
                    </a:cubicBezTo>
                    <a:cubicBezTo>
                      <a:pt x="24686" y="485253"/>
                      <a:pt x="23862" y="491550"/>
                      <a:pt x="22803" y="497671"/>
                    </a:cubicBezTo>
                    <a:cubicBezTo>
                      <a:pt x="21743" y="503792"/>
                      <a:pt x="21861" y="509972"/>
                      <a:pt x="21920" y="516269"/>
                    </a:cubicBezTo>
                    <a:lnTo>
                      <a:pt x="21508" y="553818"/>
                    </a:lnTo>
                    <a:cubicBezTo>
                      <a:pt x="20978" y="603902"/>
                      <a:pt x="20095" y="653869"/>
                      <a:pt x="17212" y="703954"/>
                    </a:cubicBezTo>
                    <a:cubicBezTo>
                      <a:pt x="14328" y="754038"/>
                      <a:pt x="7383" y="803593"/>
                      <a:pt x="3087" y="853443"/>
                    </a:cubicBezTo>
                    <a:cubicBezTo>
                      <a:pt x="315" y="878285"/>
                      <a:pt x="38" y="903345"/>
                      <a:pt x="2263" y="928246"/>
                    </a:cubicBezTo>
                    <a:cubicBezTo>
                      <a:pt x="3145" y="934437"/>
                      <a:pt x="4629" y="940523"/>
                      <a:pt x="6677" y="946431"/>
                    </a:cubicBezTo>
                    <a:cubicBezTo>
                      <a:pt x="8501" y="952317"/>
                      <a:pt x="10090" y="958497"/>
                      <a:pt x="11562" y="964559"/>
                    </a:cubicBezTo>
                    <a:cubicBezTo>
                      <a:pt x="14622" y="976682"/>
                      <a:pt x="17447" y="988865"/>
                      <a:pt x="20213" y="1001107"/>
                    </a:cubicBezTo>
                    <a:cubicBezTo>
                      <a:pt x="26098" y="1025413"/>
                      <a:pt x="31278" y="1049955"/>
                      <a:pt x="38870" y="1073791"/>
                    </a:cubicBezTo>
                    <a:cubicBezTo>
                      <a:pt x="40694" y="1079677"/>
                      <a:pt x="43460" y="1085562"/>
                      <a:pt x="45579" y="1091447"/>
                    </a:cubicBezTo>
                    <a:cubicBezTo>
                      <a:pt x="47768" y="1097327"/>
                      <a:pt x="49575" y="1103342"/>
                      <a:pt x="50994" y="1109457"/>
                    </a:cubicBezTo>
                    <a:cubicBezTo>
                      <a:pt x="53819" y="1121639"/>
                      <a:pt x="54878" y="1134175"/>
                      <a:pt x="56879" y="1146534"/>
                    </a:cubicBezTo>
                    <a:cubicBezTo>
                      <a:pt x="54996" y="1134175"/>
                      <a:pt x="53877" y="1121639"/>
                      <a:pt x="50994" y="1109457"/>
                    </a:cubicBezTo>
                    <a:cubicBezTo>
                      <a:pt x="49563" y="1103365"/>
                      <a:pt x="47757" y="1097368"/>
                      <a:pt x="45579" y="1091506"/>
                    </a:cubicBezTo>
                    <a:cubicBezTo>
                      <a:pt x="43401" y="1085621"/>
                      <a:pt x="40635" y="1080030"/>
                      <a:pt x="38752" y="1073850"/>
                    </a:cubicBezTo>
                    <a:cubicBezTo>
                      <a:pt x="31101" y="1050014"/>
                      <a:pt x="25745" y="1025531"/>
                      <a:pt x="19860" y="1001224"/>
                    </a:cubicBezTo>
                    <a:cubicBezTo>
                      <a:pt x="17035" y="989042"/>
                      <a:pt x="13975" y="976859"/>
                      <a:pt x="11091" y="964735"/>
                    </a:cubicBezTo>
                    <a:cubicBezTo>
                      <a:pt x="9561" y="958850"/>
                      <a:pt x="7971" y="952611"/>
                      <a:pt x="6147" y="946667"/>
                    </a:cubicBezTo>
                    <a:cubicBezTo>
                      <a:pt x="4081" y="940717"/>
                      <a:pt x="2563" y="934590"/>
                      <a:pt x="1615" y="928363"/>
                    </a:cubicBezTo>
                    <a:cubicBezTo>
                      <a:pt x="-721" y="903415"/>
                      <a:pt x="-521" y="878291"/>
                      <a:pt x="2204" y="853384"/>
                    </a:cubicBezTo>
                    <a:cubicBezTo>
                      <a:pt x="6324" y="803476"/>
                      <a:pt x="13327" y="753862"/>
                      <a:pt x="15740" y="703836"/>
                    </a:cubicBezTo>
                    <a:cubicBezTo>
                      <a:pt x="18153" y="653810"/>
                      <a:pt x="19095" y="603785"/>
                      <a:pt x="19507" y="553818"/>
                    </a:cubicBezTo>
                    <a:lnTo>
                      <a:pt x="19507" y="516269"/>
                    </a:lnTo>
                    <a:cubicBezTo>
                      <a:pt x="19507" y="510031"/>
                      <a:pt x="19919" y="503733"/>
                      <a:pt x="20390" y="497377"/>
                    </a:cubicBezTo>
                    <a:cubicBezTo>
                      <a:pt x="21225" y="491139"/>
                      <a:pt x="22385" y="484953"/>
                      <a:pt x="23862" y="478838"/>
                    </a:cubicBezTo>
                    <a:cubicBezTo>
                      <a:pt x="30171" y="454549"/>
                      <a:pt x="38175" y="430731"/>
                      <a:pt x="47816" y="407566"/>
                    </a:cubicBezTo>
                    <a:cubicBezTo>
                      <a:pt x="56879" y="384025"/>
                      <a:pt x="66649" y="361131"/>
                      <a:pt x="73947" y="337354"/>
                    </a:cubicBezTo>
                    <a:cubicBezTo>
                      <a:pt x="78108" y="325689"/>
                      <a:pt x="80103" y="313365"/>
                      <a:pt x="79832" y="300982"/>
                    </a:cubicBezTo>
                    <a:cubicBezTo>
                      <a:pt x="79243" y="288387"/>
                      <a:pt x="79832" y="275792"/>
                      <a:pt x="80362" y="263315"/>
                    </a:cubicBezTo>
                    <a:cubicBezTo>
                      <a:pt x="83757" y="213254"/>
                      <a:pt x="91138" y="163540"/>
                      <a:pt x="102432" y="114651"/>
                    </a:cubicBezTo>
                    <a:cubicBezTo>
                      <a:pt x="105257" y="102409"/>
                      <a:pt x="108317" y="90285"/>
                      <a:pt x="111672" y="78161"/>
                    </a:cubicBezTo>
                    <a:cubicBezTo>
                      <a:pt x="115174" y="66243"/>
                      <a:pt x="117804" y="54090"/>
                      <a:pt x="119558" y="41790"/>
                    </a:cubicBezTo>
                    <a:cubicBezTo>
                      <a:pt x="120376" y="35728"/>
                      <a:pt x="120677" y="29601"/>
                      <a:pt x="120441" y="23486"/>
                    </a:cubicBezTo>
                    <a:cubicBezTo>
                      <a:pt x="120529" y="17654"/>
                      <a:pt x="118846" y="11927"/>
                      <a:pt x="115615" y="7066"/>
                    </a:cubicBezTo>
                    <a:cubicBezTo>
                      <a:pt x="114097" y="5106"/>
                      <a:pt x="111666" y="4082"/>
                      <a:pt x="109200" y="4359"/>
                    </a:cubicBezTo>
                    <a:cubicBezTo>
                      <a:pt x="106534" y="4812"/>
                      <a:pt x="104056" y="6042"/>
                      <a:pt x="102079" y="7890"/>
                    </a:cubicBezTo>
                    <a:cubicBezTo>
                      <a:pt x="97788" y="11915"/>
                      <a:pt x="94693" y="17048"/>
                      <a:pt x="93133" y="22721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9B2FBCA3-AD63-421F-88EC-DBA5E9728227}"/>
                  </a:ext>
                </a:extLst>
              </p:cNvPr>
              <p:cNvSpPr/>
              <p:nvPr/>
            </p:nvSpPr>
            <p:spPr>
              <a:xfrm>
                <a:off x="7483969" y="4175083"/>
                <a:ext cx="93106" cy="36691"/>
              </a:xfrm>
              <a:custGeom>
                <a:avLst/>
                <a:gdLst>
                  <a:gd name="connsiteX0" fmla="*/ 25601 w 93106"/>
                  <a:gd name="connsiteY0" fmla="*/ 36666 h 36691"/>
                  <a:gd name="connsiteX1" fmla="*/ 0 w 93106"/>
                  <a:gd name="connsiteY1" fmla="*/ 28956 h 36691"/>
                  <a:gd name="connsiteX2" fmla="*/ 2766 w 93106"/>
                  <a:gd name="connsiteY2" fmla="*/ 25484 h 36691"/>
                  <a:gd name="connsiteX3" fmla="*/ 36960 w 93106"/>
                  <a:gd name="connsiteY3" fmla="*/ 31016 h 36691"/>
                  <a:gd name="connsiteX4" fmla="*/ 69389 w 93106"/>
                  <a:gd name="connsiteY4" fmla="*/ 5885 h 36691"/>
                  <a:gd name="connsiteX5" fmla="*/ 72272 w 93106"/>
                  <a:gd name="connsiteY5" fmla="*/ 0 h 36691"/>
                  <a:gd name="connsiteX6" fmla="*/ 73508 w 93106"/>
                  <a:gd name="connsiteY6" fmla="*/ 6474 h 36691"/>
                  <a:gd name="connsiteX7" fmla="*/ 92459 w 93106"/>
                  <a:gd name="connsiteY7" fmla="*/ 15655 h 36691"/>
                  <a:gd name="connsiteX8" fmla="*/ 93107 w 93106"/>
                  <a:gd name="connsiteY8" fmla="*/ 20010 h 36691"/>
                  <a:gd name="connsiteX9" fmla="*/ 70978 w 93106"/>
                  <a:gd name="connsiteY9" fmla="*/ 12124 h 36691"/>
                  <a:gd name="connsiteX10" fmla="*/ 37902 w 93106"/>
                  <a:gd name="connsiteY10" fmla="*/ 35371 h 36691"/>
                  <a:gd name="connsiteX11" fmla="*/ 25601 w 93106"/>
                  <a:gd name="connsiteY11" fmla="*/ 36666 h 3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106" h="36691">
                    <a:moveTo>
                      <a:pt x="25601" y="36666"/>
                    </a:moveTo>
                    <a:cubicBezTo>
                      <a:pt x="16450" y="36989"/>
                      <a:pt x="7451" y="34282"/>
                      <a:pt x="0" y="28956"/>
                    </a:cubicBezTo>
                    <a:lnTo>
                      <a:pt x="2766" y="25484"/>
                    </a:lnTo>
                    <a:cubicBezTo>
                      <a:pt x="12871" y="32081"/>
                      <a:pt x="25295" y="34088"/>
                      <a:pt x="36960" y="31016"/>
                    </a:cubicBezTo>
                    <a:cubicBezTo>
                      <a:pt x="51079" y="28109"/>
                      <a:pt x="63050" y="18833"/>
                      <a:pt x="69389" y="5885"/>
                    </a:cubicBezTo>
                    <a:lnTo>
                      <a:pt x="72272" y="0"/>
                    </a:lnTo>
                    <a:lnTo>
                      <a:pt x="73508" y="6474"/>
                    </a:lnTo>
                    <a:cubicBezTo>
                      <a:pt x="75686" y="18245"/>
                      <a:pt x="91753" y="15773"/>
                      <a:pt x="92459" y="15655"/>
                    </a:cubicBezTo>
                    <a:lnTo>
                      <a:pt x="93107" y="20010"/>
                    </a:lnTo>
                    <a:cubicBezTo>
                      <a:pt x="87221" y="20952"/>
                      <a:pt x="75451" y="20010"/>
                      <a:pt x="70978" y="12124"/>
                    </a:cubicBezTo>
                    <a:cubicBezTo>
                      <a:pt x="63627" y="24101"/>
                      <a:pt x="51662" y="32511"/>
                      <a:pt x="37902" y="35371"/>
                    </a:cubicBezTo>
                    <a:cubicBezTo>
                      <a:pt x="33859" y="36236"/>
                      <a:pt x="29733" y="36666"/>
                      <a:pt x="25601" y="366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745160FE-9A8A-41FC-9B73-0486BB46C903}"/>
                  </a:ext>
                </a:extLst>
              </p:cNvPr>
              <p:cNvSpPr/>
              <p:nvPr/>
            </p:nvSpPr>
            <p:spPr>
              <a:xfrm>
                <a:off x="7463299" y="4258597"/>
                <a:ext cx="85409" cy="612491"/>
              </a:xfrm>
              <a:custGeom>
                <a:avLst/>
                <a:gdLst>
                  <a:gd name="connsiteX0" fmla="*/ 9665 w 85409"/>
                  <a:gd name="connsiteY0" fmla="*/ 942 h 612491"/>
                  <a:gd name="connsiteX1" fmla="*/ 6134 w 85409"/>
                  <a:gd name="connsiteY1" fmla="*/ 76981 h 612491"/>
                  <a:gd name="connsiteX2" fmla="*/ 26674 w 85409"/>
                  <a:gd name="connsiteY2" fmla="*/ 151843 h 612491"/>
                  <a:gd name="connsiteX3" fmla="*/ 40269 w 85409"/>
                  <a:gd name="connsiteY3" fmla="*/ 306569 h 612491"/>
                  <a:gd name="connsiteX4" fmla="*/ 48685 w 85409"/>
                  <a:gd name="connsiteY4" fmla="*/ 461473 h 612491"/>
                  <a:gd name="connsiteX5" fmla="*/ 66341 w 85409"/>
                  <a:gd name="connsiteY5" fmla="*/ 537159 h 612491"/>
                  <a:gd name="connsiteX6" fmla="*/ 85410 w 85409"/>
                  <a:gd name="connsiteY6" fmla="*/ 612491 h 612491"/>
                  <a:gd name="connsiteX7" fmla="*/ 65988 w 85409"/>
                  <a:gd name="connsiteY7" fmla="*/ 537218 h 612491"/>
                  <a:gd name="connsiteX8" fmla="*/ 47979 w 85409"/>
                  <a:gd name="connsiteY8" fmla="*/ 461590 h 612491"/>
                  <a:gd name="connsiteX9" fmla="*/ 38798 w 85409"/>
                  <a:gd name="connsiteY9" fmla="*/ 306569 h 612491"/>
                  <a:gd name="connsiteX10" fmla="*/ 24555 w 85409"/>
                  <a:gd name="connsiteY10" fmla="*/ 152372 h 612491"/>
                  <a:gd name="connsiteX11" fmla="*/ 3603 w 85409"/>
                  <a:gd name="connsiteY11" fmla="*/ 77510 h 612491"/>
                  <a:gd name="connsiteX12" fmla="*/ 72 w 85409"/>
                  <a:gd name="connsiteY12" fmla="*/ 38549 h 612491"/>
                  <a:gd name="connsiteX13" fmla="*/ 6899 w 85409"/>
                  <a:gd name="connsiteY13" fmla="*/ 0 h 61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409" h="612491">
                    <a:moveTo>
                      <a:pt x="9665" y="942"/>
                    </a:moveTo>
                    <a:cubicBezTo>
                      <a:pt x="1796" y="25531"/>
                      <a:pt x="578" y="51768"/>
                      <a:pt x="6134" y="76981"/>
                    </a:cubicBezTo>
                    <a:cubicBezTo>
                      <a:pt x="11254" y="102288"/>
                      <a:pt x="20376" y="126653"/>
                      <a:pt x="26674" y="151843"/>
                    </a:cubicBezTo>
                    <a:cubicBezTo>
                      <a:pt x="39504" y="202457"/>
                      <a:pt x="40269" y="254837"/>
                      <a:pt x="40269" y="306569"/>
                    </a:cubicBezTo>
                    <a:cubicBezTo>
                      <a:pt x="40269" y="358302"/>
                      <a:pt x="39622" y="410387"/>
                      <a:pt x="48685" y="461473"/>
                    </a:cubicBezTo>
                    <a:cubicBezTo>
                      <a:pt x="53276" y="486956"/>
                      <a:pt x="60044" y="512028"/>
                      <a:pt x="66341" y="537159"/>
                    </a:cubicBezTo>
                    <a:lnTo>
                      <a:pt x="85410" y="612491"/>
                    </a:lnTo>
                    <a:lnTo>
                      <a:pt x="65988" y="537218"/>
                    </a:lnTo>
                    <a:cubicBezTo>
                      <a:pt x="59573" y="512146"/>
                      <a:pt x="52687" y="487133"/>
                      <a:pt x="47979" y="461590"/>
                    </a:cubicBezTo>
                    <a:cubicBezTo>
                      <a:pt x="38621" y="410446"/>
                      <a:pt x="39033" y="358302"/>
                      <a:pt x="38798" y="306569"/>
                    </a:cubicBezTo>
                    <a:cubicBezTo>
                      <a:pt x="38562" y="254837"/>
                      <a:pt x="37503" y="202575"/>
                      <a:pt x="24555" y="152372"/>
                    </a:cubicBezTo>
                    <a:cubicBezTo>
                      <a:pt x="18140" y="127360"/>
                      <a:pt x="8900" y="103053"/>
                      <a:pt x="3603" y="77510"/>
                    </a:cubicBezTo>
                    <a:cubicBezTo>
                      <a:pt x="872" y="64710"/>
                      <a:pt x="-317" y="51632"/>
                      <a:pt x="72" y="38549"/>
                    </a:cubicBezTo>
                    <a:cubicBezTo>
                      <a:pt x="601" y="25448"/>
                      <a:pt x="2897" y="12483"/>
                      <a:pt x="689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0A2581B0-5DC6-40B1-A7AE-91AFD69E51B9}"/>
                  </a:ext>
                </a:extLst>
              </p:cNvPr>
              <p:cNvSpPr/>
              <p:nvPr/>
            </p:nvSpPr>
            <p:spPr>
              <a:xfrm>
                <a:off x="7692066" y="4202509"/>
                <a:ext cx="236543" cy="585065"/>
              </a:xfrm>
              <a:custGeom>
                <a:avLst/>
                <a:gdLst>
                  <a:gd name="connsiteX0" fmla="*/ 5484 w 236543"/>
                  <a:gd name="connsiteY0" fmla="*/ 824 h 585065"/>
                  <a:gd name="connsiteX1" fmla="*/ 11369 w 236543"/>
                  <a:gd name="connsiteY1" fmla="*/ 89105 h 585065"/>
                  <a:gd name="connsiteX2" fmla="*/ 34911 w 236543"/>
                  <a:gd name="connsiteY2" fmla="*/ 175855 h 585065"/>
                  <a:gd name="connsiteX3" fmla="*/ 45916 w 236543"/>
                  <a:gd name="connsiteY3" fmla="*/ 265195 h 585065"/>
                  <a:gd name="connsiteX4" fmla="*/ 46858 w 236543"/>
                  <a:gd name="connsiteY4" fmla="*/ 310160 h 585065"/>
                  <a:gd name="connsiteX5" fmla="*/ 46387 w 236543"/>
                  <a:gd name="connsiteY5" fmla="*/ 355183 h 585065"/>
                  <a:gd name="connsiteX6" fmla="*/ 39678 w 236543"/>
                  <a:gd name="connsiteY6" fmla="*/ 399735 h 585065"/>
                  <a:gd name="connsiteX7" fmla="*/ 32144 w 236543"/>
                  <a:gd name="connsiteY7" fmla="*/ 420981 h 585065"/>
                  <a:gd name="connsiteX8" fmla="*/ 26259 w 236543"/>
                  <a:gd name="connsiteY8" fmla="*/ 442345 h 585065"/>
                  <a:gd name="connsiteX9" fmla="*/ 28437 w 236543"/>
                  <a:gd name="connsiteY9" fmla="*/ 464357 h 585065"/>
                  <a:gd name="connsiteX10" fmla="*/ 39854 w 236543"/>
                  <a:gd name="connsiteY10" fmla="*/ 483072 h 585065"/>
                  <a:gd name="connsiteX11" fmla="*/ 49035 w 236543"/>
                  <a:gd name="connsiteY11" fmla="*/ 489487 h 585065"/>
                  <a:gd name="connsiteX12" fmla="*/ 58629 w 236543"/>
                  <a:gd name="connsiteY12" fmla="*/ 495373 h 585065"/>
                  <a:gd name="connsiteX13" fmla="*/ 68928 w 236543"/>
                  <a:gd name="connsiteY13" fmla="*/ 499669 h 585065"/>
                  <a:gd name="connsiteX14" fmla="*/ 79463 w 236543"/>
                  <a:gd name="connsiteY14" fmla="*/ 503494 h 585065"/>
                  <a:gd name="connsiteX15" fmla="*/ 122014 w 236543"/>
                  <a:gd name="connsiteY15" fmla="*/ 518031 h 585065"/>
                  <a:gd name="connsiteX16" fmla="*/ 164389 w 236543"/>
                  <a:gd name="connsiteY16" fmla="*/ 533215 h 585065"/>
                  <a:gd name="connsiteX17" fmla="*/ 236544 w 236543"/>
                  <a:gd name="connsiteY17" fmla="*/ 585066 h 585065"/>
                  <a:gd name="connsiteX18" fmla="*/ 164212 w 236543"/>
                  <a:gd name="connsiteY18" fmla="*/ 533569 h 585065"/>
                  <a:gd name="connsiteX19" fmla="*/ 121838 w 236543"/>
                  <a:gd name="connsiteY19" fmla="*/ 518561 h 585065"/>
                  <a:gd name="connsiteX20" fmla="*/ 79228 w 236543"/>
                  <a:gd name="connsiteY20" fmla="*/ 504201 h 585065"/>
                  <a:gd name="connsiteX21" fmla="*/ 68634 w 236543"/>
                  <a:gd name="connsiteY21" fmla="*/ 500375 h 585065"/>
                  <a:gd name="connsiteX22" fmla="*/ 58217 w 236543"/>
                  <a:gd name="connsiteY22" fmla="*/ 496079 h 585065"/>
                  <a:gd name="connsiteX23" fmla="*/ 48565 w 236543"/>
                  <a:gd name="connsiteY23" fmla="*/ 490193 h 585065"/>
                  <a:gd name="connsiteX24" fmla="*/ 39266 w 236543"/>
                  <a:gd name="connsiteY24" fmla="*/ 483719 h 585065"/>
                  <a:gd name="connsiteX25" fmla="*/ 27495 w 236543"/>
                  <a:gd name="connsiteY25" fmla="*/ 464592 h 585065"/>
                  <a:gd name="connsiteX26" fmla="*/ 25141 w 236543"/>
                  <a:gd name="connsiteY26" fmla="*/ 442169 h 585065"/>
                  <a:gd name="connsiteX27" fmla="*/ 31026 w 236543"/>
                  <a:gd name="connsiteY27" fmla="*/ 420452 h 585065"/>
                  <a:gd name="connsiteX28" fmla="*/ 38383 w 236543"/>
                  <a:gd name="connsiteY28" fmla="*/ 399323 h 585065"/>
                  <a:gd name="connsiteX29" fmla="*/ 44857 w 236543"/>
                  <a:gd name="connsiteY29" fmla="*/ 355065 h 585065"/>
                  <a:gd name="connsiteX30" fmla="*/ 45151 w 236543"/>
                  <a:gd name="connsiteY30" fmla="*/ 310160 h 585065"/>
                  <a:gd name="connsiteX31" fmla="*/ 44033 w 236543"/>
                  <a:gd name="connsiteY31" fmla="*/ 265195 h 585065"/>
                  <a:gd name="connsiteX32" fmla="*/ 32674 w 236543"/>
                  <a:gd name="connsiteY32" fmla="*/ 176326 h 585065"/>
                  <a:gd name="connsiteX33" fmla="*/ 8721 w 236543"/>
                  <a:gd name="connsiteY33" fmla="*/ 89634 h 585065"/>
                  <a:gd name="connsiteX34" fmla="*/ 2423 w 236543"/>
                  <a:gd name="connsiteY34" fmla="*/ 0 h 58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6543" h="585065">
                    <a:moveTo>
                      <a:pt x="5484" y="824"/>
                    </a:moveTo>
                    <a:cubicBezTo>
                      <a:pt x="-107" y="30251"/>
                      <a:pt x="4365" y="60384"/>
                      <a:pt x="11369" y="89105"/>
                    </a:cubicBezTo>
                    <a:cubicBezTo>
                      <a:pt x="18373" y="117825"/>
                      <a:pt x="28201" y="146546"/>
                      <a:pt x="34911" y="175855"/>
                    </a:cubicBezTo>
                    <a:cubicBezTo>
                      <a:pt x="41273" y="205241"/>
                      <a:pt x="44957" y="235145"/>
                      <a:pt x="45916" y="265195"/>
                    </a:cubicBezTo>
                    <a:cubicBezTo>
                      <a:pt x="46564" y="280203"/>
                      <a:pt x="46740" y="295211"/>
                      <a:pt x="46858" y="310160"/>
                    </a:cubicBezTo>
                    <a:cubicBezTo>
                      <a:pt x="46976" y="325109"/>
                      <a:pt x="47152" y="340175"/>
                      <a:pt x="46387" y="355183"/>
                    </a:cubicBezTo>
                    <a:cubicBezTo>
                      <a:pt x="45775" y="370232"/>
                      <a:pt x="43527" y="385175"/>
                      <a:pt x="39678" y="399735"/>
                    </a:cubicBezTo>
                    <a:cubicBezTo>
                      <a:pt x="37671" y="406986"/>
                      <a:pt x="35152" y="414084"/>
                      <a:pt x="32144" y="420981"/>
                    </a:cubicBezTo>
                    <a:cubicBezTo>
                      <a:pt x="29002" y="427726"/>
                      <a:pt x="27012" y="434947"/>
                      <a:pt x="26259" y="442345"/>
                    </a:cubicBezTo>
                    <a:cubicBezTo>
                      <a:pt x="25594" y="449755"/>
                      <a:pt x="26336" y="457224"/>
                      <a:pt x="28437" y="464357"/>
                    </a:cubicBezTo>
                    <a:cubicBezTo>
                      <a:pt x="30449" y="471525"/>
                      <a:pt x="34404" y="477999"/>
                      <a:pt x="39854" y="483072"/>
                    </a:cubicBezTo>
                    <a:cubicBezTo>
                      <a:pt x="42797" y="485379"/>
                      <a:pt x="45857" y="487516"/>
                      <a:pt x="49035" y="489487"/>
                    </a:cubicBezTo>
                    <a:cubicBezTo>
                      <a:pt x="52155" y="491547"/>
                      <a:pt x="55274" y="493548"/>
                      <a:pt x="58629" y="495373"/>
                    </a:cubicBezTo>
                    <a:cubicBezTo>
                      <a:pt x="61954" y="497056"/>
                      <a:pt x="65397" y="498492"/>
                      <a:pt x="68928" y="499669"/>
                    </a:cubicBezTo>
                    <a:lnTo>
                      <a:pt x="79463" y="503494"/>
                    </a:lnTo>
                    <a:cubicBezTo>
                      <a:pt x="93529" y="508791"/>
                      <a:pt x="107830" y="513146"/>
                      <a:pt x="122014" y="518031"/>
                    </a:cubicBezTo>
                    <a:cubicBezTo>
                      <a:pt x="136198" y="522916"/>
                      <a:pt x="150558" y="527389"/>
                      <a:pt x="164389" y="533215"/>
                    </a:cubicBezTo>
                    <a:cubicBezTo>
                      <a:pt x="191874" y="544692"/>
                      <a:pt x="218593" y="560759"/>
                      <a:pt x="236544" y="585066"/>
                    </a:cubicBezTo>
                    <a:cubicBezTo>
                      <a:pt x="218476" y="560818"/>
                      <a:pt x="191756" y="544928"/>
                      <a:pt x="164212" y="533569"/>
                    </a:cubicBezTo>
                    <a:cubicBezTo>
                      <a:pt x="150382" y="527683"/>
                      <a:pt x="136080" y="523269"/>
                      <a:pt x="121838" y="518561"/>
                    </a:cubicBezTo>
                    <a:cubicBezTo>
                      <a:pt x="107595" y="513853"/>
                      <a:pt x="93293" y="509439"/>
                      <a:pt x="79228" y="504201"/>
                    </a:cubicBezTo>
                    <a:lnTo>
                      <a:pt x="68634" y="500375"/>
                    </a:lnTo>
                    <a:cubicBezTo>
                      <a:pt x="65061" y="499204"/>
                      <a:pt x="61577" y="497768"/>
                      <a:pt x="58217" y="496079"/>
                    </a:cubicBezTo>
                    <a:cubicBezTo>
                      <a:pt x="54862" y="494372"/>
                      <a:pt x="51684" y="492312"/>
                      <a:pt x="48565" y="490193"/>
                    </a:cubicBezTo>
                    <a:cubicBezTo>
                      <a:pt x="45357" y="488198"/>
                      <a:pt x="42250" y="486038"/>
                      <a:pt x="39266" y="483719"/>
                    </a:cubicBezTo>
                    <a:cubicBezTo>
                      <a:pt x="33622" y="478582"/>
                      <a:pt x="29537" y="471949"/>
                      <a:pt x="27495" y="464592"/>
                    </a:cubicBezTo>
                    <a:cubicBezTo>
                      <a:pt x="25306" y="457329"/>
                      <a:pt x="24505" y="449725"/>
                      <a:pt x="25141" y="442169"/>
                    </a:cubicBezTo>
                    <a:cubicBezTo>
                      <a:pt x="25882" y="434653"/>
                      <a:pt x="27872" y="427314"/>
                      <a:pt x="31026" y="420452"/>
                    </a:cubicBezTo>
                    <a:cubicBezTo>
                      <a:pt x="33939" y="413577"/>
                      <a:pt x="36400" y="406521"/>
                      <a:pt x="38383" y="399323"/>
                    </a:cubicBezTo>
                    <a:cubicBezTo>
                      <a:pt x="42126" y="384845"/>
                      <a:pt x="44292" y="370008"/>
                      <a:pt x="44857" y="355065"/>
                    </a:cubicBezTo>
                    <a:cubicBezTo>
                      <a:pt x="45563" y="340116"/>
                      <a:pt x="45210" y="325109"/>
                      <a:pt x="45151" y="310160"/>
                    </a:cubicBezTo>
                    <a:cubicBezTo>
                      <a:pt x="45092" y="295211"/>
                      <a:pt x="44739" y="280203"/>
                      <a:pt x="44033" y="265195"/>
                    </a:cubicBezTo>
                    <a:cubicBezTo>
                      <a:pt x="42968" y="235286"/>
                      <a:pt x="39166" y="205541"/>
                      <a:pt x="32674" y="176326"/>
                    </a:cubicBezTo>
                    <a:cubicBezTo>
                      <a:pt x="25847" y="147193"/>
                      <a:pt x="15960" y="118826"/>
                      <a:pt x="8721" y="89634"/>
                    </a:cubicBezTo>
                    <a:cubicBezTo>
                      <a:pt x="1482" y="60443"/>
                      <a:pt x="-3050" y="30015"/>
                      <a:pt x="24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A979EDB4-BC1F-484A-B2AE-31301661CAD7}"/>
                  </a:ext>
                </a:extLst>
              </p:cNvPr>
              <p:cNvSpPr/>
              <p:nvPr/>
            </p:nvSpPr>
            <p:spPr>
              <a:xfrm>
                <a:off x="7467843" y="3526312"/>
                <a:ext cx="238593" cy="250624"/>
              </a:xfrm>
              <a:custGeom>
                <a:avLst/>
                <a:gdLst>
                  <a:gd name="connsiteX0" fmla="*/ 238593 w 238593"/>
                  <a:gd name="connsiteY0" fmla="*/ 38986 h 250624"/>
                  <a:gd name="connsiteX1" fmla="*/ 234474 w 238593"/>
                  <a:gd name="connsiteY1" fmla="*/ 54406 h 250624"/>
                  <a:gd name="connsiteX2" fmla="*/ 225175 w 238593"/>
                  <a:gd name="connsiteY2" fmla="*/ 67707 h 250624"/>
                  <a:gd name="connsiteX3" fmla="*/ 193864 w 238593"/>
                  <a:gd name="connsiteY3" fmla="*/ 70120 h 250624"/>
                  <a:gd name="connsiteX4" fmla="*/ 168557 w 238593"/>
                  <a:gd name="connsiteY4" fmla="*/ 50934 h 250624"/>
                  <a:gd name="connsiteX5" fmla="*/ 149253 w 238593"/>
                  <a:gd name="connsiteY5" fmla="*/ 26215 h 250624"/>
                  <a:gd name="connsiteX6" fmla="*/ 33370 w 238593"/>
                  <a:gd name="connsiteY6" fmla="*/ 15033 h 250624"/>
                  <a:gd name="connsiteX7" fmla="*/ 13007 w 238593"/>
                  <a:gd name="connsiteY7" fmla="*/ 37986 h 250624"/>
                  <a:gd name="connsiteX8" fmla="*/ 10005 w 238593"/>
                  <a:gd name="connsiteY8" fmla="*/ 68237 h 250624"/>
                  <a:gd name="connsiteX9" fmla="*/ 13007 w 238593"/>
                  <a:gd name="connsiteY9" fmla="*/ 83715 h 250624"/>
                  <a:gd name="connsiteX10" fmla="*/ 10535 w 238593"/>
                  <a:gd name="connsiteY10" fmla="*/ 99312 h 250624"/>
                  <a:gd name="connsiteX11" fmla="*/ 706 w 238593"/>
                  <a:gd name="connsiteY11" fmla="*/ 128738 h 250624"/>
                  <a:gd name="connsiteX12" fmla="*/ 8475 w 238593"/>
                  <a:gd name="connsiteY12" fmla="*/ 158636 h 250624"/>
                  <a:gd name="connsiteX13" fmla="*/ 18598 w 238593"/>
                  <a:gd name="connsiteY13" fmla="*/ 188416 h 250624"/>
                  <a:gd name="connsiteX14" fmla="*/ 16244 w 238593"/>
                  <a:gd name="connsiteY14" fmla="*/ 250625 h 250624"/>
                  <a:gd name="connsiteX15" fmla="*/ 18245 w 238593"/>
                  <a:gd name="connsiteY15" fmla="*/ 188534 h 250624"/>
                  <a:gd name="connsiteX16" fmla="*/ 8004 w 238593"/>
                  <a:gd name="connsiteY16" fmla="*/ 159107 h 250624"/>
                  <a:gd name="connsiteX17" fmla="*/ 0 w 238593"/>
                  <a:gd name="connsiteY17" fmla="*/ 128915 h 250624"/>
                  <a:gd name="connsiteX18" fmla="*/ 9652 w 238593"/>
                  <a:gd name="connsiteY18" fmla="*/ 99076 h 250624"/>
                  <a:gd name="connsiteX19" fmla="*/ 12006 w 238593"/>
                  <a:gd name="connsiteY19" fmla="*/ 83833 h 250624"/>
                  <a:gd name="connsiteX20" fmla="*/ 8946 w 238593"/>
                  <a:gd name="connsiteY20" fmla="*/ 68531 h 250624"/>
                  <a:gd name="connsiteX21" fmla="*/ 11888 w 238593"/>
                  <a:gd name="connsiteY21" fmla="*/ 37456 h 250624"/>
                  <a:gd name="connsiteX22" fmla="*/ 32546 w 238593"/>
                  <a:gd name="connsiteY22" fmla="*/ 13915 h 250624"/>
                  <a:gd name="connsiteX23" fmla="*/ 150901 w 238593"/>
                  <a:gd name="connsiteY23" fmla="*/ 24803 h 250624"/>
                  <a:gd name="connsiteX24" fmla="*/ 170382 w 238593"/>
                  <a:gd name="connsiteY24" fmla="*/ 49521 h 250624"/>
                  <a:gd name="connsiteX25" fmla="*/ 194747 w 238593"/>
                  <a:gd name="connsiteY25" fmla="*/ 67825 h 250624"/>
                  <a:gd name="connsiteX26" fmla="*/ 223468 w 238593"/>
                  <a:gd name="connsiteY26" fmla="*/ 65647 h 250624"/>
                  <a:gd name="connsiteX27" fmla="*/ 235709 w 238593"/>
                  <a:gd name="connsiteY27" fmla="*/ 38516 h 25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8593" h="250624">
                    <a:moveTo>
                      <a:pt x="238593" y="38986"/>
                    </a:moveTo>
                    <a:cubicBezTo>
                      <a:pt x="237699" y="44242"/>
                      <a:pt x="236316" y="49404"/>
                      <a:pt x="234474" y="54406"/>
                    </a:cubicBezTo>
                    <a:cubicBezTo>
                      <a:pt x="232684" y="59626"/>
                      <a:pt x="229459" y="64235"/>
                      <a:pt x="225175" y="67707"/>
                    </a:cubicBezTo>
                    <a:cubicBezTo>
                      <a:pt x="215835" y="73804"/>
                      <a:pt x="204029" y="74717"/>
                      <a:pt x="193864" y="70120"/>
                    </a:cubicBezTo>
                    <a:cubicBezTo>
                      <a:pt x="183965" y="65924"/>
                      <a:pt x="175267" y="59332"/>
                      <a:pt x="168557" y="50934"/>
                    </a:cubicBezTo>
                    <a:cubicBezTo>
                      <a:pt x="161554" y="43047"/>
                      <a:pt x="156198" y="33807"/>
                      <a:pt x="149253" y="26215"/>
                    </a:cubicBezTo>
                    <a:cubicBezTo>
                      <a:pt x="116925" y="-1758"/>
                      <a:pt x="70448" y="-6249"/>
                      <a:pt x="33370" y="15033"/>
                    </a:cubicBezTo>
                    <a:cubicBezTo>
                      <a:pt x="24577" y="20642"/>
                      <a:pt x="17527" y="28587"/>
                      <a:pt x="13007" y="37986"/>
                    </a:cubicBezTo>
                    <a:cubicBezTo>
                      <a:pt x="8475" y="47403"/>
                      <a:pt x="7416" y="58114"/>
                      <a:pt x="10005" y="68237"/>
                    </a:cubicBezTo>
                    <a:cubicBezTo>
                      <a:pt x="11365" y="73322"/>
                      <a:pt x="12371" y="78489"/>
                      <a:pt x="13007" y="83715"/>
                    </a:cubicBezTo>
                    <a:cubicBezTo>
                      <a:pt x="13283" y="89030"/>
                      <a:pt x="12442" y="94344"/>
                      <a:pt x="10535" y="99312"/>
                    </a:cubicBezTo>
                    <a:cubicBezTo>
                      <a:pt x="7121" y="109258"/>
                      <a:pt x="1354" y="118439"/>
                      <a:pt x="706" y="128738"/>
                    </a:cubicBezTo>
                    <a:cubicBezTo>
                      <a:pt x="718" y="139203"/>
                      <a:pt x="3396" y="149490"/>
                      <a:pt x="8475" y="158636"/>
                    </a:cubicBezTo>
                    <a:cubicBezTo>
                      <a:pt x="12983" y="168141"/>
                      <a:pt x="16379" y="178135"/>
                      <a:pt x="18598" y="188416"/>
                    </a:cubicBezTo>
                    <a:cubicBezTo>
                      <a:pt x="22977" y="209027"/>
                      <a:pt x="22164" y="230403"/>
                      <a:pt x="16244" y="250625"/>
                    </a:cubicBezTo>
                    <a:cubicBezTo>
                      <a:pt x="22011" y="230408"/>
                      <a:pt x="22700" y="209080"/>
                      <a:pt x="18245" y="188534"/>
                    </a:cubicBezTo>
                    <a:cubicBezTo>
                      <a:pt x="15973" y="178364"/>
                      <a:pt x="12542" y="168488"/>
                      <a:pt x="8004" y="159107"/>
                    </a:cubicBezTo>
                    <a:cubicBezTo>
                      <a:pt x="2790" y="149896"/>
                      <a:pt x="35" y="139497"/>
                      <a:pt x="0" y="128915"/>
                    </a:cubicBezTo>
                    <a:cubicBezTo>
                      <a:pt x="589" y="118204"/>
                      <a:pt x="6356" y="108905"/>
                      <a:pt x="9652" y="99076"/>
                    </a:cubicBezTo>
                    <a:cubicBezTo>
                      <a:pt x="11512" y="94221"/>
                      <a:pt x="12318" y="89024"/>
                      <a:pt x="12006" y="83833"/>
                    </a:cubicBezTo>
                    <a:cubicBezTo>
                      <a:pt x="11353" y="78666"/>
                      <a:pt x="10335" y="73551"/>
                      <a:pt x="8946" y="68531"/>
                    </a:cubicBezTo>
                    <a:cubicBezTo>
                      <a:pt x="6221" y="58149"/>
                      <a:pt x="7263" y="47138"/>
                      <a:pt x="11888" y="37456"/>
                    </a:cubicBezTo>
                    <a:cubicBezTo>
                      <a:pt x="16450" y="27840"/>
                      <a:pt x="23606" y="19688"/>
                      <a:pt x="32546" y="13915"/>
                    </a:cubicBezTo>
                    <a:cubicBezTo>
                      <a:pt x="70283" y="-8061"/>
                      <a:pt x="117808" y="-3694"/>
                      <a:pt x="150901" y="24803"/>
                    </a:cubicBezTo>
                    <a:cubicBezTo>
                      <a:pt x="158140" y="32689"/>
                      <a:pt x="163437" y="41753"/>
                      <a:pt x="170382" y="49521"/>
                    </a:cubicBezTo>
                    <a:cubicBezTo>
                      <a:pt x="176850" y="57561"/>
                      <a:pt x="185225" y="63852"/>
                      <a:pt x="194747" y="67825"/>
                    </a:cubicBezTo>
                    <a:cubicBezTo>
                      <a:pt x="204070" y="72009"/>
                      <a:pt x="214881" y="71185"/>
                      <a:pt x="223468" y="65647"/>
                    </a:cubicBezTo>
                    <a:cubicBezTo>
                      <a:pt x="231413" y="59409"/>
                      <a:pt x="233767" y="48580"/>
                      <a:pt x="235709" y="3851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C322624E-E301-4E51-B127-ADA6A3150180}"/>
                  </a:ext>
                </a:extLst>
              </p:cNvPr>
              <p:cNvSpPr/>
              <p:nvPr/>
            </p:nvSpPr>
            <p:spPr>
              <a:xfrm>
                <a:off x="7718560" y="3559237"/>
                <a:ext cx="98869" cy="192451"/>
              </a:xfrm>
              <a:custGeom>
                <a:avLst/>
                <a:gdLst>
                  <a:gd name="connsiteX0" fmla="*/ 3061 w 98869"/>
                  <a:gd name="connsiteY0" fmla="*/ 0 h 192451"/>
                  <a:gd name="connsiteX1" fmla="*/ 7533 w 98869"/>
                  <a:gd name="connsiteY1" fmla="*/ 16126 h 192451"/>
                  <a:gd name="connsiteX2" fmla="*/ 16420 w 98869"/>
                  <a:gd name="connsiteY2" fmla="*/ 28956 h 192451"/>
                  <a:gd name="connsiteX3" fmla="*/ 32193 w 98869"/>
                  <a:gd name="connsiteY3" fmla="*/ 29957 h 192451"/>
                  <a:gd name="connsiteX4" fmla="*/ 47848 w 98869"/>
                  <a:gd name="connsiteY4" fmla="*/ 24071 h 192451"/>
                  <a:gd name="connsiteX5" fmla="*/ 64739 w 98869"/>
                  <a:gd name="connsiteY5" fmla="*/ 20246 h 192451"/>
                  <a:gd name="connsiteX6" fmla="*/ 80806 w 98869"/>
                  <a:gd name="connsiteY6" fmla="*/ 26720 h 192451"/>
                  <a:gd name="connsiteX7" fmla="*/ 96285 w 98869"/>
                  <a:gd name="connsiteY7" fmla="*/ 56794 h 192451"/>
                  <a:gd name="connsiteX8" fmla="*/ 97403 w 98869"/>
                  <a:gd name="connsiteY8" fmla="*/ 124652 h 192451"/>
                  <a:gd name="connsiteX9" fmla="*/ 98168 w 98869"/>
                  <a:gd name="connsiteY9" fmla="*/ 192452 h 192451"/>
                  <a:gd name="connsiteX10" fmla="*/ 96638 w 98869"/>
                  <a:gd name="connsiteY10" fmla="*/ 124652 h 192451"/>
                  <a:gd name="connsiteX11" fmla="*/ 94814 w 98869"/>
                  <a:gd name="connsiteY11" fmla="*/ 57029 h 192451"/>
                  <a:gd name="connsiteX12" fmla="*/ 79629 w 98869"/>
                  <a:gd name="connsiteY12" fmla="*/ 28132 h 192451"/>
                  <a:gd name="connsiteX13" fmla="*/ 64680 w 98869"/>
                  <a:gd name="connsiteY13" fmla="*/ 22247 h 192451"/>
                  <a:gd name="connsiteX14" fmla="*/ 48731 w 98869"/>
                  <a:gd name="connsiteY14" fmla="*/ 26072 h 192451"/>
                  <a:gd name="connsiteX15" fmla="*/ 32723 w 98869"/>
                  <a:gd name="connsiteY15" fmla="*/ 32311 h 192451"/>
                  <a:gd name="connsiteX16" fmla="*/ 15067 w 98869"/>
                  <a:gd name="connsiteY16" fmla="*/ 31251 h 192451"/>
                  <a:gd name="connsiteX17" fmla="*/ 8475 w 98869"/>
                  <a:gd name="connsiteY17" fmla="*/ 25013 h 192451"/>
                  <a:gd name="connsiteX18" fmla="*/ 4767 w 98869"/>
                  <a:gd name="connsiteY18" fmla="*/ 17126 h 192451"/>
                  <a:gd name="connsiteX19" fmla="*/ 0 w 98869"/>
                  <a:gd name="connsiteY19" fmla="*/ 589 h 19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869" h="192451">
                    <a:moveTo>
                      <a:pt x="3061" y="0"/>
                    </a:moveTo>
                    <a:cubicBezTo>
                      <a:pt x="4043" y="5503"/>
                      <a:pt x="5544" y="10900"/>
                      <a:pt x="7533" y="16126"/>
                    </a:cubicBezTo>
                    <a:cubicBezTo>
                      <a:pt x="8757" y="21376"/>
                      <a:pt x="11936" y="25966"/>
                      <a:pt x="16420" y="28956"/>
                    </a:cubicBezTo>
                    <a:cubicBezTo>
                      <a:pt x="21405" y="31098"/>
                      <a:pt x="26979" y="31452"/>
                      <a:pt x="32193" y="29957"/>
                    </a:cubicBezTo>
                    <a:cubicBezTo>
                      <a:pt x="37567" y="28432"/>
                      <a:pt x="42799" y="26461"/>
                      <a:pt x="47848" y="24071"/>
                    </a:cubicBezTo>
                    <a:cubicBezTo>
                      <a:pt x="53139" y="21593"/>
                      <a:pt x="58901" y="20287"/>
                      <a:pt x="64739" y="20246"/>
                    </a:cubicBezTo>
                    <a:cubicBezTo>
                      <a:pt x="70642" y="20664"/>
                      <a:pt x="76263" y="22929"/>
                      <a:pt x="80806" y="26720"/>
                    </a:cubicBezTo>
                    <a:cubicBezTo>
                      <a:pt x="89405" y="34565"/>
                      <a:pt x="94896" y="45241"/>
                      <a:pt x="96285" y="56794"/>
                    </a:cubicBezTo>
                    <a:cubicBezTo>
                      <a:pt x="99304" y="79294"/>
                      <a:pt x="99681" y="102064"/>
                      <a:pt x="97403" y="124652"/>
                    </a:cubicBezTo>
                    <a:cubicBezTo>
                      <a:pt x="95037" y="147205"/>
                      <a:pt x="95296" y="169958"/>
                      <a:pt x="98168" y="192452"/>
                    </a:cubicBezTo>
                    <a:cubicBezTo>
                      <a:pt x="95073" y="169987"/>
                      <a:pt x="94555" y="147235"/>
                      <a:pt x="96638" y="124652"/>
                    </a:cubicBezTo>
                    <a:cubicBezTo>
                      <a:pt x="98716" y="102117"/>
                      <a:pt x="98098" y="79417"/>
                      <a:pt x="94814" y="57029"/>
                    </a:cubicBezTo>
                    <a:cubicBezTo>
                      <a:pt x="93389" y="45882"/>
                      <a:pt x="87998" y="35624"/>
                      <a:pt x="79629" y="28132"/>
                    </a:cubicBezTo>
                    <a:cubicBezTo>
                      <a:pt x="75386" y="24654"/>
                      <a:pt x="70160" y="22594"/>
                      <a:pt x="64680" y="22247"/>
                    </a:cubicBezTo>
                    <a:cubicBezTo>
                      <a:pt x="59148" y="22353"/>
                      <a:pt x="53710" y="23659"/>
                      <a:pt x="48731" y="26072"/>
                    </a:cubicBezTo>
                    <a:cubicBezTo>
                      <a:pt x="43581" y="28603"/>
                      <a:pt x="38226" y="30692"/>
                      <a:pt x="32723" y="32311"/>
                    </a:cubicBezTo>
                    <a:cubicBezTo>
                      <a:pt x="26890" y="34006"/>
                      <a:pt x="20652" y="33629"/>
                      <a:pt x="15067" y="31251"/>
                    </a:cubicBezTo>
                    <a:cubicBezTo>
                      <a:pt x="12342" y="29815"/>
                      <a:pt x="10058" y="27655"/>
                      <a:pt x="8475" y="25013"/>
                    </a:cubicBezTo>
                    <a:cubicBezTo>
                      <a:pt x="7015" y="22494"/>
                      <a:pt x="5774" y="19857"/>
                      <a:pt x="4767" y="17126"/>
                    </a:cubicBezTo>
                    <a:cubicBezTo>
                      <a:pt x="2654" y="11777"/>
                      <a:pt x="1060" y="6238"/>
                      <a:pt x="0" y="5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EA2C86D-9BDF-47BB-A95A-16EFB3666CE0}"/>
                  </a:ext>
                </a:extLst>
              </p:cNvPr>
              <p:cNvSpPr/>
              <p:nvPr/>
            </p:nvSpPr>
            <p:spPr>
              <a:xfrm>
                <a:off x="7827490" y="2894660"/>
                <a:ext cx="35075" cy="213992"/>
              </a:xfrm>
              <a:custGeom>
                <a:avLst/>
                <a:gdLst>
                  <a:gd name="connsiteX0" fmla="*/ 6542 w 35075"/>
                  <a:gd name="connsiteY0" fmla="*/ 0 h 213992"/>
                  <a:gd name="connsiteX1" fmla="*/ 13839 w 35075"/>
                  <a:gd name="connsiteY1" fmla="*/ 12830 h 213992"/>
                  <a:gd name="connsiteX2" fmla="*/ 11485 w 35075"/>
                  <a:gd name="connsiteY2" fmla="*/ 27308 h 213992"/>
                  <a:gd name="connsiteX3" fmla="*/ 1186 w 35075"/>
                  <a:gd name="connsiteY3" fmla="*/ 53851 h 213992"/>
                  <a:gd name="connsiteX4" fmla="*/ 13427 w 35075"/>
                  <a:gd name="connsiteY4" fmla="*/ 79511 h 213992"/>
                  <a:gd name="connsiteX5" fmla="*/ 27082 w 35075"/>
                  <a:gd name="connsiteY5" fmla="*/ 105231 h 213992"/>
                  <a:gd name="connsiteX6" fmla="*/ 34379 w 35075"/>
                  <a:gd name="connsiteY6" fmla="*/ 133363 h 213992"/>
                  <a:gd name="connsiteX7" fmla="*/ 29495 w 35075"/>
                  <a:gd name="connsiteY7" fmla="*/ 161613 h 213992"/>
                  <a:gd name="connsiteX8" fmla="*/ 12898 w 35075"/>
                  <a:gd name="connsiteY8" fmla="*/ 185154 h 213992"/>
                  <a:gd name="connsiteX9" fmla="*/ 9955 w 35075"/>
                  <a:gd name="connsiteY9" fmla="*/ 213992 h 213992"/>
                  <a:gd name="connsiteX10" fmla="*/ 12604 w 35075"/>
                  <a:gd name="connsiteY10" fmla="*/ 185154 h 213992"/>
                  <a:gd name="connsiteX11" fmla="*/ 29083 w 35075"/>
                  <a:gd name="connsiteY11" fmla="*/ 161613 h 213992"/>
                  <a:gd name="connsiteX12" fmla="*/ 33732 w 35075"/>
                  <a:gd name="connsiteY12" fmla="*/ 133657 h 213992"/>
                  <a:gd name="connsiteX13" fmla="*/ 26258 w 35075"/>
                  <a:gd name="connsiteY13" fmla="*/ 105701 h 213992"/>
                  <a:gd name="connsiteX14" fmla="*/ 12545 w 35075"/>
                  <a:gd name="connsiteY14" fmla="*/ 80218 h 213992"/>
                  <a:gd name="connsiteX15" fmla="*/ 9 w 35075"/>
                  <a:gd name="connsiteY15" fmla="*/ 54087 h 213992"/>
                  <a:gd name="connsiteX16" fmla="*/ 3422 w 35075"/>
                  <a:gd name="connsiteY16" fmla="*/ 39844 h 213992"/>
                  <a:gd name="connsiteX17" fmla="*/ 10191 w 35075"/>
                  <a:gd name="connsiteY17" fmla="*/ 27014 h 213992"/>
                  <a:gd name="connsiteX18" fmla="*/ 12368 w 35075"/>
                  <a:gd name="connsiteY18" fmla="*/ 13301 h 213992"/>
                  <a:gd name="connsiteX19" fmla="*/ 5423 w 35075"/>
                  <a:gd name="connsiteY19" fmla="*/ 1530 h 21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075" h="213992">
                    <a:moveTo>
                      <a:pt x="6542" y="0"/>
                    </a:moveTo>
                    <a:cubicBezTo>
                      <a:pt x="10255" y="3408"/>
                      <a:pt x="12809" y="7892"/>
                      <a:pt x="13839" y="12830"/>
                    </a:cubicBezTo>
                    <a:cubicBezTo>
                      <a:pt x="14699" y="17786"/>
                      <a:pt x="13869" y="22882"/>
                      <a:pt x="11485" y="27308"/>
                    </a:cubicBezTo>
                    <a:cubicBezTo>
                      <a:pt x="7248" y="35960"/>
                      <a:pt x="715" y="44081"/>
                      <a:pt x="1186" y="53851"/>
                    </a:cubicBezTo>
                    <a:cubicBezTo>
                      <a:pt x="1657" y="63621"/>
                      <a:pt x="8072" y="71507"/>
                      <a:pt x="13427" y="79511"/>
                    </a:cubicBezTo>
                    <a:cubicBezTo>
                      <a:pt x="18966" y="87527"/>
                      <a:pt x="23544" y="96155"/>
                      <a:pt x="27082" y="105231"/>
                    </a:cubicBezTo>
                    <a:cubicBezTo>
                      <a:pt x="30654" y="114276"/>
                      <a:pt x="33102" y="123722"/>
                      <a:pt x="34379" y="133363"/>
                    </a:cubicBezTo>
                    <a:cubicBezTo>
                      <a:pt x="36186" y="143062"/>
                      <a:pt x="34450" y="153085"/>
                      <a:pt x="29495" y="161613"/>
                    </a:cubicBezTo>
                    <a:cubicBezTo>
                      <a:pt x="24080" y="169617"/>
                      <a:pt x="15782" y="175679"/>
                      <a:pt x="12898" y="185154"/>
                    </a:cubicBezTo>
                    <a:cubicBezTo>
                      <a:pt x="10238" y="194518"/>
                      <a:pt x="9237" y="204282"/>
                      <a:pt x="9955" y="213992"/>
                    </a:cubicBezTo>
                    <a:cubicBezTo>
                      <a:pt x="9149" y="204299"/>
                      <a:pt x="10049" y="194541"/>
                      <a:pt x="12604" y="185154"/>
                    </a:cubicBezTo>
                    <a:cubicBezTo>
                      <a:pt x="15428" y="175561"/>
                      <a:pt x="23786" y="169381"/>
                      <a:pt x="29083" y="161613"/>
                    </a:cubicBezTo>
                    <a:cubicBezTo>
                      <a:pt x="33891" y="153138"/>
                      <a:pt x="35539" y="143233"/>
                      <a:pt x="33732" y="133657"/>
                    </a:cubicBezTo>
                    <a:cubicBezTo>
                      <a:pt x="32361" y="124076"/>
                      <a:pt x="29848" y="114688"/>
                      <a:pt x="26258" y="105701"/>
                    </a:cubicBezTo>
                    <a:cubicBezTo>
                      <a:pt x="22673" y="96709"/>
                      <a:pt x="18077" y="88163"/>
                      <a:pt x="12545" y="80218"/>
                    </a:cubicBezTo>
                    <a:cubicBezTo>
                      <a:pt x="7189" y="72390"/>
                      <a:pt x="774" y="64268"/>
                      <a:pt x="9" y="54087"/>
                    </a:cubicBezTo>
                    <a:cubicBezTo>
                      <a:pt x="-115" y="49125"/>
                      <a:pt x="1062" y="44211"/>
                      <a:pt x="3422" y="39844"/>
                    </a:cubicBezTo>
                    <a:cubicBezTo>
                      <a:pt x="5541" y="35430"/>
                      <a:pt x="8131" y="31310"/>
                      <a:pt x="10191" y="27014"/>
                    </a:cubicBezTo>
                    <a:cubicBezTo>
                      <a:pt x="12445" y="22818"/>
                      <a:pt x="13210" y="17986"/>
                      <a:pt x="12368" y="13301"/>
                    </a:cubicBezTo>
                    <a:cubicBezTo>
                      <a:pt x="11303" y="8763"/>
                      <a:pt x="8884" y="4655"/>
                      <a:pt x="5423" y="15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4A81740D-FD1D-4C4F-821F-3F64936A1546}"/>
                  </a:ext>
                </a:extLst>
              </p:cNvPr>
              <p:cNvSpPr/>
              <p:nvPr/>
            </p:nvSpPr>
            <p:spPr>
              <a:xfrm>
                <a:off x="7516366" y="2912434"/>
                <a:ext cx="41876" cy="210755"/>
              </a:xfrm>
              <a:custGeom>
                <a:avLst/>
                <a:gdLst>
                  <a:gd name="connsiteX0" fmla="*/ 35638 w 41876"/>
                  <a:gd name="connsiteY0" fmla="*/ 1471 h 210755"/>
                  <a:gd name="connsiteX1" fmla="*/ 15510 w 41876"/>
                  <a:gd name="connsiteY1" fmla="*/ 22188 h 210755"/>
                  <a:gd name="connsiteX2" fmla="*/ 2445 w 41876"/>
                  <a:gd name="connsiteY2" fmla="*/ 48142 h 210755"/>
                  <a:gd name="connsiteX3" fmla="*/ 856 w 41876"/>
                  <a:gd name="connsiteY3" fmla="*/ 62503 h 210755"/>
                  <a:gd name="connsiteX4" fmla="*/ 4858 w 41876"/>
                  <a:gd name="connsiteY4" fmla="*/ 76274 h 210755"/>
                  <a:gd name="connsiteX5" fmla="*/ 22514 w 41876"/>
                  <a:gd name="connsiteY5" fmla="*/ 99816 h 210755"/>
                  <a:gd name="connsiteX6" fmla="*/ 36580 w 41876"/>
                  <a:gd name="connsiteY6" fmla="*/ 125417 h 210755"/>
                  <a:gd name="connsiteX7" fmla="*/ 35462 w 41876"/>
                  <a:gd name="connsiteY7" fmla="*/ 154844 h 210755"/>
                  <a:gd name="connsiteX8" fmla="*/ 31931 w 41876"/>
                  <a:gd name="connsiteY8" fmla="*/ 183918 h 210755"/>
                  <a:gd name="connsiteX9" fmla="*/ 41877 w 41876"/>
                  <a:gd name="connsiteY9" fmla="*/ 210755 h 210755"/>
                  <a:gd name="connsiteX10" fmla="*/ 31754 w 41876"/>
                  <a:gd name="connsiteY10" fmla="*/ 183918 h 210755"/>
                  <a:gd name="connsiteX11" fmla="*/ 35109 w 41876"/>
                  <a:gd name="connsiteY11" fmla="*/ 154491 h 210755"/>
                  <a:gd name="connsiteX12" fmla="*/ 36050 w 41876"/>
                  <a:gd name="connsiteY12" fmla="*/ 125359 h 210755"/>
                  <a:gd name="connsiteX13" fmla="*/ 21984 w 41876"/>
                  <a:gd name="connsiteY13" fmla="*/ 100110 h 210755"/>
                  <a:gd name="connsiteX14" fmla="*/ 4328 w 41876"/>
                  <a:gd name="connsiteY14" fmla="*/ 76569 h 210755"/>
                  <a:gd name="connsiteX15" fmla="*/ 91 w 41876"/>
                  <a:gd name="connsiteY15" fmla="*/ 62385 h 210755"/>
                  <a:gd name="connsiteX16" fmla="*/ 1621 w 41876"/>
                  <a:gd name="connsiteY16" fmla="*/ 47672 h 210755"/>
                  <a:gd name="connsiteX17" fmla="*/ 14745 w 41876"/>
                  <a:gd name="connsiteY17" fmla="*/ 21246 h 210755"/>
                  <a:gd name="connsiteX18" fmla="*/ 35226 w 41876"/>
                  <a:gd name="connsiteY18" fmla="*/ 0 h 21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876" h="210755">
                    <a:moveTo>
                      <a:pt x="35638" y="1471"/>
                    </a:moveTo>
                    <a:cubicBezTo>
                      <a:pt x="27623" y="6974"/>
                      <a:pt x="20784" y="14019"/>
                      <a:pt x="15510" y="22188"/>
                    </a:cubicBezTo>
                    <a:cubicBezTo>
                      <a:pt x="9755" y="30057"/>
                      <a:pt x="5335" y="38826"/>
                      <a:pt x="2445" y="48142"/>
                    </a:cubicBezTo>
                    <a:cubicBezTo>
                      <a:pt x="1097" y="52804"/>
                      <a:pt x="556" y="57659"/>
                      <a:pt x="856" y="62503"/>
                    </a:cubicBezTo>
                    <a:cubicBezTo>
                      <a:pt x="1274" y="67311"/>
                      <a:pt x="2633" y="71990"/>
                      <a:pt x="4858" y="76274"/>
                    </a:cubicBezTo>
                    <a:cubicBezTo>
                      <a:pt x="9866" y="84744"/>
                      <a:pt x="15787" y="92636"/>
                      <a:pt x="22514" y="99816"/>
                    </a:cubicBezTo>
                    <a:cubicBezTo>
                      <a:pt x="29318" y="107002"/>
                      <a:pt x="34161" y="115818"/>
                      <a:pt x="36580" y="125417"/>
                    </a:cubicBezTo>
                    <a:cubicBezTo>
                      <a:pt x="38051" y="135211"/>
                      <a:pt x="37675" y="145192"/>
                      <a:pt x="35462" y="154844"/>
                    </a:cubicBezTo>
                    <a:cubicBezTo>
                      <a:pt x="33261" y="164385"/>
                      <a:pt x="32078" y="174131"/>
                      <a:pt x="31931" y="183918"/>
                    </a:cubicBezTo>
                    <a:cubicBezTo>
                      <a:pt x="31619" y="193817"/>
                      <a:pt x="35185" y="203452"/>
                      <a:pt x="41877" y="210755"/>
                    </a:cubicBezTo>
                    <a:cubicBezTo>
                      <a:pt x="35126" y="203475"/>
                      <a:pt x="31495" y="193841"/>
                      <a:pt x="31754" y="183918"/>
                    </a:cubicBezTo>
                    <a:cubicBezTo>
                      <a:pt x="31789" y="174013"/>
                      <a:pt x="32914" y="164149"/>
                      <a:pt x="35109" y="154491"/>
                    </a:cubicBezTo>
                    <a:cubicBezTo>
                      <a:pt x="37210" y="144922"/>
                      <a:pt x="37534" y="135046"/>
                      <a:pt x="36050" y="125359"/>
                    </a:cubicBezTo>
                    <a:cubicBezTo>
                      <a:pt x="33579" y="115889"/>
                      <a:pt x="28735" y="107202"/>
                      <a:pt x="21984" y="100110"/>
                    </a:cubicBezTo>
                    <a:cubicBezTo>
                      <a:pt x="15246" y="92942"/>
                      <a:pt x="9325" y="85044"/>
                      <a:pt x="4328" y="76569"/>
                    </a:cubicBezTo>
                    <a:cubicBezTo>
                      <a:pt x="2015" y="72155"/>
                      <a:pt x="579" y="67341"/>
                      <a:pt x="91" y="62385"/>
                    </a:cubicBezTo>
                    <a:cubicBezTo>
                      <a:pt x="-227" y="57430"/>
                      <a:pt x="291" y="52456"/>
                      <a:pt x="1621" y="47672"/>
                    </a:cubicBezTo>
                    <a:cubicBezTo>
                      <a:pt x="4517" y="38202"/>
                      <a:pt x="8948" y="29274"/>
                      <a:pt x="14745" y="21246"/>
                    </a:cubicBezTo>
                    <a:cubicBezTo>
                      <a:pt x="20095" y="12877"/>
                      <a:pt x="27058" y="5656"/>
                      <a:pt x="3522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8B61C911-6A76-49FF-8285-A43436E312FC}"/>
                  </a:ext>
                </a:extLst>
              </p:cNvPr>
              <p:cNvSpPr/>
              <p:nvPr/>
            </p:nvSpPr>
            <p:spPr>
              <a:xfrm>
                <a:off x="8042518" y="3581543"/>
                <a:ext cx="13297" cy="190980"/>
              </a:xfrm>
              <a:custGeom>
                <a:avLst/>
                <a:gdLst>
                  <a:gd name="connsiteX0" fmla="*/ 8626 w 13297"/>
                  <a:gd name="connsiteY0" fmla="*/ 0 h 190980"/>
                  <a:gd name="connsiteX1" fmla="*/ 13099 w 13297"/>
                  <a:gd name="connsiteY1" fmla="*/ 48260 h 190980"/>
                  <a:gd name="connsiteX2" fmla="*/ 7566 w 13297"/>
                  <a:gd name="connsiteY2" fmla="*/ 96402 h 190980"/>
                  <a:gd name="connsiteX3" fmla="*/ 2152 w 13297"/>
                  <a:gd name="connsiteY3" fmla="*/ 119944 h 190980"/>
                  <a:gd name="connsiteX4" fmla="*/ 1387 w 13297"/>
                  <a:gd name="connsiteY4" fmla="*/ 143897 h 190980"/>
                  <a:gd name="connsiteX5" fmla="*/ 12687 w 13297"/>
                  <a:gd name="connsiteY5" fmla="*/ 190980 h 190980"/>
                  <a:gd name="connsiteX6" fmla="*/ 916 w 13297"/>
                  <a:gd name="connsiteY6" fmla="*/ 143897 h 190980"/>
                  <a:gd name="connsiteX7" fmla="*/ 1504 w 13297"/>
                  <a:gd name="connsiteY7" fmla="*/ 119767 h 190980"/>
                  <a:gd name="connsiteX8" fmla="*/ 6742 w 13297"/>
                  <a:gd name="connsiteY8" fmla="*/ 96226 h 190980"/>
                  <a:gd name="connsiteX9" fmla="*/ 11863 w 13297"/>
                  <a:gd name="connsiteY9" fmla="*/ 48201 h 190980"/>
                  <a:gd name="connsiteX10" fmla="*/ 7095 w 13297"/>
                  <a:gd name="connsiteY10" fmla="*/ 353 h 19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297" h="190980">
                    <a:moveTo>
                      <a:pt x="8626" y="0"/>
                    </a:moveTo>
                    <a:cubicBezTo>
                      <a:pt x="12375" y="15796"/>
                      <a:pt x="13875" y="32046"/>
                      <a:pt x="13099" y="48260"/>
                    </a:cubicBezTo>
                    <a:cubicBezTo>
                      <a:pt x="12557" y="64433"/>
                      <a:pt x="10703" y="80530"/>
                      <a:pt x="7566" y="96402"/>
                    </a:cubicBezTo>
                    <a:cubicBezTo>
                      <a:pt x="6095" y="104348"/>
                      <a:pt x="4035" y="112234"/>
                      <a:pt x="2152" y="119944"/>
                    </a:cubicBezTo>
                    <a:cubicBezTo>
                      <a:pt x="310" y="127801"/>
                      <a:pt x="51" y="135940"/>
                      <a:pt x="1387" y="143897"/>
                    </a:cubicBezTo>
                    <a:cubicBezTo>
                      <a:pt x="3917" y="159788"/>
                      <a:pt x="13157" y="174384"/>
                      <a:pt x="12687" y="190980"/>
                    </a:cubicBezTo>
                    <a:cubicBezTo>
                      <a:pt x="12687" y="174560"/>
                      <a:pt x="3741" y="160141"/>
                      <a:pt x="916" y="143897"/>
                    </a:cubicBezTo>
                    <a:cubicBezTo>
                      <a:pt x="-479" y="135893"/>
                      <a:pt x="-279" y="127695"/>
                      <a:pt x="1504" y="119767"/>
                    </a:cubicBezTo>
                    <a:cubicBezTo>
                      <a:pt x="3329" y="111940"/>
                      <a:pt x="5330" y="104112"/>
                      <a:pt x="6742" y="96226"/>
                    </a:cubicBezTo>
                    <a:cubicBezTo>
                      <a:pt x="9709" y="80377"/>
                      <a:pt x="11421" y="64321"/>
                      <a:pt x="11863" y="48201"/>
                    </a:cubicBezTo>
                    <a:cubicBezTo>
                      <a:pt x="12522" y="32105"/>
                      <a:pt x="10921" y="16002"/>
                      <a:pt x="7095" y="35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BB6FF689-4C5F-42E2-899B-E2FAD6FBFEC6}"/>
                  </a:ext>
                </a:extLst>
              </p:cNvPr>
              <p:cNvSpPr/>
              <p:nvPr/>
            </p:nvSpPr>
            <p:spPr>
              <a:xfrm>
                <a:off x="7568632" y="3225891"/>
                <a:ext cx="88816" cy="133759"/>
              </a:xfrm>
              <a:custGeom>
                <a:avLst/>
                <a:gdLst>
                  <a:gd name="connsiteX0" fmla="*/ 26277 w 88816"/>
                  <a:gd name="connsiteY0" fmla="*/ 128947 h 133759"/>
                  <a:gd name="connsiteX1" fmla="*/ 72006 w 88816"/>
                  <a:gd name="connsiteY1" fmla="*/ 123062 h 133759"/>
                  <a:gd name="connsiteX2" fmla="*/ 84130 w 88816"/>
                  <a:gd name="connsiteY2" fmla="*/ 85336 h 133759"/>
                  <a:gd name="connsiteX3" fmla="*/ 82423 w 88816"/>
                  <a:gd name="connsiteY3" fmla="*/ 56380 h 133759"/>
                  <a:gd name="connsiteX4" fmla="*/ 87838 w 88816"/>
                  <a:gd name="connsiteY4" fmla="*/ 32839 h 133759"/>
                  <a:gd name="connsiteX5" fmla="*/ 84248 w 88816"/>
                  <a:gd name="connsiteY5" fmla="*/ 9297 h 133759"/>
                  <a:gd name="connsiteX6" fmla="*/ 64532 w 88816"/>
                  <a:gd name="connsiteY6" fmla="*/ 57 h 133759"/>
                  <a:gd name="connsiteX7" fmla="*/ 3795 w 88816"/>
                  <a:gd name="connsiteY7" fmla="*/ 47964 h 133759"/>
                  <a:gd name="connsiteX8" fmla="*/ 26277 w 88816"/>
                  <a:gd name="connsiteY8" fmla="*/ 128947 h 13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16" h="133759">
                    <a:moveTo>
                      <a:pt x="26277" y="128947"/>
                    </a:moveTo>
                    <a:cubicBezTo>
                      <a:pt x="41184" y="137104"/>
                      <a:pt x="59653" y="134727"/>
                      <a:pt x="72006" y="123062"/>
                    </a:cubicBezTo>
                    <a:cubicBezTo>
                      <a:pt x="82953" y="113057"/>
                      <a:pt x="85425" y="99520"/>
                      <a:pt x="84130" y="85336"/>
                    </a:cubicBezTo>
                    <a:cubicBezTo>
                      <a:pt x="82594" y="75767"/>
                      <a:pt x="82023" y="66068"/>
                      <a:pt x="82423" y="56380"/>
                    </a:cubicBezTo>
                    <a:cubicBezTo>
                      <a:pt x="83365" y="48317"/>
                      <a:pt x="86308" y="40608"/>
                      <a:pt x="87838" y="32839"/>
                    </a:cubicBezTo>
                    <a:cubicBezTo>
                      <a:pt x="89933" y="24835"/>
                      <a:pt x="88632" y="16319"/>
                      <a:pt x="84248" y="9297"/>
                    </a:cubicBezTo>
                    <a:cubicBezTo>
                      <a:pt x="79345" y="3477"/>
                      <a:pt x="72142" y="98"/>
                      <a:pt x="64532" y="57"/>
                    </a:cubicBezTo>
                    <a:cubicBezTo>
                      <a:pt x="35517" y="-1296"/>
                      <a:pt x="12034" y="21539"/>
                      <a:pt x="3795" y="47964"/>
                    </a:cubicBezTo>
                    <a:cubicBezTo>
                      <a:pt x="-4445" y="74390"/>
                      <a:pt x="-266" y="114116"/>
                      <a:pt x="26277" y="12894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E12C2778-95EE-47FB-BBAB-5E88F50D7309}"/>
                  </a:ext>
                </a:extLst>
              </p:cNvPr>
              <p:cNvSpPr/>
              <p:nvPr/>
            </p:nvSpPr>
            <p:spPr>
              <a:xfrm>
                <a:off x="7766179" y="3232192"/>
                <a:ext cx="79372" cy="119762"/>
              </a:xfrm>
              <a:custGeom>
                <a:avLst/>
                <a:gdLst>
                  <a:gd name="connsiteX0" fmla="*/ 55905 w 79372"/>
                  <a:gd name="connsiteY0" fmla="*/ 115466 h 119762"/>
                  <a:gd name="connsiteX1" fmla="*/ 15002 w 79372"/>
                  <a:gd name="connsiteY1" fmla="*/ 110110 h 119762"/>
                  <a:gd name="connsiteX2" fmla="*/ 4114 w 79372"/>
                  <a:gd name="connsiteY2" fmla="*/ 76387 h 119762"/>
                  <a:gd name="connsiteX3" fmla="*/ 5703 w 79372"/>
                  <a:gd name="connsiteY3" fmla="*/ 50432 h 119762"/>
                  <a:gd name="connsiteX4" fmla="*/ 877 w 79372"/>
                  <a:gd name="connsiteY4" fmla="*/ 29186 h 119762"/>
                  <a:gd name="connsiteX5" fmla="*/ 4055 w 79372"/>
                  <a:gd name="connsiteY5" fmla="*/ 8293 h 119762"/>
                  <a:gd name="connsiteX6" fmla="*/ 21711 w 79372"/>
                  <a:gd name="connsiteY6" fmla="*/ 53 h 119762"/>
                  <a:gd name="connsiteX7" fmla="*/ 76033 w 79372"/>
                  <a:gd name="connsiteY7" fmla="*/ 42958 h 119762"/>
                  <a:gd name="connsiteX8" fmla="*/ 55905 w 79372"/>
                  <a:gd name="connsiteY8" fmla="*/ 115466 h 11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2" h="119762">
                    <a:moveTo>
                      <a:pt x="55905" y="115466"/>
                    </a:moveTo>
                    <a:cubicBezTo>
                      <a:pt x="42557" y="122775"/>
                      <a:pt x="26019" y="120609"/>
                      <a:pt x="15002" y="110110"/>
                    </a:cubicBezTo>
                    <a:cubicBezTo>
                      <a:pt x="6097" y="101311"/>
                      <a:pt x="2036" y="88728"/>
                      <a:pt x="4114" y="76387"/>
                    </a:cubicBezTo>
                    <a:cubicBezTo>
                      <a:pt x="5521" y="67812"/>
                      <a:pt x="6056" y="59113"/>
                      <a:pt x="5703" y="50432"/>
                    </a:cubicBezTo>
                    <a:cubicBezTo>
                      <a:pt x="4879" y="43193"/>
                      <a:pt x="2172" y="36366"/>
                      <a:pt x="877" y="29186"/>
                    </a:cubicBezTo>
                    <a:cubicBezTo>
                      <a:pt x="-995" y="22082"/>
                      <a:pt x="159" y="14519"/>
                      <a:pt x="4055" y="8293"/>
                    </a:cubicBezTo>
                    <a:cubicBezTo>
                      <a:pt x="8440" y="3078"/>
                      <a:pt x="14902" y="65"/>
                      <a:pt x="21711" y="53"/>
                    </a:cubicBezTo>
                    <a:cubicBezTo>
                      <a:pt x="47666" y="-1183"/>
                      <a:pt x="68794" y="19298"/>
                      <a:pt x="76033" y="42958"/>
                    </a:cubicBezTo>
                    <a:cubicBezTo>
                      <a:pt x="83272" y="66617"/>
                      <a:pt x="79682" y="102165"/>
                      <a:pt x="55905" y="11546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80064B5-09BD-43DB-84CF-1E96B8ACBC3C}"/>
                  </a:ext>
                </a:extLst>
              </p:cNvPr>
              <p:cNvSpPr/>
              <p:nvPr/>
            </p:nvSpPr>
            <p:spPr>
              <a:xfrm>
                <a:off x="7603207" y="3258542"/>
                <a:ext cx="131891" cy="27096"/>
              </a:xfrm>
              <a:custGeom>
                <a:avLst/>
                <a:gdLst>
                  <a:gd name="connsiteX0" fmla="*/ 131891 w 131891"/>
                  <a:gd name="connsiteY0" fmla="*/ 16196 h 27096"/>
                  <a:gd name="connsiteX1" fmla="*/ 115471 w 131891"/>
                  <a:gd name="connsiteY1" fmla="*/ 25024 h 27096"/>
                  <a:gd name="connsiteX2" fmla="*/ 97815 w 131891"/>
                  <a:gd name="connsiteY2" fmla="*/ 27084 h 27096"/>
                  <a:gd name="connsiteX3" fmla="*/ 63327 w 131891"/>
                  <a:gd name="connsiteY3" fmla="*/ 23023 h 27096"/>
                  <a:gd name="connsiteX4" fmla="*/ 47083 w 131891"/>
                  <a:gd name="connsiteY4" fmla="*/ 16608 h 27096"/>
                  <a:gd name="connsiteX5" fmla="*/ 40197 w 131891"/>
                  <a:gd name="connsiteY5" fmla="*/ 11370 h 27096"/>
                  <a:gd name="connsiteX6" fmla="*/ 33017 w 131891"/>
                  <a:gd name="connsiteY6" fmla="*/ 6956 h 27096"/>
                  <a:gd name="connsiteX7" fmla="*/ 0 w 131891"/>
                  <a:gd name="connsiteY7" fmla="*/ 1070 h 27096"/>
                  <a:gd name="connsiteX8" fmla="*/ 33664 w 131891"/>
                  <a:gd name="connsiteY8" fmla="*/ 5484 h 27096"/>
                  <a:gd name="connsiteX9" fmla="*/ 41257 w 131891"/>
                  <a:gd name="connsiteY9" fmla="*/ 9663 h 27096"/>
                  <a:gd name="connsiteX10" fmla="*/ 48260 w 131891"/>
                  <a:gd name="connsiteY10" fmla="*/ 14548 h 27096"/>
                  <a:gd name="connsiteX11" fmla="*/ 64033 w 131891"/>
                  <a:gd name="connsiteY11" fmla="*/ 19963 h 27096"/>
                  <a:gd name="connsiteX12" fmla="*/ 97638 w 131891"/>
                  <a:gd name="connsiteY12" fmla="*/ 22493 h 27096"/>
                  <a:gd name="connsiteX13" fmla="*/ 114059 w 131891"/>
                  <a:gd name="connsiteY13" fmla="*/ 19904 h 27096"/>
                  <a:gd name="connsiteX14" fmla="*/ 127183 w 131891"/>
                  <a:gd name="connsiteY14" fmla="*/ 12370 h 2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1891" h="27096">
                    <a:moveTo>
                      <a:pt x="131891" y="16196"/>
                    </a:moveTo>
                    <a:cubicBezTo>
                      <a:pt x="127501" y="20816"/>
                      <a:pt x="121745" y="23912"/>
                      <a:pt x="115471" y="25024"/>
                    </a:cubicBezTo>
                    <a:cubicBezTo>
                      <a:pt x="109686" y="26384"/>
                      <a:pt x="103759" y="27078"/>
                      <a:pt x="97815" y="27084"/>
                    </a:cubicBezTo>
                    <a:cubicBezTo>
                      <a:pt x="86191" y="27243"/>
                      <a:pt x="74597" y="25877"/>
                      <a:pt x="63327" y="23023"/>
                    </a:cubicBezTo>
                    <a:cubicBezTo>
                      <a:pt x="57618" y="21728"/>
                      <a:pt x="52139" y="19562"/>
                      <a:pt x="47083" y="16608"/>
                    </a:cubicBezTo>
                    <a:cubicBezTo>
                      <a:pt x="44435" y="14842"/>
                      <a:pt x="42610" y="12959"/>
                      <a:pt x="40197" y="11370"/>
                    </a:cubicBezTo>
                    <a:cubicBezTo>
                      <a:pt x="37896" y="9751"/>
                      <a:pt x="35501" y="8280"/>
                      <a:pt x="33017" y="6956"/>
                    </a:cubicBezTo>
                    <a:cubicBezTo>
                      <a:pt x="22988" y="1341"/>
                      <a:pt x="11353" y="-736"/>
                      <a:pt x="0" y="1070"/>
                    </a:cubicBezTo>
                    <a:cubicBezTo>
                      <a:pt x="11400" y="-1284"/>
                      <a:pt x="23259" y="270"/>
                      <a:pt x="33664" y="5484"/>
                    </a:cubicBezTo>
                    <a:cubicBezTo>
                      <a:pt x="36283" y="6715"/>
                      <a:pt x="38814" y="8109"/>
                      <a:pt x="41257" y="9663"/>
                    </a:cubicBezTo>
                    <a:cubicBezTo>
                      <a:pt x="43670" y="11134"/>
                      <a:pt x="46024" y="13253"/>
                      <a:pt x="48260" y="14548"/>
                    </a:cubicBezTo>
                    <a:cubicBezTo>
                      <a:pt x="53210" y="17143"/>
                      <a:pt x="58530" y="18968"/>
                      <a:pt x="64033" y="19963"/>
                    </a:cubicBezTo>
                    <a:cubicBezTo>
                      <a:pt x="75074" y="22270"/>
                      <a:pt x="86374" y="23123"/>
                      <a:pt x="97638" y="22493"/>
                    </a:cubicBezTo>
                    <a:cubicBezTo>
                      <a:pt x="103188" y="22234"/>
                      <a:pt x="108697" y="21363"/>
                      <a:pt x="114059" y="19904"/>
                    </a:cubicBezTo>
                    <a:cubicBezTo>
                      <a:pt x="119108" y="18815"/>
                      <a:pt x="123693" y="16184"/>
                      <a:pt x="127183" y="1237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8A1570D9-3935-4651-91AB-F3791839A6C1}"/>
                  </a:ext>
                </a:extLst>
              </p:cNvPr>
              <p:cNvSpPr/>
              <p:nvPr/>
            </p:nvSpPr>
            <p:spPr>
              <a:xfrm>
                <a:off x="7594085" y="3281260"/>
                <a:ext cx="105995" cy="36742"/>
              </a:xfrm>
              <a:custGeom>
                <a:avLst/>
                <a:gdLst>
                  <a:gd name="connsiteX0" fmla="*/ 0 w 105995"/>
                  <a:gd name="connsiteY0" fmla="*/ 33910 h 36742"/>
                  <a:gd name="connsiteX1" fmla="*/ 28544 w 105995"/>
                  <a:gd name="connsiteY1" fmla="*/ 33910 h 36742"/>
                  <a:gd name="connsiteX2" fmla="*/ 52086 w 105995"/>
                  <a:gd name="connsiteY2" fmla="*/ 18196 h 36742"/>
                  <a:gd name="connsiteX3" fmla="*/ 62444 w 105995"/>
                  <a:gd name="connsiteY3" fmla="*/ 7544 h 36742"/>
                  <a:gd name="connsiteX4" fmla="*/ 76569 w 105995"/>
                  <a:gd name="connsiteY4" fmla="*/ 2070 h 36742"/>
                  <a:gd name="connsiteX5" fmla="*/ 105996 w 105995"/>
                  <a:gd name="connsiteY5" fmla="*/ 128 h 36742"/>
                  <a:gd name="connsiteX6" fmla="*/ 105996 w 105995"/>
                  <a:gd name="connsiteY6" fmla="*/ 4542 h 36742"/>
                  <a:gd name="connsiteX7" fmla="*/ 77334 w 105995"/>
                  <a:gd name="connsiteY7" fmla="*/ 5484 h 36742"/>
                  <a:gd name="connsiteX8" fmla="*/ 64268 w 105995"/>
                  <a:gd name="connsiteY8" fmla="*/ 9957 h 36742"/>
                  <a:gd name="connsiteX9" fmla="*/ 53969 w 105995"/>
                  <a:gd name="connsiteY9" fmla="*/ 19785 h 36742"/>
                  <a:gd name="connsiteX10" fmla="*/ 177 w 105995"/>
                  <a:gd name="connsiteY10" fmla="*/ 34087 h 3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95" h="36742">
                    <a:moveTo>
                      <a:pt x="0" y="33910"/>
                    </a:moveTo>
                    <a:cubicBezTo>
                      <a:pt x="9299" y="36764"/>
                      <a:pt x="19245" y="36764"/>
                      <a:pt x="28544" y="33910"/>
                    </a:cubicBezTo>
                    <a:cubicBezTo>
                      <a:pt x="37790" y="31156"/>
                      <a:pt x="45994" y="25682"/>
                      <a:pt x="52086" y="18196"/>
                    </a:cubicBezTo>
                    <a:cubicBezTo>
                      <a:pt x="55140" y="14276"/>
                      <a:pt x="58612" y="10704"/>
                      <a:pt x="62444" y="7544"/>
                    </a:cubicBezTo>
                    <a:cubicBezTo>
                      <a:pt x="66723" y="4766"/>
                      <a:pt x="71531" y="2900"/>
                      <a:pt x="76569" y="2070"/>
                    </a:cubicBezTo>
                    <a:cubicBezTo>
                      <a:pt x="86280" y="352"/>
                      <a:pt x="96144" y="-302"/>
                      <a:pt x="105996" y="128"/>
                    </a:cubicBezTo>
                    <a:lnTo>
                      <a:pt x="105996" y="4542"/>
                    </a:lnTo>
                    <a:cubicBezTo>
                      <a:pt x="96438" y="3795"/>
                      <a:pt x="86821" y="4112"/>
                      <a:pt x="77334" y="5484"/>
                    </a:cubicBezTo>
                    <a:cubicBezTo>
                      <a:pt x="72720" y="6060"/>
                      <a:pt x="68270" y="7585"/>
                      <a:pt x="64268" y="9957"/>
                    </a:cubicBezTo>
                    <a:cubicBezTo>
                      <a:pt x="60484" y="12846"/>
                      <a:pt x="57029" y="16142"/>
                      <a:pt x="53969" y="19785"/>
                    </a:cubicBezTo>
                    <a:cubicBezTo>
                      <a:pt x="40544" y="34940"/>
                      <a:pt x="19351" y="40572"/>
                      <a:pt x="177" y="3408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F8EEFFA9-CD41-4851-B7E7-65FAA04831F6}"/>
                  </a:ext>
                </a:extLst>
              </p:cNvPr>
              <p:cNvSpPr/>
              <p:nvPr/>
            </p:nvSpPr>
            <p:spPr>
              <a:xfrm>
                <a:off x="7574604" y="3290530"/>
                <a:ext cx="76863" cy="8999"/>
              </a:xfrm>
              <a:custGeom>
                <a:avLst/>
                <a:gdLst>
                  <a:gd name="connsiteX0" fmla="*/ 0 w 76863"/>
                  <a:gd name="connsiteY0" fmla="*/ 1158 h 8999"/>
                  <a:gd name="connsiteX1" fmla="*/ 19422 w 76863"/>
                  <a:gd name="connsiteY1" fmla="*/ 275 h 8999"/>
                  <a:gd name="connsiteX2" fmla="*/ 38549 w 76863"/>
                  <a:gd name="connsiteY2" fmla="*/ 4336 h 8999"/>
                  <a:gd name="connsiteX3" fmla="*/ 57147 w 76863"/>
                  <a:gd name="connsiteY3" fmla="*/ 6278 h 8999"/>
                  <a:gd name="connsiteX4" fmla="*/ 76863 w 76863"/>
                  <a:gd name="connsiteY4" fmla="*/ 3512 h 8999"/>
                  <a:gd name="connsiteX5" fmla="*/ 76275 w 76863"/>
                  <a:gd name="connsiteY5" fmla="*/ 6396 h 8999"/>
                  <a:gd name="connsiteX6" fmla="*/ 57559 w 76863"/>
                  <a:gd name="connsiteY6" fmla="*/ 8514 h 8999"/>
                  <a:gd name="connsiteX7" fmla="*/ 47554 w 76863"/>
                  <a:gd name="connsiteY7" fmla="*/ 8514 h 8999"/>
                  <a:gd name="connsiteX8" fmla="*/ 38078 w 76863"/>
                  <a:gd name="connsiteY8" fmla="*/ 5807 h 8999"/>
                  <a:gd name="connsiteX9" fmla="*/ 19363 w 76863"/>
                  <a:gd name="connsiteY9" fmla="*/ 981 h 8999"/>
                  <a:gd name="connsiteX10" fmla="*/ 0 w 76863"/>
                  <a:gd name="connsiteY10" fmla="*/ 1158 h 8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63" h="8999">
                    <a:moveTo>
                      <a:pt x="0" y="1158"/>
                    </a:moveTo>
                    <a:cubicBezTo>
                      <a:pt x="6409" y="10"/>
                      <a:pt x="12936" y="-284"/>
                      <a:pt x="19422" y="275"/>
                    </a:cubicBezTo>
                    <a:cubicBezTo>
                      <a:pt x="25937" y="857"/>
                      <a:pt x="32358" y="2217"/>
                      <a:pt x="38549" y="4336"/>
                    </a:cubicBezTo>
                    <a:cubicBezTo>
                      <a:pt x="44435" y="6743"/>
                      <a:pt x="50891" y="7420"/>
                      <a:pt x="57147" y="6278"/>
                    </a:cubicBezTo>
                    <a:cubicBezTo>
                      <a:pt x="63515" y="4259"/>
                      <a:pt x="70183" y="3323"/>
                      <a:pt x="76863" y="3512"/>
                    </a:cubicBezTo>
                    <a:lnTo>
                      <a:pt x="76275" y="6396"/>
                    </a:lnTo>
                    <a:cubicBezTo>
                      <a:pt x="69965" y="6084"/>
                      <a:pt x="63645" y="6802"/>
                      <a:pt x="57559" y="8514"/>
                    </a:cubicBezTo>
                    <a:cubicBezTo>
                      <a:pt x="54257" y="9162"/>
                      <a:pt x="50856" y="9162"/>
                      <a:pt x="47554" y="8514"/>
                    </a:cubicBezTo>
                    <a:cubicBezTo>
                      <a:pt x="44335" y="7832"/>
                      <a:pt x="41168" y="6931"/>
                      <a:pt x="38078" y="5807"/>
                    </a:cubicBezTo>
                    <a:cubicBezTo>
                      <a:pt x="32046" y="3476"/>
                      <a:pt x="25766" y="1858"/>
                      <a:pt x="19363" y="981"/>
                    </a:cubicBezTo>
                    <a:cubicBezTo>
                      <a:pt x="12930" y="216"/>
                      <a:pt x="6421" y="275"/>
                      <a:pt x="0" y="115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C77A500A-96D0-4DEF-82E9-8D63C6FB0595}"/>
                  </a:ext>
                </a:extLst>
              </p:cNvPr>
              <p:cNvSpPr/>
              <p:nvPr/>
            </p:nvSpPr>
            <p:spPr>
              <a:xfrm>
                <a:off x="7606444" y="3271837"/>
                <a:ext cx="48789" cy="5279"/>
              </a:xfrm>
              <a:custGeom>
                <a:avLst/>
                <a:gdLst>
                  <a:gd name="connsiteX0" fmla="*/ 0 w 48789"/>
                  <a:gd name="connsiteY0" fmla="*/ 2724 h 5279"/>
                  <a:gd name="connsiteX1" fmla="*/ 12065 w 48789"/>
                  <a:gd name="connsiteY1" fmla="*/ 4548 h 5279"/>
                  <a:gd name="connsiteX2" fmla="*/ 23836 w 48789"/>
                  <a:gd name="connsiteY2" fmla="*/ 1017 h 5279"/>
                  <a:gd name="connsiteX3" fmla="*/ 36548 w 48789"/>
                  <a:gd name="connsiteY3" fmla="*/ 488 h 5279"/>
                  <a:gd name="connsiteX4" fmla="*/ 48790 w 48789"/>
                  <a:gd name="connsiteY4" fmla="*/ 3901 h 5279"/>
                  <a:gd name="connsiteX5" fmla="*/ 48260 w 48789"/>
                  <a:gd name="connsiteY5" fmla="*/ 5255 h 5279"/>
                  <a:gd name="connsiteX6" fmla="*/ 24012 w 48789"/>
                  <a:gd name="connsiteY6" fmla="*/ 1723 h 5279"/>
                  <a:gd name="connsiteX7" fmla="*/ 11830 w 48789"/>
                  <a:gd name="connsiteY7" fmla="*/ 4960 h 5279"/>
                  <a:gd name="connsiteX8" fmla="*/ 0 w 48789"/>
                  <a:gd name="connsiteY8" fmla="*/ 2724 h 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789" h="5279">
                    <a:moveTo>
                      <a:pt x="0" y="2724"/>
                    </a:moveTo>
                    <a:cubicBezTo>
                      <a:pt x="3596" y="4978"/>
                      <a:pt x="7963" y="5637"/>
                      <a:pt x="12065" y="4548"/>
                    </a:cubicBezTo>
                    <a:cubicBezTo>
                      <a:pt x="16185" y="3783"/>
                      <a:pt x="20069" y="2077"/>
                      <a:pt x="23836" y="1017"/>
                    </a:cubicBezTo>
                    <a:cubicBezTo>
                      <a:pt x="27979" y="-130"/>
                      <a:pt x="32328" y="-307"/>
                      <a:pt x="36548" y="488"/>
                    </a:cubicBezTo>
                    <a:cubicBezTo>
                      <a:pt x="40733" y="1211"/>
                      <a:pt x="44835" y="2353"/>
                      <a:pt x="48790" y="3901"/>
                    </a:cubicBezTo>
                    <a:lnTo>
                      <a:pt x="48260" y="5255"/>
                    </a:lnTo>
                    <a:cubicBezTo>
                      <a:pt x="40739" y="1588"/>
                      <a:pt x="32264" y="358"/>
                      <a:pt x="24012" y="1723"/>
                    </a:cubicBezTo>
                    <a:cubicBezTo>
                      <a:pt x="20010" y="2665"/>
                      <a:pt x="16067" y="4254"/>
                      <a:pt x="11830" y="4960"/>
                    </a:cubicBezTo>
                    <a:cubicBezTo>
                      <a:pt x="7745" y="5790"/>
                      <a:pt x="3502" y="4984"/>
                      <a:pt x="0" y="272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7F07E3B5-BC8E-40D5-BE17-79B23C7696B7}"/>
                  </a:ext>
                </a:extLst>
              </p:cNvPr>
              <p:cNvSpPr/>
              <p:nvPr/>
            </p:nvSpPr>
            <p:spPr>
              <a:xfrm>
                <a:off x="7730037" y="3260911"/>
                <a:ext cx="93754" cy="25028"/>
              </a:xfrm>
              <a:custGeom>
                <a:avLst/>
                <a:gdLst>
                  <a:gd name="connsiteX0" fmla="*/ 5297 w 93754"/>
                  <a:gd name="connsiteY0" fmla="*/ 11591 h 25028"/>
                  <a:gd name="connsiteX1" fmla="*/ 24954 w 93754"/>
                  <a:gd name="connsiteY1" fmla="*/ 20595 h 25028"/>
                  <a:gd name="connsiteX2" fmla="*/ 49084 w 93754"/>
                  <a:gd name="connsiteY2" fmla="*/ 18241 h 25028"/>
                  <a:gd name="connsiteX3" fmla="*/ 59854 w 93754"/>
                  <a:gd name="connsiteY3" fmla="*/ 13180 h 25028"/>
                  <a:gd name="connsiteX4" fmla="*/ 69624 w 93754"/>
                  <a:gd name="connsiteY4" fmla="*/ 5234 h 25028"/>
                  <a:gd name="connsiteX5" fmla="*/ 93754 w 93754"/>
                  <a:gd name="connsiteY5" fmla="*/ 938 h 25028"/>
                  <a:gd name="connsiteX6" fmla="*/ 70213 w 93754"/>
                  <a:gd name="connsiteY6" fmla="*/ 6470 h 25028"/>
                  <a:gd name="connsiteX7" fmla="*/ 61090 w 93754"/>
                  <a:gd name="connsiteY7" fmla="*/ 14828 h 25028"/>
                  <a:gd name="connsiteX8" fmla="*/ 49732 w 93754"/>
                  <a:gd name="connsiteY8" fmla="*/ 21066 h 25028"/>
                  <a:gd name="connsiteX9" fmla="*/ 24483 w 93754"/>
                  <a:gd name="connsiteY9" fmla="*/ 25009 h 25028"/>
                  <a:gd name="connsiteX10" fmla="*/ 11418 w 93754"/>
                  <a:gd name="connsiteY10" fmla="*/ 22891 h 25028"/>
                  <a:gd name="connsiteX11" fmla="*/ 0 w 93754"/>
                  <a:gd name="connsiteY11" fmla="*/ 14651 h 2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754" h="25028">
                    <a:moveTo>
                      <a:pt x="5297" y="11591"/>
                    </a:moveTo>
                    <a:cubicBezTo>
                      <a:pt x="8710" y="17476"/>
                      <a:pt x="17068" y="20066"/>
                      <a:pt x="24954" y="20595"/>
                    </a:cubicBezTo>
                    <a:cubicBezTo>
                      <a:pt x="33076" y="21254"/>
                      <a:pt x="41245" y="20454"/>
                      <a:pt x="49084" y="18241"/>
                    </a:cubicBezTo>
                    <a:cubicBezTo>
                      <a:pt x="52962" y="17258"/>
                      <a:pt x="56623" y="15540"/>
                      <a:pt x="59854" y="13180"/>
                    </a:cubicBezTo>
                    <a:cubicBezTo>
                      <a:pt x="62832" y="10208"/>
                      <a:pt x="66105" y="7542"/>
                      <a:pt x="69624" y="5234"/>
                    </a:cubicBezTo>
                    <a:cubicBezTo>
                      <a:pt x="76657" y="361"/>
                      <a:pt x="85468" y="-1204"/>
                      <a:pt x="93754" y="938"/>
                    </a:cubicBezTo>
                    <a:cubicBezTo>
                      <a:pt x="85473" y="-822"/>
                      <a:pt x="76840" y="1209"/>
                      <a:pt x="70213" y="6470"/>
                    </a:cubicBezTo>
                    <a:cubicBezTo>
                      <a:pt x="66870" y="8907"/>
                      <a:pt x="63809" y="11708"/>
                      <a:pt x="61090" y="14828"/>
                    </a:cubicBezTo>
                    <a:cubicBezTo>
                      <a:pt x="57736" y="17612"/>
                      <a:pt x="53881" y="19730"/>
                      <a:pt x="49732" y="21066"/>
                    </a:cubicBezTo>
                    <a:cubicBezTo>
                      <a:pt x="41616" y="23874"/>
                      <a:pt x="33070" y="25210"/>
                      <a:pt x="24483" y="25009"/>
                    </a:cubicBezTo>
                    <a:cubicBezTo>
                      <a:pt x="20046" y="24998"/>
                      <a:pt x="15632" y="24280"/>
                      <a:pt x="11418" y="22891"/>
                    </a:cubicBezTo>
                    <a:cubicBezTo>
                      <a:pt x="6792" y="21508"/>
                      <a:pt x="2772" y="18600"/>
                      <a:pt x="0" y="146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8DCE211B-5D31-45F9-AE82-64ECA2D9EEC0}"/>
                  </a:ext>
                </a:extLst>
              </p:cNvPr>
              <p:cNvSpPr/>
              <p:nvPr/>
            </p:nvSpPr>
            <p:spPr>
              <a:xfrm>
                <a:off x="7755697" y="3281438"/>
                <a:ext cx="74626" cy="34228"/>
              </a:xfrm>
              <a:custGeom>
                <a:avLst/>
                <a:gdLst>
                  <a:gd name="connsiteX0" fmla="*/ 74627 w 74626"/>
                  <a:gd name="connsiteY0" fmla="*/ 31790 h 34228"/>
                  <a:gd name="connsiteX1" fmla="*/ 53322 w 74626"/>
                  <a:gd name="connsiteY1" fmla="*/ 32320 h 34228"/>
                  <a:gd name="connsiteX2" fmla="*/ 36489 w 74626"/>
                  <a:gd name="connsiteY2" fmla="*/ 18489 h 34228"/>
                  <a:gd name="connsiteX3" fmla="*/ 29957 w 74626"/>
                  <a:gd name="connsiteY3" fmla="*/ 10132 h 34228"/>
                  <a:gd name="connsiteX4" fmla="*/ 21187 w 74626"/>
                  <a:gd name="connsiteY4" fmla="*/ 5542 h 34228"/>
                  <a:gd name="connsiteX5" fmla="*/ 294 w 74626"/>
                  <a:gd name="connsiteY5" fmla="*/ 4541 h 34228"/>
                  <a:gd name="connsiteX6" fmla="*/ 0 w 74626"/>
                  <a:gd name="connsiteY6" fmla="*/ 127 h 34228"/>
                  <a:gd name="connsiteX7" fmla="*/ 22129 w 74626"/>
                  <a:gd name="connsiteY7" fmla="*/ 2305 h 34228"/>
                  <a:gd name="connsiteX8" fmla="*/ 32075 w 74626"/>
                  <a:gd name="connsiteY8" fmla="*/ 8190 h 34228"/>
                  <a:gd name="connsiteX9" fmla="*/ 38373 w 74626"/>
                  <a:gd name="connsiteY9" fmla="*/ 17253 h 34228"/>
                  <a:gd name="connsiteX10" fmla="*/ 53734 w 74626"/>
                  <a:gd name="connsiteY10" fmla="*/ 31319 h 34228"/>
                  <a:gd name="connsiteX11" fmla="*/ 74627 w 74626"/>
                  <a:gd name="connsiteY11" fmla="*/ 31790 h 3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626" h="34228">
                    <a:moveTo>
                      <a:pt x="74627" y="31790"/>
                    </a:moveTo>
                    <a:cubicBezTo>
                      <a:pt x="67888" y="34845"/>
                      <a:pt x="60202" y="35039"/>
                      <a:pt x="53322" y="32320"/>
                    </a:cubicBezTo>
                    <a:cubicBezTo>
                      <a:pt x="46436" y="29530"/>
                      <a:pt x="40562" y="24704"/>
                      <a:pt x="36489" y="18489"/>
                    </a:cubicBezTo>
                    <a:cubicBezTo>
                      <a:pt x="34547" y="15523"/>
                      <a:pt x="32364" y="12728"/>
                      <a:pt x="29957" y="10132"/>
                    </a:cubicBezTo>
                    <a:cubicBezTo>
                      <a:pt x="27520" y="7813"/>
                      <a:pt x="24483" y="6224"/>
                      <a:pt x="21187" y="5542"/>
                    </a:cubicBezTo>
                    <a:cubicBezTo>
                      <a:pt x="14313" y="4147"/>
                      <a:pt x="7269" y="3811"/>
                      <a:pt x="294" y="4541"/>
                    </a:cubicBezTo>
                    <a:lnTo>
                      <a:pt x="0" y="127"/>
                    </a:lnTo>
                    <a:cubicBezTo>
                      <a:pt x="7445" y="-320"/>
                      <a:pt x="14914" y="415"/>
                      <a:pt x="22129" y="2305"/>
                    </a:cubicBezTo>
                    <a:cubicBezTo>
                      <a:pt x="25931" y="3299"/>
                      <a:pt x="29374" y="5336"/>
                      <a:pt x="32075" y="8190"/>
                    </a:cubicBezTo>
                    <a:cubicBezTo>
                      <a:pt x="34465" y="10997"/>
                      <a:pt x="36572" y="14034"/>
                      <a:pt x="38373" y="17253"/>
                    </a:cubicBezTo>
                    <a:cubicBezTo>
                      <a:pt x="41963" y="23380"/>
                      <a:pt x="47319" y="28283"/>
                      <a:pt x="53734" y="31319"/>
                    </a:cubicBezTo>
                    <a:cubicBezTo>
                      <a:pt x="60349" y="34292"/>
                      <a:pt x="67882" y="34462"/>
                      <a:pt x="74627" y="3179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103999DB-08AF-4F02-8D85-6EEA854C733C}"/>
                  </a:ext>
                </a:extLst>
              </p:cNvPr>
              <p:cNvSpPr/>
              <p:nvPr/>
            </p:nvSpPr>
            <p:spPr>
              <a:xfrm>
                <a:off x="7789832" y="3290392"/>
                <a:ext cx="54204" cy="8505"/>
              </a:xfrm>
              <a:custGeom>
                <a:avLst/>
                <a:gdLst>
                  <a:gd name="connsiteX0" fmla="*/ 54204 w 54204"/>
                  <a:gd name="connsiteY0" fmla="*/ 1060 h 8505"/>
                  <a:gd name="connsiteX1" fmla="*/ 40433 w 54204"/>
                  <a:gd name="connsiteY1" fmla="*/ 1060 h 8505"/>
                  <a:gd name="connsiteX2" fmla="*/ 27544 w 54204"/>
                  <a:gd name="connsiteY2" fmla="*/ 5474 h 8505"/>
                  <a:gd name="connsiteX3" fmla="*/ 20952 w 54204"/>
                  <a:gd name="connsiteY3" fmla="*/ 8064 h 8505"/>
                  <a:gd name="connsiteX4" fmla="*/ 13595 w 54204"/>
                  <a:gd name="connsiteY4" fmla="*/ 8064 h 8505"/>
                  <a:gd name="connsiteX5" fmla="*/ 706 w 54204"/>
                  <a:gd name="connsiteY5" fmla="*/ 6122 h 8505"/>
                  <a:gd name="connsiteX6" fmla="*/ 0 w 54204"/>
                  <a:gd name="connsiteY6" fmla="*/ 3238 h 8505"/>
                  <a:gd name="connsiteX7" fmla="*/ 14125 w 54204"/>
                  <a:gd name="connsiteY7" fmla="*/ 5886 h 8505"/>
                  <a:gd name="connsiteX8" fmla="*/ 26955 w 54204"/>
                  <a:gd name="connsiteY8" fmla="*/ 4121 h 8505"/>
                  <a:gd name="connsiteX9" fmla="*/ 40374 w 54204"/>
                  <a:gd name="connsiteY9" fmla="*/ 295 h 8505"/>
                  <a:gd name="connsiteX10" fmla="*/ 54204 w 54204"/>
                  <a:gd name="connsiteY10" fmla="*/ 1060 h 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204" h="8505">
                    <a:moveTo>
                      <a:pt x="54204" y="1060"/>
                    </a:moveTo>
                    <a:cubicBezTo>
                      <a:pt x="49649" y="266"/>
                      <a:pt x="44988" y="266"/>
                      <a:pt x="40433" y="1060"/>
                    </a:cubicBezTo>
                    <a:cubicBezTo>
                      <a:pt x="35942" y="1878"/>
                      <a:pt x="31599" y="3367"/>
                      <a:pt x="27544" y="5474"/>
                    </a:cubicBezTo>
                    <a:cubicBezTo>
                      <a:pt x="25425" y="6516"/>
                      <a:pt x="23218" y="7387"/>
                      <a:pt x="20952" y="8064"/>
                    </a:cubicBezTo>
                    <a:cubicBezTo>
                      <a:pt x="18533" y="8652"/>
                      <a:pt x="16014" y="8652"/>
                      <a:pt x="13595" y="8064"/>
                    </a:cubicBezTo>
                    <a:cubicBezTo>
                      <a:pt x="9487" y="6504"/>
                      <a:pt x="5091" y="5839"/>
                      <a:pt x="706" y="6122"/>
                    </a:cubicBezTo>
                    <a:lnTo>
                      <a:pt x="0" y="3238"/>
                    </a:lnTo>
                    <a:cubicBezTo>
                      <a:pt x="4850" y="3026"/>
                      <a:pt x="9681" y="3932"/>
                      <a:pt x="14125" y="5886"/>
                    </a:cubicBezTo>
                    <a:cubicBezTo>
                      <a:pt x="18474" y="6875"/>
                      <a:pt x="23035" y="6245"/>
                      <a:pt x="26955" y="4121"/>
                    </a:cubicBezTo>
                    <a:cubicBezTo>
                      <a:pt x="31210" y="2172"/>
                      <a:pt x="35730" y="884"/>
                      <a:pt x="40374" y="295"/>
                    </a:cubicBezTo>
                    <a:cubicBezTo>
                      <a:pt x="44994" y="-276"/>
                      <a:pt x="49679" y="-17"/>
                      <a:pt x="54204" y="10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1726A32D-D742-4FA0-B3A6-4FC0E3166DA0}"/>
                  </a:ext>
                </a:extLst>
              </p:cNvPr>
              <p:cNvSpPr/>
              <p:nvPr/>
            </p:nvSpPr>
            <p:spPr>
              <a:xfrm>
                <a:off x="7786949" y="3273011"/>
                <a:ext cx="34664" cy="4942"/>
              </a:xfrm>
              <a:custGeom>
                <a:avLst/>
                <a:gdLst>
                  <a:gd name="connsiteX0" fmla="*/ 34665 w 34664"/>
                  <a:gd name="connsiteY0" fmla="*/ 2551 h 4942"/>
                  <a:gd name="connsiteX1" fmla="*/ 26131 w 34664"/>
                  <a:gd name="connsiteY1" fmla="*/ 4611 h 4942"/>
                  <a:gd name="connsiteX2" fmla="*/ 17597 w 34664"/>
                  <a:gd name="connsiteY2" fmla="*/ 1668 h 4942"/>
                  <a:gd name="connsiteX3" fmla="*/ 706 w 34664"/>
                  <a:gd name="connsiteY3" fmla="*/ 4905 h 4942"/>
                  <a:gd name="connsiteX4" fmla="*/ 0 w 34664"/>
                  <a:gd name="connsiteY4" fmla="*/ 3610 h 4942"/>
                  <a:gd name="connsiteX5" fmla="*/ 8652 w 34664"/>
                  <a:gd name="connsiteY5" fmla="*/ 491 h 4942"/>
                  <a:gd name="connsiteX6" fmla="*/ 17833 w 34664"/>
                  <a:gd name="connsiteY6" fmla="*/ 962 h 4942"/>
                  <a:gd name="connsiteX7" fmla="*/ 26249 w 34664"/>
                  <a:gd name="connsiteY7" fmla="*/ 4258 h 4942"/>
                  <a:gd name="connsiteX8" fmla="*/ 34665 w 34664"/>
                  <a:gd name="connsiteY8" fmla="*/ 2551 h 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64" h="4942">
                    <a:moveTo>
                      <a:pt x="34665" y="2551"/>
                    </a:moveTo>
                    <a:cubicBezTo>
                      <a:pt x="32370" y="4670"/>
                      <a:pt x="29138" y="5452"/>
                      <a:pt x="26131" y="4611"/>
                    </a:cubicBezTo>
                    <a:cubicBezTo>
                      <a:pt x="23235" y="3787"/>
                      <a:pt x="20387" y="2810"/>
                      <a:pt x="17597" y="1668"/>
                    </a:cubicBezTo>
                    <a:cubicBezTo>
                      <a:pt x="11759" y="379"/>
                      <a:pt x="5650" y="1550"/>
                      <a:pt x="706" y="4905"/>
                    </a:cubicBezTo>
                    <a:lnTo>
                      <a:pt x="0" y="3610"/>
                    </a:lnTo>
                    <a:cubicBezTo>
                      <a:pt x="2748" y="2221"/>
                      <a:pt x="5650" y="1179"/>
                      <a:pt x="8652" y="491"/>
                    </a:cubicBezTo>
                    <a:cubicBezTo>
                      <a:pt x="11688" y="-298"/>
                      <a:pt x="14896" y="-133"/>
                      <a:pt x="17833" y="962"/>
                    </a:cubicBezTo>
                    <a:cubicBezTo>
                      <a:pt x="20716" y="1962"/>
                      <a:pt x="23365" y="3551"/>
                      <a:pt x="26249" y="4258"/>
                    </a:cubicBezTo>
                    <a:cubicBezTo>
                      <a:pt x="29162" y="5193"/>
                      <a:pt x="32352" y="4546"/>
                      <a:pt x="34665" y="25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D6C93079-4C50-42D6-8206-A6C74E865DAB}"/>
                  </a:ext>
                </a:extLst>
              </p:cNvPr>
              <p:cNvSpPr/>
              <p:nvPr/>
            </p:nvSpPr>
            <p:spPr>
              <a:xfrm>
                <a:off x="7515900" y="3139609"/>
                <a:ext cx="223376" cy="1739600"/>
              </a:xfrm>
              <a:custGeom>
                <a:avLst/>
                <a:gdLst>
                  <a:gd name="connsiteX0" fmla="*/ 223377 w 223376"/>
                  <a:gd name="connsiteY0" fmla="*/ 0 h 1739600"/>
                  <a:gd name="connsiteX1" fmla="*/ 219610 w 223376"/>
                  <a:gd name="connsiteY1" fmla="*/ 223644 h 1739600"/>
                  <a:gd name="connsiteX2" fmla="*/ 215902 w 223376"/>
                  <a:gd name="connsiteY2" fmla="*/ 279556 h 1739600"/>
                  <a:gd name="connsiteX3" fmla="*/ 208134 w 223376"/>
                  <a:gd name="connsiteY3" fmla="*/ 335467 h 1739600"/>
                  <a:gd name="connsiteX4" fmla="*/ 169820 w 223376"/>
                  <a:gd name="connsiteY4" fmla="*/ 441404 h 1739600"/>
                  <a:gd name="connsiteX5" fmla="*/ 123208 w 223376"/>
                  <a:gd name="connsiteY5" fmla="*/ 542750 h 1739600"/>
                  <a:gd name="connsiteX6" fmla="*/ 92427 w 223376"/>
                  <a:gd name="connsiteY6" fmla="*/ 649216 h 1739600"/>
                  <a:gd name="connsiteX7" fmla="*/ 74771 w 223376"/>
                  <a:gd name="connsiteY7" fmla="*/ 759038 h 1739600"/>
                  <a:gd name="connsiteX8" fmla="*/ 70475 w 223376"/>
                  <a:gd name="connsiteY8" fmla="*/ 814478 h 1739600"/>
                  <a:gd name="connsiteX9" fmla="*/ 67767 w 223376"/>
                  <a:gd name="connsiteY9" fmla="*/ 870330 h 1739600"/>
                  <a:gd name="connsiteX10" fmla="*/ 51406 w 223376"/>
                  <a:gd name="connsiteY10" fmla="*/ 981152 h 1739600"/>
                  <a:gd name="connsiteX11" fmla="*/ 43637 w 223376"/>
                  <a:gd name="connsiteY11" fmla="*/ 1008166 h 1739600"/>
                  <a:gd name="connsiteX12" fmla="*/ 34044 w 223376"/>
                  <a:gd name="connsiteY12" fmla="*/ 1034414 h 1739600"/>
                  <a:gd name="connsiteX13" fmla="*/ 21685 w 223376"/>
                  <a:gd name="connsiteY13" fmla="*/ 1088325 h 1739600"/>
                  <a:gd name="connsiteX14" fmla="*/ 11386 w 223376"/>
                  <a:gd name="connsiteY14" fmla="*/ 1199323 h 1739600"/>
                  <a:gd name="connsiteX15" fmla="*/ 5500 w 223376"/>
                  <a:gd name="connsiteY15" fmla="*/ 1310851 h 1739600"/>
                  <a:gd name="connsiteX16" fmla="*/ 2440 w 223376"/>
                  <a:gd name="connsiteY16" fmla="*/ 1422673 h 1739600"/>
                  <a:gd name="connsiteX17" fmla="*/ 2440 w 223376"/>
                  <a:gd name="connsiteY17" fmla="*/ 1478466 h 1739600"/>
                  <a:gd name="connsiteX18" fmla="*/ 5324 w 223376"/>
                  <a:gd name="connsiteY18" fmla="*/ 1534142 h 1739600"/>
                  <a:gd name="connsiteX19" fmla="*/ 7737 w 223376"/>
                  <a:gd name="connsiteY19" fmla="*/ 1547796 h 1739600"/>
                  <a:gd name="connsiteX20" fmla="*/ 12739 w 223376"/>
                  <a:gd name="connsiteY20" fmla="*/ 1560685 h 1739600"/>
                  <a:gd name="connsiteX21" fmla="*/ 24157 w 223376"/>
                  <a:gd name="connsiteY21" fmla="*/ 1586169 h 1739600"/>
                  <a:gd name="connsiteX22" fmla="*/ 48463 w 223376"/>
                  <a:gd name="connsiteY22" fmla="*/ 1636430 h 1739600"/>
                  <a:gd name="connsiteX23" fmla="*/ 61117 w 223376"/>
                  <a:gd name="connsiteY23" fmla="*/ 1661266 h 1739600"/>
                  <a:gd name="connsiteX24" fmla="*/ 73712 w 223376"/>
                  <a:gd name="connsiteY24" fmla="*/ 1686220 h 1739600"/>
                  <a:gd name="connsiteX25" fmla="*/ 89720 w 223376"/>
                  <a:gd name="connsiteY25" fmla="*/ 1739601 h 1739600"/>
                  <a:gd name="connsiteX26" fmla="*/ 73359 w 223376"/>
                  <a:gd name="connsiteY26" fmla="*/ 1686632 h 1739600"/>
                  <a:gd name="connsiteX27" fmla="*/ 60646 w 223376"/>
                  <a:gd name="connsiteY27" fmla="*/ 1661796 h 1739600"/>
                  <a:gd name="connsiteX28" fmla="*/ 47816 w 223376"/>
                  <a:gd name="connsiteY28" fmla="*/ 1636960 h 1739600"/>
                  <a:gd name="connsiteX29" fmla="*/ 23156 w 223376"/>
                  <a:gd name="connsiteY29" fmla="*/ 1586875 h 1739600"/>
                  <a:gd name="connsiteX30" fmla="*/ 11386 w 223376"/>
                  <a:gd name="connsiteY30" fmla="*/ 1561450 h 1739600"/>
                  <a:gd name="connsiteX31" fmla="*/ 6206 w 223376"/>
                  <a:gd name="connsiteY31" fmla="*/ 1548385 h 1739600"/>
                  <a:gd name="connsiteX32" fmla="*/ 3735 w 223376"/>
                  <a:gd name="connsiteY32" fmla="*/ 1534554 h 1739600"/>
                  <a:gd name="connsiteX33" fmla="*/ 439 w 223376"/>
                  <a:gd name="connsiteY33" fmla="*/ 1478761 h 1739600"/>
                  <a:gd name="connsiteX34" fmla="*/ 27 w 223376"/>
                  <a:gd name="connsiteY34" fmla="*/ 1422908 h 1739600"/>
                  <a:gd name="connsiteX35" fmla="*/ 2381 w 223376"/>
                  <a:gd name="connsiteY35" fmla="*/ 1311086 h 1739600"/>
                  <a:gd name="connsiteX36" fmla="*/ 7442 w 223376"/>
                  <a:gd name="connsiteY36" fmla="*/ 1199264 h 1739600"/>
                  <a:gd name="connsiteX37" fmla="*/ 17035 w 223376"/>
                  <a:gd name="connsiteY37" fmla="*/ 1087854 h 1739600"/>
                  <a:gd name="connsiteX38" fmla="*/ 29218 w 223376"/>
                  <a:gd name="connsiteY38" fmla="*/ 1033002 h 1739600"/>
                  <a:gd name="connsiteX39" fmla="*/ 38635 w 223376"/>
                  <a:gd name="connsiteY39" fmla="*/ 1006753 h 1739600"/>
                  <a:gd name="connsiteX40" fmla="*/ 46109 w 223376"/>
                  <a:gd name="connsiteY40" fmla="*/ 980034 h 1739600"/>
                  <a:gd name="connsiteX41" fmla="*/ 61764 w 223376"/>
                  <a:gd name="connsiteY41" fmla="*/ 869506 h 1739600"/>
                  <a:gd name="connsiteX42" fmla="*/ 64060 w 223376"/>
                  <a:gd name="connsiteY42" fmla="*/ 813830 h 1739600"/>
                  <a:gd name="connsiteX43" fmla="*/ 68003 w 223376"/>
                  <a:gd name="connsiteY43" fmla="*/ 757919 h 1739600"/>
                  <a:gd name="connsiteX44" fmla="*/ 85247 w 223376"/>
                  <a:gd name="connsiteY44" fmla="*/ 647274 h 1739600"/>
                  <a:gd name="connsiteX45" fmla="*/ 115557 w 223376"/>
                  <a:gd name="connsiteY45" fmla="*/ 539336 h 1739600"/>
                  <a:gd name="connsiteX46" fmla="*/ 161580 w 223376"/>
                  <a:gd name="connsiteY46" fmla="*/ 437460 h 1739600"/>
                  <a:gd name="connsiteX47" fmla="*/ 198599 w 223376"/>
                  <a:gd name="connsiteY47" fmla="*/ 333348 h 1739600"/>
                  <a:gd name="connsiteX48" fmla="*/ 205838 w 223376"/>
                  <a:gd name="connsiteY48" fmla="*/ 278614 h 1739600"/>
                  <a:gd name="connsiteX49" fmla="*/ 209134 w 223376"/>
                  <a:gd name="connsiteY49" fmla="*/ 223115 h 1739600"/>
                  <a:gd name="connsiteX50" fmla="*/ 211430 w 223376"/>
                  <a:gd name="connsiteY50" fmla="*/ 0 h 17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3376" h="1739600">
                    <a:moveTo>
                      <a:pt x="223377" y="0"/>
                    </a:moveTo>
                    <a:cubicBezTo>
                      <a:pt x="223377" y="74450"/>
                      <a:pt x="222965" y="149018"/>
                      <a:pt x="219610" y="223644"/>
                    </a:cubicBezTo>
                    <a:cubicBezTo>
                      <a:pt x="218610" y="242242"/>
                      <a:pt x="217609" y="260899"/>
                      <a:pt x="215902" y="279556"/>
                    </a:cubicBezTo>
                    <a:cubicBezTo>
                      <a:pt x="214472" y="298336"/>
                      <a:pt x="211877" y="317010"/>
                      <a:pt x="208134" y="335467"/>
                    </a:cubicBezTo>
                    <a:cubicBezTo>
                      <a:pt x="199005" y="371991"/>
                      <a:pt x="186164" y="407486"/>
                      <a:pt x="169820" y="441404"/>
                    </a:cubicBezTo>
                    <a:cubicBezTo>
                      <a:pt x="154341" y="475362"/>
                      <a:pt x="137627" y="508673"/>
                      <a:pt x="123208" y="542750"/>
                    </a:cubicBezTo>
                    <a:cubicBezTo>
                      <a:pt x="110019" y="577326"/>
                      <a:pt x="99725" y="612939"/>
                      <a:pt x="92427" y="649216"/>
                    </a:cubicBezTo>
                    <a:cubicBezTo>
                      <a:pt x="84659" y="685494"/>
                      <a:pt x="78767" y="722154"/>
                      <a:pt x="74771" y="759038"/>
                    </a:cubicBezTo>
                    <a:cubicBezTo>
                      <a:pt x="72770" y="777459"/>
                      <a:pt x="71181" y="795939"/>
                      <a:pt x="70475" y="814478"/>
                    </a:cubicBezTo>
                    <a:cubicBezTo>
                      <a:pt x="69769" y="833017"/>
                      <a:pt x="69239" y="851732"/>
                      <a:pt x="67767" y="870330"/>
                    </a:cubicBezTo>
                    <a:cubicBezTo>
                      <a:pt x="65413" y="907661"/>
                      <a:pt x="59940" y="944733"/>
                      <a:pt x="51406" y="981152"/>
                    </a:cubicBezTo>
                    <a:cubicBezTo>
                      <a:pt x="49111" y="990215"/>
                      <a:pt x="46580" y="999279"/>
                      <a:pt x="43637" y="1008166"/>
                    </a:cubicBezTo>
                    <a:cubicBezTo>
                      <a:pt x="40695" y="1017053"/>
                      <a:pt x="36987" y="1025822"/>
                      <a:pt x="34044" y="1034414"/>
                    </a:cubicBezTo>
                    <a:cubicBezTo>
                      <a:pt x="28241" y="1051959"/>
                      <a:pt x="24104" y="1070009"/>
                      <a:pt x="21685" y="1088325"/>
                    </a:cubicBezTo>
                    <a:cubicBezTo>
                      <a:pt x="16388" y="1125049"/>
                      <a:pt x="13857" y="1162245"/>
                      <a:pt x="11386" y="1199323"/>
                    </a:cubicBezTo>
                    <a:cubicBezTo>
                      <a:pt x="8914" y="1236401"/>
                      <a:pt x="7148" y="1273655"/>
                      <a:pt x="5500" y="1310851"/>
                    </a:cubicBezTo>
                    <a:cubicBezTo>
                      <a:pt x="3852" y="1348046"/>
                      <a:pt x="2852" y="1385242"/>
                      <a:pt x="2440" y="1422673"/>
                    </a:cubicBezTo>
                    <a:cubicBezTo>
                      <a:pt x="2440" y="1441271"/>
                      <a:pt x="2145" y="1459869"/>
                      <a:pt x="2440" y="1478466"/>
                    </a:cubicBezTo>
                    <a:cubicBezTo>
                      <a:pt x="2734" y="1497064"/>
                      <a:pt x="3323" y="1515721"/>
                      <a:pt x="5324" y="1534142"/>
                    </a:cubicBezTo>
                    <a:cubicBezTo>
                      <a:pt x="5830" y="1538739"/>
                      <a:pt x="6636" y="1543300"/>
                      <a:pt x="7737" y="1547796"/>
                    </a:cubicBezTo>
                    <a:cubicBezTo>
                      <a:pt x="9031" y="1552093"/>
                      <a:pt x="11032" y="1556448"/>
                      <a:pt x="12739" y="1560685"/>
                    </a:cubicBezTo>
                    <a:cubicBezTo>
                      <a:pt x="16388" y="1569278"/>
                      <a:pt x="20214" y="1577694"/>
                      <a:pt x="24157" y="1586169"/>
                    </a:cubicBezTo>
                    <a:cubicBezTo>
                      <a:pt x="32002" y="1603078"/>
                      <a:pt x="40106" y="1619833"/>
                      <a:pt x="48463" y="1636430"/>
                    </a:cubicBezTo>
                    <a:lnTo>
                      <a:pt x="61117" y="1661266"/>
                    </a:lnTo>
                    <a:cubicBezTo>
                      <a:pt x="65413" y="1669565"/>
                      <a:pt x="70004" y="1677687"/>
                      <a:pt x="73712" y="1686220"/>
                    </a:cubicBezTo>
                    <a:cubicBezTo>
                      <a:pt x="81263" y="1703270"/>
                      <a:pt x="86642" y="1721209"/>
                      <a:pt x="89720" y="1739601"/>
                    </a:cubicBezTo>
                    <a:cubicBezTo>
                      <a:pt x="86483" y="1721332"/>
                      <a:pt x="80986" y="1703541"/>
                      <a:pt x="73359" y="1686632"/>
                    </a:cubicBezTo>
                    <a:cubicBezTo>
                      <a:pt x="69592" y="1678099"/>
                      <a:pt x="64942" y="1670035"/>
                      <a:pt x="60646" y="1661796"/>
                    </a:cubicBezTo>
                    <a:lnTo>
                      <a:pt x="47816" y="1636960"/>
                    </a:lnTo>
                    <a:cubicBezTo>
                      <a:pt x="39341" y="1620363"/>
                      <a:pt x="31119" y="1603666"/>
                      <a:pt x="23156" y="1586875"/>
                    </a:cubicBezTo>
                    <a:cubicBezTo>
                      <a:pt x="19231" y="1578477"/>
                      <a:pt x="15311" y="1570002"/>
                      <a:pt x="11386" y="1561450"/>
                    </a:cubicBezTo>
                    <a:cubicBezTo>
                      <a:pt x="9620" y="1557095"/>
                      <a:pt x="7619" y="1552975"/>
                      <a:pt x="6206" y="1548385"/>
                    </a:cubicBezTo>
                    <a:cubicBezTo>
                      <a:pt x="5065" y="1543835"/>
                      <a:pt x="4241" y="1539215"/>
                      <a:pt x="3735" y="1534554"/>
                    </a:cubicBezTo>
                    <a:cubicBezTo>
                      <a:pt x="1557" y="1516015"/>
                      <a:pt x="910" y="1497358"/>
                      <a:pt x="439" y="1478761"/>
                    </a:cubicBezTo>
                    <a:cubicBezTo>
                      <a:pt x="-32" y="1460163"/>
                      <a:pt x="-32" y="1441506"/>
                      <a:pt x="27" y="1422908"/>
                    </a:cubicBezTo>
                    <a:cubicBezTo>
                      <a:pt x="27" y="1385654"/>
                      <a:pt x="1145" y="1348399"/>
                      <a:pt x="2381" y="1311086"/>
                    </a:cubicBezTo>
                    <a:cubicBezTo>
                      <a:pt x="3617" y="1273773"/>
                      <a:pt x="5324" y="1236636"/>
                      <a:pt x="7442" y="1199264"/>
                    </a:cubicBezTo>
                    <a:cubicBezTo>
                      <a:pt x="9561" y="1161892"/>
                      <a:pt x="11974" y="1124873"/>
                      <a:pt x="17035" y="1087854"/>
                    </a:cubicBezTo>
                    <a:cubicBezTo>
                      <a:pt x="19360" y="1069226"/>
                      <a:pt x="23439" y="1050858"/>
                      <a:pt x="29218" y="1033002"/>
                    </a:cubicBezTo>
                    <a:cubicBezTo>
                      <a:pt x="32220" y="1023997"/>
                      <a:pt x="35869" y="1015346"/>
                      <a:pt x="38635" y="1006753"/>
                    </a:cubicBezTo>
                    <a:cubicBezTo>
                      <a:pt x="41401" y="998160"/>
                      <a:pt x="43873" y="989097"/>
                      <a:pt x="46109" y="980034"/>
                    </a:cubicBezTo>
                    <a:cubicBezTo>
                      <a:pt x="54390" y="943691"/>
                      <a:pt x="59628" y="906719"/>
                      <a:pt x="61764" y="869506"/>
                    </a:cubicBezTo>
                    <a:cubicBezTo>
                      <a:pt x="63118" y="850967"/>
                      <a:pt x="63412" y="832546"/>
                      <a:pt x="64060" y="813830"/>
                    </a:cubicBezTo>
                    <a:cubicBezTo>
                      <a:pt x="64707" y="795115"/>
                      <a:pt x="66120" y="776517"/>
                      <a:pt x="68003" y="757919"/>
                    </a:cubicBezTo>
                    <a:cubicBezTo>
                      <a:pt x="71864" y="720771"/>
                      <a:pt x="77620" y="683840"/>
                      <a:pt x="85247" y="647274"/>
                    </a:cubicBezTo>
                    <a:cubicBezTo>
                      <a:pt x="92351" y="610520"/>
                      <a:pt x="102485" y="574413"/>
                      <a:pt x="115557" y="539336"/>
                    </a:cubicBezTo>
                    <a:cubicBezTo>
                      <a:pt x="129976" y="504730"/>
                      <a:pt x="146396" y="471360"/>
                      <a:pt x="161580" y="437460"/>
                    </a:cubicBezTo>
                    <a:cubicBezTo>
                      <a:pt x="177418" y="404102"/>
                      <a:pt x="189818" y="369219"/>
                      <a:pt x="198599" y="333348"/>
                    </a:cubicBezTo>
                    <a:cubicBezTo>
                      <a:pt x="202119" y="315268"/>
                      <a:pt x="204538" y="296988"/>
                      <a:pt x="205838" y="278614"/>
                    </a:cubicBezTo>
                    <a:cubicBezTo>
                      <a:pt x="207427" y="260193"/>
                      <a:pt x="208310" y="241654"/>
                      <a:pt x="209134" y="223115"/>
                    </a:cubicBezTo>
                    <a:cubicBezTo>
                      <a:pt x="212018" y="148900"/>
                      <a:pt x="211724" y="74450"/>
                      <a:pt x="21143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B0C6E7AF-8471-468A-B740-2FD45429B24A}"/>
                  </a:ext>
                </a:extLst>
              </p:cNvPr>
              <p:cNvSpPr/>
              <p:nvPr/>
            </p:nvSpPr>
            <p:spPr>
              <a:xfrm>
                <a:off x="7644962" y="3648871"/>
                <a:ext cx="40863" cy="128418"/>
              </a:xfrm>
              <a:custGeom>
                <a:avLst/>
                <a:gdLst>
                  <a:gd name="connsiteX0" fmla="*/ 13803 w 40863"/>
                  <a:gd name="connsiteY0" fmla="*/ 128419 h 128418"/>
                  <a:gd name="connsiteX1" fmla="*/ 5975 w 40863"/>
                  <a:gd name="connsiteY1" fmla="*/ 110292 h 128418"/>
                  <a:gd name="connsiteX2" fmla="*/ 7741 w 40863"/>
                  <a:gd name="connsiteY2" fmla="*/ 105466 h 128418"/>
                  <a:gd name="connsiteX3" fmla="*/ 11861 w 40863"/>
                  <a:gd name="connsiteY3" fmla="*/ 102406 h 128418"/>
                  <a:gd name="connsiteX4" fmla="*/ 20100 w 40863"/>
                  <a:gd name="connsiteY4" fmla="*/ 96520 h 128418"/>
                  <a:gd name="connsiteX5" fmla="*/ 34402 w 40863"/>
                  <a:gd name="connsiteY5" fmla="*/ 82690 h 128418"/>
                  <a:gd name="connsiteX6" fmla="*/ 37521 w 40863"/>
                  <a:gd name="connsiteY6" fmla="*/ 65033 h 128418"/>
                  <a:gd name="connsiteX7" fmla="*/ 23160 w 40863"/>
                  <a:gd name="connsiteY7" fmla="*/ 52439 h 128418"/>
                  <a:gd name="connsiteX8" fmla="*/ 6387 w 40863"/>
                  <a:gd name="connsiteY8" fmla="*/ 40374 h 128418"/>
                  <a:gd name="connsiteX9" fmla="*/ 31 w 40863"/>
                  <a:gd name="connsiteY9" fmla="*/ 20481 h 128418"/>
                  <a:gd name="connsiteX10" fmla="*/ 1502 w 40863"/>
                  <a:gd name="connsiteY10" fmla="*/ 0 h 128418"/>
                  <a:gd name="connsiteX11" fmla="*/ 5857 w 40863"/>
                  <a:gd name="connsiteY11" fmla="*/ 706 h 128418"/>
                  <a:gd name="connsiteX12" fmla="*/ 3915 w 40863"/>
                  <a:gd name="connsiteY12" fmla="*/ 20363 h 128418"/>
                  <a:gd name="connsiteX13" fmla="*/ 9094 w 40863"/>
                  <a:gd name="connsiteY13" fmla="*/ 38432 h 128418"/>
                  <a:gd name="connsiteX14" fmla="*/ 24514 w 40863"/>
                  <a:gd name="connsiteY14" fmla="*/ 50202 h 128418"/>
                  <a:gd name="connsiteX15" fmla="*/ 39522 w 40863"/>
                  <a:gd name="connsiteY15" fmla="*/ 64268 h 128418"/>
                  <a:gd name="connsiteX16" fmla="*/ 40346 w 40863"/>
                  <a:gd name="connsiteY16" fmla="*/ 74803 h 128418"/>
                  <a:gd name="connsiteX17" fmla="*/ 35696 w 40863"/>
                  <a:gd name="connsiteY17" fmla="*/ 84102 h 128418"/>
                  <a:gd name="connsiteX18" fmla="*/ 20806 w 40863"/>
                  <a:gd name="connsiteY18" fmla="*/ 97815 h 128418"/>
                  <a:gd name="connsiteX19" fmla="*/ 12331 w 40863"/>
                  <a:gd name="connsiteY19" fmla="*/ 103406 h 128418"/>
                  <a:gd name="connsiteX20" fmla="*/ 8270 w 40863"/>
                  <a:gd name="connsiteY20" fmla="*/ 106172 h 128418"/>
                  <a:gd name="connsiteX21" fmla="*/ 6564 w 40863"/>
                  <a:gd name="connsiteY21" fmla="*/ 110528 h 128418"/>
                  <a:gd name="connsiteX22" fmla="*/ 13803 w 40863"/>
                  <a:gd name="connsiteY22" fmla="*/ 128419 h 12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863" h="128418">
                    <a:moveTo>
                      <a:pt x="13803" y="128419"/>
                    </a:moveTo>
                    <a:cubicBezTo>
                      <a:pt x="8847" y="123687"/>
                      <a:pt x="6022" y="117143"/>
                      <a:pt x="5975" y="110292"/>
                    </a:cubicBezTo>
                    <a:cubicBezTo>
                      <a:pt x="5928" y="108521"/>
                      <a:pt x="6564" y="106790"/>
                      <a:pt x="7741" y="105466"/>
                    </a:cubicBezTo>
                    <a:cubicBezTo>
                      <a:pt x="8994" y="104295"/>
                      <a:pt x="10377" y="103265"/>
                      <a:pt x="11861" y="102406"/>
                    </a:cubicBezTo>
                    <a:cubicBezTo>
                      <a:pt x="14715" y="100599"/>
                      <a:pt x="17469" y="98639"/>
                      <a:pt x="20100" y="96520"/>
                    </a:cubicBezTo>
                    <a:cubicBezTo>
                      <a:pt x="25467" y="92571"/>
                      <a:pt x="30276" y="87922"/>
                      <a:pt x="34402" y="82690"/>
                    </a:cubicBezTo>
                    <a:cubicBezTo>
                      <a:pt x="38574" y="77811"/>
                      <a:pt x="39769" y="71048"/>
                      <a:pt x="37521" y="65033"/>
                    </a:cubicBezTo>
                    <a:cubicBezTo>
                      <a:pt x="34190" y="59419"/>
                      <a:pt x="29164" y="55011"/>
                      <a:pt x="23160" y="52439"/>
                    </a:cubicBezTo>
                    <a:cubicBezTo>
                      <a:pt x="16751" y="49696"/>
                      <a:pt x="11025" y="45576"/>
                      <a:pt x="6387" y="40374"/>
                    </a:cubicBezTo>
                    <a:cubicBezTo>
                      <a:pt x="2338" y="34524"/>
                      <a:pt x="125" y="27597"/>
                      <a:pt x="31" y="20481"/>
                    </a:cubicBezTo>
                    <a:cubicBezTo>
                      <a:pt x="-134" y="13625"/>
                      <a:pt x="361" y="6762"/>
                      <a:pt x="1502" y="0"/>
                    </a:cubicBezTo>
                    <a:lnTo>
                      <a:pt x="5857" y="706"/>
                    </a:lnTo>
                    <a:cubicBezTo>
                      <a:pt x="4545" y="7174"/>
                      <a:pt x="3892" y="13760"/>
                      <a:pt x="3915" y="20363"/>
                    </a:cubicBezTo>
                    <a:cubicBezTo>
                      <a:pt x="3774" y="26773"/>
                      <a:pt x="5581" y="33070"/>
                      <a:pt x="9094" y="38432"/>
                    </a:cubicBezTo>
                    <a:cubicBezTo>
                      <a:pt x="13297" y="43452"/>
                      <a:pt x="18564" y="47472"/>
                      <a:pt x="24514" y="50202"/>
                    </a:cubicBezTo>
                    <a:cubicBezTo>
                      <a:pt x="30888" y="53174"/>
                      <a:pt x="36144" y="58101"/>
                      <a:pt x="39522" y="64268"/>
                    </a:cubicBezTo>
                    <a:cubicBezTo>
                      <a:pt x="40964" y="67588"/>
                      <a:pt x="41252" y="71296"/>
                      <a:pt x="40346" y="74803"/>
                    </a:cubicBezTo>
                    <a:cubicBezTo>
                      <a:pt x="39445" y="78187"/>
                      <a:pt x="37868" y="81354"/>
                      <a:pt x="35696" y="84102"/>
                    </a:cubicBezTo>
                    <a:cubicBezTo>
                      <a:pt x="31394" y="89340"/>
                      <a:pt x="26380" y="93960"/>
                      <a:pt x="20806" y="97815"/>
                    </a:cubicBezTo>
                    <a:cubicBezTo>
                      <a:pt x="18040" y="99816"/>
                      <a:pt x="14921" y="101699"/>
                      <a:pt x="12331" y="103406"/>
                    </a:cubicBezTo>
                    <a:cubicBezTo>
                      <a:pt x="10860" y="104142"/>
                      <a:pt x="9495" y="105072"/>
                      <a:pt x="8270" y="106172"/>
                    </a:cubicBezTo>
                    <a:cubicBezTo>
                      <a:pt x="7123" y="107326"/>
                      <a:pt x="6505" y="108903"/>
                      <a:pt x="6564" y="110528"/>
                    </a:cubicBezTo>
                    <a:cubicBezTo>
                      <a:pt x="6458" y="117225"/>
                      <a:pt x="9071" y="123681"/>
                      <a:pt x="13803" y="12841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D70F4EEB-5988-46B5-B40D-3F4D3AF51FF8}"/>
                  </a:ext>
                </a:extLst>
              </p:cNvPr>
              <p:cNvSpPr/>
              <p:nvPr/>
            </p:nvSpPr>
            <p:spPr>
              <a:xfrm>
                <a:off x="7507839" y="3607791"/>
                <a:ext cx="158929" cy="669167"/>
              </a:xfrm>
              <a:custGeom>
                <a:avLst/>
                <a:gdLst>
                  <a:gd name="connsiteX0" fmla="*/ 158930 w 158929"/>
                  <a:gd name="connsiteY0" fmla="*/ 0 h 669167"/>
                  <a:gd name="connsiteX1" fmla="*/ 124265 w 158929"/>
                  <a:gd name="connsiteY1" fmla="*/ 28838 h 669167"/>
                  <a:gd name="connsiteX2" fmla="*/ 87364 w 158929"/>
                  <a:gd name="connsiteY2" fmla="*/ 53734 h 669167"/>
                  <a:gd name="connsiteX3" fmla="*/ 65176 w 158929"/>
                  <a:gd name="connsiteY3" fmla="*/ 91635 h 669167"/>
                  <a:gd name="connsiteX4" fmla="*/ 55406 w 158929"/>
                  <a:gd name="connsiteY4" fmla="*/ 135246 h 669167"/>
                  <a:gd name="connsiteX5" fmla="*/ 46813 w 158929"/>
                  <a:gd name="connsiteY5" fmla="*/ 225116 h 669167"/>
                  <a:gd name="connsiteX6" fmla="*/ 43282 w 158929"/>
                  <a:gd name="connsiteY6" fmla="*/ 315456 h 669167"/>
                  <a:gd name="connsiteX7" fmla="*/ 39162 w 158929"/>
                  <a:gd name="connsiteY7" fmla="*/ 406150 h 669167"/>
                  <a:gd name="connsiteX8" fmla="*/ 26980 w 158929"/>
                  <a:gd name="connsiteY8" fmla="*/ 450114 h 669167"/>
                  <a:gd name="connsiteX9" fmla="*/ 7911 w 158929"/>
                  <a:gd name="connsiteY9" fmla="*/ 491312 h 669167"/>
                  <a:gd name="connsiteX10" fmla="*/ 3144 w 158929"/>
                  <a:gd name="connsiteY10" fmla="*/ 535393 h 669167"/>
                  <a:gd name="connsiteX11" fmla="*/ 11501 w 158929"/>
                  <a:gd name="connsiteY11" fmla="*/ 579710 h 669167"/>
                  <a:gd name="connsiteX12" fmla="*/ 21389 w 158929"/>
                  <a:gd name="connsiteY12" fmla="*/ 623968 h 669167"/>
                  <a:gd name="connsiteX13" fmla="*/ 21801 w 158929"/>
                  <a:gd name="connsiteY13" fmla="*/ 669168 h 669167"/>
                  <a:gd name="connsiteX14" fmla="*/ 21212 w 158929"/>
                  <a:gd name="connsiteY14" fmla="*/ 669168 h 669167"/>
                  <a:gd name="connsiteX15" fmla="*/ 20212 w 158929"/>
                  <a:gd name="connsiteY15" fmla="*/ 624262 h 669167"/>
                  <a:gd name="connsiteX16" fmla="*/ 9853 w 158929"/>
                  <a:gd name="connsiteY16" fmla="*/ 580240 h 669167"/>
                  <a:gd name="connsiteX17" fmla="*/ 849 w 158929"/>
                  <a:gd name="connsiteY17" fmla="*/ 535746 h 669167"/>
                  <a:gd name="connsiteX18" fmla="*/ 5204 w 158929"/>
                  <a:gd name="connsiteY18" fmla="*/ 490488 h 669167"/>
                  <a:gd name="connsiteX19" fmla="*/ 23919 w 158929"/>
                  <a:gd name="connsiteY19" fmla="*/ 449290 h 669167"/>
                  <a:gd name="connsiteX20" fmla="*/ 35690 w 158929"/>
                  <a:gd name="connsiteY20" fmla="*/ 406091 h 669167"/>
                  <a:gd name="connsiteX21" fmla="*/ 38868 w 158929"/>
                  <a:gd name="connsiteY21" fmla="*/ 315927 h 669167"/>
                  <a:gd name="connsiteX22" fmla="*/ 41281 w 158929"/>
                  <a:gd name="connsiteY22" fmla="*/ 225233 h 669167"/>
                  <a:gd name="connsiteX23" fmla="*/ 49815 w 158929"/>
                  <a:gd name="connsiteY23" fmla="*/ 134834 h 669167"/>
                  <a:gd name="connsiteX24" fmla="*/ 60585 w 158929"/>
                  <a:gd name="connsiteY24" fmla="*/ 90399 h 669167"/>
                  <a:gd name="connsiteX25" fmla="*/ 70473 w 158929"/>
                  <a:gd name="connsiteY25" fmla="*/ 69565 h 669167"/>
                  <a:gd name="connsiteX26" fmla="*/ 84657 w 158929"/>
                  <a:gd name="connsiteY26" fmla="*/ 51262 h 669167"/>
                  <a:gd name="connsiteX27" fmla="*/ 123206 w 158929"/>
                  <a:gd name="connsiteY27" fmla="*/ 26896 h 669167"/>
                  <a:gd name="connsiteX28" fmla="*/ 158518 w 158929"/>
                  <a:gd name="connsiteY28" fmla="*/ 118 h 66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8929" h="669167">
                    <a:moveTo>
                      <a:pt x="158930" y="0"/>
                    </a:moveTo>
                    <a:cubicBezTo>
                      <a:pt x="151044" y="13242"/>
                      <a:pt x="137331" y="21599"/>
                      <a:pt x="124265" y="28838"/>
                    </a:cubicBezTo>
                    <a:cubicBezTo>
                      <a:pt x="111200" y="36077"/>
                      <a:pt x="97369" y="42846"/>
                      <a:pt x="87364" y="53734"/>
                    </a:cubicBezTo>
                    <a:cubicBezTo>
                      <a:pt x="77329" y="64627"/>
                      <a:pt x="69761" y="77552"/>
                      <a:pt x="65176" y="91635"/>
                    </a:cubicBezTo>
                    <a:cubicBezTo>
                      <a:pt x="60497" y="105813"/>
                      <a:pt x="57219" y="120421"/>
                      <a:pt x="55406" y="135246"/>
                    </a:cubicBezTo>
                    <a:cubicBezTo>
                      <a:pt x="51463" y="164673"/>
                      <a:pt x="48814" y="195100"/>
                      <a:pt x="46813" y="225116"/>
                    </a:cubicBezTo>
                    <a:cubicBezTo>
                      <a:pt x="44812" y="255131"/>
                      <a:pt x="43518" y="285323"/>
                      <a:pt x="43282" y="315456"/>
                    </a:cubicBezTo>
                    <a:cubicBezTo>
                      <a:pt x="43047" y="345590"/>
                      <a:pt x="43930" y="376017"/>
                      <a:pt x="39162" y="406150"/>
                    </a:cubicBezTo>
                    <a:cubicBezTo>
                      <a:pt x="36938" y="421252"/>
                      <a:pt x="32847" y="436024"/>
                      <a:pt x="26980" y="450114"/>
                    </a:cubicBezTo>
                    <a:cubicBezTo>
                      <a:pt x="21094" y="464121"/>
                      <a:pt x="12973" y="477069"/>
                      <a:pt x="7911" y="491312"/>
                    </a:cubicBezTo>
                    <a:cubicBezTo>
                      <a:pt x="3009" y="505454"/>
                      <a:pt x="1378" y="520527"/>
                      <a:pt x="3144" y="535393"/>
                    </a:cubicBezTo>
                    <a:cubicBezTo>
                      <a:pt x="4874" y="550342"/>
                      <a:pt x="7670" y="565155"/>
                      <a:pt x="11501" y="579710"/>
                    </a:cubicBezTo>
                    <a:cubicBezTo>
                      <a:pt x="15091" y="594364"/>
                      <a:pt x="18917" y="609137"/>
                      <a:pt x="21389" y="623968"/>
                    </a:cubicBezTo>
                    <a:cubicBezTo>
                      <a:pt x="24202" y="638893"/>
                      <a:pt x="24343" y="654195"/>
                      <a:pt x="21801" y="669168"/>
                    </a:cubicBezTo>
                    <a:lnTo>
                      <a:pt x="21212" y="669168"/>
                    </a:lnTo>
                    <a:cubicBezTo>
                      <a:pt x="23560" y="654260"/>
                      <a:pt x="23219" y="639052"/>
                      <a:pt x="20212" y="624262"/>
                    </a:cubicBezTo>
                    <a:cubicBezTo>
                      <a:pt x="17622" y="609431"/>
                      <a:pt x="13620" y="594835"/>
                      <a:pt x="9853" y="580240"/>
                    </a:cubicBezTo>
                    <a:cubicBezTo>
                      <a:pt x="5757" y="565650"/>
                      <a:pt x="2750" y="550778"/>
                      <a:pt x="849" y="535746"/>
                    </a:cubicBezTo>
                    <a:cubicBezTo>
                      <a:pt x="-1129" y="520527"/>
                      <a:pt x="360" y="505054"/>
                      <a:pt x="5204" y="490488"/>
                    </a:cubicBezTo>
                    <a:cubicBezTo>
                      <a:pt x="10265" y="476010"/>
                      <a:pt x="18152" y="462944"/>
                      <a:pt x="23919" y="449290"/>
                    </a:cubicBezTo>
                    <a:cubicBezTo>
                      <a:pt x="29599" y="435424"/>
                      <a:pt x="33548" y="420917"/>
                      <a:pt x="35690" y="406091"/>
                    </a:cubicBezTo>
                    <a:cubicBezTo>
                      <a:pt x="40104" y="376370"/>
                      <a:pt x="38927" y="346119"/>
                      <a:pt x="38868" y="315927"/>
                    </a:cubicBezTo>
                    <a:cubicBezTo>
                      <a:pt x="38809" y="285735"/>
                      <a:pt x="39516" y="255425"/>
                      <a:pt x="41281" y="225233"/>
                    </a:cubicBezTo>
                    <a:cubicBezTo>
                      <a:pt x="43047" y="195042"/>
                      <a:pt x="45813" y="164967"/>
                      <a:pt x="49815" y="134834"/>
                    </a:cubicBezTo>
                    <a:cubicBezTo>
                      <a:pt x="51910" y="119697"/>
                      <a:pt x="55518" y="104813"/>
                      <a:pt x="60585" y="90399"/>
                    </a:cubicBezTo>
                    <a:cubicBezTo>
                      <a:pt x="63193" y="83149"/>
                      <a:pt x="66506" y="76175"/>
                      <a:pt x="70473" y="69565"/>
                    </a:cubicBezTo>
                    <a:cubicBezTo>
                      <a:pt x="74334" y="62838"/>
                      <a:pt x="79107" y="56676"/>
                      <a:pt x="84657" y="51262"/>
                    </a:cubicBezTo>
                    <a:cubicBezTo>
                      <a:pt x="95662" y="40138"/>
                      <a:pt x="109846" y="33606"/>
                      <a:pt x="123206" y="26896"/>
                    </a:cubicBezTo>
                    <a:cubicBezTo>
                      <a:pt x="136566" y="20187"/>
                      <a:pt x="150220" y="12830"/>
                      <a:pt x="158518" y="11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7D78AE63-906B-4603-9DEF-32B283852224}"/>
                  </a:ext>
                </a:extLst>
              </p:cNvPr>
              <p:cNvSpPr/>
              <p:nvPr/>
            </p:nvSpPr>
            <p:spPr>
              <a:xfrm>
                <a:off x="7519417" y="3562356"/>
                <a:ext cx="54380" cy="147958"/>
              </a:xfrm>
              <a:custGeom>
                <a:avLst/>
                <a:gdLst>
                  <a:gd name="connsiteX0" fmla="*/ 9222 w 54380"/>
                  <a:gd name="connsiteY0" fmla="*/ 0 h 147958"/>
                  <a:gd name="connsiteX1" fmla="*/ 1689 w 54380"/>
                  <a:gd name="connsiteY1" fmla="*/ 19127 h 147958"/>
                  <a:gd name="connsiteX2" fmla="*/ 2572 w 54380"/>
                  <a:gd name="connsiteY2" fmla="*/ 39138 h 147958"/>
                  <a:gd name="connsiteX3" fmla="*/ 14048 w 54380"/>
                  <a:gd name="connsiteY3" fmla="*/ 55852 h 147958"/>
                  <a:gd name="connsiteX4" fmla="*/ 27938 w 54380"/>
                  <a:gd name="connsiteY4" fmla="*/ 71213 h 147958"/>
                  <a:gd name="connsiteX5" fmla="*/ 50302 w 54380"/>
                  <a:gd name="connsiteY5" fmla="*/ 106231 h 147958"/>
                  <a:gd name="connsiteX6" fmla="*/ 50302 w 54380"/>
                  <a:gd name="connsiteY6" fmla="*/ 147958 h 147958"/>
                  <a:gd name="connsiteX7" fmla="*/ 46359 w 54380"/>
                  <a:gd name="connsiteY7" fmla="*/ 146075 h 147958"/>
                  <a:gd name="connsiteX8" fmla="*/ 47477 w 54380"/>
                  <a:gd name="connsiteY8" fmla="*/ 107291 h 147958"/>
                  <a:gd name="connsiteX9" fmla="*/ 26525 w 54380"/>
                  <a:gd name="connsiteY9" fmla="*/ 72626 h 147958"/>
                  <a:gd name="connsiteX10" fmla="*/ 13107 w 54380"/>
                  <a:gd name="connsiteY10" fmla="*/ 56971 h 147958"/>
                  <a:gd name="connsiteX11" fmla="*/ 1866 w 54380"/>
                  <a:gd name="connsiteY11" fmla="*/ 39314 h 147958"/>
                  <a:gd name="connsiteX12" fmla="*/ 1454 w 54380"/>
                  <a:gd name="connsiteY12" fmla="*/ 18716 h 147958"/>
                  <a:gd name="connsiteX13" fmla="*/ 9222 w 54380"/>
                  <a:gd name="connsiteY13" fmla="*/ 0 h 14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380" h="147958">
                    <a:moveTo>
                      <a:pt x="9222" y="0"/>
                    </a:moveTo>
                    <a:cubicBezTo>
                      <a:pt x="6080" y="6109"/>
                      <a:pt x="3555" y="12518"/>
                      <a:pt x="1689" y="19127"/>
                    </a:cubicBezTo>
                    <a:cubicBezTo>
                      <a:pt x="-141" y="25725"/>
                      <a:pt x="165" y="32729"/>
                      <a:pt x="2572" y="39138"/>
                    </a:cubicBezTo>
                    <a:cubicBezTo>
                      <a:pt x="5403" y="45329"/>
                      <a:pt x="9287" y="50985"/>
                      <a:pt x="14048" y="55852"/>
                    </a:cubicBezTo>
                    <a:cubicBezTo>
                      <a:pt x="18698" y="60973"/>
                      <a:pt x="23406" y="65975"/>
                      <a:pt x="27938" y="71213"/>
                    </a:cubicBezTo>
                    <a:cubicBezTo>
                      <a:pt x="37502" y="81395"/>
                      <a:pt x="45082" y="93272"/>
                      <a:pt x="50302" y="106231"/>
                    </a:cubicBezTo>
                    <a:cubicBezTo>
                      <a:pt x="55740" y="119609"/>
                      <a:pt x="55740" y="134581"/>
                      <a:pt x="50302" y="147958"/>
                    </a:cubicBezTo>
                    <a:lnTo>
                      <a:pt x="46359" y="146075"/>
                    </a:lnTo>
                    <a:cubicBezTo>
                      <a:pt x="51733" y="133775"/>
                      <a:pt x="52133" y="119879"/>
                      <a:pt x="47477" y="107291"/>
                    </a:cubicBezTo>
                    <a:cubicBezTo>
                      <a:pt x="42687" y="94543"/>
                      <a:pt x="35583" y="82796"/>
                      <a:pt x="26525" y="72626"/>
                    </a:cubicBezTo>
                    <a:cubicBezTo>
                      <a:pt x="22170" y="67329"/>
                      <a:pt x="17639" y="62209"/>
                      <a:pt x="13107" y="56971"/>
                    </a:cubicBezTo>
                    <a:cubicBezTo>
                      <a:pt x="8334" y="51803"/>
                      <a:pt x="4526" y="45824"/>
                      <a:pt x="1866" y="39314"/>
                    </a:cubicBezTo>
                    <a:cubicBezTo>
                      <a:pt x="-471" y="32670"/>
                      <a:pt x="-618" y="25448"/>
                      <a:pt x="1454" y="18716"/>
                    </a:cubicBezTo>
                    <a:cubicBezTo>
                      <a:pt x="3414" y="12236"/>
                      <a:pt x="6015" y="5962"/>
                      <a:pt x="9222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06B502F5-4DA4-4009-83D6-0F9D2A05AE02}"/>
                  </a:ext>
                </a:extLst>
              </p:cNvPr>
              <p:cNvSpPr/>
              <p:nvPr/>
            </p:nvSpPr>
            <p:spPr>
              <a:xfrm>
                <a:off x="7481392" y="4300442"/>
                <a:ext cx="59017" cy="580475"/>
              </a:xfrm>
              <a:custGeom>
                <a:avLst/>
                <a:gdLst>
                  <a:gd name="connsiteX0" fmla="*/ 48424 w 59017"/>
                  <a:gd name="connsiteY0" fmla="*/ 1589 h 580475"/>
                  <a:gd name="connsiteX1" fmla="*/ 21469 w 59017"/>
                  <a:gd name="connsiteY1" fmla="*/ 70919 h 580475"/>
                  <a:gd name="connsiteX2" fmla="*/ 5578 w 59017"/>
                  <a:gd name="connsiteY2" fmla="*/ 143132 h 580475"/>
                  <a:gd name="connsiteX3" fmla="*/ 3106 w 59017"/>
                  <a:gd name="connsiteY3" fmla="*/ 217288 h 580475"/>
                  <a:gd name="connsiteX4" fmla="*/ 5461 w 59017"/>
                  <a:gd name="connsiteY4" fmla="*/ 291679 h 580475"/>
                  <a:gd name="connsiteX5" fmla="*/ 8815 w 59017"/>
                  <a:gd name="connsiteY5" fmla="*/ 366129 h 580475"/>
                  <a:gd name="connsiteX6" fmla="*/ 8815 w 59017"/>
                  <a:gd name="connsiteY6" fmla="*/ 403443 h 580475"/>
                  <a:gd name="connsiteX7" fmla="*/ 12758 w 59017"/>
                  <a:gd name="connsiteY7" fmla="*/ 439932 h 580475"/>
                  <a:gd name="connsiteX8" fmla="*/ 42656 w 59017"/>
                  <a:gd name="connsiteY8" fmla="*/ 507967 h 580475"/>
                  <a:gd name="connsiteX9" fmla="*/ 59018 w 59017"/>
                  <a:gd name="connsiteY9" fmla="*/ 580475 h 580475"/>
                  <a:gd name="connsiteX10" fmla="*/ 42127 w 59017"/>
                  <a:gd name="connsiteY10" fmla="*/ 508203 h 580475"/>
                  <a:gd name="connsiteX11" fmla="*/ 11699 w 59017"/>
                  <a:gd name="connsiteY11" fmla="*/ 440226 h 580475"/>
                  <a:gd name="connsiteX12" fmla="*/ 7520 w 59017"/>
                  <a:gd name="connsiteY12" fmla="*/ 422041 h 580475"/>
                  <a:gd name="connsiteX13" fmla="*/ 7520 w 59017"/>
                  <a:gd name="connsiteY13" fmla="*/ 403325 h 580475"/>
                  <a:gd name="connsiteX14" fmla="*/ 7226 w 59017"/>
                  <a:gd name="connsiteY14" fmla="*/ 366188 h 580475"/>
                  <a:gd name="connsiteX15" fmla="*/ 3342 w 59017"/>
                  <a:gd name="connsiteY15" fmla="*/ 291797 h 580475"/>
                  <a:gd name="connsiteX16" fmla="*/ 399 w 59017"/>
                  <a:gd name="connsiteY16" fmla="*/ 217347 h 580475"/>
                  <a:gd name="connsiteX17" fmla="*/ 2400 w 59017"/>
                  <a:gd name="connsiteY17" fmla="*/ 142779 h 580475"/>
                  <a:gd name="connsiteX18" fmla="*/ 17879 w 59017"/>
                  <a:gd name="connsiteY18" fmla="*/ 69683 h 580475"/>
                  <a:gd name="connsiteX19" fmla="*/ 44363 w 59017"/>
                  <a:gd name="connsiteY19" fmla="*/ 0 h 5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017" h="580475">
                    <a:moveTo>
                      <a:pt x="48424" y="1589"/>
                    </a:moveTo>
                    <a:cubicBezTo>
                      <a:pt x="39360" y="24777"/>
                      <a:pt x="29238" y="47436"/>
                      <a:pt x="21469" y="70919"/>
                    </a:cubicBezTo>
                    <a:cubicBezTo>
                      <a:pt x="13594" y="94349"/>
                      <a:pt x="8268" y="118561"/>
                      <a:pt x="5578" y="143132"/>
                    </a:cubicBezTo>
                    <a:cubicBezTo>
                      <a:pt x="3195" y="167774"/>
                      <a:pt x="2365" y="192540"/>
                      <a:pt x="3106" y="217288"/>
                    </a:cubicBezTo>
                    <a:cubicBezTo>
                      <a:pt x="3401" y="242125"/>
                      <a:pt x="4342" y="266902"/>
                      <a:pt x="5461" y="291679"/>
                    </a:cubicBezTo>
                    <a:cubicBezTo>
                      <a:pt x="6579" y="316457"/>
                      <a:pt x="7932" y="341293"/>
                      <a:pt x="8815" y="366129"/>
                    </a:cubicBezTo>
                    <a:cubicBezTo>
                      <a:pt x="9168" y="378548"/>
                      <a:pt x="9639" y="390966"/>
                      <a:pt x="8815" y="403443"/>
                    </a:cubicBezTo>
                    <a:cubicBezTo>
                      <a:pt x="7438" y="415749"/>
                      <a:pt x="8786" y="428203"/>
                      <a:pt x="12758" y="439932"/>
                    </a:cubicBezTo>
                    <a:cubicBezTo>
                      <a:pt x="20174" y="463474"/>
                      <a:pt x="34358" y="484485"/>
                      <a:pt x="42656" y="507967"/>
                    </a:cubicBezTo>
                    <a:cubicBezTo>
                      <a:pt x="51378" y="531279"/>
                      <a:pt x="56881" y="555674"/>
                      <a:pt x="59018" y="580475"/>
                    </a:cubicBezTo>
                    <a:cubicBezTo>
                      <a:pt x="56722" y="555727"/>
                      <a:pt x="51037" y="531409"/>
                      <a:pt x="42127" y="508203"/>
                    </a:cubicBezTo>
                    <a:cubicBezTo>
                      <a:pt x="33710" y="484661"/>
                      <a:pt x="19409" y="464062"/>
                      <a:pt x="11699" y="440226"/>
                    </a:cubicBezTo>
                    <a:cubicBezTo>
                      <a:pt x="9716" y="434317"/>
                      <a:pt x="8321" y="428226"/>
                      <a:pt x="7520" y="422041"/>
                    </a:cubicBezTo>
                    <a:cubicBezTo>
                      <a:pt x="6873" y="415820"/>
                      <a:pt x="6873" y="409546"/>
                      <a:pt x="7520" y="403325"/>
                    </a:cubicBezTo>
                    <a:cubicBezTo>
                      <a:pt x="8227" y="390966"/>
                      <a:pt x="7520" y="378548"/>
                      <a:pt x="7226" y="366188"/>
                    </a:cubicBezTo>
                    <a:cubicBezTo>
                      <a:pt x="6108" y="341411"/>
                      <a:pt x="4578" y="316633"/>
                      <a:pt x="3342" y="291797"/>
                    </a:cubicBezTo>
                    <a:cubicBezTo>
                      <a:pt x="2106" y="266961"/>
                      <a:pt x="929" y="242183"/>
                      <a:pt x="399" y="217347"/>
                    </a:cubicBezTo>
                    <a:cubicBezTo>
                      <a:pt x="-519" y="192476"/>
                      <a:pt x="146" y="167568"/>
                      <a:pt x="2400" y="142779"/>
                    </a:cubicBezTo>
                    <a:cubicBezTo>
                      <a:pt x="4902" y="117925"/>
                      <a:pt x="10092" y="93419"/>
                      <a:pt x="17879" y="69683"/>
                    </a:cubicBezTo>
                    <a:cubicBezTo>
                      <a:pt x="25530" y="46141"/>
                      <a:pt x="35535" y="23130"/>
                      <a:pt x="4436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F21CF077-2F99-4664-88E3-BE2C34449BDF}"/>
                  </a:ext>
                </a:extLst>
              </p:cNvPr>
              <p:cNvSpPr/>
              <p:nvPr/>
            </p:nvSpPr>
            <p:spPr>
              <a:xfrm>
                <a:off x="7486735" y="4625727"/>
                <a:ext cx="145839" cy="261369"/>
              </a:xfrm>
              <a:custGeom>
                <a:avLst/>
                <a:gdLst>
                  <a:gd name="connsiteX0" fmla="*/ 145840 w 145839"/>
                  <a:gd name="connsiteY0" fmla="*/ 261370 h 261369"/>
                  <a:gd name="connsiteX1" fmla="*/ 109645 w 145839"/>
                  <a:gd name="connsiteY1" fmla="*/ 194806 h 261369"/>
                  <a:gd name="connsiteX2" fmla="*/ 93048 w 145839"/>
                  <a:gd name="connsiteY2" fmla="*/ 160612 h 261369"/>
                  <a:gd name="connsiteX3" fmla="*/ 77569 w 145839"/>
                  <a:gd name="connsiteY3" fmla="*/ 126065 h 261369"/>
                  <a:gd name="connsiteX4" fmla="*/ 25896 w 145839"/>
                  <a:gd name="connsiteY4" fmla="*/ 70507 h 261369"/>
                  <a:gd name="connsiteX5" fmla="*/ 7180 w 145839"/>
                  <a:gd name="connsiteY5" fmla="*/ 37431 h 261369"/>
                  <a:gd name="connsiteX6" fmla="*/ 0 w 145839"/>
                  <a:gd name="connsiteY6" fmla="*/ 0 h 261369"/>
                  <a:gd name="connsiteX7" fmla="*/ 1412 w 145839"/>
                  <a:gd name="connsiteY7" fmla="*/ 0 h 261369"/>
                  <a:gd name="connsiteX8" fmla="*/ 8416 w 145839"/>
                  <a:gd name="connsiteY8" fmla="*/ 37196 h 261369"/>
                  <a:gd name="connsiteX9" fmla="*/ 26720 w 145839"/>
                  <a:gd name="connsiteY9" fmla="*/ 69977 h 261369"/>
                  <a:gd name="connsiteX10" fmla="*/ 78158 w 145839"/>
                  <a:gd name="connsiteY10" fmla="*/ 125829 h 261369"/>
                  <a:gd name="connsiteX11" fmla="*/ 93578 w 145839"/>
                  <a:gd name="connsiteY11" fmla="*/ 160612 h 261369"/>
                  <a:gd name="connsiteX12" fmla="*/ 109939 w 145839"/>
                  <a:gd name="connsiteY12" fmla="*/ 194806 h 261369"/>
                  <a:gd name="connsiteX13" fmla="*/ 145840 w 145839"/>
                  <a:gd name="connsiteY13" fmla="*/ 261370 h 26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5839" h="261369">
                    <a:moveTo>
                      <a:pt x="145840" y="261370"/>
                    </a:moveTo>
                    <a:cubicBezTo>
                      <a:pt x="139189" y="236592"/>
                      <a:pt x="122828" y="216347"/>
                      <a:pt x="109645" y="194806"/>
                    </a:cubicBezTo>
                    <a:cubicBezTo>
                      <a:pt x="102865" y="184059"/>
                      <a:pt x="97297" y="172589"/>
                      <a:pt x="93048" y="160612"/>
                    </a:cubicBezTo>
                    <a:cubicBezTo>
                      <a:pt x="89240" y="148535"/>
                      <a:pt x="84043" y="136947"/>
                      <a:pt x="77569" y="126065"/>
                    </a:cubicBezTo>
                    <a:cubicBezTo>
                      <a:pt x="63680" y="104760"/>
                      <a:pt x="42257" y="89870"/>
                      <a:pt x="25896" y="70507"/>
                    </a:cubicBezTo>
                    <a:cubicBezTo>
                      <a:pt x="17397" y="60920"/>
                      <a:pt x="11023" y="49649"/>
                      <a:pt x="7180" y="37431"/>
                    </a:cubicBezTo>
                    <a:cubicBezTo>
                      <a:pt x="3619" y="25207"/>
                      <a:pt x="1212" y="12677"/>
                      <a:pt x="0" y="0"/>
                    </a:cubicBezTo>
                    <a:lnTo>
                      <a:pt x="1412" y="0"/>
                    </a:lnTo>
                    <a:cubicBezTo>
                      <a:pt x="2613" y="12583"/>
                      <a:pt x="4955" y="25036"/>
                      <a:pt x="8416" y="37196"/>
                    </a:cubicBezTo>
                    <a:cubicBezTo>
                      <a:pt x="12165" y="49278"/>
                      <a:pt x="18398" y="60449"/>
                      <a:pt x="26720" y="69977"/>
                    </a:cubicBezTo>
                    <a:cubicBezTo>
                      <a:pt x="42963" y="89281"/>
                      <a:pt x="64268" y="104289"/>
                      <a:pt x="78158" y="125829"/>
                    </a:cubicBezTo>
                    <a:cubicBezTo>
                      <a:pt x="84632" y="136788"/>
                      <a:pt x="89805" y="148459"/>
                      <a:pt x="93578" y="160612"/>
                    </a:cubicBezTo>
                    <a:cubicBezTo>
                      <a:pt x="97756" y="172577"/>
                      <a:pt x="103241" y="184048"/>
                      <a:pt x="109939" y="194806"/>
                    </a:cubicBezTo>
                    <a:cubicBezTo>
                      <a:pt x="123004" y="216170"/>
                      <a:pt x="139307" y="236769"/>
                      <a:pt x="145840" y="26137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CEC9438B-B7D7-4346-93D5-AF1B76AAAB0A}"/>
                  </a:ext>
                </a:extLst>
              </p:cNvPr>
              <p:cNvSpPr/>
              <p:nvPr/>
            </p:nvSpPr>
            <p:spPr>
              <a:xfrm>
                <a:off x="7495097" y="4692114"/>
                <a:ext cx="96045" cy="204516"/>
              </a:xfrm>
              <a:custGeom>
                <a:avLst/>
                <a:gdLst>
                  <a:gd name="connsiteX0" fmla="*/ 96045 w 96045"/>
                  <a:gd name="connsiteY0" fmla="*/ 204517 h 204516"/>
                  <a:gd name="connsiteX1" fmla="*/ 78860 w 96045"/>
                  <a:gd name="connsiteY1" fmla="*/ 150254 h 204516"/>
                  <a:gd name="connsiteX2" fmla="*/ 65382 w 96045"/>
                  <a:gd name="connsiteY2" fmla="*/ 125182 h 204516"/>
                  <a:gd name="connsiteX3" fmla="*/ 51493 w 96045"/>
                  <a:gd name="connsiteY3" fmla="*/ 100287 h 204516"/>
                  <a:gd name="connsiteX4" fmla="*/ 42900 w 96045"/>
                  <a:gd name="connsiteY4" fmla="*/ 88928 h 204516"/>
                  <a:gd name="connsiteX5" fmla="*/ 34425 w 96045"/>
                  <a:gd name="connsiteY5" fmla="*/ 77157 h 204516"/>
                  <a:gd name="connsiteX6" fmla="*/ 19241 w 96045"/>
                  <a:gd name="connsiteY6" fmla="*/ 52968 h 204516"/>
                  <a:gd name="connsiteX7" fmla="*/ 5057 w 96045"/>
                  <a:gd name="connsiteY7" fmla="*/ 28132 h 204516"/>
                  <a:gd name="connsiteX8" fmla="*/ 290 w 96045"/>
                  <a:gd name="connsiteY8" fmla="*/ 0 h 204516"/>
                  <a:gd name="connsiteX9" fmla="*/ 1762 w 96045"/>
                  <a:gd name="connsiteY9" fmla="*/ 0 h 204516"/>
                  <a:gd name="connsiteX10" fmla="*/ 6293 w 96045"/>
                  <a:gd name="connsiteY10" fmla="*/ 27426 h 204516"/>
                  <a:gd name="connsiteX11" fmla="*/ 20183 w 96045"/>
                  <a:gd name="connsiteY11" fmla="*/ 52145 h 204516"/>
                  <a:gd name="connsiteX12" fmla="*/ 35190 w 96045"/>
                  <a:gd name="connsiteY12" fmla="*/ 76392 h 204516"/>
                  <a:gd name="connsiteX13" fmla="*/ 43548 w 96045"/>
                  <a:gd name="connsiteY13" fmla="*/ 87869 h 204516"/>
                  <a:gd name="connsiteX14" fmla="*/ 52081 w 96045"/>
                  <a:gd name="connsiteY14" fmla="*/ 99345 h 204516"/>
                  <a:gd name="connsiteX15" fmla="*/ 65853 w 96045"/>
                  <a:gd name="connsiteY15" fmla="*/ 124358 h 204516"/>
                  <a:gd name="connsiteX16" fmla="*/ 79213 w 96045"/>
                  <a:gd name="connsiteY16" fmla="*/ 149548 h 204516"/>
                  <a:gd name="connsiteX17" fmla="*/ 96045 w 96045"/>
                  <a:gd name="connsiteY17" fmla="*/ 204517 h 20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045" h="204516">
                    <a:moveTo>
                      <a:pt x="96045" y="204517"/>
                    </a:moveTo>
                    <a:cubicBezTo>
                      <a:pt x="92320" y="185854"/>
                      <a:pt x="86558" y="167657"/>
                      <a:pt x="78860" y="150254"/>
                    </a:cubicBezTo>
                    <a:cubicBezTo>
                      <a:pt x="74799" y="141661"/>
                      <a:pt x="70032" y="133481"/>
                      <a:pt x="65382" y="125182"/>
                    </a:cubicBezTo>
                    <a:cubicBezTo>
                      <a:pt x="60733" y="116884"/>
                      <a:pt x="56613" y="108232"/>
                      <a:pt x="51493" y="100287"/>
                    </a:cubicBezTo>
                    <a:cubicBezTo>
                      <a:pt x="48921" y="96291"/>
                      <a:pt x="46049" y="92495"/>
                      <a:pt x="42900" y="88928"/>
                    </a:cubicBezTo>
                    <a:cubicBezTo>
                      <a:pt x="39863" y="85161"/>
                      <a:pt x="37038" y="81230"/>
                      <a:pt x="34425" y="77157"/>
                    </a:cubicBezTo>
                    <a:cubicBezTo>
                      <a:pt x="29128" y="69212"/>
                      <a:pt x="24420" y="60973"/>
                      <a:pt x="19241" y="52968"/>
                    </a:cubicBezTo>
                    <a:cubicBezTo>
                      <a:pt x="13821" y="45106"/>
                      <a:pt x="9077" y="36795"/>
                      <a:pt x="5057" y="28132"/>
                    </a:cubicBezTo>
                    <a:cubicBezTo>
                      <a:pt x="926" y="19369"/>
                      <a:pt x="-722" y="9635"/>
                      <a:pt x="290" y="0"/>
                    </a:cubicBezTo>
                    <a:lnTo>
                      <a:pt x="1762" y="0"/>
                    </a:lnTo>
                    <a:cubicBezTo>
                      <a:pt x="726" y="9387"/>
                      <a:pt x="2297" y="18874"/>
                      <a:pt x="6293" y="27426"/>
                    </a:cubicBezTo>
                    <a:cubicBezTo>
                      <a:pt x="10189" y="36054"/>
                      <a:pt x="14839" y="44329"/>
                      <a:pt x="20183" y="52145"/>
                    </a:cubicBezTo>
                    <a:cubicBezTo>
                      <a:pt x="25303" y="60208"/>
                      <a:pt x="30011" y="68447"/>
                      <a:pt x="35190" y="76392"/>
                    </a:cubicBezTo>
                    <a:cubicBezTo>
                      <a:pt x="37839" y="80336"/>
                      <a:pt x="40546" y="84220"/>
                      <a:pt x="43548" y="87869"/>
                    </a:cubicBezTo>
                    <a:cubicBezTo>
                      <a:pt x="46679" y="91476"/>
                      <a:pt x="49527" y="95314"/>
                      <a:pt x="52081" y="99345"/>
                    </a:cubicBezTo>
                    <a:cubicBezTo>
                      <a:pt x="57202" y="107408"/>
                      <a:pt x="61322" y="116001"/>
                      <a:pt x="65853" y="124358"/>
                    </a:cubicBezTo>
                    <a:cubicBezTo>
                      <a:pt x="70385" y="132715"/>
                      <a:pt x="75152" y="140955"/>
                      <a:pt x="79213" y="149548"/>
                    </a:cubicBezTo>
                    <a:cubicBezTo>
                      <a:pt x="86817" y="167198"/>
                      <a:pt x="92461" y="185631"/>
                      <a:pt x="96045" y="20451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96D7B609-1E94-4EB5-B205-CA64B047D493}"/>
                  </a:ext>
                </a:extLst>
              </p:cNvPr>
              <p:cNvSpPr/>
              <p:nvPr/>
            </p:nvSpPr>
            <p:spPr>
              <a:xfrm>
                <a:off x="7530935" y="4707298"/>
                <a:ext cx="40079" cy="192451"/>
              </a:xfrm>
              <a:custGeom>
                <a:avLst/>
                <a:gdLst>
                  <a:gd name="connsiteX0" fmla="*/ 40079 w 40079"/>
                  <a:gd name="connsiteY0" fmla="*/ 192452 h 192451"/>
                  <a:gd name="connsiteX1" fmla="*/ 22835 w 40079"/>
                  <a:gd name="connsiteY1" fmla="*/ 146193 h 192451"/>
                  <a:gd name="connsiteX2" fmla="*/ 12065 w 40079"/>
                  <a:gd name="connsiteY2" fmla="*/ 97992 h 192451"/>
                  <a:gd name="connsiteX3" fmla="*/ 8769 w 40079"/>
                  <a:gd name="connsiteY3" fmla="*/ 48672 h 192451"/>
                  <a:gd name="connsiteX4" fmla="*/ 0 w 40079"/>
                  <a:gd name="connsiteY4" fmla="*/ 294 h 192451"/>
                  <a:gd name="connsiteX5" fmla="*/ 824 w 40079"/>
                  <a:gd name="connsiteY5" fmla="*/ 0 h 192451"/>
                  <a:gd name="connsiteX6" fmla="*/ 9417 w 40079"/>
                  <a:gd name="connsiteY6" fmla="*/ 48613 h 192451"/>
                  <a:gd name="connsiteX7" fmla="*/ 12477 w 40079"/>
                  <a:gd name="connsiteY7" fmla="*/ 97933 h 192451"/>
                  <a:gd name="connsiteX8" fmla="*/ 23012 w 40079"/>
                  <a:gd name="connsiteY8" fmla="*/ 146134 h 192451"/>
                  <a:gd name="connsiteX9" fmla="*/ 40079 w 40079"/>
                  <a:gd name="connsiteY9" fmla="*/ 192452 h 19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079" h="192451">
                    <a:moveTo>
                      <a:pt x="40079" y="192452"/>
                    </a:moveTo>
                    <a:cubicBezTo>
                      <a:pt x="32729" y="177680"/>
                      <a:pt x="26943" y="162172"/>
                      <a:pt x="22835" y="146193"/>
                    </a:cubicBezTo>
                    <a:cubicBezTo>
                      <a:pt x="17756" y="130497"/>
                      <a:pt x="14148" y="114359"/>
                      <a:pt x="12065" y="97992"/>
                    </a:cubicBezTo>
                    <a:cubicBezTo>
                      <a:pt x="10299" y="81571"/>
                      <a:pt x="9946" y="65092"/>
                      <a:pt x="8769" y="48672"/>
                    </a:cubicBezTo>
                    <a:cubicBezTo>
                      <a:pt x="8022" y="32228"/>
                      <a:pt x="5073" y="15955"/>
                      <a:pt x="0" y="294"/>
                    </a:cubicBezTo>
                    <a:lnTo>
                      <a:pt x="824" y="0"/>
                    </a:lnTo>
                    <a:cubicBezTo>
                      <a:pt x="5880" y="15737"/>
                      <a:pt x="8769" y="32093"/>
                      <a:pt x="9417" y="48613"/>
                    </a:cubicBezTo>
                    <a:cubicBezTo>
                      <a:pt x="10535" y="65033"/>
                      <a:pt x="10770" y="81571"/>
                      <a:pt x="12477" y="97933"/>
                    </a:cubicBezTo>
                    <a:cubicBezTo>
                      <a:pt x="14513" y="114288"/>
                      <a:pt x="18039" y="130420"/>
                      <a:pt x="23012" y="146134"/>
                    </a:cubicBezTo>
                    <a:cubicBezTo>
                      <a:pt x="27067" y="162125"/>
                      <a:pt x="32787" y="177650"/>
                      <a:pt x="40079" y="19245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EC7ADE9B-D3FF-42DB-9099-1CE082D1D4F7}"/>
                  </a:ext>
                </a:extLst>
              </p:cNvPr>
              <p:cNvSpPr/>
              <p:nvPr/>
            </p:nvSpPr>
            <p:spPr>
              <a:xfrm>
                <a:off x="7715500" y="3471898"/>
                <a:ext cx="209519" cy="1328035"/>
              </a:xfrm>
              <a:custGeom>
                <a:avLst/>
                <a:gdLst>
                  <a:gd name="connsiteX0" fmla="*/ 9358 w 209519"/>
                  <a:gd name="connsiteY0" fmla="*/ 0 h 1328035"/>
                  <a:gd name="connsiteX1" fmla="*/ 18127 w 209519"/>
                  <a:gd name="connsiteY1" fmla="*/ 41845 h 1328035"/>
                  <a:gd name="connsiteX2" fmla="*/ 31075 w 209519"/>
                  <a:gd name="connsiteY2" fmla="*/ 83925 h 1328035"/>
                  <a:gd name="connsiteX3" fmla="*/ 58265 w 209519"/>
                  <a:gd name="connsiteY3" fmla="*/ 168204 h 1328035"/>
                  <a:gd name="connsiteX4" fmla="*/ 64151 w 209519"/>
                  <a:gd name="connsiteY4" fmla="*/ 189568 h 1328035"/>
                  <a:gd name="connsiteX5" fmla="*/ 66740 w 209519"/>
                  <a:gd name="connsiteY5" fmla="*/ 200515 h 1328035"/>
                  <a:gd name="connsiteX6" fmla="*/ 68741 w 209519"/>
                  <a:gd name="connsiteY6" fmla="*/ 211638 h 1328035"/>
                  <a:gd name="connsiteX7" fmla="*/ 73979 w 209519"/>
                  <a:gd name="connsiteY7" fmla="*/ 255779 h 1328035"/>
                  <a:gd name="connsiteX8" fmla="*/ 80747 w 209519"/>
                  <a:gd name="connsiteY8" fmla="*/ 344059 h 1328035"/>
                  <a:gd name="connsiteX9" fmla="*/ 87692 w 209519"/>
                  <a:gd name="connsiteY9" fmla="*/ 520915 h 1328035"/>
                  <a:gd name="connsiteX10" fmla="*/ 87692 w 209519"/>
                  <a:gd name="connsiteY10" fmla="*/ 565291 h 1328035"/>
                  <a:gd name="connsiteX11" fmla="*/ 87162 w 209519"/>
                  <a:gd name="connsiteY11" fmla="*/ 576414 h 1328035"/>
                  <a:gd name="connsiteX12" fmla="*/ 87162 w 209519"/>
                  <a:gd name="connsiteY12" fmla="*/ 582005 h 1328035"/>
                  <a:gd name="connsiteX13" fmla="*/ 86456 w 209519"/>
                  <a:gd name="connsiteY13" fmla="*/ 587891 h 1328035"/>
                  <a:gd name="connsiteX14" fmla="*/ 84808 w 209519"/>
                  <a:gd name="connsiteY14" fmla="*/ 598779 h 1328035"/>
                  <a:gd name="connsiteX15" fmla="*/ 83396 w 209519"/>
                  <a:gd name="connsiteY15" fmla="*/ 609667 h 1328035"/>
                  <a:gd name="connsiteX16" fmla="*/ 75863 w 209519"/>
                  <a:gd name="connsiteY16" fmla="*/ 697653 h 1328035"/>
                  <a:gd name="connsiteX17" fmla="*/ 63032 w 209519"/>
                  <a:gd name="connsiteY17" fmla="*/ 874214 h 1328035"/>
                  <a:gd name="connsiteX18" fmla="*/ 55264 w 209519"/>
                  <a:gd name="connsiteY18" fmla="*/ 962495 h 1328035"/>
                  <a:gd name="connsiteX19" fmla="*/ 42963 w 209519"/>
                  <a:gd name="connsiteY19" fmla="*/ 1050070 h 1328035"/>
                  <a:gd name="connsiteX20" fmla="*/ 37549 w 209519"/>
                  <a:gd name="connsiteY20" fmla="*/ 1138056 h 1328035"/>
                  <a:gd name="connsiteX21" fmla="*/ 47436 w 209519"/>
                  <a:gd name="connsiteY21" fmla="*/ 1180431 h 1328035"/>
                  <a:gd name="connsiteX22" fmla="*/ 74627 w 209519"/>
                  <a:gd name="connsiteY22" fmla="*/ 1214801 h 1328035"/>
                  <a:gd name="connsiteX23" fmla="*/ 142838 w 209519"/>
                  <a:gd name="connsiteY23" fmla="*/ 1270830 h 1328035"/>
                  <a:gd name="connsiteX24" fmla="*/ 160965 w 209519"/>
                  <a:gd name="connsiteY24" fmla="*/ 1283425 h 1328035"/>
                  <a:gd name="connsiteX25" fmla="*/ 178974 w 209519"/>
                  <a:gd name="connsiteY25" fmla="*/ 1296255 h 1328035"/>
                  <a:gd name="connsiteX26" fmla="*/ 209520 w 209519"/>
                  <a:gd name="connsiteY26" fmla="*/ 1328036 h 1328035"/>
                  <a:gd name="connsiteX27" fmla="*/ 178798 w 209519"/>
                  <a:gd name="connsiteY27" fmla="*/ 1296490 h 1328035"/>
                  <a:gd name="connsiteX28" fmla="*/ 160730 w 209519"/>
                  <a:gd name="connsiteY28" fmla="*/ 1283837 h 1328035"/>
                  <a:gd name="connsiteX29" fmla="*/ 142485 w 209519"/>
                  <a:gd name="connsiteY29" fmla="*/ 1271301 h 1328035"/>
                  <a:gd name="connsiteX30" fmla="*/ 73744 w 209519"/>
                  <a:gd name="connsiteY30" fmla="*/ 1215684 h 1328035"/>
                  <a:gd name="connsiteX31" fmla="*/ 46024 w 209519"/>
                  <a:gd name="connsiteY31" fmla="*/ 1181196 h 1328035"/>
                  <a:gd name="connsiteX32" fmla="*/ 35665 w 209519"/>
                  <a:gd name="connsiteY32" fmla="*/ 1138174 h 1328035"/>
                  <a:gd name="connsiteX33" fmla="*/ 40491 w 209519"/>
                  <a:gd name="connsiteY33" fmla="*/ 1049893 h 1328035"/>
                  <a:gd name="connsiteX34" fmla="*/ 52262 w 209519"/>
                  <a:gd name="connsiteY34" fmla="*/ 962260 h 1328035"/>
                  <a:gd name="connsiteX35" fmla="*/ 59442 w 209519"/>
                  <a:gd name="connsiteY35" fmla="*/ 873979 h 1328035"/>
                  <a:gd name="connsiteX36" fmla="*/ 71213 w 209519"/>
                  <a:gd name="connsiteY36" fmla="*/ 697418 h 1328035"/>
                  <a:gd name="connsiteX37" fmla="*/ 78158 w 209519"/>
                  <a:gd name="connsiteY37" fmla="*/ 609137 h 1328035"/>
                  <a:gd name="connsiteX38" fmla="*/ 79512 w 209519"/>
                  <a:gd name="connsiteY38" fmla="*/ 598013 h 1328035"/>
                  <a:gd name="connsiteX39" fmla="*/ 81101 w 209519"/>
                  <a:gd name="connsiteY39" fmla="*/ 587067 h 1328035"/>
                  <a:gd name="connsiteX40" fmla="*/ 81689 w 209519"/>
                  <a:gd name="connsiteY40" fmla="*/ 581829 h 1328035"/>
                  <a:gd name="connsiteX41" fmla="*/ 81983 w 209519"/>
                  <a:gd name="connsiteY41" fmla="*/ 576355 h 1328035"/>
                  <a:gd name="connsiteX42" fmla="*/ 82395 w 209519"/>
                  <a:gd name="connsiteY42" fmla="*/ 565409 h 1328035"/>
                  <a:gd name="connsiteX43" fmla="*/ 82395 w 209519"/>
                  <a:gd name="connsiteY43" fmla="*/ 521327 h 1328035"/>
                  <a:gd name="connsiteX44" fmla="*/ 74273 w 209519"/>
                  <a:gd name="connsiteY44" fmla="*/ 344765 h 1328035"/>
                  <a:gd name="connsiteX45" fmla="*/ 66917 w 209519"/>
                  <a:gd name="connsiteY45" fmla="*/ 256779 h 1328035"/>
                  <a:gd name="connsiteX46" fmla="*/ 61384 w 209519"/>
                  <a:gd name="connsiteY46" fmla="*/ 213168 h 1328035"/>
                  <a:gd name="connsiteX47" fmla="*/ 59383 w 209519"/>
                  <a:gd name="connsiteY47" fmla="*/ 202516 h 1328035"/>
                  <a:gd name="connsiteX48" fmla="*/ 56853 w 209519"/>
                  <a:gd name="connsiteY48" fmla="*/ 191981 h 1328035"/>
                  <a:gd name="connsiteX49" fmla="*/ 50673 w 209519"/>
                  <a:gd name="connsiteY49" fmla="*/ 170911 h 1328035"/>
                  <a:gd name="connsiteX50" fmla="*/ 22894 w 209519"/>
                  <a:gd name="connsiteY50" fmla="*/ 87045 h 1328035"/>
                  <a:gd name="connsiteX51" fmla="*/ 9534 w 209519"/>
                  <a:gd name="connsiteY51" fmla="*/ 44729 h 1328035"/>
                  <a:gd name="connsiteX52" fmla="*/ 3649 w 209519"/>
                  <a:gd name="connsiteY52" fmla="*/ 23130 h 1328035"/>
                  <a:gd name="connsiteX53" fmla="*/ 0 w 209519"/>
                  <a:gd name="connsiteY53" fmla="*/ 235 h 132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09519" h="1328035">
                    <a:moveTo>
                      <a:pt x="9358" y="0"/>
                    </a:moveTo>
                    <a:cubicBezTo>
                      <a:pt x="10817" y="14213"/>
                      <a:pt x="13754" y="28238"/>
                      <a:pt x="18127" y="41845"/>
                    </a:cubicBezTo>
                    <a:cubicBezTo>
                      <a:pt x="22129" y="55911"/>
                      <a:pt x="26543" y="69918"/>
                      <a:pt x="31075" y="83925"/>
                    </a:cubicBezTo>
                    <a:cubicBezTo>
                      <a:pt x="40079" y="111940"/>
                      <a:pt x="49614" y="139896"/>
                      <a:pt x="58265" y="168204"/>
                    </a:cubicBezTo>
                    <a:cubicBezTo>
                      <a:pt x="60384" y="175267"/>
                      <a:pt x="62503" y="182388"/>
                      <a:pt x="64151" y="189568"/>
                    </a:cubicBezTo>
                    <a:cubicBezTo>
                      <a:pt x="65210" y="193099"/>
                      <a:pt x="65975" y="196807"/>
                      <a:pt x="66740" y="200515"/>
                    </a:cubicBezTo>
                    <a:cubicBezTo>
                      <a:pt x="67505" y="204223"/>
                      <a:pt x="68270" y="207989"/>
                      <a:pt x="68741" y="211638"/>
                    </a:cubicBezTo>
                    <a:cubicBezTo>
                      <a:pt x="70978" y="226352"/>
                      <a:pt x="72567" y="241065"/>
                      <a:pt x="73979" y="255779"/>
                    </a:cubicBezTo>
                    <a:cubicBezTo>
                      <a:pt x="76922" y="285205"/>
                      <a:pt x="78864" y="314632"/>
                      <a:pt x="80747" y="344059"/>
                    </a:cubicBezTo>
                    <a:cubicBezTo>
                      <a:pt x="84337" y="402913"/>
                      <a:pt x="86633" y="461767"/>
                      <a:pt x="87692" y="520915"/>
                    </a:cubicBezTo>
                    <a:cubicBezTo>
                      <a:pt x="87692" y="535687"/>
                      <a:pt x="87692" y="550342"/>
                      <a:pt x="87692" y="565291"/>
                    </a:cubicBezTo>
                    <a:lnTo>
                      <a:pt x="87162" y="576414"/>
                    </a:lnTo>
                    <a:lnTo>
                      <a:pt x="87162" y="582005"/>
                    </a:lnTo>
                    <a:lnTo>
                      <a:pt x="86456" y="587891"/>
                    </a:lnTo>
                    <a:cubicBezTo>
                      <a:pt x="85985" y="591775"/>
                      <a:pt x="85397" y="595247"/>
                      <a:pt x="84808" y="598779"/>
                    </a:cubicBezTo>
                    <a:cubicBezTo>
                      <a:pt x="84220" y="602310"/>
                      <a:pt x="83867" y="606018"/>
                      <a:pt x="83396" y="609667"/>
                    </a:cubicBezTo>
                    <a:cubicBezTo>
                      <a:pt x="80159" y="638799"/>
                      <a:pt x="78099" y="668520"/>
                      <a:pt x="75863" y="697653"/>
                    </a:cubicBezTo>
                    <a:lnTo>
                      <a:pt x="63032" y="874214"/>
                    </a:lnTo>
                    <a:cubicBezTo>
                      <a:pt x="60737" y="903641"/>
                      <a:pt x="58383" y="933068"/>
                      <a:pt x="55264" y="962495"/>
                    </a:cubicBezTo>
                    <a:cubicBezTo>
                      <a:pt x="52145" y="991922"/>
                      <a:pt x="46671" y="1020878"/>
                      <a:pt x="42963" y="1050070"/>
                    </a:cubicBezTo>
                    <a:cubicBezTo>
                      <a:pt x="38461" y="1079173"/>
                      <a:pt x="36648" y="1108623"/>
                      <a:pt x="37549" y="1138056"/>
                    </a:cubicBezTo>
                    <a:cubicBezTo>
                      <a:pt x="37931" y="1152705"/>
                      <a:pt x="41298" y="1167124"/>
                      <a:pt x="47436" y="1180431"/>
                    </a:cubicBezTo>
                    <a:cubicBezTo>
                      <a:pt x="54822" y="1193120"/>
                      <a:pt x="63974" y="1204696"/>
                      <a:pt x="74627" y="1214801"/>
                    </a:cubicBezTo>
                    <a:cubicBezTo>
                      <a:pt x="95855" y="1235241"/>
                      <a:pt x="118667" y="1253974"/>
                      <a:pt x="142838" y="1270830"/>
                    </a:cubicBezTo>
                    <a:cubicBezTo>
                      <a:pt x="148723" y="1275127"/>
                      <a:pt x="154903" y="1279305"/>
                      <a:pt x="160965" y="1283425"/>
                    </a:cubicBezTo>
                    <a:cubicBezTo>
                      <a:pt x="167027" y="1287545"/>
                      <a:pt x="173207" y="1291664"/>
                      <a:pt x="178974" y="1296255"/>
                    </a:cubicBezTo>
                    <a:cubicBezTo>
                      <a:pt x="190716" y="1305230"/>
                      <a:pt x="201021" y="1315948"/>
                      <a:pt x="209520" y="1328036"/>
                    </a:cubicBezTo>
                    <a:cubicBezTo>
                      <a:pt x="200921" y="1316042"/>
                      <a:pt x="190563" y="1305407"/>
                      <a:pt x="178798" y="1296490"/>
                    </a:cubicBezTo>
                    <a:cubicBezTo>
                      <a:pt x="172913" y="1291959"/>
                      <a:pt x="167027" y="1287898"/>
                      <a:pt x="160730" y="1283837"/>
                    </a:cubicBezTo>
                    <a:cubicBezTo>
                      <a:pt x="154432" y="1279776"/>
                      <a:pt x="148488" y="1275597"/>
                      <a:pt x="142485" y="1271301"/>
                    </a:cubicBezTo>
                    <a:cubicBezTo>
                      <a:pt x="118131" y="1254616"/>
                      <a:pt x="95149" y="1236018"/>
                      <a:pt x="73744" y="1215684"/>
                    </a:cubicBezTo>
                    <a:cubicBezTo>
                      <a:pt x="62909" y="1205567"/>
                      <a:pt x="53575" y="1193955"/>
                      <a:pt x="46024" y="1181196"/>
                    </a:cubicBezTo>
                    <a:cubicBezTo>
                      <a:pt x="39697" y="1167701"/>
                      <a:pt x="36177" y="1153070"/>
                      <a:pt x="35665" y="1138174"/>
                    </a:cubicBezTo>
                    <a:cubicBezTo>
                      <a:pt x="34541" y="1108659"/>
                      <a:pt x="36154" y="1079108"/>
                      <a:pt x="40491" y="1049893"/>
                    </a:cubicBezTo>
                    <a:cubicBezTo>
                      <a:pt x="43964" y="1020466"/>
                      <a:pt x="49261" y="991510"/>
                      <a:pt x="52262" y="962260"/>
                    </a:cubicBezTo>
                    <a:cubicBezTo>
                      <a:pt x="55264" y="933009"/>
                      <a:pt x="57324" y="903406"/>
                      <a:pt x="59442" y="873979"/>
                    </a:cubicBezTo>
                    <a:lnTo>
                      <a:pt x="71213" y="697418"/>
                    </a:lnTo>
                    <a:cubicBezTo>
                      <a:pt x="73273" y="667991"/>
                      <a:pt x="75156" y="638564"/>
                      <a:pt x="78158" y="609137"/>
                    </a:cubicBezTo>
                    <a:cubicBezTo>
                      <a:pt x="78629" y="605429"/>
                      <a:pt x="78805" y="601780"/>
                      <a:pt x="79512" y="598013"/>
                    </a:cubicBezTo>
                    <a:cubicBezTo>
                      <a:pt x="80218" y="594247"/>
                      <a:pt x="80747" y="590480"/>
                      <a:pt x="81101" y="587067"/>
                    </a:cubicBezTo>
                    <a:lnTo>
                      <a:pt x="81689" y="581829"/>
                    </a:lnTo>
                    <a:lnTo>
                      <a:pt x="81983" y="576355"/>
                    </a:lnTo>
                    <a:lnTo>
                      <a:pt x="82395" y="565409"/>
                    </a:lnTo>
                    <a:cubicBezTo>
                      <a:pt x="82395" y="550754"/>
                      <a:pt x="82395" y="535982"/>
                      <a:pt x="82395" y="521327"/>
                    </a:cubicBezTo>
                    <a:cubicBezTo>
                      <a:pt x="81159" y="462473"/>
                      <a:pt x="78217" y="403619"/>
                      <a:pt x="74273" y="344765"/>
                    </a:cubicBezTo>
                    <a:cubicBezTo>
                      <a:pt x="72214" y="315339"/>
                      <a:pt x="69977" y="285912"/>
                      <a:pt x="66917" y="256779"/>
                    </a:cubicBezTo>
                    <a:cubicBezTo>
                      <a:pt x="65387" y="242183"/>
                      <a:pt x="63680" y="227352"/>
                      <a:pt x="61384" y="213168"/>
                    </a:cubicBezTo>
                    <a:cubicBezTo>
                      <a:pt x="60914" y="209520"/>
                      <a:pt x="60090" y="206047"/>
                      <a:pt x="59383" y="202516"/>
                    </a:cubicBezTo>
                    <a:cubicBezTo>
                      <a:pt x="58730" y="198961"/>
                      <a:pt x="57883" y="195448"/>
                      <a:pt x="56853" y="191981"/>
                    </a:cubicBezTo>
                    <a:cubicBezTo>
                      <a:pt x="54969" y="184977"/>
                      <a:pt x="52792" y="177915"/>
                      <a:pt x="50673" y="170911"/>
                    </a:cubicBezTo>
                    <a:cubicBezTo>
                      <a:pt x="41904" y="142897"/>
                      <a:pt x="32193" y="115059"/>
                      <a:pt x="22894" y="87045"/>
                    </a:cubicBezTo>
                    <a:cubicBezTo>
                      <a:pt x="18245" y="73038"/>
                      <a:pt x="13772" y="58972"/>
                      <a:pt x="9534" y="44729"/>
                    </a:cubicBezTo>
                    <a:cubicBezTo>
                      <a:pt x="7474" y="37608"/>
                      <a:pt x="5473" y="30427"/>
                      <a:pt x="3649" y="23130"/>
                    </a:cubicBezTo>
                    <a:cubicBezTo>
                      <a:pt x="1713" y="15632"/>
                      <a:pt x="489" y="7963"/>
                      <a:pt x="0" y="23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E6CF3C2E-6C59-42DE-B6DA-97A3155596AB}"/>
                  </a:ext>
                </a:extLst>
              </p:cNvPr>
              <p:cNvSpPr/>
              <p:nvPr/>
            </p:nvSpPr>
            <p:spPr>
              <a:xfrm>
                <a:off x="7728448" y="3609851"/>
                <a:ext cx="43063" cy="162554"/>
              </a:xfrm>
              <a:custGeom>
                <a:avLst/>
                <a:gdLst>
                  <a:gd name="connsiteX0" fmla="*/ 0 w 43063"/>
                  <a:gd name="connsiteY0" fmla="*/ 162554 h 162554"/>
                  <a:gd name="connsiteX1" fmla="*/ 7474 w 43063"/>
                  <a:gd name="connsiteY1" fmla="*/ 141955 h 162554"/>
                  <a:gd name="connsiteX2" fmla="*/ 2354 w 43063"/>
                  <a:gd name="connsiteY2" fmla="*/ 120179 h 162554"/>
                  <a:gd name="connsiteX3" fmla="*/ 3472 w 43063"/>
                  <a:gd name="connsiteY3" fmla="*/ 108762 h 162554"/>
                  <a:gd name="connsiteX4" fmla="*/ 9887 w 43063"/>
                  <a:gd name="connsiteY4" fmla="*/ 99286 h 162554"/>
                  <a:gd name="connsiteX5" fmla="*/ 27249 w 43063"/>
                  <a:gd name="connsiteY5" fmla="*/ 84926 h 162554"/>
                  <a:gd name="connsiteX6" fmla="*/ 38137 w 43063"/>
                  <a:gd name="connsiteY6" fmla="*/ 66564 h 162554"/>
                  <a:gd name="connsiteX7" fmla="*/ 39608 w 43063"/>
                  <a:gd name="connsiteY7" fmla="*/ 44611 h 162554"/>
                  <a:gd name="connsiteX8" fmla="*/ 29368 w 43063"/>
                  <a:gd name="connsiteY8" fmla="*/ 1824 h 162554"/>
                  <a:gd name="connsiteX9" fmla="*/ 33370 w 43063"/>
                  <a:gd name="connsiteY9" fmla="*/ 0 h 162554"/>
                  <a:gd name="connsiteX10" fmla="*/ 42963 w 43063"/>
                  <a:gd name="connsiteY10" fmla="*/ 44493 h 162554"/>
                  <a:gd name="connsiteX11" fmla="*/ 40845 w 43063"/>
                  <a:gd name="connsiteY11" fmla="*/ 67211 h 162554"/>
                  <a:gd name="connsiteX12" fmla="*/ 36372 w 43063"/>
                  <a:gd name="connsiteY12" fmla="*/ 77922 h 162554"/>
                  <a:gd name="connsiteX13" fmla="*/ 28721 w 43063"/>
                  <a:gd name="connsiteY13" fmla="*/ 86633 h 162554"/>
                  <a:gd name="connsiteX14" fmla="*/ 11064 w 43063"/>
                  <a:gd name="connsiteY14" fmla="*/ 100463 h 162554"/>
                  <a:gd name="connsiteX15" fmla="*/ 3472 w 43063"/>
                  <a:gd name="connsiteY15" fmla="*/ 120003 h 162554"/>
                  <a:gd name="connsiteX16" fmla="*/ 8004 w 43063"/>
                  <a:gd name="connsiteY16" fmla="*/ 141955 h 162554"/>
                  <a:gd name="connsiteX17" fmla="*/ 0 w 43063"/>
                  <a:gd name="connsiteY17" fmla="*/ 162554 h 16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063" h="162554">
                    <a:moveTo>
                      <a:pt x="0" y="162554"/>
                    </a:moveTo>
                    <a:cubicBezTo>
                      <a:pt x="4902" y="156816"/>
                      <a:pt x="7557" y="149500"/>
                      <a:pt x="7474" y="141955"/>
                    </a:cubicBezTo>
                    <a:cubicBezTo>
                      <a:pt x="7474" y="134422"/>
                      <a:pt x="3649" y="127654"/>
                      <a:pt x="2354" y="120179"/>
                    </a:cubicBezTo>
                    <a:cubicBezTo>
                      <a:pt x="1630" y="116342"/>
                      <a:pt x="2019" y="112381"/>
                      <a:pt x="3472" y="108762"/>
                    </a:cubicBezTo>
                    <a:cubicBezTo>
                      <a:pt x="5020" y="105242"/>
                      <a:pt x="7192" y="102029"/>
                      <a:pt x="9887" y="99286"/>
                    </a:cubicBezTo>
                    <a:cubicBezTo>
                      <a:pt x="15184" y="93754"/>
                      <a:pt x="21658" y="89870"/>
                      <a:pt x="27249" y="84926"/>
                    </a:cubicBezTo>
                    <a:cubicBezTo>
                      <a:pt x="32799" y="80171"/>
                      <a:pt x="36625" y="73714"/>
                      <a:pt x="38137" y="66564"/>
                    </a:cubicBezTo>
                    <a:cubicBezTo>
                      <a:pt x="39720" y="59360"/>
                      <a:pt x="40215" y="51962"/>
                      <a:pt x="39608" y="44611"/>
                    </a:cubicBezTo>
                    <a:cubicBezTo>
                      <a:pt x="38779" y="29851"/>
                      <a:pt x="35312" y="15361"/>
                      <a:pt x="29368" y="1824"/>
                    </a:cubicBezTo>
                    <a:lnTo>
                      <a:pt x="33370" y="0"/>
                    </a:lnTo>
                    <a:cubicBezTo>
                      <a:pt x="39167" y="14148"/>
                      <a:pt x="42416" y="29215"/>
                      <a:pt x="42963" y="44493"/>
                    </a:cubicBezTo>
                    <a:cubicBezTo>
                      <a:pt x="43346" y="52127"/>
                      <a:pt x="42634" y="59778"/>
                      <a:pt x="40845" y="67211"/>
                    </a:cubicBezTo>
                    <a:cubicBezTo>
                      <a:pt x="39873" y="70978"/>
                      <a:pt x="38367" y="74585"/>
                      <a:pt x="36372" y="77922"/>
                    </a:cubicBezTo>
                    <a:cubicBezTo>
                      <a:pt x="34306" y="81218"/>
                      <a:pt x="31722" y="84161"/>
                      <a:pt x="28721" y="86633"/>
                    </a:cubicBezTo>
                    <a:cubicBezTo>
                      <a:pt x="22835" y="91577"/>
                      <a:pt x="16302" y="95225"/>
                      <a:pt x="11064" y="100463"/>
                    </a:cubicBezTo>
                    <a:cubicBezTo>
                      <a:pt x="5397" y="105278"/>
                      <a:pt x="2542" y="112623"/>
                      <a:pt x="3472" y="120003"/>
                    </a:cubicBezTo>
                    <a:cubicBezTo>
                      <a:pt x="4473" y="127242"/>
                      <a:pt x="8239" y="134246"/>
                      <a:pt x="8004" y="141955"/>
                    </a:cubicBezTo>
                    <a:cubicBezTo>
                      <a:pt x="7916" y="149565"/>
                      <a:pt x="5073" y="156881"/>
                      <a:pt x="0" y="16255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4386C6B5-A0ED-4958-8066-4D0329472C73}"/>
                  </a:ext>
                </a:extLst>
              </p:cNvPr>
              <p:cNvSpPr/>
              <p:nvPr/>
            </p:nvSpPr>
            <p:spPr>
              <a:xfrm>
                <a:off x="7735839" y="3700251"/>
                <a:ext cx="48364" cy="560405"/>
              </a:xfrm>
              <a:custGeom>
                <a:avLst/>
                <a:gdLst>
                  <a:gd name="connsiteX0" fmla="*/ 46990 w 48364"/>
                  <a:gd name="connsiteY0" fmla="*/ 59 h 560405"/>
                  <a:gd name="connsiteX1" fmla="*/ 43282 w 48364"/>
                  <a:gd name="connsiteY1" fmla="*/ 72567 h 560405"/>
                  <a:gd name="connsiteX2" fmla="*/ 27215 w 48364"/>
                  <a:gd name="connsiteY2" fmla="*/ 143191 h 560405"/>
                  <a:gd name="connsiteX3" fmla="*/ 20153 w 48364"/>
                  <a:gd name="connsiteY3" fmla="*/ 287383 h 560405"/>
                  <a:gd name="connsiteX4" fmla="*/ 24155 w 48364"/>
                  <a:gd name="connsiteY4" fmla="*/ 323402 h 560405"/>
                  <a:gd name="connsiteX5" fmla="*/ 27568 w 48364"/>
                  <a:gd name="connsiteY5" fmla="*/ 359891 h 560405"/>
                  <a:gd name="connsiteX6" fmla="*/ 22860 w 48364"/>
                  <a:gd name="connsiteY6" fmla="*/ 396733 h 560405"/>
                  <a:gd name="connsiteX7" fmla="*/ 8735 w 48364"/>
                  <a:gd name="connsiteY7" fmla="*/ 430280 h 560405"/>
                  <a:gd name="connsiteX8" fmla="*/ 8735 w 48364"/>
                  <a:gd name="connsiteY8" fmla="*/ 463415 h 560405"/>
                  <a:gd name="connsiteX9" fmla="*/ 20506 w 48364"/>
                  <a:gd name="connsiteY9" fmla="*/ 475892 h 560405"/>
                  <a:gd name="connsiteX10" fmla="*/ 33454 w 48364"/>
                  <a:gd name="connsiteY10" fmla="*/ 489311 h 560405"/>
                  <a:gd name="connsiteX11" fmla="*/ 45931 w 48364"/>
                  <a:gd name="connsiteY11" fmla="*/ 523917 h 560405"/>
                  <a:gd name="connsiteX12" fmla="*/ 46696 w 48364"/>
                  <a:gd name="connsiteY12" fmla="*/ 560406 h 560405"/>
                  <a:gd name="connsiteX13" fmla="*/ 46107 w 48364"/>
                  <a:gd name="connsiteY13" fmla="*/ 560406 h 560405"/>
                  <a:gd name="connsiteX14" fmla="*/ 43459 w 48364"/>
                  <a:gd name="connsiteY14" fmla="*/ 524328 h 560405"/>
                  <a:gd name="connsiteX15" fmla="*/ 30335 w 48364"/>
                  <a:gd name="connsiteY15" fmla="*/ 491665 h 560405"/>
                  <a:gd name="connsiteX16" fmla="*/ 17681 w 48364"/>
                  <a:gd name="connsiteY16" fmla="*/ 479482 h 560405"/>
                  <a:gd name="connsiteX17" fmla="*/ 4439 w 48364"/>
                  <a:gd name="connsiteY17" fmla="*/ 465887 h 560405"/>
                  <a:gd name="connsiteX18" fmla="*/ 25 w 48364"/>
                  <a:gd name="connsiteY18" fmla="*/ 447112 h 560405"/>
                  <a:gd name="connsiteX19" fmla="*/ 3497 w 48364"/>
                  <a:gd name="connsiteY19" fmla="*/ 428456 h 560405"/>
                  <a:gd name="connsiteX20" fmla="*/ 17446 w 48364"/>
                  <a:gd name="connsiteY20" fmla="*/ 394968 h 560405"/>
                  <a:gd name="connsiteX21" fmla="*/ 21918 w 48364"/>
                  <a:gd name="connsiteY21" fmla="*/ 360009 h 560405"/>
                  <a:gd name="connsiteX22" fmla="*/ 19035 w 48364"/>
                  <a:gd name="connsiteY22" fmla="*/ 324108 h 560405"/>
                  <a:gd name="connsiteX23" fmla="*/ 15562 w 48364"/>
                  <a:gd name="connsiteY23" fmla="*/ 287795 h 560405"/>
                  <a:gd name="connsiteX24" fmla="*/ 24508 w 48364"/>
                  <a:gd name="connsiteY24" fmla="*/ 142662 h 560405"/>
                  <a:gd name="connsiteX25" fmla="*/ 41752 w 48364"/>
                  <a:gd name="connsiteY25" fmla="*/ 72037 h 560405"/>
                  <a:gd name="connsiteX26" fmla="*/ 46578 w 48364"/>
                  <a:gd name="connsiteY26" fmla="*/ 0 h 56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364" h="560405">
                    <a:moveTo>
                      <a:pt x="46990" y="59"/>
                    </a:moveTo>
                    <a:cubicBezTo>
                      <a:pt x="49674" y="24271"/>
                      <a:pt x="48420" y="48754"/>
                      <a:pt x="43282" y="72567"/>
                    </a:cubicBezTo>
                    <a:cubicBezTo>
                      <a:pt x="38751" y="96461"/>
                      <a:pt x="32277" y="119650"/>
                      <a:pt x="27215" y="143191"/>
                    </a:cubicBezTo>
                    <a:cubicBezTo>
                      <a:pt x="17457" y="190604"/>
                      <a:pt x="15074" y="239241"/>
                      <a:pt x="20153" y="287383"/>
                    </a:cubicBezTo>
                    <a:cubicBezTo>
                      <a:pt x="21212" y="299154"/>
                      <a:pt x="22625" y="311395"/>
                      <a:pt x="24155" y="323402"/>
                    </a:cubicBezTo>
                    <a:cubicBezTo>
                      <a:pt x="25921" y="335496"/>
                      <a:pt x="27062" y="347679"/>
                      <a:pt x="27568" y="359891"/>
                    </a:cubicBezTo>
                    <a:cubicBezTo>
                      <a:pt x="28057" y="372350"/>
                      <a:pt x="26462" y="384798"/>
                      <a:pt x="22860" y="396733"/>
                    </a:cubicBezTo>
                    <a:cubicBezTo>
                      <a:pt x="18976" y="408504"/>
                      <a:pt x="12737" y="419275"/>
                      <a:pt x="8735" y="430280"/>
                    </a:cubicBezTo>
                    <a:cubicBezTo>
                      <a:pt x="4098" y="440839"/>
                      <a:pt x="4098" y="452856"/>
                      <a:pt x="8735" y="463415"/>
                    </a:cubicBezTo>
                    <a:cubicBezTo>
                      <a:pt x="11778" y="468323"/>
                      <a:pt x="15780" y="472567"/>
                      <a:pt x="20506" y="475892"/>
                    </a:cubicBezTo>
                    <a:cubicBezTo>
                      <a:pt x="25414" y="479753"/>
                      <a:pt x="29770" y="484267"/>
                      <a:pt x="33454" y="489311"/>
                    </a:cubicBezTo>
                    <a:cubicBezTo>
                      <a:pt x="40393" y="499645"/>
                      <a:pt x="44677" y="511534"/>
                      <a:pt x="45931" y="523917"/>
                    </a:cubicBezTo>
                    <a:cubicBezTo>
                      <a:pt x="47214" y="536035"/>
                      <a:pt x="47473" y="548241"/>
                      <a:pt x="46696" y="560406"/>
                    </a:cubicBezTo>
                    <a:lnTo>
                      <a:pt x="46107" y="560406"/>
                    </a:lnTo>
                    <a:cubicBezTo>
                      <a:pt x="46231" y="548329"/>
                      <a:pt x="45342" y="536258"/>
                      <a:pt x="43459" y="524328"/>
                    </a:cubicBezTo>
                    <a:cubicBezTo>
                      <a:pt x="41752" y="512552"/>
                      <a:pt x="37256" y="501352"/>
                      <a:pt x="30335" y="491665"/>
                    </a:cubicBezTo>
                    <a:cubicBezTo>
                      <a:pt x="26715" y="487027"/>
                      <a:pt x="22454" y="482925"/>
                      <a:pt x="17681" y="479482"/>
                    </a:cubicBezTo>
                    <a:cubicBezTo>
                      <a:pt x="12378" y="475909"/>
                      <a:pt x="7870" y="471283"/>
                      <a:pt x="4439" y="465887"/>
                    </a:cubicBezTo>
                    <a:cubicBezTo>
                      <a:pt x="1308" y="460137"/>
                      <a:pt x="-216" y="453651"/>
                      <a:pt x="25" y="447112"/>
                    </a:cubicBezTo>
                    <a:cubicBezTo>
                      <a:pt x="166" y="440744"/>
                      <a:pt x="1337" y="434447"/>
                      <a:pt x="3497" y="428456"/>
                    </a:cubicBezTo>
                    <a:cubicBezTo>
                      <a:pt x="7558" y="416685"/>
                      <a:pt x="13973" y="406150"/>
                      <a:pt x="17446" y="394968"/>
                    </a:cubicBezTo>
                    <a:cubicBezTo>
                      <a:pt x="20830" y="383638"/>
                      <a:pt x="22342" y="371827"/>
                      <a:pt x="21918" y="360009"/>
                    </a:cubicBezTo>
                    <a:cubicBezTo>
                      <a:pt x="21918" y="348238"/>
                      <a:pt x="20388" y="336114"/>
                      <a:pt x="19035" y="324108"/>
                    </a:cubicBezTo>
                    <a:cubicBezTo>
                      <a:pt x="17681" y="312102"/>
                      <a:pt x="16445" y="299919"/>
                      <a:pt x="15562" y="287795"/>
                    </a:cubicBezTo>
                    <a:cubicBezTo>
                      <a:pt x="11078" y="239247"/>
                      <a:pt x="14097" y="190292"/>
                      <a:pt x="24508" y="142662"/>
                    </a:cubicBezTo>
                    <a:cubicBezTo>
                      <a:pt x="29981" y="119120"/>
                      <a:pt x="36867" y="95579"/>
                      <a:pt x="41752" y="72037"/>
                    </a:cubicBezTo>
                    <a:cubicBezTo>
                      <a:pt x="47202" y="48437"/>
                      <a:pt x="48832" y="24118"/>
                      <a:pt x="46578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55E47383-2058-49B6-B8AD-E1CDAF699E9E}"/>
                  </a:ext>
                </a:extLst>
              </p:cNvPr>
              <p:cNvSpPr/>
              <p:nvPr/>
            </p:nvSpPr>
            <p:spPr>
              <a:xfrm>
                <a:off x="7782893" y="3551762"/>
                <a:ext cx="44785" cy="199985"/>
              </a:xfrm>
              <a:custGeom>
                <a:avLst/>
                <a:gdLst>
                  <a:gd name="connsiteX0" fmla="*/ 33423 w 44785"/>
                  <a:gd name="connsiteY0" fmla="*/ 0 h 199985"/>
                  <a:gd name="connsiteX1" fmla="*/ 43958 w 44785"/>
                  <a:gd name="connsiteY1" fmla="*/ 50850 h 199985"/>
                  <a:gd name="connsiteX2" fmla="*/ 36425 w 44785"/>
                  <a:gd name="connsiteY2" fmla="*/ 76275 h 199985"/>
                  <a:gd name="connsiteX3" fmla="*/ 29657 w 44785"/>
                  <a:gd name="connsiteY3" fmla="*/ 88045 h 199985"/>
                  <a:gd name="connsiteX4" fmla="*/ 22065 w 44785"/>
                  <a:gd name="connsiteY4" fmla="*/ 98816 h 199985"/>
                  <a:gd name="connsiteX5" fmla="*/ 4114 w 44785"/>
                  <a:gd name="connsiteY5" fmla="*/ 147252 h 199985"/>
                  <a:gd name="connsiteX6" fmla="*/ 7175 w 44785"/>
                  <a:gd name="connsiteY6" fmla="*/ 199397 h 199985"/>
                  <a:gd name="connsiteX7" fmla="*/ 2819 w 44785"/>
                  <a:gd name="connsiteY7" fmla="*/ 199985 h 199985"/>
                  <a:gd name="connsiteX8" fmla="*/ 818 w 44785"/>
                  <a:gd name="connsiteY8" fmla="*/ 147017 h 199985"/>
                  <a:gd name="connsiteX9" fmla="*/ 20240 w 44785"/>
                  <a:gd name="connsiteY9" fmla="*/ 97756 h 199985"/>
                  <a:gd name="connsiteX10" fmla="*/ 28127 w 44785"/>
                  <a:gd name="connsiteY10" fmla="*/ 87104 h 199985"/>
                  <a:gd name="connsiteX11" fmla="*/ 34954 w 44785"/>
                  <a:gd name="connsiteY11" fmla="*/ 75980 h 199985"/>
                  <a:gd name="connsiteX12" fmla="*/ 42840 w 44785"/>
                  <a:gd name="connsiteY12" fmla="*/ 51144 h 199985"/>
                  <a:gd name="connsiteX13" fmla="*/ 33423 w 44785"/>
                  <a:gd name="connsiteY13" fmla="*/ 0 h 199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785" h="199985">
                    <a:moveTo>
                      <a:pt x="33423" y="0"/>
                    </a:moveTo>
                    <a:cubicBezTo>
                      <a:pt x="42864" y="15161"/>
                      <a:pt x="46601" y="33188"/>
                      <a:pt x="43958" y="50850"/>
                    </a:cubicBezTo>
                    <a:cubicBezTo>
                      <a:pt x="42811" y="59672"/>
                      <a:pt x="40268" y="68253"/>
                      <a:pt x="36425" y="76275"/>
                    </a:cubicBezTo>
                    <a:cubicBezTo>
                      <a:pt x="34465" y="80359"/>
                      <a:pt x="32205" y="84296"/>
                      <a:pt x="29657" y="88045"/>
                    </a:cubicBezTo>
                    <a:cubicBezTo>
                      <a:pt x="27126" y="91694"/>
                      <a:pt x="24478" y="95108"/>
                      <a:pt x="22065" y="98816"/>
                    </a:cubicBezTo>
                    <a:cubicBezTo>
                      <a:pt x="12360" y="113329"/>
                      <a:pt x="6209" y="129920"/>
                      <a:pt x="4114" y="147252"/>
                    </a:cubicBezTo>
                    <a:cubicBezTo>
                      <a:pt x="2931" y="164691"/>
                      <a:pt x="3961" y="182211"/>
                      <a:pt x="7175" y="199397"/>
                    </a:cubicBezTo>
                    <a:lnTo>
                      <a:pt x="2819" y="199985"/>
                    </a:lnTo>
                    <a:cubicBezTo>
                      <a:pt x="-70" y="182482"/>
                      <a:pt x="-741" y="164685"/>
                      <a:pt x="818" y="147017"/>
                    </a:cubicBezTo>
                    <a:cubicBezTo>
                      <a:pt x="3325" y="129296"/>
                      <a:pt x="9976" y="112417"/>
                      <a:pt x="20240" y="97756"/>
                    </a:cubicBezTo>
                    <a:cubicBezTo>
                      <a:pt x="22712" y="94048"/>
                      <a:pt x="25537" y="90576"/>
                      <a:pt x="28127" y="87104"/>
                    </a:cubicBezTo>
                    <a:cubicBezTo>
                      <a:pt x="30669" y="83567"/>
                      <a:pt x="32952" y="79847"/>
                      <a:pt x="34954" y="75980"/>
                    </a:cubicBezTo>
                    <a:cubicBezTo>
                      <a:pt x="38897" y="68176"/>
                      <a:pt x="41557" y="59790"/>
                      <a:pt x="42840" y="51144"/>
                    </a:cubicBezTo>
                    <a:cubicBezTo>
                      <a:pt x="45959" y="33517"/>
                      <a:pt x="42616" y="15361"/>
                      <a:pt x="3342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9932CF2F-FD2E-4C32-9FEE-B1E6F9727D88}"/>
                  </a:ext>
                </a:extLst>
              </p:cNvPr>
              <p:cNvSpPr/>
              <p:nvPr/>
            </p:nvSpPr>
            <p:spPr>
              <a:xfrm>
                <a:off x="7721893" y="4258714"/>
                <a:ext cx="225137" cy="526270"/>
              </a:xfrm>
              <a:custGeom>
                <a:avLst/>
                <a:gdLst>
                  <a:gd name="connsiteX0" fmla="*/ 62054 w 225137"/>
                  <a:gd name="connsiteY0" fmla="*/ 0 h 526270"/>
                  <a:gd name="connsiteX1" fmla="*/ 57522 w 225137"/>
                  <a:gd name="connsiteY1" fmla="*/ 21128 h 526270"/>
                  <a:gd name="connsiteX2" fmla="*/ 45751 w 225137"/>
                  <a:gd name="connsiteY2" fmla="*/ 38490 h 526270"/>
                  <a:gd name="connsiteX3" fmla="*/ 29154 w 225137"/>
                  <a:gd name="connsiteY3" fmla="*/ 75039 h 526270"/>
                  <a:gd name="connsiteX4" fmla="*/ 23269 w 225137"/>
                  <a:gd name="connsiteY4" fmla="*/ 115530 h 526270"/>
                  <a:gd name="connsiteX5" fmla="*/ 19679 w 225137"/>
                  <a:gd name="connsiteY5" fmla="*/ 156728 h 526270"/>
                  <a:gd name="connsiteX6" fmla="*/ 5260 w 225137"/>
                  <a:gd name="connsiteY6" fmla="*/ 320930 h 526270"/>
                  <a:gd name="connsiteX7" fmla="*/ 1729 w 225137"/>
                  <a:gd name="connsiteY7" fmla="*/ 362127 h 526270"/>
                  <a:gd name="connsiteX8" fmla="*/ 4200 w 225137"/>
                  <a:gd name="connsiteY8" fmla="*/ 381961 h 526270"/>
                  <a:gd name="connsiteX9" fmla="*/ 16795 w 225137"/>
                  <a:gd name="connsiteY9" fmla="*/ 397322 h 526270"/>
                  <a:gd name="connsiteX10" fmla="*/ 54050 w 225137"/>
                  <a:gd name="connsiteY10" fmla="*/ 414095 h 526270"/>
                  <a:gd name="connsiteX11" fmla="*/ 92069 w 225137"/>
                  <a:gd name="connsiteY11" fmla="*/ 430162 h 526270"/>
                  <a:gd name="connsiteX12" fmla="*/ 225138 w 225137"/>
                  <a:gd name="connsiteY12" fmla="*/ 526271 h 526270"/>
                  <a:gd name="connsiteX13" fmla="*/ 92010 w 225137"/>
                  <a:gd name="connsiteY13" fmla="*/ 430986 h 526270"/>
                  <a:gd name="connsiteX14" fmla="*/ 54050 w 225137"/>
                  <a:gd name="connsiteY14" fmla="*/ 415214 h 526270"/>
                  <a:gd name="connsiteX15" fmla="*/ 16265 w 225137"/>
                  <a:gd name="connsiteY15" fmla="*/ 398440 h 526270"/>
                  <a:gd name="connsiteX16" fmla="*/ 3023 w 225137"/>
                  <a:gd name="connsiteY16" fmla="*/ 382432 h 526270"/>
                  <a:gd name="connsiteX17" fmla="*/ 198 w 225137"/>
                  <a:gd name="connsiteY17" fmla="*/ 361774 h 526270"/>
                  <a:gd name="connsiteX18" fmla="*/ 3494 w 225137"/>
                  <a:gd name="connsiteY18" fmla="*/ 320577 h 526270"/>
                  <a:gd name="connsiteX19" fmla="*/ 16677 w 225137"/>
                  <a:gd name="connsiteY19" fmla="*/ 156492 h 526270"/>
                  <a:gd name="connsiteX20" fmla="*/ 20032 w 225137"/>
                  <a:gd name="connsiteY20" fmla="*/ 115295 h 526270"/>
                  <a:gd name="connsiteX21" fmla="*/ 25564 w 225137"/>
                  <a:gd name="connsiteY21" fmla="*/ 74097 h 526270"/>
                  <a:gd name="connsiteX22" fmla="*/ 42573 w 225137"/>
                  <a:gd name="connsiteY22" fmla="*/ 36018 h 526270"/>
                  <a:gd name="connsiteX23" fmla="*/ 53755 w 225137"/>
                  <a:gd name="connsiteY23" fmla="*/ 19069 h 526270"/>
                  <a:gd name="connsiteX24" fmla="*/ 57699 w 225137"/>
                  <a:gd name="connsiteY24" fmla="*/ 589 h 52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5137" h="526270">
                    <a:moveTo>
                      <a:pt x="62054" y="0"/>
                    </a:moveTo>
                    <a:cubicBezTo>
                      <a:pt x="62854" y="7345"/>
                      <a:pt x="61265" y="14755"/>
                      <a:pt x="57522" y="21128"/>
                    </a:cubicBezTo>
                    <a:cubicBezTo>
                      <a:pt x="53973" y="27161"/>
                      <a:pt x="50042" y="32958"/>
                      <a:pt x="45751" y="38490"/>
                    </a:cubicBezTo>
                    <a:cubicBezTo>
                      <a:pt x="37753" y="49396"/>
                      <a:pt x="32097" y="61838"/>
                      <a:pt x="29154" y="75039"/>
                    </a:cubicBezTo>
                    <a:cubicBezTo>
                      <a:pt x="26182" y="88369"/>
                      <a:pt x="24217" y="101905"/>
                      <a:pt x="23269" y="115530"/>
                    </a:cubicBezTo>
                    <a:lnTo>
                      <a:pt x="19679" y="156728"/>
                    </a:lnTo>
                    <a:lnTo>
                      <a:pt x="5260" y="320930"/>
                    </a:lnTo>
                    <a:lnTo>
                      <a:pt x="1729" y="362127"/>
                    </a:lnTo>
                    <a:cubicBezTo>
                      <a:pt x="1034" y="368843"/>
                      <a:pt x="1876" y="375623"/>
                      <a:pt x="4200" y="381961"/>
                    </a:cubicBezTo>
                    <a:cubicBezTo>
                      <a:pt x="6925" y="388129"/>
                      <a:pt x="11280" y="393443"/>
                      <a:pt x="16795" y="397322"/>
                    </a:cubicBezTo>
                    <a:cubicBezTo>
                      <a:pt x="28425" y="404514"/>
                      <a:pt x="40955" y="410158"/>
                      <a:pt x="54050" y="414095"/>
                    </a:cubicBezTo>
                    <a:cubicBezTo>
                      <a:pt x="66939" y="418862"/>
                      <a:pt x="79651" y="424218"/>
                      <a:pt x="92069" y="430162"/>
                    </a:cubicBezTo>
                    <a:cubicBezTo>
                      <a:pt x="141724" y="454139"/>
                      <a:pt x="186765" y="486674"/>
                      <a:pt x="225138" y="526271"/>
                    </a:cubicBezTo>
                    <a:cubicBezTo>
                      <a:pt x="186712" y="486927"/>
                      <a:pt x="141642" y="454669"/>
                      <a:pt x="92010" y="430986"/>
                    </a:cubicBezTo>
                    <a:cubicBezTo>
                      <a:pt x="79574" y="425101"/>
                      <a:pt x="66921" y="419845"/>
                      <a:pt x="54050" y="415214"/>
                    </a:cubicBezTo>
                    <a:cubicBezTo>
                      <a:pt x="40766" y="411323"/>
                      <a:pt x="28060" y="405685"/>
                      <a:pt x="16265" y="398440"/>
                    </a:cubicBezTo>
                    <a:cubicBezTo>
                      <a:pt x="10439" y="394450"/>
                      <a:pt x="5854" y="388900"/>
                      <a:pt x="3023" y="382432"/>
                    </a:cubicBezTo>
                    <a:cubicBezTo>
                      <a:pt x="510" y="375852"/>
                      <a:pt x="-455" y="368784"/>
                      <a:pt x="198" y="361774"/>
                    </a:cubicBezTo>
                    <a:lnTo>
                      <a:pt x="3494" y="320577"/>
                    </a:lnTo>
                    <a:lnTo>
                      <a:pt x="16677" y="156492"/>
                    </a:lnTo>
                    <a:lnTo>
                      <a:pt x="20032" y="115295"/>
                    </a:lnTo>
                    <a:cubicBezTo>
                      <a:pt x="20880" y="101446"/>
                      <a:pt x="22728" y="87680"/>
                      <a:pt x="25564" y="74097"/>
                    </a:cubicBezTo>
                    <a:cubicBezTo>
                      <a:pt x="28536" y="60366"/>
                      <a:pt x="34328" y="47395"/>
                      <a:pt x="42573" y="36018"/>
                    </a:cubicBezTo>
                    <a:cubicBezTo>
                      <a:pt x="46640" y="30598"/>
                      <a:pt x="50371" y="24936"/>
                      <a:pt x="53755" y="19069"/>
                    </a:cubicBezTo>
                    <a:cubicBezTo>
                      <a:pt x="57063" y="13507"/>
                      <a:pt x="58452" y="7015"/>
                      <a:pt x="57699" y="58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FE120079-DC85-49A5-B2CA-6B218F9A95C0}"/>
                  </a:ext>
                </a:extLst>
              </p:cNvPr>
              <p:cNvSpPr/>
              <p:nvPr/>
            </p:nvSpPr>
            <p:spPr>
              <a:xfrm>
                <a:off x="7729684" y="4648444"/>
                <a:ext cx="222467" cy="115588"/>
              </a:xfrm>
              <a:custGeom>
                <a:avLst/>
                <a:gdLst>
                  <a:gd name="connsiteX0" fmla="*/ 222467 w 222467"/>
                  <a:gd name="connsiteY0" fmla="*/ 115589 h 115588"/>
                  <a:gd name="connsiteX1" fmla="*/ 198337 w 222467"/>
                  <a:gd name="connsiteY1" fmla="*/ 94990 h 115588"/>
                  <a:gd name="connsiteX2" fmla="*/ 168910 w 222467"/>
                  <a:gd name="connsiteY2" fmla="*/ 83219 h 115588"/>
                  <a:gd name="connsiteX3" fmla="*/ 153550 w 222467"/>
                  <a:gd name="connsiteY3" fmla="*/ 78805 h 115588"/>
                  <a:gd name="connsiteX4" fmla="*/ 138248 w 222467"/>
                  <a:gd name="connsiteY4" fmla="*/ 74038 h 115588"/>
                  <a:gd name="connsiteX5" fmla="*/ 107761 w 222467"/>
                  <a:gd name="connsiteY5" fmla="*/ 64445 h 115588"/>
                  <a:gd name="connsiteX6" fmla="*/ 47966 w 222467"/>
                  <a:gd name="connsiteY6" fmla="*/ 41668 h 115588"/>
                  <a:gd name="connsiteX7" fmla="*/ 0 w 222467"/>
                  <a:gd name="connsiteY7" fmla="*/ 471 h 115588"/>
                  <a:gd name="connsiteX8" fmla="*/ 765 w 222467"/>
                  <a:gd name="connsiteY8" fmla="*/ 0 h 115588"/>
                  <a:gd name="connsiteX9" fmla="*/ 48319 w 222467"/>
                  <a:gd name="connsiteY9" fmla="*/ 41198 h 115588"/>
                  <a:gd name="connsiteX10" fmla="*/ 107879 w 222467"/>
                  <a:gd name="connsiteY10" fmla="*/ 64151 h 115588"/>
                  <a:gd name="connsiteX11" fmla="*/ 138365 w 222467"/>
                  <a:gd name="connsiteY11" fmla="*/ 73861 h 115588"/>
                  <a:gd name="connsiteX12" fmla="*/ 153608 w 222467"/>
                  <a:gd name="connsiteY12" fmla="*/ 78688 h 115588"/>
                  <a:gd name="connsiteX13" fmla="*/ 168969 w 222467"/>
                  <a:gd name="connsiteY13" fmla="*/ 83102 h 115588"/>
                  <a:gd name="connsiteX14" fmla="*/ 198396 w 222467"/>
                  <a:gd name="connsiteY14" fmla="*/ 94872 h 115588"/>
                  <a:gd name="connsiteX15" fmla="*/ 222467 w 222467"/>
                  <a:gd name="connsiteY15" fmla="*/ 115589 h 11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467" h="115588">
                    <a:moveTo>
                      <a:pt x="222467" y="115589"/>
                    </a:moveTo>
                    <a:cubicBezTo>
                      <a:pt x="216052" y="107014"/>
                      <a:pt x="207813" y="99975"/>
                      <a:pt x="198337" y="94990"/>
                    </a:cubicBezTo>
                    <a:cubicBezTo>
                      <a:pt x="188974" y="90035"/>
                      <a:pt x="179110" y="86091"/>
                      <a:pt x="168910" y="83219"/>
                    </a:cubicBezTo>
                    <a:lnTo>
                      <a:pt x="153550" y="78805"/>
                    </a:lnTo>
                    <a:lnTo>
                      <a:pt x="138248" y="74038"/>
                    </a:lnTo>
                    <a:lnTo>
                      <a:pt x="107761" y="64445"/>
                    </a:lnTo>
                    <a:cubicBezTo>
                      <a:pt x="87198" y="58624"/>
                      <a:pt x="67187" y="51003"/>
                      <a:pt x="47966" y="41668"/>
                    </a:cubicBezTo>
                    <a:cubicBezTo>
                      <a:pt x="28562" y="32499"/>
                      <a:pt x="11994" y="18268"/>
                      <a:pt x="0" y="471"/>
                    </a:cubicBezTo>
                    <a:lnTo>
                      <a:pt x="765" y="0"/>
                    </a:lnTo>
                    <a:cubicBezTo>
                      <a:pt x="12595" y="17786"/>
                      <a:pt x="29032" y="32022"/>
                      <a:pt x="48319" y="41198"/>
                    </a:cubicBezTo>
                    <a:cubicBezTo>
                      <a:pt x="67470" y="50555"/>
                      <a:pt x="87398" y="58236"/>
                      <a:pt x="107879" y="64151"/>
                    </a:cubicBezTo>
                    <a:lnTo>
                      <a:pt x="138365" y="73861"/>
                    </a:lnTo>
                    <a:lnTo>
                      <a:pt x="153608" y="78688"/>
                    </a:lnTo>
                    <a:lnTo>
                      <a:pt x="168969" y="83102"/>
                    </a:lnTo>
                    <a:cubicBezTo>
                      <a:pt x="179157" y="86003"/>
                      <a:pt x="189021" y="89946"/>
                      <a:pt x="198396" y="94872"/>
                    </a:cubicBezTo>
                    <a:cubicBezTo>
                      <a:pt x="207848" y="99922"/>
                      <a:pt x="216064" y="106996"/>
                      <a:pt x="222467" y="11558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AFD049F3-E2D4-48C8-B909-CB6E3669973D}"/>
                  </a:ext>
                </a:extLst>
              </p:cNvPr>
              <p:cNvSpPr/>
              <p:nvPr/>
            </p:nvSpPr>
            <p:spPr>
              <a:xfrm>
                <a:off x="7750992" y="4582410"/>
                <a:ext cx="192507" cy="157316"/>
              </a:xfrm>
              <a:custGeom>
                <a:avLst/>
                <a:gdLst>
                  <a:gd name="connsiteX0" fmla="*/ 1056 w 192507"/>
                  <a:gd name="connsiteY0" fmla="*/ 59 h 157316"/>
                  <a:gd name="connsiteX1" fmla="*/ 22714 w 192507"/>
                  <a:gd name="connsiteY1" fmla="*/ 59678 h 157316"/>
                  <a:gd name="connsiteX2" fmla="*/ 49669 w 192507"/>
                  <a:gd name="connsiteY2" fmla="*/ 77687 h 157316"/>
                  <a:gd name="connsiteX3" fmla="*/ 80214 w 192507"/>
                  <a:gd name="connsiteY3" fmla="*/ 89752 h 157316"/>
                  <a:gd name="connsiteX4" fmla="*/ 107817 w 192507"/>
                  <a:gd name="connsiteY4" fmla="*/ 107408 h 157316"/>
                  <a:gd name="connsiteX5" fmla="*/ 135360 w 192507"/>
                  <a:gd name="connsiteY5" fmla="*/ 125064 h 157316"/>
                  <a:gd name="connsiteX6" fmla="*/ 192507 w 192507"/>
                  <a:gd name="connsiteY6" fmla="*/ 157316 h 157316"/>
                  <a:gd name="connsiteX7" fmla="*/ 135243 w 192507"/>
                  <a:gd name="connsiteY7" fmla="*/ 125241 h 157316"/>
                  <a:gd name="connsiteX8" fmla="*/ 107640 w 192507"/>
                  <a:gd name="connsiteY8" fmla="*/ 107585 h 157316"/>
                  <a:gd name="connsiteX9" fmla="*/ 79979 w 192507"/>
                  <a:gd name="connsiteY9" fmla="*/ 89929 h 157316"/>
                  <a:gd name="connsiteX10" fmla="*/ 49493 w 192507"/>
                  <a:gd name="connsiteY10" fmla="*/ 78158 h 157316"/>
                  <a:gd name="connsiteX11" fmla="*/ 22243 w 192507"/>
                  <a:gd name="connsiteY11" fmla="*/ 60090 h 157316"/>
                  <a:gd name="connsiteX12" fmla="*/ 173 w 192507"/>
                  <a:gd name="connsiteY12" fmla="*/ 0 h 157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507" h="157316">
                    <a:moveTo>
                      <a:pt x="1056" y="59"/>
                    </a:moveTo>
                    <a:cubicBezTo>
                      <a:pt x="-474" y="22100"/>
                      <a:pt x="7395" y="43758"/>
                      <a:pt x="22714" y="59678"/>
                    </a:cubicBezTo>
                    <a:cubicBezTo>
                      <a:pt x="30253" y="67599"/>
                      <a:pt x="39464" y="73750"/>
                      <a:pt x="49669" y="77687"/>
                    </a:cubicBezTo>
                    <a:cubicBezTo>
                      <a:pt x="60128" y="80965"/>
                      <a:pt x="70339" y="84997"/>
                      <a:pt x="80214" y="89752"/>
                    </a:cubicBezTo>
                    <a:cubicBezTo>
                      <a:pt x="89866" y="94990"/>
                      <a:pt x="98753" y="101523"/>
                      <a:pt x="107817" y="107408"/>
                    </a:cubicBezTo>
                    <a:cubicBezTo>
                      <a:pt x="116880" y="113294"/>
                      <a:pt x="126062" y="119532"/>
                      <a:pt x="135360" y="125064"/>
                    </a:cubicBezTo>
                    <a:cubicBezTo>
                      <a:pt x="153958" y="136600"/>
                      <a:pt x="173009" y="147352"/>
                      <a:pt x="192507" y="157316"/>
                    </a:cubicBezTo>
                    <a:cubicBezTo>
                      <a:pt x="172892" y="147429"/>
                      <a:pt x="153799" y="136735"/>
                      <a:pt x="135243" y="125241"/>
                    </a:cubicBezTo>
                    <a:cubicBezTo>
                      <a:pt x="125867" y="119473"/>
                      <a:pt x="116663" y="113588"/>
                      <a:pt x="107640" y="107585"/>
                    </a:cubicBezTo>
                    <a:cubicBezTo>
                      <a:pt x="98518" y="101699"/>
                      <a:pt x="89631" y="95049"/>
                      <a:pt x="79979" y="89929"/>
                    </a:cubicBezTo>
                    <a:cubicBezTo>
                      <a:pt x="70109" y="85279"/>
                      <a:pt x="59922" y="81348"/>
                      <a:pt x="49493" y="78158"/>
                    </a:cubicBezTo>
                    <a:cubicBezTo>
                      <a:pt x="39170" y="74250"/>
                      <a:pt x="29859" y="68076"/>
                      <a:pt x="22243" y="60090"/>
                    </a:cubicBezTo>
                    <a:cubicBezTo>
                      <a:pt x="6718" y="44087"/>
                      <a:pt x="-1304" y="22253"/>
                      <a:pt x="17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C9B9F0EC-7EAA-41E1-8548-1BB72D9EB0B1}"/>
                  </a:ext>
                </a:extLst>
              </p:cNvPr>
              <p:cNvSpPr/>
              <p:nvPr/>
            </p:nvSpPr>
            <p:spPr>
              <a:xfrm>
                <a:off x="7726035" y="4577172"/>
                <a:ext cx="177385" cy="216640"/>
              </a:xfrm>
              <a:custGeom>
                <a:avLst/>
                <a:gdLst>
                  <a:gd name="connsiteX0" fmla="*/ 177385 w 177385"/>
                  <a:gd name="connsiteY0" fmla="*/ 216641 h 216640"/>
                  <a:gd name="connsiteX1" fmla="*/ 110410 w 177385"/>
                  <a:gd name="connsiteY1" fmla="*/ 179563 h 216640"/>
                  <a:gd name="connsiteX2" fmla="*/ 96461 w 177385"/>
                  <a:gd name="connsiteY2" fmla="*/ 166380 h 216640"/>
                  <a:gd name="connsiteX3" fmla="*/ 84102 w 177385"/>
                  <a:gd name="connsiteY3" fmla="*/ 151784 h 216640"/>
                  <a:gd name="connsiteX4" fmla="*/ 53616 w 177385"/>
                  <a:gd name="connsiteY4" fmla="*/ 128890 h 216640"/>
                  <a:gd name="connsiteX5" fmla="*/ 20716 w 177385"/>
                  <a:gd name="connsiteY5" fmla="*/ 109350 h 216640"/>
                  <a:gd name="connsiteX6" fmla="*/ 2413 w 177385"/>
                  <a:gd name="connsiteY6" fmla="*/ 76275 h 216640"/>
                  <a:gd name="connsiteX7" fmla="*/ 4237 w 177385"/>
                  <a:gd name="connsiteY7" fmla="*/ 38020 h 216640"/>
                  <a:gd name="connsiteX8" fmla="*/ 0 w 177385"/>
                  <a:gd name="connsiteY8" fmla="*/ 0 h 216640"/>
                  <a:gd name="connsiteX9" fmla="*/ 883 w 177385"/>
                  <a:gd name="connsiteY9" fmla="*/ 0 h 216640"/>
                  <a:gd name="connsiteX10" fmla="*/ 5003 w 177385"/>
                  <a:gd name="connsiteY10" fmla="*/ 38196 h 216640"/>
                  <a:gd name="connsiteX11" fmla="*/ 3060 w 177385"/>
                  <a:gd name="connsiteY11" fmla="*/ 76392 h 216640"/>
                  <a:gd name="connsiteX12" fmla="*/ 21070 w 177385"/>
                  <a:gd name="connsiteY12" fmla="*/ 109115 h 216640"/>
                  <a:gd name="connsiteX13" fmla="*/ 53851 w 177385"/>
                  <a:gd name="connsiteY13" fmla="*/ 128655 h 216640"/>
                  <a:gd name="connsiteX14" fmla="*/ 84337 w 177385"/>
                  <a:gd name="connsiteY14" fmla="*/ 151725 h 216640"/>
                  <a:gd name="connsiteX15" fmla="*/ 96697 w 177385"/>
                  <a:gd name="connsiteY15" fmla="*/ 166380 h 216640"/>
                  <a:gd name="connsiteX16" fmla="*/ 110527 w 177385"/>
                  <a:gd name="connsiteY16" fmla="*/ 179563 h 216640"/>
                  <a:gd name="connsiteX17" fmla="*/ 177385 w 177385"/>
                  <a:gd name="connsiteY17" fmla="*/ 216641 h 21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7385" h="216640">
                    <a:moveTo>
                      <a:pt x="177385" y="216641"/>
                    </a:moveTo>
                    <a:cubicBezTo>
                      <a:pt x="157316" y="200338"/>
                      <a:pt x="131185" y="194688"/>
                      <a:pt x="110410" y="179563"/>
                    </a:cubicBezTo>
                    <a:cubicBezTo>
                      <a:pt x="105248" y="175743"/>
                      <a:pt x="100564" y="171318"/>
                      <a:pt x="96461" y="166380"/>
                    </a:cubicBezTo>
                    <a:cubicBezTo>
                      <a:pt x="92342" y="161495"/>
                      <a:pt x="88516" y="156375"/>
                      <a:pt x="84102" y="151784"/>
                    </a:cubicBezTo>
                    <a:cubicBezTo>
                      <a:pt x="75315" y="142473"/>
                      <a:pt x="65004" y="134734"/>
                      <a:pt x="53616" y="128890"/>
                    </a:cubicBezTo>
                    <a:cubicBezTo>
                      <a:pt x="42316" y="123005"/>
                      <a:pt x="30074" y="118296"/>
                      <a:pt x="20716" y="109350"/>
                    </a:cubicBezTo>
                    <a:cubicBezTo>
                      <a:pt x="10935" y="100805"/>
                      <a:pt x="4455" y="89105"/>
                      <a:pt x="2413" y="76275"/>
                    </a:cubicBezTo>
                    <a:cubicBezTo>
                      <a:pt x="765" y="63386"/>
                      <a:pt x="4649" y="50732"/>
                      <a:pt x="4237" y="38020"/>
                    </a:cubicBezTo>
                    <a:cubicBezTo>
                      <a:pt x="3796" y="25254"/>
                      <a:pt x="2378" y="12548"/>
                      <a:pt x="0" y="0"/>
                    </a:cubicBezTo>
                    <a:lnTo>
                      <a:pt x="883" y="0"/>
                    </a:lnTo>
                    <a:cubicBezTo>
                      <a:pt x="3225" y="12606"/>
                      <a:pt x="4602" y="25378"/>
                      <a:pt x="5003" y="38196"/>
                    </a:cubicBezTo>
                    <a:cubicBezTo>
                      <a:pt x="5414" y="51026"/>
                      <a:pt x="1471" y="63680"/>
                      <a:pt x="3060" y="76392"/>
                    </a:cubicBezTo>
                    <a:cubicBezTo>
                      <a:pt x="5067" y="89064"/>
                      <a:pt x="11435" y="100640"/>
                      <a:pt x="21070" y="109115"/>
                    </a:cubicBezTo>
                    <a:cubicBezTo>
                      <a:pt x="30369" y="118002"/>
                      <a:pt x="42492" y="122828"/>
                      <a:pt x="53851" y="128655"/>
                    </a:cubicBezTo>
                    <a:cubicBezTo>
                      <a:pt x="65222" y="134605"/>
                      <a:pt x="75527" y="142397"/>
                      <a:pt x="84337" y="151725"/>
                    </a:cubicBezTo>
                    <a:cubicBezTo>
                      <a:pt x="88751" y="156375"/>
                      <a:pt x="92577" y="161495"/>
                      <a:pt x="96697" y="166380"/>
                    </a:cubicBezTo>
                    <a:cubicBezTo>
                      <a:pt x="100758" y="171318"/>
                      <a:pt x="105401" y="175743"/>
                      <a:pt x="110527" y="179563"/>
                    </a:cubicBezTo>
                    <a:cubicBezTo>
                      <a:pt x="131244" y="194512"/>
                      <a:pt x="157375" y="200279"/>
                      <a:pt x="177385" y="21664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12EB5706-54B4-40B8-A436-009E01BC4039}"/>
                  </a:ext>
                </a:extLst>
              </p:cNvPr>
              <p:cNvSpPr/>
              <p:nvPr/>
            </p:nvSpPr>
            <p:spPr>
              <a:xfrm>
                <a:off x="7482863" y="4632377"/>
                <a:ext cx="37713" cy="257661"/>
              </a:xfrm>
              <a:custGeom>
                <a:avLst/>
                <a:gdLst>
                  <a:gd name="connsiteX0" fmla="*/ 37714 w 37713"/>
                  <a:gd name="connsiteY0" fmla="*/ 257662 h 257661"/>
                  <a:gd name="connsiteX1" fmla="*/ 21352 w 37713"/>
                  <a:gd name="connsiteY1" fmla="*/ 228235 h 257661"/>
                  <a:gd name="connsiteX2" fmla="*/ 14702 w 37713"/>
                  <a:gd name="connsiteY2" fmla="*/ 195100 h 257661"/>
                  <a:gd name="connsiteX3" fmla="*/ 9994 w 37713"/>
                  <a:gd name="connsiteY3" fmla="*/ 161671 h 257661"/>
                  <a:gd name="connsiteX4" fmla="*/ 1519 w 37713"/>
                  <a:gd name="connsiteY4" fmla="*/ 128890 h 257661"/>
                  <a:gd name="connsiteX5" fmla="*/ 11347 w 37713"/>
                  <a:gd name="connsiteY5" fmla="*/ 62562 h 257661"/>
                  <a:gd name="connsiteX6" fmla="*/ 26178 w 37713"/>
                  <a:gd name="connsiteY6" fmla="*/ 32134 h 257661"/>
                  <a:gd name="connsiteX7" fmla="*/ 34183 w 37713"/>
                  <a:gd name="connsiteY7" fmla="*/ 0 h 257661"/>
                  <a:gd name="connsiteX8" fmla="*/ 35654 w 37713"/>
                  <a:gd name="connsiteY8" fmla="*/ 0 h 257661"/>
                  <a:gd name="connsiteX9" fmla="*/ 27355 w 37713"/>
                  <a:gd name="connsiteY9" fmla="*/ 32782 h 257661"/>
                  <a:gd name="connsiteX10" fmla="*/ 12348 w 37713"/>
                  <a:gd name="connsiteY10" fmla="*/ 63032 h 257661"/>
                  <a:gd name="connsiteX11" fmla="*/ 2284 w 37713"/>
                  <a:gd name="connsiteY11" fmla="*/ 128772 h 257661"/>
                  <a:gd name="connsiteX12" fmla="*/ 10523 w 37713"/>
                  <a:gd name="connsiteY12" fmla="*/ 161612 h 257661"/>
                  <a:gd name="connsiteX13" fmla="*/ 15114 w 37713"/>
                  <a:gd name="connsiteY13" fmla="*/ 195100 h 257661"/>
                  <a:gd name="connsiteX14" fmla="*/ 21529 w 37713"/>
                  <a:gd name="connsiteY14" fmla="*/ 228235 h 257661"/>
                  <a:gd name="connsiteX15" fmla="*/ 37714 w 37713"/>
                  <a:gd name="connsiteY15" fmla="*/ 257662 h 25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713" h="257661">
                    <a:moveTo>
                      <a:pt x="37714" y="257662"/>
                    </a:moveTo>
                    <a:cubicBezTo>
                      <a:pt x="31246" y="248451"/>
                      <a:pt x="25761" y="238587"/>
                      <a:pt x="21352" y="228235"/>
                    </a:cubicBezTo>
                    <a:cubicBezTo>
                      <a:pt x="17703" y="217530"/>
                      <a:pt x="15467" y="206388"/>
                      <a:pt x="14702" y="195100"/>
                    </a:cubicBezTo>
                    <a:cubicBezTo>
                      <a:pt x="13843" y="183871"/>
                      <a:pt x="12271" y="172701"/>
                      <a:pt x="9994" y="161671"/>
                    </a:cubicBezTo>
                    <a:cubicBezTo>
                      <a:pt x="7757" y="150607"/>
                      <a:pt x="3755" y="140013"/>
                      <a:pt x="1519" y="128890"/>
                    </a:cubicBezTo>
                    <a:cubicBezTo>
                      <a:pt x="-3013" y="106349"/>
                      <a:pt x="3284" y="83455"/>
                      <a:pt x="11347" y="62562"/>
                    </a:cubicBezTo>
                    <a:cubicBezTo>
                      <a:pt x="15291" y="51909"/>
                      <a:pt x="21294" y="42257"/>
                      <a:pt x="26178" y="32134"/>
                    </a:cubicBezTo>
                    <a:cubicBezTo>
                      <a:pt x="31569" y="22294"/>
                      <a:pt x="34330" y="11223"/>
                      <a:pt x="34183" y="0"/>
                    </a:cubicBezTo>
                    <a:lnTo>
                      <a:pt x="35654" y="0"/>
                    </a:lnTo>
                    <a:cubicBezTo>
                      <a:pt x="35736" y="11459"/>
                      <a:pt x="32876" y="22741"/>
                      <a:pt x="27355" y="32782"/>
                    </a:cubicBezTo>
                    <a:cubicBezTo>
                      <a:pt x="22353" y="42904"/>
                      <a:pt x="16350" y="52556"/>
                      <a:pt x="12348" y="63032"/>
                    </a:cubicBezTo>
                    <a:cubicBezTo>
                      <a:pt x="4285" y="83808"/>
                      <a:pt x="-2071" y="106467"/>
                      <a:pt x="2284" y="128772"/>
                    </a:cubicBezTo>
                    <a:cubicBezTo>
                      <a:pt x="4403" y="139837"/>
                      <a:pt x="8169" y="150489"/>
                      <a:pt x="10523" y="161612"/>
                    </a:cubicBezTo>
                    <a:cubicBezTo>
                      <a:pt x="12760" y="172665"/>
                      <a:pt x="14290" y="183853"/>
                      <a:pt x="15114" y="195100"/>
                    </a:cubicBezTo>
                    <a:cubicBezTo>
                      <a:pt x="15761" y="206383"/>
                      <a:pt x="17921" y="217524"/>
                      <a:pt x="21529" y="228235"/>
                    </a:cubicBezTo>
                    <a:cubicBezTo>
                      <a:pt x="25902" y="238570"/>
                      <a:pt x="31328" y="248434"/>
                      <a:pt x="37714" y="2576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00A49494-E459-4091-BD66-C99F8697E840}"/>
                  </a:ext>
                </a:extLst>
              </p:cNvPr>
              <p:cNvSpPr/>
              <p:nvPr/>
            </p:nvSpPr>
            <p:spPr>
              <a:xfrm>
                <a:off x="7481569" y="4735195"/>
                <a:ext cx="22233" cy="142426"/>
              </a:xfrm>
              <a:custGeom>
                <a:avLst/>
                <a:gdLst>
                  <a:gd name="connsiteX0" fmla="*/ 22234 w 22233"/>
                  <a:gd name="connsiteY0" fmla="*/ 142426 h 142426"/>
                  <a:gd name="connsiteX1" fmla="*/ 2812 w 22233"/>
                  <a:gd name="connsiteY1" fmla="*/ 110645 h 142426"/>
                  <a:gd name="connsiteX2" fmla="*/ 2282 w 22233"/>
                  <a:gd name="connsiteY2" fmla="*/ 73508 h 142426"/>
                  <a:gd name="connsiteX3" fmla="*/ 11287 w 22233"/>
                  <a:gd name="connsiteY3" fmla="*/ 37137 h 142426"/>
                  <a:gd name="connsiteX4" fmla="*/ 10051 w 22233"/>
                  <a:gd name="connsiteY4" fmla="*/ 294 h 142426"/>
                  <a:gd name="connsiteX5" fmla="*/ 10875 w 22233"/>
                  <a:gd name="connsiteY5" fmla="*/ 0 h 142426"/>
                  <a:gd name="connsiteX6" fmla="*/ 11934 w 22233"/>
                  <a:gd name="connsiteY6" fmla="*/ 37313 h 142426"/>
                  <a:gd name="connsiteX7" fmla="*/ 2694 w 22233"/>
                  <a:gd name="connsiteY7" fmla="*/ 73626 h 142426"/>
                  <a:gd name="connsiteX8" fmla="*/ 3048 w 22233"/>
                  <a:gd name="connsiteY8" fmla="*/ 110586 h 142426"/>
                  <a:gd name="connsiteX9" fmla="*/ 22234 w 22233"/>
                  <a:gd name="connsiteY9" fmla="*/ 142426 h 14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33" h="142426">
                    <a:moveTo>
                      <a:pt x="22234" y="142426"/>
                    </a:moveTo>
                    <a:cubicBezTo>
                      <a:pt x="13706" y="133233"/>
                      <a:pt x="7109" y="122428"/>
                      <a:pt x="2812" y="110645"/>
                    </a:cubicBezTo>
                    <a:cubicBezTo>
                      <a:pt x="-749" y="98545"/>
                      <a:pt x="-931" y="85703"/>
                      <a:pt x="2282" y="73508"/>
                    </a:cubicBezTo>
                    <a:cubicBezTo>
                      <a:pt x="4872" y="61267"/>
                      <a:pt x="9051" y="49437"/>
                      <a:pt x="11287" y="37137"/>
                    </a:cubicBezTo>
                    <a:cubicBezTo>
                      <a:pt x="14089" y="24960"/>
                      <a:pt x="13665" y="12259"/>
                      <a:pt x="10051" y="294"/>
                    </a:cubicBezTo>
                    <a:lnTo>
                      <a:pt x="10875" y="0"/>
                    </a:lnTo>
                    <a:cubicBezTo>
                      <a:pt x="14459" y="12136"/>
                      <a:pt x="14824" y="24995"/>
                      <a:pt x="11934" y="37313"/>
                    </a:cubicBezTo>
                    <a:cubicBezTo>
                      <a:pt x="9639" y="49614"/>
                      <a:pt x="5402" y="61443"/>
                      <a:pt x="2694" y="73626"/>
                    </a:cubicBezTo>
                    <a:cubicBezTo>
                      <a:pt x="-548" y="85750"/>
                      <a:pt x="-425" y="98527"/>
                      <a:pt x="3048" y="110586"/>
                    </a:cubicBezTo>
                    <a:cubicBezTo>
                      <a:pt x="7244" y="122381"/>
                      <a:pt x="13771" y="133204"/>
                      <a:pt x="22234" y="14242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5E33B562-44BD-40D5-B12D-62DC71E102AC}"/>
                  </a:ext>
                </a:extLst>
              </p:cNvPr>
              <p:cNvSpPr/>
              <p:nvPr/>
            </p:nvSpPr>
            <p:spPr>
              <a:xfrm>
                <a:off x="7664390" y="3024108"/>
                <a:ext cx="51110" cy="88216"/>
              </a:xfrm>
              <a:custGeom>
                <a:avLst/>
                <a:gdLst>
                  <a:gd name="connsiteX0" fmla="*/ 51110 w 51110"/>
                  <a:gd name="connsiteY0" fmla="*/ 737 h 88216"/>
                  <a:gd name="connsiteX1" fmla="*/ 9913 w 51110"/>
                  <a:gd name="connsiteY1" fmla="*/ 15274 h 88216"/>
                  <a:gd name="connsiteX2" fmla="*/ 7970 w 51110"/>
                  <a:gd name="connsiteY2" fmla="*/ 85898 h 88216"/>
                  <a:gd name="connsiteX3" fmla="*/ 51110 w 51110"/>
                  <a:gd name="connsiteY3" fmla="*/ 737 h 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10" h="88216">
                    <a:moveTo>
                      <a:pt x="51110" y="737"/>
                    </a:moveTo>
                    <a:cubicBezTo>
                      <a:pt x="29511" y="-1676"/>
                      <a:pt x="19270" y="1502"/>
                      <a:pt x="9913" y="15274"/>
                    </a:cubicBezTo>
                    <a:cubicBezTo>
                      <a:pt x="555" y="29046"/>
                      <a:pt x="-5801" y="66889"/>
                      <a:pt x="7970" y="85898"/>
                    </a:cubicBezTo>
                    <a:cubicBezTo>
                      <a:pt x="21742" y="104908"/>
                      <a:pt x="51110" y="737"/>
                      <a:pt x="51110" y="73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993A857A-503D-4238-ADF3-A7B033008C48}"/>
                  </a:ext>
                </a:extLst>
              </p:cNvPr>
              <p:cNvSpPr/>
              <p:nvPr/>
            </p:nvSpPr>
            <p:spPr>
              <a:xfrm>
                <a:off x="7664390" y="3024108"/>
                <a:ext cx="51110" cy="88216"/>
              </a:xfrm>
              <a:custGeom>
                <a:avLst/>
                <a:gdLst>
                  <a:gd name="connsiteX0" fmla="*/ 51110 w 51110"/>
                  <a:gd name="connsiteY0" fmla="*/ 737 h 88216"/>
                  <a:gd name="connsiteX1" fmla="*/ 9913 w 51110"/>
                  <a:gd name="connsiteY1" fmla="*/ 15274 h 88216"/>
                  <a:gd name="connsiteX2" fmla="*/ 7970 w 51110"/>
                  <a:gd name="connsiteY2" fmla="*/ 85898 h 88216"/>
                  <a:gd name="connsiteX3" fmla="*/ 51110 w 51110"/>
                  <a:gd name="connsiteY3" fmla="*/ 737 h 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10" h="88216">
                    <a:moveTo>
                      <a:pt x="51110" y="737"/>
                    </a:moveTo>
                    <a:cubicBezTo>
                      <a:pt x="29511" y="-1676"/>
                      <a:pt x="19270" y="1502"/>
                      <a:pt x="9913" y="15274"/>
                    </a:cubicBezTo>
                    <a:cubicBezTo>
                      <a:pt x="555" y="29046"/>
                      <a:pt x="-5801" y="66889"/>
                      <a:pt x="7970" y="85898"/>
                    </a:cubicBezTo>
                    <a:cubicBezTo>
                      <a:pt x="21742" y="104908"/>
                      <a:pt x="51110" y="737"/>
                      <a:pt x="51110" y="73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BADEBCF5-8E9A-4142-B390-F244FBDB1F95}"/>
                  </a:ext>
                </a:extLst>
              </p:cNvPr>
              <p:cNvSpPr/>
              <p:nvPr/>
            </p:nvSpPr>
            <p:spPr>
              <a:xfrm>
                <a:off x="7670449" y="2978119"/>
                <a:ext cx="129540" cy="193247"/>
              </a:xfrm>
              <a:custGeom>
                <a:avLst/>
                <a:gdLst>
                  <a:gd name="connsiteX0" fmla="*/ 38636 w 129540"/>
                  <a:gd name="connsiteY0" fmla="*/ 51787 h 193247"/>
                  <a:gd name="connsiteX1" fmla="*/ 10622 w 129540"/>
                  <a:gd name="connsiteY1" fmla="*/ 80625 h 193247"/>
                  <a:gd name="connsiteX2" fmla="*/ 4030 w 129540"/>
                  <a:gd name="connsiteY2" fmla="*/ 138655 h 193247"/>
                  <a:gd name="connsiteX3" fmla="*/ 24629 w 129540"/>
                  <a:gd name="connsiteY3" fmla="*/ 164198 h 193247"/>
                  <a:gd name="connsiteX4" fmla="*/ 67063 w 129540"/>
                  <a:gd name="connsiteY4" fmla="*/ 191447 h 193247"/>
                  <a:gd name="connsiteX5" fmla="*/ 99197 w 129540"/>
                  <a:gd name="connsiteY5" fmla="*/ 180677 h 193247"/>
                  <a:gd name="connsiteX6" fmla="*/ 111556 w 129540"/>
                  <a:gd name="connsiteY6" fmla="*/ 149779 h 193247"/>
                  <a:gd name="connsiteX7" fmla="*/ 117736 w 129540"/>
                  <a:gd name="connsiteY7" fmla="*/ 125060 h 193247"/>
                  <a:gd name="connsiteX8" fmla="*/ 72830 w 129540"/>
                  <a:gd name="connsiteY8" fmla="*/ 56731 h 193247"/>
                  <a:gd name="connsiteX9" fmla="*/ 103317 w 129540"/>
                  <a:gd name="connsiteY9" fmla="*/ 23773 h 193247"/>
                  <a:gd name="connsiteX10" fmla="*/ 107848 w 129540"/>
                  <a:gd name="connsiteY10" fmla="*/ 34484 h 193247"/>
                  <a:gd name="connsiteX11" fmla="*/ 120208 w 129540"/>
                  <a:gd name="connsiteY11" fmla="*/ 73622 h 193247"/>
                  <a:gd name="connsiteX12" fmla="*/ 116147 w 129540"/>
                  <a:gd name="connsiteY12" fmla="*/ 5351 h 193247"/>
                  <a:gd name="connsiteX13" fmla="*/ 38636 w 129540"/>
                  <a:gd name="connsiteY13" fmla="*/ 51787 h 19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540" h="193247">
                    <a:moveTo>
                      <a:pt x="38636" y="51787"/>
                    </a:moveTo>
                    <a:cubicBezTo>
                      <a:pt x="32457" y="62498"/>
                      <a:pt x="23393" y="65382"/>
                      <a:pt x="10622" y="80625"/>
                    </a:cubicBezTo>
                    <a:cubicBezTo>
                      <a:pt x="-2149" y="95869"/>
                      <a:pt x="-2149" y="125472"/>
                      <a:pt x="4030" y="138655"/>
                    </a:cubicBezTo>
                    <a:cubicBezTo>
                      <a:pt x="10210" y="151838"/>
                      <a:pt x="17214" y="153074"/>
                      <a:pt x="24629" y="164198"/>
                    </a:cubicBezTo>
                    <a:cubicBezTo>
                      <a:pt x="32045" y="175321"/>
                      <a:pt x="50172" y="186915"/>
                      <a:pt x="67063" y="191447"/>
                    </a:cubicBezTo>
                    <a:cubicBezTo>
                      <a:pt x="83954" y="195979"/>
                      <a:pt x="92193" y="191800"/>
                      <a:pt x="99197" y="180677"/>
                    </a:cubicBezTo>
                    <a:cubicBezTo>
                      <a:pt x="105683" y="171490"/>
                      <a:pt x="109920" y="160908"/>
                      <a:pt x="111556" y="149779"/>
                    </a:cubicBezTo>
                    <a:cubicBezTo>
                      <a:pt x="112198" y="141245"/>
                      <a:pt x="114287" y="132888"/>
                      <a:pt x="117736" y="125060"/>
                    </a:cubicBezTo>
                    <a:cubicBezTo>
                      <a:pt x="121856" y="114761"/>
                      <a:pt x="135863" y="54436"/>
                      <a:pt x="72830" y="56731"/>
                    </a:cubicBezTo>
                    <a:cubicBezTo>
                      <a:pt x="75714" y="35308"/>
                      <a:pt x="95077" y="21419"/>
                      <a:pt x="103317" y="23773"/>
                    </a:cubicBezTo>
                    <a:cubicBezTo>
                      <a:pt x="111556" y="26127"/>
                      <a:pt x="107848" y="34484"/>
                      <a:pt x="107848" y="34484"/>
                    </a:cubicBezTo>
                    <a:cubicBezTo>
                      <a:pt x="107848" y="34484"/>
                      <a:pt x="122268" y="47255"/>
                      <a:pt x="120208" y="73622"/>
                    </a:cubicBezTo>
                    <a:cubicBezTo>
                      <a:pt x="133803" y="44783"/>
                      <a:pt x="132626" y="16887"/>
                      <a:pt x="116147" y="5351"/>
                    </a:cubicBezTo>
                    <a:cubicBezTo>
                      <a:pt x="99668" y="-6184"/>
                      <a:pt x="59647" y="-2594"/>
                      <a:pt x="38636" y="5178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69F0E63E-C307-4146-BFDF-731267F14E47}"/>
                  </a:ext>
                </a:extLst>
              </p:cNvPr>
              <p:cNvSpPr/>
              <p:nvPr/>
            </p:nvSpPr>
            <p:spPr>
              <a:xfrm>
                <a:off x="7670449" y="2978119"/>
                <a:ext cx="129540" cy="193247"/>
              </a:xfrm>
              <a:custGeom>
                <a:avLst/>
                <a:gdLst>
                  <a:gd name="connsiteX0" fmla="*/ 38636 w 129540"/>
                  <a:gd name="connsiteY0" fmla="*/ 51787 h 193247"/>
                  <a:gd name="connsiteX1" fmla="*/ 10622 w 129540"/>
                  <a:gd name="connsiteY1" fmla="*/ 80625 h 193247"/>
                  <a:gd name="connsiteX2" fmla="*/ 4030 w 129540"/>
                  <a:gd name="connsiteY2" fmla="*/ 138655 h 193247"/>
                  <a:gd name="connsiteX3" fmla="*/ 24629 w 129540"/>
                  <a:gd name="connsiteY3" fmla="*/ 164198 h 193247"/>
                  <a:gd name="connsiteX4" fmla="*/ 67063 w 129540"/>
                  <a:gd name="connsiteY4" fmla="*/ 191447 h 193247"/>
                  <a:gd name="connsiteX5" fmla="*/ 99197 w 129540"/>
                  <a:gd name="connsiteY5" fmla="*/ 180677 h 193247"/>
                  <a:gd name="connsiteX6" fmla="*/ 111556 w 129540"/>
                  <a:gd name="connsiteY6" fmla="*/ 149779 h 193247"/>
                  <a:gd name="connsiteX7" fmla="*/ 117736 w 129540"/>
                  <a:gd name="connsiteY7" fmla="*/ 125060 h 193247"/>
                  <a:gd name="connsiteX8" fmla="*/ 72830 w 129540"/>
                  <a:gd name="connsiteY8" fmla="*/ 56731 h 193247"/>
                  <a:gd name="connsiteX9" fmla="*/ 103317 w 129540"/>
                  <a:gd name="connsiteY9" fmla="*/ 23773 h 193247"/>
                  <a:gd name="connsiteX10" fmla="*/ 107848 w 129540"/>
                  <a:gd name="connsiteY10" fmla="*/ 34484 h 193247"/>
                  <a:gd name="connsiteX11" fmla="*/ 120208 w 129540"/>
                  <a:gd name="connsiteY11" fmla="*/ 73622 h 193247"/>
                  <a:gd name="connsiteX12" fmla="*/ 116147 w 129540"/>
                  <a:gd name="connsiteY12" fmla="*/ 5351 h 193247"/>
                  <a:gd name="connsiteX13" fmla="*/ 38636 w 129540"/>
                  <a:gd name="connsiteY13" fmla="*/ 51787 h 19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540" h="193247">
                    <a:moveTo>
                      <a:pt x="38636" y="51787"/>
                    </a:moveTo>
                    <a:cubicBezTo>
                      <a:pt x="32457" y="62498"/>
                      <a:pt x="23393" y="65382"/>
                      <a:pt x="10622" y="80625"/>
                    </a:cubicBezTo>
                    <a:cubicBezTo>
                      <a:pt x="-2149" y="95869"/>
                      <a:pt x="-2149" y="125472"/>
                      <a:pt x="4030" y="138655"/>
                    </a:cubicBezTo>
                    <a:cubicBezTo>
                      <a:pt x="10210" y="151838"/>
                      <a:pt x="17214" y="153074"/>
                      <a:pt x="24629" y="164198"/>
                    </a:cubicBezTo>
                    <a:cubicBezTo>
                      <a:pt x="32045" y="175321"/>
                      <a:pt x="50172" y="186915"/>
                      <a:pt x="67063" y="191447"/>
                    </a:cubicBezTo>
                    <a:cubicBezTo>
                      <a:pt x="83954" y="195979"/>
                      <a:pt x="92193" y="191800"/>
                      <a:pt x="99197" y="180677"/>
                    </a:cubicBezTo>
                    <a:cubicBezTo>
                      <a:pt x="105683" y="171490"/>
                      <a:pt x="109920" y="160908"/>
                      <a:pt x="111556" y="149779"/>
                    </a:cubicBezTo>
                    <a:cubicBezTo>
                      <a:pt x="112198" y="141245"/>
                      <a:pt x="114287" y="132888"/>
                      <a:pt x="117736" y="125060"/>
                    </a:cubicBezTo>
                    <a:cubicBezTo>
                      <a:pt x="121856" y="114761"/>
                      <a:pt x="135863" y="54436"/>
                      <a:pt x="72830" y="56731"/>
                    </a:cubicBezTo>
                    <a:cubicBezTo>
                      <a:pt x="75714" y="35308"/>
                      <a:pt x="95077" y="21419"/>
                      <a:pt x="103317" y="23773"/>
                    </a:cubicBezTo>
                    <a:cubicBezTo>
                      <a:pt x="111556" y="26127"/>
                      <a:pt x="107848" y="34484"/>
                      <a:pt x="107848" y="34484"/>
                    </a:cubicBezTo>
                    <a:cubicBezTo>
                      <a:pt x="107848" y="34484"/>
                      <a:pt x="122268" y="47255"/>
                      <a:pt x="120208" y="73622"/>
                    </a:cubicBezTo>
                    <a:cubicBezTo>
                      <a:pt x="133803" y="44783"/>
                      <a:pt x="132626" y="16887"/>
                      <a:pt x="116147" y="5351"/>
                    </a:cubicBezTo>
                    <a:cubicBezTo>
                      <a:pt x="99668" y="-6184"/>
                      <a:pt x="59647" y="-2594"/>
                      <a:pt x="38636" y="5178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B204205D-71DB-4F94-83C1-8E8B4F550FED}"/>
                  </a:ext>
                </a:extLst>
              </p:cNvPr>
              <p:cNvSpPr/>
              <p:nvPr/>
            </p:nvSpPr>
            <p:spPr>
              <a:xfrm>
                <a:off x="7670449" y="2995362"/>
                <a:ext cx="114623" cy="176248"/>
              </a:xfrm>
              <a:custGeom>
                <a:avLst/>
                <a:gdLst>
                  <a:gd name="connsiteX0" fmla="*/ 99197 w 114623"/>
                  <a:gd name="connsiteY0" fmla="*/ 163434 h 176248"/>
                  <a:gd name="connsiteX1" fmla="*/ 105082 w 114623"/>
                  <a:gd name="connsiteY1" fmla="*/ 152428 h 176248"/>
                  <a:gd name="connsiteX2" fmla="*/ 83365 w 114623"/>
                  <a:gd name="connsiteY2" fmla="*/ 164199 h 176248"/>
                  <a:gd name="connsiteX3" fmla="*/ 49230 w 114623"/>
                  <a:gd name="connsiteY3" fmla="*/ 138774 h 176248"/>
                  <a:gd name="connsiteX4" fmla="*/ 21569 w 114623"/>
                  <a:gd name="connsiteY4" fmla="*/ 94869 h 176248"/>
                  <a:gd name="connsiteX5" fmla="*/ 43639 w 114623"/>
                  <a:gd name="connsiteY5" fmla="*/ 58203 h 176248"/>
                  <a:gd name="connsiteX6" fmla="*/ 90487 w 114623"/>
                  <a:gd name="connsiteY6" fmla="*/ 60322 h 176248"/>
                  <a:gd name="connsiteX7" fmla="*/ 72830 w 114623"/>
                  <a:gd name="connsiteY7" fmla="*/ 39782 h 176248"/>
                  <a:gd name="connsiteX8" fmla="*/ 103317 w 114623"/>
                  <a:gd name="connsiteY8" fmla="*/ 6824 h 176248"/>
                  <a:gd name="connsiteX9" fmla="*/ 107848 w 114623"/>
                  <a:gd name="connsiteY9" fmla="*/ 17535 h 176248"/>
                  <a:gd name="connsiteX10" fmla="*/ 113439 w 114623"/>
                  <a:gd name="connsiteY10" fmla="*/ 24774 h 176248"/>
                  <a:gd name="connsiteX11" fmla="*/ 114322 w 114623"/>
                  <a:gd name="connsiteY11" fmla="*/ 11885 h 176248"/>
                  <a:gd name="connsiteX12" fmla="*/ 93076 w 114623"/>
                  <a:gd name="connsiteY12" fmla="*/ 1292 h 176248"/>
                  <a:gd name="connsiteX13" fmla="*/ 67357 w 114623"/>
                  <a:gd name="connsiteY13" fmla="*/ 24480 h 176248"/>
                  <a:gd name="connsiteX14" fmla="*/ 52043 w 114623"/>
                  <a:gd name="connsiteY14" fmla="*/ 26104 h 176248"/>
                  <a:gd name="connsiteX15" fmla="*/ 48230 w 114623"/>
                  <a:gd name="connsiteY15" fmla="*/ 15416 h 176248"/>
                  <a:gd name="connsiteX16" fmla="*/ 38636 w 114623"/>
                  <a:gd name="connsiteY16" fmla="*/ 34838 h 176248"/>
                  <a:gd name="connsiteX17" fmla="*/ 10622 w 114623"/>
                  <a:gd name="connsiteY17" fmla="*/ 63677 h 176248"/>
                  <a:gd name="connsiteX18" fmla="*/ 4030 w 114623"/>
                  <a:gd name="connsiteY18" fmla="*/ 121706 h 176248"/>
                  <a:gd name="connsiteX19" fmla="*/ 24629 w 114623"/>
                  <a:gd name="connsiteY19" fmla="*/ 147249 h 176248"/>
                  <a:gd name="connsiteX20" fmla="*/ 67063 w 114623"/>
                  <a:gd name="connsiteY20" fmla="*/ 174498 h 176248"/>
                  <a:gd name="connsiteX21" fmla="*/ 99197 w 114623"/>
                  <a:gd name="connsiteY21" fmla="*/ 163434 h 17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4623" h="176248">
                    <a:moveTo>
                      <a:pt x="99197" y="163434"/>
                    </a:moveTo>
                    <a:cubicBezTo>
                      <a:pt x="101351" y="159873"/>
                      <a:pt x="103317" y="156195"/>
                      <a:pt x="105082" y="152428"/>
                    </a:cubicBezTo>
                    <a:cubicBezTo>
                      <a:pt x="100386" y="159867"/>
                      <a:pt x="92158" y="164328"/>
                      <a:pt x="83365" y="164199"/>
                    </a:cubicBezTo>
                    <a:cubicBezTo>
                      <a:pt x="67769" y="164787"/>
                      <a:pt x="58176" y="152428"/>
                      <a:pt x="49230" y="138774"/>
                    </a:cubicBezTo>
                    <a:cubicBezTo>
                      <a:pt x="40284" y="125120"/>
                      <a:pt x="22098" y="120000"/>
                      <a:pt x="21569" y="94869"/>
                    </a:cubicBezTo>
                    <a:cubicBezTo>
                      <a:pt x="21039" y="69739"/>
                      <a:pt x="32986" y="53671"/>
                      <a:pt x="43639" y="58203"/>
                    </a:cubicBezTo>
                    <a:cubicBezTo>
                      <a:pt x="58694" y="63576"/>
                      <a:pt x="75008" y="64312"/>
                      <a:pt x="90487" y="60322"/>
                    </a:cubicBezTo>
                    <a:cubicBezTo>
                      <a:pt x="103022" y="55908"/>
                      <a:pt x="72830" y="39782"/>
                      <a:pt x="72830" y="39782"/>
                    </a:cubicBezTo>
                    <a:cubicBezTo>
                      <a:pt x="75714" y="18359"/>
                      <a:pt x="95077" y="4470"/>
                      <a:pt x="103317" y="6824"/>
                    </a:cubicBezTo>
                    <a:cubicBezTo>
                      <a:pt x="111556" y="9178"/>
                      <a:pt x="107848" y="17535"/>
                      <a:pt x="107848" y="17535"/>
                    </a:cubicBezTo>
                    <a:cubicBezTo>
                      <a:pt x="110038" y="19677"/>
                      <a:pt x="111921" y="22114"/>
                      <a:pt x="113439" y="24774"/>
                    </a:cubicBezTo>
                    <a:cubicBezTo>
                      <a:pt x="114623" y="20584"/>
                      <a:pt x="114923" y="16199"/>
                      <a:pt x="114322" y="11885"/>
                    </a:cubicBezTo>
                    <a:cubicBezTo>
                      <a:pt x="112674" y="997"/>
                      <a:pt x="105377" y="-2063"/>
                      <a:pt x="93076" y="1292"/>
                    </a:cubicBezTo>
                    <a:cubicBezTo>
                      <a:pt x="80776" y="4646"/>
                      <a:pt x="74890" y="16652"/>
                      <a:pt x="67357" y="24480"/>
                    </a:cubicBezTo>
                    <a:cubicBezTo>
                      <a:pt x="63579" y="29159"/>
                      <a:pt x="56722" y="29883"/>
                      <a:pt x="52043" y="26104"/>
                    </a:cubicBezTo>
                    <a:cubicBezTo>
                      <a:pt x="48871" y="23538"/>
                      <a:pt x="47400" y="19413"/>
                      <a:pt x="48230" y="15416"/>
                    </a:cubicBezTo>
                    <a:cubicBezTo>
                      <a:pt x="44439" y="21578"/>
                      <a:pt x="41226" y="28082"/>
                      <a:pt x="38636" y="34838"/>
                    </a:cubicBezTo>
                    <a:cubicBezTo>
                      <a:pt x="32457" y="45550"/>
                      <a:pt x="23393" y="48433"/>
                      <a:pt x="10622" y="63677"/>
                    </a:cubicBezTo>
                    <a:cubicBezTo>
                      <a:pt x="-2149" y="78920"/>
                      <a:pt x="-2149" y="108523"/>
                      <a:pt x="4030" y="121706"/>
                    </a:cubicBezTo>
                    <a:cubicBezTo>
                      <a:pt x="10210" y="134890"/>
                      <a:pt x="17214" y="136126"/>
                      <a:pt x="24629" y="147249"/>
                    </a:cubicBezTo>
                    <a:cubicBezTo>
                      <a:pt x="32045" y="158372"/>
                      <a:pt x="50172" y="169967"/>
                      <a:pt x="67063" y="174498"/>
                    </a:cubicBezTo>
                    <a:cubicBezTo>
                      <a:pt x="83954" y="179030"/>
                      <a:pt x="92193" y="174557"/>
                      <a:pt x="99197" y="163434"/>
                    </a:cubicBezTo>
                    <a:close/>
                  </a:path>
                </a:pathLst>
              </a:custGeom>
              <a:solidFill>
                <a:srgbClr val="C53F3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C0DB7E72-C949-4EEA-99A3-BD3F6384A653}"/>
                  </a:ext>
                </a:extLst>
              </p:cNvPr>
              <p:cNvSpPr/>
              <p:nvPr/>
            </p:nvSpPr>
            <p:spPr>
              <a:xfrm>
                <a:off x="7679482" y="3034320"/>
                <a:ext cx="105171" cy="135658"/>
              </a:xfrm>
              <a:custGeom>
                <a:avLst/>
                <a:gdLst>
                  <a:gd name="connsiteX0" fmla="*/ 20658 w 105171"/>
                  <a:gd name="connsiteY0" fmla="*/ 62562 h 135658"/>
                  <a:gd name="connsiteX1" fmla="*/ 18892 w 105171"/>
                  <a:gd name="connsiteY1" fmla="*/ 60678 h 135658"/>
                  <a:gd name="connsiteX2" fmla="*/ 15125 w 105171"/>
                  <a:gd name="connsiteY2" fmla="*/ 57853 h 135658"/>
                  <a:gd name="connsiteX3" fmla="*/ 11418 w 105171"/>
                  <a:gd name="connsiteY3" fmla="*/ 55146 h 135658"/>
                  <a:gd name="connsiteX4" fmla="*/ 10770 w 105171"/>
                  <a:gd name="connsiteY4" fmla="*/ 54381 h 135658"/>
                  <a:gd name="connsiteX5" fmla="*/ 9475 w 105171"/>
                  <a:gd name="connsiteY5" fmla="*/ 50967 h 135658"/>
                  <a:gd name="connsiteX6" fmla="*/ 8710 w 105171"/>
                  <a:gd name="connsiteY6" fmla="*/ 42081 h 135658"/>
                  <a:gd name="connsiteX7" fmla="*/ 12948 w 105171"/>
                  <a:gd name="connsiteY7" fmla="*/ 27544 h 135658"/>
                  <a:gd name="connsiteX8" fmla="*/ 11006 w 105171"/>
                  <a:gd name="connsiteY8" fmla="*/ 14596 h 135658"/>
                  <a:gd name="connsiteX9" fmla="*/ 11006 w 105171"/>
                  <a:gd name="connsiteY9" fmla="*/ 14596 h 135658"/>
                  <a:gd name="connsiteX10" fmla="*/ 9652 w 105171"/>
                  <a:gd name="connsiteY10" fmla="*/ 15949 h 135658"/>
                  <a:gd name="connsiteX11" fmla="*/ 11241 w 105171"/>
                  <a:gd name="connsiteY11" fmla="*/ 25013 h 135658"/>
                  <a:gd name="connsiteX12" fmla="*/ 11241 w 105171"/>
                  <a:gd name="connsiteY12" fmla="*/ 25013 h 135658"/>
                  <a:gd name="connsiteX13" fmla="*/ 10241 w 105171"/>
                  <a:gd name="connsiteY13" fmla="*/ 27367 h 135658"/>
                  <a:gd name="connsiteX14" fmla="*/ 9005 w 105171"/>
                  <a:gd name="connsiteY14" fmla="*/ 29957 h 135658"/>
                  <a:gd name="connsiteX15" fmla="*/ 5709 w 105171"/>
                  <a:gd name="connsiteY15" fmla="*/ 34783 h 135658"/>
                  <a:gd name="connsiteX16" fmla="*/ 2295 w 105171"/>
                  <a:gd name="connsiteY16" fmla="*/ 39197 h 135658"/>
                  <a:gd name="connsiteX17" fmla="*/ 0 w 105171"/>
                  <a:gd name="connsiteY17" fmla="*/ 44493 h 135658"/>
                  <a:gd name="connsiteX18" fmla="*/ 412 w 105171"/>
                  <a:gd name="connsiteY18" fmla="*/ 44493 h 135658"/>
                  <a:gd name="connsiteX19" fmla="*/ 3414 w 105171"/>
                  <a:gd name="connsiteY19" fmla="*/ 39020 h 135658"/>
                  <a:gd name="connsiteX20" fmla="*/ 7121 w 105171"/>
                  <a:gd name="connsiteY20" fmla="*/ 34724 h 135658"/>
                  <a:gd name="connsiteX21" fmla="*/ 9946 w 105171"/>
                  <a:gd name="connsiteY21" fmla="*/ 30427 h 135658"/>
                  <a:gd name="connsiteX22" fmla="*/ 11064 w 105171"/>
                  <a:gd name="connsiteY22" fmla="*/ 28368 h 135658"/>
                  <a:gd name="connsiteX23" fmla="*/ 9652 w 105171"/>
                  <a:gd name="connsiteY23" fmla="*/ 34253 h 135658"/>
                  <a:gd name="connsiteX24" fmla="*/ 6945 w 105171"/>
                  <a:gd name="connsiteY24" fmla="*/ 47083 h 135658"/>
                  <a:gd name="connsiteX25" fmla="*/ 8475 w 105171"/>
                  <a:gd name="connsiteY25" fmla="*/ 52027 h 135658"/>
                  <a:gd name="connsiteX26" fmla="*/ 8475 w 105171"/>
                  <a:gd name="connsiteY26" fmla="*/ 52380 h 135658"/>
                  <a:gd name="connsiteX27" fmla="*/ 9358 w 105171"/>
                  <a:gd name="connsiteY27" fmla="*/ 54381 h 135658"/>
                  <a:gd name="connsiteX28" fmla="*/ 9358 w 105171"/>
                  <a:gd name="connsiteY28" fmla="*/ 54381 h 135658"/>
                  <a:gd name="connsiteX29" fmla="*/ 9358 w 105171"/>
                  <a:gd name="connsiteY29" fmla="*/ 59795 h 135658"/>
                  <a:gd name="connsiteX30" fmla="*/ 8710 w 105171"/>
                  <a:gd name="connsiteY30" fmla="*/ 62032 h 135658"/>
                  <a:gd name="connsiteX31" fmla="*/ 12359 w 105171"/>
                  <a:gd name="connsiteY31" fmla="*/ 73803 h 135658"/>
                  <a:gd name="connsiteX32" fmla="*/ 12830 w 105171"/>
                  <a:gd name="connsiteY32" fmla="*/ 73155 h 135658"/>
                  <a:gd name="connsiteX33" fmla="*/ 10182 w 105171"/>
                  <a:gd name="connsiteY33" fmla="*/ 60796 h 135658"/>
                  <a:gd name="connsiteX34" fmla="*/ 10829 w 105171"/>
                  <a:gd name="connsiteY34" fmla="*/ 56676 h 135658"/>
                  <a:gd name="connsiteX35" fmla="*/ 14007 w 105171"/>
                  <a:gd name="connsiteY35" fmla="*/ 59148 h 135658"/>
                  <a:gd name="connsiteX36" fmla="*/ 17950 w 105171"/>
                  <a:gd name="connsiteY36" fmla="*/ 62032 h 135658"/>
                  <a:gd name="connsiteX37" fmla="*/ 19893 w 105171"/>
                  <a:gd name="connsiteY37" fmla="*/ 63915 h 135658"/>
                  <a:gd name="connsiteX38" fmla="*/ 21599 w 105171"/>
                  <a:gd name="connsiteY38" fmla="*/ 65975 h 135658"/>
                  <a:gd name="connsiteX39" fmla="*/ 22011 w 105171"/>
                  <a:gd name="connsiteY39" fmla="*/ 65210 h 135658"/>
                  <a:gd name="connsiteX40" fmla="*/ 20658 w 105171"/>
                  <a:gd name="connsiteY40" fmla="*/ 62562 h 135658"/>
                  <a:gd name="connsiteX41" fmla="*/ 83926 w 105171"/>
                  <a:gd name="connsiteY41" fmla="*/ 44905 h 135658"/>
                  <a:gd name="connsiteX42" fmla="*/ 84220 w 105171"/>
                  <a:gd name="connsiteY42" fmla="*/ 46553 h 135658"/>
                  <a:gd name="connsiteX43" fmla="*/ 84220 w 105171"/>
                  <a:gd name="connsiteY43" fmla="*/ 49084 h 135658"/>
                  <a:gd name="connsiteX44" fmla="*/ 83631 w 105171"/>
                  <a:gd name="connsiteY44" fmla="*/ 51085 h 135658"/>
                  <a:gd name="connsiteX45" fmla="*/ 81983 w 105171"/>
                  <a:gd name="connsiteY45" fmla="*/ 55028 h 135658"/>
                  <a:gd name="connsiteX46" fmla="*/ 81101 w 105171"/>
                  <a:gd name="connsiteY46" fmla="*/ 63268 h 135658"/>
                  <a:gd name="connsiteX47" fmla="*/ 81571 w 105171"/>
                  <a:gd name="connsiteY47" fmla="*/ 62797 h 135658"/>
                  <a:gd name="connsiteX48" fmla="*/ 83514 w 105171"/>
                  <a:gd name="connsiteY48" fmla="*/ 53969 h 135658"/>
                  <a:gd name="connsiteX49" fmla="*/ 84691 w 105171"/>
                  <a:gd name="connsiteY49" fmla="*/ 50909 h 135658"/>
                  <a:gd name="connsiteX50" fmla="*/ 84691 w 105171"/>
                  <a:gd name="connsiteY50" fmla="*/ 54675 h 135658"/>
                  <a:gd name="connsiteX51" fmla="*/ 85573 w 105171"/>
                  <a:gd name="connsiteY51" fmla="*/ 60266 h 135658"/>
                  <a:gd name="connsiteX52" fmla="*/ 89163 w 105171"/>
                  <a:gd name="connsiteY52" fmla="*/ 68447 h 135658"/>
                  <a:gd name="connsiteX53" fmla="*/ 89458 w 105171"/>
                  <a:gd name="connsiteY53" fmla="*/ 68447 h 135658"/>
                  <a:gd name="connsiteX54" fmla="*/ 88810 w 105171"/>
                  <a:gd name="connsiteY54" fmla="*/ 63798 h 135658"/>
                  <a:gd name="connsiteX55" fmla="*/ 86809 w 105171"/>
                  <a:gd name="connsiteY55" fmla="*/ 59972 h 135658"/>
                  <a:gd name="connsiteX56" fmla="*/ 86162 w 105171"/>
                  <a:gd name="connsiteY56" fmla="*/ 53263 h 135658"/>
                  <a:gd name="connsiteX57" fmla="*/ 83514 w 105171"/>
                  <a:gd name="connsiteY57" fmla="*/ 39197 h 135658"/>
                  <a:gd name="connsiteX58" fmla="*/ 72096 w 105171"/>
                  <a:gd name="connsiteY58" fmla="*/ 28897 h 135658"/>
                  <a:gd name="connsiteX59" fmla="*/ 65092 w 105171"/>
                  <a:gd name="connsiteY59" fmla="*/ 21541 h 135658"/>
                  <a:gd name="connsiteX60" fmla="*/ 62503 w 105171"/>
                  <a:gd name="connsiteY60" fmla="*/ 11241 h 135658"/>
                  <a:gd name="connsiteX61" fmla="*/ 66269 w 105171"/>
                  <a:gd name="connsiteY61" fmla="*/ 0 h 135658"/>
                  <a:gd name="connsiteX62" fmla="*/ 64268 w 105171"/>
                  <a:gd name="connsiteY62" fmla="*/ 0 h 135658"/>
                  <a:gd name="connsiteX63" fmla="*/ 58383 w 105171"/>
                  <a:gd name="connsiteY63" fmla="*/ 18009 h 135658"/>
                  <a:gd name="connsiteX64" fmla="*/ 57794 w 105171"/>
                  <a:gd name="connsiteY64" fmla="*/ 23895 h 135658"/>
                  <a:gd name="connsiteX65" fmla="*/ 56735 w 105171"/>
                  <a:gd name="connsiteY65" fmla="*/ 29780 h 135658"/>
                  <a:gd name="connsiteX66" fmla="*/ 51262 w 105171"/>
                  <a:gd name="connsiteY66" fmla="*/ 37196 h 135658"/>
                  <a:gd name="connsiteX67" fmla="*/ 48495 w 105171"/>
                  <a:gd name="connsiteY67" fmla="*/ 39255 h 135658"/>
                  <a:gd name="connsiteX68" fmla="*/ 43846 w 105171"/>
                  <a:gd name="connsiteY68" fmla="*/ 43787 h 135658"/>
                  <a:gd name="connsiteX69" fmla="*/ 40079 w 105171"/>
                  <a:gd name="connsiteY69" fmla="*/ 49673 h 135658"/>
                  <a:gd name="connsiteX70" fmla="*/ 35018 w 105171"/>
                  <a:gd name="connsiteY70" fmla="*/ 54734 h 135658"/>
                  <a:gd name="connsiteX71" fmla="*/ 35018 w 105171"/>
                  <a:gd name="connsiteY71" fmla="*/ 55205 h 135658"/>
                  <a:gd name="connsiteX72" fmla="*/ 43611 w 105171"/>
                  <a:gd name="connsiteY72" fmla="*/ 45788 h 135658"/>
                  <a:gd name="connsiteX73" fmla="*/ 48613 w 105171"/>
                  <a:gd name="connsiteY73" fmla="*/ 40962 h 135658"/>
                  <a:gd name="connsiteX74" fmla="*/ 51379 w 105171"/>
                  <a:gd name="connsiteY74" fmla="*/ 38902 h 135658"/>
                  <a:gd name="connsiteX75" fmla="*/ 52733 w 105171"/>
                  <a:gd name="connsiteY75" fmla="*/ 37902 h 135658"/>
                  <a:gd name="connsiteX76" fmla="*/ 51556 w 105171"/>
                  <a:gd name="connsiteY76" fmla="*/ 39667 h 135658"/>
                  <a:gd name="connsiteX77" fmla="*/ 44199 w 105171"/>
                  <a:gd name="connsiteY77" fmla="*/ 54616 h 135658"/>
                  <a:gd name="connsiteX78" fmla="*/ 48319 w 105171"/>
                  <a:gd name="connsiteY78" fmla="*/ 71684 h 135658"/>
                  <a:gd name="connsiteX79" fmla="*/ 45788 w 105171"/>
                  <a:gd name="connsiteY79" fmla="*/ 82572 h 135658"/>
                  <a:gd name="connsiteX80" fmla="*/ 43552 w 105171"/>
                  <a:gd name="connsiteY80" fmla="*/ 84691 h 135658"/>
                  <a:gd name="connsiteX81" fmla="*/ 40786 w 105171"/>
                  <a:gd name="connsiteY81" fmla="*/ 88281 h 135658"/>
                  <a:gd name="connsiteX82" fmla="*/ 38373 w 105171"/>
                  <a:gd name="connsiteY82" fmla="*/ 92283 h 135658"/>
                  <a:gd name="connsiteX83" fmla="*/ 37137 w 105171"/>
                  <a:gd name="connsiteY83" fmla="*/ 96344 h 135658"/>
                  <a:gd name="connsiteX84" fmla="*/ 37490 w 105171"/>
                  <a:gd name="connsiteY84" fmla="*/ 96344 h 135658"/>
                  <a:gd name="connsiteX85" fmla="*/ 39432 w 105171"/>
                  <a:gd name="connsiteY85" fmla="*/ 92459 h 135658"/>
                  <a:gd name="connsiteX86" fmla="*/ 41963 w 105171"/>
                  <a:gd name="connsiteY86" fmla="*/ 89222 h 135658"/>
                  <a:gd name="connsiteX87" fmla="*/ 44670 w 105171"/>
                  <a:gd name="connsiteY87" fmla="*/ 86221 h 135658"/>
                  <a:gd name="connsiteX88" fmla="*/ 44670 w 105171"/>
                  <a:gd name="connsiteY88" fmla="*/ 86221 h 135658"/>
                  <a:gd name="connsiteX89" fmla="*/ 44081 w 105171"/>
                  <a:gd name="connsiteY89" fmla="*/ 92106 h 135658"/>
                  <a:gd name="connsiteX90" fmla="*/ 48731 w 105171"/>
                  <a:gd name="connsiteY90" fmla="*/ 106879 h 135658"/>
                  <a:gd name="connsiteX91" fmla="*/ 54616 w 105171"/>
                  <a:gd name="connsiteY91" fmla="*/ 115765 h 135658"/>
                  <a:gd name="connsiteX92" fmla="*/ 58265 w 105171"/>
                  <a:gd name="connsiteY92" fmla="*/ 128713 h 135658"/>
                  <a:gd name="connsiteX93" fmla="*/ 60855 w 105171"/>
                  <a:gd name="connsiteY93" fmla="*/ 135658 h 135658"/>
                  <a:gd name="connsiteX94" fmla="*/ 61502 w 105171"/>
                  <a:gd name="connsiteY94" fmla="*/ 135658 h 135658"/>
                  <a:gd name="connsiteX95" fmla="*/ 58501 w 105171"/>
                  <a:gd name="connsiteY95" fmla="*/ 123887 h 135658"/>
                  <a:gd name="connsiteX96" fmla="*/ 52321 w 105171"/>
                  <a:gd name="connsiteY96" fmla="*/ 110174 h 135658"/>
                  <a:gd name="connsiteX97" fmla="*/ 45376 w 105171"/>
                  <a:gd name="connsiteY97" fmla="*/ 90694 h 135658"/>
                  <a:gd name="connsiteX98" fmla="*/ 45965 w 105171"/>
                  <a:gd name="connsiteY98" fmla="*/ 86986 h 135658"/>
                  <a:gd name="connsiteX99" fmla="*/ 47024 w 105171"/>
                  <a:gd name="connsiteY99" fmla="*/ 88987 h 135658"/>
                  <a:gd name="connsiteX100" fmla="*/ 49261 w 105171"/>
                  <a:gd name="connsiteY100" fmla="*/ 92283 h 135658"/>
                  <a:gd name="connsiteX101" fmla="*/ 53204 w 105171"/>
                  <a:gd name="connsiteY101" fmla="*/ 100463 h 135658"/>
                  <a:gd name="connsiteX102" fmla="*/ 53851 w 105171"/>
                  <a:gd name="connsiteY102" fmla="*/ 100463 h 135658"/>
                  <a:gd name="connsiteX103" fmla="*/ 51026 w 105171"/>
                  <a:gd name="connsiteY103" fmla="*/ 92342 h 135658"/>
                  <a:gd name="connsiteX104" fmla="*/ 48260 w 105171"/>
                  <a:gd name="connsiteY104" fmla="*/ 88634 h 135658"/>
                  <a:gd name="connsiteX105" fmla="*/ 46553 w 105171"/>
                  <a:gd name="connsiteY105" fmla="*/ 85161 h 135658"/>
                  <a:gd name="connsiteX106" fmla="*/ 47260 w 105171"/>
                  <a:gd name="connsiteY106" fmla="*/ 83160 h 135658"/>
                  <a:gd name="connsiteX107" fmla="*/ 47260 w 105171"/>
                  <a:gd name="connsiteY107" fmla="*/ 83160 h 135658"/>
                  <a:gd name="connsiteX108" fmla="*/ 49614 w 105171"/>
                  <a:gd name="connsiteY108" fmla="*/ 73626 h 135658"/>
                  <a:gd name="connsiteX109" fmla="*/ 45612 w 105171"/>
                  <a:gd name="connsiteY109" fmla="*/ 60208 h 135658"/>
                  <a:gd name="connsiteX110" fmla="*/ 56676 w 105171"/>
                  <a:gd name="connsiteY110" fmla="*/ 35018 h 135658"/>
                  <a:gd name="connsiteX111" fmla="*/ 60914 w 105171"/>
                  <a:gd name="connsiteY111" fmla="*/ 19540 h 135658"/>
                  <a:gd name="connsiteX112" fmla="*/ 62797 w 105171"/>
                  <a:gd name="connsiteY112" fmla="*/ 22600 h 135658"/>
                  <a:gd name="connsiteX113" fmla="*/ 66623 w 105171"/>
                  <a:gd name="connsiteY113" fmla="*/ 28073 h 135658"/>
                  <a:gd name="connsiteX114" fmla="*/ 79865 w 105171"/>
                  <a:gd name="connsiteY114" fmla="*/ 38549 h 135658"/>
                  <a:gd name="connsiteX115" fmla="*/ 83926 w 105171"/>
                  <a:gd name="connsiteY115" fmla="*/ 45376 h 135658"/>
                  <a:gd name="connsiteX116" fmla="*/ 101582 w 105171"/>
                  <a:gd name="connsiteY116" fmla="*/ 84514 h 135658"/>
                  <a:gd name="connsiteX117" fmla="*/ 96697 w 105171"/>
                  <a:gd name="connsiteY117" fmla="*/ 89399 h 135658"/>
                  <a:gd name="connsiteX118" fmla="*/ 84220 w 105171"/>
                  <a:gd name="connsiteY118" fmla="*/ 96520 h 135658"/>
                  <a:gd name="connsiteX119" fmla="*/ 77981 w 105171"/>
                  <a:gd name="connsiteY119" fmla="*/ 106349 h 135658"/>
                  <a:gd name="connsiteX120" fmla="*/ 75804 w 105171"/>
                  <a:gd name="connsiteY120" fmla="*/ 113176 h 135658"/>
                  <a:gd name="connsiteX121" fmla="*/ 71331 w 105171"/>
                  <a:gd name="connsiteY121" fmla="*/ 118237 h 135658"/>
                  <a:gd name="connsiteX122" fmla="*/ 71331 w 105171"/>
                  <a:gd name="connsiteY122" fmla="*/ 118237 h 135658"/>
                  <a:gd name="connsiteX123" fmla="*/ 78688 w 105171"/>
                  <a:gd name="connsiteY123" fmla="*/ 109468 h 135658"/>
                  <a:gd name="connsiteX124" fmla="*/ 79512 w 105171"/>
                  <a:gd name="connsiteY124" fmla="*/ 106467 h 135658"/>
                  <a:gd name="connsiteX125" fmla="*/ 79865 w 105171"/>
                  <a:gd name="connsiteY125" fmla="*/ 109703 h 135658"/>
                  <a:gd name="connsiteX126" fmla="*/ 79394 w 105171"/>
                  <a:gd name="connsiteY126" fmla="*/ 118826 h 135658"/>
                  <a:gd name="connsiteX127" fmla="*/ 79688 w 105171"/>
                  <a:gd name="connsiteY127" fmla="*/ 118826 h 135658"/>
                  <a:gd name="connsiteX128" fmla="*/ 80630 w 105171"/>
                  <a:gd name="connsiteY128" fmla="*/ 110527 h 135658"/>
                  <a:gd name="connsiteX129" fmla="*/ 80630 w 105171"/>
                  <a:gd name="connsiteY129" fmla="*/ 106113 h 135658"/>
                  <a:gd name="connsiteX130" fmla="*/ 80630 w 105171"/>
                  <a:gd name="connsiteY130" fmla="*/ 104171 h 135658"/>
                  <a:gd name="connsiteX131" fmla="*/ 82042 w 105171"/>
                  <a:gd name="connsiteY131" fmla="*/ 101935 h 135658"/>
                  <a:gd name="connsiteX132" fmla="*/ 87928 w 105171"/>
                  <a:gd name="connsiteY132" fmla="*/ 97815 h 135658"/>
                  <a:gd name="connsiteX133" fmla="*/ 100051 w 105171"/>
                  <a:gd name="connsiteY133" fmla="*/ 91282 h 135658"/>
                  <a:gd name="connsiteX134" fmla="*/ 103818 w 105171"/>
                  <a:gd name="connsiteY134" fmla="*/ 87280 h 135658"/>
                  <a:gd name="connsiteX135" fmla="*/ 105172 w 105171"/>
                  <a:gd name="connsiteY135" fmla="*/ 80100 h 135658"/>
                  <a:gd name="connsiteX136" fmla="*/ 101405 w 105171"/>
                  <a:gd name="connsiteY136" fmla="*/ 84985 h 13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105171" h="135658">
                    <a:moveTo>
                      <a:pt x="20658" y="62562"/>
                    </a:moveTo>
                    <a:cubicBezTo>
                      <a:pt x="20116" y="61891"/>
                      <a:pt x="19528" y="61261"/>
                      <a:pt x="18892" y="60678"/>
                    </a:cubicBezTo>
                    <a:cubicBezTo>
                      <a:pt x="17703" y="59654"/>
                      <a:pt x="16444" y="58707"/>
                      <a:pt x="15125" y="57853"/>
                    </a:cubicBezTo>
                    <a:cubicBezTo>
                      <a:pt x="13842" y="57018"/>
                      <a:pt x="12606" y="56117"/>
                      <a:pt x="11418" y="55146"/>
                    </a:cubicBezTo>
                    <a:lnTo>
                      <a:pt x="10770" y="54381"/>
                    </a:lnTo>
                    <a:cubicBezTo>
                      <a:pt x="10399" y="53221"/>
                      <a:pt x="9970" y="52080"/>
                      <a:pt x="9475" y="50967"/>
                    </a:cubicBezTo>
                    <a:cubicBezTo>
                      <a:pt x="8198" y="48184"/>
                      <a:pt x="7928" y="45041"/>
                      <a:pt x="8710" y="42081"/>
                    </a:cubicBezTo>
                    <a:cubicBezTo>
                      <a:pt x="10499" y="37355"/>
                      <a:pt x="11912" y="32493"/>
                      <a:pt x="12948" y="27544"/>
                    </a:cubicBezTo>
                    <a:cubicBezTo>
                      <a:pt x="13313" y="23135"/>
                      <a:pt x="12648" y="18704"/>
                      <a:pt x="11006" y="14596"/>
                    </a:cubicBezTo>
                    <a:lnTo>
                      <a:pt x="11006" y="14596"/>
                    </a:lnTo>
                    <a:lnTo>
                      <a:pt x="9652" y="15949"/>
                    </a:lnTo>
                    <a:cubicBezTo>
                      <a:pt x="10770" y="18839"/>
                      <a:pt x="11312" y="21917"/>
                      <a:pt x="11241" y="25013"/>
                    </a:cubicBezTo>
                    <a:lnTo>
                      <a:pt x="11241" y="25013"/>
                    </a:lnTo>
                    <a:cubicBezTo>
                      <a:pt x="10835" y="25766"/>
                      <a:pt x="10499" y="26555"/>
                      <a:pt x="10241" y="27367"/>
                    </a:cubicBezTo>
                    <a:cubicBezTo>
                      <a:pt x="9887" y="28256"/>
                      <a:pt x="9475" y="29121"/>
                      <a:pt x="9005" y="29957"/>
                    </a:cubicBezTo>
                    <a:cubicBezTo>
                      <a:pt x="8081" y="31675"/>
                      <a:pt x="6974" y="33294"/>
                      <a:pt x="5709" y="34783"/>
                    </a:cubicBezTo>
                    <a:cubicBezTo>
                      <a:pt x="4455" y="36160"/>
                      <a:pt x="3313" y="37637"/>
                      <a:pt x="2295" y="39197"/>
                    </a:cubicBezTo>
                    <a:cubicBezTo>
                      <a:pt x="1165" y="40780"/>
                      <a:pt x="383" y="42587"/>
                      <a:pt x="0" y="44493"/>
                    </a:cubicBezTo>
                    <a:cubicBezTo>
                      <a:pt x="0" y="44964"/>
                      <a:pt x="353" y="44493"/>
                      <a:pt x="412" y="44493"/>
                    </a:cubicBezTo>
                    <a:cubicBezTo>
                      <a:pt x="995" y="42469"/>
                      <a:pt x="2025" y="40603"/>
                      <a:pt x="3414" y="39020"/>
                    </a:cubicBezTo>
                    <a:cubicBezTo>
                      <a:pt x="4591" y="37490"/>
                      <a:pt x="5944" y="36195"/>
                      <a:pt x="7121" y="34724"/>
                    </a:cubicBezTo>
                    <a:cubicBezTo>
                      <a:pt x="8169" y="33364"/>
                      <a:pt x="9116" y="31928"/>
                      <a:pt x="9946" y="30427"/>
                    </a:cubicBezTo>
                    <a:lnTo>
                      <a:pt x="11064" y="28368"/>
                    </a:lnTo>
                    <a:cubicBezTo>
                      <a:pt x="10794" y="30375"/>
                      <a:pt x="10317" y="32346"/>
                      <a:pt x="9652" y="34253"/>
                    </a:cubicBezTo>
                    <a:cubicBezTo>
                      <a:pt x="7886" y="38302"/>
                      <a:pt x="6962" y="42669"/>
                      <a:pt x="6945" y="47083"/>
                    </a:cubicBezTo>
                    <a:cubicBezTo>
                      <a:pt x="7210" y="48796"/>
                      <a:pt x="7728" y="50461"/>
                      <a:pt x="8475" y="52027"/>
                    </a:cubicBezTo>
                    <a:cubicBezTo>
                      <a:pt x="8457" y="52144"/>
                      <a:pt x="8457" y="52262"/>
                      <a:pt x="8475" y="52380"/>
                    </a:cubicBezTo>
                    <a:cubicBezTo>
                      <a:pt x="8610" y="53104"/>
                      <a:pt x="8910" y="53792"/>
                      <a:pt x="9358" y="54381"/>
                    </a:cubicBezTo>
                    <a:lnTo>
                      <a:pt x="9358" y="54381"/>
                    </a:lnTo>
                    <a:cubicBezTo>
                      <a:pt x="9887" y="56147"/>
                      <a:pt x="9887" y="58030"/>
                      <a:pt x="9358" y="59795"/>
                    </a:cubicBezTo>
                    <a:cubicBezTo>
                      <a:pt x="9358" y="60561"/>
                      <a:pt x="8887" y="61267"/>
                      <a:pt x="8710" y="62032"/>
                    </a:cubicBezTo>
                    <a:cubicBezTo>
                      <a:pt x="8410" y="66275"/>
                      <a:pt x="9717" y="70472"/>
                      <a:pt x="12359" y="73803"/>
                    </a:cubicBezTo>
                    <a:cubicBezTo>
                      <a:pt x="12359" y="74215"/>
                      <a:pt x="12948" y="73450"/>
                      <a:pt x="12830" y="73155"/>
                    </a:cubicBezTo>
                    <a:cubicBezTo>
                      <a:pt x="10017" y="69701"/>
                      <a:pt x="9028" y="65104"/>
                      <a:pt x="10182" y="60796"/>
                    </a:cubicBezTo>
                    <a:cubicBezTo>
                      <a:pt x="10605" y="59466"/>
                      <a:pt x="10823" y="58077"/>
                      <a:pt x="10829" y="56676"/>
                    </a:cubicBezTo>
                    <a:cubicBezTo>
                      <a:pt x="11836" y="57565"/>
                      <a:pt x="12901" y="58389"/>
                      <a:pt x="14007" y="59148"/>
                    </a:cubicBezTo>
                    <a:cubicBezTo>
                      <a:pt x="15367" y="60043"/>
                      <a:pt x="16685" y="61002"/>
                      <a:pt x="17950" y="62032"/>
                    </a:cubicBezTo>
                    <a:cubicBezTo>
                      <a:pt x="18657" y="62597"/>
                      <a:pt x="19304" y="63227"/>
                      <a:pt x="19893" y="63915"/>
                    </a:cubicBezTo>
                    <a:cubicBezTo>
                      <a:pt x="20481" y="64563"/>
                      <a:pt x="20952" y="65387"/>
                      <a:pt x="21599" y="65975"/>
                    </a:cubicBezTo>
                    <a:cubicBezTo>
                      <a:pt x="22247" y="66564"/>
                      <a:pt x="22129" y="65445"/>
                      <a:pt x="22011" y="65210"/>
                    </a:cubicBezTo>
                    <a:cubicBezTo>
                      <a:pt x="21723" y="64251"/>
                      <a:pt x="21264" y="63356"/>
                      <a:pt x="20658" y="62562"/>
                    </a:cubicBezTo>
                    <a:close/>
                    <a:moveTo>
                      <a:pt x="83926" y="44905"/>
                    </a:moveTo>
                    <a:cubicBezTo>
                      <a:pt x="84114" y="45435"/>
                      <a:pt x="84214" y="45994"/>
                      <a:pt x="84220" y="46553"/>
                    </a:cubicBezTo>
                    <a:cubicBezTo>
                      <a:pt x="84308" y="47395"/>
                      <a:pt x="84308" y="48242"/>
                      <a:pt x="84220" y="49084"/>
                    </a:cubicBezTo>
                    <a:cubicBezTo>
                      <a:pt x="84114" y="49773"/>
                      <a:pt x="83914" y="50450"/>
                      <a:pt x="83631" y="51085"/>
                    </a:cubicBezTo>
                    <a:cubicBezTo>
                      <a:pt x="83102" y="52439"/>
                      <a:pt x="82513" y="53734"/>
                      <a:pt x="81983" y="55028"/>
                    </a:cubicBezTo>
                    <a:cubicBezTo>
                      <a:pt x="80665" y="57565"/>
                      <a:pt x="80353" y="60508"/>
                      <a:pt x="81101" y="63268"/>
                    </a:cubicBezTo>
                    <a:cubicBezTo>
                      <a:pt x="81101" y="63680"/>
                      <a:pt x="81630" y="63268"/>
                      <a:pt x="81571" y="62797"/>
                    </a:cubicBezTo>
                    <a:cubicBezTo>
                      <a:pt x="81018" y="59713"/>
                      <a:pt x="81719" y="56535"/>
                      <a:pt x="83514" y="53969"/>
                    </a:cubicBezTo>
                    <a:cubicBezTo>
                      <a:pt x="84026" y="52998"/>
                      <a:pt x="84420" y="51974"/>
                      <a:pt x="84691" y="50909"/>
                    </a:cubicBezTo>
                    <a:cubicBezTo>
                      <a:pt x="84691" y="52144"/>
                      <a:pt x="84691" y="53380"/>
                      <a:pt x="84691" y="54675"/>
                    </a:cubicBezTo>
                    <a:cubicBezTo>
                      <a:pt x="84543" y="56582"/>
                      <a:pt x="84844" y="58501"/>
                      <a:pt x="85573" y="60266"/>
                    </a:cubicBezTo>
                    <a:cubicBezTo>
                      <a:pt x="86868" y="62915"/>
                      <a:pt x="89988" y="65033"/>
                      <a:pt x="89163" y="68447"/>
                    </a:cubicBezTo>
                    <a:cubicBezTo>
                      <a:pt x="89163" y="68447"/>
                      <a:pt x="89163" y="68859"/>
                      <a:pt x="89458" y="68447"/>
                    </a:cubicBezTo>
                    <a:cubicBezTo>
                      <a:pt x="89893" y="66876"/>
                      <a:pt x="89664" y="65192"/>
                      <a:pt x="88810" y="63798"/>
                    </a:cubicBezTo>
                    <a:cubicBezTo>
                      <a:pt x="88163" y="62503"/>
                      <a:pt x="87398" y="61267"/>
                      <a:pt x="86809" y="59972"/>
                    </a:cubicBezTo>
                    <a:cubicBezTo>
                      <a:pt x="85891" y="57859"/>
                      <a:pt x="85668" y="55511"/>
                      <a:pt x="86162" y="53263"/>
                    </a:cubicBezTo>
                    <a:cubicBezTo>
                      <a:pt x="87168" y="48407"/>
                      <a:pt x="86221" y="43352"/>
                      <a:pt x="83514" y="39197"/>
                    </a:cubicBezTo>
                    <a:cubicBezTo>
                      <a:pt x="80318" y="35142"/>
                      <a:pt x="76457" y="31657"/>
                      <a:pt x="72096" y="28897"/>
                    </a:cubicBezTo>
                    <a:cubicBezTo>
                      <a:pt x="69247" y="26990"/>
                      <a:pt x="66852" y="24477"/>
                      <a:pt x="65092" y="21541"/>
                    </a:cubicBezTo>
                    <a:cubicBezTo>
                      <a:pt x="63191" y="18457"/>
                      <a:pt x="62291" y="14861"/>
                      <a:pt x="62503" y="11241"/>
                    </a:cubicBezTo>
                    <a:cubicBezTo>
                      <a:pt x="63374" y="7374"/>
                      <a:pt x="64639" y="3614"/>
                      <a:pt x="66269" y="0"/>
                    </a:cubicBezTo>
                    <a:cubicBezTo>
                      <a:pt x="65622" y="0"/>
                      <a:pt x="64975" y="0"/>
                      <a:pt x="64268" y="0"/>
                    </a:cubicBezTo>
                    <a:cubicBezTo>
                      <a:pt x="61037" y="5509"/>
                      <a:pt x="59030" y="11653"/>
                      <a:pt x="58383" y="18009"/>
                    </a:cubicBezTo>
                    <a:cubicBezTo>
                      <a:pt x="58383" y="20010"/>
                      <a:pt x="58030" y="22011"/>
                      <a:pt x="57794" y="23895"/>
                    </a:cubicBezTo>
                    <a:cubicBezTo>
                      <a:pt x="57694" y="25896"/>
                      <a:pt x="57335" y="27873"/>
                      <a:pt x="56735" y="29780"/>
                    </a:cubicBezTo>
                    <a:cubicBezTo>
                      <a:pt x="55599" y="32693"/>
                      <a:pt x="53710" y="35253"/>
                      <a:pt x="51262" y="37196"/>
                    </a:cubicBezTo>
                    <a:lnTo>
                      <a:pt x="48495" y="39255"/>
                    </a:lnTo>
                    <a:cubicBezTo>
                      <a:pt x="46777" y="40580"/>
                      <a:pt x="45217" y="42104"/>
                      <a:pt x="43846" y="43787"/>
                    </a:cubicBezTo>
                    <a:cubicBezTo>
                      <a:pt x="42422" y="45635"/>
                      <a:pt x="41162" y="47607"/>
                      <a:pt x="40079" y="49673"/>
                    </a:cubicBezTo>
                    <a:cubicBezTo>
                      <a:pt x="39102" y="51944"/>
                      <a:pt x="37290" y="53757"/>
                      <a:pt x="35018" y="54734"/>
                    </a:cubicBezTo>
                    <a:cubicBezTo>
                      <a:pt x="35018" y="54734"/>
                      <a:pt x="35018" y="55264"/>
                      <a:pt x="35018" y="55205"/>
                    </a:cubicBezTo>
                    <a:cubicBezTo>
                      <a:pt x="39609" y="54146"/>
                      <a:pt x="40903" y="48966"/>
                      <a:pt x="43611" y="45788"/>
                    </a:cubicBezTo>
                    <a:cubicBezTo>
                      <a:pt x="45129" y="44034"/>
                      <a:pt x="46806" y="42416"/>
                      <a:pt x="48613" y="40962"/>
                    </a:cubicBezTo>
                    <a:lnTo>
                      <a:pt x="51379" y="38902"/>
                    </a:lnTo>
                    <a:lnTo>
                      <a:pt x="52733" y="37902"/>
                    </a:lnTo>
                    <a:cubicBezTo>
                      <a:pt x="52321" y="38490"/>
                      <a:pt x="52027" y="39079"/>
                      <a:pt x="51556" y="39667"/>
                    </a:cubicBezTo>
                    <a:cubicBezTo>
                      <a:pt x="47760" y="43870"/>
                      <a:pt x="45212" y="49043"/>
                      <a:pt x="44199" y="54616"/>
                    </a:cubicBezTo>
                    <a:cubicBezTo>
                      <a:pt x="43669" y="60502"/>
                      <a:pt x="47260" y="65857"/>
                      <a:pt x="48319" y="71684"/>
                    </a:cubicBezTo>
                    <a:cubicBezTo>
                      <a:pt x="48572" y="75486"/>
                      <a:pt x="47689" y="79270"/>
                      <a:pt x="45788" y="82572"/>
                    </a:cubicBezTo>
                    <a:cubicBezTo>
                      <a:pt x="44988" y="83219"/>
                      <a:pt x="44240" y="83926"/>
                      <a:pt x="43552" y="84691"/>
                    </a:cubicBezTo>
                    <a:cubicBezTo>
                      <a:pt x="42610" y="85868"/>
                      <a:pt x="41668" y="87045"/>
                      <a:pt x="40786" y="88281"/>
                    </a:cubicBezTo>
                    <a:cubicBezTo>
                      <a:pt x="39903" y="89517"/>
                      <a:pt x="39138" y="90929"/>
                      <a:pt x="38373" y="92283"/>
                    </a:cubicBezTo>
                    <a:cubicBezTo>
                      <a:pt x="37560" y="93483"/>
                      <a:pt x="37131" y="94896"/>
                      <a:pt x="37137" y="96344"/>
                    </a:cubicBezTo>
                    <a:cubicBezTo>
                      <a:pt x="37137" y="96697"/>
                      <a:pt x="37490" y="96344"/>
                      <a:pt x="37490" y="96344"/>
                    </a:cubicBezTo>
                    <a:cubicBezTo>
                      <a:pt x="37696" y="94872"/>
                      <a:pt x="38379" y="93507"/>
                      <a:pt x="39432" y="92459"/>
                    </a:cubicBezTo>
                    <a:cubicBezTo>
                      <a:pt x="40197" y="91341"/>
                      <a:pt x="41080" y="90282"/>
                      <a:pt x="41963" y="89222"/>
                    </a:cubicBezTo>
                    <a:lnTo>
                      <a:pt x="44670" y="86221"/>
                    </a:lnTo>
                    <a:lnTo>
                      <a:pt x="44670" y="86221"/>
                    </a:lnTo>
                    <a:cubicBezTo>
                      <a:pt x="44223" y="88151"/>
                      <a:pt x="44023" y="90129"/>
                      <a:pt x="44081" y="92106"/>
                    </a:cubicBezTo>
                    <a:cubicBezTo>
                      <a:pt x="44440" y="97327"/>
                      <a:pt x="46029" y="102394"/>
                      <a:pt x="48731" y="106879"/>
                    </a:cubicBezTo>
                    <a:cubicBezTo>
                      <a:pt x="50496" y="109939"/>
                      <a:pt x="52733" y="112764"/>
                      <a:pt x="54616" y="115765"/>
                    </a:cubicBezTo>
                    <a:cubicBezTo>
                      <a:pt x="56500" y="119868"/>
                      <a:pt x="57730" y="124235"/>
                      <a:pt x="58265" y="128713"/>
                    </a:cubicBezTo>
                    <a:cubicBezTo>
                      <a:pt x="58836" y="131126"/>
                      <a:pt x="59707" y="133457"/>
                      <a:pt x="60855" y="135658"/>
                    </a:cubicBezTo>
                    <a:lnTo>
                      <a:pt x="61502" y="135658"/>
                    </a:lnTo>
                    <a:cubicBezTo>
                      <a:pt x="59707" y="131980"/>
                      <a:pt x="58689" y="127978"/>
                      <a:pt x="58501" y="123887"/>
                    </a:cubicBezTo>
                    <a:cubicBezTo>
                      <a:pt x="57612" y="118873"/>
                      <a:pt x="55487" y="114159"/>
                      <a:pt x="52321" y="110174"/>
                    </a:cubicBezTo>
                    <a:cubicBezTo>
                      <a:pt x="47913" y="104630"/>
                      <a:pt x="45470" y="97774"/>
                      <a:pt x="45376" y="90694"/>
                    </a:cubicBezTo>
                    <a:cubicBezTo>
                      <a:pt x="45388" y="89434"/>
                      <a:pt x="45588" y="88187"/>
                      <a:pt x="45965" y="86986"/>
                    </a:cubicBezTo>
                    <a:cubicBezTo>
                      <a:pt x="46259" y="87680"/>
                      <a:pt x="46612" y="88351"/>
                      <a:pt x="47024" y="88987"/>
                    </a:cubicBezTo>
                    <a:cubicBezTo>
                      <a:pt x="47683" y="90141"/>
                      <a:pt x="48431" y="91247"/>
                      <a:pt x="49261" y="92283"/>
                    </a:cubicBezTo>
                    <a:cubicBezTo>
                      <a:pt x="51144" y="94637"/>
                      <a:pt x="53616" y="97168"/>
                      <a:pt x="53204" y="100463"/>
                    </a:cubicBezTo>
                    <a:cubicBezTo>
                      <a:pt x="53204" y="101052"/>
                      <a:pt x="53792" y="101229"/>
                      <a:pt x="53851" y="100463"/>
                    </a:cubicBezTo>
                    <a:cubicBezTo>
                      <a:pt x="54122" y="97474"/>
                      <a:pt x="53092" y="94513"/>
                      <a:pt x="51026" y="92342"/>
                    </a:cubicBezTo>
                    <a:cubicBezTo>
                      <a:pt x="50085" y="91106"/>
                      <a:pt x="49084" y="89929"/>
                      <a:pt x="48260" y="88634"/>
                    </a:cubicBezTo>
                    <a:cubicBezTo>
                      <a:pt x="47630" y="87504"/>
                      <a:pt x="47065" y="86344"/>
                      <a:pt x="46553" y="85161"/>
                    </a:cubicBezTo>
                    <a:cubicBezTo>
                      <a:pt x="46753" y="84485"/>
                      <a:pt x="46989" y="83814"/>
                      <a:pt x="47260" y="83160"/>
                    </a:cubicBezTo>
                    <a:cubicBezTo>
                      <a:pt x="47260" y="83160"/>
                      <a:pt x="47260" y="83160"/>
                      <a:pt x="47260" y="83160"/>
                    </a:cubicBezTo>
                    <a:cubicBezTo>
                      <a:pt x="48766" y="80206"/>
                      <a:pt x="49573" y="76945"/>
                      <a:pt x="49614" y="73626"/>
                    </a:cubicBezTo>
                    <a:cubicBezTo>
                      <a:pt x="48749" y="69030"/>
                      <a:pt x="47407" y="64527"/>
                      <a:pt x="45612" y="60208"/>
                    </a:cubicBezTo>
                    <a:cubicBezTo>
                      <a:pt x="42904" y="50320"/>
                      <a:pt x="51497" y="42904"/>
                      <a:pt x="56676" y="35018"/>
                    </a:cubicBezTo>
                    <a:cubicBezTo>
                      <a:pt x="59160" y="30216"/>
                      <a:pt x="60602" y="24942"/>
                      <a:pt x="60914" y="19540"/>
                    </a:cubicBezTo>
                    <a:cubicBezTo>
                      <a:pt x="61561" y="20540"/>
                      <a:pt x="62209" y="21541"/>
                      <a:pt x="62797" y="22600"/>
                    </a:cubicBezTo>
                    <a:cubicBezTo>
                      <a:pt x="63803" y="24595"/>
                      <a:pt x="65092" y="26437"/>
                      <a:pt x="66623" y="28073"/>
                    </a:cubicBezTo>
                    <a:cubicBezTo>
                      <a:pt x="70566" y="32134"/>
                      <a:pt x="75862" y="34547"/>
                      <a:pt x="79865" y="38549"/>
                    </a:cubicBezTo>
                    <a:cubicBezTo>
                      <a:pt x="81671" y="40521"/>
                      <a:pt x="83054" y="42846"/>
                      <a:pt x="83926" y="45376"/>
                    </a:cubicBezTo>
                    <a:close/>
                    <a:moveTo>
                      <a:pt x="101582" y="84514"/>
                    </a:moveTo>
                    <a:cubicBezTo>
                      <a:pt x="100134" y="86315"/>
                      <a:pt x="98498" y="87951"/>
                      <a:pt x="96697" y="89399"/>
                    </a:cubicBezTo>
                    <a:cubicBezTo>
                      <a:pt x="92930" y="92459"/>
                      <a:pt x="88104" y="93636"/>
                      <a:pt x="84220" y="96520"/>
                    </a:cubicBezTo>
                    <a:cubicBezTo>
                      <a:pt x="80965" y="98886"/>
                      <a:pt x="78735" y="102400"/>
                      <a:pt x="77981" y="106349"/>
                    </a:cubicBezTo>
                    <a:cubicBezTo>
                      <a:pt x="77681" y="108738"/>
                      <a:pt x="76940" y="111051"/>
                      <a:pt x="75804" y="113176"/>
                    </a:cubicBezTo>
                    <a:cubicBezTo>
                      <a:pt x="74638" y="115124"/>
                      <a:pt x="73120" y="116837"/>
                      <a:pt x="71331" y="118237"/>
                    </a:cubicBezTo>
                    <a:cubicBezTo>
                      <a:pt x="71331" y="118237"/>
                      <a:pt x="71331" y="118532"/>
                      <a:pt x="71331" y="118237"/>
                    </a:cubicBezTo>
                    <a:cubicBezTo>
                      <a:pt x="74980" y="116572"/>
                      <a:pt x="77681" y="113352"/>
                      <a:pt x="78688" y="109468"/>
                    </a:cubicBezTo>
                    <a:cubicBezTo>
                      <a:pt x="78982" y="108409"/>
                      <a:pt x="79217" y="107467"/>
                      <a:pt x="79512" y="106467"/>
                    </a:cubicBezTo>
                    <a:lnTo>
                      <a:pt x="79865" y="109703"/>
                    </a:lnTo>
                    <a:cubicBezTo>
                      <a:pt x="80329" y="112746"/>
                      <a:pt x="80171" y="115848"/>
                      <a:pt x="79394" y="118826"/>
                    </a:cubicBezTo>
                    <a:cubicBezTo>
                      <a:pt x="79394" y="118826"/>
                      <a:pt x="79394" y="119179"/>
                      <a:pt x="79688" y="118826"/>
                    </a:cubicBezTo>
                    <a:cubicBezTo>
                      <a:pt x="80530" y="116148"/>
                      <a:pt x="80853" y="113329"/>
                      <a:pt x="80630" y="110527"/>
                    </a:cubicBezTo>
                    <a:cubicBezTo>
                      <a:pt x="80630" y="109056"/>
                      <a:pt x="80630" y="107585"/>
                      <a:pt x="80630" y="106113"/>
                    </a:cubicBezTo>
                    <a:cubicBezTo>
                      <a:pt x="80571" y="105466"/>
                      <a:pt x="80571" y="104819"/>
                      <a:pt x="80630" y="104171"/>
                    </a:cubicBezTo>
                    <a:cubicBezTo>
                      <a:pt x="80977" y="103353"/>
                      <a:pt x="81454" y="102600"/>
                      <a:pt x="82042" y="101935"/>
                    </a:cubicBezTo>
                    <a:cubicBezTo>
                      <a:pt x="83696" y="100163"/>
                      <a:pt x="85697" y="98763"/>
                      <a:pt x="87928" y="97815"/>
                    </a:cubicBezTo>
                    <a:cubicBezTo>
                      <a:pt x="92200" y="96097"/>
                      <a:pt x="96267" y="93907"/>
                      <a:pt x="100051" y="91282"/>
                    </a:cubicBezTo>
                    <a:cubicBezTo>
                      <a:pt x="101411" y="90052"/>
                      <a:pt x="102671" y="88710"/>
                      <a:pt x="103818" y="87280"/>
                    </a:cubicBezTo>
                    <a:cubicBezTo>
                      <a:pt x="104112" y="84861"/>
                      <a:pt x="104566" y="82460"/>
                      <a:pt x="105172" y="80100"/>
                    </a:cubicBezTo>
                    <a:cubicBezTo>
                      <a:pt x="103742" y="81583"/>
                      <a:pt x="102476" y="83225"/>
                      <a:pt x="101405" y="84985"/>
                    </a:cubicBezTo>
                    <a:close/>
                  </a:path>
                </a:pathLst>
              </a:custGeom>
              <a:solidFill>
                <a:srgbClr val="C53F3F">
                  <a:alpha val="8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C5BD130F-87C5-493D-AAF8-02E21C1117C2}"/>
                  </a:ext>
                </a:extLst>
              </p:cNvPr>
              <p:cNvSpPr/>
              <p:nvPr/>
            </p:nvSpPr>
            <p:spPr>
              <a:xfrm>
                <a:off x="7743279" y="3004658"/>
                <a:ext cx="48457" cy="53792"/>
              </a:xfrm>
              <a:custGeom>
                <a:avLst/>
                <a:gdLst>
                  <a:gd name="connsiteX0" fmla="*/ 0 w 48457"/>
                  <a:gd name="connsiteY0" fmla="*/ 30192 h 53792"/>
                  <a:gd name="connsiteX1" fmla="*/ 0 w 48457"/>
                  <a:gd name="connsiteY1" fmla="*/ 45553 h 53792"/>
                  <a:gd name="connsiteX2" fmla="*/ 29427 w 48457"/>
                  <a:gd name="connsiteY2" fmla="*/ 45553 h 53792"/>
                  <a:gd name="connsiteX3" fmla="*/ 29427 w 48457"/>
                  <a:gd name="connsiteY3" fmla="*/ 35607 h 53792"/>
                  <a:gd name="connsiteX4" fmla="*/ 45788 w 48457"/>
                  <a:gd name="connsiteY4" fmla="*/ 53792 h 53792"/>
                  <a:gd name="connsiteX5" fmla="*/ 46965 w 48457"/>
                  <a:gd name="connsiteY5" fmla="*/ 26484 h 53792"/>
                  <a:gd name="connsiteX6" fmla="*/ 19716 w 48457"/>
                  <a:gd name="connsiteY6" fmla="*/ 0 h 53792"/>
                  <a:gd name="connsiteX7" fmla="*/ 0 w 48457"/>
                  <a:gd name="connsiteY7" fmla="*/ 30192 h 53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457" h="53792">
                    <a:moveTo>
                      <a:pt x="0" y="30192"/>
                    </a:moveTo>
                    <a:lnTo>
                      <a:pt x="0" y="45553"/>
                    </a:lnTo>
                    <a:cubicBezTo>
                      <a:pt x="0" y="52792"/>
                      <a:pt x="29427" y="52556"/>
                      <a:pt x="29427" y="45553"/>
                    </a:cubicBezTo>
                    <a:lnTo>
                      <a:pt x="29427" y="35607"/>
                    </a:lnTo>
                    <a:cubicBezTo>
                      <a:pt x="36825" y="39591"/>
                      <a:pt x="42604" y="46018"/>
                      <a:pt x="45788" y="53792"/>
                    </a:cubicBezTo>
                    <a:cubicBezTo>
                      <a:pt x="45788" y="53792"/>
                      <a:pt x="50909" y="44670"/>
                      <a:pt x="46965" y="26484"/>
                    </a:cubicBezTo>
                    <a:cubicBezTo>
                      <a:pt x="44211" y="12883"/>
                      <a:pt x="33388" y="2366"/>
                      <a:pt x="19716" y="0"/>
                    </a:cubicBezTo>
                    <a:cubicBezTo>
                      <a:pt x="8016" y="5585"/>
                      <a:pt x="406" y="17232"/>
                      <a:pt x="0" y="3019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62CEC0CA-4614-4ECF-B710-3987D54D5020}"/>
                  </a:ext>
                </a:extLst>
              </p:cNvPr>
              <p:cNvSpPr/>
              <p:nvPr/>
            </p:nvSpPr>
            <p:spPr>
              <a:xfrm>
                <a:off x="7772706" y="3030027"/>
                <a:ext cx="16361" cy="28423"/>
              </a:xfrm>
              <a:custGeom>
                <a:avLst/>
                <a:gdLst>
                  <a:gd name="connsiteX0" fmla="*/ 7004 w 16361"/>
                  <a:gd name="connsiteY0" fmla="*/ 585 h 28423"/>
                  <a:gd name="connsiteX1" fmla="*/ 0 w 16361"/>
                  <a:gd name="connsiteY1" fmla="*/ 10237 h 28423"/>
                  <a:gd name="connsiteX2" fmla="*/ 16361 w 16361"/>
                  <a:gd name="connsiteY2" fmla="*/ 28423 h 28423"/>
                  <a:gd name="connsiteX3" fmla="*/ 7004 w 16361"/>
                  <a:gd name="connsiteY3" fmla="*/ 585 h 2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61" h="28423">
                    <a:moveTo>
                      <a:pt x="7004" y="585"/>
                    </a:moveTo>
                    <a:cubicBezTo>
                      <a:pt x="4002" y="-1475"/>
                      <a:pt x="0" y="1939"/>
                      <a:pt x="0" y="10237"/>
                    </a:cubicBezTo>
                    <a:cubicBezTo>
                      <a:pt x="7398" y="14222"/>
                      <a:pt x="13177" y="20649"/>
                      <a:pt x="16361" y="28423"/>
                    </a:cubicBezTo>
                    <a:cubicBezTo>
                      <a:pt x="16361" y="10355"/>
                      <a:pt x="10005" y="2586"/>
                      <a:pt x="7004" y="585"/>
                    </a:cubicBez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6D975E89-42C3-4773-A021-E3D4B7699707}"/>
                  </a:ext>
                </a:extLst>
              </p:cNvPr>
              <p:cNvSpPr/>
              <p:nvPr/>
            </p:nvSpPr>
            <p:spPr>
              <a:xfrm>
                <a:off x="7788243" y="3024727"/>
                <a:ext cx="5885" cy="5885"/>
              </a:xfrm>
              <a:custGeom>
                <a:avLst/>
                <a:gdLst>
                  <a:gd name="connsiteX0" fmla="*/ 0 w 5885"/>
                  <a:gd name="connsiteY0" fmla="*/ 0 h 5885"/>
                  <a:gd name="connsiteX1" fmla="*/ 0 w 5885"/>
                  <a:gd name="connsiteY1" fmla="*/ 0 h 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5" h="5885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A5BE3B0-CAC9-442B-9B1C-96E68DFC678B}"/>
                  </a:ext>
                </a:extLst>
              </p:cNvPr>
              <p:cNvSpPr/>
              <p:nvPr/>
            </p:nvSpPr>
            <p:spPr>
              <a:xfrm>
                <a:off x="7743279" y="3004658"/>
                <a:ext cx="43257" cy="30192"/>
              </a:xfrm>
              <a:custGeom>
                <a:avLst/>
                <a:gdLst>
                  <a:gd name="connsiteX0" fmla="*/ 0 w 43257"/>
                  <a:gd name="connsiteY0" fmla="*/ 30192 h 30192"/>
                  <a:gd name="connsiteX1" fmla="*/ 24248 w 43257"/>
                  <a:gd name="connsiteY1" fmla="*/ 7004 h 30192"/>
                  <a:gd name="connsiteX2" fmla="*/ 43258 w 43257"/>
                  <a:gd name="connsiteY2" fmla="*/ 16891 h 30192"/>
                  <a:gd name="connsiteX3" fmla="*/ 19716 w 43257"/>
                  <a:gd name="connsiteY3" fmla="*/ 0 h 30192"/>
                  <a:gd name="connsiteX4" fmla="*/ 0 w 43257"/>
                  <a:gd name="connsiteY4" fmla="*/ 30192 h 3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57" h="30192">
                    <a:moveTo>
                      <a:pt x="0" y="30192"/>
                    </a:moveTo>
                    <a:cubicBezTo>
                      <a:pt x="0" y="15832"/>
                      <a:pt x="14419" y="7004"/>
                      <a:pt x="24248" y="7004"/>
                    </a:cubicBezTo>
                    <a:cubicBezTo>
                      <a:pt x="31781" y="7151"/>
                      <a:pt x="38814" y="10806"/>
                      <a:pt x="43258" y="16891"/>
                    </a:cubicBezTo>
                    <a:cubicBezTo>
                      <a:pt x="38379" y="7981"/>
                      <a:pt x="29721" y="1766"/>
                      <a:pt x="19716" y="0"/>
                    </a:cubicBezTo>
                    <a:cubicBezTo>
                      <a:pt x="8016" y="5585"/>
                      <a:pt x="406" y="17232"/>
                      <a:pt x="0" y="30192"/>
                    </a:cubicBez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A5038B9F-7F2A-430F-9E68-3E728CAC1FB9}"/>
                  </a:ext>
                </a:extLst>
              </p:cNvPr>
              <p:cNvSpPr/>
              <p:nvPr/>
            </p:nvSpPr>
            <p:spPr>
              <a:xfrm>
                <a:off x="7252723" y="2901369"/>
                <a:ext cx="489007" cy="1017111"/>
              </a:xfrm>
              <a:custGeom>
                <a:avLst/>
                <a:gdLst>
                  <a:gd name="connsiteX0" fmla="*/ 480256 w 489007"/>
                  <a:gd name="connsiteY0" fmla="*/ 97344 h 1017111"/>
                  <a:gd name="connsiteX1" fmla="*/ 477255 w 489007"/>
                  <a:gd name="connsiteY1" fmla="*/ 56147 h 1017111"/>
                  <a:gd name="connsiteX2" fmla="*/ 447828 w 489007"/>
                  <a:gd name="connsiteY2" fmla="*/ 29898 h 1017111"/>
                  <a:gd name="connsiteX3" fmla="*/ 408926 w 489007"/>
                  <a:gd name="connsiteY3" fmla="*/ 21187 h 1017111"/>
                  <a:gd name="connsiteX4" fmla="*/ 387444 w 489007"/>
                  <a:gd name="connsiteY4" fmla="*/ 24130 h 1017111"/>
                  <a:gd name="connsiteX5" fmla="*/ 364844 w 489007"/>
                  <a:gd name="connsiteY5" fmla="*/ 21835 h 1017111"/>
                  <a:gd name="connsiteX6" fmla="*/ 323646 w 489007"/>
                  <a:gd name="connsiteY6" fmla="*/ 9711 h 1017111"/>
                  <a:gd name="connsiteX7" fmla="*/ 302989 w 489007"/>
                  <a:gd name="connsiteY7" fmla="*/ 7416 h 1017111"/>
                  <a:gd name="connsiteX8" fmla="*/ 282331 w 489007"/>
                  <a:gd name="connsiteY8" fmla="*/ 9593 h 1017111"/>
                  <a:gd name="connsiteX9" fmla="*/ 242605 w 489007"/>
                  <a:gd name="connsiteY9" fmla="*/ 23600 h 1017111"/>
                  <a:gd name="connsiteX10" fmla="*/ 204644 w 489007"/>
                  <a:gd name="connsiteY10" fmla="*/ 43022 h 1017111"/>
                  <a:gd name="connsiteX11" fmla="*/ 172274 w 489007"/>
                  <a:gd name="connsiteY11" fmla="*/ 69624 h 1017111"/>
                  <a:gd name="connsiteX12" fmla="*/ 159268 w 489007"/>
                  <a:gd name="connsiteY12" fmla="*/ 86339 h 1017111"/>
                  <a:gd name="connsiteX13" fmla="*/ 149321 w 489007"/>
                  <a:gd name="connsiteY13" fmla="*/ 104465 h 1017111"/>
                  <a:gd name="connsiteX14" fmla="*/ 140552 w 489007"/>
                  <a:gd name="connsiteY14" fmla="*/ 145663 h 1017111"/>
                  <a:gd name="connsiteX15" fmla="*/ 137727 w 489007"/>
                  <a:gd name="connsiteY15" fmla="*/ 188391 h 1017111"/>
                  <a:gd name="connsiteX16" fmla="*/ 136903 w 489007"/>
                  <a:gd name="connsiteY16" fmla="*/ 209990 h 1017111"/>
                  <a:gd name="connsiteX17" fmla="*/ 136079 w 489007"/>
                  <a:gd name="connsiteY17" fmla="*/ 220937 h 1017111"/>
                  <a:gd name="connsiteX18" fmla="*/ 133725 w 489007"/>
                  <a:gd name="connsiteY18" fmla="*/ 231707 h 1017111"/>
                  <a:gd name="connsiteX19" fmla="*/ 121954 w 489007"/>
                  <a:gd name="connsiteY19" fmla="*/ 273199 h 1017111"/>
                  <a:gd name="connsiteX20" fmla="*/ 108536 w 489007"/>
                  <a:gd name="connsiteY20" fmla="*/ 314397 h 1017111"/>
                  <a:gd name="connsiteX21" fmla="*/ 100296 w 489007"/>
                  <a:gd name="connsiteY21" fmla="*/ 334584 h 1017111"/>
                  <a:gd name="connsiteX22" fmla="*/ 90468 w 489007"/>
                  <a:gd name="connsiteY22" fmla="*/ 353829 h 1017111"/>
                  <a:gd name="connsiteX23" fmla="*/ 48387 w 489007"/>
                  <a:gd name="connsiteY23" fmla="*/ 429103 h 1017111"/>
                  <a:gd name="connsiteX24" fmla="*/ 26199 w 489007"/>
                  <a:gd name="connsiteY24" fmla="*/ 465887 h 1017111"/>
                  <a:gd name="connsiteX25" fmla="*/ 10014 w 489007"/>
                  <a:gd name="connsiteY25" fmla="*/ 505319 h 1017111"/>
                  <a:gd name="connsiteX26" fmla="*/ 3364 w 489007"/>
                  <a:gd name="connsiteY26" fmla="*/ 547340 h 1017111"/>
                  <a:gd name="connsiteX27" fmla="*/ 6424 w 489007"/>
                  <a:gd name="connsiteY27" fmla="*/ 590009 h 1017111"/>
                  <a:gd name="connsiteX28" fmla="*/ 17489 w 489007"/>
                  <a:gd name="connsiteY28" fmla="*/ 675406 h 1017111"/>
                  <a:gd name="connsiteX29" fmla="*/ 28083 w 489007"/>
                  <a:gd name="connsiteY29" fmla="*/ 760921 h 1017111"/>
                  <a:gd name="connsiteX30" fmla="*/ 30437 w 489007"/>
                  <a:gd name="connsiteY30" fmla="*/ 782285 h 1017111"/>
                  <a:gd name="connsiteX31" fmla="*/ 31614 w 489007"/>
                  <a:gd name="connsiteY31" fmla="*/ 803884 h 1017111"/>
                  <a:gd name="connsiteX32" fmla="*/ 24434 w 489007"/>
                  <a:gd name="connsiteY32" fmla="*/ 846377 h 1017111"/>
                  <a:gd name="connsiteX33" fmla="*/ 15782 w 489007"/>
                  <a:gd name="connsiteY33" fmla="*/ 888516 h 1017111"/>
                  <a:gd name="connsiteX34" fmla="*/ 15370 w 489007"/>
                  <a:gd name="connsiteY34" fmla="*/ 931420 h 1017111"/>
                  <a:gd name="connsiteX35" fmla="*/ 23904 w 489007"/>
                  <a:gd name="connsiteY35" fmla="*/ 1017111 h 1017111"/>
                  <a:gd name="connsiteX36" fmla="*/ 14840 w 489007"/>
                  <a:gd name="connsiteY36" fmla="*/ 931479 h 1017111"/>
                  <a:gd name="connsiteX37" fmla="*/ 14840 w 489007"/>
                  <a:gd name="connsiteY37" fmla="*/ 888398 h 1017111"/>
                  <a:gd name="connsiteX38" fmla="*/ 23198 w 489007"/>
                  <a:gd name="connsiteY38" fmla="*/ 846141 h 1017111"/>
                  <a:gd name="connsiteX39" fmla="*/ 30142 w 489007"/>
                  <a:gd name="connsiteY39" fmla="*/ 803825 h 1017111"/>
                  <a:gd name="connsiteX40" fmla="*/ 28789 w 489007"/>
                  <a:gd name="connsiteY40" fmla="*/ 782461 h 1017111"/>
                  <a:gd name="connsiteX41" fmla="*/ 26317 w 489007"/>
                  <a:gd name="connsiteY41" fmla="*/ 761097 h 1017111"/>
                  <a:gd name="connsiteX42" fmla="*/ 15135 w 489007"/>
                  <a:gd name="connsiteY42" fmla="*/ 675700 h 1017111"/>
                  <a:gd name="connsiteX43" fmla="*/ 3364 w 489007"/>
                  <a:gd name="connsiteY43" fmla="*/ 590362 h 1017111"/>
                  <a:gd name="connsiteX44" fmla="*/ 9 w 489007"/>
                  <a:gd name="connsiteY44" fmla="*/ 547223 h 1017111"/>
                  <a:gd name="connsiteX45" fmla="*/ 6483 w 489007"/>
                  <a:gd name="connsiteY45" fmla="*/ 504377 h 1017111"/>
                  <a:gd name="connsiteX46" fmla="*/ 22727 w 489007"/>
                  <a:gd name="connsiteY46" fmla="*/ 464180 h 1017111"/>
                  <a:gd name="connsiteX47" fmla="*/ 44797 w 489007"/>
                  <a:gd name="connsiteY47" fmla="*/ 427102 h 1017111"/>
                  <a:gd name="connsiteX48" fmla="*/ 85995 w 489007"/>
                  <a:gd name="connsiteY48" fmla="*/ 351769 h 1017111"/>
                  <a:gd name="connsiteX49" fmla="*/ 103651 w 489007"/>
                  <a:gd name="connsiteY49" fmla="*/ 312867 h 1017111"/>
                  <a:gd name="connsiteX50" fmla="*/ 116775 w 489007"/>
                  <a:gd name="connsiteY50" fmla="*/ 271669 h 1017111"/>
                  <a:gd name="connsiteX51" fmla="*/ 128546 w 489007"/>
                  <a:gd name="connsiteY51" fmla="*/ 230472 h 1017111"/>
                  <a:gd name="connsiteX52" fmla="*/ 130724 w 489007"/>
                  <a:gd name="connsiteY52" fmla="*/ 220231 h 1017111"/>
                  <a:gd name="connsiteX53" fmla="*/ 131489 w 489007"/>
                  <a:gd name="connsiteY53" fmla="*/ 209696 h 1017111"/>
                  <a:gd name="connsiteX54" fmla="*/ 132195 w 489007"/>
                  <a:gd name="connsiteY54" fmla="*/ 188214 h 1017111"/>
                  <a:gd name="connsiteX55" fmla="*/ 134726 w 489007"/>
                  <a:gd name="connsiteY55" fmla="*/ 145016 h 1017111"/>
                  <a:gd name="connsiteX56" fmla="*/ 143554 w 489007"/>
                  <a:gd name="connsiteY56" fmla="*/ 102229 h 1017111"/>
                  <a:gd name="connsiteX57" fmla="*/ 148144 w 489007"/>
                  <a:gd name="connsiteY57" fmla="*/ 92047 h 1017111"/>
                  <a:gd name="connsiteX58" fmla="*/ 154030 w 489007"/>
                  <a:gd name="connsiteY58" fmla="*/ 82690 h 1017111"/>
                  <a:gd name="connsiteX59" fmla="*/ 167331 w 489007"/>
                  <a:gd name="connsiteY59" fmla="*/ 65328 h 1017111"/>
                  <a:gd name="connsiteX60" fmla="*/ 201054 w 489007"/>
                  <a:gd name="connsiteY60" fmla="*/ 37254 h 1017111"/>
                  <a:gd name="connsiteX61" fmla="*/ 239544 w 489007"/>
                  <a:gd name="connsiteY61" fmla="*/ 17185 h 1017111"/>
                  <a:gd name="connsiteX62" fmla="*/ 280742 w 489007"/>
                  <a:gd name="connsiteY62" fmla="*/ 2413 h 1017111"/>
                  <a:gd name="connsiteX63" fmla="*/ 302812 w 489007"/>
                  <a:gd name="connsiteY63" fmla="*/ 0 h 1017111"/>
                  <a:gd name="connsiteX64" fmla="*/ 324941 w 489007"/>
                  <a:gd name="connsiteY64" fmla="*/ 2295 h 1017111"/>
                  <a:gd name="connsiteX65" fmla="*/ 366551 w 489007"/>
                  <a:gd name="connsiteY65" fmla="*/ 14066 h 1017111"/>
                  <a:gd name="connsiteX66" fmla="*/ 386561 w 489007"/>
                  <a:gd name="connsiteY66" fmla="*/ 15949 h 1017111"/>
                  <a:gd name="connsiteX67" fmla="*/ 407690 w 489007"/>
                  <a:gd name="connsiteY67" fmla="*/ 12948 h 1017111"/>
                  <a:gd name="connsiteX68" fmla="*/ 430466 w 489007"/>
                  <a:gd name="connsiteY68" fmla="*/ 14066 h 1017111"/>
                  <a:gd name="connsiteX69" fmla="*/ 451418 w 489007"/>
                  <a:gd name="connsiteY69" fmla="*/ 22306 h 1017111"/>
                  <a:gd name="connsiteX70" fmla="*/ 470192 w 489007"/>
                  <a:gd name="connsiteY70" fmla="*/ 34076 h 1017111"/>
                  <a:gd name="connsiteX71" fmla="*/ 484965 w 489007"/>
                  <a:gd name="connsiteY71" fmla="*/ 52086 h 1017111"/>
                  <a:gd name="connsiteX72" fmla="*/ 488967 w 489007"/>
                  <a:gd name="connsiteY72" fmla="*/ 74862 h 1017111"/>
                  <a:gd name="connsiteX73" fmla="*/ 488967 w 489007"/>
                  <a:gd name="connsiteY73" fmla="*/ 96285 h 1017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89007" h="1017111">
                    <a:moveTo>
                      <a:pt x="480256" y="97344"/>
                    </a:moveTo>
                    <a:cubicBezTo>
                      <a:pt x="479609" y="82631"/>
                      <a:pt x="482316" y="67917"/>
                      <a:pt x="477255" y="56147"/>
                    </a:cubicBezTo>
                    <a:cubicBezTo>
                      <a:pt x="472193" y="44376"/>
                      <a:pt x="459599" y="36548"/>
                      <a:pt x="447828" y="29898"/>
                    </a:cubicBezTo>
                    <a:cubicBezTo>
                      <a:pt x="436163" y="22812"/>
                      <a:pt x="422497" y="19751"/>
                      <a:pt x="408926" y="21187"/>
                    </a:cubicBezTo>
                    <a:cubicBezTo>
                      <a:pt x="402098" y="21952"/>
                      <a:pt x="395036" y="23659"/>
                      <a:pt x="387444" y="24130"/>
                    </a:cubicBezTo>
                    <a:cubicBezTo>
                      <a:pt x="379834" y="24613"/>
                      <a:pt x="372201" y="23836"/>
                      <a:pt x="364844" y="21835"/>
                    </a:cubicBezTo>
                    <a:cubicBezTo>
                      <a:pt x="350660" y="17950"/>
                      <a:pt x="337359" y="12536"/>
                      <a:pt x="323646" y="9711"/>
                    </a:cubicBezTo>
                    <a:cubicBezTo>
                      <a:pt x="316855" y="8275"/>
                      <a:pt x="309933" y="7504"/>
                      <a:pt x="302989" y="7416"/>
                    </a:cubicBezTo>
                    <a:cubicBezTo>
                      <a:pt x="296044" y="7439"/>
                      <a:pt x="289123" y="8169"/>
                      <a:pt x="282331" y="9593"/>
                    </a:cubicBezTo>
                    <a:cubicBezTo>
                      <a:pt x="268571" y="12642"/>
                      <a:pt x="255235" y="17344"/>
                      <a:pt x="242605" y="23600"/>
                    </a:cubicBezTo>
                    <a:cubicBezTo>
                      <a:pt x="229586" y="29333"/>
                      <a:pt x="216909" y="35813"/>
                      <a:pt x="204644" y="43022"/>
                    </a:cubicBezTo>
                    <a:cubicBezTo>
                      <a:pt x="192538" y="50155"/>
                      <a:pt x="181620" y="59130"/>
                      <a:pt x="172274" y="69624"/>
                    </a:cubicBezTo>
                    <a:cubicBezTo>
                      <a:pt x="167660" y="74974"/>
                      <a:pt x="163323" y="80553"/>
                      <a:pt x="159268" y="86339"/>
                    </a:cubicBezTo>
                    <a:cubicBezTo>
                      <a:pt x="155071" y="91853"/>
                      <a:pt x="151723" y="97962"/>
                      <a:pt x="149321" y="104465"/>
                    </a:cubicBezTo>
                    <a:cubicBezTo>
                      <a:pt x="144825" y="117814"/>
                      <a:pt x="141882" y="131638"/>
                      <a:pt x="140552" y="145663"/>
                    </a:cubicBezTo>
                    <a:cubicBezTo>
                      <a:pt x="138963" y="159788"/>
                      <a:pt x="138257" y="174090"/>
                      <a:pt x="137727" y="188391"/>
                    </a:cubicBezTo>
                    <a:lnTo>
                      <a:pt x="136903" y="209990"/>
                    </a:lnTo>
                    <a:cubicBezTo>
                      <a:pt x="136903" y="213580"/>
                      <a:pt x="136550" y="217170"/>
                      <a:pt x="136079" y="220937"/>
                    </a:cubicBezTo>
                    <a:cubicBezTo>
                      <a:pt x="135608" y="224704"/>
                      <a:pt x="134549" y="228176"/>
                      <a:pt x="133725" y="231707"/>
                    </a:cubicBezTo>
                    <a:cubicBezTo>
                      <a:pt x="130076" y="245715"/>
                      <a:pt x="125956" y="259486"/>
                      <a:pt x="121954" y="273199"/>
                    </a:cubicBezTo>
                    <a:cubicBezTo>
                      <a:pt x="117952" y="286912"/>
                      <a:pt x="113303" y="300625"/>
                      <a:pt x="108536" y="314397"/>
                    </a:cubicBezTo>
                    <a:cubicBezTo>
                      <a:pt x="106223" y="321295"/>
                      <a:pt x="103468" y="328039"/>
                      <a:pt x="100296" y="334584"/>
                    </a:cubicBezTo>
                    <a:cubicBezTo>
                      <a:pt x="97118" y="341058"/>
                      <a:pt x="93763" y="347414"/>
                      <a:pt x="90468" y="353829"/>
                    </a:cubicBezTo>
                    <a:cubicBezTo>
                      <a:pt x="76990" y="379254"/>
                      <a:pt x="63101" y="404385"/>
                      <a:pt x="48387" y="429103"/>
                    </a:cubicBezTo>
                    <a:cubicBezTo>
                      <a:pt x="41207" y="441580"/>
                      <a:pt x="32850" y="453351"/>
                      <a:pt x="26199" y="465887"/>
                    </a:cubicBezTo>
                    <a:cubicBezTo>
                      <a:pt x="19378" y="478399"/>
                      <a:pt x="13952" y="491623"/>
                      <a:pt x="10014" y="505319"/>
                    </a:cubicBezTo>
                    <a:cubicBezTo>
                      <a:pt x="6095" y="519002"/>
                      <a:pt x="3864" y="533115"/>
                      <a:pt x="3364" y="547340"/>
                    </a:cubicBezTo>
                    <a:cubicBezTo>
                      <a:pt x="3123" y="561624"/>
                      <a:pt x="4147" y="575902"/>
                      <a:pt x="6424" y="590009"/>
                    </a:cubicBezTo>
                    <a:lnTo>
                      <a:pt x="17489" y="675406"/>
                    </a:lnTo>
                    <a:cubicBezTo>
                      <a:pt x="21138" y="703892"/>
                      <a:pt x="24787" y="732377"/>
                      <a:pt x="28083" y="760921"/>
                    </a:cubicBezTo>
                    <a:lnTo>
                      <a:pt x="30437" y="782285"/>
                    </a:lnTo>
                    <a:cubicBezTo>
                      <a:pt x="31302" y="789453"/>
                      <a:pt x="31690" y="796669"/>
                      <a:pt x="31614" y="803884"/>
                    </a:cubicBezTo>
                    <a:cubicBezTo>
                      <a:pt x="30678" y="818256"/>
                      <a:pt x="28271" y="832493"/>
                      <a:pt x="24434" y="846377"/>
                    </a:cubicBezTo>
                    <a:cubicBezTo>
                      <a:pt x="20702" y="860237"/>
                      <a:pt x="17813" y="874309"/>
                      <a:pt x="15782" y="888516"/>
                    </a:cubicBezTo>
                    <a:cubicBezTo>
                      <a:pt x="14440" y="902782"/>
                      <a:pt x="14299" y="917131"/>
                      <a:pt x="15370" y="931420"/>
                    </a:cubicBezTo>
                    <a:cubicBezTo>
                      <a:pt x="17018" y="960082"/>
                      <a:pt x="20137" y="988626"/>
                      <a:pt x="23904" y="1017111"/>
                    </a:cubicBezTo>
                    <a:cubicBezTo>
                      <a:pt x="19961" y="988685"/>
                      <a:pt x="16665" y="960141"/>
                      <a:pt x="14840" y="931479"/>
                    </a:cubicBezTo>
                    <a:cubicBezTo>
                      <a:pt x="13605" y="917148"/>
                      <a:pt x="13605" y="902729"/>
                      <a:pt x="14840" y="888398"/>
                    </a:cubicBezTo>
                    <a:cubicBezTo>
                      <a:pt x="16794" y="874161"/>
                      <a:pt x="19590" y="860048"/>
                      <a:pt x="23198" y="846141"/>
                    </a:cubicBezTo>
                    <a:cubicBezTo>
                      <a:pt x="26964" y="832311"/>
                      <a:pt x="29295" y="818133"/>
                      <a:pt x="30142" y="803825"/>
                    </a:cubicBezTo>
                    <a:cubicBezTo>
                      <a:pt x="30160" y="796680"/>
                      <a:pt x="29707" y="789547"/>
                      <a:pt x="28789" y="782461"/>
                    </a:cubicBezTo>
                    <a:lnTo>
                      <a:pt x="26317" y="761097"/>
                    </a:lnTo>
                    <a:cubicBezTo>
                      <a:pt x="22845" y="732612"/>
                      <a:pt x="19019" y="704127"/>
                      <a:pt x="15135" y="675700"/>
                    </a:cubicBezTo>
                    <a:lnTo>
                      <a:pt x="3364" y="590362"/>
                    </a:lnTo>
                    <a:cubicBezTo>
                      <a:pt x="1004" y="576108"/>
                      <a:pt x="-114" y="561671"/>
                      <a:pt x="9" y="547223"/>
                    </a:cubicBezTo>
                    <a:cubicBezTo>
                      <a:pt x="457" y="532733"/>
                      <a:pt x="2628" y="518349"/>
                      <a:pt x="6483" y="504377"/>
                    </a:cubicBezTo>
                    <a:cubicBezTo>
                      <a:pt x="10462" y="490441"/>
                      <a:pt x="15912" y="476969"/>
                      <a:pt x="22727" y="464180"/>
                    </a:cubicBezTo>
                    <a:cubicBezTo>
                      <a:pt x="29495" y="451291"/>
                      <a:pt x="37735" y="439520"/>
                      <a:pt x="44797" y="427102"/>
                    </a:cubicBezTo>
                    <a:cubicBezTo>
                      <a:pt x="59275" y="402383"/>
                      <a:pt x="72988" y="377194"/>
                      <a:pt x="85995" y="351769"/>
                    </a:cubicBezTo>
                    <a:cubicBezTo>
                      <a:pt x="92945" y="339310"/>
                      <a:pt x="98848" y="326297"/>
                      <a:pt x="103651" y="312867"/>
                    </a:cubicBezTo>
                    <a:cubicBezTo>
                      <a:pt x="108283" y="299330"/>
                      <a:pt x="112655" y="285600"/>
                      <a:pt x="116775" y="271669"/>
                    </a:cubicBezTo>
                    <a:cubicBezTo>
                      <a:pt x="120895" y="257956"/>
                      <a:pt x="124956" y="244126"/>
                      <a:pt x="128546" y="230472"/>
                    </a:cubicBezTo>
                    <a:cubicBezTo>
                      <a:pt x="129452" y="227099"/>
                      <a:pt x="130176" y="223680"/>
                      <a:pt x="130724" y="220231"/>
                    </a:cubicBezTo>
                    <a:cubicBezTo>
                      <a:pt x="131135" y="216817"/>
                      <a:pt x="131312" y="213286"/>
                      <a:pt x="131489" y="209696"/>
                    </a:cubicBezTo>
                    <a:lnTo>
                      <a:pt x="132195" y="188214"/>
                    </a:lnTo>
                    <a:cubicBezTo>
                      <a:pt x="132607" y="173854"/>
                      <a:pt x="133195" y="159435"/>
                      <a:pt x="134726" y="145016"/>
                    </a:cubicBezTo>
                    <a:cubicBezTo>
                      <a:pt x="135979" y="130455"/>
                      <a:pt x="138945" y="116095"/>
                      <a:pt x="143554" y="102229"/>
                    </a:cubicBezTo>
                    <a:cubicBezTo>
                      <a:pt x="144837" y="98727"/>
                      <a:pt x="146373" y="95326"/>
                      <a:pt x="148144" y="92047"/>
                    </a:cubicBezTo>
                    <a:cubicBezTo>
                      <a:pt x="149880" y="88793"/>
                      <a:pt x="151846" y="85662"/>
                      <a:pt x="154030" y="82690"/>
                    </a:cubicBezTo>
                    <a:cubicBezTo>
                      <a:pt x="158138" y="76663"/>
                      <a:pt x="162581" y="70866"/>
                      <a:pt x="167331" y="65328"/>
                    </a:cubicBezTo>
                    <a:cubicBezTo>
                      <a:pt x="177047" y="54275"/>
                      <a:pt x="188424" y="44805"/>
                      <a:pt x="201054" y="37254"/>
                    </a:cubicBezTo>
                    <a:cubicBezTo>
                      <a:pt x="213478" y="29815"/>
                      <a:pt x="226332" y="23112"/>
                      <a:pt x="239544" y="17185"/>
                    </a:cubicBezTo>
                    <a:cubicBezTo>
                      <a:pt x="252651" y="10664"/>
                      <a:pt x="266476" y="5703"/>
                      <a:pt x="280742" y="2413"/>
                    </a:cubicBezTo>
                    <a:cubicBezTo>
                      <a:pt x="287993" y="842"/>
                      <a:pt x="295391" y="35"/>
                      <a:pt x="302812" y="0"/>
                    </a:cubicBezTo>
                    <a:cubicBezTo>
                      <a:pt x="310245" y="24"/>
                      <a:pt x="317661" y="795"/>
                      <a:pt x="324941" y="2295"/>
                    </a:cubicBezTo>
                    <a:cubicBezTo>
                      <a:pt x="339478" y="5238"/>
                      <a:pt x="352955" y="10653"/>
                      <a:pt x="366551" y="14066"/>
                    </a:cubicBezTo>
                    <a:cubicBezTo>
                      <a:pt x="373072" y="15808"/>
                      <a:pt x="379834" y="16444"/>
                      <a:pt x="386561" y="15949"/>
                    </a:cubicBezTo>
                    <a:cubicBezTo>
                      <a:pt x="393329" y="15537"/>
                      <a:pt x="400274" y="13831"/>
                      <a:pt x="407690" y="12948"/>
                    </a:cubicBezTo>
                    <a:cubicBezTo>
                      <a:pt x="415282" y="11877"/>
                      <a:pt x="423015" y="12259"/>
                      <a:pt x="430466" y="14066"/>
                    </a:cubicBezTo>
                    <a:cubicBezTo>
                      <a:pt x="437776" y="15902"/>
                      <a:pt x="444815" y="18668"/>
                      <a:pt x="451418" y="22306"/>
                    </a:cubicBezTo>
                    <a:cubicBezTo>
                      <a:pt x="458039" y="25619"/>
                      <a:pt x="464325" y="29562"/>
                      <a:pt x="470192" y="34076"/>
                    </a:cubicBezTo>
                    <a:cubicBezTo>
                      <a:pt x="476454" y="38844"/>
                      <a:pt x="481510" y="45011"/>
                      <a:pt x="484965" y="52086"/>
                    </a:cubicBezTo>
                    <a:cubicBezTo>
                      <a:pt x="487901" y="59307"/>
                      <a:pt x="489267" y="67070"/>
                      <a:pt x="488967" y="74862"/>
                    </a:cubicBezTo>
                    <a:cubicBezTo>
                      <a:pt x="488967" y="82278"/>
                      <a:pt x="488967" y="89281"/>
                      <a:pt x="488967" y="9628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6EEE8DA-9698-4D69-B6CB-6A9ACB7C6B65}"/>
                  </a:ext>
                </a:extLst>
              </p:cNvPr>
              <p:cNvSpPr/>
              <p:nvPr/>
            </p:nvSpPr>
            <p:spPr>
              <a:xfrm>
                <a:off x="7293653" y="3333121"/>
                <a:ext cx="100682" cy="533156"/>
              </a:xfrm>
              <a:custGeom>
                <a:avLst/>
                <a:gdLst>
                  <a:gd name="connsiteX0" fmla="*/ 5104 w 100682"/>
                  <a:gd name="connsiteY0" fmla="*/ 1001 h 533156"/>
                  <a:gd name="connsiteX1" fmla="*/ 5869 w 100682"/>
                  <a:gd name="connsiteY1" fmla="*/ 34724 h 533156"/>
                  <a:gd name="connsiteX2" fmla="*/ 13579 w 100682"/>
                  <a:gd name="connsiteY2" fmla="*/ 68270 h 533156"/>
                  <a:gd name="connsiteX3" fmla="*/ 24584 w 100682"/>
                  <a:gd name="connsiteY3" fmla="*/ 100934 h 533156"/>
                  <a:gd name="connsiteX4" fmla="*/ 31764 w 100682"/>
                  <a:gd name="connsiteY4" fmla="*/ 135187 h 533156"/>
                  <a:gd name="connsiteX5" fmla="*/ 35001 w 100682"/>
                  <a:gd name="connsiteY5" fmla="*/ 273847 h 533156"/>
                  <a:gd name="connsiteX6" fmla="*/ 37709 w 100682"/>
                  <a:gd name="connsiteY6" fmla="*/ 343059 h 533156"/>
                  <a:gd name="connsiteX7" fmla="*/ 41711 w 100682"/>
                  <a:gd name="connsiteY7" fmla="*/ 377371 h 533156"/>
                  <a:gd name="connsiteX8" fmla="*/ 45242 w 100682"/>
                  <a:gd name="connsiteY8" fmla="*/ 394262 h 533156"/>
                  <a:gd name="connsiteX9" fmla="*/ 51951 w 100682"/>
                  <a:gd name="connsiteY9" fmla="*/ 409858 h 533156"/>
                  <a:gd name="connsiteX10" fmla="*/ 77729 w 100682"/>
                  <a:gd name="connsiteY10" fmla="*/ 432929 h 533156"/>
                  <a:gd name="connsiteX11" fmla="*/ 86086 w 100682"/>
                  <a:gd name="connsiteY11" fmla="*/ 448113 h 533156"/>
                  <a:gd name="connsiteX12" fmla="*/ 89147 w 100682"/>
                  <a:gd name="connsiteY12" fmla="*/ 465180 h 533156"/>
                  <a:gd name="connsiteX13" fmla="*/ 93208 w 100682"/>
                  <a:gd name="connsiteY13" fmla="*/ 499610 h 533156"/>
                  <a:gd name="connsiteX14" fmla="*/ 95680 w 100682"/>
                  <a:gd name="connsiteY14" fmla="*/ 516736 h 533156"/>
                  <a:gd name="connsiteX15" fmla="*/ 97445 w 100682"/>
                  <a:gd name="connsiteY15" fmla="*/ 525211 h 533156"/>
                  <a:gd name="connsiteX16" fmla="*/ 100682 w 100682"/>
                  <a:gd name="connsiteY16" fmla="*/ 533157 h 533156"/>
                  <a:gd name="connsiteX17" fmla="*/ 97386 w 100682"/>
                  <a:gd name="connsiteY17" fmla="*/ 525270 h 533156"/>
                  <a:gd name="connsiteX18" fmla="*/ 95562 w 100682"/>
                  <a:gd name="connsiteY18" fmla="*/ 516795 h 533156"/>
                  <a:gd name="connsiteX19" fmla="*/ 92914 w 100682"/>
                  <a:gd name="connsiteY19" fmla="*/ 499669 h 533156"/>
                  <a:gd name="connsiteX20" fmla="*/ 88617 w 100682"/>
                  <a:gd name="connsiteY20" fmla="*/ 465239 h 533156"/>
                  <a:gd name="connsiteX21" fmla="*/ 85439 w 100682"/>
                  <a:gd name="connsiteY21" fmla="*/ 448289 h 533156"/>
                  <a:gd name="connsiteX22" fmla="*/ 77141 w 100682"/>
                  <a:gd name="connsiteY22" fmla="*/ 433399 h 533156"/>
                  <a:gd name="connsiteX23" fmla="*/ 51186 w 100682"/>
                  <a:gd name="connsiteY23" fmla="*/ 410564 h 533156"/>
                  <a:gd name="connsiteX24" fmla="*/ 44124 w 100682"/>
                  <a:gd name="connsiteY24" fmla="*/ 394615 h 533156"/>
                  <a:gd name="connsiteX25" fmla="*/ 40416 w 100682"/>
                  <a:gd name="connsiteY25" fmla="*/ 377606 h 533156"/>
                  <a:gd name="connsiteX26" fmla="*/ 36178 w 100682"/>
                  <a:gd name="connsiteY26" fmla="*/ 343177 h 533156"/>
                  <a:gd name="connsiteX27" fmla="*/ 32941 w 100682"/>
                  <a:gd name="connsiteY27" fmla="*/ 273847 h 533156"/>
                  <a:gd name="connsiteX28" fmla="*/ 28704 w 100682"/>
                  <a:gd name="connsiteY28" fmla="*/ 135540 h 533156"/>
                  <a:gd name="connsiteX29" fmla="*/ 21465 w 100682"/>
                  <a:gd name="connsiteY29" fmla="*/ 102170 h 533156"/>
                  <a:gd name="connsiteX30" fmla="*/ 10106 w 100682"/>
                  <a:gd name="connsiteY30" fmla="*/ 69271 h 533156"/>
                  <a:gd name="connsiteX31" fmla="*/ 2043 w 100682"/>
                  <a:gd name="connsiteY31" fmla="*/ 35312 h 533156"/>
                  <a:gd name="connsiteX32" fmla="*/ 1102 w 100682"/>
                  <a:gd name="connsiteY32" fmla="*/ 0 h 533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0682" h="533156">
                    <a:moveTo>
                      <a:pt x="5104" y="1001"/>
                    </a:moveTo>
                    <a:cubicBezTo>
                      <a:pt x="3420" y="12200"/>
                      <a:pt x="3679" y="23612"/>
                      <a:pt x="5869" y="34724"/>
                    </a:cubicBezTo>
                    <a:cubicBezTo>
                      <a:pt x="7740" y="46053"/>
                      <a:pt x="10312" y="57259"/>
                      <a:pt x="13579" y="68270"/>
                    </a:cubicBezTo>
                    <a:cubicBezTo>
                      <a:pt x="16757" y="79276"/>
                      <a:pt x="20464" y="90164"/>
                      <a:pt x="24584" y="100934"/>
                    </a:cubicBezTo>
                    <a:cubicBezTo>
                      <a:pt x="28363" y="112016"/>
                      <a:pt x="30776" y="123522"/>
                      <a:pt x="31764" y="135187"/>
                    </a:cubicBezTo>
                    <a:cubicBezTo>
                      <a:pt x="36590" y="181329"/>
                      <a:pt x="35060" y="227705"/>
                      <a:pt x="35001" y="273847"/>
                    </a:cubicBezTo>
                    <a:cubicBezTo>
                      <a:pt x="35001" y="296917"/>
                      <a:pt x="35884" y="320047"/>
                      <a:pt x="37709" y="343059"/>
                    </a:cubicBezTo>
                    <a:cubicBezTo>
                      <a:pt x="38650" y="354535"/>
                      <a:pt x="39827" y="366012"/>
                      <a:pt x="41711" y="377371"/>
                    </a:cubicBezTo>
                    <a:cubicBezTo>
                      <a:pt x="42558" y="383062"/>
                      <a:pt x="43735" y="388706"/>
                      <a:pt x="45242" y="394262"/>
                    </a:cubicBezTo>
                    <a:cubicBezTo>
                      <a:pt x="46443" y="399847"/>
                      <a:pt x="48726" y="405144"/>
                      <a:pt x="51951" y="409858"/>
                    </a:cubicBezTo>
                    <a:cubicBezTo>
                      <a:pt x="59426" y="418568"/>
                      <a:pt x="70196" y="423924"/>
                      <a:pt x="77729" y="432929"/>
                    </a:cubicBezTo>
                    <a:cubicBezTo>
                      <a:pt x="81490" y="437390"/>
                      <a:pt x="84333" y="442551"/>
                      <a:pt x="86086" y="448113"/>
                    </a:cubicBezTo>
                    <a:cubicBezTo>
                      <a:pt x="87664" y="453686"/>
                      <a:pt x="88688" y="459407"/>
                      <a:pt x="89147" y="465180"/>
                    </a:cubicBezTo>
                    <a:lnTo>
                      <a:pt x="93208" y="499610"/>
                    </a:lnTo>
                    <a:cubicBezTo>
                      <a:pt x="93914" y="505495"/>
                      <a:pt x="94738" y="511381"/>
                      <a:pt x="95680" y="516736"/>
                    </a:cubicBezTo>
                    <a:cubicBezTo>
                      <a:pt x="96209" y="519620"/>
                      <a:pt x="96739" y="522622"/>
                      <a:pt x="97445" y="525211"/>
                    </a:cubicBezTo>
                    <a:cubicBezTo>
                      <a:pt x="97875" y="528078"/>
                      <a:pt x="98987" y="530802"/>
                      <a:pt x="100682" y="533157"/>
                    </a:cubicBezTo>
                    <a:cubicBezTo>
                      <a:pt x="98981" y="530826"/>
                      <a:pt x="97851" y="528125"/>
                      <a:pt x="97386" y="525270"/>
                    </a:cubicBezTo>
                    <a:cubicBezTo>
                      <a:pt x="96621" y="522445"/>
                      <a:pt x="96092" y="519385"/>
                      <a:pt x="95562" y="516795"/>
                    </a:cubicBezTo>
                    <a:cubicBezTo>
                      <a:pt x="94561" y="510910"/>
                      <a:pt x="93737" y="505378"/>
                      <a:pt x="92914" y="499669"/>
                    </a:cubicBezTo>
                    <a:lnTo>
                      <a:pt x="88617" y="465239"/>
                    </a:lnTo>
                    <a:cubicBezTo>
                      <a:pt x="88093" y="459501"/>
                      <a:pt x="87028" y="453828"/>
                      <a:pt x="85439" y="448289"/>
                    </a:cubicBezTo>
                    <a:cubicBezTo>
                      <a:pt x="83726" y="442810"/>
                      <a:pt x="80901" y="437737"/>
                      <a:pt x="77141" y="433399"/>
                    </a:cubicBezTo>
                    <a:cubicBezTo>
                      <a:pt x="69666" y="424630"/>
                      <a:pt x="58896" y="419392"/>
                      <a:pt x="51186" y="410564"/>
                    </a:cubicBezTo>
                    <a:cubicBezTo>
                      <a:pt x="47802" y="405767"/>
                      <a:pt x="45401" y="400347"/>
                      <a:pt x="44124" y="394615"/>
                    </a:cubicBezTo>
                    <a:cubicBezTo>
                      <a:pt x="42570" y="389018"/>
                      <a:pt x="41328" y="383338"/>
                      <a:pt x="40416" y="377606"/>
                    </a:cubicBezTo>
                    <a:cubicBezTo>
                      <a:pt x="38474" y="366188"/>
                      <a:pt x="37179" y="354653"/>
                      <a:pt x="36178" y="343177"/>
                    </a:cubicBezTo>
                    <a:cubicBezTo>
                      <a:pt x="34177" y="320106"/>
                      <a:pt x="33177" y="296976"/>
                      <a:pt x="32941" y="273847"/>
                    </a:cubicBezTo>
                    <a:cubicBezTo>
                      <a:pt x="32941" y="227647"/>
                      <a:pt x="33824" y="181329"/>
                      <a:pt x="28704" y="135540"/>
                    </a:cubicBezTo>
                    <a:cubicBezTo>
                      <a:pt x="27621" y="124170"/>
                      <a:pt x="25190" y="112970"/>
                      <a:pt x="21465" y="102170"/>
                    </a:cubicBezTo>
                    <a:cubicBezTo>
                      <a:pt x="17228" y="91341"/>
                      <a:pt x="13402" y="80394"/>
                      <a:pt x="10106" y="69271"/>
                    </a:cubicBezTo>
                    <a:cubicBezTo>
                      <a:pt x="6704" y="58130"/>
                      <a:pt x="4015" y="46789"/>
                      <a:pt x="2043" y="35312"/>
                    </a:cubicBezTo>
                    <a:cubicBezTo>
                      <a:pt x="-317" y="23683"/>
                      <a:pt x="-635" y="11735"/>
                      <a:pt x="1102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3E51FCF3-4CFD-468E-8B36-63675658B170}"/>
                  </a:ext>
                </a:extLst>
              </p:cNvPr>
              <p:cNvSpPr/>
              <p:nvPr/>
            </p:nvSpPr>
            <p:spPr>
              <a:xfrm>
                <a:off x="7285000" y="3238131"/>
                <a:ext cx="68568" cy="718075"/>
              </a:xfrm>
              <a:custGeom>
                <a:avLst/>
                <a:gdLst>
                  <a:gd name="connsiteX0" fmla="*/ 65901 w 68568"/>
                  <a:gd name="connsiteY0" fmla="*/ 0 h 718075"/>
                  <a:gd name="connsiteX1" fmla="*/ 68549 w 68568"/>
                  <a:gd name="connsiteY1" fmla="*/ 23542 h 718075"/>
                  <a:gd name="connsiteX2" fmla="*/ 66960 w 68568"/>
                  <a:gd name="connsiteY2" fmla="*/ 47083 h 718075"/>
                  <a:gd name="connsiteX3" fmla="*/ 53247 w 68568"/>
                  <a:gd name="connsiteY3" fmla="*/ 91635 h 718075"/>
                  <a:gd name="connsiteX4" fmla="*/ 31472 w 68568"/>
                  <a:gd name="connsiteY4" fmla="*/ 132833 h 718075"/>
                  <a:gd name="connsiteX5" fmla="*/ 3516 w 68568"/>
                  <a:gd name="connsiteY5" fmla="*/ 169970 h 718075"/>
                  <a:gd name="connsiteX6" fmla="*/ 3928 w 68568"/>
                  <a:gd name="connsiteY6" fmla="*/ 168969 h 718075"/>
                  <a:gd name="connsiteX7" fmla="*/ 5458 w 68568"/>
                  <a:gd name="connsiteY7" fmla="*/ 237593 h 718075"/>
                  <a:gd name="connsiteX8" fmla="*/ 11344 w 68568"/>
                  <a:gd name="connsiteY8" fmla="*/ 271198 h 718075"/>
                  <a:gd name="connsiteX9" fmla="*/ 17229 w 68568"/>
                  <a:gd name="connsiteY9" fmla="*/ 305334 h 718075"/>
                  <a:gd name="connsiteX10" fmla="*/ 21820 w 68568"/>
                  <a:gd name="connsiteY10" fmla="*/ 443110 h 718075"/>
                  <a:gd name="connsiteX11" fmla="*/ 14875 w 68568"/>
                  <a:gd name="connsiteY11" fmla="*/ 580593 h 718075"/>
                  <a:gd name="connsiteX12" fmla="*/ 13874 w 68568"/>
                  <a:gd name="connsiteY12" fmla="*/ 649334 h 718075"/>
                  <a:gd name="connsiteX13" fmla="*/ 18700 w 68568"/>
                  <a:gd name="connsiteY13" fmla="*/ 718075 h 718075"/>
                  <a:gd name="connsiteX14" fmla="*/ 13521 w 68568"/>
                  <a:gd name="connsiteY14" fmla="*/ 649334 h 718075"/>
                  <a:gd name="connsiteX15" fmla="*/ 14110 w 68568"/>
                  <a:gd name="connsiteY15" fmla="*/ 580534 h 718075"/>
                  <a:gd name="connsiteX16" fmla="*/ 19995 w 68568"/>
                  <a:gd name="connsiteY16" fmla="*/ 443110 h 718075"/>
                  <a:gd name="connsiteX17" fmla="*/ 14698 w 68568"/>
                  <a:gd name="connsiteY17" fmla="*/ 305569 h 718075"/>
                  <a:gd name="connsiteX18" fmla="*/ 8813 w 68568"/>
                  <a:gd name="connsiteY18" fmla="*/ 271905 h 718075"/>
                  <a:gd name="connsiteX19" fmla="*/ 2398 w 68568"/>
                  <a:gd name="connsiteY19" fmla="*/ 237887 h 718075"/>
                  <a:gd name="connsiteX20" fmla="*/ 456 w 68568"/>
                  <a:gd name="connsiteY20" fmla="*/ 168852 h 718075"/>
                  <a:gd name="connsiteX21" fmla="*/ 456 w 68568"/>
                  <a:gd name="connsiteY21" fmla="*/ 168322 h 718075"/>
                  <a:gd name="connsiteX22" fmla="*/ 809 w 68568"/>
                  <a:gd name="connsiteY22" fmla="*/ 167910 h 718075"/>
                  <a:gd name="connsiteX23" fmla="*/ 28235 w 68568"/>
                  <a:gd name="connsiteY23" fmla="*/ 131009 h 718075"/>
                  <a:gd name="connsiteX24" fmla="*/ 49540 w 68568"/>
                  <a:gd name="connsiteY24" fmla="*/ 90341 h 718075"/>
                  <a:gd name="connsiteX25" fmla="*/ 62723 w 68568"/>
                  <a:gd name="connsiteY25" fmla="*/ 46671 h 718075"/>
                  <a:gd name="connsiteX26" fmla="*/ 64135 w 68568"/>
                  <a:gd name="connsiteY26" fmla="*/ 24012 h 718075"/>
                  <a:gd name="connsiteX27" fmla="*/ 61487 w 68568"/>
                  <a:gd name="connsiteY27" fmla="*/ 1413 h 71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568" h="718075">
                    <a:moveTo>
                      <a:pt x="65901" y="0"/>
                    </a:moveTo>
                    <a:cubicBezTo>
                      <a:pt x="67414" y="7763"/>
                      <a:pt x="68296" y="15637"/>
                      <a:pt x="68549" y="23542"/>
                    </a:cubicBezTo>
                    <a:cubicBezTo>
                      <a:pt x="68679" y="31422"/>
                      <a:pt x="68149" y="39297"/>
                      <a:pt x="66960" y="47083"/>
                    </a:cubicBezTo>
                    <a:cubicBezTo>
                      <a:pt x="64335" y="62467"/>
                      <a:pt x="59727" y="77440"/>
                      <a:pt x="53247" y="91635"/>
                    </a:cubicBezTo>
                    <a:cubicBezTo>
                      <a:pt x="47068" y="105913"/>
                      <a:pt x="39788" y="119685"/>
                      <a:pt x="31472" y="132833"/>
                    </a:cubicBezTo>
                    <a:cubicBezTo>
                      <a:pt x="23026" y="145846"/>
                      <a:pt x="13686" y="158252"/>
                      <a:pt x="3516" y="169970"/>
                    </a:cubicBezTo>
                    <a:lnTo>
                      <a:pt x="3928" y="168969"/>
                    </a:lnTo>
                    <a:cubicBezTo>
                      <a:pt x="2792" y="191852"/>
                      <a:pt x="3298" y="214787"/>
                      <a:pt x="5458" y="237593"/>
                    </a:cubicBezTo>
                    <a:cubicBezTo>
                      <a:pt x="6470" y="248940"/>
                      <a:pt x="8436" y="260181"/>
                      <a:pt x="11344" y="271198"/>
                    </a:cubicBezTo>
                    <a:cubicBezTo>
                      <a:pt x="14322" y="282375"/>
                      <a:pt x="16293" y="293804"/>
                      <a:pt x="17229" y="305334"/>
                    </a:cubicBezTo>
                    <a:cubicBezTo>
                      <a:pt x="21290" y="351239"/>
                      <a:pt x="21172" y="397204"/>
                      <a:pt x="21820" y="443110"/>
                    </a:cubicBezTo>
                    <a:cubicBezTo>
                      <a:pt x="25292" y="489016"/>
                      <a:pt x="19053" y="534981"/>
                      <a:pt x="14875" y="580593"/>
                    </a:cubicBezTo>
                    <a:cubicBezTo>
                      <a:pt x="12450" y="603428"/>
                      <a:pt x="12120" y="626440"/>
                      <a:pt x="13874" y="649334"/>
                    </a:cubicBezTo>
                    <a:cubicBezTo>
                      <a:pt x="15093" y="672287"/>
                      <a:pt x="16699" y="695199"/>
                      <a:pt x="18700" y="718075"/>
                    </a:cubicBezTo>
                    <a:cubicBezTo>
                      <a:pt x="16640" y="695181"/>
                      <a:pt x="14816" y="672287"/>
                      <a:pt x="13521" y="649334"/>
                    </a:cubicBezTo>
                    <a:cubicBezTo>
                      <a:pt x="11597" y="626434"/>
                      <a:pt x="11797" y="603399"/>
                      <a:pt x="14110" y="580534"/>
                    </a:cubicBezTo>
                    <a:cubicBezTo>
                      <a:pt x="18053" y="534804"/>
                      <a:pt x="23997" y="489075"/>
                      <a:pt x="19995" y="443110"/>
                    </a:cubicBezTo>
                    <a:cubicBezTo>
                      <a:pt x="19112" y="397204"/>
                      <a:pt x="18995" y="351239"/>
                      <a:pt x="14698" y="305569"/>
                    </a:cubicBezTo>
                    <a:cubicBezTo>
                      <a:pt x="13751" y="294193"/>
                      <a:pt x="11785" y="282928"/>
                      <a:pt x="8813" y="271905"/>
                    </a:cubicBezTo>
                    <a:cubicBezTo>
                      <a:pt x="5688" y="260775"/>
                      <a:pt x="3540" y="249393"/>
                      <a:pt x="2398" y="237887"/>
                    </a:cubicBezTo>
                    <a:cubicBezTo>
                      <a:pt x="102" y="214952"/>
                      <a:pt x="-545" y="191881"/>
                      <a:pt x="456" y="168852"/>
                    </a:cubicBezTo>
                    <a:lnTo>
                      <a:pt x="456" y="168322"/>
                    </a:lnTo>
                    <a:lnTo>
                      <a:pt x="809" y="167910"/>
                    </a:lnTo>
                    <a:cubicBezTo>
                      <a:pt x="10779" y="156251"/>
                      <a:pt x="19942" y="143921"/>
                      <a:pt x="28235" y="131009"/>
                    </a:cubicBezTo>
                    <a:cubicBezTo>
                      <a:pt x="36386" y="118031"/>
                      <a:pt x="43513" y="104430"/>
                      <a:pt x="49540" y="90341"/>
                    </a:cubicBezTo>
                    <a:cubicBezTo>
                      <a:pt x="55813" y="76422"/>
                      <a:pt x="60245" y="61738"/>
                      <a:pt x="62723" y="46671"/>
                    </a:cubicBezTo>
                    <a:cubicBezTo>
                      <a:pt x="63841" y="39173"/>
                      <a:pt x="64312" y="31593"/>
                      <a:pt x="64135" y="24012"/>
                    </a:cubicBezTo>
                    <a:cubicBezTo>
                      <a:pt x="63841" y="16420"/>
                      <a:pt x="62958" y="8863"/>
                      <a:pt x="61487" y="141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12EC302E-A6B6-4AD6-9ACB-2EC3AA91A743}"/>
                  </a:ext>
                </a:extLst>
              </p:cNvPr>
              <p:cNvSpPr/>
              <p:nvPr/>
            </p:nvSpPr>
            <p:spPr>
              <a:xfrm>
                <a:off x="7281682" y="3355485"/>
                <a:ext cx="7069" cy="51555"/>
              </a:xfrm>
              <a:custGeom>
                <a:avLst/>
                <a:gdLst>
                  <a:gd name="connsiteX0" fmla="*/ 4303 w 7069"/>
                  <a:gd name="connsiteY0" fmla="*/ 51556 h 51555"/>
                  <a:gd name="connsiteX1" fmla="*/ 124 w 7069"/>
                  <a:gd name="connsiteY1" fmla="*/ 0 h 51555"/>
                  <a:gd name="connsiteX2" fmla="*/ 3067 w 7069"/>
                  <a:gd name="connsiteY2" fmla="*/ 0 h 51555"/>
                  <a:gd name="connsiteX3" fmla="*/ 7069 w 7069"/>
                  <a:gd name="connsiteY3" fmla="*/ 50614 h 5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9" h="51555">
                    <a:moveTo>
                      <a:pt x="4303" y="51556"/>
                    </a:moveTo>
                    <a:cubicBezTo>
                      <a:pt x="-994" y="34900"/>
                      <a:pt x="66" y="1412"/>
                      <a:pt x="124" y="0"/>
                    </a:cubicBezTo>
                    <a:lnTo>
                      <a:pt x="3067" y="0"/>
                    </a:lnTo>
                    <a:cubicBezTo>
                      <a:pt x="3067" y="353"/>
                      <a:pt x="2008" y="34429"/>
                      <a:pt x="7069" y="5061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857E2BCA-B8BE-4760-9AE7-27CC9CC592FF}"/>
                  </a:ext>
                </a:extLst>
              </p:cNvPr>
              <p:cNvSpPr/>
              <p:nvPr/>
            </p:nvSpPr>
            <p:spPr>
              <a:xfrm>
                <a:off x="7282689" y="3708431"/>
                <a:ext cx="41609" cy="265842"/>
              </a:xfrm>
              <a:custGeom>
                <a:avLst/>
                <a:gdLst>
                  <a:gd name="connsiteX0" fmla="*/ 1530 w 41609"/>
                  <a:gd name="connsiteY0" fmla="*/ 0 h 265842"/>
                  <a:gd name="connsiteX1" fmla="*/ 13890 w 41609"/>
                  <a:gd name="connsiteY1" fmla="*/ 31487 h 265842"/>
                  <a:gd name="connsiteX2" fmla="*/ 26249 w 41609"/>
                  <a:gd name="connsiteY2" fmla="*/ 63150 h 265842"/>
                  <a:gd name="connsiteX3" fmla="*/ 33076 w 41609"/>
                  <a:gd name="connsiteY3" fmla="*/ 96403 h 265842"/>
                  <a:gd name="connsiteX4" fmla="*/ 33076 w 41609"/>
                  <a:gd name="connsiteY4" fmla="*/ 130361 h 265842"/>
                  <a:gd name="connsiteX5" fmla="*/ 35724 w 41609"/>
                  <a:gd name="connsiteY5" fmla="*/ 198220 h 265842"/>
                  <a:gd name="connsiteX6" fmla="*/ 41610 w 41609"/>
                  <a:gd name="connsiteY6" fmla="*/ 265843 h 265842"/>
                  <a:gd name="connsiteX7" fmla="*/ 35312 w 41609"/>
                  <a:gd name="connsiteY7" fmla="*/ 198220 h 265842"/>
                  <a:gd name="connsiteX8" fmla="*/ 32311 w 41609"/>
                  <a:gd name="connsiteY8" fmla="*/ 130361 h 265842"/>
                  <a:gd name="connsiteX9" fmla="*/ 32311 w 41609"/>
                  <a:gd name="connsiteY9" fmla="*/ 96403 h 265842"/>
                  <a:gd name="connsiteX10" fmla="*/ 25072 w 41609"/>
                  <a:gd name="connsiteY10" fmla="*/ 63503 h 265842"/>
                  <a:gd name="connsiteX11" fmla="*/ 12595 w 41609"/>
                  <a:gd name="connsiteY11" fmla="*/ 31958 h 265842"/>
                  <a:gd name="connsiteX12" fmla="*/ 0 w 41609"/>
                  <a:gd name="connsiteY12" fmla="*/ 353 h 26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09" h="265842">
                    <a:moveTo>
                      <a:pt x="1530" y="0"/>
                    </a:moveTo>
                    <a:cubicBezTo>
                      <a:pt x="5061" y="10717"/>
                      <a:pt x="9187" y="21229"/>
                      <a:pt x="13890" y="31487"/>
                    </a:cubicBezTo>
                    <a:cubicBezTo>
                      <a:pt x="18304" y="41904"/>
                      <a:pt x="22659" y="52380"/>
                      <a:pt x="26249" y="63150"/>
                    </a:cubicBezTo>
                    <a:cubicBezTo>
                      <a:pt x="30163" y="73832"/>
                      <a:pt x="32464" y="85044"/>
                      <a:pt x="33076" y="96403"/>
                    </a:cubicBezTo>
                    <a:cubicBezTo>
                      <a:pt x="33076" y="107761"/>
                      <a:pt x="33076" y="119061"/>
                      <a:pt x="33076" y="130361"/>
                    </a:cubicBezTo>
                    <a:cubicBezTo>
                      <a:pt x="33488" y="153020"/>
                      <a:pt x="34429" y="175620"/>
                      <a:pt x="35724" y="198220"/>
                    </a:cubicBezTo>
                    <a:cubicBezTo>
                      <a:pt x="37019" y="220819"/>
                      <a:pt x="38667" y="243419"/>
                      <a:pt x="41610" y="265843"/>
                    </a:cubicBezTo>
                    <a:cubicBezTo>
                      <a:pt x="38490" y="243419"/>
                      <a:pt x="36842" y="220819"/>
                      <a:pt x="35312" y="198220"/>
                    </a:cubicBezTo>
                    <a:cubicBezTo>
                      <a:pt x="33782" y="175620"/>
                      <a:pt x="32782" y="153020"/>
                      <a:pt x="32311" y="130361"/>
                    </a:cubicBezTo>
                    <a:cubicBezTo>
                      <a:pt x="32311" y="119061"/>
                      <a:pt x="32311" y="107702"/>
                      <a:pt x="32311" y="96403"/>
                    </a:cubicBezTo>
                    <a:cubicBezTo>
                      <a:pt x="31522" y="85138"/>
                      <a:pt x="29080" y="74056"/>
                      <a:pt x="25072" y="63503"/>
                    </a:cubicBezTo>
                    <a:cubicBezTo>
                      <a:pt x="21423" y="52792"/>
                      <a:pt x="17068" y="42375"/>
                      <a:pt x="12595" y="31958"/>
                    </a:cubicBezTo>
                    <a:cubicBezTo>
                      <a:pt x="7763" y="21688"/>
                      <a:pt x="3561" y="11129"/>
                      <a:pt x="0" y="3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E0D7275C-1717-41D6-A88D-BA1C88FADF7D}"/>
                  </a:ext>
                </a:extLst>
              </p:cNvPr>
              <p:cNvSpPr/>
              <p:nvPr/>
            </p:nvSpPr>
            <p:spPr>
              <a:xfrm>
                <a:off x="7331614" y="3717495"/>
                <a:ext cx="13516" cy="230471"/>
              </a:xfrm>
              <a:custGeom>
                <a:avLst/>
                <a:gdLst>
                  <a:gd name="connsiteX0" fmla="*/ 5044 w 13516"/>
                  <a:gd name="connsiteY0" fmla="*/ 0 h 230471"/>
                  <a:gd name="connsiteX1" fmla="*/ 2867 w 13516"/>
                  <a:gd name="connsiteY1" fmla="*/ 28897 h 230471"/>
                  <a:gd name="connsiteX2" fmla="*/ 1690 w 13516"/>
                  <a:gd name="connsiteY2" fmla="*/ 57618 h 230471"/>
                  <a:gd name="connsiteX3" fmla="*/ 7104 w 13516"/>
                  <a:gd name="connsiteY3" fmla="*/ 115118 h 230471"/>
                  <a:gd name="connsiteX4" fmla="*/ 12342 w 13516"/>
                  <a:gd name="connsiteY4" fmla="*/ 172677 h 230471"/>
                  <a:gd name="connsiteX5" fmla="*/ 13343 w 13516"/>
                  <a:gd name="connsiteY5" fmla="*/ 230471 h 230471"/>
                  <a:gd name="connsiteX6" fmla="*/ 11989 w 13516"/>
                  <a:gd name="connsiteY6" fmla="*/ 172736 h 230471"/>
                  <a:gd name="connsiteX7" fmla="*/ 6104 w 13516"/>
                  <a:gd name="connsiteY7" fmla="*/ 115236 h 230471"/>
                  <a:gd name="connsiteX8" fmla="*/ 218 w 13516"/>
                  <a:gd name="connsiteY8" fmla="*/ 57677 h 230471"/>
                  <a:gd name="connsiteX9" fmla="*/ 1219 w 13516"/>
                  <a:gd name="connsiteY9" fmla="*/ 28721 h 230471"/>
                  <a:gd name="connsiteX10" fmla="*/ 3220 w 13516"/>
                  <a:gd name="connsiteY10" fmla="*/ 59 h 23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16" h="230471">
                    <a:moveTo>
                      <a:pt x="5044" y="0"/>
                    </a:moveTo>
                    <a:cubicBezTo>
                      <a:pt x="5027" y="9676"/>
                      <a:pt x="4303" y="19333"/>
                      <a:pt x="2867" y="28897"/>
                    </a:cubicBezTo>
                    <a:cubicBezTo>
                      <a:pt x="1649" y="38420"/>
                      <a:pt x="1260" y="48031"/>
                      <a:pt x="1690" y="57618"/>
                    </a:cubicBezTo>
                    <a:cubicBezTo>
                      <a:pt x="3220" y="76745"/>
                      <a:pt x="5339" y="95991"/>
                      <a:pt x="7104" y="115118"/>
                    </a:cubicBezTo>
                    <a:cubicBezTo>
                      <a:pt x="8870" y="134246"/>
                      <a:pt x="11106" y="153491"/>
                      <a:pt x="12342" y="172677"/>
                    </a:cubicBezTo>
                    <a:cubicBezTo>
                      <a:pt x="13578" y="191863"/>
                      <a:pt x="13696" y="211226"/>
                      <a:pt x="13343" y="230471"/>
                    </a:cubicBezTo>
                    <a:cubicBezTo>
                      <a:pt x="13343" y="211226"/>
                      <a:pt x="13343" y="191922"/>
                      <a:pt x="11989" y="172736"/>
                    </a:cubicBezTo>
                    <a:cubicBezTo>
                      <a:pt x="10636" y="153550"/>
                      <a:pt x="8223" y="134363"/>
                      <a:pt x="6104" y="115236"/>
                    </a:cubicBezTo>
                    <a:cubicBezTo>
                      <a:pt x="3985" y="96108"/>
                      <a:pt x="2043" y="76922"/>
                      <a:pt x="218" y="57677"/>
                    </a:cubicBezTo>
                    <a:cubicBezTo>
                      <a:pt x="-270" y="48013"/>
                      <a:pt x="60" y="38326"/>
                      <a:pt x="1219" y="28721"/>
                    </a:cubicBezTo>
                    <a:cubicBezTo>
                      <a:pt x="2590" y="19228"/>
                      <a:pt x="3255" y="9646"/>
                      <a:pt x="3220" y="5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B2B29CBA-5179-46A0-BD10-29982954AC98}"/>
                  </a:ext>
                </a:extLst>
              </p:cNvPr>
              <p:cNvSpPr/>
              <p:nvPr/>
            </p:nvSpPr>
            <p:spPr>
              <a:xfrm>
                <a:off x="7333833" y="3740801"/>
                <a:ext cx="65092" cy="121179"/>
              </a:xfrm>
              <a:custGeom>
                <a:avLst/>
                <a:gdLst>
                  <a:gd name="connsiteX0" fmla="*/ 65092 w 65092"/>
                  <a:gd name="connsiteY0" fmla="*/ 121180 h 121179"/>
                  <a:gd name="connsiteX1" fmla="*/ 60796 w 65092"/>
                  <a:gd name="connsiteY1" fmla="*/ 85279 h 121179"/>
                  <a:gd name="connsiteX2" fmla="*/ 58265 w 65092"/>
                  <a:gd name="connsiteY2" fmla="*/ 67623 h 121179"/>
                  <a:gd name="connsiteX3" fmla="*/ 51379 w 65092"/>
                  <a:gd name="connsiteY3" fmla="*/ 51203 h 121179"/>
                  <a:gd name="connsiteX4" fmla="*/ 24248 w 65092"/>
                  <a:gd name="connsiteY4" fmla="*/ 27661 h 121179"/>
                  <a:gd name="connsiteX5" fmla="*/ 10711 w 65092"/>
                  <a:gd name="connsiteY5" fmla="*/ 15479 h 121179"/>
                  <a:gd name="connsiteX6" fmla="*/ 0 w 65092"/>
                  <a:gd name="connsiteY6" fmla="*/ 765 h 121179"/>
                  <a:gd name="connsiteX7" fmla="*/ 1236 w 65092"/>
                  <a:gd name="connsiteY7" fmla="*/ 0 h 121179"/>
                  <a:gd name="connsiteX8" fmla="*/ 11712 w 65092"/>
                  <a:gd name="connsiteY8" fmla="*/ 14655 h 121179"/>
                  <a:gd name="connsiteX9" fmla="*/ 24836 w 65092"/>
                  <a:gd name="connsiteY9" fmla="*/ 26720 h 121179"/>
                  <a:gd name="connsiteX10" fmla="*/ 51968 w 65092"/>
                  <a:gd name="connsiteY10" fmla="*/ 50614 h 121179"/>
                  <a:gd name="connsiteX11" fmla="*/ 58795 w 65092"/>
                  <a:gd name="connsiteY11" fmla="*/ 67329 h 121179"/>
                  <a:gd name="connsiteX12" fmla="*/ 61149 w 65092"/>
                  <a:gd name="connsiteY12" fmla="*/ 85338 h 121179"/>
                  <a:gd name="connsiteX13" fmla="*/ 65092 w 65092"/>
                  <a:gd name="connsiteY13" fmla="*/ 121180 h 121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092" h="121179">
                    <a:moveTo>
                      <a:pt x="65092" y="121180"/>
                    </a:moveTo>
                    <a:cubicBezTo>
                      <a:pt x="62779" y="109333"/>
                      <a:pt x="61343" y="97338"/>
                      <a:pt x="60796" y="85279"/>
                    </a:cubicBezTo>
                    <a:cubicBezTo>
                      <a:pt x="60325" y="79347"/>
                      <a:pt x="59484" y="73450"/>
                      <a:pt x="58265" y="67623"/>
                    </a:cubicBezTo>
                    <a:cubicBezTo>
                      <a:pt x="57153" y="61726"/>
                      <a:pt x="54805" y="56129"/>
                      <a:pt x="51379" y="51203"/>
                    </a:cubicBezTo>
                    <a:cubicBezTo>
                      <a:pt x="44023" y="41598"/>
                      <a:pt x="34794" y="33588"/>
                      <a:pt x="24248" y="27661"/>
                    </a:cubicBezTo>
                    <a:cubicBezTo>
                      <a:pt x="19057" y="24424"/>
                      <a:pt x="14478" y="20299"/>
                      <a:pt x="10711" y="15479"/>
                    </a:cubicBezTo>
                    <a:cubicBezTo>
                      <a:pt x="6874" y="10776"/>
                      <a:pt x="3296" y="5862"/>
                      <a:pt x="0" y="765"/>
                    </a:cubicBezTo>
                    <a:lnTo>
                      <a:pt x="1236" y="0"/>
                    </a:lnTo>
                    <a:cubicBezTo>
                      <a:pt x="4455" y="5073"/>
                      <a:pt x="7951" y="9970"/>
                      <a:pt x="11712" y="14655"/>
                    </a:cubicBezTo>
                    <a:cubicBezTo>
                      <a:pt x="15331" y="19428"/>
                      <a:pt x="19775" y="23512"/>
                      <a:pt x="24836" y="26720"/>
                    </a:cubicBezTo>
                    <a:cubicBezTo>
                      <a:pt x="35389" y="32787"/>
                      <a:pt x="44617" y="40915"/>
                      <a:pt x="51968" y="50614"/>
                    </a:cubicBezTo>
                    <a:cubicBezTo>
                      <a:pt x="55399" y="55640"/>
                      <a:pt x="57730" y="61337"/>
                      <a:pt x="58795" y="67329"/>
                    </a:cubicBezTo>
                    <a:cubicBezTo>
                      <a:pt x="59960" y="73273"/>
                      <a:pt x="60749" y="79294"/>
                      <a:pt x="61149" y="85338"/>
                    </a:cubicBezTo>
                    <a:cubicBezTo>
                      <a:pt x="61579" y="97368"/>
                      <a:pt x="62897" y="109345"/>
                      <a:pt x="65092" y="12118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7A2956A5-D1F6-429F-8A72-5E4AAE74A80B}"/>
                  </a:ext>
                </a:extLst>
              </p:cNvPr>
              <p:cNvSpPr/>
              <p:nvPr/>
            </p:nvSpPr>
            <p:spPr>
              <a:xfrm>
                <a:off x="7306407" y="3723321"/>
                <a:ext cx="45670" cy="218877"/>
              </a:xfrm>
              <a:custGeom>
                <a:avLst/>
                <a:gdLst>
                  <a:gd name="connsiteX0" fmla="*/ 45200 w 45670"/>
                  <a:gd name="connsiteY0" fmla="*/ 218877 h 218877"/>
                  <a:gd name="connsiteX1" fmla="*/ 45200 w 45670"/>
                  <a:gd name="connsiteY1" fmla="*/ 162378 h 218877"/>
                  <a:gd name="connsiteX2" fmla="*/ 43846 w 45670"/>
                  <a:gd name="connsiteY2" fmla="*/ 134128 h 218877"/>
                  <a:gd name="connsiteX3" fmla="*/ 42375 w 45670"/>
                  <a:gd name="connsiteY3" fmla="*/ 120121 h 218877"/>
                  <a:gd name="connsiteX4" fmla="*/ 38490 w 45670"/>
                  <a:gd name="connsiteY4" fmla="*/ 106584 h 218877"/>
                  <a:gd name="connsiteX5" fmla="*/ 18245 w 45670"/>
                  <a:gd name="connsiteY5" fmla="*/ 53616 h 218877"/>
                  <a:gd name="connsiteX6" fmla="*/ 8004 w 45670"/>
                  <a:gd name="connsiteY6" fmla="*/ 27249 h 218877"/>
                  <a:gd name="connsiteX7" fmla="*/ 3296 w 45670"/>
                  <a:gd name="connsiteY7" fmla="*/ 13889 h 218877"/>
                  <a:gd name="connsiteX8" fmla="*/ 0 w 45670"/>
                  <a:gd name="connsiteY8" fmla="*/ 0 h 218877"/>
                  <a:gd name="connsiteX9" fmla="*/ 1354 w 45670"/>
                  <a:gd name="connsiteY9" fmla="*/ 0 h 218877"/>
                  <a:gd name="connsiteX10" fmla="*/ 4473 w 45670"/>
                  <a:gd name="connsiteY10" fmla="*/ 13536 h 218877"/>
                  <a:gd name="connsiteX11" fmla="*/ 9063 w 45670"/>
                  <a:gd name="connsiteY11" fmla="*/ 26896 h 218877"/>
                  <a:gd name="connsiteX12" fmla="*/ 19186 w 45670"/>
                  <a:gd name="connsiteY12" fmla="*/ 53263 h 218877"/>
                  <a:gd name="connsiteX13" fmla="*/ 39079 w 45670"/>
                  <a:gd name="connsiteY13" fmla="*/ 106231 h 218877"/>
                  <a:gd name="connsiteX14" fmla="*/ 42904 w 45670"/>
                  <a:gd name="connsiteY14" fmla="*/ 119885 h 218877"/>
                  <a:gd name="connsiteX15" fmla="*/ 44258 w 45670"/>
                  <a:gd name="connsiteY15" fmla="*/ 134010 h 218877"/>
                  <a:gd name="connsiteX16" fmla="*/ 45435 w 45670"/>
                  <a:gd name="connsiteY16" fmla="*/ 162260 h 218877"/>
                  <a:gd name="connsiteX17" fmla="*/ 45200 w 45670"/>
                  <a:gd name="connsiteY17" fmla="*/ 218877 h 21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70" h="218877">
                    <a:moveTo>
                      <a:pt x="45200" y="218877"/>
                    </a:moveTo>
                    <a:cubicBezTo>
                      <a:pt x="45788" y="200044"/>
                      <a:pt x="45200" y="181211"/>
                      <a:pt x="45200" y="162378"/>
                    </a:cubicBezTo>
                    <a:cubicBezTo>
                      <a:pt x="44905" y="152961"/>
                      <a:pt x="44493" y="143544"/>
                      <a:pt x="43846" y="134128"/>
                    </a:cubicBezTo>
                    <a:cubicBezTo>
                      <a:pt x="43493" y="129478"/>
                      <a:pt x="43140" y="124770"/>
                      <a:pt x="42375" y="120121"/>
                    </a:cubicBezTo>
                    <a:cubicBezTo>
                      <a:pt x="41339" y="115536"/>
                      <a:pt x="40044" y="111016"/>
                      <a:pt x="38490" y="106584"/>
                    </a:cubicBezTo>
                    <a:cubicBezTo>
                      <a:pt x="32605" y="88928"/>
                      <a:pt x="25189" y="71272"/>
                      <a:pt x="18245" y="53616"/>
                    </a:cubicBezTo>
                    <a:cubicBezTo>
                      <a:pt x="14772" y="44847"/>
                      <a:pt x="11300" y="35960"/>
                      <a:pt x="8004" y="27249"/>
                    </a:cubicBezTo>
                    <a:cubicBezTo>
                      <a:pt x="6356" y="22835"/>
                      <a:pt x="4767" y="18421"/>
                      <a:pt x="3296" y="13889"/>
                    </a:cubicBezTo>
                    <a:cubicBezTo>
                      <a:pt x="1648" y="9411"/>
                      <a:pt x="541" y="4744"/>
                      <a:pt x="0" y="0"/>
                    </a:cubicBezTo>
                    <a:lnTo>
                      <a:pt x="1354" y="0"/>
                    </a:lnTo>
                    <a:cubicBezTo>
                      <a:pt x="1872" y="4614"/>
                      <a:pt x="2919" y="9158"/>
                      <a:pt x="4473" y="13536"/>
                    </a:cubicBezTo>
                    <a:cubicBezTo>
                      <a:pt x="5944" y="18009"/>
                      <a:pt x="7474" y="22482"/>
                      <a:pt x="9063" y="26896"/>
                    </a:cubicBezTo>
                    <a:cubicBezTo>
                      <a:pt x="12300" y="35724"/>
                      <a:pt x="15714" y="44552"/>
                      <a:pt x="19186" y="53263"/>
                    </a:cubicBezTo>
                    <a:cubicBezTo>
                      <a:pt x="25954" y="70919"/>
                      <a:pt x="33076" y="88575"/>
                      <a:pt x="39079" y="106231"/>
                    </a:cubicBezTo>
                    <a:cubicBezTo>
                      <a:pt x="40615" y="110704"/>
                      <a:pt x="41892" y="115265"/>
                      <a:pt x="42904" y="119885"/>
                    </a:cubicBezTo>
                    <a:cubicBezTo>
                      <a:pt x="43670" y="124593"/>
                      <a:pt x="43964" y="129302"/>
                      <a:pt x="44258" y="134010"/>
                    </a:cubicBezTo>
                    <a:cubicBezTo>
                      <a:pt x="44905" y="143427"/>
                      <a:pt x="45200" y="152843"/>
                      <a:pt x="45435" y="162260"/>
                    </a:cubicBezTo>
                    <a:cubicBezTo>
                      <a:pt x="45671" y="181211"/>
                      <a:pt x="45906" y="200044"/>
                      <a:pt x="45200" y="21887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96F1D5BC-5076-4BB7-96D9-65632722E151}"/>
                  </a:ext>
                </a:extLst>
              </p:cNvPr>
              <p:cNvSpPr/>
              <p:nvPr/>
            </p:nvSpPr>
            <p:spPr>
              <a:xfrm>
                <a:off x="7321469" y="3669411"/>
                <a:ext cx="9303" cy="294151"/>
              </a:xfrm>
              <a:custGeom>
                <a:avLst/>
                <a:gdLst>
                  <a:gd name="connsiteX0" fmla="*/ 8068 w 9303"/>
                  <a:gd name="connsiteY0" fmla="*/ 294151 h 294151"/>
                  <a:gd name="connsiteX1" fmla="*/ 1653 w 9303"/>
                  <a:gd name="connsiteY1" fmla="*/ 220702 h 294151"/>
                  <a:gd name="connsiteX2" fmla="*/ 770 w 9303"/>
                  <a:gd name="connsiteY2" fmla="*/ 147076 h 294151"/>
                  <a:gd name="connsiteX3" fmla="*/ 1947 w 9303"/>
                  <a:gd name="connsiteY3" fmla="*/ 73450 h 294151"/>
                  <a:gd name="connsiteX4" fmla="*/ 3124 w 9303"/>
                  <a:gd name="connsiteY4" fmla="*/ 36607 h 294151"/>
                  <a:gd name="connsiteX5" fmla="*/ 7832 w 9303"/>
                  <a:gd name="connsiteY5" fmla="*/ 0 h 294151"/>
                  <a:gd name="connsiteX6" fmla="*/ 9304 w 9303"/>
                  <a:gd name="connsiteY6" fmla="*/ 0 h 294151"/>
                  <a:gd name="connsiteX7" fmla="*/ 4419 w 9303"/>
                  <a:gd name="connsiteY7" fmla="*/ 36489 h 294151"/>
                  <a:gd name="connsiteX8" fmla="*/ 3065 w 9303"/>
                  <a:gd name="connsiteY8" fmla="*/ 73155 h 294151"/>
                  <a:gd name="connsiteX9" fmla="*/ 1535 w 9303"/>
                  <a:gd name="connsiteY9" fmla="*/ 146840 h 294151"/>
                  <a:gd name="connsiteX10" fmla="*/ 2065 w 9303"/>
                  <a:gd name="connsiteY10" fmla="*/ 220466 h 294151"/>
                  <a:gd name="connsiteX11" fmla="*/ 8068 w 9303"/>
                  <a:gd name="connsiteY11" fmla="*/ 294151 h 294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03" h="294151">
                    <a:moveTo>
                      <a:pt x="8068" y="294151"/>
                    </a:moveTo>
                    <a:cubicBezTo>
                      <a:pt x="4713" y="269786"/>
                      <a:pt x="3242" y="245244"/>
                      <a:pt x="1653" y="220702"/>
                    </a:cubicBezTo>
                    <a:cubicBezTo>
                      <a:pt x="-201" y="196201"/>
                      <a:pt x="-495" y="171612"/>
                      <a:pt x="770" y="147076"/>
                    </a:cubicBezTo>
                    <a:cubicBezTo>
                      <a:pt x="2865" y="122592"/>
                      <a:pt x="3259" y="97992"/>
                      <a:pt x="1947" y="73450"/>
                    </a:cubicBezTo>
                    <a:cubicBezTo>
                      <a:pt x="1400" y="61155"/>
                      <a:pt x="1788" y="48837"/>
                      <a:pt x="3124" y="36607"/>
                    </a:cubicBezTo>
                    <a:cubicBezTo>
                      <a:pt x="4242" y="24307"/>
                      <a:pt x="5890" y="12124"/>
                      <a:pt x="7832" y="0"/>
                    </a:cubicBezTo>
                    <a:lnTo>
                      <a:pt x="9304" y="0"/>
                    </a:lnTo>
                    <a:cubicBezTo>
                      <a:pt x="7303" y="12124"/>
                      <a:pt x="5596" y="24248"/>
                      <a:pt x="4419" y="36489"/>
                    </a:cubicBezTo>
                    <a:cubicBezTo>
                      <a:pt x="3030" y="48660"/>
                      <a:pt x="2577" y="60914"/>
                      <a:pt x="3065" y="73155"/>
                    </a:cubicBezTo>
                    <a:cubicBezTo>
                      <a:pt x="4236" y="97721"/>
                      <a:pt x="3724" y="122339"/>
                      <a:pt x="1535" y="146840"/>
                    </a:cubicBezTo>
                    <a:cubicBezTo>
                      <a:pt x="152" y="171371"/>
                      <a:pt x="329" y="195960"/>
                      <a:pt x="2065" y="220466"/>
                    </a:cubicBezTo>
                    <a:cubicBezTo>
                      <a:pt x="3477" y="245538"/>
                      <a:pt x="4831" y="269786"/>
                      <a:pt x="8068" y="2941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2DDC8FE-DCE1-4B4C-BF0C-E0E8FDFD1FB2}"/>
                  </a:ext>
                </a:extLst>
              </p:cNvPr>
              <p:cNvSpPr/>
              <p:nvPr/>
            </p:nvSpPr>
            <p:spPr>
              <a:xfrm>
                <a:off x="7274803" y="3627684"/>
                <a:ext cx="20775" cy="316339"/>
              </a:xfrm>
              <a:custGeom>
                <a:avLst/>
                <a:gdLst>
                  <a:gd name="connsiteX0" fmla="*/ 20775 w 20775"/>
                  <a:gd name="connsiteY0" fmla="*/ 316339 h 316339"/>
                  <a:gd name="connsiteX1" fmla="*/ 14890 w 20775"/>
                  <a:gd name="connsiteY1" fmla="*/ 236887 h 316339"/>
                  <a:gd name="connsiteX2" fmla="*/ 14419 w 20775"/>
                  <a:gd name="connsiteY2" fmla="*/ 197043 h 316339"/>
                  <a:gd name="connsiteX3" fmla="*/ 15773 w 20775"/>
                  <a:gd name="connsiteY3" fmla="*/ 177209 h 316339"/>
                  <a:gd name="connsiteX4" fmla="*/ 17009 w 20775"/>
                  <a:gd name="connsiteY4" fmla="*/ 157316 h 316339"/>
                  <a:gd name="connsiteX5" fmla="*/ 17538 w 20775"/>
                  <a:gd name="connsiteY5" fmla="*/ 77687 h 316339"/>
                  <a:gd name="connsiteX6" fmla="*/ 11359 w 20775"/>
                  <a:gd name="connsiteY6" fmla="*/ 38549 h 316339"/>
                  <a:gd name="connsiteX7" fmla="*/ 0 w 20775"/>
                  <a:gd name="connsiteY7" fmla="*/ 471 h 316339"/>
                  <a:gd name="connsiteX8" fmla="*/ 1413 w 20775"/>
                  <a:gd name="connsiteY8" fmla="*/ 0 h 316339"/>
                  <a:gd name="connsiteX9" fmla="*/ 12654 w 20775"/>
                  <a:gd name="connsiteY9" fmla="*/ 38255 h 316339"/>
                  <a:gd name="connsiteX10" fmla="*/ 18539 w 20775"/>
                  <a:gd name="connsiteY10" fmla="*/ 77687 h 316339"/>
                  <a:gd name="connsiteX11" fmla="*/ 17656 w 20775"/>
                  <a:gd name="connsiteY11" fmla="*/ 157375 h 316339"/>
                  <a:gd name="connsiteX12" fmla="*/ 16303 w 20775"/>
                  <a:gd name="connsiteY12" fmla="*/ 177209 h 316339"/>
                  <a:gd name="connsiteX13" fmla="*/ 14831 w 20775"/>
                  <a:gd name="connsiteY13" fmla="*/ 197101 h 316339"/>
                  <a:gd name="connsiteX14" fmla="*/ 14831 w 20775"/>
                  <a:gd name="connsiteY14" fmla="*/ 236887 h 316339"/>
                  <a:gd name="connsiteX15" fmla="*/ 20775 w 20775"/>
                  <a:gd name="connsiteY15" fmla="*/ 316339 h 31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75" h="316339">
                    <a:moveTo>
                      <a:pt x="20775" y="316339"/>
                    </a:moveTo>
                    <a:cubicBezTo>
                      <a:pt x="17892" y="289973"/>
                      <a:pt x="15891" y="263371"/>
                      <a:pt x="14890" y="236887"/>
                    </a:cubicBezTo>
                    <a:cubicBezTo>
                      <a:pt x="14360" y="223644"/>
                      <a:pt x="14066" y="210343"/>
                      <a:pt x="14419" y="197043"/>
                    </a:cubicBezTo>
                    <a:cubicBezTo>
                      <a:pt x="14419" y="190451"/>
                      <a:pt x="15184" y="183800"/>
                      <a:pt x="15773" y="177209"/>
                    </a:cubicBezTo>
                    <a:cubicBezTo>
                      <a:pt x="16361" y="170617"/>
                      <a:pt x="16715" y="163967"/>
                      <a:pt x="17009" y="157316"/>
                    </a:cubicBezTo>
                    <a:cubicBezTo>
                      <a:pt x="18127" y="130773"/>
                      <a:pt x="18539" y="104348"/>
                      <a:pt x="17538" y="77687"/>
                    </a:cubicBezTo>
                    <a:cubicBezTo>
                      <a:pt x="17068" y="64439"/>
                      <a:pt x="14996" y="51297"/>
                      <a:pt x="11359" y="38549"/>
                    </a:cubicBezTo>
                    <a:cubicBezTo>
                      <a:pt x="8063" y="25719"/>
                      <a:pt x="4237" y="13007"/>
                      <a:pt x="0" y="471"/>
                    </a:cubicBezTo>
                    <a:lnTo>
                      <a:pt x="1413" y="0"/>
                    </a:lnTo>
                    <a:cubicBezTo>
                      <a:pt x="5573" y="12595"/>
                      <a:pt x="9317" y="25348"/>
                      <a:pt x="12654" y="38255"/>
                    </a:cubicBezTo>
                    <a:cubicBezTo>
                      <a:pt x="16173" y="51120"/>
                      <a:pt x="18145" y="64357"/>
                      <a:pt x="18539" y="77687"/>
                    </a:cubicBezTo>
                    <a:cubicBezTo>
                      <a:pt x="19363" y="104230"/>
                      <a:pt x="18892" y="130656"/>
                      <a:pt x="17656" y="157375"/>
                    </a:cubicBezTo>
                    <a:cubicBezTo>
                      <a:pt x="17303" y="163967"/>
                      <a:pt x="16832" y="170617"/>
                      <a:pt x="16303" y="177209"/>
                    </a:cubicBezTo>
                    <a:cubicBezTo>
                      <a:pt x="15773" y="183800"/>
                      <a:pt x="15125" y="190451"/>
                      <a:pt x="14831" y="197101"/>
                    </a:cubicBezTo>
                    <a:cubicBezTo>
                      <a:pt x="14419" y="210343"/>
                      <a:pt x="14831" y="223644"/>
                      <a:pt x="14831" y="236887"/>
                    </a:cubicBezTo>
                    <a:cubicBezTo>
                      <a:pt x="16185" y="263724"/>
                      <a:pt x="18009" y="289973"/>
                      <a:pt x="20775" y="3163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8A976C67-E9CD-4836-B72D-21B5E73A03F9}"/>
                  </a:ext>
                </a:extLst>
              </p:cNvPr>
              <p:cNvSpPr/>
              <p:nvPr/>
            </p:nvSpPr>
            <p:spPr>
              <a:xfrm>
                <a:off x="7275152" y="3661760"/>
                <a:ext cx="31078" cy="238828"/>
              </a:xfrm>
              <a:custGeom>
                <a:avLst/>
                <a:gdLst>
                  <a:gd name="connsiteX0" fmla="*/ 3182 w 31078"/>
                  <a:gd name="connsiteY0" fmla="*/ 238829 h 238828"/>
                  <a:gd name="connsiteX1" fmla="*/ 416 w 31078"/>
                  <a:gd name="connsiteY1" fmla="*/ 178268 h 238828"/>
                  <a:gd name="connsiteX2" fmla="*/ 2181 w 31078"/>
                  <a:gd name="connsiteY2" fmla="*/ 117708 h 238828"/>
                  <a:gd name="connsiteX3" fmla="*/ 16483 w 31078"/>
                  <a:gd name="connsiteY3" fmla="*/ 58854 h 238828"/>
                  <a:gd name="connsiteX4" fmla="*/ 24134 w 31078"/>
                  <a:gd name="connsiteY4" fmla="*/ 29427 h 238828"/>
                  <a:gd name="connsiteX5" fmla="*/ 29607 w 31078"/>
                  <a:gd name="connsiteY5" fmla="*/ 0 h 238828"/>
                  <a:gd name="connsiteX6" fmla="*/ 31079 w 31078"/>
                  <a:gd name="connsiteY6" fmla="*/ 0 h 238828"/>
                  <a:gd name="connsiteX7" fmla="*/ 25193 w 31078"/>
                  <a:gd name="connsiteY7" fmla="*/ 29898 h 238828"/>
                  <a:gd name="connsiteX8" fmla="*/ 17366 w 31078"/>
                  <a:gd name="connsiteY8" fmla="*/ 59325 h 238828"/>
                  <a:gd name="connsiteX9" fmla="*/ 2711 w 31078"/>
                  <a:gd name="connsiteY9" fmla="*/ 118178 h 238828"/>
                  <a:gd name="connsiteX10" fmla="*/ 651 w 31078"/>
                  <a:gd name="connsiteY10" fmla="*/ 178621 h 238828"/>
                  <a:gd name="connsiteX11" fmla="*/ 3182 w 31078"/>
                  <a:gd name="connsiteY11" fmla="*/ 238829 h 23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78" h="238828">
                    <a:moveTo>
                      <a:pt x="3182" y="238829"/>
                    </a:moveTo>
                    <a:cubicBezTo>
                      <a:pt x="2064" y="218642"/>
                      <a:pt x="1004" y="198455"/>
                      <a:pt x="416" y="178268"/>
                    </a:cubicBezTo>
                    <a:cubicBezTo>
                      <a:pt x="-496" y="158064"/>
                      <a:pt x="92" y="137824"/>
                      <a:pt x="2181" y="117708"/>
                    </a:cubicBezTo>
                    <a:cubicBezTo>
                      <a:pt x="5477" y="97697"/>
                      <a:pt x="11421" y="78334"/>
                      <a:pt x="16483" y="58854"/>
                    </a:cubicBezTo>
                    <a:cubicBezTo>
                      <a:pt x="19073" y="49084"/>
                      <a:pt x="21721" y="39314"/>
                      <a:pt x="24134" y="29427"/>
                    </a:cubicBezTo>
                    <a:cubicBezTo>
                      <a:pt x="26841" y="19804"/>
                      <a:pt x="28672" y="9952"/>
                      <a:pt x="29607" y="0"/>
                    </a:cubicBezTo>
                    <a:lnTo>
                      <a:pt x="31079" y="0"/>
                    </a:lnTo>
                    <a:cubicBezTo>
                      <a:pt x="30043" y="10129"/>
                      <a:pt x="28077" y="20134"/>
                      <a:pt x="25193" y="29898"/>
                    </a:cubicBezTo>
                    <a:cubicBezTo>
                      <a:pt x="22722" y="39667"/>
                      <a:pt x="20073" y="49437"/>
                      <a:pt x="17366" y="59325"/>
                    </a:cubicBezTo>
                    <a:cubicBezTo>
                      <a:pt x="12187" y="78864"/>
                      <a:pt x="6125" y="98227"/>
                      <a:pt x="2711" y="118178"/>
                    </a:cubicBezTo>
                    <a:cubicBezTo>
                      <a:pt x="492" y="138248"/>
                      <a:pt x="-196" y="158452"/>
                      <a:pt x="651" y="178621"/>
                    </a:cubicBezTo>
                    <a:cubicBezTo>
                      <a:pt x="1475" y="198455"/>
                      <a:pt x="2417" y="218642"/>
                      <a:pt x="3182" y="23882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8C274D84-CA19-43A1-9604-754512EC5BB5}"/>
                  </a:ext>
                </a:extLst>
              </p:cNvPr>
              <p:cNvSpPr/>
              <p:nvPr/>
            </p:nvSpPr>
            <p:spPr>
              <a:xfrm>
                <a:off x="7259148" y="3139668"/>
                <a:ext cx="123063" cy="272316"/>
              </a:xfrm>
              <a:custGeom>
                <a:avLst/>
                <a:gdLst>
                  <a:gd name="connsiteX0" fmla="*/ 123063 w 123063"/>
                  <a:gd name="connsiteY0" fmla="*/ 0 h 272316"/>
                  <a:gd name="connsiteX1" fmla="*/ 106702 w 123063"/>
                  <a:gd name="connsiteY1" fmla="*/ 34312 h 272316"/>
                  <a:gd name="connsiteX2" fmla="*/ 84691 w 123063"/>
                  <a:gd name="connsiteY2" fmla="*/ 65328 h 272316"/>
                  <a:gd name="connsiteX3" fmla="*/ 61914 w 123063"/>
                  <a:gd name="connsiteY3" fmla="*/ 95579 h 272316"/>
                  <a:gd name="connsiteX4" fmla="*/ 41315 w 123063"/>
                  <a:gd name="connsiteY4" fmla="*/ 127065 h 272316"/>
                  <a:gd name="connsiteX5" fmla="*/ 16538 w 123063"/>
                  <a:gd name="connsiteY5" fmla="*/ 198278 h 272316"/>
                  <a:gd name="connsiteX6" fmla="*/ 412 w 123063"/>
                  <a:gd name="connsiteY6" fmla="*/ 272316 h 272316"/>
                  <a:gd name="connsiteX7" fmla="*/ 0 w 123063"/>
                  <a:gd name="connsiteY7" fmla="*/ 272316 h 272316"/>
                  <a:gd name="connsiteX8" fmla="*/ 14537 w 123063"/>
                  <a:gd name="connsiteY8" fmla="*/ 197808 h 272316"/>
                  <a:gd name="connsiteX9" fmla="*/ 38078 w 123063"/>
                  <a:gd name="connsiteY9" fmla="*/ 125594 h 272316"/>
                  <a:gd name="connsiteX10" fmla="*/ 81454 w 123063"/>
                  <a:gd name="connsiteY10" fmla="*/ 63150 h 272316"/>
                  <a:gd name="connsiteX11" fmla="*/ 104289 w 123063"/>
                  <a:gd name="connsiteY11" fmla="*/ 33017 h 272316"/>
                  <a:gd name="connsiteX12" fmla="*/ 122710 w 123063"/>
                  <a:gd name="connsiteY12" fmla="*/ 177 h 272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063" h="272316">
                    <a:moveTo>
                      <a:pt x="123063" y="0"/>
                    </a:moveTo>
                    <a:cubicBezTo>
                      <a:pt x="119361" y="12194"/>
                      <a:pt x="113847" y="23759"/>
                      <a:pt x="106702" y="34312"/>
                    </a:cubicBezTo>
                    <a:cubicBezTo>
                      <a:pt x="99816" y="45023"/>
                      <a:pt x="92224" y="55146"/>
                      <a:pt x="84691" y="65328"/>
                    </a:cubicBezTo>
                    <a:cubicBezTo>
                      <a:pt x="77157" y="75509"/>
                      <a:pt x="69271" y="85397"/>
                      <a:pt x="61914" y="95579"/>
                    </a:cubicBezTo>
                    <a:cubicBezTo>
                      <a:pt x="54310" y="105572"/>
                      <a:pt x="47430" y="116095"/>
                      <a:pt x="41315" y="127065"/>
                    </a:cubicBezTo>
                    <a:cubicBezTo>
                      <a:pt x="30616" y="149883"/>
                      <a:pt x="22311" y="173748"/>
                      <a:pt x="16538" y="198278"/>
                    </a:cubicBezTo>
                    <a:cubicBezTo>
                      <a:pt x="10182" y="222685"/>
                      <a:pt x="4808" y="247363"/>
                      <a:pt x="412" y="272316"/>
                    </a:cubicBezTo>
                    <a:lnTo>
                      <a:pt x="0" y="272316"/>
                    </a:lnTo>
                    <a:cubicBezTo>
                      <a:pt x="3926" y="247321"/>
                      <a:pt x="8769" y="222485"/>
                      <a:pt x="14537" y="197808"/>
                    </a:cubicBezTo>
                    <a:cubicBezTo>
                      <a:pt x="19863" y="172989"/>
                      <a:pt x="27755" y="148788"/>
                      <a:pt x="38078" y="125594"/>
                    </a:cubicBezTo>
                    <a:cubicBezTo>
                      <a:pt x="50720" y="103577"/>
                      <a:pt x="65234" y="82684"/>
                      <a:pt x="81454" y="63150"/>
                    </a:cubicBezTo>
                    <a:cubicBezTo>
                      <a:pt x="89281" y="53204"/>
                      <a:pt x="96991" y="43257"/>
                      <a:pt x="104289" y="33017"/>
                    </a:cubicBezTo>
                    <a:cubicBezTo>
                      <a:pt x="111840" y="22923"/>
                      <a:pt x="118031" y="11883"/>
                      <a:pt x="122710" y="17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44261B52-90B0-4C0A-930D-92B7E8BEE14C}"/>
                  </a:ext>
                </a:extLst>
              </p:cNvPr>
              <p:cNvSpPr/>
              <p:nvPr/>
            </p:nvSpPr>
            <p:spPr>
              <a:xfrm>
                <a:off x="7246685" y="3272913"/>
                <a:ext cx="48892" cy="198925"/>
              </a:xfrm>
              <a:custGeom>
                <a:avLst/>
                <a:gdLst>
                  <a:gd name="connsiteX0" fmla="*/ 48893 w 48892"/>
                  <a:gd name="connsiteY0" fmla="*/ 0 h 198925"/>
                  <a:gd name="connsiteX1" fmla="*/ 37122 w 48892"/>
                  <a:gd name="connsiteY1" fmla="*/ 23542 h 198925"/>
                  <a:gd name="connsiteX2" fmla="*/ 26116 w 48892"/>
                  <a:gd name="connsiteY2" fmla="*/ 47083 h 198925"/>
                  <a:gd name="connsiteX3" fmla="*/ 6930 w 48892"/>
                  <a:gd name="connsiteY3" fmla="*/ 95461 h 198925"/>
                  <a:gd name="connsiteX4" fmla="*/ 4046 w 48892"/>
                  <a:gd name="connsiteY4" fmla="*/ 107820 h 198925"/>
                  <a:gd name="connsiteX5" fmla="*/ 3517 w 48892"/>
                  <a:gd name="connsiteY5" fmla="*/ 120650 h 198925"/>
                  <a:gd name="connsiteX6" fmla="*/ 4340 w 48892"/>
                  <a:gd name="connsiteY6" fmla="*/ 146722 h 198925"/>
                  <a:gd name="connsiteX7" fmla="*/ 7283 w 48892"/>
                  <a:gd name="connsiteY7" fmla="*/ 198926 h 198925"/>
                  <a:gd name="connsiteX8" fmla="*/ 1398 w 48892"/>
                  <a:gd name="connsiteY8" fmla="*/ 146899 h 198925"/>
                  <a:gd name="connsiteX9" fmla="*/ 44 w 48892"/>
                  <a:gd name="connsiteY9" fmla="*/ 120709 h 198925"/>
                  <a:gd name="connsiteX10" fmla="*/ 397 w 48892"/>
                  <a:gd name="connsiteY10" fmla="*/ 107408 h 198925"/>
                  <a:gd name="connsiteX11" fmla="*/ 3222 w 48892"/>
                  <a:gd name="connsiteY11" fmla="*/ 94284 h 198925"/>
                  <a:gd name="connsiteX12" fmla="*/ 23468 w 48892"/>
                  <a:gd name="connsiteY12" fmla="*/ 45729 h 198925"/>
                  <a:gd name="connsiteX13" fmla="*/ 48893 w 48892"/>
                  <a:gd name="connsiteY13" fmla="*/ 0 h 19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2" h="198925">
                    <a:moveTo>
                      <a:pt x="48893" y="0"/>
                    </a:moveTo>
                    <a:cubicBezTo>
                      <a:pt x="44832" y="7769"/>
                      <a:pt x="40948" y="15537"/>
                      <a:pt x="37122" y="23542"/>
                    </a:cubicBezTo>
                    <a:cubicBezTo>
                      <a:pt x="33297" y="31546"/>
                      <a:pt x="29648" y="39255"/>
                      <a:pt x="26116" y="47083"/>
                    </a:cubicBezTo>
                    <a:cubicBezTo>
                      <a:pt x="18701" y="62785"/>
                      <a:pt x="12292" y="78946"/>
                      <a:pt x="6930" y="95461"/>
                    </a:cubicBezTo>
                    <a:cubicBezTo>
                      <a:pt x="5629" y="99492"/>
                      <a:pt x="4664" y="103630"/>
                      <a:pt x="4046" y="107820"/>
                    </a:cubicBezTo>
                    <a:cubicBezTo>
                      <a:pt x="3634" y="111999"/>
                      <a:pt x="3517" y="116354"/>
                      <a:pt x="3517" y="120650"/>
                    </a:cubicBezTo>
                    <a:cubicBezTo>
                      <a:pt x="3517" y="129302"/>
                      <a:pt x="4046" y="138306"/>
                      <a:pt x="4340" y="146722"/>
                    </a:cubicBezTo>
                    <a:cubicBezTo>
                      <a:pt x="5164" y="164379"/>
                      <a:pt x="6341" y="181505"/>
                      <a:pt x="7283" y="198926"/>
                    </a:cubicBezTo>
                    <a:cubicBezTo>
                      <a:pt x="4635" y="181682"/>
                      <a:pt x="2634" y="164320"/>
                      <a:pt x="1398" y="146899"/>
                    </a:cubicBezTo>
                    <a:cubicBezTo>
                      <a:pt x="633" y="138189"/>
                      <a:pt x="221" y="129243"/>
                      <a:pt x="44" y="120709"/>
                    </a:cubicBezTo>
                    <a:cubicBezTo>
                      <a:pt x="-74" y="116272"/>
                      <a:pt x="44" y="111834"/>
                      <a:pt x="397" y="107408"/>
                    </a:cubicBezTo>
                    <a:cubicBezTo>
                      <a:pt x="939" y="102959"/>
                      <a:pt x="1886" y="98562"/>
                      <a:pt x="3222" y="94284"/>
                    </a:cubicBezTo>
                    <a:cubicBezTo>
                      <a:pt x="8813" y="77640"/>
                      <a:pt x="15576" y="61414"/>
                      <a:pt x="23468" y="45729"/>
                    </a:cubicBezTo>
                    <a:cubicBezTo>
                      <a:pt x="31066" y="30015"/>
                      <a:pt x="39553" y="14749"/>
                      <a:pt x="4889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E22A1A3D-2855-46E6-8207-81BBD0BA833F}"/>
                  </a:ext>
                </a:extLst>
              </p:cNvPr>
              <p:cNvSpPr/>
              <p:nvPr/>
            </p:nvSpPr>
            <p:spPr>
              <a:xfrm>
                <a:off x="7414105" y="2957516"/>
                <a:ext cx="19897" cy="228529"/>
              </a:xfrm>
              <a:custGeom>
                <a:avLst/>
                <a:gdLst>
                  <a:gd name="connsiteX0" fmla="*/ 19897 w 19897"/>
                  <a:gd name="connsiteY0" fmla="*/ 2766 h 228529"/>
                  <a:gd name="connsiteX1" fmla="*/ 5360 w 19897"/>
                  <a:gd name="connsiteY1" fmla="*/ 26308 h 228529"/>
                  <a:gd name="connsiteX2" fmla="*/ 3359 w 19897"/>
                  <a:gd name="connsiteY2" fmla="*/ 54911 h 228529"/>
                  <a:gd name="connsiteX3" fmla="*/ 13070 w 19897"/>
                  <a:gd name="connsiteY3" fmla="*/ 112411 h 228529"/>
                  <a:gd name="connsiteX4" fmla="*/ 15542 w 19897"/>
                  <a:gd name="connsiteY4" fmla="*/ 127006 h 228529"/>
                  <a:gd name="connsiteX5" fmla="*/ 15542 w 19897"/>
                  <a:gd name="connsiteY5" fmla="*/ 141779 h 228529"/>
                  <a:gd name="connsiteX6" fmla="*/ 11069 w 19897"/>
                  <a:gd name="connsiteY6" fmla="*/ 170794 h 228529"/>
                  <a:gd name="connsiteX7" fmla="*/ 1652 w 19897"/>
                  <a:gd name="connsiteY7" fmla="*/ 228529 h 228529"/>
                  <a:gd name="connsiteX8" fmla="*/ 10068 w 19897"/>
                  <a:gd name="connsiteY8" fmla="*/ 170617 h 228529"/>
                  <a:gd name="connsiteX9" fmla="*/ 11246 w 19897"/>
                  <a:gd name="connsiteY9" fmla="*/ 112882 h 228529"/>
                  <a:gd name="connsiteX10" fmla="*/ 416 w 19897"/>
                  <a:gd name="connsiteY10" fmla="*/ 55087 h 228529"/>
                  <a:gd name="connsiteX11" fmla="*/ 2006 w 19897"/>
                  <a:gd name="connsiteY11" fmla="*/ 25660 h 228529"/>
                  <a:gd name="connsiteX12" fmla="*/ 17661 w 19897"/>
                  <a:gd name="connsiteY12" fmla="*/ 0 h 22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897" h="228529">
                    <a:moveTo>
                      <a:pt x="19897" y="2766"/>
                    </a:moveTo>
                    <a:cubicBezTo>
                      <a:pt x="12376" y="8604"/>
                      <a:pt x="7214" y="16968"/>
                      <a:pt x="5360" y="26308"/>
                    </a:cubicBezTo>
                    <a:cubicBezTo>
                      <a:pt x="3277" y="35689"/>
                      <a:pt x="2600" y="45329"/>
                      <a:pt x="3359" y="54911"/>
                    </a:cubicBezTo>
                    <a:cubicBezTo>
                      <a:pt x="5019" y="74309"/>
                      <a:pt x="8268" y="93542"/>
                      <a:pt x="13070" y="112411"/>
                    </a:cubicBezTo>
                    <a:cubicBezTo>
                      <a:pt x="14229" y="117213"/>
                      <a:pt x="15053" y="122092"/>
                      <a:pt x="15542" y="127006"/>
                    </a:cubicBezTo>
                    <a:cubicBezTo>
                      <a:pt x="15895" y="131927"/>
                      <a:pt x="15895" y="136859"/>
                      <a:pt x="15542" y="141779"/>
                    </a:cubicBezTo>
                    <a:cubicBezTo>
                      <a:pt x="14583" y="151525"/>
                      <a:pt x="13088" y="161212"/>
                      <a:pt x="11069" y="170794"/>
                    </a:cubicBezTo>
                    <a:cubicBezTo>
                      <a:pt x="7420" y="189980"/>
                      <a:pt x="2064" y="208931"/>
                      <a:pt x="1652" y="228529"/>
                    </a:cubicBezTo>
                    <a:cubicBezTo>
                      <a:pt x="1652" y="208931"/>
                      <a:pt x="6714" y="189804"/>
                      <a:pt x="10068" y="170617"/>
                    </a:cubicBezTo>
                    <a:cubicBezTo>
                      <a:pt x="13423" y="151431"/>
                      <a:pt x="16896" y="131715"/>
                      <a:pt x="11246" y="112882"/>
                    </a:cubicBezTo>
                    <a:cubicBezTo>
                      <a:pt x="6096" y="93937"/>
                      <a:pt x="2470" y="74609"/>
                      <a:pt x="416" y="55087"/>
                    </a:cubicBezTo>
                    <a:cubicBezTo>
                      <a:pt x="-472" y="45253"/>
                      <a:pt x="63" y="35342"/>
                      <a:pt x="2006" y="25660"/>
                    </a:cubicBezTo>
                    <a:cubicBezTo>
                      <a:pt x="4001" y="15514"/>
                      <a:pt x="9551" y="6415"/>
                      <a:pt x="17661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7A4ED835-D40A-4522-8DB2-A55DDC3B7117}"/>
                  </a:ext>
                </a:extLst>
              </p:cNvPr>
              <p:cNvSpPr/>
              <p:nvPr/>
            </p:nvSpPr>
            <p:spPr>
              <a:xfrm>
                <a:off x="7414286" y="3011779"/>
                <a:ext cx="37349" cy="147487"/>
              </a:xfrm>
              <a:custGeom>
                <a:avLst/>
                <a:gdLst>
                  <a:gd name="connsiteX0" fmla="*/ 28838 w 37349"/>
                  <a:gd name="connsiteY0" fmla="*/ 147488 h 147487"/>
                  <a:gd name="connsiteX1" fmla="*/ 36018 w 37349"/>
                  <a:gd name="connsiteY1" fmla="*/ 109350 h 147487"/>
                  <a:gd name="connsiteX2" fmla="*/ 32193 w 37349"/>
                  <a:gd name="connsiteY2" fmla="*/ 71037 h 147487"/>
                  <a:gd name="connsiteX3" fmla="*/ 23365 w 37349"/>
                  <a:gd name="connsiteY3" fmla="*/ 53910 h 147487"/>
                  <a:gd name="connsiteX4" fmla="*/ 13831 w 37349"/>
                  <a:gd name="connsiteY4" fmla="*/ 36901 h 147487"/>
                  <a:gd name="connsiteX5" fmla="*/ 5297 w 37349"/>
                  <a:gd name="connsiteY5" fmla="*/ 19245 h 147487"/>
                  <a:gd name="connsiteX6" fmla="*/ 0 w 37349"/>
                  <a:gd name="connsiteY6" fmla="*/ 0 h 147487"/>
                  <a:gd name="connsiteX7" fmla="*/ 2943 w 37349"/>
                  <a:gd name="connsiteY7" fmla="*/ 0 h 147487"/>
                  <a:gd name="connsiteX8" fmla="*/ 7651 w 37349"/>
                  <a:gd name="connsiteY8" fmla="*/ 18186 h 147487"/>
                  <a:gd name="connsiteX9" fmla="*/ 15773 w 37349"/>
                  <a:gd name="connsiteY9" fmla="*/ 35842 h 147487"/>
                  <a:gd name="connsiteX10" fmla="*/ 24954 w 37349"/>
                  <a:gd name="connsiteY10" fmla="*/ 52968 h 147487"/>
                  <a:gd name="connsiteX11" fmla="*/ 33605 w 37349"/>
                  <a:gd name="connsiteY11" fmla="*/ 70625 h 147487"/>
                  <a:gd name="connsiteX12" fmla="*/ 36725 w 37349"/>
                  <a:gd name="connsiteY12" fmla="*/ 109468 h 147487"/>
                  <a:gd name="connsiteX13" fmla="*/ 28838 w 37349"/>
                  <a:gd name="connsiteY13" fmla="*/ 147488 h 14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9" h="147487">
                    <a:moveTo>
                      <a:pt x="28838" y="147488"/>
                    </a:moveTo>
                    <a:cubicBezTo>
                      <a:pt x="32723" y="135099"/>
                      <a:pt x="35130" y="122298"/>
                      <a:pt x="36018" y="109350"/>
                    </a:cubicBezTo>
                    <a:cubicBezTo>
                      <a:pt x="37207" y="96450"/>
                      <a:pt x="35907" y="83443"/>
                      <a:pt x="32193" y="71037"/>
                    </a:cubicBezTo>
                    <a:cubicBezTo>
                      <a:pt x="29892" y="65022"/>
                      <a:pt x="26931" y="59278"/>
                      <a:pt x="23365" y="53910"/>
                    </a:cubicBezTo>
                    <a:cubicBezTo>
                      <a:pt x="20069" y="48025"/>
                      <a:pt x="16891" y="42610"/>
                      <a:pt x="13831" y="36901"/>
                    </a:cubicBezTo>
                    <a:cubicBezTo>
                      <a:pt x="10770" y="31193"/>
                      <a:pt x="7945" y="25131"/>
                      <a:pt x="5297" y="19245"/>
                    </a:cubicBezTo>
                    <a:cubicBezTo>
                      <a:pt x="2407" y="13195"/>
                      <a:pt x="612" y="6680"/>
                      <a:pt x="0" y="0"/>
                    </a:cubicBezTo>
                    <a:lnTo>
                      <a:pt x="2943" y="0"/>
                    </a:lnTo>
                    <a:cubicBezTo>
                      <a:pt x="3466" y="6286"/>
                      <a:pt x="5061" y="12436"/>
                      <a:pt x="7651" y="18186"/>
                    </a:cubicBezTo>
                    <a:cubicBezTo>
                      <a:pt x="10064" y="24071"/>
                      <a:pt x="12830" y="29957"/>
                      <a:pt x="15773" y="35842"/>
                    </a:cubicBezTo>
                    <a:cubicBezTo>
                      <a:pt x="18715" y="41727"/>
                      <a:pt x="21658" y="47613"/>
                      <a:pt x="24954" y="52968"/>
                    </a:cubicBezTo>
                    <a:cubicBezTo>
                      <a:pt x="28444" y="58536"/>
                      <a:pt x="31345" y="64451"/>
                      <a:pt x="33605" y="70625"/>
                    </a:cubicBezTo>
                    <a:cubicBezTo>
                      <a:pt x="37107" y="83255"/>
                      <a:pt x="38167" y="96438"/>
                      <a:pt x="36725" y="109468"/>
                    </a:cubicBezTo>
                    <a:cubicBezTo>
                      <a:pt x="35601" y="122410"/>
                      <a:pt x="32958" y="135170"/>
                      <a:pt x="28838" y="14748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225D917-5EC5-4FEA-B284-259BFFC23D8C}"/>
                  </a:ext>
                </a:extLst>
              </p:cNvPr>
              <p:cNvSpPr/>
              <p:nvPr/>
            </p:nvSpPr>
            <p:spPr>
              <a:xfrm>
                <a:off x="7432246" y="2938212"/>
                <a:ext cx="102285" cy="157257"/>
              </a:xfrm>
              <a:custGeom>
                <a:avLst/>
                <a:gdLst>
                  <a:gd name="connsiteX0" fmla="*/ 99631 w 102285"/>
                  <a:gd name="connsiteY0" fmla="*/ 157257 h 157257"/>
                  <a:gd name="connsiteX1" fmla="*/ 101573 w 102285"/>
                  <a:gd name="connsiteY1" fmla="*/ 130185 h 157257"/>
                  <a:gd name="connsiteX2" fmla="*/ 88448 w 102285"/>
                  <a:gd name="connsiteY2" fmla="*/ 107349 h 157257"/>
                  <a:gd name="connsiteX3" fmla="*/ 64318 w 102285"/>
                  <a:gd name="connsiteY3" fmla="*/ 95579 h 157257"/>
                  <a:gd name="connsiteX4" fmla="*/ 51194 w 102285"/>
                  <a:gd name="connsiteY4" fmla="*/ 91694 h 157257"/>
                  <a:gd name="connsiteX5" fmla="*/ 15882 w 102285"/>
                  <a:gd name="connsiteY5" fmla="*/ 70507 h 157257"/>
                  <a:gd name="connsiteX6" fmla="*/ 1286 w 102285"/>
                  <a:gd name="connsiteY6" fmla="*/ 46965 h 157257"/>
                  <a:gd name="connsiteX7" fmla="*/ 5170 w 102285"/>
                  <a:gd name="connsiteY7" fmla="*/ 19422 h 157257"/>
                  <a:gd name="connsiteX8" fmla="*/ 25298 w 102285"/>
                  <a:gd name="connsiteY8" fmla="*/ 0 h 157257"/>
                  <a:gd name="connsiteX9" fmla="*/ 27476 w 102285"/>
                  <a:gd name="connsiteY9" fmla="*/ 3472 h 157257"/>
                  <a:gd name="connsiteX10" fmla="*/ 8231 w 102285"/>
                  <a:gd name="connsiteY10" fmla="*/ 21128 h 157257"/>
                  <a:gd name="connsiteX11" fmla="*/ 4228 w 102285"/>
                  <a:gd name="connsiteY11" fmla="*/ 46024 h 157257"/>
                  <a:gd name="connsiteX12" fmla="*/ 17706 w 102285"/>
                  <a:gd name="connsiteY12" fmla="*/ 68565 h 157257"/>
                  <a:gd name="connsiteX13" fmla="*/ 39188 w 102285"/>
                  <a:gd name="connsiteY13" fmla="*/ 84573 h 157257"/>
                  <a:gd name="connsiteX14" fmla="*/ 51606 w 102285"/>
                  <a:gd name="connsiteY14" fmla="*/ 89870 h 157257"/>
                  <a:gd name="connsiteX15" fmla="*/ 64671 w 102285"/>
                  <a:gd name="connsiteY15" fmla="*/ 93989 h 157257"/>
                  <a:gd name="connsiteX16" fmla="*/ 88978 w 102285"/>
                  <a:gd name="connsiteY16" fmla="*/ 106525 h 157257"/>
                  <a:gd name="connsiteX17" fmla="*/ 101926 w 102285"/>
                  <a:gd name="connsiteY17" fmla="*/ 130067 h 157257"/>
                  <a:gd name="connsiteX18" fmla="*/ 99631 w 102285"/>
                  <a:gd name="connsiteY18" fmla="*/ 157257 h 15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2285" h="157257">
                    <a:moveTo>
                      <a:pt x="99631" y="157257"/>
                    </a:moveTo>
                    <a:cubicBezTo>
                      <a:pt x="101914" y="148423"/>
                      <a:pt x="102573" y="139254"/>
                      <a:pt x="101573" y="130185"/>
                    </a:cubicBezTo>
                    <a:cubicBezTo>
                      <a:pt x="100396" y="121133"/>
                      <a:pt x="95676" y="112923"/>
                      <a:pt x="88448" y="107349"/>
                    </a:cubicBezTo>
                    <a:cubicBezTo>
                      <a:pt x="81150" y="102053"/>
                      <a:pt x="72982" y="98068"/>
                      <a:pt x="64318" y="95579"/>
                    </a:cubicBezTo>
                    <a:cubicBezTo>
                      <a:pt x="59963" y="94107"/>
                      <a:pt x="55608" y="92989"/>
                      <a:pt x="51194" y="91694"/>
                    </a:cubicBezTo>
                    <a:cubicBezTo>
                      <a:pt x="37916" y="87516"/>
                      <a:pt x="25816" y="80253"/>
                      <a:pt x="15882" y="70507"/>
                    </a:cubicBezTo>
                    <a:cubicBezTo>
                      <a:pt x="9060" y="64056"/>
                      <a:pt x="4028" y="55946"/>
                      <a:pt x="1286" y="46965"/>
                    </a:cubicBezTo>
                    <a:cubicBezTo>
                      <a:pt x="-1327" y="37643"/>
                      <a:pt x="79" y="27655"/>
                      <a:pt x="5170" y="19422"/>
                    </a:cubicBezTo>
                    <a:cubicBezTo>
                      <a:pt x="10302" y="11488"/>
                      <a:pt x="17188" y="4844"/>
                      <a:pt x="25298" y="0"/>
                    </a:cubicBezTo>
                    <a:lnTo>
                      <a:pt x="27476" y="3472"/>
                    </a:lnTo>
                    <a:cubicBezTo>
                      <a:pt x="19807" y="7828"/>
                      <a:pt x="13227" y="13860"/>
                      <a:pt x="8231" y="21128"/>
                    </a:cubicBezTo>
                    <a:cubicBezTo>
                      <a:pt x="3481" y="28503"/>
                      <a:pt x="2027" y="37531"/>
                      <a:pt x="4228" y="46024"/>
                    </a:cubicBezTo>
                    <a:cubicBezTo>
                      <a:pt x="6694" y="54575"/>
                      <a:pt x="11338" y="62344"/>
                      <a:pt x="17706" y="68565"/>
                    </a:cubicBezTo>
                    <a:cubicBezTo>
                      <a:pt x="23980" y="74997"/>
                      <a:pt x="31231" y="80400"/>
                      <a:pt x="39188" y="84573"/>
                    </a:cubicBezTo>
                    <a:cubicBezTo>
                      <a:pt x="43184" y="86650"/>
                      <a:pt x="47339" y="88422"/>
                      <a:pt x="51606" y="89870"/>
                    </a:cubicBezTo>
                    <a:cubicBezTo>
                      <a:pt x="55902" y="91223"/>
                      <a:pt x="60375" y="92400"/>
                      <a:pt x="64671" y="93989"/>
                    </a:cubicBezTo>
                    <a:cubicBezTo>
                      <a:pt x="73441" y="96720"/>
                      <a:pt x="81668" y="100964"/>
                      <a:pt x="88978" y="106525"/>
                    </a:cubicBezTo>
                    <a:cubicBezTo>
                      <a:pt x="96229" y="112358"/>
                      <a:pt x="100878" y="120821"/>
                      <a:pt x="101926" y="130067"/>
                    </a:cubicBezTo>
                    <a:cubicBezTo>
                      <a:pt x="102820" y="139195"/>
                      <a:pt x="102044" y="148412"/>
                      <a:pt x="99631" y="15725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242CA8BE-178F-4641-A909-F1CDF8E20828}"/>
                  </a:ext>
                </a:extLst>
              </p:cNvPr>
              <p:cNvSpPr/>
              <p:nvPr/>
            </p:nvSpPr>
            <p:spPr>
              <a:xfrm>
                <a:off x="7393090" y="2894652"/>
                <a:ext cx="174274" cy="96292"/>
              </a:xfrm>
              <a:custGeom>
                <a:avLst/>
                <a:gdLst>
                  <a:gd name="connsiteX0" fmla="*/ 13192 w 174274"/>
                  <a:gd name="connsiteY0" fmla="*/ 96293 h 96292"/>
                  <a:gd name="connsiteX1" fmla="*/ 14016 w 174274"/>
                  <a:gd name="connsiteY1" fmla="*/ 89524 h 96292"/>
                  <a:gd name="connsiteX2" fmla="*/ 8837 w 174274"/>
                  <a:gd name="connsiteY2" fmla="*/ 84522 h 96292"/>
                  <a:gd name="connsiteX3" fmla="*/ 185 w 174274"/>
                  <a:gd name="connsiteY3" fmla="*/ 73104 h 96292"/>
                  <a:gd name="connsiteX4" fmla="*/ 3187 w 174274"/>
                  <a:gd name="connsiteY4" fmla="*/ 58979 h 96292"/>
                  <a:gd name="connsiteX5" fmla="*/ 12309 w 174274"/>
                  <a:gd name="connsiteY5" fmla="*/ 47562 h 96292"/>
                  <a:gd name="connsiteX6" fmla="*/ 60393 w 174274"/>
                  <a:gd name="connsiteY6" fmla="*/ 15015 h 96292"/>
                  <a:gd name="connsiteX7" fmla="*/ 87466 w 174274"/>
                  <a:gd name="connsiteY7" fmla="*/ 4069 h 96292"/>
                  <a:gd name="connsiteX8" fmla="*/ 116539 w 174274"/>
                  <a:gd name="connsiteY8" fmla="*/ 8 h 96292"/>
                  <a:gd name="connsiteX9" fmla="*/ 174275 w 174274"/>
                  <a:gd name="connsiteY9" fmla="*/ 8895 h 96292"/>
                  <a:gd name="connsiteX10" fmla="*/ 173039 w 174274"/>
                  <a:gd name="connsiteY10" fmla="*/ 12838 h 96292"/>
                  <a:gd name="connsiteX11" fmla="*/ 116480 w 174274"/>
                  <a:gd name="connsiteY11" fmla="*/ 3127 h 96292"/>
                  <a:gd name="connsiteX12" fmla="*/ 88172 w 174274"/>
                  <a:gd name="connsiteY12" fmla="*/ 6540 h 96292"/>
                  <a:gd name="connsiteX13" fmla="*/ 13016 w 174274"/>
                  <a:gd name="connsiteY13" fmla="*/ 48327 h 96292"/>
                  <a:gd name="connsiteX14" fmla="*/ 3893 w 174274"/>
                  <a:gd name="connsiteY14" fmla="*/ 59391 h 96292"/>
                  <a:gd name="connsiteX15" fmla="*/ 715 w 174274"/>
                  <a:gd name="connsiteY15" fmla="*/ 72986 h 96292"/>
                  <a:gd name="connsiteX16" fmla="*/ 8955 w 174274"/>
                  <a:gd name="connsiteY16" fmla="*/ 84286 h 96292"/>
                  <a:gd name="connsiteX17" fmla="*/ 14075 w 174274"/>
                  <a:gd name="connsiteY17" fmla="*/ 89407 h 96292"/>
                  <a:gd name="connsiteX18" fmla="*/ 13192 w 174274"/>
                  <a:gd name="connsiteY18" fmla="*/ 96293 h 9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4274" h="96292">
                    <a:moveTo>
                      <a:pt x="13192" y="96293"/>
                    </a:moveTo>
                    <a:cubicBezTo>
                      <a:pt x="14787" y="94397"/>
                      <a:pt x="15105" y="91743"/>
                      <a:pt x="14016" y="89524"/>
                    </a:cubicBezTo>
                    <a:cubicBezTo>
                      <a:pt x="12598" y="87564"/>
                      <a:pt x="10844" y="85870"/>
                      <a:pt x="8837" y="84522"/>
                    </a:cubicBezTo>
                    <a:cubicBezTo>
                      <a:pt x="4611" y="81950"/>
                      <a:pt x="1521" y="77865"/>
                      <a:pt x="185" y="73104"/>
                    </a:cubicBezTo>
                    <a:cubicBezTo>
                      <a:pt x="-462" y="68190"/>
                      <a:pt x="597" y="63205"/>
                      <a:pt x="3187" y="58979"/>
                    </a:cubicBezTo>
                    <a:cubicBezTo>
                      <a:pt x="5741" y="54806"/>
                      <a:pt x="8807" y="50975"/>
                      <a:pt x="12309" y="47562"/>
                    </a:cubicBezTo>
                    <a:cubicBezTo>
                      <a:pt x="26570" y="34302"/>
                      <a:pt x="42784" y="23326"/>
                      <a:pt x="60393" y="15015"/>
                    </a:cubicBezTo>
                    <a:cubicBezTo>
                      <a:pt x="69103" y="10625"/>
                      <a:pt x="78155" y="6964"/>
                      <a:pt x="87466" y="4069"/>
                    </a:cubicBezTo>
                    <a:cubicBezTo>
                      <a:pt x="96894" y="1250"/>
                      <a:pt x="106699" y="-116"/>
                      <a:pt x="116539" y="8"/>
                    </a:cubicBezTo>
                    <a:cubicBezTo>
                      <a:pt x="136096" y="367"/>
                      <a:pt x="155512" y="3356"/>
                      <a:pt x="174275" y="8895"/>
                    </a:cubicBezTo>
                    <a:lnTo>
                      <a:pt x="173039" y="12838"/>
                    </a:lnTo>
                    <a:cubicBezTo>
                      <a:pt x="154712" y="7052"/>
                      <a:pt x="135684" y="3786"/>
                      <a:pt x="116480" y="3127"/>
                    </a:cubicBezTo>
                    <a:cubicBezTo>
                      <a:pt x="106923" y="2815"/>
                      <a:pt x="97377" y="3969"/>
                      <a:pt x="88172" y="6540"/>
                    </a:cubicBezTo>
                    <a:cubicBezTo>
                      <a:pt x="60434" y="14968"/>
                      <a:pt x="34815" y="29217"/>
                      <a:pt x="13016" y="48327"/>
                    </a:cubicBezTo>
                    <a:cubicBezTo>
                      <a:pt x="9502" y="51599"/>
                      <a:pt x="6436" y="55319"/>
                      <a:pt x="3893" y="59391"/>
                    </a:cubicBezTo>
                    <a:cubicBezTo>
                      <a:pt x="1262" y="63405"/>
                      <a:pt x="132" y="68219"/>
                      <a:pt x="715" y="72986"/>
                    </a:cubicBezTo>
                    <a:cubicBezTo>
                      <a:pt x="1922" y="77665"/>
                      <a:pt x="4870" y="81709"/>
                      <a:pt x="8955" y="84286"/>
                    </a:cubicBezTo>
                    <a:cubicBezTo>
                      <a:pt x="10932" y="85705"/>
                      <a:pt x="12657" y="87429"/>
                      <a:pt x="14075" y="89407"/>
                    </a:cubicBezTo>
                    <a:cubicBezTo>
                      <a:pt x="15187" y="91672"/>
                      <a:pt x="14840" y="94380"/>
                      <a:pt x="13192" y="9629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DD74BCC4-25E6-47CC-AB2B-ADF58885A106}"/>
                  </a:ext>
                </a:extLst>
              </p:cNvPr>
              <p:cNvSpPr/>
              <p:nvPr/>
            </p:nvSpPr>
            <p:spPr>
              <a:xfrm>
                <a:off x="7522106" y="2803554"/>
                <a:ext cx="89457" cy="94592"/>
              </a:xfrm>
              <a:custGeom>
                <a:avLst/>
                <a:gdLst>
                  <a:gd name="connsiteX0" fmla="*/ 471 w 89457"/>
                  <a:gd name="connsiteY0" fmla="*/ 91518 h 94592"/>
                  <a:gd name="connsiteX1" fmla="*/ 33076 w 89457"/>
                  <a:gd name="connsiteY1" fmla="*/ 83984 h 94592"/>
                  <a:gd name="connsiteX2" fmla="*/ 59501 w 89457"/>
                  <a:gd name="connsiteY2" fmla="*/ 62091 h 94592"/>
                  <a:gd name="connsiteX3" fmla="*/ 67446 w 89457"/>
                  <a:gd name="connsiteY3" fmla="*/ 46906 h 94592"/>
                  <a:gd name="connsiteX4" fmla="*/ 71861 w 89457"/>
                  <a:gd name="connsiteY4" fmla="*/ 30015 h 94592"/>
                  <a:gd name="connsiteX5" fmla="*/ 79100 w 89457"/>
                  <a:gd name="connsiteY5" fmla="*/ 14066 h 94592"/>
                  <a:gd name="connsiteX6" fmla="*/ 89458 w 89457"/>
                  <a:gd name="connsiteY6" fmla="*/ 0 h 94592"/>
                  <a:gd name="connsiteX7" fmla="*/ 79453 w 89457"/>
                  <a:gd name="connsiteY7" fmla="*/ 14301 h 94592"/>
                  <a:gd name="connsiteX8" fmla="*/ 72567 w 89457"/>
                  <a:gd name="connsiteY8" fmla="*/ 30251 h 94592"/>
                  <a:gd name="connsiteX9" fmla="*/ 68506 w 89457"/>
                  <a:gd name="connsiteY9" fmla="*/ 47201 h 94592"/>
                  <a:gd name="connsiteX10" fmla="*/ 60678 w 89457"/>
                  <a:gd name="connsiteY10" fmla="*/ 62974 h 94592"/>
                  <a:gd name="connsiteX11" fmla="*/ 34194 w 89457"/>
                  <a:gd name="connsiteY11" fmla="*/ 85927 h 94592"/>
                  <a:gd name="connsiteX12" fmla="*/ 0 w 89457"/>
                  <a:gd name="connsiteY12" fmla="*/ 94460 h 9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9457" h="94592">
                    <a:moveTo>
                      <a:pt x="471" y="91518"/>
                    </a:moveTo>
                    <a:cubicBezTo>
                      <a:pt x="11865" y="92512"/>
                      <a:pt x="23277" y="89876"/>
                      <a:pt x="33076" y="83984"/>
                    </a:cubicBezTo>
                    <a:cubicBezTo>
                      <a:pt x="43293" y="78582"/>
                      <a:pt x="52292" y="71125"/>
                      <a:pt x="59501" y="62091"/>
                    </a:cubicBezTo>
                    <a:cubicBezTo>
                      <a:pt x="63103" y="57588"/>
                      <a:pt x="65799" y="52433"/>
                      <a:pt x="67446" y="46906"/>
                    </a:cubicBezTo>
                    <a:cubicBezTo>
                      <a:pt x="68741" y="41315"/>
                      <a:pt x="70036" y="35548"/>
                      <a:pt x="71861" y="30015"/>
                    </a:cubicBezTo>
                    <a:cubicBezTo>
                      <a:pt x="73703" y="24460"/>
                      <a:pt x="76127" y="19110"/>
                      <a:pt x="79100" y="14066"/>
                    </a:cubicBezTo>
                    <a:cubicBezTo>
                      <a:pt x="82248" y="9158"/>
                      <a:pt x="85703" y="4461"/>
                      <a:pt x="89458" y="0"/>
                    </a:cubicBezTo>
                    <a:cubicBezTo>
                      <a:pt x="85779" y="4520"/>
                      <a:pt x="82437" y="9299"/>
                      <a:pt x="79453" y="14301"/>
                    </a:cubicBezTo>
                    <a:cubicBezTo>
                      <a:pt x="76575" y="19345"/>
                      <a:pt x="74262" y="24695"/>
                      <a:pt x="72567" y="30251"/>
                    </a:cubicBezTo>
                    <a:cubicBezTo>
                      <a:pt x="70860" y="35783"/>
                      <a:pt x="69683" y="41433"/>
                      <a:pt x="68506" y="47201"/>
                    </a:cubicBezTo>
                    <a:cubicBezTo>
                      <a:pt x="66923" y="52910"/>
                      <a:pt x="64268" y="58259"/>
                      <a:pt x="60678" y="62974"/>
                    </a:cubicBezTo>
                    <a:cubicBezTo>
                      <a:pt x="53480" y="72325"/>
                      <a:pt x="44476" y="80135"/>
                      <a:pt x="34194" y="85927"/>
                    </a:cubicBezTo>
                    <a:cubicBezTo>
                      <a:pt x="23977" y="92295"/>
                      <a:pt x="12012" y="95278"/>
                      <a:pt x="0" y="944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134C7D3F-C6EC-424F-80C3-3C270C1C18AC}"/>
                  </a:ext>
                </a:extLst>
              </p:cNvPr>
              <p:cNvSpPr/>
              <p:nvPr/>
            </p:nvSpPr>
            <p:spPr>
              <a:xfrm>
                <a:off x="7547061" y="2845826"/>
                <a:ext cx="87280" cy="56280"/>
              </a:xfrm>
              <a:custGeom>
                <a:avLst/>
                <a:gdLst>
                  <a:gd name="connsiteX0" fmla="*/ 588 w 87280"/>
                  <a:gd name="connsiteY0" fmla="*/ 53130 h 56280"/>
                  <a:gd name="connsiteX1" fmla="*/ 13301 w 87280"/>
                  <a:gd name="connsiteY1" fmla="*/ 52307 h 56280"/>
                  <a:gd name="connsiteX2" fmla="*/ 25660 w 87280"/>
                  <a:gd name="connsiteY2" fmla="*/ 47657 h 56280"/>
                  <a:gd name="connsiteX3" fmla="*/ 46965 w 87280"/>
                  <a:gd name="connsiteY3" fmla="*/ 31825 h 56280"/>
                  <a:gd name="connsiteX4" fmla="*/ 63091 w 87280"/>
                  <a:gd name="connsiteY4" fmla="*/ 10226 h 56280"/>
                  <a:gd name="connsiteX5" fmla="*/ 87280 w 87280"/>
                  <a:gd name="connsiteY5" fmla="*/ 44 h 56280"/>
                  <a:gd name="connsiteX6" fmla="*/ 63739 w 87280"/>
                  <a:gd name="connsiteY6" fmla="*/ 10756 h 56280"/>
                  <a:gd name="connsiteX7" fmla="*/ 48142 w 87280"/>
                  <a:gd name="connsiteY7" fmla="*/ 32767 h 56280"/>
                  <a:gd name="connsiteX8" fmla="*/ 26778 w 87280"/>
                  <a:gd name="connsiteY8" fmla="*/ 49658 h 56280"/>
                  <a:gd name="connsiteX9" fmla="*/ 14066 w 87280"/>
                  <a:gd name="connsiteY9" fmla="*/ 54837 h 56280"/>
                  <a:gd name="connsiteX10" fmla="*/ 0 w 87280"/>
                  <a:gd name="connsiteY10" fmla="*/ 55955 h 5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280" h="56280">
                    <a:moveTo>
                      <a:pt x="588" y="53130"/>
                    </a:moveTo>
                    <a:cubicBezTo>
                      <a:pt x="4838" y="53790"/>
                      <a:pt x="9175" y="53507"/>
                      <a:pt x="13301" y="52307"/>
                    </a:cubicBezTo>
                    <a:cubicBezTo>
                      <a:pt x="17591" y="51247"/>
                      <a:pt x="21741" y="49688"/>
                      <a:pt x="25660" y="47657"/>
                    </a:cubicBezTo>
                    <a:cubicBezTo>
                      <a:pt x="33682" y="43743"/>
                      <a:pt x="40903" y="38376"/>
                      <a:pt x="46965" y="31825"/>
                    </a:cubicBezTo>
                    <a:cubicBezTo>
                      <a:pt x="53263" y="25469"/>
                      <a:pt x="56617" y="16759"/>
                      <a:pt x="63091" y="10226"/>
                    </a:cubicBezTo>
                    <a:cubicBezTo>
                      <a:pt x="69165" y="3299"/>
                      <a:pt x="78081" y="-456"/>
                      <a:pt x="87280" y="44"/>
                    </a:cubicBezTo>
                    <a:cubicBezTo>
                      <a:pt x="78199" y="-209"/>
                      <a:pt x="69512" y="3746"/>
                      <a:pt x="63739" y="10756"/>
                    </a:cubicBezTo>
                    <a:cubicBezTo>
                      <a:pt x="57853" y="17230"/>
                      <a:pt x="54440" y="26058"/>
                      <a:pt x="48142" y="32767"/>
                    </a:cubicBezTo>
                    <a:cubicBezTo>
                      <a:pt x="42122" y="39665"/>
                      <a:pt x="34877" y="45385"/>
                      <a:pt x="26778" y="49658"/>
                    </a:cubicBezTo>
                    <a:cubicBezTo>
                      <a:pt x="22735" y="51830"/>
                      <a:pt x="18474" y="53566"/>
                      <a:pt x="14066" y="54837"/>
                    </a:cubicBezTo>
                    <a:cubicBezTo>
                      <a:pt x="9517" y="56250"/>
                      <a:pt x="4714" y="56632"/>
                      <a:pt x="0" y="5595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44FE1D59-B8B1-4073-9CB0-8D6CB7C78ECC}"/>
                  </a:ext>
                </a:extLst>
              </p:cNvPr>
              <p:cNvSpPr/>
              <p:nvPr/>
            </p:nvSpPr>
            <p:spPr>
              <a:xfrm>
                <a:off x="7761495" y="2873256"/>
                <a:ext cx="259802" cy="963476"/>
              </a:xfrm>
              <a:custGeom>
                <a:avLst/>
                <a:gdLst>
                  <a:gd name="connsiteX0" fmla="*/ 3795 w 259802"/>
                  <a:gd name="connsiteY0" fmla="*/ 113687 h 963476"/>
                  <a:gd name="connsiteX1" fmla="*/ 5443 w 259802"/>
                  <a:gd name="connsiteY1" fmla="*/ 77080 h 963476"/>
                  <a:gd name="connsiteX2" fmla="*/ 3913 w 259802"/>
                  <a:gd name="connsiteY2" fmla="*/ 59836 h 963476"/>
                  <a:gd name="connsiteX3" fmla="*/ 853 w 259802"/>
                  <a:gd name="connsiteY3" fmla="*/ 41473 h 963476"/>
                  <a:gd name="connsiteX4" fmla="*/ 323 w 259802"/>
                  <a:gd name="connsiteY4" fmla="*/ 22287 h 963476"/>
                  <a:gd name="connsiteX5" fmla="*/ 2736 w 259802"/>
                  <a:gd name="connsiteY5" fmla="*/ 12282 h 963476"/>
                  <a:gd name="connsiteX6" fmla="*/ 3972 w 259802"/>
                  <a:gd name="connsiteY6" fmla="*/ 9810 h 963476"/>
                  <a:gd name="connsiteX7" fmla="*/ 5737 w 259802"/>
                  <a:gd name="connsiteY7" fmla="*/ 7279 h 963476"/>
                  <a:gd name="connsiteX8" fmla="*/ 10740 w 259802"/>
                  <a:gd name="connsiteY8" fmla="*/ 3689 h 963476"/>
                  <a:gd name="connsiteX9" fmla="*/ 30162 w 259802"/>
                  <a:gd name="connsiteY9" fmla="*/ 40 h 963476"/>
                  <a:gd name="connsiteX10" fmla="*/ 48995 w 259802"/>
                  <a:gd name="connsiteY10" fmla="*/ 982 h 963476"/>
                  <a:gd name="connsiteX11" fmla="*/ 85308 w 259802"/>
                  <a:gd name="connsiteY11" fmla="*/ 12105 h 963476"/>
                  <a:gd name="connsiteX12" fmla="*/ 99433 w 259802"/>
                  <a:gd name="connsiteY12" fmla="*/ 25347 h 963476"/>
                  <a:gd name="connsiteX13" fmla="*/ 110497 w 259802"/>
                  <a:gd name="connsiteY13" fmla="*/ 40414 h 963476"/>
                  <a:gd name="connsiteX14" fmla="*/ 142102 w 259802"/>
                  <a:gd name="connsiteY14" fmla="*/ 107213 h 963476"/>
                  <a:gd name="connsiteX15" fmla="*/ 148752 w 259802"/>
                  <a:gd name="connsiteY15" fmla="*/ 143761 h 963476"/>
                  <a:gd name="connsiteX16" fmla="*/ 152519 w 259802"/>
                  <a:gd name="connsiteY16" fmla="*/ 180074 h 963476"/>
                  <a:gd name="connsiteX17" fmla="*/ 160758 w 259802"/>
                  <a:gd name="connsiteY17" fmla="*/ 252758 h 963476"/>
                  <a:gd name="connsiteX18" fmla="*/ 166644 w 259802"/>
                  <a:gd name="connsiteY18" fmla="*/ 325914 h 963476"/>
                  <a:gd name="connsiteX19" fmla="*/ 166173 w 259802"/>
                  <a:gd name="connsiteY19" fmla="*/ 344453 h 963476"/>
                  <a:gd name="connsiteX20" fmla="*/ 164113 w 259802"/>
                  <a:gd name="connsiteY20" fmla="*/ 362580 h 963476"/>
                  <a:gd name="connsiteX21" fmla="*/ 163760 w 259802"/>
                  <a:gd name="connsiteY21" fmla="*/ 398834 h 963476"/>
                  <a:gd name="connsiteX22" fmla="*/ 167232 w 259802"/>
                  <a:gd name="connsiteY22" fmla="*/ 434970 h 963476"/>
                  <a:gd name="connsiteX23" fmla="*/ 170881 w 259802"/>
                  <a:gd name="connsiteY23" fmla="*/ 452626 h 963476"/>
                  <a:gd name="connsiteX24" fmla="*/ 177649 w 259802"/>
                  <a:gd name="connsiteY24" fmla="*/ 468870 h 963476"/>
                  <a:gd name="connsiteX25" fmla="*/ 193187 w 259802"/>
                  <a:gd name="connsiteY25" fmla="*/ 502299 h 963476"/>
                  <a:gd name="connsiteX26" fmla="*/ 206664 w 259802"/>
                  <a:gd name="connsiteY26" fmla="*/ 536375 h 963476"/>
                  <a:gd name="connsiteX27" fmla="*/ 231795 w 259802"/>
                  <a:gd name="connsiteY27" fmla="*/ 605116 h 963476"/>
                  <a:gd name="connsiteX28" fmla="*/ 243566 w 259802"/>
                  <a:gd name="connsiteY28" fmla="*/ 639781 h 963476"/>
                  <a:gd name="connsiteX29" fmla="*/ 253394 w 259802"/>
                  <a:gd name="connsiteY29" fmla="*/ 675093 h 963476"/>
                  <a:gd name="connsiteX30" fmla="*/ 258279 w 259802"/>
                  <a:gd name="connsiteY30" fmla="*/ 748190 h 963476"/>
                  <a:gd name="connsiteX31" fmla="*/ 255984 w 259802"/>
                  <a:gd name="connsiteY31" fmla="*/ 784738 h 963476"/>
                  <a:gd name="connsiteX32" fmla="*/ 253865 w 259802"/>
                  <a:gd name="connsiteY32" fmla="*/ 821110 h 963476"/>
                  <a:gd name="connsiteX33" fmla="*/ 259338 w 259802"/>
                  <a:gd name="connsiteY33" fmla="*/ 893971 h 963476"/>
                  <a:gd name="connsiteX34" fmla="*/ 257043 w 259802"/>
                  <a:gd name="connsiteY34" fmla="*/ 930401 h 963476"/>
                  <a:gd name="connsiteX35" fmla="*/ 241918 w 259802"/>
                  <a:gd name="connsiteY35" fmla="*/ 963477 h 963476"/>
                  <a:gd name="connsiteX36" fmla="*/ 256808 w 259802"/>
                  <a:gd name="connsiteY36" fmla="*/ 930342 h 963476"/>
                  <a:gd name="connsiteX37" fmla="*/ 258809 w 259802"/>
                  <a:gd name="connsiteY37" fmla="*/ 894029 h 963476"/>
                  <a:gd name="connsiteX38" fmla="*/ 252923 w 259802"/>
                  <a:gd name="connsiteY38" fmla="*/ 821110 h 963476"/>
                  <a:gd name="connsiteX39" fmla="*/ 254748 w 259802"/>
                  <a:gd name="connsiteY39" fmla="*/ 784561 h 963476"/>
                  <a:gd name="connsiteX40" fmla="*/ 256749 w 259802"/>
                  <a:gd name="connsiteY40" fmla="*/ 748131 h 963476"/>
                  <a:gd name="connsiteX41" fmla="*/ 251393 w 259802"/>
                  <a:gd name="connsiteY41" fmla="*/ 675505 h 963476"/>
                  <a:gd name="connsiteX42" fmla="*/ 241329 w 259802"/>
                  <a:gd name="connsiteY42" fmla="*/ 640193 h 963476"/>
                  <a:gd name="connsiteX43" fmla="*/ 229558 w 259802"/>
                  <a:gd name="connsiteY43" fmla="*/ 605646 h 963476"/>
                  <a:gd name="connsiteX44" fmla="*/ 203957 w 259802"/>
                  <a:gd name="connsiteY44" fmla="*/ 537199 h 963476"/>
                  <a:gd name="connsiteX45" fmla="*/ 190244 w 259802"/>
                  <a:gd name="connsiteY45" fmla="*/ 503358 h 963476"/>
                  <a:gd name="connsiteX46" fmla="*/ 174236 w 259802"/>
                  <a:gd name="connsiteY46" fmla="*/ 470812 h 963476"/>
                  <a:gd name="connsiteX47" fmla="*/ 166879 w 259802"/>
                  <a:gd name="connsiteY47" fmla="*/ 453509 h 963476"/>
                  <a:gd name="connsiteX48" fmla="*/ 162936 w 259802"/>
                  <a:gd name="connsiteY48" fmla="*/ 435441 h 963476"/>
                  <a:gd name="connsiteX49" fmla="*/ 159228 w 259802"/>
                  <a:gd name="connsiteY49" fmla="*/ 398834 h 963476"/>
                  <a:gd name="connsiteX50" fmla="*/ 159228 w 259802"/>
                  <a:gd name="connsiteY50" fmla="*/ 361991 h 963476"/>
                  <a:gd name="connsiteX51" fmla="*/ 161170 w 259802"/>
                  <a:gd name="connsiteY51" fmla="*/ 343746 h 963476"/>
                  <a:gd name="connsiteX52" fmla="*/ 161465 w 259802"/>
                  <a:gd name="connsiteY52" fmla="*/ 326090 h 963476"/>
                  <a:gd name="connsiteX53" fmla="*/ 155226 w 259802"/>
                  <a:gd name="connsiteY53" fmla="*/ 253406 h 963476"/>
                  <a:gd name="connsiteX54" fmla="*/ 146575 w 259802"/>
                  <a:gd name="connsiteY54" fmla="*/ 180780 h 963476"/>
                  <a:gd name="connsiteX55" fmla="*/ 142514 w 259802"/>
                  <a:gd name="connsiteY55" fmla="*/ 144350 h 963476"/>
                  <a:gd name="connsiteX56" fmla="*/ 135863 w 259802"/>
                  <a:gd name="connsiteY56" fmla="*/ 109037 h 963476"/>
                  <a:gd name="connsiteX57" fmla="*/ 104553 w 259802"/>
                  <a:gd name="connsiteY57" fmla="*/ 44298 h 963476"/>
                  <a:gd name="connsiteX58" fmla="*/ 93900 w 259802"/>
                  <a:gd name="connsiteY58" fmla="*/ 29938 h 963476"/>
                  <a:gd name="connsiteX59" fmla="*/ 81423 w 259802"/>
                  <a:gd name="connsiteY59" fmla="*/ 18167 h 963476"/>
                  <a:gd name="connsiteX60" fmla="*/ 48171 w 259802"/>
                  <a:gd name="connsiteY60" fmla="*/ 8339 h 963476"/>
                  <a:gd name="connsiteX61" fmla="*/ 30515 w 259802"/>
                  <a:gd name="connsiteY61" fmla="*/ 7573 h 963476"/>
                  <a:gd name="connsiteX62" fmla="*/ 14212 w 259802"/>
                  <a:gd name="connsiteY62" fmla="*/ 10634 h 963476"/>
                  <a:gd name="connsiteX63" fmla="*/ 11858 w 259802"/>
                  <a:gd name="connsiteY63" fmla="*/ 12282 h 963476"/>
                  <a:gd name="connsiteX64" fmla="*/ 11034 w 259802"/>
                  <a:gd name="connsiteY64" fmla="*/ 13518 h 963476"/>
                  <a:gd name="connsiteX65" fmla="*/ 10269 w 259802"/>
                  <a:gd name="connsiteY65" fmla="*/ 15166 h 963476"/>
                  <a:gd name="connsiteX66" fmla="*/ 8445 w 259802"/>
                  <a:gd name="connsiteY66" fmla="*/ 22875 h 963476"/>
                  <a:gd name="connsiteX67" fmla="*/ 9092 w 259802"/>
                  <a:gd name="connsiteY67" fmla="*/ 40120 h 963476"/>
                  <a:gd name="connsiteX68" fmla="*/ 12270 w 259802"/>
                  <a:gd name="connsiteY68" fmla="*/ 57776 h 963476"/>
                  <a:gd name="connsiteX69" fmla="*/ 14036 w 259802"/>
                  <a:gd name="connsiteY69" fmla="*/ 76844 h 963476"/>
                  <a:gd name="connsiteX70" fmla="*/ 12682 w 259802"/>
                  <a:gd name="connsiteY70" fmla="*/ 113334 h 963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59802" h="963476">
                    <a:moveTo>
                      <a:pt x="3795" y="113687"/>
                    </a:moveTo>
                    <a:cubicBezTo>
                      <a:pt x="3795" y="101328"/>
                      <a:pt x="5031" y="88851"/>
                      <a:pt x="5443" y="77080"/>
                    </a:cubicBezTo>
                    <a:cubicBezTo>
                      <a:pt x="5614" y="71294"/>
                      <a:pt x="5096" y="65503"/>
                      <a:pt x="3913" y="59836"/>
                    </a:cubicBezTo>
                    <a:cubicBezTo>
                      <a:pt x="2736" y="53950"/>
                      <a:pt x="1618" y="47712"/>
                      <a:pt x="853" y="41473"/>
                    </a:cubicBezTo>
                    <a:cubicBezTo>
                      <a:pt x="-65" y="35117"/>
                      <a:pt x="-242" y="28678"/>
                      <a:pt x="323" y="22287"/>
                    </a:cubicBezTo>
                    <a:cubicBezTo>
                      <a:pt x="629" y="18850"/>
                      <a:pt x="1441" y="15478"/>
                      <a:pt x="2736" y="12282"/>
                    </a:cubicBezTo>
                    <a:cubicBezTo>
                      <a:pt x="3101" y="11434"/>
                      <a:pt x="3513" y="10610"/>
                      <a:pt x="3972" y="9810"/>
                    </a:cubicBezTo>
                    <a:cubicBezTo>
                      <a:pt x="4496" y="8921"/>
                      <a:pt x="5084" y="8080"/>
                      <a:pt x="5737" y="7279"/>
                    </a:cubicBezTo>
                    <a:cubicBezTo>
                      <a:pt x="7156" y="5767"/>
                      <a:pt x="8857" y="4548"/>
                      <a:pt x="10740" y="3689"/>
                    </a:cubicBezTo>
                    <a:cubicBezTo>
                      <a:pt x="16937" y="1294"/>
                      <a:pt x="23517" y="52"/>
                      <a:pt x="30162" y="40"/>
                    </a:cubicBezTo>
                    <a:cubicBezTo>
                      <a:pt x="36453" y="-119"/>
                      <a:pt x="42751" y="193"/>
                      <a:pt x="48995" y="982"/>
                    </a:cubicBezTo>
                    <a:cubicBezTo>
                      <a:pt x="61725" y="2206"/>
                      <a:pt x="74079" y="5990"/>
                      <a:pt x="85308" y="12105"/>
                    </a:cubicBezTo>
                    <a:cubicBezTo>
                      <a:pt x="90663" y="15772"/>
                      <a:pt x="95431" y="20239"/>
                      <a:pt x="99433" y="25347"/>
                    </a:cubicBezTo>
                    <a:cubicBezTo>
                      <a:pt x="103382" y="30173"/>
                      <a:pt x="107072" y="35205"/>
                      <a:pt x="110497" y="40414"/>
                    </a:cubicBezTo>
                    <a:cubicBezTo>
                      <a:pt x="124039" y="61130"/>
                      <a:pt x="134674" y="83607"/>
                      <a:pt x="142102" y="107213"/>
                    </a:cubicBezTo>
                    <a:cubicBezTo>
                      <a:pt x="145827" y="119072"/>
                      <a:pt x="148064" y="131349"/>
                      <a:pt x="148752" y="143761"/>
                    </a:cubicBezTo>
                    <a:cubicBezTo>
                      <a:pt x="149811" y="155885"/>
                      <a:pt x="151165" y="167950"/>
                      <a:pt x="152519" y="180074"/>
                    </a:cubicBezTo>
                    <a:lnTo>
                      <a:pt x="160758" y="252758"/>
                    </a:lnTo>
                    <a:cubicBezTo>
                      <a:pt x="163289" y="277065"/>
                      <a:pt x="165820" y="301313"/>
                      <a:pt x="166644" y="325914"/>
                    </a:cubicBezTo>
                    <a:cubicBezTo>
                      <a:pt x="166867" y="332099"/>
                      <a:pt x="166708" y="338291"/>
                      <a:pt x="166173" y="344453"/>
                    </a:cubicBezTo>
                    <a:cubicBezTo>
                      <a:pt x="165290" y="350750"/>
                      <a:pt x="164466" y="356223"/>
                      <a:pt x="164113" y="362580"/>
                    </a:cubicBezTo>
                    <a:cubicBezTo>
                      <a:pt x="163348" y="374650"/>
                      <a:pt x="163230" y="386751"/>
                      <a:pt x="163760" y="398834"/>
                    </a:cubicBezTo>
                    <a:cubicBezTo>
                      <a:pt x="164237" y="410934"/>
                      <a:pt x="165396" y="422999"/>
                      <a:pt x="167232" y="434970"/>
                    </a:cubicBezTo>
                    <a:cubicBezTo>
                      <a:pt x="168115" y="440920"/>
                      <a:pt x="169333" y="446811"/>
                      <a:pt x="170881" y="452626"/>
                    </a:cubicBezTo>
                    <a:cubicBezTo>
                      <a:pt x="172229" y="458376"/>
                      <a:pt x="174513" y="463867"/>
                      <a:pt x="177649" y="468870"/>
                    </a:cubicBezTo>
                    <a:cubicBezTo>
                      <a:pt x="183547" y="479663"/>
                      <a:pt x="188732" y="490834"/>
                      <a:pt x="193187" y="502299"/>
                    </a:cubicBezTo>
                    <a:cubicBezTo>
                      <a:pt x="197854" y="513598"/>
                      <a:pt x="202350" y="524957"/>
                      <a:pt x="206664" y="536375"/>
                    </a:cubicBezTo>
                    <a:cubicBezTo>
                      <a:pt x="215375" y="559169"/>
                      <a:pt x="223750" y="582087"/>
                      <a:pt x="231795" y="605116"/>
                    </a:cubicBezTo>
                    <a:cubicBezTo>
                      <a:pt x="235720" y="616651"/>
                      <a:pt x="239640" y="628204"/>
                      <a:pt x="243566" y="639781"/>
                    </a:cubicBezTo>
                    <a:cubicBezTo>
                      <a:pt x="247556" y="651340"/>
                      <a:pt x="250834" y="663134"/>
                      <a:pt x="253394" y="675093"/>
                    </a:cubicBezTo>
                    <a:cubicBezTo>
                      <a:pt x="257226" y="699259"/>
                      <a:pt x="258862" y="723724"/>
                      <a:pt x="258279" y="748190"/>
                    </a:cubicBezTo>
                    <a:cubicBezTo>
                      <a:pt x="258191" y="760408"/>
                      <a:pt x="257426" y="772608"/>
                      <a:pt x="255984" y="784738"/>
                    </a:cubicBezTo>
                    <a:cubicBezTo>
                      <a:pt x="254071" y="796762"/>
                      <a:pt x="253365" y="808945"/>
                      <a:pt x="253865" y="821110"/>
                    </a:cubicBezTo>
                    <a:cubicBezTo>
                      <a:pt x="254571" y="845416"/>
                      <a:pt x="257396" y="869664"/>
                      <a:pt x="259338" y="893971"/>
                    </a:cubicBezTo>
                    <a:cubicBezTo>
                      <a:pt x="260404" y="906159"/>
                      <a:pt x="259633" y="918442"/>
                      <a:pt x="257043" y="930401"/>
                    </a:cubicBezTo>
                    <a:cubicBezTo>
                      <a:pt x="254200" y="942307"/>
                      <a:pt x="249063" y="953536"/>
                      <a:pt x="241918" y="963477"/>
                    </a:cubicBezTo>
                    <a:cubicBezTo>
                      <a:pt x="248986" y="953501"/>
                      <a:pt x="254042" y="942248"/>
                      <a:pt x="256808" y="930342"/>
                    </a:cubicBezTo>
                    <a:cubicBezTo>
                      <a:pt x="259297" y="918407"/>
                      <a:pt x="259974" y="906165"/>
                      <a:pt x="258809" y="894029"/>
                    </a:cubicBezTo>
                    <a:cubicBezTo>
                      <a:pt x="256749" y="869723"/>
                      <a:pt x="253689" y="845534"/>
                      <a:pt x="252923" y="821110"/>
                    </a:cubicBezTo>
                    <a:cubicBezTo>
                      <a:pt x="252294" y="808897"/>
                      <a:pt x="252906" y="796650"/>
                      <a:pt x="254748" y="784561"/>
                    </a:cubicBezTo>
                    <a:cubicBezTo>
                      <a:pt x="256119" y="772467"/>
                      <a:pt x="256790" y="760302"/>
                      <a:pt x="256749" y="748131"/>
                    </a:cubicBezTo>
                    <a:cubicBezTo>
                      <a:pt x="257120" y="723813"/>
                      <a:pt x="255325" y="699506"/>
                      <a:pt x="251393" y="675505"/>
                    </a:cubicBezTo>
                    <a:cubicBezTo>
                      <a:pt x="248745" y="663546"/>
                      <a:pt x="245384" y="651752"/>
                      <a:pt x="241329" y="640193"/>
                    </a:cubicBezTo>
                    <a:cubicBezTo>
                      <a:pt x="237504" y="628422"/>
                      <a:pt x="233502" y="617122"/>
                      <a:pt x="229558" y="605646"/>
                    </a:cubicBezTo>
                    <a:cubicBezTo>
                      <a:pt x="221395" y="582693"/>
                      <a:pt x="212862" y="559875"/>
                      <a:pt x="203957" y="537199"/>
                    </a:cubicBezTo>
                    <a:cubicBezTo>
                      <a:pt x="199543" y="525840"/>
                      <a:pt x="195011" y="514540"/>
                      <a:pt x="190244" y="503358"/>
                    </a:cubicBezTo>
                    <a:cubicBezTo>
                      <a:pt x="185648" y="492164"/>
                      <a:pt x="180298" y="481288"/>
                      <a:pt x="174236" y="470812"/>
                    </a:cubicBezTo>
                    <a:cubicBezTo>
                      <a:pt x="170834" y="465497"/>
                      <a:pt x="168351" y="459647"/>
                      <a:pt x="166879" y="453509"/>
                    </a:cubicBezTo>
                    <a:cubicBezTo>
                      <a:pt x="165231" y="447623"/>
                      <a:pt x="163995" y="441738"/>
                      <a:pt x="162936" y="435441"/>
                    </a:cubicBezTo>
                    <a:cubicBezTo>
                      <a:pt x="161029" y="423317"/>
                      <a:pt x="159793" y="411093"/>
                      <a:pt x="159228" y="398834"/>
                    </a:cubicBezTo>
                    <a:cubicBezTo>
                      <a:pt x="158522" y="386563"/>
                      <a:pt x="158522" y="374262"/>
                      <a:pt x="159228" y="361991"/>
                    </a:cubicBezTo>
                    <a:cubicBezTo>
                      <a:pt x="159228" y="356106"/>
                      <a:pt x="160346" y="349514"/>
                      <a:pt x="161170" y="343746"/>
                    </a:cubicBezTo>
                    <a:cubicBezTo>
                      <a:pt x="161612" y="337873"/>
                      <a:pt x="161712" y="331976"/>
                      <a:pt x="161465" y="326090"/>
                    </a:cubicBezTo>
                    <a:cubicBezTo>
                      <a:pt x="160641" y="301901"/>
                      <a:pt x="157933" y="277595"/>
                      <a:pt x="155226" y="253406"/>
                    </a:cubicBezTo>
                    <a:lnTo>
                      <a:pt x="146575" y="180780"/>
                    </a:lnTo>
                    <a:cubicBezTo>
                      <a:pt x="145103" y="168656"/>
                      <a:pt x="143691" y="156532"/>
                      <a:pt x="142514" y="144350"/>
                    </a:cubicBezTo>
                    <a:cubicBezTo>
                      <a:pt x="141796" y="132344"/>
                      <a:pt x="139559" y="120479"/>
                      <a:pt x="135863" y="109037"/>
                    </a:cubicBezTo>
                    <a:cubicBezTo>
                      <a:pt x="128436" y="86126"/>
                      <a:pt x="117901" y="64344"/>
                      <a:pt x="104553" y="44298"/>
                    </a:cubicBezTo>
                    <a:cubicBezTo>
                      <a:pt x="101269" y="39319"/>
                      <a:pt x="97714" y="34523"/>
                      <a:pt x="93900" y="29938"/>
                    </a:cubicBezTo>
                    <a:cubicBezTo>
                      <a:pt x="90381" y="25383"/>
                      <a:pt x="86173" y="21410"/>
                      <a:pt x="81423" y="18167"/>
                    </a:cubicBezTo>
                    <a:cubicBezTo>
                      <a:pt x="71106" y="12706"/>
                      <a:pt x="59801" y="9363"/>
                      <a:pt x="48171" y="8339"/>
                    </a:cubicBezTo>
                    <a:cubicBezTo>
                      <a:pt x="42309" y="7674"/>
                      <a:pt x="36412" y="7420"/>
                      <a:pt x="30515" y="7573"/>
                    </a:cubicBezTo>
                    <a:cubicBezTo>
                      <a:pt x="24941" y="7615"/>
                      <a:pt x="19421" y="8650"/>
                      <a:pt x="14212" y="10634"/>
                    </a:cubicBezTo>
                    <a:cubicBezTo>
                      <a:pt x="13318" y="10999"/>
                      <a:pt x="12512" y="11564"/>
                      <a:pt x="11858" y="12282"/>
                    </a:cubicBezTo>
                    <a:cubicBezTo>
                      <a:pt x="11540" y="12664"/>
                      <a:pt x="11264" y="13076"/>
                      <a:pt x="11034" y="13518"/>
                    </a:cubicBezTo>
                    <a:cubicBezTo>
                      <a:pt x="10722" y="14036"/>
                      <a:pt x="10463" y="14589"/>
                      <a:pt x="10269" y="15166"/>
                    </a:cubicBezTo>
                    <a:cubicBezTo>
                      <a:pt x="9274" y="17632"/>
                      <a:pt x="8662" y="20227"/>
                      <a:pt x="8445" y="22875"/>
                    </a:cubicBezTo>
                    <a:cubicBezTo>
                      <a:pt x="8021" y="28631"/>
                      <a:pt x="8239" y="34411"/>
                      <a:pt x="9092" y="40120"/>
                    </a:cubicBezTo>
                    <a:cubicBezTo>
                      <a:pt x="9857" y="46005"/>
                      <a:pt x="11034" y="51890"/>
                      <a:pt x="12270" y="57776"/>
                    </a:cubicBezTo>
                    <a:cubicBezTo>
                      <a:pt x="13565" y="64050"/>
                      <a:pt x="14154" y="70441"/>
                      <a:pt x="14036" y="76844"/>
                    </a:cubicBezTo>
                    <a:cubicBezTo>
                      <a:pt x="13742" y="89498"/>
                      <a:pt x="12506" y="101269"/>
                      <a:pt x="12682" y="11333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AAA2307A-052E-412B-AA82-EA278F2DC05D}"/>
                  </a:ext>
                </a:extLst>
              </p:cNvPr>
              <p:cNvSpPr/>
              <p:nvPr/>
            </p:nvSpPr>
            <p:spPr>
              <a:xfrm>
                <a:off x="7921900" y="3173391"/>
                <a:ext cx="43139" cy="233237"/>
              </a:xfrm>
              <a:custGeom>
                <a:avLst/>
                <a:gdLst>
                  <a:gd name="connsiteX0" fmla="*/ 4414 w 43139"/>
                  <a:gd name="connsiteY0" fmla="*/ 0 h 233237"/>
                  <a:gd name="connsiteX1" fmla="*/ 14243 w 43139"/>
                  <a:gd name="connsiteY1" fmla="*/ 57971 h 233237"/>
                  <a:gd name="connsiteX2" fmla="*/ 22717 w 43139"/>
                  <a:gd name="connsiteY2" fmla="*/ 86397 h 233237"/>
                  <a:gd name="connsiteX3" fmla="*/ 30957 w 43139"/>
                  <a:gd name="connsiteY3" fmla="*/ 115059 h 233237"/>
                  <a:gd name="connsiteX4" fmla="*/ 39432 w 43139"/>
                  <a:gd name="connsiteY4" fmla="*/ 173913 h 233237"/>
                  <a:gd name="connsiteX5" fmla="*/ 43140 w 43139"/>
                  <a:gd name="connsiteY5" fmla="*/ 233238 h 233237"/>
                  <a:gd name="connsiteX6" fmla="*/ 38314 w 43139"/>
                  <a:gd name="connsiteY6" fmla="*/ 174031 h 233237"/>
                  <a:gd name="connsiteX7" fmla="*/ 28838 w 43139"/>
                  <a:gd name="connsiteY7" fmla="*/ 115530 h 233237"/>
                  <a:gd name="connsiteX8" fmla="*/ 20069 w 43139"/>
                  <a:gd name="connsiteY8" fmla="*/ 87280 h 233237"/>
                  <a:gd name="connsiteX9" fmla="*/ 11065 w 43139"/>
                  <a:gd name="connsiteY9" fmla="*/ 58913 h 233237"/>
                  <a:gd name="connsiteX10" fmla="*/ 0 w 43139"/>
                  <a:gd name="connsiteY10" fmla="*/ 59 h 23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39" h="233237">
                    <a:moveTo>
                      <a:pt x="4414" y="0"/>
                    </a:moveTo>
                    <a:cubicBezTo>
                      <a:pt x="5485" y="19634"/>
                      <a:pt x="8781" y="39079"/>
                      <a:pt x="14243" y="57971"/>
                    </a:cubicBezTo>
                    <a:cubicBezTo>
                      <a:pt x="16832" y="67505"/>
                      <a:pt x="19716" y="76981"/>
                      <a:pt x="22717" y="86397"/>
                    </a:cubicBezTo>
                    <a:cubicBezTo>
                      <a:pt x="25955" y="95802"/>
                      <a:pt x="28703" y="105372"/>
                      <a:pt x="30957" y="115059"/>
                    </a:cubicBezTo>
                    <a:cubicBezTo>
                      <a:pt x="34953" y="134493"/>
                      <a:pt x="37784" y="154144"/>
                      <a:pt x="39432" y="173913"/>
                    </a:cubicBezTo>
                    <a:cubicBezTo>
                      <a:pt x="41198" y="193688"/>
                      <a:pt x="42492" y="213463"/>
                      <a:pt x="43140" y="233238"/>
                    </a:cubicBezTo>
                    <a:cubicBezTo>
                      <a:pt x="42080" y="213463"/>
                      <a:pt x="40491" y="193688"/>
                      <a:pt x="38314" y="174031"/>
                    </a:cubicBezTo>
                    <a:cubicBezTo>
                      <a:pt x="36313" y="154362"/>
                      <a:pt x="33152" y="134828"/>
                      <a:pt x="28838" y="115530"/>
                    </a:cubicBezTo>
                    <a:cubicBezTo>
                      <a:pt x="26408" y="105966"/>
                      <a:pt x="23483" y="96538"/>
                      <a:pt x="20069" y="87280"/>
                    </a:cubicBezTo>
                    <a:cubicBezTo>
                      <a:pt x="16891" y="77864"/>
                      <a:pt x="13831" y="68447"/>
                      <a:pt x="11065" y="58913"/>
                    </a:cubicBezTo>
                    <a:cubicBezTo>
                      <a:pt x="5156" y="39779"/>
                      <a:pt x="1448" y="20034"/>
                      <a:pt x="0" y="5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8180BEFF-C585-4396-B3F3-4BA08A9CACAF}"/>
                  </a:ext>
                </a:extLst>
              </p:cNvPr>
              <p:cNvSpPr/>
              <p:nvPr/>
            </p:nvSpPr>
            <p:spPr>
              <a:xfrm>
                <a:off x="7956094" y="3310815"/>
                <a:ext cx="29838" cy="152313"/>
              </a:xfrm>
              <a:custGeom>
                <a:avLst/>
                <a:gdLst>
                  <a:gd name="connsiteX0" fmla="*/ 0 w 29838"/>
                  <a:gd name="connsiteY0" fmla="*/ 0 h 152313"/>
                  <a:gd name="connsiteX1" fmla="*/ 16420 w 29838"/>
                  <a:gd name="connsiteY1" fmla="*/ 35783 h 152313"/>
                  <a:gd name="connsiteX2" fmla="*/ 26367 w 29838"/>
                  <a:gd name="connsiteY2" fmla="*/ 74097 h 152313"/>
                  <a:gd name="connsiteX3" fmla="*/ 26367 w 29838"/>
                  <a:gd name="connsiteY3" fmla="*/ 93990 h 152313"/>
                  <a:gd name="connsiteX4" fmla="*/ 25307 w 29838"/>
                  <a:gd name="connsiteY4" fmla="*/ 113529 h 152313"/>
                  <a:gd name="connsiteX5" fmla="*/ 26308 w 29838"/>
                  <a:gd name="connsiteY5" fmla="*/ 133068 h 152313"/>
                  <a:gd name="connsiteX6" fmla="*/ 29839 w 29838"/>
                  <a:gd name="connsiteY6" fmla="*/ 152314 h 152313"/>
                  <a:gd name="connsiteX7" fmla="*/ 23012 w 29838"/>
                  <a:gd name="connsiteY7" fmla="*/ 113529 h 152313"/>
                  <a:gd name="connsiteX8" fmla="*/ 23718 w 29838"/>
                  <a:gd name="connsiteY8" fmla="*/ 93813 h 152313"/>
                  <a:gd name="connsiteX9" fmla="*/ 23188 w 29838"/>
                  <a:gd name="connsiteY9" fmla="*/ 74391 h 152313"/>
                  <a:gd name="connsiteX10" fmla="*/ 14066 w 29838"/>
                  <a:gd name="connsiteY10" fmla="*/ 36548 h 152313"/>
                  <a:gd name="connsiteX11" fmla="*/ 0 w 29838"/>
                  <a:gd name="connsiteY11" fmla="*/ 0 h 15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838" h="152313">
                    <a:moveTo>
                      <a:pt x="0" y="0"/>
                    </a:moveTo>
                    <a:cubicBezTo>
                      <a:pt x="6068" y="11647"/>
                      <a:pt x="11547" y="23589"/>
                      <a:pt x="16420" y="35783"/>
                    </a:cubicBezTo>
                    <a:cubicBezTo>
                      <a:pt x="21346" y="48084"/>
                      <a:pt x="24689" y="60955"/>
                      <a:pt x="26367" y="74097"/>
                    </a:cubicBezTo>
                    <a:cubicBezTo>
                      <a:pt x="27014" y="80712"/>
                      <a:pt x="27014" y="87374"/>
                      <a:pt x="26367" y="93990"/>
                    </a:cubicBezTo>
                    <a:cubicBezTo>
                      <a:pt x="25837" y="100581"/>
                      <a:pt x="25366" y="106996"/>
                      <a:pt x="25307" y="113529"/>
                    </a:cubicBezTo>
                    <a:cubicBezTo>
                      <a:pt x="25231" y="120056"/>
                      <a:pt x="25566" y="126583"/>
                      <a:pt x="26308" y="133068"/>
                    </a:cubicBezTo>
                    <a:cubicBezTo>
                      <a:pt x="26926" y="139572"/>
                      <a:pt x="28109" y="146010"/>
                      <a:pt x="29839" y="152314"/>
                    </a:cubicBezTo>
                    <a:cubicBezTo>
                      <a:pt x="25537" y="139825"/>
                      <a:pt x="23235" y="126736"/>
                      <a:pt x="23012" y="113529"/>
                    </a:cubicBezTo>
                    <a:cubicBezTo>
                      <a:pt x="22894" y="106949"/>
                      <a:pt x="23130" y="100369"/>
                      <a:pt x="23718" y="93813"/>
                    </a:cubicBezTo>
                    <a:cubicBezTo>
                      <a:pt x="24160" y="87339"/>
                      <a:pt x="23983" y="80836"/>
                      <a:pt x="23188" y="74391"/>
                    </a:cubicBezTo>
                    <a:cubicBezTo>
                      <a:pt x="21635" y="61461"/>
                      <a:pt x="18574" y="48760"/>
                      <a:pt x="14066" y="36548"/>
                    </a:cubicBezTo>
                    <a:cubicBezTo>
                      <a:pt x="10005" y="24248"/>
                      <a:pt x="4944" y="12124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D6404D26-EF5D-4413-848E-FAE439D8B18D}"/>
                  </a:ext>
                </a:extLst>
              </p:cNvPr>
              <p:cNvSpPr/>
              <p:nvPr/>
            </p:nvSpPr>
            <p:spPr>
              <a:xfrm>
                <a:off x="7924078" y="3289981"/>
                <a:ext cx="71507" cy="199808"/>
              </a:xfrm>
              <a:custGeom>
                <a:avLst/>
                <a:gdLst>
                  <a:gd name="connsiteX0" fmla="*/ 0 w 71507"/>
                  <a:gd name="connsiteY0" fmla="*/ 0 h 199808"/>
                  <a:gd name="connsiteX1" fmla="*/ 4944 w 71507"/>
                  <a:gd name="connsiteY1" fmla="*/ 55558 h 199808"/>
                  <a:gd name="connsiteX2" fmla="*/ 11123 w 71507"/>
                  <a:gd name="connsiteY2" fmla="*/ 110763 h 199808"/>
                  <a:gd name="connsiteX3" fmla="*/ 17538 w 71507"/>
                  <a:gd name="connsiteY3" fmla="*/ 137541 h 199808"/>
                  <a:gd name="connsiteX4" fmla="*/ 32252 w 71507"/>
                  <a:gd name="connsiteY4" fmla="*/ 160494 h 199808"/>
                  <a:gd name="connsiteX5" fmla="*/ 51085 w 71507"/>
                  <a:gd name="connsiteY5" fmla="*/ 180858 h 199808"/>
                  <a:gd name="connsiteX6" fmla="*/ 71507 w 71507"/>
                  <a:gd name="connsiteY6" fmla="*/ 199809 h 199808"/>
                  <a:gd name="connsiteX7" fmla="*/ 30310 w 71507"/>
                  <a:gd name="connsiteY7" fmla="*/ 161966 h 199808"/>
                  <a:gd name="connsiteX8" fmla="*/ 14890 w 71507"/>
                  <a:gd name="connsiteY8" fmla="*/ 138424 h 199808"/>
                  <a:gd name="connsiteX9" fmla="*/ 8004 w 71507"/>
                  <a:gd name="connsiteY9" fmla="*/ 111175 h 199808"/>
                  <a:gd name="connsiteX10" fmla="*/ 2531 w 71507"/>
                  <a:gd name="connsiteY10" fmla="*/ 55617 h 199808"/>
                  <a:gd name="connsiteX11" fmla="*/ 1236 w 71507"/>
                  <a:gd name="connsiteY11" fmla="*/ 27779 h 199808"/>
                  <a:gd name="connsiteX12" fmla="*/ 0 w 71507"/>
                  <a:gd name="connsiteY12" fmla="*/ 0 h 19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507" h="199808">
                    <a:moveTo>
                      <a:pt x="0" y="0"/>
                    </a:moveTo>
                    <a:cubicBezTo>
                      <a:pt x="2531" y="18421"/>
                      <a:pt x="3355" y="37019"/>
                      <a:pt x="4944" y="55558"/>
                    </a:cubicBezTo>
                    <a:cubicBezTo>
                      <a:pt x="6533" y="74097"/>
                      <a:pt x="7945" y="92518"/>
                      <a:pt x="11123" y="110763"/>
                    </a:cubicBezTo>
                    <a:cubicBezTo>
                      <a:pt x="12389" y="119873"/>
                      <a:pt x="14537" y="128843"/>
                      <a:pt x="17538" y="137541"/>
                    </a:cubicBezTo>
                    <a:cubicBezTo>
                      <a:pt x="21140" y="145952"/>
                      <a:pt x="26114" y="153709"/>
                      <a:pt x="32252" y="160494"/>
                    </a:cubicBezTo>
                    <a:cubicBezTo>
                      <a:pt x="38173" y="167604"/>
                      <a:pt x="44458" y="174401"/>
                      <a:pt x="51085" y="180858"/>
                    </a:cubicBezTo>
                    <a:cubicBezTo>
                      <a:pt x="57636" y="187449"/>
                      <a:pt x="64445" y="193764"/>
                      <a:pt x="71507" y="199809"/>
                    </a:cubicBezTo>
                    <a:cubicBezTo>
                      <a:pt x="56588" y="188550"/>
                      <a:pt x="42793" y="175879"/>
                      <a:pt x="30310" y="161966"/>
                    </a:cubicBezTo>
                    <a:cubicBezTo>
                      <a:pt x="23801" y="155109"/>
                      <a:pt x="18574" y="147135"/>
                      <a:pt x="14890" y="138424"/>
                    </a:cubicBezTo>
                    <a:cubicBezTo>
                      <a:pt x="11730" y="129584"/>
                      <a:pt x="9423" y="120456"/>
                      <a:pt x="8004" y="111175"/>
                    </a:cubicBezTo>
                    <a:cubicBezTo>
                      <a:pt x="5209" y="92765"/>
                      <a:pt x="3384" y="74221"/>
                      <a:pt x="2531" y="55617"/>
                    </a:cubicBezTo>
                    <a:lnTo>
                      <a:pt x="1236" y="27779"/>
                    </a:lnTo>
                    <a:cubicBezTo>
                      <a:pt x="1059" y="18774"/>
                      <a:pt x="883" y="9240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1C2BEA03-51A9-470D-B06B-04339468AEEA}"/>
                  </a:ext>
                </a:extLst>
              </p:cNvPr>
              <p:cNvSpPr/>
              <p:nvPr/>
            </p:nvSpPr>
            <p:spPr>
              <a:xfrm>
                <a:off x="7949267" y="3371493"/>
                <a:ext cx="58987" cy="448289"/>
              </a:xfrm>
              <a:custGeom>
                <a:avLst/>
                <a:gdLst>
                  <a:gd name="connsiteX0" fmla="*/ 3825 w 58987"/>
                  <a:gd name="connsiteY0" fmla="*/ 0 h 448289"/>
                  <a:gd name="connsiteX1" fmla="*/ 10476 w 58987"/>
                  <a:gd name="connsiteY1" fmla="*/ 28603 h 448289"/>
                  <a:gd name="connsiteX2" fmla="*/ 12242 w 58987"/>
                  <a:gd name="connsiteY2" fmla="*/ 57382 h 448289"/>
                  <a:gd name="connsiteX3" fmla="*/ 16950 w 58987"/>
                  <a:gd name="connsiteY3" fmla="*/ 114471 h 448289"/>
                  <a:gd name="connsiteX4" fmla="*/ 36077 w 58987"/>
                  <a:gd name="connsiteY4" fmla="*/ 168145 h 448289"/>
                  <a:gd name="connsiteX5" fmla="*/ 57029 w 58987"/>
                  <a:gd name="connsiteY5" fmla="*/ 221879 h 448289"/>
                  <a:gd name="connsiteX6" fmla="*/ 58206 w 58987"/>
                  <a:gd name="connsiteY6" fmla="*/ 250776 h 448289"/>
                  <a:gd name="connsiteX7" fmla="*/ 52321 w 58987"/>
                  <a:gd name="connsiteY7" fmla="*/ 279026 h 448289"/>
                  <a:gd name="connsiteX8" fmla="*/ 47436 w 58987"/>
                  <a:gd name="connsiteY8" fmla="*/ 307217 h 448289"/>
                  <a:gd name="connsiteX9" fmla="*/ 49908 w 58987"/>
                  <a:gd name="connsiteY9" fmla="*/ 335584 h 448289"/>
                  <a:gd name="connsiteX10" fmla="*/ 55793 w 58987"/>
                  <a:gd name="connsiteY10" fmla="*/ 363775 h 448289"/>
                  <a:gd name="connsiteX11" fmla="*/ 56382 w 58987"/>
                  <a:gd name="connsiteY11" fmla="*/ 378195 h 448289"/>
                  <a:gd name="connsiteX12" fmla="*/ 56382 w 58987"/>
                  <a:gd name="connsiteY12" fmla="*/ 392555 h 448289"/>
                  <a:gd name="connsiteX13" fmla="*/ 53675 w 58987"/>
                  <a:gd name="connsiteY13" fmla="*/ 421217 h 448289"/>
                  <a:gd name="connsiteX14" fmla="*/ 43964 w 58987"/>
                  <a:gd name="connsiteY14" fmla="*/ 448289 h 448289"/>
                  <a:gd name="connsiteX15" fmla="*/ 53380 w 58987"/>
                  <a:gd name="connsiteY15" fmla="*/ 421099 h 448289"/>
                  <a:gd name="connsiteX16" fmla="*/ 55852 w 58987"/>
                  <a:gd name="connsiteY16" fmla="*/ 392555 h 448289"/>
                  <a:gd name="connsiteX17" fmla="*/ 55852 w 58987"/>
                  <a:gd name="connsiteY17" fmla="*/ 378195 h 448289"/>
                  <a:gd name="connsiteX18" fmla="*/ 55146 w 58987"/>
                  <a:gd name="connsiteY18" fmla="*/ 363893 h 448289"/>
                  <a:gd name="connsiteX19" fmla="*/ 49261 w 58987"/>
                  <a:gd name="connsiteY19" fmla="*/ 335820 h 448289"/>
                  <a:gd name="connsiteX20" fmla="*/ 46494 w 58987"/>
                  <a:gd name="connsiteY20" fmla="*/ 307099 h 448289"/>
                  <a:gd name="connsiteX21" fmla="*/ 51203 w 58987"/>
                  <a:gd name="connsiteY21" fmla="*/ 278673 h 448289"/>
                  <a:gd name="connsiteX22" fmla="*/ 56794 w 58987"/>
                  <a:gd name="connsiteY22" fmla="*/ 250541 h 448289"/>
                  <a:gd name="connsiteX23" fmla="*/ 55381 w 58987"/>
                  <a:gd name="connsiteY23" fmla="*/ 222291 h 448289"/>
                  <a:gd name="connsiteX24" fmla="*/ 14184 w 58987"/>
                  <a:gd name="connsiteY24" fmla="*/ 115000 h 448289"/>
                  <a:gd name="connsiteX25" fmla="*/ 8887 w 58987"/>
                  <a:gd name="connsiteY25" fmla="*/ 57559 h 448289"/>
                  <a:gd name="connsiteX26" fmla="*/ 6827 w 58987"/>
                  <a:gd name="connsiteY26" fmla="*/ 29015 h 448289"/>
                  <a:gd name="connsiteX27" fmla="*/ 0 w 58987"/>
                  <a:gd name="connsiteY27" fmla="*/ 2001 h 44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987" h="448289">
                    <a:moveTo>
                      <a:pt x="3825" y="0"/>
                    </a:moveTo>
                    <a:cubicBezTo>
                      <a:pt x="7622" y="9099"/>
                      <a:pt x="9870" y="18763"/>
                      <a:pt x="10476" y="28603"/>
                    </a:cubicBezTo>
                    <a:cubicBezTo>
                      <a:pt x="11418" y="38196"/>
                      <a:pt x="11830" y="47789"/>
                      <a:pt x="12242" y="57382"/>
                    </a:cubicBezTo>
                    <a:cubicBezTo>
                      <a:pt x="12595" y="76492"/>
                      <a:pt x="14166" y="95561"/>
                      <a:pt x="16950" y="114471"/>
                    </a:cubicBezTo>
                    <a:cubicBezTo>
                      <a:pt x="19834" y="133304"/>
                      <a:pt x="28426" y="150607"/>
                      <a:pt x="36077" y="168145"/>
                    </a:cubicBezTo>
                    <a:cubicBezTo>
                      <a:pt x="44800" y="185331"/>
                      <a:pt x="51821" y="203328"/>
                      <a:pt x="57029" y="221879"/>
                    </a:cubicBezTo>
                    <a:cubicBezTo>
                      <a:pt x="59154" y="231360"/>
                      <a:pt x="59554" y="241153"/>
                      <a:pt x="58206" y="250776"/>
                    </a:cubicBezTo>
                    <a:cubicBezTo>
                      <a:pt x="56747" y="260293"/>
                      <a:pt x="54787" y="269721"/>
                      <a:pt x="52321" y="279026"/>
                    </a:cubicBezTo>
                    <a:cubicBezTo>
                      <a:pt x="49932" y="288278"/>
                      <a:pt x="48301" y="297706"/>
                      <a:pt x="47436" y="307217"/>
                    </a:cubicBezTo>
                    <a:cubicBezTo>
                      <a:pt x="46759" y="316745"/>
                      <a:pt x="47595" y="326321"/>
                      <a:pt x="49908" y="335584"/>
                    </a:cubicBezTo>
                    <a:cubicBezTo>
                      <a:pt x="51968" y="344942"/>
                      <a:pt x="54263" y="354241"/>
                      <a:pt x="55793" y="363775"/>
                    </a:cubicBezTo>
                    <a:cubicBezTo>
                      <a:pt x="56341" y="368560"/>
                      <a:pt x="56535" y="373380"/>
                      <a:pt x="56382" y="378195"/>
                    </a:cubicBezTo>
                    <a:lnTo>
                      <a:pt x="56382" y="392555"/>
                    </a:lnTo>
                    <a:cubicBezTo>
                      <a:pt x="56600" y="402183"/>
                      <a:pt x="55688" y="411800"/>
                      <a:pt x="53675" y="421217"/>
                    </a:cubicBezTo>
                    <a:cubicBezTo>
                      <a:pt x="51262" y="430516"/>
                      <a:pt x="46141" y="438873"/>
                      <a:pt x="43964" y="448289"/>
                    </a:cubicBezTo>
                    <a:cubicBezTo>
                      <a:pt x="46024" y="438873"/>
                      <a:pt x="51085" y="430633"/>
                      <a:pt x="53380" y="421099"/>
                    </a:cubicBezTo>
                    <a:cubicBezTo>
                      <a:pt x="55293" y="411712"/>
                      <a:pt x="56123" y="402130"/>
                      <a:pt x="55852" y="392555"/>
                    </a:cubicBezTo>
                    <a:lnTo>
                      <a:pt x="55852" y="378195"/>
                    </a:lnTo>
                    <a:cubicBezTo>
                      <a:pt x="55970" y="373416"/>
                      <a:pt x="55735" y="368637"/>
                      <a:pt x="55146" y="363893"/>
                    </a:cubicBezTo>
                    <a:cubicBezTo>
                      <a:pt x="53792" y="354418"/>
                      <a:pt x="51379" y="345119"/>
                      <a:pt x="49261" y="335820"/>
                    </a:cubicBezTo>
                    <a:cubicBezTo>
                      <a:pt x="46842" y="326450"/>
                      <a:pt x="45912" y="316757"/>
                      <a:pt x="46494" y="307099"/>
                    </a:cubicBezTo>
                    <a:cubicBezTo>
                      <a:pt x="47295" y="297512"/>
                      <a:pt x="48866" y="288007"/>
                      <a:pt x="51203" y="278673"/>
                    </a:cubicBezTo>
                    <a:cubicBezTo>
                      <a:pt x="53322" y="269315"/>
                      <a:pt x="55617" y="260016"/>
                      <a:pt x="56794" y="250541"/>
                    </a:cubicBezTo>
                    <a:cubicBezTo>
                      <a:pt x="58036" y="241118"/>
                      <a:pt x="57553" y="231543"/>
                      <a:pt x="55381" y="222291"/>
                    </a:cubicBezTo>
                    <a:cubicBezTo>
                      <a:pt x="46024" y="185272"/>
                      <a:pt x="21658" y="153550"/>
                      <a:pt x="14184" y="115000"/>
                    </a:cubicBezTo>
                    <a:cubicBezTo>
                      <a:pt x="11159" y="95991"/>
                      <a:pt x="9393" y="76804"/>
                      <a:pt x="8887" y="57559"/>
                    </a:cubicBezTo>
                    <a:cubicBezTo>
                      <a:pt x="8357" y="48025"/>
                      <a:pt x="7886" y="38432"/>
                      <a:pt x="6827" y="29015"/>
                    </a:cubicBezTo>
                    <a:cubicBezTo>
                      <a:pt x="6103" y="19687"/>
                      <a:pt x="3790" y="10552"/>
                      <a:pt x="0" y="200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D61334A4-ADD5-4575-81F7-238903E4A5B3}"/>
                  </a:ext>
                </a:extLst>
              </p:cNvPr>
              <p:cNvSpPr/>
              <p:nvPr/>
            </p:nvSpPr>
            <p:spPr>
              <a:xfrm>
                <a:off x="8013595" y="3680476"/>
                <a:ext cx="22680" cy="167438"/>
              </a:xfrm>
              <a:custGeom>
                <a:avLst/>
                <a:gdLst>
                  <a:gd name="connsiteX0" fmla="*/ 883 w 22680"/>
                  <a:gd name="connsiteY0" fmla="*/ 167439 h 167438"/>
                  <a:gd name="connsiteX1" fmla="*/ 18539 w 22680"/>
                  <a:gd name="connsiteY1" fmla="*/ 127654 h 167438"/>
                  <a:gd name="connsiteX2" fmla="*/ 20893 w 22680"/>
                  <a:gd name="connsiteY2" fmla="*/ 84220 h 167438"/>
                  <a:gd name="connsiteX3" fmla="*/ 15008 w 22680"/>
                  <a:gd name="connsiteY3" fmla="*/ 63327 h 167438"/>
                  <a:gd name="connsiteX4" fmla="*/ 5297 w 22680"/>
                  <a:gd name="connsiteY4" fmla="*/ 43552 h 167438"/>
                  <a:gd name="connsiteX5" fmla="*/ 1236 w 22680"/>
                  <a:gd name="connsiteY5" fmla="*/ 21952 h 167438"/>
                  <a:gd name="connsiteX6" fmla="*/ 0 w 22680"/>
                  <a:gd name="connsiteY6" fmla="*/ 0 h 167438"/>
                  <a:gd name="connsiteX7" fmla="*/ 1471 w 22680"/>
                  <a:gd name="connsiteY7" fmla="*/ 0 h 167438"/>
                  <a:gd name="connsiteX8" fmla="*/ 2472 w 22680"/>
                  <a:gd name="connsiteY8" fmla="*/ 21894 h 167438"/>
                  <a:gd name="connsiteX9" fmla="*/ 6356 w 22680"/>
                  <a:gd name="connsiteY9" fmla="*/ 43316 h 167438"/>
                  <a:gd name="connsiteX10" fmla="*/ 15832 w 22680"/>
                  <a:gd name="connsiteY10" fmla="*/ 62973 h 167438"/>
                  <a:gd name="connsiteX11" fmla="*/ 21717 w 22680"/>
                  <a:gd name="connsiteY11" fmla="*/ 84161 h 167438"/>
                  <a:gd name="connsiteX12" fmla="*/ 18951 w 22680"/>
                  <a:gd name="connsiteY12" fmla="*/ 127772 h 167438"/>
                  <a:gd name="connsiteX13" fmla="*/ 883 w 22680"/>
                  <a:gd name="connsiteY13" fmla="*/ 167439 h 16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680" h="167438">
                    <a:moveTo>
                      <a:pt x="883" y="167439"/>
                    </a:moveTo>
                    <a:cubicBezTo>
                      <a:pt x="8981" y="155274"/>
                      <a:pt x="14955" y="141820"/>
                      <a:pt x="18539" y="127654"/>
                    </a:cubicBezTo>
                    <a:cubicBezTo>
                      <a:pt x="22141" y="113464"/>
                      <a:pt x="22941" y="98716"/>
                      <a:pt x="20893" y="84220"/>
                    </a:cubicBezTo>
                    <a:cubicBezTo>
                      <a:pt x="20046" y="76987"/>
                      <a:pt x="18056" y="69936"/>
                      <a:pt x="15008" y="63327"/>
                    </a:cubicBezTo>
                    <a:cubicBezTo>
                      <a:pt x="11200" y="57029"/>
                      <a:pt x="7951" y="50414"/>
                      <a:pt x="5297" y="43552"/>
                    </a:cubicBezTo>
                    <a:cubicBezTo>
                      <a:pt x="3155" y="36525"/>
                      <a:pt x="1795" y="29280"/>
                      <a:pt x="1236" y="21952"/>
                    </a:cubicBezTo>
                    <a:cubicBezTo>
                      <a:pt x="471" y="14655"/>
                      <a:pt x="235" y="7298"/>
                      <a:pt x="0" y="0"/>
                    </a:cubicBezTo>
                    <a:lnTo>
                      <a:pt x="1471" y="0"/>
                    </a:lnTo>
                    <a:cubicBezTo>
                      <a:pt x="1471" y="7298"/>
                      <a:pt x="1824" y="14596"/>
                      <a:pt x="2472" y="21894"/>
                    </a:cubicBezTo>
                    <a:cubicBezTo>
                      <a:pt x="2996" y="29150"/>
                      <a:pt x="4296" y="36336"/>
                      <a:pt x="6356" y="43316"/>
                    </a:cubicBezTo>
                    <a:cubicBezTo>
                      <a:pt x="8928" y="50137"/>
                      <a:pt x="12100" y="56717"/>
                      <a:pt x="15832" y="62973"/>
                    </a:cubicBezTo>
                    <a:cubicBezTo>
                      <a:pt x="18898" y="69683"/>
                      <a:pt x="20881" y="76834"/>
                      <a:pt x="21717" y="84161"/>
                    </a:cubicBezTo>
                    <a:cubicBezTo>
                      <a:pt x="23630" y="98739"/>
                      <a:pt x="22688" y="113553"/>
                      <a:pt x="18951" y="127772"/>
                    </a:cubicBezTo>
                    <a:cubicBezTo>
                      <a:pt x="15237" y="141932"/>
                      <a:pt x="9128" y="155345"/>
                      <a:pt x="883" y="1674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DAC944FC-80CB-44A9-984A-5F6F9B628538}"/>
                  </a:ext>
                </a:extLst>
              </p:cNvPr>
              <p:cNvSpPr/>
              <p:nvPr/>
            </p:nvSpPr>
            <p:spPr>
              <a:xfrm>
                <a:off x="7998351" y="3501325"/>
                <a:ext cx="67642" cy="298859"/>
              </a:xfrm>
              <a:custGeom>
                <a:avLst/>
                <a:gdLst>
                  <a:gd name="connsiteX0" fmla="*/ 62738 w 67642"/>
                  <a:gd name="connsiteY0" fmla="*/ 298860 h 298859"/>
                  <a:gd name="connsiteX1" fmla="*/ 62209 w 67642"/>
                  <a:gd name="connsiteY1" fmla="*/ 260134 h 298859"/>
                  <a:gd name="connsiteX2" fmla="*/ 65740 w 67642"/>
                  <a:gd name="connsiteY2" fmla="*/ 221408 h 298859"/>
                  <a:gd name="connsiteX3" fmla="*/ 59266 w 67642"/>
                  <a:gd name="connsiteY3" fmla="*/ 144486 h 298859"/>
                  <a:gd name="connsiteX4" fmla="*/ 33311 w 67642"/>
                  <a:gd name="connsiteY4" fmla="*/ 71507 h 298859"/>
                  <a:gd name="connsiteX5" fmla="*/ 0 w 67642"/>
                  <a:gd name="connsiteY5" fmla="*/ 1354 h 298859"/>
                  <a:gd name="connsiteX6" fmla="*/ 2590 w 67642"/>
                  <a:gd name="connsiteY6" fmla="*/ 0 h 298859"/>
                  <a:gd name="connsiteX7" fmla="*/ 35312 w 67642"/>
                  <a:gd name="connsiteY7" fmla="*/ 70625 h 298859"/>
                  <a:gd name="connsiteX8" fmla="*/ 60678 w 67642"/>
                  <a:gd name="connsiteY8" fmla="*/ 144133 h 298859"/>
                  <a:gd name="connsiteX9" fmla="*/ 66564 w 67642"/>
                  <a:gd name="connsiteY9" fmla="*/ 221467 h 298859"/>
                  <a:gd name="connsiteX10" fmla="*/ 62679 w 67642"/>
                  <a:gd name="connsiteY10" fmla="*/ 260134 h 298859"/>
                  <a:gd name="connsiteX11" fmla="*/ 62738 w 67642"/>
                  <a:gd name="connsiteY11" fmla="*/ 298860 h 29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642" h="298859">
                    <a:moveTo>
                      <a:pt x="62738" y="298860"/>
                    </a:moveTo>
                    <a:cubicBezTo>
                      <a:pt x="60590" y="286053"/>
                      <a:pt x="60414" y="272993"/>
                      <a:pt x="62209" y="260134"/>
                    </a:cubicBezTo>
                    <a:cubicBezTo>
                      <a:pt x="63385" y="247245"/>
                      <a:pt x="64798" y="234356"/>
                      <a:pt x="65740" y="221408"/>
                    </a:cubicBezTo>
                    <a:cubicBezTo>
                      <a:pt x="68041" y="195583"/>
                      <a:pt x="65851" y="169558"/>
                      <a:pt x="59266" y="144486"/>
                    </a:cubicBezTo>
                    <a:cubicBezTo>
                      <a:pt x="52533" y="119520"/>
                      <a:pt x="43852" y="95120"/>
                      <a:pt x="33311" y="71507"/>
                    </a:cubicBezTo>
                    <a:cubicBezTo>
                      <a:pt x="23071" y="47730"/>
                      <a:pt x="11965" y="24348"/>
                      <a:pt x="0" y="1354"/>
                    </a:cubicBezTo>
                    <a:lnTo>
                      <a:pt x="2590" y="0"/>
                    </a:lnTo>
                    <a:cubicBezTo>
                      <a:pt x="14360" y="23147"/>
                      <a:pt x="25266" y="46689"/>
                      <a:pt x="35312" y="70625"/>
                    </a:cubicBezTo>
                    <a:cubicBezTo>
                      <a:pt x="45700" y="94419"/>
                      <a:pt x="54181" y="118996"/>
                      <a:pt x="60678" y="144133"/>
                    </a:cubicBezTo>
                    <a:cubicBezTo>
                      <a:pt x="67129" y="169369"/>
                      <a:pt x="69118" y="195542"/>
                      <a:pt x="66564" y="221467"/>
                    </a:cubicBezTo>
                    <a:cubicBezTo>
                      <a:pt x="65504" y="234415"/>
                      <a:pt x="63974" y="247245"/>
                      <a:pt x="62679" y="260134"/>
                    </a:cubicBezTo>
                    <a:cubicBezTo>
                      <a:pt x="60755" y="272970"/>
                      <a:pt x="60778" y="286030"/>
                      <a:pt x="62738" y="2988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0484B5DB-DD45-41F8-B416-BA07399F237D}"/>
                  </a:ext>
                </a:extLst>
              </p:cNvPr>
              <p:cNvSpPr/>
              <p:nvPr/>
            </p:nvSpPr>
            <p:spPr>
              <a:xfrm>
                <a:off x="8017891" y="3599611"/>
                <a:ext cx="40491" cy="208048"/>
              </a:xfrm>
              <a:custGeom>
                <a:avLst/>
                <a:gdLst>
                  <a:gd name="connsiteX0" fmla="*/ 40491 w 40491"/>
                  <a:gd name="connsiteY0" fmla="*/ 208048 h 208048"/>
                  <a:gd name="connsiteX1" fmla="*/ 33252 w 40491"/>
                  <a:gd name="connsiteY1" fmla="*/ 154432 h 208048"/>
                  <a:gd name="connsiteX2" fmla="*/ 34841 w 40491"/>
                  <a:gd name="connsiteY2" fmla="*/ 127183 h 208048"/>
                  <a:gd name="connsiteX3" fmla="*/ 34841 w 40491"/>
                  <a:gd name="connsiteY3" fmla="*/ 99993 h 208048"/>
                  <a:gd name="connsiteX4" fmla="*/ 28368 w 40491"/>
                  <a:gd name="connsiteY4" fmla="*/ 46024 h 208048"/>
                  <a:gd name="connsiteX5" fmla="*/ 0 w 40491"/>
                  <a:gd name="connsiteY5" fmla="*/ 1177 h 208048"/>
                  <a:gd name="connsiteX6" fmla="*/ 883 w 40491"/>
                  <a:gd name="connsiteY6" fmla="*/ 0 h 208048"/>
                  <a:gd name="connsiteX7" fmla="*/ 29427 w 40491"/>
                  <a:gd name="connsiteY7" fmla="*/ 45788 h 208048"/>
                  <a:gd name="connsiteX8" fmla="*/ 35312 w 40491"/>
                  <a:gd name="connsiteY8" fmla="*/ 99934 h 208048"/>
                  <a:gd name="connsiteX9" fmla="*/ 34959 w 40491"/>
                  <a:gd name="connsiteY9" fmla="*/ 127242 h 208048"/>
                  <a:gd name="connsiteX10" fmla="*/ 33193 w 40491"/>
                  <a:gd name="connsiteY10" fmla="*/ 154432 h 208048"/>
                  <a:gd name="connsiteX11" fmla="*/ 40491 w 40491"/>
                  <a:gd name="connsiteY11" fmla="*/ 208048 h 208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491" h="208048">
                    <a:moveTo>
                      <a:pt x="40491" y="208048"/>
                    </a:moveTo>
                    <a:cubicBezTo>
                      <a:pt x="34477" y="190851"/>
                      <a:pt x="32011" y="172612"/>
                      <a:pt x="33252" y="154432"/>
                    </a:cubicBezTo>
                    <a:cubicBezTo>
                      <a:pt x="33252" y="145310"/>
                      <a:pt x="34371" y="136247"/>
                      <a:pt x="34841" y="127183"/>
                    </a:cubicBezTo>
                    <a:cubicBezTo>
                      <a:pt x="35312" y="118120"/>
                      <a:pt x="35312" y="109056"/>
                      <a:pt x="34841" y="99993"/>
                    </a:cubicBezTo>
                    <a:cubicBezTo>
                      <a:pt x="34459" y="81836"/>
                      <a:pt x="32287" y="63756"/>
                      <a:pt x="28368" y="46024"/>
                    </a:cubicBezTo>
                    <a:cubicBezTo>
                      <a:pt x="24177" y="28326"/>
                      <a:pt x="14195" y="12542"/>
                      <a:pt x="0" y="1177"/>
                    </a:cubicBezTo>
                    <a:lnTo>
                      <a:pt x="883" y="0"/>
                    </a:lnTo>
                    <a:cubicBezTo>
                      <a:pt x="15243" y="11647"/>
                      <a:pt x="25289" y="27767"/>
                      <a:pt x="29427" y="45788"/>
                    </a:cubicBezTo>
                    <a:cubicBezTo>
                      <a:pt x="33205" y="63592"/>
                      <a:pt x="35177" y="81736"/>
                      <a:pt x="35312" y="99934"/>
                    </a:cubicBezTo>
                    <a:cubicBezTo>
                      <a:pt x="35312" y="109056"/>
                      <a:pt x="35312" y="118120"/>
                      <a:pt x="34959" y="127242"/>
                    </a:cubicBezTo>
                    <a:cubicBezTo>
                      <a:pt x="34606" y="136364"/>
                      <a:pt x="33488" y="145310"/>
                      <a:pt x="33193" y="154432"/>
                    </a:cubicBezTo>
                    <a:cubicBezTo>
                      <a:pt x="31969" y="172612"/>
                      <a:pt x="34453" y="190857"/>
                      <a:pt x="40491" y="2080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8A4C36A1-80FE-4BAD-A6DB-5A966B89FEAE}"/>
                  </a:ext>
                </a:extLst>
              </p:cNvPr>
              <p:cNvSpPr/>
              <p:nvPr/>
            </p:nvSpPr>
            <p:spPr>
              <a:xfrm>
                <a:off x="8053968" y="3635865"/>
                <a:ext cx="39818" cy="214345"/>
              </a:xfrm>
              <a:custGeom>
                <a:avLst/>
                <a:gdLst>
                  <a:gd name="connsiteX0" fmla="*/ 0 w 39818"/>
                  <a:gd name="connsiteY0" fmla="*/ 214346 h 214345"/>
                  <a:gd name="connsiteX1" fmla="*/ 16067 w 39818"/>
                  <a:gd name="connsiteY1" fmla="*/ 190451 h 214345"/>
                  <a:gd name="connsiteX2" fmla="*/ 27838 w 39818"/>
                  <a:gd name="connsiteY2" fmla="*/ 164202 h 214345"/>
                  <a:gd name="connsiteX3" fmla="*/ 32899 w 39818"/>
                  <a:gd name="connsiteY3" fmla="*/ 135894 h 214345"/>
                  <a:gd name="connsiteX4" fmla="*/ 37961 w 39818"/>
                  <a:gd name="connsiteY4" fmla="*/ 107526 h 214345"/>
                  <a:gd name="connsiteX5" fmla="*/ 37549 w 39818"/>
                  <a:gd name="connsiteY5" fmla="*/ 79041 h 214345"/>
                  <a:gd name="connsiteX6" fmla="*/ 27485 w 39818"/>
                  <a:gd name="connsiteY6" fmla="*/ 52203 h 214345"/>
                  <a:gd name="connsiteX7" fmla="*/ 1707 w 39818"/>
                  <a:gd name="connsiteY7" fmla="*/ 706 h 214345"/>
                  <a:gd name="connsiteX8" fmla="*/ 3001 w 39818"/>
                  <a:gd name="connsiteY8" fmla="*/ 0 h 214345"/>
                  <a:gd name="connsiteX9" fmla="*/ 28485 w 39818"/>
                  <a:gd name="connsiteY9" fmla="*/ 51732 h 214345"/>
                  <a:gd name="connsiteX10" fmla="*/ 38432 w 39818"/>
                  <a:gd name="connsiteY10" fmla="*/ 78864 h 214345"/>
                  <a:gd name="connsiteX11" fmla="*/ 38726 w 39818"/>
                  <a:gd name="connsiteY11" fmla="*/ 107644 h 214345"/>
                  <a:gd name="connsiteX12" fmla="*/ 33429 w 39818"/>
                  <a:gd name="connsiteY12" fmla="*/ 136011 h 214345"/>
                  <a:gd name="connsiteX13" fmla="*/ 28191 w 39818"/>
                  <a:gd name="connsiteY13" fmla="*/ 164320 h 214345"/>
                  <a:gd name="connsiteX14" fmla="*/ 16420 w 39818"/>
                  <a:gd name="connsiteY14" fmla="*/ 190569 h 214345"/>
                  <a:gd name="connsiteX15" fmla="*/ 0 w 39818"/>
                  <a:gd name="connsiteY15" fmla="*/ 214346 h 214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9818" h="214345">
                    <a:moveTo>
                      <a:pt x="0" y="214346"/>
                    </a:moveTo>
                    <a:cubicBezTo>
                      <a:pt x="4591" y="205929"/>
                      <a:pt x="10888" y="198573"/>
                      <a:pt x="16067" y="190451"/>
                    </a:cubicBezTo>
                    <a:cubicBezTo>
                      <a:pt x="21440" y="182429"/>
                      <a:pt x="25419" y="173554"/>
                      <a:pt x="27838" y="164202"/>
                    </a:cubicBezTo>
                    <a:cubicBezTo>
                      <a:pt x="30310" y="154962"/>
                      <a:pt x="31016" y="145310"/>
                      <a:pt x="32899" y="135894"/>
                    </a:cubicBezTo>
                    <a:cubicBezTo>
                      <a:pt x="34783" y="126477"/>
                      <a:pt x="36725" y="117060"/>
                      <a:pt x="37961" y="107526"/>
                    </a:cubicBezTo>
                    <a:cubicBezTo>
                      <a:pt x="39479" y="98080"/>
                      <a:pt x="39338" y="88440"/>
                      <a:pt x="37549" y="79041"/>
                    </a:cubicBezTo>
                    <a:cubicBezTo>
                      <a:pt x="35189" y="69754"/>
                      <a:pt x="31810" y="60755"/>
                      <a:pt x="27485" y="52203"/>
                    </a:cubicBezTo>
                    <a:cubicBezTo>
                      <a:pt x="19422" y="34547"/>
                      <a:pt x="10770" y="17597"/>
                      <a:pt x="1707" y="706"/>
                    </a:cubicBezTo>
                    <a:lnTo>
                      <a:pt x="3001" y="0"/>
                    </a:lnTo>
                    <a:cubicBezTo>
                      <a:pt x="11988" y="16991"/>
                      <a:pt x="20481" y="34235"/>
                      <a:pt x="28485" y="51732"/>
                    </a:cubicBezTo>
                    <a:cubicBezTo>
                      <a:pt x="32805" y="60378"/>
                      <a:pt x="36142" y="69477"/>
                      <a:pt x="38432" y="78864"/>
                    </a:cubicBezTo>
                    <a:cubicBezTo>
                      <a:pt x="40179" y="88369"/>
                      <a:pt x="40274" y="98103"/>
                      <a:pt x="38726" y="107644"/>
                    </a:cubicBezTo>
                    <a:cubicBezTo>
                      <a:pt x="37372" y="117178"/>
                      <a:pt x="35194" y="126536"/>
                      <a:pt x="33429" y="136011"/>
                    </a:cubicBezTo>
                    <a:cubicBezTo>
                      <a:pt x="31663" y="145487"/>
                      <a:pt x="30722" y="155021"/>
                      <a:pt x="28191" y="164320"/>
                    </a:cubicBezTo>
                    <a:cubicBezTo>
                      <a:pt x="25766" y="173666"/>
                      <a:pt x="21788" y="182541"/>
                      <a:pt x="16420" y="190569"/>
                    </a:cubicBezTo>
                    <a:cubicBezTo>
                      <a:pt x="11006" y="198690"/>
                      <a:pt x="4649" y="205988"/>
                      <a:pt x="0" y="21434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0E032880-AD79-44D8-9B0C-5A0F407FE2E1}"/>
                  </a:ext>
                </a:extLst>
              </p:cNvPr>
              <p:cNvSpPr/>
              <p:nvPr/>
            </p:nvSpPr>
            <p:spPr>
              <a:xfrm>
                <a:off x="8001167" y="3644928"/>
                <a:ext cx="43894" cy="212462"/>
              </a:xfrm>
              <a:custGeom>
                <a:avLst/>
                <a:gdLst>
                  <a:gd name="connsiteX0" fmla="*/ 18196 w 43894"/>
                  <a:gd name="connsiteY0" fmla="*/ 212462 h 212462"/>
                  <a:gd name="connsiteX1" fmla="*/ 32026 w 43894"/>
                  <a:gd name="connsiteY1" fmla="*/ 187920 h 212462"/>
                  <a:gd name="connsiteX2" fmla="*/ 41090 w 43894"/>
                  <a:gd name="connsiteY2" fmla="*/ 161142 h 212462"/>
                  <a:gd name="connsiteX3" fmla="*/ 38500 w 43894"/>
                  <a:gd name="connsiteY3" fmla="*/ 105407 h 212462"/>
                  <a:gd name="connsiteX4" fmla="*/ 26376 w 43894"/>
                  <a:gd name="connsiteY4" fmla="*/ 79982 h 212462"/>
                  <a:gd name="connsiteX5" fmla="*/ 13429 w 43894"/>
                  <a:gd name="connsiteY5" fmla="*/ 54734 h 212462"/>
                  <a:gd name="connsiteX6" fmla="*/ 186 w 43894"/>
                  <a:gd name="connsiteY6" fmla="*/ 0 h 212462"/>
                  <a:gd name="connsiteX7" fmla="*/ 1658 w 43894"/>
                  <a:gd name="connsiteY7" fmla="*/ 0 h 212462"/>
                  <a:gd name="connsiteX8" fmla="*/ 14429 w 43894"/>
                  <a:gd name="connsiteY8" fmla="*/ 54146 h 212462"/>
                  <a:gd name="connsiteX9" fmla="*/ 27200 w 43894"/>
                  <a:gd name="connsiteY9" fmla="*/ 79394 h 212462"/>
                  <a:gd name="connsiteX10" fmla="*/ 38971 w 43894"/>
                  <a:gd name="connsiteY10" fmla="*/ 105054 h 212462"/>
                  <a:gd name="connsiteX11" fmla="*/ 43856 w 43894"/>
                  <a:gd name="connsiteY11" fmla="*/ 132951 h 212462"/>
                  <a:gd name="connsiteX12" fmla="*/ 41208 w 43894"/>
                  <a:gd name="connsiteY12" fmla="*/ 161083 h 212462"/>
                  <a:gd name="connsiteX13" fmla="*/ 31967 w 43894"/>
                  <a:gd name="connsiteY13" fmla="*/ 187861 h 212462"/>
                  <a:gd name="connsiteX14" fmla="*/ 18196 w 43894"/>
                  <a:gd name="connsiteY14" fmla="*/ 212462 h 21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94" h="212462">
                    <a:moveTo>
                      <a:pt x="18196" y="212462"/>
                    </a:moveTo>
                    <a:cubicBezTo>
                      <a:pt x="23810" y="204888"/>
                      <a:pt x="28454" y="196642"/>
                      <a:pt x="32026" y="187920"/>
                    </a:cubicBezTo>
                    <a:cubicBezTo>
                      <a:pt x="35828" y="179275"/>
                      <a:pt x="38859" y="170317"/>
                      <a:pt x="41090" y="161142"/>
                    </a:cubicBezTo>
                    <a:cubicBezTo>
                      <a:pt x="45280" y="142673"/>
                      <a:pt x="44386" y="123411"/>
                      <a:pt x="38500" y="105407"/>
                    </a:cubicBezTo>
                    <a:cubicBezTo>
                      <a:pt x="35134" y="96626"/>
                      <a:pt x="31079" y="88128"/>
                      <a:pt x="26376" y="79982"/>
                    </a:cubicBezTo>
                    <a:cubicBezTo>
                      <a:pt x="21904" y="71625"/>
                      <a:pt x="17431" y="63327"/>
                      <a:pt x="13429" y="54734"/>
                    </a:cubicBezTo>
                    <a:cubicBezTo>
                      <a:pt x="5601" y="37725"/>
                      <a:pt x="-1226" y="19422"/>
                      <a:pt x="186" y="0"/>
                    </a:cubicBezTo>
                    <a:lnTo>
                      <a:pt x="1658" y="0"/>
                    </a:lnTo>
                    <a:cubicBezTo>
                      <a:pt x="186" y="18774"/>
                      <a:pt x="6719" y="37196"/>
                      <a:pt x="14429" y="54146"/>
                    </a:cubicBezTo>
                    <a:cubicBezTo>
                      <a:pt x="18372" y="62738"/>
                      <a:pt x="22786" y="71095"/>
                      <a:pt x="27200" y="79394"/>
                    </a:cubicBezTo>
                    <a:cubicBezTo>
                      <a:pt x="31761" y="87639"/>
                      <a:pt x="35693" y="96220"/>
                      <a:pt x="38971" y="105054"/>
                    </a:cubicBezTo>
                    <a:cubicBezTo>
                      <a:pt x="42143" y="114018"/>
                      <a:pt x="43797" y="123446"/>
                      <a:pt x="43856" y="132951"/>
                    </a:cubicBezTo>
                    <a:cubicBezTo>
                      <a:pt x="44097" y="142403"/>
                      <a:pt x="43209" y="151843"/>
                      <a:pt x="41208" y="161083"/>
                    </a:cubicBezTo>
                    <a:cubicBezTo>
                      <a:pt x="38924" y="170264"/>
                      <a:pt x="35834" y="179228"/>
                      <a:pt x="31967" y="187861"/>
                    </a:cubicBezTo>
                    <a:cubicBezTo>
                      <a:pt x="28430" y="196607"/>
                      <a:pt x="23805" y="204876"/>
                      <a:pt x="18196" y="2124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4405FC0A-C489-4F26-829A-E4D95116E02A}"/>
                  </a:ext>
                </a:extLst>
              </p:cNvPr>
              <p:cNvSpPr/>
              <p:nvPr/>
            </p:nvSpPr>
            <p:spPr>
              <a:xfrm>
                <a:off x="8002236" y="3571891"/>
                <a:ext cx="31692" cy="254778"/>
              </a:xfrm>
              <a:custGeom>
                <a:avLst/>
                <a:gdLst>
                  <a:gd name="connsiteX0" fmla="*/ 0 w 31692"/>
                  <a:gd name="connsiteY0" fmla="*/ 254778 h 254778"/>
                  <a:gd name="connsiteX1" fmla="*/ 11771 w 31692"/>
                  <a:gd name="connsiteY1" fmla="*/ 224351 h 254778"/>
                  <a:gd name="connsiteX2" fmla="*/ 13831 w 31692"/>
                  <a:gd name="connsiteY2" fmla="*/ 208225 h 254778"/>
                  <a:gd name="connsiteX3" fmla="*/ 12595 w 31692"/>
                  <a:gd name="connsiteY3" fmla="*/ 191981 h 254778"/>
                  <a:gd name="connsiteX4" fmla="*/ 5885 w 31692"/>
                  <a:gd name="connsiteY4" fmla="*/ 127242 h 254778"/>
                  <a:gd name="connsiteX5" fmla="*/ 13831 w 31692"/>
                  <a:gd name="connsiteY5" fmla="*/ 62915 h 254778"/>
                  <a:gd name="connsiteX6" fmla="*/ 24189 w 31692"/>
                  <a:gd name="connsiteY6" fmla="*/ 32016 h 254778"/>
                  <a:gd name="connsiteX7" fmla="*/ 28368 w 31692"/>
                  <a:gd name="connsiteY7" fmla="*/ 16244 h 254778"/>
                  <a:gd name="connsiteX8" fmla="*/ 29898 w 31692"/>
                  <a:gd name="connsiteY8" fmla="*/ 588 h 254778"/>
                  <a:gd name="connsiteX9" fmla="*/ 31251 w 31692"/>
                  <a:gd name="connsiteY9" fmla="*/ 0 h 254778"/>
                  <a:gd name="connsiteX10" fmla="*/ 31251 w 31692"/>
                  <a:gd name="connsiteY10" fmla="*/ 8475 h 254778"/>
                  <a:gd name="connsiteX11" fmla="*/ 29662 w 31692"/>
                  <a:gd name="connsiteY11" fmla="*/ 16538 h 254778"/>
                  <a:gd name="connsiteX12" fmla="*/ 25366 w 31692"/>
                  <a:gd name="connsiteY12" fmla="*/ 32370 h 254778"/>
                  <a:gd name="connsiteX13" fmla="*/ 14831 w 31692"/>
                  <a:gd name="connsiteY13" fmla="*/ 63327 h 254778"/>
                  <a:gd name="connsiteX14" fmla="*/ 6533 w 31692"/>
                  <a:gd name="connsiteY14" fmla="*/ 127183 h 254778"/>
                  <a:gd name="connsiteX15" fmla="*/ 12889 w 31692"/>
                  <a:gd name="connsiteY15" fmla="*/ 192216 h 254778"/>
                  <a:gd name="connsiteX16" fmla="*/ 14066 w 31692"/>
                  <a:gd name="connsiteY16" fmla="*/ 208460 h 254778"/>
                  <a:gd name="connsiteX17" fmla="*/ 11888 w 31692"/>
                  <a:gd name="connsiteY17" fmla="*/ 224645 h 254778"/>
                  <a:gd name="connsiteX18" fmla="*/ 0 w 31692"/>
                  <a:gd name="connsiteY18" fmla="*/ 254778 h 25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692" h="254778">
                    <a:moveTo>
                      <a:pt x="0" y="254778"/>
                    </a:moveTo>
                    <a:cubicBezTo>
                      <a:pt x="5073" y="245120"/>
                      <a:pt x="9022" y="234909"/>
                      <a:pt x="11771" y="224351"/>
                    </a:cubicBezTo>
                    <a:cubicBezTo>
                      <a:pt x="13048" y="219066"/>
                      <a:pt x="13742" y="213657"/>
                      <a:pt x="13831" y="208225"/>
                    </a:cubicBezTo>
                    <a:cubicBezTo>
                      <a:pt x="13713" y="202792"/>
                      <a:pt x="13301" y="197372"/>
                      <a:pt x="12595" y="191981"/>
                    </a:cubicBezTo>
                    <a:cubicBezTo>
                      <a:pt x="10358" y="170323"/>
                      <a:pt x="8475" y="148665"/>
                      <a:pt x="5885" y="127242"/>
                    </a:cubicBezTo>
                    <a:cubicBezTo>
                      <a:pt x="2990" y="105472"/>
                      <a:pt x="5726" y="83325"/>
                      <a:pt x="13831" y="62915"/>
                    </a:cubicBezTo>
                    <a:cubicBezTo>
                      <a:pt x="17756" y="52751"/>
                      <a:pt x="21205" y="42451"/>
                      <a:pt x="24189" y="32016"/>
                    </a:cubicBezTo>
                    <a:cubicBezTo>
                      <a:pt x="25719" y="26778"/>
                      <a:pt x="27190" y="21540"/>
                      <a:pt x="28368" y="16244"/>
                    </a:cubicBezTo>
                    <a:cubicBezTo>
                      <a:pt x="29904" y="11176"/>
                      <a:pt x="30422" y="5856"/>
                      <a:pt x="29898" y="588"/>
                    </a:cubicBezTo>
                    <a:lnTo>
                      <a:pt x="31251" y="0"/>
                    </a:lnTo>
                    <a:cubicBezTo>
                      <a:pt x="31840" y="2796"/>
                      <a:pt x="31840" y="5679"/>
                      <a:pt x="31251" y="8475"/>
                    </a:cubicBezTo>
                    <a:cubicBezTo>
                      <a:pt x="30839" y="11241"/>
                      <a:pt x="30310" y="13890"/>
                      <a:pt x="29662" y="16538"/>
                    </a:cubicBezTo>
                    <a:cubicBezTo>
                      <a:pt x="28426" y="21894"/>
                      <a:pt x="26955" y="27132"/>
                      <a:pt x="25366" y="32370"/>
                    </a:cubicBezTo>
                    <a:cubicBezTo>
                      <a:pt x="22188" y="42787"/>
                      <a:pt x="18598" y="53086"/>
                      <a:pt x="14831" y="63327"/>
                    </a:cubicBezTo>
                    <a:cubicBezTo>
                      <a:pt x="6639" y="83549"/>
                      <a:pt x="3778" y="105537"/>
                      <a:pt x="6533" y="127183"/>
                    </a:cubicBezTo>
                    <a:cubicBezTo>
                      <a:pt x="9064" y="148782"/>
                      <a:pt x="10770" y="170499"/>
                      <a:pt x="12889" y="192216"/>
                    </a:cubicBezTo>
                    <a:cubicBezTo>
                      <a:pt x="13301" y="197631"/>
                      <a:pt x="14184" y="202987"/>
                      <a:pt x="14066" y="208460"/>
                    </a:cubicBezTo>
                    <a:cubicBezTo>
                      <a:pt x="13931" y="213916"/>
                      <a:pt x="13201" y="219348"/>
                      <a:pt x="11888" y="224645"/>
                    </a:cubicBezTo>
                    <a:cubicBezTo>
                      <a:pt x="9093" y="235109"/>
                      <a:pt x="5103" y="245220"/>
                      <a:pt x="0" y="25477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181438AE-ABB6-4167-ACF3-5873701AE78E}"/>
                  </a:ext>
                </a:extLst>
              </p:cNvPr>
              <p:cNvSpPr/>
              <p:nvPr/>
            </p:nvSpPr>
            <p:spPr>
              <a:xfrm>
                <a:off x="7821908" y="2878240"/>
                <a:ext cx="44864" cy="151489"/>
              </a:xfrm>
              <a:custGeom>
                <a:avLst/>
                <a:gdLst>
                  <a:gd name="connsiteX0" fmla="*/ 1118 w 44864"/>
                  <a:gd name="connsiteY0" fmla="*/ 0 h 151489"/>
                  <a:gd name="connsiteX1" fmla="*/ 21364 w 44864"/>
                  <a:gd name="connsiteY1" fmla="*/ 11300 h 151489"/>
                  <a:gd name="connsiteX2" fmla="*/ 38137 w 44864"/>
                  <a:gd name="connsiteY2" fmla="*/ 27249 h 151489"/>
                  <a:gd name="connsiteX3" fmla="*/ 44611 w 44864"/>
                  <a:gd name="connsiteY3" fmla="*/ 49496 h 151489"/>
                  <a:gd name="connsiteX4" fmla="*/ 39314 w 44864"/>
                  <a:gd name="connsiteY4" fmla="*/ 60090 h 151489"/>
                  <a:gd name="connsiteX5" fmla="*/ 30898 w 44864"/>
                  <a:gd name="connsiteY5" fmla="*/ 67917 h 151489"/>
                  <a:gd name="connsiteX6" fmla="*/ 13242 w 44864"/>
                  <a:gd name="connsiteY6" fmla="*/ 107820 h 151489"/>
                  <a:gd name="connsiteX7" fmla="*/ 14537 w 44864"/>
                  <a:gd name="connsiteY7" fmla="*/ 130361 h 151489"/>
                  <a:gd name="connsiteX8" fmla="*/ 22306 w 44864"/>
                  <a:gd name="connsiteY8" fmla="*/ 151490 h 151489"/>
                  <a:gd name="connsiteX9" fmla="*/ 14007 w 44864"/>
                  <a:gd name="connsiteY9" fmla="*/ 130479 h 151489"/>
                  <a:gd name="connsiteX10" fmla="*/ 12242 w 44864"/>
                  <a:gd name="connsiteY10" fmla="*/ 107761 h 151489"/>
                  <a:gd name="connsiteX11" fmla="*/ 29898 w 44864"/>
                  <a:gd name="connsiteY11" fmla="*/ 66564 h 151489"/>
                  <a:gd name="connsiteX12" fmla="*/ 37902 w 44864"/>
                  <a:gd name="connsiteY12" fmla="*/ 58795 h 151489"/>
                  <a:gd name="connsiteX13" fmla="*/ 42434 w 44864"/>
                  <a:gd name="connsiteY13" fmla="*/ 49202 h 151489"/>
                  <a:gd name="connsiteX14" fmla="*/ 36019 w 44864"/>
                  <a:gd name="connsiteY14" fmla="*/ 29309 h 151489"/>
                  <a:gd name="connsiteX15" fmla="*/ 0 w 44864"/>
                  <a:gd name="connsiteY15" fmla="*/ 4002 h 15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864" h="151489">
                    <a:moveTo>
                      <a:pt x="1118" y="0"/>
                    </a:moveTo>
                    <a:cubicBezTo>
                      <a:pt x="8281" y="2972"/>
                      <a:pt x="15078" y="6762"/>
                      <a:pt x="21364" y="11300"/>
                    </a:cubicBezTo>
                    <a:cubicBezTo>
                      <a:pt x="27726" y="15743"/>
                      <a:pt x="33382" y="21117"/>
                      <a:pt x="38137" y="27249"/>
                    </a:cubicBezTo>
                    <a:cubicBezTo>
                      <a:pt x="43328" y="33423"/>
                      <a:pt x="45682" y="41498"/>
                      <a:pt x="44611" y="49496"/>
                    </a:cubicBezTo>
                    <a:cubicBezTo>
                      <a:pt x="43834" y="53439"/>
                      <a:pt x="42004" y="57100"/>
                      <a:pt x="39314" y="60090"/>
                    </a:cubicBezTo>
                    <a:cubicBezTo>
                      <a:pt x="36684" y="62885"/>
                      <a:pt x="33876" y="65498"/>
                      <a:pt x="30898" y="67917"/>
                    </a:cubicBezTo>
                    <a:cubicBezTo>
                      <a:pt x="19863" y="78287"/>
                      <a:pt x="13495" y="92677"/>
                      <a:pt x="13242" y="107820"/>
                    </a:cubicBezTo>
                    <a:cubicBezTo>
                      <a:pt x="12760" y="115359"/>
                      <a:pt x="13195" y="122928"/>
                      <a:pt x="14537" y="130361"/>
                    </a:cubicBezTo>
                    <a:cubicBezTo>
                      <a:pt x="15532" y="137894"/>
                      <a:pt x="18186" y="145110"/>
                      <a:pt x="22306" y="151490"/>
                    </a:cubicBezTo>
                    <a:cubicBezTo>
                      <a:pt x="18062" y="145163"/>
                      <a:pt x="15231" y="138000"/>
                      <a:pt x="14007" y="130479"/>
                    </a:cubicBezTo>
                    <a:cubicBezTo>
                      <a:pt x="12483" y="123010"/>
                      <a:pt x="11889" y="115377"/>
                      <a:pt x="12242" y="107761"/>
                    </a:cubicBezTo>
                    <a:cubicBezTo>
                      <a:pt x="12306" y="92206"/>
                      <a:pt x="18674" y="77340"/>
                      <a:pt x="29898" y="66564"/>
                    </a:cubicBezTo>
                    <a:cubicBezTo>
                      <a:pt x="32723" y="64139"/>
                      <a:pt x="35395" y="61543"/>
                      <a:pt x="37902" y="58795"/>
                    </a:cubicBezTo>
                    <a:cubicBezTo>
                      <a:pt x="40244" y="56058"/>
                      <a:pt x="41810" y="52745"/>
                      <a:pt x="42434" y="49202"/>
                    </a:cubicBezTo>
                    <a:cubicBezTo>
                      <a:pt x="43222" y="41963"/>
                      <a:pt x="40892" y="34724"/>
                      <a:pt x="36019" y="29309"/>
                    </a:cubicBezTo>
                    <a:cubicBezTo>
                      <a:pt x="26361" y="17945"/>
                      <a:pt x="13966" y="9234"/>
                      <a:pt x="0" y="400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77C27AF7-8C7B-43B5-8A02-221F35EDC98A}"/>
                  </a:ext>
                </a:extLst>
              </p:cNvPr>
              <p:cNvSpPr/>
              <p:nvPr/>
            </p:nvSpPr>
            <p:spPr>
              <a:xfrm>
                <a:off x="7709144" y="2783662"/>
                <a:ext cx="92164" cy="95170"/>
              </a:xfrm>
              <a:custGeom>
                <a:avLst/>
                <a:gdLst>
                  <a:gd name="connsiteX0" fmla="*/ 92165 w 92164"/>
                  <a:gd name="connsiteY0" fmla="*/ 95108 h 95170"/>
                  <a:gd name="connsiteX1" fmla="*/ 55617 w 92164"/>
                  <a:gd name="connsiteY1" fmla="*/ 88810 h 95170"/>
                  <a:gd name="connsiteX2" fmla="*/ 38902 w 92164"/>
                  <a:gd name="connsiteY2" fmla="*/ 80747 h 95170"/>
                  <a:gd name="connsiteX3" fmla="*/ 18009 w 92164"/>
                  <a:gd name="connsiteY3" fmla="*/ 51321 h 95170"/>
                  <a:gd name="connsiteX4" fmla="*/ 14125 w 92164"/>
                  <a:gd name="connsiteY4" fmla="*/ 33311 h 95170"/>
                  <a:gd name="connsiteX5" fmla="*/ 9358 w 92164"/>
                  <a:gd name="connsiteY5" fmla="*/ 15655 h 95170"/>
                  <a:gd name="connsiteX6" fmla="*/ 0 w 92164"/>
                  <a:gd name="connsiteY6" fmla="*/ 0 h 95170"/>
                  <a:gd name="connsiteX7" fmla="*/ 9711 w 92164"/>
                  <a:gd name="connsiteY7" fmla="*/ 15479 h 95170"/>
                  <a:gd name="connsiteX8" fmla="*/ 14890 w 92164"/>
                  <a:gd name="connsiteY8" fmla="*/ 33135 h 95170"/>
                  <a:gd name="connsiteX9" fmla="*/ 19069 w 92164"/>
                  <a:gd name="connsiteY9" fmla="*/ 50791 h 95170"/>
                  <a:gd name="connsiteX10" fmla="*/ 39844 w 92164"/>
                  <a:gd name="connsiteY10" fmla="*/ 78923 h 95170"/>
                  <a:gd name="connsiteX11" fmla="*/ 56382 w 92164"/>
                  <a:gd name="connsiteY11" fmla="*/ 86456 h 95170"/>
                  <a:gd name="connsiteX12" fmla="*/ 91694 w 92164"/>
                  <a:gd name="connsiteY12" fmla="*/ 91930 h 95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164" h="95170">
                    <a:moveTo>
                      <a:pt x="92165" y="95108"/>
                    </a:moveTo>
                    <a:cubicBezTo>
                      <a:pt x="79676" y="95573"/>
                      <a:pt x="67229" y="93430"/>
                      <a:pt x="55617" y="88810"/>
                    </a:cubicBezTo>
                    <a:cubicBezTo>
                      <a:pt x="49802" y="86662"/>
                      <a:pt x="44205" y="83961"/>
                      <a:pt x="38902" y="80747"/>
                    </a:cubicBezTo>
                    <a:cubicBezTo>
                      <a:pt x="27485" y="75015"/>
                      <a:pt x="19657" y="63992"/>
                      <a:pt x="18009" y="51321"/>
                    </a:cubicBezTo>
                    <a:cubicBezTo>
                      <a:pt x="16538" y="45435"/>
                      <a:pt x="15420" y="39255"/>
                      <a:pt x="14125" y="33311"/>
                    </a:cubicBezTo>
                    <a:cubicBezTo>
                      <a:pt x="12930" y="27326"/>
                      <a:pt x="11335" y="21429"/>
                      <a:pt x="9358" y="15655"/>
                    </a:cubicBezTo>
                    <a:cubicBezTo>
                      <a:pt x="7445" y="9803"/>
                      <a:pt x="4249" y="4453"/>
                      <a:pt x="0" y="0"/>
                    </a:cubicBezTo>
                    <a:cubicBezTo>
                      <a:pt x="4355" y="4368"/>
                      <a:pt x="7674" y="9657"/>
                      <a:pt x="9711" y="15479"/>
                    </a:cubicBezTo>
                    <a:cubicBezTo>
                      <a:pt x="11788" y="21252"/>
                      <a:pt x="13519" y="27149"/>
                      <a:pt x="14890" y="33135"/>
                    </a:cubicBezTo>
                    <a:cubicBezTo>
                      <a:pt x="16302" y="39020"/>
                      <a:pt x="17538" y="44905"/>
                      <a:pt x="19069" y="50791"/>
                    </a:cubicBezTo>
                    <a:cubicBezTo>
                      <a:pt x="20958" y="63009"/>
                      <a:pt x="28721" y="73526"/>
                      <a:pt x="39844" y="78923"/>
                    </a:cubicBezTo>
                    <a:cubicBezTo>
                      <a:pt x="45106" y="81954"/>
                      <a:pt x="50644" y="84479"/>
                      <a:pt x="56382" y="86456"/>
                    </a:cubicBezTo>
                    <a:cubicBezTo>
                      <a:pt x="67652" y="90682"/>
                      <a:pt x="79670" y="92548"/>
                      <a:pt x="91694" y="9193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B890A238-E790-4E1B-84EB-C2ED1B5FB1C2}"/>
                  </a:ext>
                </a:extLst>
              </p:cNvPr>
              <p:cNvSpPr/>
              <p:nvPr/>
            </p:nvSpPr>
            <p:spPr>
              <a:xfrm>
                <a:off x="7703906" y="2819504"/>
                <a:ext cx="66210" cy="65504"/>
              </a:xfrm>
              <a:custGeom>
                <a:avLst/>
                <a:gdLst>
                  <a:gd name="connsiteX0" fmla="*/ 65387 w 66210"/>
                  <a:gd name="connsiteY0" fmla="*/ 65504 h 65504"/>
                  <a:gd name="connsiteX1" fmla="*/ 41080 w 66210"/>
                  <a:gd name="connsiteY1" fmla="*/ 58265 h 65504"/>
                  <a:gd name="connsiteX2" fmla="*/ 18480 w 66210"/>
                  <a:gd name="connsiteY2" fmla="*/ 46494 h 65504"/>
                  <a:gd name="connsiteX3" fmla="*/ 11653 w 66210"/>
                  <a:gd name="connsiteY3" fmla="*/ 35607 h 65504"/>
                  <a:gd name="connsiteX4" fmla="*/ 9711 w 66210"/>
                  <a:gd name="connsiteY4" fmla="*/ 23012 h 65504"/>
                  <a:gd name="connsiteX5" fmla="*/ 0 w 66210"/>
                  <a:gd name="connsiteY5" fmla="*/ 0 h 65504"/>
                  <a:gd name="connsiteX6" fmla="*/ 10476 w 66210"/>
                  <a:gd name="connsiteY6" fmla="*/ 22894 h 65504"/>
                  <a:gd name="connsiteX7" fmla="*/ 12712 w 66210"/>
                  <a:gd name="connsiteY7" fmla="*/ 35312 h 65504"/>
                  <a:gd name="connsiteX8" fmla="*/ 19481 w 66210"/>
                  <a:gd name="connsiteY8" fmla="*/ 45376 h 65504"/>
                  <a:gd name="connsiteX9" fmla="*/ 41727 w 66210"/>
                  <a:gd name="connsiteY9" fmla="*/ 56382 h 65504"/>
                  <a:gd name="connsiteX10" fmla="*/ 66211 w 66210"/>
                  <a:gd name="connsiteY10" fmla="*/ 62856 h 6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210" h="65504">
                    <a:moveTo>
                      <a:pt x="65387" y="65504"/>
                    </a:moveTo>
                    <a:cubicBezTo>
                      <a:pt x="57324" y="63091"/>
                      <a:pt x="49143" y="61031"/>
                      <a:pt x="41080" y="58265"/>
                    </a:cubicBezTo>
                    <a:cubicBezTo>
                      <a:pt x="32811" y="55952"/>
                      <a:pt x="25119" y="51938"/>
                      <a:pt x="18480" y="46494"/>
                    </a:cubicBezTo>
                    <a:cubicBezTo>
                      <a:pt x="15237" y="43569"/>
                      <a:pt x="12877" y="39797"/>
                      <a:pt x="11653" y="35607"/>
                    </a:cubicBezTo>
                    <a:cubicBezTo>
                      <a:pt x="10476" y="31369"/>
                      <a:pt x="10535" y="27190"/>
                      <a:pt x="9711" y="23012"/>
                    </a:cubicBezTo>
                    <a:cubicBezTo>
                      <a:pt x="8557" y="14619"/>
                      <a:pt x="5209" y="6680"/>
                      <a:pt x="0" y="0"/>
                    </a:cubicBezTo>
                    <a:cubicBezTo>
                      <a:pt x="5432" y="6586"/>
                      <a:pt x="9040" y="14478"/>
                      <a:pt x="10476" y="22894"/>
                    </a:cubicBezTo>
                    <a:cubicBezTo>
                      <a:pt x="11359" y="27073"/>
                      <a:pt x="11477" y="31369"/>
                      <a:pt x="12712" y="35312"/>
                    </a:cubicBezTo>
                    <a:cubicBezTo>
                      <a:pt x="13966" y="39244"/>
                      <a:pt x="16314" y="42734"/>
                      <a:pt x="19481" y="45376"/>
                    </a:cubicBezTo>
                    <a:cubicBezTo>
                      <a:pt x="26066" y="50526"/>
                      <a:pt x="33635" y="54275"/>
                      <a:pt x="41727" y="56382"/>
                    </a:cubicBezTo>
                    <a:cubicBezTo>
                      <a:pt x="49732" y="58854"/>
                      <a:pt x="58030" y="60678"/>
                      <a:pt x="66211" y="6285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70B6B79-0149-495E-80E7-F843B5E514A9}"/>
                  </a:ext>
                </a:extLst>
              </p:cNvPr>
              <p:cNvSpPr/>
              <p:nvPr/>
            </p:nvSpPr>
            <p:spPr>
              <a:xfrm>
                <a:off x="7543871" y="2502870"/>
                <a:ext cx="150559" cy="423335"/>
              </a:xfrm>
              <a:custGeom>
                <a:avLst/>
                <a:gdLst>
                  <a:gd name="connsiteX0" fmla="*/ 148912 w 150559"/>
                  <a:gd name="connsiteY0" fmla="*/ 423335 h 423335"/>
                  <a:gd name="connsiteX1" fmla="*/ 135258 w 150559"/>
                  <a:gd name="connsiteY1" fmla="*/ 413801 h 423335"/>
                  <a:gd name="connsiteX2" fmla="*/ 127606 w 150559"/>
                  <a:gd name="connsiteY2" fmla="*/ 400029 h 423335"/>
                  <a:gd name="connsiteX3" fmla="*/ 118955 w 150559"/>
                  <a:gd name="connsiteY3" fmla="*/ 370602 h 423335"/>
                  <a:gd name="connsiteX4" fmla="*/ 111598 w 150559"/>
                  <a:gd name="connsiteY4" fmla="*/ 341470 h 423335"/>
                  <a:gd name="connsiteX5" fmla="*/ 103123 w 150559"/>
                  <a:gd name="connsiteY5" fmla="*/ 312808 h 423335"/>
                  <a:gd name="connsiteX6" fmla="*/ 89999 w 150559"/>
                  <a:gd name="connsiteY6" fmla="*/ 286383 h 423335"/>
                  <a:gd name="connsiteX7" fmla="*/ 70754 w 150559"/>
                  <a:gd name="connsiteY7" fmla="*/ 263606 h 423335"/>
                  <a:gd name="connsiteX8" fmla="*/ 31675 w 150559"/>
                  <a:gd name="connsiteY8" fmla="*/ 217641 h 423335"/>
                  <a:gd name="connsiteX9" fmla="*/ 22494 w 150559"/>
                  <a:gd name="connsiteY9" fmla="*/ 205871 h 423335"/>
                  <a:gd name="connsiteX10" fmla="*/ 14254 w 150559"/>
                  <a:gd name="connsiteY10" fmla="*/ 192982 h 423335"/>
                  <a:gd name="connsiteX11" fmla="*/ 5897 w 150559"/>
                  <a:gd name="connsiteY11" fmla="*/ 163555 h 423335"/>
                  <a:gd name="connsiteX12" fmla="*/ 11 w 150559"/>
                  <a:gd name="connsiteY12" fmla="*/ 103465 h 423335"/>
                  <a:gd name="connsiteX13" fmla="*/ 3484 w 150559"/>
                  <a:gd name="connsiteY13" fmla="*/ 73508 h 423335"/>
                  <a:gd name="connsiteX14" fmla="*/ 11253 w 150559"/>
                  <a:gd name="connsiteY14" fmla="*/ 60502 h 423335"/>
                  <a:gd name="connsiteX15" fmla="*/ 20787 w 150559"/>
                  <a:gd name="connsiteY15" fmla="*/ 48731 h 423335"/>
                  <a:gd name="connsiteX16" fmla="*/ 40032 w 150559"/>
                  <a:gd name="connsiteY16" fmla="*/ 25601 h 423335"/>
                  <a:gd name="connsiteX17" fmla="*/ 48860 w 150559"/>
                  <a:gd name="connsiteY17" fmla="*/ 13419 h 423335"/>
                  <a:gd name="connsiteX18" fmla="*/ 55511 w 150559"/>
                  <a:gd name="connsiteY18" fmla="*/ 0 h 423335"/>
                  <a:gd name="connsiteX19" fmla="*/ 49037 w 150559"/>
                  <a:gd name="connsiteY19" fmla="*/ 13536 h 423335"/>
                  <a:gd name="connsiteX20" fmla="*/ 40326 w 150559"/>
                  <a:gd name="connsiteY20" fmla="*/ 25837 h 423335"/>
                  <a:gd name="connsiteX21" fmla="*/ 21375 w 150559"/>
                  <a:gd name="connsiteY21" fmla="*/ 49378 h 423335"/>
                  <a:gd name="connsiteX22" fmla="*/ 11959 w 150559"/>
                  <a:gd name="connsiteY22" fmla="*/ 61149 h 423335"/>
                  <a:gd name="connsiteX23" fmla="*/ 4543 w 150559"/>
                  <a:gd name="connsiteY23" fmla="*/ 73862 h 423335"/>
                  <a:gd name="connsiteX24" fmla="*/ 1483 w 150559"/>
                  <a:gd name="connsiteY24" fmla="*/ 103288 h 423335"/>
                  <a:gd name="connsiteX25" fmla="*/ 7839 w 150559"/>
                  <a:gd name="connsiteY25" fmla="*/ 162907 h 423335"/>
                  <a:gd name="connsiteX26" fmla="*/ 16373 w 150559"/>
                  <a:gd name="connsiteY26" fmla="*/ 191393 h 423335"/>
                  <a:gd name="connsiteX27" fmla="*/ 24495 w 150559"/>
                  <a:gd name="connsiteY27" fmla="*/ 203752 h 423335"/>
                  <a:gd name="connsiteX28" fmla="*/ 33735 w 150559"/>
                  <a:gd name="connsiteY28" fmla="*/ 215523 h 423335"/>
                  <a:gd name="connsiteX29" fmla="*/ 73226 w 150559"/>
                  <a:gd name="connsiteY29" fmla="*/ 260840 h 423335"/>
                  <a:gd name="connsiteX30" fmla="*/ 93471 w 150559"/>
                  <a:gd name="connsiteY30" fmla="*/ 284440 h 423335"/>
                  <a:gd name="connsiteX31" fmla="*/ 107420 w 150559"/>
                  <a:gd name="connsiteY31" fmla="*/ 311631 h 423335"/>
                  <a:gd name="connsiteX32" fmla="*/ 116365 w 150559"/>
                  <a:gd name="connsiteY32" fmla="*/ 340528 h 423335"/>
                  <a:gd name="connsiteX33" fmla="*/ 124134 w 150559"/>
                  <a:gd name="connsiteY33" fmla="*/ 369955 h 423335"/>
                  <a:gd name="connsiteX34" fmla="*/ 132903 w 150559"/>
                  <a:gd name="connsiteY34" fmla="*/ 398264 h 423335"/>
                  <a:gd name="connsiteX35" fmla="*/ 150559 w 150559"/>
                  <a:gd name="connsiteY35" fmla="*/ 418039 h 42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0559" h="423335">
                    <a:moveTo>
                      <a:pt x="148912" y="423335"/>
                    </a:moveTo>
                    <a:cubicBezTo>
                      <a:pt x="143438" y="421740"/>
                      <a:pt x="138642" y="418392"/>
                      <a:pt x="135258" y="413801"/>
                    </a:cubicBezTo>
                    <a:cubicBezTo>
                      <a:pt x="132079" y="409587"/>
                      <a:pt x="129507" y="404955"/>
                      <a:pt x="127606" y="400029"/>
                    </a:cubicBezTo>
                    <a:cubicBezTo>
                      <a:pt x="123993" y="390448"/>
                      <a:pt x="121097" y="380613"/>
                      <a:pt x="118955" y="370602"/>
                    </a:cubicBezTo>
                    <a:cubicBezTo>
                      <a:pt x="116660" y="360715"/>
                      <a:pt x="114423" y="351181"/>
                      <a:pt x="111598" y="341470"/>
                    </a:cubicBezTo>
                    <a:cubicBezTo>
                      <a:pt x="108773" y="331759"/>
                      <a:pt x="106419" y="322107"/>
                      <a:pt x="103123" y="312808"/>
                    </a:cubicBezTo>
                    <a:cubicBezTo>
                      <a:pt x="99910" y="303468"/>
                      <a:pt x="95496" y="294586"/>
                      <a:pt x="89999" y="286383"/>
                    </a:cubicBezTo>
                    <a:cubicBezTo>
                      <a:pt x="84096" y="278371"/>
                      <a:pt x="77669" y="270763"/>
                      <a:pt x="70754" y="263606"/>
                    </a:cubicBezTo>
                    <a:cubicBezTo>
                      <a:pt x="57335" y="248657"/>
                      <a:pt x="44152" y="233473"/>
                      <a:pt x="31675" y="217641"/>
                    </a:cubicBezTo>
                    <a:cubicBezTo>
                      <a:pt x="28556" y="213698"/>
                      <a:pt x="25495" y="209696"/>
                      <a:pt x="22494" y="205871"/>
                    </a:cubicBezTo>
                    <a:cubicBezTo>
                      <a:pt x="19310" y="201870"/>
                      <a:pt x="16549" y="197551"/>
                      <a:pt x="14254" y="192982"/>
                    </a:cubicBezTo>
                    <a:cubicBezTo>
                      <a:pt x="10417" y="183503"/>
                      <a:pt x="7615" y="173636"/>
                      <a:pt x="5897" y="163555"/>
                    </a:cubicBezTo>
                    <a:cubicBezTo>
                      <a:pt x="2089" y="143749"/>
                      <a:pt x="117" y="123634"/>
                      <a:pt x="11" y="103465"/>
                    </a:cubicBezTo>
                    <a:cubicBezTo>
                      <a:pt x="-130" y="93372"/>
                      <a:pt x="1041" y="83303"/>
                      <a:pt x="3484" y="73508"/>
                    </a:cubicBezTo>
                    <a:cubicBezTo>
                      <a:pt x="5232" y="68722"/>
                      <a:pt x="7868" y="64310"/>
                      <a:pt x="11253" y="60502"/>
                    </a:cubicBezTo>
                    <a:cubicBezTo>
                      <a:pt x="14389" y="56578"/>
                      <a:pt x="17568" y="52655"/>
                      <a:pt x="20787" y="48731"/>
                    </a:cubicBezTo>
                    <a:cubicBezTo>
                      <a:pt x="27261" y="41080"/>
                      <a:pt x="33852" y="33488"/>
                      <a:pt x="40032" y="25601"/>
                    </a:cubicBezTo>
                    <a:cubicBezTo>
                      <a:pt x="43181" y="21692"/>
                      <a:pt x="46123" y="17626"/>
                      <a:pt x="48860" y="13419"/>
                    </a:cubicBezTo>
                    <a:cubicBezTo>
                      <a:pt x="51750" y="9311"/>
                      <a:pt x="53992" y="4785"/>
                      <a:pt x="55511" y="0"/>
                    </a:cubicBezTo>
                    <a:cubicBezTo>
                      <a:pt x="54039" y="4810"/>
                      <a:pt x="51862" y="9373"/>
                      <a:pt x="49037" y="13536"/>
                    </a:cubicBezTo>
                    <a:cubicBezTo>
                      <a:pt x="46388" y="17774"/>
                      <a:pt x="43151" y="21835"/>
                      <a:pt x="40326" y="25837"/>
                    </a:cubicBezTo>
                    <a:cubicBezTo>
                      <a:pt x="34441" y="33782"/>
                      <a:pt x="27732" y="41492"/>
                      <a:pt x="21375" y="49378"/>
                    </a:cubicBezTo>
                    <a:cubicBezTo>
                      <a:pt x="18138" y="53263"/>
                      <a:pt x="15019" y="57147"/>
                      <a:pt x="11959" y="61149"/>
                    </a:cubicBezTo>
                    <a:cubicBezTo>
                      <a:pt x="8704" y="64879"/>
                      <a:pt x="6191" y="69193"/>
                      <a:pt x="4543" y="73862"/>
                    </a:cubicBezTo>
                    <a:cubicBezTo>
                      <a:pt x="2277" y="83501"/>
                      <a:pt x="1247" y="93389"/>
                      <a:pt x="1483" y="103288"/>
                    </a:cubicBezTo>
                    <a:cubicBezTo>
                      <a:pt x="1742" y="123316"/>
                      <a:pt x="3872" y="143275"/>
                      <a:pt x="7839" y="162907"/>
                    </a:cubicBezTo>
                    <a:cubicBezTo>
                      <a:pt x="9616" y="172690"/>
                      <a:pt x="12477" y="182244"/>
                      <a:pt x="16373" y="191393"/>
                    </a:cubicBezTo>
                    <a:cubicBezTo>
                      <a:pt x="18645" y="195784"/>
                      <a:pt x="21364" y="199926"/>
                      <a:pt x="24495" y="203752"/>
                    </a:cubicBezTo>
                    <a:cubicBezTo>
                      <a:pt x="27496" y="207695"/>
                      <a:pt x="30380" y="211638"/>
                      <a:pt x="33735" y="215523"/>
                    </a:cubicBezTo>
                    <a:cubicBezTo>
                      <a:pt x="46329" y="231060"/>
                      <a:pt x="59630" y="246068"/>
                      <a:pt x="73226" y="260840"/>
                    </a:cubicBezTo>
                    <a:cubicBezTo>
                      <a:pt x="80523" y="268219"/>
                      <a:pt x="87292" y="276105"/>
                      <a:pt x="93471" y="284440"/>
                    </a:cubicBezTo>
                    <a:cubicBezTo>
                      <a:pt x="99292" y="292852"/>
                      <a:pt x="103983" y="301997"/>
                      <a:pt x="107420" y="311631"/>
                    </a:cubicBezTo>
                    <a:cubicBezTo>
                      <a:pt x="110951" y="321165"/>
                      <a:pt x="113305" y="330935"/>
                      <a:pt x="116365" y="340528"/>
                    </a:cubicBezTo>
                    <a:cubicBezTo>
                      <a:pt x="119426" y="350121"/>
                      <a:pt x="121780" y="360068"/>
                      <a:pt x="124134" y="369955"/>
                    </a:cubicBezTo>
                    <a:cubicBezTo>
                      <a:pt x="126335" y="379601"/>
                      <a:pt x="129266" y="389065"/>
                      <a:pt x="132903" y="398264"/>
                    </a:cubicBezTo>
                    <a:cubicBezTo>
                      <a:pt x="136552" y="407092"/>
                      <a:pt x="142084" y="415920"/>
                      <a:pt x="150559" y="4180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1C7A7F6-C6D0-48E6-BBDE-E7438B5D5FD8}"/>
                  </a:ext>
                </a:extLst>
              </p:cNvPr>
              <p:cNvSpPr/>
              <p:nvPr/>
            </p:nvSpPr>
            <p:spPr>
              <a:xfrm>
                <a:off x="7518886" y="2593152"/>
                <a:ext cx="58131" cy="127065"/>
              </a:xfrm>
              <a:custGeom>
                <a:avLst/>
                <a:gdLst>
                  <a:gd name="connsiteX0" fmla="*/ 57248 w 58131"/>
                  <a:gd name="connsiteY0" fmla="*/ 127065 h 127065"/>
                  <a:gd name="connsiteX1" fmla="*/ 25232 w 58131"/>
                  <a:gd name="connsiteY1" fmla="*/ 107585 h 127065"/>
                  <a:gd name="connsiteX2" fmla="*/ 15698 w 58131"/>
                  <a:gd name="connsiteY2" fmla="*/ 91753 h 127065"/>
                  <a:gd name="connsiteX3" fmla="*/ 12637 w 58131"/>
                  <a:gd name="connsiteY3" fmla="*/ 73155 h 127065"/>
                  <a:gd name="connsiteX4" fmla="*/ 10695 w 58131"/>
                  <a:gd name="connsiteY4" fmla="*/ 54499 h 127065"/>
                  <a:gd name="connsiteX5" fmla="*/ 6222 w 58131"/>
                  <a:gd name="connsiteY5" fmla="*/ 36430 h 127065"/>
                  <a:gd name="connsiteX6" fmla="*/ 1396 w 58131"/>
                  <a:gd name="connsiteY6" fmla="*/ 0 h 127065"/>
                  <a:gd name="connsiteX7" fmla="*/ 6575 w 58131"/>
                  <a:gd name="connsiteY7" fmla="*/ 36254 h 127065"/>
                  <a:gd name="connsiteX8" fmla="*/ 11284 w 58131"/>
                  <a:gd name="connsiteY8" fmla="*/ 54440 h 127065"/>
                  <a:gd name="connsiteX9" fmla="*/ 13344 w 58131"/>
                  <a:gd name="connsiteY9" fmla="*/ 73096 h 127065"/>
                  <a:gd name="connsiteX10" fmla="*/ 16580 w 58131"/>
                  <a:gd name="connsiteY10" fmla="*/ 91459 h 127065"/>
                  <a:gd name="connsiteX11" fmla="*/ 25997 w 58131"/>
                  <a:gd name="connsiteY11" fmla="*/ 107114 h 127065"/>
                  <a:gd name="connsiteX12" fmla="*/ 41417 w 58131"/>
                  <a:gd name="connsiteY12" fmla="*/ 117413 h 127065"/>
                  <a:gd name="connsiteX13" fmla="*/ 58131 w 58131"/>
                  <a:gd name="connsiteY13" fmla="*/ 126241 h 127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31" h="127065">
                    <a:moveTo>
                      <a:pt x="57248" y="127065"/>
                    </a:moveTo>
                    <a:cubicBezTo>
                      <a:pt x="47008" y="120415"/>
                      <a:pt x="34413" y="116472"/>
                      <a:pt x="25232" y="107585"/>
                    </a:cubicBezTo>
                    <a:cubicBezTo>
                      <a:pt x="20612" y="103323"/>
                      <a:pt x="17304" y="97830"/>
                      <a:pt x="15698" y="91753"/>
                    </a:cubicBezTo>
                    <a:cubicBezTo>
                      <a:pt x="14179" y="85646"/>
                      <a:pt x="13161" y="79426"/>
                      <a:pt x="12637" y="73155"/>
                    </a:cubicBezTo>
                    <a:cubicBezTo>
                      <a:pt x="11990" y="66917"/>
                      <a:pt x="11519" y="60678"/>
                      <a:pt x="10695" y="54499"/>
                    </a:cubicBezTo>
                    <a:cubicBezTo>
                      <a:pt x="10136" y="48283"/>
                      <a:pt x="8623" y="42190"/>
                      <a:pt x="6222" y="36430"/>
                    </a:cubicBezTo>
                    <a:cubicBezTo>
                      <a:pt x="184" y="25295"/>
                      <a:pt x="-1535" y="12323"/>
                      <a:pt x="1396" y="0"/>
                    </a:cubicBezTo>
                    <a:cubicBezTo>
                      <a:pt x="-1423" y="12309"/>
                      <a:pt x="425" y="25226"/>
                      <a:pt x="6575" y="36254"/>
                    </a:cubicBezTo>
                    <a:cubicBezTo>
                      <a:pt x="9047" y="42046"/>
                      <a:pt x="10636" y="48176"/>
                      <a:pt x="11284" y="54440"/>
                    </a:cubicBezTo>
                    <a:cubicBezTo>
                      <a:pt x="12108" y="60619"/>
                      <a:pt x="12637" y="66858"/>
                      <a:pt x="13344" y="73096"/>
                    </a:cubicBezTo>
                    <a:cubicBezTo>
                      <a:pt x="13914" y="79296"/>
                      <a:pt x="14997" y="85437"/>
                      <a:pt x="16580" y="91459"/>
                    </a:cubicBezTo>
                    <a:cubicBezTo>
                      <a:pt x="18111" y="97489"/>
                      <a:pt x="21389" y="102934"/>
                      <a:pt x="25997" y="107114"/>
                    </a:cubicBezTo>
                    <a:cubicBezTo>
                      <a:pt x="30647" y="111230"/>
                      <a:pt x="35832" y="114695"/>
                      <a:pt x="41417" y="117413"/>
                    </a:cubicBezTo>
                    <a:cubicBezTo>
                      <a:pt x="47149" y="120041"/>
                      <a:pt x="52728" y="122989"/>
                      <a:pt x="58131" y="12624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0541D824-F9C1-4EF5-AC75-CED5D9084BCF}"/>
                  </a:ext>
                </a:extLst>
              </p:cNvPr>
              <p:cNvSpPr/>
              <p:nvPr/>
            </p:nvSpPr>
            <p:spPr>
              <a:xfrm>
                <a:off x="7523317" y="2553837"/>
                <a:ext cx="17563" cy="72213"/>
              </a:xfrm>
              <a:custGeom>
                <a:avLst/>
                <a:gdLst>
                  <a:gd name="connsiteX0" fmla="*/ 260 w 17563"/>
                  <a:gd name="connsiteY0" fmla="*/ 72214 h 72213"/>
                  <a:gd name="connsiteX1" fmla="*/ 849 w 17563"/>
                  <a:gd name="connsiteY1" fmla="*/ 62797 h 72213"/>
                  <a:gd name="connsiteX2" fmla="*/ 2968 w 17563"/>
                  <a:gd name="connsiteY2" fmla="*/ 53675 h 72213"/>
                  <a:gd name="connsiteX3" fmla="*/ 6675 w 17563"/>
                  <a:gd name="connsiteY3" fmla="*/ 35371 h 72213"/>
                  <a:gd name="connsiteX4" fmla="*/ 9912 w 17563"/>
                  <a:gd name="connsiteY4" fmla="*/ 17009 h 72213"/>
                  <a:gd name="connsiteX5" fmla="*/ 17563 w 17563"/>
                  <a:gd name="connsiteY5" fmla="*/ 0 h 72213"/>
                  <a:gd name="connsiteX6" fmla="*/ 10089 w 17563"/>
                  <a:gd name="connsiteY6" fmla="*/ 17068 h 72213"/>
                  <a:gd name="connsiteX7" fmla="*/ 6970 w 17563"/>
                  <a:gd name="connsiteY7" fmla="*/ 35430 h 72213"/>
                  <a:gd name="connsiteX8" fmla="*/ 3380 w 17563"/>
                  <a:gd name="connsiteY8" fmla="*/ 53792 h 72213"/>
                  <a:gd name="connsiteX9" fmla="*/ 1320 w 17563"/>
                  <a:gd name="connsiteY9" fmla="*/ 62915 h 72213"/>
                  <a:gd name="connsiteX10" fmla="*/ 790 w 17563"/>
                  <a:gd name="connsiteY10" fmla="*/ 71978 h 7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3" h="72213">
                    <a:moveTo>
                      <a:pt x="260" y="72214"/>
                    </a:moveTo>
                    <a:cubicBezTo>
                      <a:pt x="-228" y="69069"/>
                      <a:pt x="-28" y="65856"/>
                      <a:pt x="849" y="62797"/>
                    </a:cubicBezTo>
                    <a:cubicBezTo>
                      <a:pt x="1496" y="59737"/>
                      <a:pt x="2261" y="56912"/>
                      <a:pt x="2968" y="53675"/>
                    </a:cubicBezTo>
                    <a:cubicBezTo>
                      <a:pt x="4527" y="47643"/>
                      <a:pt x="5763" y="41534"/>
                      <a:pt x="6675" y="35371"/>
                    </a:cubicBezTo>
                    <a:cubicBezTo>
                      <a:pt x="7111" y="29154"/>
                      <a:pt x="8194" y="22999"/>
                      <a:pt x="9912" y="17009"/>
                    </a:cubicBezTo>
                    <a:cubicBezTo>
                      <a:pt x="11772" y="11052"/>
                      <a:pt x="14338" y="5341"/>
                      <a:pt x="17563" y="0"/>
                    </a:cubicBezTo>
                    <a:cubicBezTo>
                      <a:pt x="14338" y="5337"/>
                      <a:pt x="11825" y="11076"/>
                      <a:pt x="10089" y="17068"/>
                    </a:cubicBezTo>
                    <a:cubicBezTo>
                      <a:pt x="8406" y="23061"/>
                      <a:pt x="7358" y="29216"/>
                      <a:pt x="6970" y="35430"/>
                    </a:cubicBezTo>
                    <a:cubicBezTo>
                      <a:pt x="6099" y="41610"/>
                      <a:pt x="4898" y="47739"/>
                      <a:pt x="3380" y="53792"/>
                    </a:cubicBezTo>
                    <a:cubicBezTo>
                      <a:pt x="2673" y="56853"/>
                      <a:pt x="1967" y="59678"/>
                      <a:pt x="1320" y="62915"/>
                    </a:cubicBezTo>
                    <a:cubicBezTo>
                      <a:pt x="531" y="65869"/>
                      <a:pt x="355" y="68952"/>
                      <a:pt x="790" y="7197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3693AACE-FDE4-40F4-A897-247CF11AC285}"/>
                  </a:ext>
                </a:extLst>
              </p:cNvPr>
              <p:cNvSpPr/>
              <p:nvPr/>
            </p:nvSpPr>
            <p:spPr>
              <a:xfrm>
                <a:off x="7556536" y="2504871"/>
                <a:ext cx="23659" cy="57853"/>
              </a:xfrm>
              <a:custGeom>
                <a:avLst/>
                <a:gdLst>
                  <a:gd name="connsiteX0" fmla="*/ 0 w 23659"/>
                  <a:gd name="connsiteY0" fmla="*/ 57736 h 57853"/>
                  <a:gd name="connsiteX1" fmla="*/ 1412 w 23659"/>
                  <a:gd name="connsiteY1" fmla="*/ 41551 h 57853"/>
                  <a:gd name="connsiteX2" fmla="*/ 3943 w 23659"/>
                  <a:gd name="connsiteY2" fmla="*/ 25425 h 57853"/>
                  <a:gd name="connsiteX3" fmla="*/ 11888 w 23659"/>
                  <a:gd name="connsiteY3" fmla="*/ 11300 h 57853"/>
                  <a:gd name="connsiteX4" fmla="*/ 23659 w 23659"/>
                  <a:gd name="connsiteY4" fmla="*/ 0 h 57853"/>
                  <a:gd name="connsiteX5" fmla="*/ 11888 w 23659"/>
                  <a:gd name="connsiteY5" fmla="*/ 11418 h 57853"/>
                  <a:gd name="connsiteX6" fmla="*/ 4120 w 23659"/>
                  <a:gd name="connsiteY6" fmla="*/ 25543 h 57853"/>
                  <a:gd name="connsiteX7" fmla="*/ 1766 w 23659"/>
                  <a:gd name="connsiteY7" fmla="*/ 41610 h 57853"/>
                  <a:gd name="connsiteX8" fmla="*/ 471 w 23659"/>
                  <a:gd name="connsiteY8" fmla="*/ 57853 h 5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59" h="57853">
                    <a:moveTo>
                      <a:pt x="0" y="57736"/>
                    </a:moveTo>
                    <a:cubicBezTo>
                      <a:pt x="765" y="52370"/>
                      <a:pt x="1242" y="46968"/>
                      <a:pt x="1412" y="41551"/>
                    </a:cubicBezTo>
                    <a:cubicBezTo>
                      <a:pt x="1724" y="36106"/>
                      <a:pt x="2572" y="30704"/>
                      <a:pt x="3943" y="25425"/>
                    </a:cubicBezTo>
                    <a:cubicBezTo>
                      <a:pt x="5503" y="20182"/>
                      <a:pt x="8216" y="15354"/>
                      <a:pt x="11888" y="11300"/>
                    </a:cubicBezTo>
                    <a:cubicBezTo>
                      <a:pt x="15331" y="7065"/>
                      <a:pt x="19286" y="3270"/>
                      <a:pt x="23659" y="0"/>
                    </a:cubicBezTo>
                    <a:cubicBezTo>
                      <a:pt x="19269" y="3292"/>
                      <a:pt x="15314" y="7128"/>
                      <a:pt x="11888" y="11418"/>
                    </a:cubicBezTo>
                    <a:cubicBezTo>
                      <a:pt x="8245" y="15464"/>
                      <a:pt x="5585" y="20298"/>
                      <a:pt x="4120" y="25543"/>
                    </a:cubicBezTo>
                    <a:cubicBezTo>
                      <a:pt x="2772" y="30801"/>
                      <a:pt x="1983" y="36186"/>
                      <a:pt x="1766" y="41610"/>
                    </a:cubicBezTo>
                    <a:cubicBezTo>
                      <a:pt x="1624" y="47044"/>
                      <a:pt x="1195" y="52466"/>
                      <a:pt x="471" y="578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A3A4780E-565D-4A00-8300-71A68DE9719A}"/>
                  </a:ext>
                </a:extLst>
              </p:cNvPr>
              <p:cNvSpPr/>
              <p:nvPr/>
            </p:nvSpPr>
            <p:spPr>
              <a:xfrm>
                <a:off x="7588713" y="2520114"/>
                <a:ext cx="60400" cy="256014"/>
              </a:xfrm>
              <a:custGeom>
                <a:avLst/>
                <a:gdLst>
                  <a:gd name="connsiteX0" fmla="*/ 35976 w 60400"/>
                  <a:gd name="connsiteY0" fmla="*/ 256014 h 256014"/>
                  <a:gd name="connsiteX1" fmla="*/ 20733 w 60400"/>
                  <a:gd name="connsiteY1" fmla="*/ 224410 h 256014"/>
                  <a:gd name="connsiteX2" fmla="*/ 11434 w 60400"/>
                  <a:gd name="connsiteY2" fmla="*/ 190510 h 256014"/>
                  <a:gd name="connsiteX3" fmla="*/ 1841 w 60400"/>
                  <a:gd name="connsiteY3" fmla="*/ 156904 h 256014"/>
                  <a:gd name="connsiteX4" fmla="*/ 1076 w 60400"/>
                  <a:gd name="connsiteY4" fmla="*/ 139248 h 256014"/>
                  <a:gd name="connsiteX5" fmla="*/ 8079 w 60400"/>
                  <a:gd name="connsiteY5" fmla="*/ 123593 h 256014"/>
                  <a:gd name="connsiteX6" fmla="*/ 28266 w 60400"/>
                  <a:gd name="connsiteY6" fmla="*/ 94931 h 256014"/>
                  <a:gd name="connsiteX7" fmla="*/ 33269 w 60400"/>
                  <a:gd name="connsiteY7" fmla="*/ 78452 h 256014"/>
                  <a:gd name="connsiteX8" fmla="*/ 32916 w 60400"/>
                  <a:gd name="connsiteY8" fmla="*/ 60796 h 256014"/>
                  <a:gd name="connsiteX9" fmla="*/ 38213 w 60400"/>
                  <a:gd name="connsiteY9" fmla="*/ 26367 h 256014"/>
                  <a:gd name="connsiteX10" fmla="*/ 47100 w 60400"/>
                  <a:gd name="connsiteY10" fmla="*/ 11300 h 256014"/>
                  <a:gd name="connsiteX11" fmla="*/ 60400 w 60400"/>
                  <a:gd name="connsiteY11" fmla="*/ 0 h 256014"/>
                  <a:gd name="connsiteX12" fmla="*/ 47217 w 60400"/>
                  <a:gd name="connsiteY12" fmla="*/ 11300 h 256014"/>
                  <a:gd name="connsiteX13" fmla="*/ 38389 w 60400"/>
                  <a:gd name="connsiteY13" fmla="*/ 26367 h 256014"/>
                  <a:gd name="connsiteX14" fmla="*/ 33269 w 60400"/>
                  <a:gd name="connsiteY14" fmla="*/ 60737 h 256014"/>
                  <a:gd name="connsiteX15" fmla="*/ 33740 w 60400"/>
                  <a:gd name="connsiteY15" fmla="*/ 78393 h 256014"/>
                  <a:gd name="connsiteX16" fmla="*/ 28737 w 60400"/>
                  <a:gd name="connsiteY16" fmla="*/ 95108 h 256014"/>
                  <a:gd name="connsiteX17" fmla="*/ 8727 w 60400"/>
                  <a:gd name="connsiteY17" fmla="*/ 123828 h 256014"/>
                  <a:gd name="connsiteX18" fmla="*/ 1841 w 60400"/>
                  <a:gd name="connsiteY18" fmla="*/ 139778 h 256014"/>
                  <a:gd name="connsiteX19" fmla="*/ 2665 w 60400"/>
                  <a:gd name="connsiteY19" fmla="*/ 156728 h 256014"/>
                  <a:gd name="connsiteX20" fmla="*/ 12493 w 60400"/>
                  <a:gd name="connsiteY20" fmla="*/ 190451 h 256014"/>
                  <a:gd name="connsiteX21" fmla="*/ 21910 w 60400"/>
                  <a:gd name="connsiteY21" fmla="*/ 224174 h 256014"/>
                  <a:gd name="connsiteX22" fmla="*/ 36859 w 60400"/>
                  <a:gd name="connsiteY22" fmla="*/ 255072 h 25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400" h="256014">
                    <a:moveTo>
                      <a:pt x="35976" y="256014"/>
                    </a:moveTo>
                    <a:cubicBezTo>
                      <a:pt x="28949" y="246534"/>
                      <a:pt x="23776" y="235811"/>
                      <a:pt x="20733" y="224410"/>
                    </a:cubicBezTo>
                    <a:cubicBezTo>
                      <a:pt x="17143" y="213227"/>
                      <a:pt x="14259" y="201869"/>
                      <a:pt x="11434" y="190510"/>
                    </a:cubicBezTo>
                    <a:cubicBezTo>
                      <a:pt x="8809" y="179152"/>
                      <a:pt x="5608" y="167936"/>
                      <a:pt x="1841" y="156904"/>
                    </a:cubicBezTo>
                    <a:cubicBezTo>
                      <a:pt x="-319" y="151257"/>
                      <a:pt x="-584" y="145062"/>
                      <a:pt x="1076" y="139248"/>
                    </a:cubicBezTo>
                    <a:cubicBezTo>
                      <a:pt x="2665" y="133726"/>
                      <a:pt x="5019" y="128456"/>
                      <a:pt x="8079" y="123593"/>
                    </a:cubicBezTo>
                    <a:cubicBezTo>
                      <a:pt x="13965" y="113411"/>
                      <a:pt x="21792" y="104583"/>
                      <a:pt x="28266" y="94931"/>
                    </a:cubicBezTo>
                    <a:cubicBezTo>
                      <a:pt x="31468" y="90026"/>
                      <a:pt x="33204" y="84309"/>
                      <a:pt x="33269" y="78452"/>
                    </a:cubicBezTo>
                    <a:cubicBezTo>
                      <a:pt x="33269" y="72567"/>
                      <a:pt x="33269" y="66681"/>
                      <a:pt x="32916" y="60796"/>
                    </a:cubicBezTo>
                    <a:cubicBezTo>
                      <a:pt x="32151" y="49071"/>
                      <a:pt x="33957" y="37319"/>
                      <a:pt x="38213" y="26367"/>
                    </a:cubicBezTo>
                    <a:cubicBezTo>
                      <a:pt x="40467" y="20958"/>
                      <a:pt x="43456" y="15888"/>
                      <a:pt x="47100" y="11300"/>
                    </a:cubicBezTo>
                    <a:cubicBezTo>
                      <a:pt x="50607" y="6560"/>
                      <a:pt x="55157" y="2693"/>
                      <a:pt x="60400" y="0"/>
                    </a:cubicBezTo>
                    <a:cubicBezTo>
                      <a:pt x="55180" y="2683"/>
                      <a:pt x="50666" y="6553"/>
                      <a:pt x="47217" y="11300"/>
                    </a:cubicBezTo>
                    <a:cubicBezTo>
                      <a:pt x="43598" y="15892"/>
                      <a:pt x="40626" y="20963"/>
                      <a:pt x="38389" y="26367"/>
                    </a:cubicBezTo>
                    <a:cubicBezTo>
                      <a:pt x="34216" y="37319"/>
                      <a:pt x="32474" y="49045"/>
                      <a:pt x="33269" y="60737"/>
                    </a:cubicBezTo>
                    <a:cubicBezTo>
                      <a:pt x="33269" y="66623"/>
                      <a:pt x="33975" y="72508"/>
                      <a:pt x="33740" y="78393"/>
                    </a:cubicBezTo>
                    <a:cubicBezTo>
                      <a:pt x="33687" y="84326"/>
                      <a:pt x="31951" y="90122"/>
                      <a:pt x="28737" y="95108"/>
                    </a:cubicBezTo>
                    <a:cubicBezTo>
                      <a:pt x="22263" y="104819"/>
                      <a:pt x="14553" y="113706"/>
                      <a:pt x="8727" y="123828"/>
                    </a:cubicBezTo>
                    <a:cubicBezTo>
                      <a:pt x="5678" y="128788"/>
                      <a:pt x="3359" y="134160"/>
                      <a:pt x="1841" y="139778"/>
                    </a:cubicBezTo>
                    <a:cubicBezTo>
                      <a:pt x="311" y="145372"/>
                      <a:pt x="599" y="151308"/>
                      <a:pt x="2665" y="156728"/>
                    </a:cubicBezTo>
                    <a:cubicBezTo>
                      <a:pt x="6520" y="167792"/>
                      <a:pt x="9804" y="179048"/>
                      <a:pt x="12493" y="190451"/>
                    </a:cubicBezTo>
                    <a:cubicBezTo>
                      <a:pt x="15377" y="201751"/>
                      <a:pt x="18379" y="213110"/>
                      <a:pt x="21910" y="224174"/>
                    </a:cubicBezTo>
                    <a:cubicBezTo>
                      <a:pt x="24959" y="235302"/>
                      <a:pt x="30026" y="245776"/>
                      <a:pt x="36859" y="25507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33C134A9-718C-46B3-9B97-85AF3E5B2EB0}"/>
                  </a:ext>
                </a:extLst>
              </p:cNvPr>
              <p:cNvSpPr/>
              <p:nvPr/>
            </p:nvSpPr>
            <p:spPr>
              <a:xfrm>
                <a:off x="7562892" y="2575672"/>
                <a:ext cx="40903" cy="145368"/>
              </a:xfrm>
              <a:custGeom>
                <a:avLst/>
                <a:gdLst>
                  <a:gd name="connsiteX0" fmla="*/ 39844 w 40903"/>
                  <a:gd name="connsiteY0" fmla="*/ 145369 h 145368"/>
                  <a:gd name="connsiteX1" fmla="*/ 29368 w 40903"/>
                  <a:gd name="connsiteY1" fmla="*/ 128831 h 145368"/>
                  <a:gd name="connsiteX2" fmla="*/ 15537 w 40903"/>
                  <a:gd name="connsiteY2" fmla="*/ 114176 h 145368"/>
                  <a:gd name="connsiteX3" fmla="*/ 10594 w 40903"/>
                  <a:gd name="connsiteY3" fmla="*/ 105289 h 145368"/>
                  <a:gd name="connsiteX4" fmla="*/ 8946 w 40903"/>
                  <a:gd name="connsiteY4" fmla="*/ 95284 h 145368"/>
                  <a:gd name="connsiteX5" fmla="*/ 8946 w 40903"/>
                  <a:gd name="connsiteY5" fmla="*/ 75156 h 145368"/>
                  <a:gd name="connsiteX6" fmla="*/ 10299 w 40903"/>
                  <a:gd name="connsiteY6" fmla="*/ 55087 h 145368"/>
                  <a:gd name="connsiteX7" fmla="*/ 5238 w 40903"/>
                  <a:gd name="connsiteY7" fmla="*/ 35960 h 145368"/>
                  <a:gd name="connsiteX8" fmla="*/ 1059 w 40903"/>
                  <a:gd name="connsiteY8" fmla="*/ 26778 h 145368"/>
                  <a:gd name="connsiteX9" fmla="*/ 0 w 40903"/>
                  <a:gd name="connsiteY9" fmla="*/ 21835 h 145368"/>
                  <a:gd name="connsiteX10" fmla="*/ 765 w 40903"/>
                  <a:gd name="connsiteY10" fmla="*/ 16832 h 145368"/>
                  <a:gd name="connsiteX11" fmla="*/ 4237 w 40903"/>
                  <a:gd name="connsiteY11" fmla="*/ 7416 h 145368"/>
                  <a:gd name="connsiteX12" fmla="*/ 10829 w 40903"/>
                  <a:gd name="connsiteY12" fmla="*/ 0 h 145368"/>
                  <a:gd name="connsiteX13" fmla="*/ 4296 w 40903"/>
                  <a:gd name="connsiteY13" fmla="*/ 7474 h 145368"/>
                  <a:gd name="connsiteX14" fmla="*/ 883 w 40903"/>
                  <a:gd name="connsiteY14" fmla="*/ 16891 h 145368"/>
                  <a:gd name="connsiteX15" fmla="*/ 177 w 40903"/>
                  <a:gd name="connsiteY15" fmla="*/ 21835 h 145368"/>
                  <a:gd name="connsiteX16" fmla="*/ 1295 w 40903"/>
                  <a:gd name="connsiteY16" fmla="*/ 26661 h 145368"/>
                  <a:gd name="connsiteX17" fmla="*/ 5473 w 40903"/>
                  <a:gd name="connsiteY17" fmla="*/ 35842 h 145368"/>
                  <a:gd name="connsiteX18" fmla="*/ 10770 w 40903"/>
                  <a:gd name="connsiteY18" fmla="*/ 55087 h 145368"/>
                  <a:gd name="connsiteX19" fmla="*/ 9534 w 40903"/>
                  <a:gd name="connsiteY19" fmla="*/ 75156 h 145368"/>
                  <a:gd name="connsiteX20" fmla="*/ 9534 w 40903"/>
                  <a:gd name="connsiteY20" fmla="*/ 95225 h 145368"/>
                  <a:gd name="connsiteX21" fmla="*/ 11300 w 40903"/>
                  <a:gd name="connsiteY21" fmla="*/ 105054 h 145368"/>
                  <a:gd name="connsiteX22" fmla="*/ 16126 w 40903"/>
                  <a:gd name="connsiteY22" fmla="*/ 113588 h 145368"/>
                  <a:gd name="connsiteX23" fmla="*/ 30015 w 40903"/>
                  <a:gd name="connsiteY23" fmla="*/ 128125 h 145368"/>
                  <a:gd name="connsiteX24" fmla="*/ 40903 w 40903"/>
                  <a:gd name="connsiteY24" fmla="*/ 145075 h 14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903" h="145368">
                    <a:moveTo>
                      <a:pt x="39844" y="145369"/>
                    </a:moveTo>
                    <a:cubicBezTo>
                      <a:pt x="37831" y="139047"/>
                      <a:pt x="34223" y="133350"/>
                      <a:pt x="29368" y="128831"/>
                    </a:cubicBezTo>
                    <a:cubicBezTo>
                      <a:pt x="24777" y="123946"/>
                      <a:pt x="19775" y="119473"/>
                      <a:pt x="15537" y="114176"/>
                    </a:cubicBezTo>
                    <a:cubicBezTo>
                      <a:pt x="13330" y="111563"/>
                      <a:pt x="11647" y="108545"/>
                      <a:pt x="10594" y="105289"/>
                    </a:cubicBezTo>
                    <a:cubicBezTo>
                      <a:pt x="9729" y="102015"/>
                      <a:pt x="9175" y="98664"/>
                      <a:pt x="8946" y="95284"/>
                    </a:cubicBezTo>
                    <a:cubicBezTo>
                      <a:pt x="8475" y="88583"/>
                      <a:pt x="8475" y="81857"/>
                      <a:pt x="8946" y="75156"/>
                    </a:cubicBezTo>
                    <a:cubicBezTo>
                      <a:pt x="9358" y="68447"/>
                      <a:pt x="10123" y="61797"/>
                      <a:pt x="10299" y="55087"/>
                    </a:cubicBezTo>
                    <a:cubicBezTo>
                      <a:pt x="10311" y="48379"/>
                      <a:pt x="8563" y="41784"/>
                      <a:pt x="5238" y="35960"/>
                    </a:cubicBezTo>
                    <a:cubicBezTo>
                      <a:pt x="3767" y="32899"/>
                      <a:pt x="2236" y="30074"/>
                      <a:pt x="1059" y="26778"/>
                    </a:cubicBezTo>
                    <a:cubicBezTo>
                      <a:pt x="500" y="25182"/>
                      <a:pt x="141" y="23521"/>
                      <a:pt x="0" y="21835"/>
                    </a:cubicBezTo>
                    <a:cubicBezTo>
                      <a:pt x="47" y="20142"/>
                      <a:pt x="306" y="18462"/>
                      <a:pt x="765" y="16832"/>
                    </a:cubicBezTo>
                    <a:cubicBezTo>
                      <a:pt x="1518" y="13558"/>
                      <a:pt x="2684" y="10394"/>
                      <a:pt x="4237" y="7416"/>
                    </a:cubicBezTo>
                    <a:cubicBezTo>
                      <a:pt x="5679" y="4365"/>
                      <a:pt x="7969" y="1791"/>
                      <a:pt x="10829" y="0"/>
                    </a:cubicBezTo>
                    <a:cubicBezTo>
                      <a:pt x="7981" y="1816"/>
                      <a:pt x="5715" y="4409"/>
                      <a:pt x="4296" y="7474"/>
                    </a:cubicBezTo>
                    <a:cubicBezTo>
                      <a:pt x="2778" y="10463"/>
                      <a:pt x="1636" y="13625"/>
                      <a:pt x="883" y="16891"/>
                    </a:cubicBezTo>
                    <a:cubicBezTo>
                      <a:pt x="477" y="18510"/>
                      <a:pt x="235" y="20167"/>
                      <a:pt x="177" y="21835"/>
                    </a:cubicBezTo>
                    <a:cubicBezTo>
                      <a:pt x="312" y="23490"/>
                      <a:pt x="689" y="25116"/>
                      <a:pt x="1295" y="26661"/>
                    </a:cubicBezTo>
                    <a:cubicBezTo>
                      <a:pt x="2472" y="29839"/>
                      <a:pt x="4002" y="32546"/>
                      <a:pt x="5473" y="35842"/>
                    </a:cubicBezTo>
                    <a:cubicBezTo>
                      <a:pt x="8881" y="41689"/>
                      <a:pt x="10706" y="48321"/>
                      <a:pt x="10770" y="55087"/>
                    </a:cubicBezTo>
                    <a:cubicBezTo>
                      <a:pt x="10770" y="61797"/>
                      <a:pt x="9887" y="68506"/>
                      <a:pt x="9534" y="75156"/>
                    </a:cubicBezTo>
                    <a:cubicBezTo>
                      <a:pt x="9093" y="81839"/>
                      <a:pt x="9093" y="88543"/>
                      <a:pt x="9534" y="95225"/>
                    </a:cubicBezTo>
                    <a:cubicBezTo>
                      <a:pt x="9823" y="98549"/>
                      <a:pt x="10411" y="101839"/>
                      <a:pt x="11300" y="105054"/>
                    </a:cubicBezTo>
                    <a:cubicBezTo>
                      <a:pt x="12294" y="108206"/>
                      <a:pt x="13937" y="111114"/>
                      <a:pt x="16126" y="113588"/>
                    </a:cubicBezTo>
                    <a:cubicBezTo>
                      <a:pt x="20305" y="118826"/>
                      <a:pt x="25307" y="123240"/>
                      <a:pt x="30015" y="128125"/>
                    </a:cubicBezTo>
                    <a:cubicBezTo>
                      <a:pt x="35024" y="132757"/>
                      <a:pt x="38773" y="138591"/>
                      <a:pt x="40903" y="14507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502C070E-16A6-483B-A392-0EE37E6C0F13}"/>
                  </a:ext>
                </a:extLst>
              </p:cNvPr>
              <p:cNvSpPr/>
              <p:nvPr/>
            </p:nvSpPr>
            <p:spPr>
              <a:xfrm>
                <a:off x="7572603" y="2550836"/>
                <a:ext cx="31192" cy="95460"/>
              </a:xfrm>
              <a:custGeom>
                <a:avLst/>
                <a:gdLst>
                  <a:gd name="connsiteX0" fmla="*/ 0 w 31192"/>
                  <a:gd name="connsiteY0" fmla="*/ 95461 h 95460"/>
                  <a:gd name="connsiteX1" fmla="*/ 2707 w 31192"/>
                  <a:gd name="connsiteY1" fmla="*/ 89575 h 95460"/>
                  <a:gd name="connsiteX2" fmla="*/ 6651 w 31192"/>
                  <a:gd name="connsiteY2" fmla="*/ 84396 h 95460"/>
                  <a:gd name="connsiteX3" fmla="*/ 14478 w 31192"/>
                  <a:gd name="connsiteY3" fmla="*/ 74215 h 95460"/>
                  <a:gd name="connsiteX4" fmla="*/ 16773 w 31192"/>
                  <a:gd name="connsiteY4" fmla="*/ 68329 h 95460"/>
                  <a:gd name="connsiteX5" fmla="*/ 15773 w 31192"/>
                  <a:gd name="connsiteY5" fmla="*/ 62032 h 95460"/>
                  <a:gd name="connsiteX6" fmla="*/ 15773 w 31192"/>
                  <a:gd name="connsiteY6" fmla="*/ 49084 h 95460"/>
                  <a:gd name="connsiteX7" fmla="*/ 18421 w 31192"/>
                  <a:gd name="connsiteY7" fmla="*/ 36430 h 95460"/>
                  <a:gd name="connsiteX8" fmla="*/ 23954 w 31192"/>
                  <a:gd name="connsiteY8" fmla="*/ 24660 h 95460"/>
                  <a:gd name="connsiteX9" fmla="*/ 31193 w 31192"/>
                  <a:gd name="connsiteY9" fmla="*/ 0 h 95460"/>
                  <a:gd name="connsiteX10" fmla="*/ 24130 w 31192"/>
                  <a:gd name="connsiteY10" fmla="*/ 24719 h 95460"/>
                  <a:gd name="connsiteX11" fmla="*/ 18657 w 31192"/>
                  <a:gd name="connsiteY11" fmla="*/ 36489 h 95460"/>
                  <a:gd name="connsiteX12" fmla="*/ 16067 w 31192"/>
                  <a:gd name="connsiteY12" fmla="*/ 49084 h 95460"/>
                  <a:gd name="connsiteX13" fmla="*/ 16067 w 31192"/>
                  <a:gd name="connsiteY13" fmla="*/ 61914 h 95460"/>
                  <a:gd name="connsiteX14" fmla="*/ 17126 w 31192"/>
                  <a:gd name="connsiteY14" fmla="*/ 68329 h 95460"/>
                  <a:gd name="connsiteX15" fmla="*/ 14772 w 31192"/>
                  <a:gd name="connsiteY15" fmla="*/ 74215 h 95460"/>
                  <a:gd name="connsiteX16" fmla="*/ 6945 w 31192"/>
                  <a:gd name="connsiteY16" fmla="*/ 84514 h 95460"/>
                  <a:gd name="connsiteX17" fmla="*/ 530 w 31192"/>
                  <a:gd name="connsiteY17" fmla="*/ 95343 h 9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192" h="95460">
                    <a:moveTo>
                      <a:pt x="0" y="95461"/>
                    </a:moveTo>
                    <a:cubicBezTo>
                      <a:pt x="453" y="93322"/>
                      <a:pt x="1377" y="91311"/>
                      <a:pt x="2707" y="89575"/>
                    </a:cubicBezTo>
                    <a:cubicBezTo>
                      <a:pt x="3920" y="87772"/>
                      <a:pt x="5232" y="86043"/>
                      <a:pt x="6651" y="84396"/>
                    </a:cubicBezTo>
                    <a:cubicBezTo>
                      <a:pt x="9487" y="81186"/>
                      <a:pt x="12106" y="77784"/>
                      <a:pt x="14478" y="74215"/>
                    </a:cubicBezTo>
                    <a:cubicBezTo>
                      <a:pt x="15655" y="72440"/>
                      <a:pt x="16438" y="70433"/>
                      <a:pt x="16773" y="68329"/>
                    </a:cubicBezTo>
                    <a:cubicBezTo>
                      <a:pt x="16632" y="66204"/>
                      <a:pt x="16297" y="64096"/>
                      <a:pt x="15773" y="62032"/>
                    </a:cubicBezTo>
                    <a:cubicBezTo>
                      <a:pt x="15243" y="57732"/>
                      <a:pt x="15243" y="53384"/>
                      <a:pt x="15773" y="49084"/>
                    </a:cubicBezTo>
                    <a:cubicBezTo>
                      <a:pt x="16185" y="44781"/>
                      <a:pt x="17073" y="40537"/>
                      <a:pt x="18421" y="36430"/>
                    </a:cubicBezTo>
                    <a:cubicBezTo>
                      <a:pt x="19957" y="32371"/>
                      <a:pt x="21811" y="28435"/>
                      <a:pt x="23954" y="24660"/>
                    </a:cubicBezTo>
                    <a:cubicBezTo>
                      <a:pt x="27850" y="16949"/>
                      <a:pt x="30298" y="8592"/>
                      <a:pt x="31193" y="0"/>
                    </a:cubicBezTo>
                    <a:cubicBezTo>
                      <a:pt x="30363" y="8601"/>
                      <a:pt x="27967" y="16978"/>
                      <a:pt x="24130" y="24719"/>
                    </a:cubicBezTo>
                    <a:cubicBezTo>
                      <a:pt x="21958" y="28472"/>
                      <a:pt x="20128" y="32411"/>
                      <a:pt x="18657" y="36489"/>
                    </a:cubicBezTo>
                    <a:cubicBezTo>
                      <a:pt x="17321" y="40577"/>
                      <a:pt x="16456" y="44802"/>
                      <a:pt x="16067" y="49084"/>
                    </a:cubicBezTo>
                    <a:cubicBezTo>
                      <a:pt x="15537" y="53344"/>
                      <a:pt x="15537" y="57654"/>
                      <a:pt x="16067" y="61914"/>
                    </a:cubicBezTo>
                    <a:cubicBezTo>
                      <a:pt x="16632" y="64012"/>
                      <a:pt x="16991" y="66161"/>
                      <a:pt x="17126" y="68329"/>
                    </a:cubicBezTo>
                    <a:cubicBezTo>
                      <a:pt x="16797" y="70443"/>
                      <a:pt x="15991" y="72455"/>
                      <a:pt x="14772" y="74215"/>
                    </a:cubicBezTo>
                    <a:cubicBezTo>
                      <a:pt x="12400" y="77822"/>
                      <a:pt x="9787" y="81263"/>
                      <a:pt x="6945" y="84514"/>
                    </a:cubicBezTo>
                    <a:cubicBezTo>
                      <a:pt x="3990" y="87575"/>
                      <a:pt x="1795" y="91283"/>
                      <a:pt x="530" y="9534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2FC63404-A6EC-42DF-8895-91CA63B410D0}"/>
                  </a:ext>
                </a:extLst>
              </p:cNvPr>
              <p:cNvSpPr/>
              <p:nvPr/>
            </p:nvSpPr>
            <p:spPr>
              <a:xfrm>
                <a:off x="7621511" y="2539418"/>
                <a:ext cx="28720" cy="42551"/>
              </a:xfrm>
              <a:custGeom>
                <a:avLst/>
                <a:gdLst>
                  <a:gd name="connsiteX0" fmla="*/ 0 w 28720"/>
                  <a:gd name="connsiteY0" fmla="*/ 42022 h 42551"/>
                  <a:gd name="connsiteX1" fmla="*/ 2648 w 28720"/>
                  <a:gd name="connsiteY1" fmla="*/ 36136 h 42551"/>
                  <a:gd name="connsiteX2" fmla="*/ 7004 w 28720"/>
                  <a:gd name="connsiteY2" fmla="*/ 31251 h 42551"/>
                  <a:gd name="connsiteX3" fmla="*/ 16656 w 28720"/>
                  <a:gd name="connsiteY3" fmla="*/ 22423 h 42551"/>
                  <a:gd name="connsiteX4" fmla="*/ 21070 w 28720"/>
                  <a:gd name="connsiteY4" fmla="*/ 17656 h 42551"/>
                  <a:gd name="connsiteX5" fmla="*/ 23306 w 28720"/>
                  <a:gd name="connsiteY5" fmla="*/ 11771 h 42551"/>
                  <a:gd name="connsiteX6" fmla="*/ 28721 w 28720"/>
                  <a:gd name="connsiteY6" fmla="*/ 0 h 42551"/>
                  <a:gd name="connsiteX7" fmla="*/ 23424 w 28720"/>
                  <a:gd name="connsiteY7" fmla="*/ 11771 h 42551"/>
                  <a:gd name="connsiteX8" fmla="*/ 21246 w 28720"/>
                  <a:gd name="connsiteY8" fmla="*/ 17950 h 42551"/>
                  <a:gd name="connsiteX9" fmla="*/ 16832 w 28720"/>
                  <a:gd name="connsiteY9" fmla="*/ 22776 h 42551"/>
                  <a:gd name="connsiteX10" fmla="*/ 7357 w 28720"/>
                  <a:gd name="connsiteY10" fmla="*/ 31722 h 42551"/>
                  <a:gd name="connsiteX11" fmla="*/ 3060 w 28720"/>
                  <a:gd name="connsiteY11" fmla="*/ 36666 h 42551"/>
                  <a:gd name="connsiteX12" fmla="*/ 589 w 28720"/>
                  <a:gd name="connsiteY12" fmla="*/ 42551 h 42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720" h="42551">
                    <a:moveTo>
                      <a:pt x="0" y="42022"/>
                    </a:moveTo>
                    <a:cubicBezTo>
                      <a:pt x="318" y="39852"/>
                      <a:pt x="1236" y="37813"/>
                      <a:pt x="2648" y="36136"/>
                    </a:cubicBezTo>
                    <a:cubicBezTo>
                      <a:pt x="3990" y="34414"/>
                      <a:pt x="5444" y="32782"/>
                      <a:pt x="7004" y="31251"/>
                    </a:cubicBezTo>
                    <a:cubicBezTo>
                      <a:pt x="10123" y="28132"/>
                      <a:pt x="13419" y="25366"/>
                      <a:pt x="16656" y="22423"/>
                    </a:cubicBezTo>
                    <a:cubicBezTo>
                      <a:pt x="18292" y="20995"/>
                      <a:pt x="19769" y="19396"/>
                      <a:pt x="21070" y="17656"/>
                    </a:cubicBezTo>
                    <a:cubicBezTo>
                      <a:pt x="21952" y="15714"/>
                      <a:pt x="22600" y="13654"/>
                      <a:pt x="23306" y="11771"/>
                    </a:cubicBezTo>
                    <a:cubicBezTo>
                      <a:pt x="24307" y="7524"/>
                      <a:pt x="26149" y="3522"/>
                      <a:pt x="28721" y="0"/>
                    </a:cubicBezTo>
                    <a:cubicBezTo>
                      <a:pt x="26214" y="3547"/>
                      <a:pt x="24418" y="7544"/>
                      <a:pt x="23424" y="11771"/>
                    </a:cubicBezTo>
                    <a:cubicBezTo>
                      <a:pt x="22841" y="13878"/>
                      <a:pt x="22111" y="15942"/>
                      <a:pt x="21246" y="17950"/>
                    </a:cubicBezTo>
                    <a:cubicBezTo>
                      <a:pt x="19998" y="19748"/>
                      <a:pt x="18510" y="21372"/>
                      <a:pt x="16832" y="22776"/>
                    </a:cubicBezTo>
                    <a:cubicBezTo>
                      <a:pt x="13654" y="25778"/>
                      <a:pt x="10358" y="28662"/>
                      <a:pt x="7357" y="31722"/>
                    </a:cubicBezTo>
                    <a:cubicBezTo>
                      <a:pt x="5803" y="33259"/>
                      <a:pt x="4367" y="34911"/>
                      <a:pt x="3060" y="36666"/>
                    </a:cubicBezTo>
                    <a:cubicBezTo>
                      <a:pt x="1660" y="38333"/>
                      <a:pt x="800" y="40385"/>
                      <a:pt x="589" y="425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D5998C25-BE77-4633-B237-ABA6100BFA84}"/>
                  </a:ext>
                </a:extLst>
              </p:cNvPr>
              <p:cNvSpPr/>
              <p:nvPr/>
            </p:nvSpPr>
            <p:spPr>
              <a:xfrm>
                <a:off x="7591375" y="2525411"/>
                <a:ext cx="17305" cy="54498"/>
              </a:xfrm>
              <a:custGeom>
                <a:avLst/>
                <a:gdLst>
                  <a:gd name="connsiteX0" fmla="*/ 2239 w 17305"/>
                  <a:gd name="connsiteY0" fmla="*/ 54499 h 54498"/>
                  <a:gd name="connsiteX1" fmla="*/ 356 w 17305"/>
                  <a:gd name="connsiteY1" fmla="*/ 39785 h 54498"/>
                  <a:gd name="connsiteX2" fmla="*/ 1651 w 17305"/>
                  <a:gd name="connsiteY2" fmla="*/ 25072 h 54498"/>
                  <a:gd name="connsiteX3" fmla="*/ 9714 w 17305"/>
                  <a:gd name="connsiteY3" fmla="*/ 12654 h 54498"/>
                  <a:gd name="connsiteX4" fmla="*/ 17306 w 17305"/>
                  <a:gd name="connsiteY4" fmla="*/ 0 h 54498"/>
                  <a:gd name="connsiteX5" fmla="*/ 9831 w 17305"/>
                  <a:gd name="connsiteY5" fmla="*/ 12712 h 54498"/>
                  <a:gd name="connsiteX6" fmla="*/ 1886 w 17305"/>
                  <a:gd name="connsiteY6" fmla="*/ 25189 h 54498"/>
                  <a:gd name="connsiteX7" fmla="*/ 827 w 17305"/>
                  <a:gd name="connsiteY7" fmla="*/ 39726 h 54498"/>
                  <a:gd name="connsiteX8" fmla="*/ 2828 w 17305"/>
                  <a:gd name="connsiteY8" fmla="*/ 54440 h 5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05" h="54498">
                    <a:moveTo>
                      <a:pt x="2239" y="54499"/>
                    </a:moveTo>
                    <a:cubicBezTo>
                      <a:pt x="1769" y="49555"/>
                      <a:pt x="945" y="44729"/>
                      <a:pt x="356" y="39785"/>
                    </a:cubicBezTo>
                    <a:cubicBezTo>
                      <a:pt x="-397" y="34848"/>
                      <a:pt x="50" y="29802"/>
                      <a:pt x="1651" y="25072"/>
                    </a:cubicBezTo>
                    <a:cubicBezTo>
                      <a:pt x="3734" y="20571"/>
                      <a:pt x="6453" y="16390"/>
                      <a:pt x="9714" y="12654"/>
                    </a:cubicBezTo>
                    <a:cubicBezTo>
                      <a:pt x="12680" y="8712"/>
                      <a:pt x="15222" y="4471"/>
                      <a:pt x="17306" y="0"/>
                    </a:cubicBezTo>
                    <a:cubicBezTo>
                      <a:pt x="15287" y="4498"/>
                      <a:pt x="12780" y="8762"/>
                      <a:pt x="9831" y="12712"/>
                    </a:cubicBezTo>
                    <a:cubicBezTo>
                      <a:pt x="6612" y="16479"/>
                      <a:pt x="3940" y="20679"/>
                      <a:pt x="1886" y="25189"/>
                    </a:cubicBezTo>
                    <a:cubicBezTo>
                      <a:pt x="356" y="29877"/>
                      <a:pt x="-9" y="34867"/>
                      <a:pt x="827" y="39726"/>
                    </a:cubicBezTo>
                    <a:cubicBezTo>
                      <a:pt x="1415" y="44611"/>
                      <a:pt x="2298" y="49496"/>
                      <a:pt x="2828" y="5444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6066383-EE85-46AB-B4D9-7AD7DBCE5815}"/>
                  </a:ext>
                </a:extLst>
              </p:cNvPr>
              <p:cNvSpPr/>
              <p:nvPr/>
            </p:nvSpPr>
            <p:spPr>
              <a:xfrm>
                <a:off x="7664846" y="2564372"/>
                <a:ext cx="115910" cy="423099"/>
              </a:xfrm>
              <a:custGeom>
                <a:avLst/>
                <a:gdLst>
                  <a:gd name="connsiteX0" fmla="*/ 84730 w 115910"/>
                  <a:gd name="connsiteY0" fmla="*/ 422570 h 423099"/>
                  <a:gd name="connsiteX1" fmla="*/ 84730 w 115910"/>
                  <a:gd name="connsiteY1" fmla="*/ 390848 h 423099"/>
                  <a:gd name="connsiteX2" fmla="*/ 84730 w 115910"/>
                  <a:gd name="connsiteY2" fmla="*/ 375016 h 423099"/>
                  <a:gd name="connsiteX3" fmla="*/ 83082 w 115910"/>
                  <a:gd name="connsiteY3" fmla="*/ 360185 h 423099"/>
                  <a:gd name="connsiteX4" fmla="*/ 71312 w 115910"/>
                  <a:gd name="connsiteY4" fmla="*/ 332583 h 423099"/>
                  <a:gd name="connsiteX5" fmla="*/ 60247 w 115910"/>
                  <a:gd name="connsiteY5" fmla="*/ 322695 h 423099"/>
                  <a:gd name="connsiteX6" fmla="*/ 47535 w 115910"/>
                  <a:gd name="connsiteY6" fmla="*/ 313102 h 423099"/>
                  <a:gd name="connsiteX7" fmla="*/ 35234 w 115910"/>
                  <a:gd name="connsiteY7" fmla="*/ 302509 h 423099"/>
                  <a:gd name="connsiteX8" fmla="*/ 25229 w 115910"/>
                  <a:gd name="connsiteY8" fmla="*/ 288737 h 423099"/>
                  <a:gd name="connsiteX9" fmla="*/ 22698 w 115910"/>
                  <a:gd name="connsiteY9" fmla="*/ 281027 h 423099"/>
                  <a:gd name="connsiteX10" fmla="*/ 20227 w 115910"/>
                  <a:gd name="connsiteY10" fmla="*/ 273376 h 423099"/>
                  <a:gd name="connsiteX11" fmla="*/ 17166 w 115910"/>
                  <a:gd name="connsiteY11" fmla="*/ 257368 h 423099"/>
                  <a:gd name="connsiteX12" fmla="*/ 15754 w 115910"/>
                  <a:gd name="connsiteY12" fmla="*/ 225528 h 423099"/>
                  <a:gd name="connsiteX13" fmla="*/ 10398 w 115910"/>
                  <a:gd name="connsiteY13" fmla="*/ 195042 h 423099"/>
                  <a:gd name="connsiteX14" fmla="*/ 4513 w 115910"/>
                  <a:gd name="connsiteY14" fmla="*/ 180328 h 423099"/>
                  <a:gd name="connsiteX15" fmla="*/ 746 w 115910"/>
                  <a:gd name="connsiteY15" fmla="*/ 164555 h 423099"/>
                  <a:gd name="connsiteX16" fmla="*/ 216 w 115910"/>
                  <a:gd name="connsiteY16" fmla="*/ 148312 h 423099"/>
                  <a:gd name="connsiteX17" fmla="*/ 3630 w 115910"/>
                  <a:gd name="connsiteY17" fmla="*/ 132539 h 423099"/>
                  <a:gd name="connsiteX18" fmla="*/ 15401 w 115910"/>
                  <a:gd name="connsiteY18" fmla="*/ 102641 h 423099"/>
                  <a:gd name="connsiteX19" fmla="*/ 27760 w 115910"/>
                  <a:gd name="connsiteY19" fmla="*/ 91988 h 423099"/>
                  <a:gd name="connsiteX20" fmla="*/ 41649 w 115910"/>
                  <a:gd name="connsiteY20" fmla="*/ 84337 h 423099"/>
                  <a:gd name="connsiteX21" fmla="*/ 95089 w 115910"/>
                  <a:gd name="connsiteY21" fmla="*/ 50614 h 423099"/>
                  <a:gd name="connsiteX22" fmla="*/ 113686 w 115910"/>
                  <a:gd name="connsiteY22" fmla="*/ 25778 h 423099"/>
                  <a:gd name="connsiteX23" fmla="*/ 112745 w 115910"/>
                  <a:gd name="connsiteY23" fmla="*/ 10476 h 423099"/>
                  <a:gd name="connsiteX24" fmla="*/ 101975 w 115910"/>
                  <a:gd name="connsiteY24" fmla="*/ 0 h 423099"/>
                  <a:gd name="connsiteX25" fmla="*/ 113745 w 115910"/>
                  <a:gd name="connsiteY25" fmla="*/ 10358 h 423099"/>
                  <a:gd name="connsiteX26" fmla="*/ 114981 w 115910"/>
                  <a:gd name="connsiteY26" fmla="*/ 25896 h 423099"/>
                  <a:gd name="connsiteX27" fmla="*/ 96089 w 115910"/>
                  <a:gd name="connsiteY27" fmla="*/ 51438 h 423099"/>
                  <a:gd name="connsiteX28" fmla="*/ 43121 w 115910"/>
                  <a:gd name="connsiteY28" fmla="*/ 86221 h 423099"/>
                  <a:gd name="connsiteX29" fmla="*/ 29408 w 115910"/>
                  <a:gd name="connsiteY29" fmla="*/ 94166 h 423099"/>
                  <a:gd name="connsiteX30" fmla="*/ 18108 w 115910"/>
                  <a:gd name="connsiteY30" fmla="*/ 104230 h 423099"/>
                  <a:gd name="connsiteX31" fmla="*/ 7514 w 115910"/>
                  <a:gd name="connsiteY31" fmla="*/ 133657 h 423099"/>
                  <a:gd name="connsiteX32" fmla="*/ 4454 w 115910"/>
                  <a:gd name="connsiteY32" fmla="*/ 148900 h 423099"/>
                  <a:gd name="connsiteX33" fmla="*/ 5219 w 115910"/>
                  <a:gd name="connsiteY33" fmla="*/ 164261 h 423099"/>
                  <a:gd name="connsiteX34" fmla="*/ 9103 w 115910"/>
                  <a:gd name="connsiteY34" fmla="*/ 179210 h 423099"/>
                  <a:gd name="connsiteX35" fmla="*/ 14989 w 115910"/>
                  <a:gd name="connsiteY35" fmla="*/ 193806 h 423099"/>
                  <a:gd name="connsiteX36" fmla="*/ 20874 w 115910"/>
                  <a:gd name="connsiteY36" fmla="*/ 225528 h 423099"/>
                  <a:gd name="connsiteX37" fmla="*/ 22816 w 115910"/>
                  <a:gd name="connsiteY37" fmla="*/ 257015 h 423099"/>
                  <a:gd name="connsiteX38" fmla="*/ 25935 w 115910"/>
                  <a:gd name="connsiteY38" fmla="*/ 272022 h 423099"/>
                  <a:gd name="connsiteX39" fmla="*/ 28466 w 115910"/>
                  <a:gd name="connsiteY39" fmla="*/ 279438 h 423099"/>
                  <a:gd name="connsiteX40" fmla="*/ 31056 w 115910"/>
                  <a:gd name="connsiteY40" fmla="*/ 286736 h 423099"/>
                  <a:gd name="connsiteX41" fmla="*/ 39825 w 115910"/>
                  <a:gd name="connsiteY41" fmla="*/ 298506 h 423099"/>
                  <a:gd name="connsiteX42" fmla="*/ 51596 w 115910"/>
                  <a:gd name="connsiteY42" fmla="*/ 308394 h 423099"/>
                  <a:gd name="connsiteX43" fmla="*/ 64426 w 115910"/>
                  <a:gd name="connsiteY43" fmla="*/ 317693 h 423099"/>
                  <a:gd name="connsiteX44" fmla="*/ 77079 w 115910"/>
                  <a:gd name="connsiteY44" fmla="*/ 328699 h 423099"/>
                  <a:gd name="connsiteX45" fmla="*/ 90439 w 115910"/>
                  <a:gd name="connsiteY45" fmla="*/ 358949 h 423099"/>
                  <a:gd name="connsiteX46" fmla="*/ 92558 w 115910"/>
                  <a:gd name="connsiteY46" fmla="*/ 375546 h 423099"/>
                  <a:gd name="connsiteX47" fmla="*/ 92558 w 115910"/>
                  <a:gd name="connsiteY47" fmla="*/ 391378 h 423099"/>
                  <a:gd name="connsiteX48" fmla="*/ 92852 w 115910"/>
                  <a:gd name="connsiteY48" fmla="*/ 423100 h 42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15910" h="423099">
                    <a:moveTo>
                      <a:pt x="84730" y="422570"/>
                    </a:moveTo>
                    <a:lnTo>
                      <a:pt x="84730" y="390848"/>
                    </a:lnTo>
                    <a:lnTo>
                      <a:pt x="84730" y="375016"/>
                    </a:lnTo>
                    <a:cubicBezTo>
                      <a:pt x="84830" y="370020"/>
                      <a:pt x="84277" y="365035"/>
                      <a:pt x="83082" y="360185"/>
                    </a:cubicBezTo>
                    <a:cubicBezTo>
                      <a:pt x="81017" y="350298"/>
                      <a:pt x="77021" y="340917"/>
                      <a:pt x="71312" y="332583"/>
                    </a:cubicBezTo>
                    <a:cubicBezTo>
                      <a:pt x="68069" y="328816"/>
                      <a:pt x="64349" y="325497"/>
                      <a:pt x="60247" y="322695"/>
                    </a:cubicBezTo>
                    <a:lnTo>
                      <a:pt x="47535" y="313102"/>
                    </a:lnTo>
                    <a:cubicBezTo>
                      <a:pt x="43221" y="309830"/>
                      <a:pt x="39107" y="306293"/>
                      <a:pt x="35234" y="302509"/>
                    </a:cubicBezTo>
                    <a:cubicBezTo>
                      <a:pt x="31026" y="298624"/>
                      <a:pt x="27625" y="293939"/>
                      <a:pt x="25229" y="288737"/>
                    </a:cubicBezTo>
                    <a:cubicBezTo>
                      <a:pt x="23993" y="285794"/>
                      <a:pt x="23581" y="283616"/>
                      <a:pt x="22698" y="281027"/>
                    </a:cubicBezTo>
                    <a:lnTo>
                      <a:pt x="20227" y="273376"/>
                    </a:lnTo>
                    <a:cubicBezTo>
                      <a:pt x="18679" y="268156"/>
                      <a:pt x="17655" y="262794"/>
                      <a:pt x="17166" y="257368"/>
                    </a:cubicBezTo>
                    <a:cubicBezTo>
                      <a:pt x="15989" y="246656"/>
                      <a:pt x="16224" y="235886"/>
                      <a:pt x="15754" y="225528"/>
                    </a:cubicBezTo>
                    <a:cubicBezTo>
                      <a:pt x="15436" y="215162"/>
                      <a:pt x="13635" y="204895"/>
                      <a:pt x="10398" y="195042"/>
                    </a:cubicBezTo>
                    <a:cubicBezTo>
                      <a:pt x="8750" y="190157"/>
                      <a:pt x="6337" y="185566"/>
                      <a:pt x="4513" y="180328"/>
                    </a:cubicBezTo>
                    <a:cubicBezTo>
                      <a:pt x="2759" y="175202"/>
                      <a:pt x="1499" y="169920"/>
                      <a:pt x="746" y="164555"/>
                    </a:cubicBezTo>
                    <a:cubicBezTo>
                      <a:pt x="-19" y="159176"/>
                      <a:pt x="-196" y="153729"/>
                      <a:pt x="216" y="148312"/>
                    </a:cubicBezTo>
                    <a:cubicBezTo>
                      <a:pt x="940" y="142972"/>
                      <a:pt x="2082" y="137698"/>
                      <a:pt x="3630" y="132539"/>
                    </a:cubicBezTo>
                    <a:cubicBezTo>
                      <a:pt x="5766" y="121959"/>
                      <a:pt x="9751" y="111839"/>
                      <a:pt x="15401" y="102641"/>
                    </a:cubicBezTo>
                    <a:cubicBezTo>
                      <a:pt x="18632" y="98174"/>
                      <a:pt x="22863" y="94526"/>
                      <a:pt x="27760" y="91988"/>
                    </a:cubicBezTo>
                    <a:lnTo>
                      <a:pt x="41649" y="84337"/>
                    </a:lnTo>
                    <a:cubicBezTo>
                      <a:pt x="60418" y="74691"/>
                      <a:pt x="78303" y="63406"/>
                      <a:pt x="95089" y="50614"/>
                    </a:cubicBezTo>
                    <a:cubicBezTo>
                      <a:pt x="103575" y="44327"/>
                      <a:pt x="110043" y="35694"/>
                      <a:pt x="113686" y="25778"/>
                    </a:cubicBezTo>
                    <a:cubicBezTo>
                      <a:pt x="115329" y="20743"/>
                      <a:pt x="114993" y="15271"/>
                      <a:pt x="112745" y="10476"/>
                    </a:cubicBezTo>
                    <a:cubicBezTo>
                      <a:pt x="110444" y="5867"/>
                      <a:pt x="106648" y="2173"/>
                      <a:pt x="101975" y="0"/>
                    </a:cubicBezTo>
                    <a:cubicBezTo>
                      <a:pt x="107001" y="1951"/>
                      <a:pt x="111173" y="5621"/>
                      <a:pt x="113745" y="10358"/>
                    </a:cubicBezTo>
                    <a:cubicBezTo>
                      <a:pt x="116117" y="15192"/>
                      <a:pt x="116558" y="20748"/>
                      <a:pt x="114981" y="25896"/>
                    </a:cubicBezTo>
                    <a:cubicBezTo>
                      <a:pt x="111356" y="36094"/>
                      <a:pt x="104776" y="44984"/>
                      <a:pt x="96089" y="51438"/>
                    </a:cubicBezTo>
                    <a:cubicBezTo>
                      <a:pt x="79492" y="64571"/>
                      <a:pt x="61766" y="76210"/>
                      <a:pt x="43121" y="86221"/>
                    </a:cubicBezTo>
                    <a:lnTo>
                      <a:pt x="29408" y="94166"/>
                    </a:lnTo>
                    <a:cubicBezTo>
                      <a:pt x="24870" y="96538"/>
                      <a:pt x="20986" y="99996"/>
                      <a:pt x="18108" y="104230"/>
                    </a:cubicBezTo>
                    <a:cubicBezTo>
                      <a:pt x="12840" y="113325"/>
                      <a:pt x="9256" y="123292"/>
                      <a:pt x="7514" y="133657"/>
                    </a:cubicBezTo>
                    <a:cubicBezTo>
                      <a:pt x="6060" y="138641"/>
                      <a:pt x="5036" y="143741"/>
                      <a:pt x="4454" y="148900"/>
                    </a:cubicBezTo>
                    <a:cubicBezTo>
                      <a:pt x="4148" y="154033"/>
                      <a:pt x="4407" y="159184"/>
                      <a:pt x="5219" y="164261"/>
                    </a:cubicBezTo>
                    <a:cubicBezTo>
                      <a:pt x="6025" y="169358"/>
                      <a:pt x="7326" y="174364"/>
                      <a:pt x="9103" y="179210"/>
                    </a:cubicBezTo>
                    <a:cubicBezTo>
                      <a:pt x="10810" y="183977"/>
                      <a:pt x="13400" y="188685"/>
                      <a:pt x="14989" y="193806"/>
                    </a:cubicBezTo>
                    <a:cubicBezTo>
                      <a:pt x="18455" y="204045"/>
                      <a:pt x="20433" y="214727"/>
                      <a:pt x="20874" y="225528"/>
                    </a:cubicBezTo>
                    <a:cubicBezTo>
                      <a:pt x="21580" y="236239"/>
                      <a:pt x="21521" y="246715"/>
                      <a:pt x="22816" y="257015"/>
                    </a:cubicBezTo>
                    <a:cubicBezTo>
                      <a:pt x="23375" y="262105"/>
                      <a:pt x="24417" y="267132"/>
                      <a:pt x="25935" y="272022"/>
                    </a:cubicBezTo>
                    <a:lnTo>
                      <a:pt x="28466" y="279438"/>
                    </a:lnTo>
                    <a:cubicBezTo>
                      <a:pt x="29349" y="281792"/>
                      <a:pt x="30173" y="284852"/>
                      <a:pt x="31056" y="286736"/>
                    </a:cubicBezTo>
                    <a:cubicBezTo>
                      <a:pt x="33192" y="291191"/>
                      <a:pt x="36170" y="295187"/>
                      <a:pt x="39825" y="298506"/>
                    </a:cubicBezTo>
                    <a:cubicBezTo>
                      <a:pt x="43533" y="301979"/>
                      <a:pt x="47594" y="305216"/>
                      <a:pt x="51596" y="308394"/>
                    </a:cubicBezTo>
                    <a:lnTo>
                      <a:pt x="64426" y="317693"/>
                    </a:lnTo>
                    <a:cubicBezTo>
                      <a:pt x="69110" y="320789"/>
                      <a:pt x="73366" y="324490"/>
                      <a:pt x="77079" y="328699"/>
                    </a:cubicBezTo>
                    <a:cubicBezTo>
                      <a:pt x="83500" y="337797"/>
                      <a:pt x="88038" y="348079"/>
                      <a:pt x="90439" y="358949"/>
                    </a:cubicBezTo>
                    <a:cubicBezTo>
                      <a:pt x="91858" y="364370"/>
                      <a:pt x="92570" y="369943"/>
                      <a:pt x="92558" y="375546"/>
                    </a:cubicBezTo>
                    <a:lnTo>
                      <a:pt x="92558" y="391378"/>
                    </a:lnTo>
                    <a:lnTo>
                      <a:pt x="92852" y="423100"/>
                    </a:ln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43EFE62C-E52E-4565-A0A9-45247B61C6C8}"/>
                  </a:ext>
                </a:extLst>
              </p:cNvPr>
              <p:cNvSpPr/>
              <p:nvPr/>
            </p:nvSpPr>
            <p:spPr>
              <a:xfrm>
                <a:off x="7693489" y="2493865"/>
                <a:ext cx="56381" cy="151489"/>
              </a:xfrm>
              <a:custGeom>
                <a:avLst/>
                <a:gdLst>
                  <a:gd name="connsiteX0" fmla="*/ 22659 w 56381"/>
                  <a:gd name="connsiteY0" fmla="*/ 149842 h 151489"/>
                  <a:gd name="connsiteX1" fmla="*/ 50143 w 56381"/>
                  <a:gd name="connsiteY1" fmla="*/ 112646 h 151489"/>
                  <a:gd name="connsiteX2" fmla="*/ 55440 w 56381"/>
                  <a:gd name="connsiteY2" fmla="*/ 90223 h 151489"/>
                  <a:gd name="connsiteX3" fmla="*/ 52733 w 56381"/>
                  <a:gd name="connsiteY3" fmla="*/ 79217 h 151489"/>
                  <a:gd name="connsiteX4" fmla="*/ 46495 w 56381"/>
                  <a:gd name="connsiteY4" fmla="*/ 69271 h 151489"/>
                  <a:gd name="connsiteX5" fmla="*/ 38432 w 56381"/>
                  <a:gd name="connsiteY5" fmla="*/ 23424 h 151489"/>
                  <a:gd name="connsiteX6" fmla="*/ 22011 w 56381"/>
                  <a:gd name="connsiteY6" fmla="*/ 7180 h 151489"/>
                  <a:gd name="connsiteX7" fmla="*/ 0 w 56381"/>
                  <a:gd name="connsiteY7" fmla="*/ 0 h 151489"/>
                  <a:gd name="connsiteX8" fmla="*/ 22070 w 56381"/>
                  <a:gd name="connsiteY8" fmla="*/ 7004 h 151489"/>
                  <a:gd name="connsiteX9" fmla="*/ 31428 w 56381"/>
                  <a:gd name="connsiteY9" fmla="*/ 14478 h 151489"/>
                  <a:gd name="connsiteX10" fmla="*/ 35489 w 56381"/>
                  <a:gd name="connsiteY10" fmla="*/ 18716 h 151489"/>
                  <a:gd name="connsiteX11" fmla="*/ 38785 w 56381"/>
                  <a:gd name="connsiteY11" fmla="*/ 23600 h 151489"/>
                  <a:gd name="connsiteX12" fmla="*/ 47201 w 56381"/>
                  <a:gd name="connsiteY12" fmla="*/ 69330 h 151489"/>
                  <a:gd name="connsiteX13" fmla="*/ 53498 w 56381"/>
                  <a:gd name="connsiteY13" fmla="*/ 79217 h 151489"/>
                  <a:gd name="connsiteX14" fmla="*/ 56382 w 56381"/>
                  <a:gd name="connsiteY14" fmla="*/ 90635 h 151489"/>
                  <a:gd name="connsiteX15" fmla="*/ 51144 w 56381"/>
                  <a:gd name="connsiteY15" fmla="*/ 113529 h 151489"/>
                  <a:gd name="connsiteX16" fmla="*/ 23600 w 56381"/>
                  <a:gd name="connsiteY16" fmla="*/ 151490 h 15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381" h="151489">
                    <a:moveTo>
                      <a:pt x="22659" y="149842"/>
                    </a:moveTo>
                    <a:cubicBezTo>
                      <a:pt x="34365" y="139544"/>
                      <a:pt x="43734" y="126862"/>
                      <a:pt x="50143" y="112646"/>
                    </a:cubicBezTo>
                    <a:cubicBezTo>
                      <a:pt x="53469" y="105627"/>
                      <a:pt x="55270" y="97987"/>
                      <a:pt x="55440" y="90223"/>
                    </a:cubicBezTo>
                    <a:cubicBezTo>
                      <a:pt x="55493" y="86383"/>
                      <a:pt x="54563" y="82594"/>
                      <a:pt x="52733" y="79217"/>
                    </a:cubicBezTo>
                    <a:cubicBezTo>
                      <a:pt x="50455" y="76029"/>
                      <a:pt x="48372" y="72708"/>
                      <a:pt x="46495" y="69271"/>
                    </a:cubicBezTo>
                    <a:cubicBezTo>
                      <a:pt x="39962" y="54499"/>
                      <a:pt x="46495" y="37490"/>
                      <a:pt x="38432" y="23424"/>
                    </a:cubicBezTo>
                    <a:cubicBezTo>
                      <a:pt x="34353" y="16759"/>
                      <a:pt x="28721" y="11184"/>
                      <a:pt x="22011" y="7180"/>
                    </a:cubicBezTo>
                    <a:cubicBezTo>
                      <a:pt x="15502" y="2756"/>
                      <a:pt x="7869" y="266"/>
                      <a:pt x="0" y="0"/>
                    </a:cubicBezTo>
                    <a:cubicBezTo>
                      <a:pt x="7869" y="202"/>
                      <a:pt x="15526" y="2631"/>
                      <a:pt x="22070" y="7004"/>
                    </a:cubicBezTo>
                    <a:cubicBezTo>
                      <a:pt x="25401" y="9218"/>
                      <a:pt x="28532" y="11720"/>
                      <a:pt x="31428" y="14478"/>
                    </a:cubicBezTo>
                    <a:cubicBezTo>
                      <a:pt x="32899" y="15773"/>
                      <a:pt x="34135" y="17362"/>
                      <a:pt x="35489" y="18716"/>
                    </a:cubicBezTo>
                    <a:cubicBezTo>
                      <a:pt x="36707" y="20259"/>
                      <a:pt x="37808" y="21892"/>
                      <a:pt x="38785" y="23600"/>
                    </a:cubicBezTo>
                    <a:cubicBezTo>
                      <a:pt x="46907" y="37843"/>
                      <a:pt x="40609" y="55028"/>
                      <a:pt x="47201" y="69330"/>
                    </a:cubicBezTo>
                    <a:cubicBezTo>
                      <a:pt x="49078" y="72760"/>
                      <a:pt x="51185" y="76063"/>
                      <a:pt x="53498" y="79217"/>
                    </a:cubicBezTo>
                    <a:cubicBezTo>
                      <a:pt x="55376" y="82730"/>
                      <a:pt x="56370" y="86650"/>
                      <a:pt x="56382" y="90635"/>
                    </a:cubicBezTo>
                    <a:cubicBezTo>
                      <a:pt x="56282" y="98552"/>
                      <a:pt x="54499" y="106357"/>
                      <a:pt x="51144" y="113529"/>
                    </a:cubicBezTo>
                    <a:cubicBezTo>
                      <a:pt x="44764" y="127995"/>
                      <a:pt x="35371" y="140936"/>
                      <a:pt x="23600" y="15149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EBF5A029-91A3-4A13-8100-FE3A9C5F77AB}"/>
                  </a:ext>
                </a:extLst>
              </p:cNvPr>
              <p:cNvSpPr/>
              <p:nvPr/>
            </p:nvSpPr>
            <p:spPr>
              <a:xfrm>
                <a:off x="7695490" y="2511875"/>
                <a:ext cx="41433" cy="26425"/>
              </a:xfrm>
              <a:custGeom>
                <a:avLst/>
                <a:gdLst>
                  <a:gd name="connsiteX0" fmla="*/ 0 w 41433"/>
                  <a:gd name="connsiteY0" fmla="*/ 0 h 26425"/>
                  <a:gd name="connsiteX1" fmla="*/ 10476 w 41433"/>
                  <a:gd name="connsiteY1" fmla="*/ 7121 h 26425"/>
                  <a:gd name="connsiteX2" fmla="*/ 22953 w 41433"/>
                  <a:gd name="connsiteY2" fmla="*/ 10299 h 26425"/>
                  <a:gd name="connsiteX3" fmla="*/ 34724 w 41433"/>
                  <a:gd name="connsiteY3" fmla="*/ 15479 h 26425"/>
                  <a:gd name="connsiteX4" fmla="*/ 41433 w 41433"/>
                  <a:gd name="connsiteY4" fmla="*/ 26425 h 26425"/>
                  <a:gd name="connsiteX5" fmla="*/ 40845 w 41433"/>
                  <a:gd name="connsiteY5" fmla="*/ 26425 h 26425"/>
                  <a:gd name="connsiteX6" fmla="*/ 34430 w 41433"/>
                  <a:gd name="connsiteY6" fmla="*/ 15773 h 26425"/>
                  <a:gd name="connsiteX7" fmla="*/ 22659 w 41433"/>
                  <a:gd name="connsiteY7" fmla="*/ 10535 h 26425"/>
                  <a:gd name="connsiteX8" fmla="*/ 10182 w 41433"/>
                  <a:gd name="connsiteY8" fmla="*/ 7239 h 26425"/>
                  <a:gd name="connsiteX9" fmla="*/ 0 w 41433"/>
                  <a:gd name="connsiteY9" fmla="*/ 0 h 2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433" h="26425">
                    <a:moveTo>
                      <a:pt x="0" y="0"/>
                    </a:moveTo>
                    <a:cubicBezTo>
                      <a:pt x="2690" y="3384"/>
                      <a:pt x="6339" y="5868"/>
                      <a:pt x="10476" y="7121"/>
                    </a:cubicBezTo>
                    <a:cubicBezTo>
                      <a:pt x="14572" y="8415"/>
                      <a:pt x="18739" y="9476"/>
                      <a:pt x="22953" y="10299"/>
                    </a:cubicBezTo>
                    <a:cubicBezTo>
                      <a:pt x="27226" y="11094"/>
                      <a:pt x="31251" y="12867"/>
                      <a:pt x="34724" y="15479"/>
                    </a:cubicBezTo>
                    <a:cubicBezTo>
                      <a:pt x="38167" y="18236"/>
                      <a:pt x="40539" y="22107"/>
                      <a:pt x="41433" y="26425"/>
                    </a:cubicBezTo>
                    <a:lnTo>
                      <a:pt x="40845" y="26425"/>
                    </a:lnTo>
                    <a:cubicBezTo>
                      <a:pt x="40032" y="22227"/>
                      <a:pt x="37761" y="18453"/>
                      <a:pt x="34430" y="15773"/>
                    </a:cubicBezTo>
                    <a:cubicBezTo>
                      <a:pt x="30969" y="13127"/>
                      <a:pt x="26937" y="11332"/>
                      <a:pt x="22659" y="10535"/>
                    </a:cubicBezTo>
                    <a:cubicBezTo>
                      <a:pt x="18445" y="9664"/>
                      <a:pt x="14278" y="8564"/>
                      <a:pt x="10182" y="7239"/>
                    </a:cubicBezTo>
                    <a:cubicBezTo>
                      <a:pt x="6144" y="5888"/>
                      <a:pt x="2601" y="3368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7F9C50C0-075E-4817-9675-2E70000D460F}"/>
                  </a:ext>
                </a:extLst>
              </p:cNvPr>
              <p:cNvSpPr/>
              <p:nvPr/>
            </p:nvSpPr>
            <p:spPr>
              <a:xfrm>
                <a:off x="7756815" y="2522822"/>
                <a:ext cx="28289" cy="62443"/>
              </a:xfrm>
              <a:custGeom>
                <a:avLst/>
                <a:gdLst>
                  <a:gd name="connsiteX0" fmla="*/ 22953 w 28289"/>
                  <a:gd name="connsiteY0" fmla="*/ 62032 h 62443"/>
                  <a:gd name="connsiteX1" fmla="*/ 27426 w 28289"/>
                  <a:gd name="connsiteY1" fmla="*/ 45376 h 62443"/>
                  <a:gd name="connsiteX2" fmla="*/ 19422 w 28289"/>
                  <a:gd name="connsiteY2" fmla="*/ 29545 h 62443"/>
                  <a:gd name="connsiteX3" fmla="*/ 13536 w 28289"/>
                  <a:gd name="connsiteY3" fmla="*/ 22600 h 62443"/>
                  <a:gd name="connsiteX4" fmla="*/ 10594 w 28289"/>
                  <a:gd name="connsiteY4" fmla="*/ 14007 h 62443"/>
                  <a:gd name="connsiteX5" fmla="*/ 0 w 28289"/>
                  <a:gd name="connsiteY5" fmla="*/ 0 h 62443"/>
                  <a:gd name="connsiteX6" fmla="*/ 10711 w 28289"/>
                  <a:gd name="connsiteY6" fmla="*/ 14007 h 62443"/>
                  <a:gd name="connsiteX7" fmla="*/ 13772 w 28289"/>
                  <a:gd name="connsiteY7" fmla="*/ 22482 h 62443"/>
                  <a:gd name="connsiteX8" fmla="*/ 19657 w 28289"/>
                  <a:gd name="connsiteY8" fmla="*/ 29368 h 62443"/>
                  <a:gd name="connsiteX9" fmla="*/ 27897 w 28289"/>
                  <a:gd name="connsiteY9" fmla="*/ 45317 h 62443"/>
                  <a:gd name="connsiteX10" fmla="*/ 23424 w 28289"/>
                  <a:gd name="connsiteY10" fmla="*/ 62444 h 6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89" h="62443">
                    <a:moveTo>
                      <a:pt x="22953" y="62032"/>
                    </a:moveTo>
                    <a:cubicBezTo>
                      <a:pt x="26979" y="57491"/>
                      <a:pt x="28638" y="51323"/>
                      <a:pt x="27426" y="45376"/>
                    </a:cubicBezTo>
                    <a:cubicBezTo>
                      <a:pt x="26190" y="39490"/>
                      <a:pt x="23430" y="34030"/>
                      <a:pt x="19422" y="29545"/>
                    </a:cubicBezTo>
                    <a:cubicBezTo>
                      <a:pt x="17297" y="27371"/>
                      <a:pt x="15331" y="25050"/>
                      <a:pt x="13536" y="22600"/>
                    </a:cubicBezTo>
                    <a:cubicBezTo>
                      <a:pt x="12206" y="19867"/>
                      <a:pt x="11218" y="16981"/>
                      <a:pt x="10594" y="14007"/>
                    </a:cubicBezTo>
                    <a:cubicBezTo>
                      <a:pt x="9081" y="8107"/>
                      <a:pt x="5268" y="3060"/>
                      <a:pt x="0" y="0"/>
                    </a:cubicBezTo>
                    <a:cubicBezTo>
                      <a:pt x="5321" y="3026"/>
                      <a:pt x="9187" y="8081"/>
                      <a:pt x="10711" y="14007"/>
                    </a:cubicBezTo>
                    <a:cubicBezTo>
                      <a:pt x="11365" y="16951"/>
                      <a:pt x="12395" y="19800"/>
                      <a:pt x="13772" y="22482"/>
                    </a:cubicBezTo>
                    <a:cubicBezTo>
                      <a:pt x="15567" y="24915"/>
                      <a:pt x="17533" y="27216"/>
                      <a:pt x="19657" y="29368"/>
                    </a:cubicBezTo>
                    <a:cubicBezTo>
                      <a:pt x="23771" y="33859"/>
                      <a:pt x="26614" y="39364"/>
                      <a:pt x="27897" y="45317"/>
                    </a:cubicBezTo>
                    <a:cubicBezTo>
                      <a:pt x="29115" y="51410"/>
                      <a:pt x="27461" y="57724"/>
                      <a:pt x="23424" y="624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6B5CE0C-9326-4020-9E5B-1EC867251A9D}"/>
                  </a:ext>
                </a:extLst>
              </p:cNvPr>
              <p:cNvSpPr/>
              <p:nvPr/>
            </p:nvSpPr>
            <p:spPr>
              <a:xfrm>
                <a:off x="7673714" y="2512934"/>
                <a:ext cx="32875" cy="146369"/>
              </a:xfrm>
              <a:custGeom>
                <a:avLst/>
                <a:gdLst>
                  <a:gd name="connsiteX0" fmla="*/ 16597 w 32875"/>
                  <a:gd name="connsiteY0" fmla="*/ 145192 h 146369"/>
                  <a:gd name="connsiteX1" fmla="*/ 28721 w 32875"/>
                  <a:gd name="connsiteY1" fmla="*/ 129596 h 146369"/>
                  <a:gd name="connsiteX2" fmla="*/ 31663 w 32875"/>
                  <a:gd name="connsiteY2" fmla="*/ 120179 h 146369"/>
                  <a:gd name="connsiteX3" fmla="*/ 28780 w 32875"/>
                  <a:gd name="connsiteY3" fmla="*/ 111175 h 146369"/>
                  <a:gd name="connsiteX4" fmla="*/ 21835 w 32875"/>
                  <a:gd name="connsiteY4" fmla="*/ 103936 h 146369"/>
                  <a:gd name="connsiteX5" fmla="*/ 16597 w 32875"/>
                  <a:gd name="connsiteY5" fmla="*/ 95108 h 146369"/>
                  <a:gd name="connsiteX6" fmla="*/ 17068 w 32875"/>
                  <a:gd name="connsiteY6" fmla="*/ 74921 h 146369"/>
                  <a:gd name="connsiteX7" fmla="*/ 21246 w 32875"/>
                  <a:gd name="connsiteY7" fmla="*/ 55205 h 146369"/>
                  <a:gd name="connsiteX8" fmla="*/ 19127 w 32875"/>
                  <a:gd name="connsiteY8" fmla="*/ 35312 h 146369"/>
                  <a:gd name="connsiteX9" fmla="*/ 8652 w 32875"/>
                  <a:gd name="connsiteY9" fmla="*/ 18186 h 146369"/>
                  <a:gd name="connsiteX10" fmla="*/ 0 w 32875"/>
                  <a:gd name="connsiteY10" fmla="*/ 0 h 146369"/>
                  <a:gd name="connsiteX11" fmla="*/ 8769 w 32875"/>
                  <a:gd name="connsiteY11" fmla="*/ 18068 h 146369"/>
                  <a:gd name="connsiteX12" fmla="*/ 19481 w 32875"/>
                  <a:gd name="connsiteY12" fmla="*/ 35195 h 146369"/>
                  <a:gd name="connsiteX13" fmla="*/ 21776 w 32875"/>
                  <a:gd name="connsiteY13" fmla="*/ 55264 h 146369"/>
                  <a:gd name="connsiteX14" fmla="*/ 17833 w 32875"/>
                  <a:gd name="connsiteY14" fmla="*/ 75097 h 146369"/>
                  <a:gd name="connsiteX15" fmla="*/ 17480 w 32875"/>
                  <a:gd name="connsiteY15" fmla="*/ 94872 h 146369"/>
                  <a:gd name="connsiteX16" fmla="*/ 29662 w 32875"/>
                  <a:gd name="connsiteY16" fmla="*/ 110527 h 146369"/>
                  <a:gd name="connsiteX17" fmla="*/ 32840 w 32875"/>
                  <a:gd name="connsiteY17" fmla="*/ 120297 h 146369"/>
                  <a:gd name="connsiteX18" fmla="*/ 29898 w 32875"/>
                  <a:gd name="connsiteY18" fmla="*/ 130126 h 146369"/>
                  <a:gd name="connsiteX19" fmla="*/ 17538 w 32875"/>
                  <a:gd name="connsiteY19" fmla="*/ 146369 h 146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2875" h="146369">
                    <a:moveTo>
                      <a:pt x="16597" y="145192"/>
                    </a:moveTo>
                    <a:cubicBezTo>
                      <a:pt x="21747" y="140958"/>
                      <a:pt x="25890" y="135630"/>
                      <a:pt x="28721" y="129596"/>
                    </a:cubicBezTo>
                    <a:cubicBezTo>
                      <a:pt x="30239" y="126650"/>
                      <a:pt x="31234" y="123465"/>
                      <a:pt x="31663" y="120179"/>
                    </a:cubicBezTo>
                    <a:cubicBezTo>
                      <a:pt x="31928" y="116915"/>
                      <a:pt x="30892" y="113678"/>
                      <a:pt x="28780" y="111175"/>
                    </a:cubicBezTo>
                    <a:cubicBezTo>
                      <a:pt x="26584" y="108647"/>
                      <a:pt x="24271" y="106231"/>
                      <a:pt x="21835" y="103936"/>
                    </a:cubicBezTo>
                    <a:cubicBezTo>
                      <a:pt x="19398" y="101461"/>
                      <a:pt x="17603" y="98431"/>
                      <a:pt x="16597" y="95108"/>
                    </a:cubicBezTo>
                    <a:cubicBezTo>
                      <a:pt x="14984" y="88453"/>
                      <a:pt x="15149" y="81493"/>
                      <a:pt x="17068" y="74921"/>
                    </a:cubicBezTo>
                    <a:cubicBezTo>
                      <a:pt x="18975" y="68469"/>
                      <a:pt x="20375" y="61877"/>
                      <a:pt x="21246" y="55205"/>
                    </a:cubicBezTo>
                    <a:cubicBezTo>
                      <a:pt x="21935" y="48499"/>
                      <a:pt x="21211" y="41723"/>
                      <a:pt x="19127" y="35312"/>
                    </a:cubicBezTo>
                    <a:cubicBezTo>
                      <a:pt x="16579" y="29077"/>
                      <a:pt x="13042" y="23294"/>
                      <a:pt x="8652" y="18186"/>
                    </a:cubicBezTo>
                    <a:cubicBezTo>
                      <a:pt x="4697" y="12694"/>
                      <a:pt x="1766" y="6533"/>
                      <a:pt x="0" y="0"/>
                    </a:cubicBezTo>
                    <a:cubicBezTo>
                      <a:pt x="1836" y="6493"/>
                      <a:pt x="4803" y="12609"/>
                      <a:pt x="8769" y="18068"/>
                    </a:cubicBezTo>
                    <a:cubicBezTo>
                      <a:pt x="13254" y="23150"/>
                      <a:pt x="16873" y="28936"/>
                      <a:pt x="19481" y="35195"/>
                    </a:cubicBezTo>
                    <a:cubicBezTo>
                      <a:pt x="21652" y="41648"/>
                      <a:pt x="22435" y="48487"/>
                      <a:pt x="21776" y="55264"/>
                    </a:cubicBezTo>
                    <a:cubicBezTo>
                      <a:pt x="20993" y="61970"/>
                      <a:pt x="19675" y="68603"/>
                      <a:pt x="17833" y="75097"/>
                    </a:cubicBezTo>
                    <a:cubicBezTo>
                      <a:pt x="15955" y="81540"/>
                      <a:pt x="15832" y="88367"/>
                      <a:pt x="17480" y="94872"/>
                    </a:cubicBezTo>
                    <a:cubicBezTo>
                      <a:pt x="19245" y="101523"/>
                      <a:pt x="25307" y="105231"/>
                      <a:pt x="29662" y="110527"/>
                    </a:cubicBezTo>
                    <a:cubicBezTo>
                      <a:pt x="31952" y="113246"/>
                      <a:pt x="33094" y="116751"/>
                      <a:pt x="32840" y="120297"/>
                    </a:cubicBezTo>
                    <a:cubicBezTo>
                      <a:pt x="32434" y="123719"/>
                      <a:pt x="31440" y="127045"/>
                      <a:pt x="29898" y="130126"/>
                    </a:cubicBezTo>
                    <a:cubicBezTo>
                      <a:pt x="27032" y="136389"/>
                      <a:pt x="22812" y="141937"/>
                      <a:pt x="17538" y="14636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6A1F291-6F36-4467-BFBD-FE217ACDCFDA}"/>
                  </a:ext>
                </a:extLst>
              </p:cNvPr>
              <p:cNvSpPr/>
              <p:nvPr/>
            </p:nvSpPr>
            <p:spPr>
              <a:xfrm>
                <a:off x="7696014" y="2545363"/>
                <a:ext cx="19823" cy="74450"/>
              </a:xfrm>
              <a:custGeom>
                <a:avLst/>
                <a:gdLst>
                  <a:gd name="connsiteX0" fmla="*/ 16426 w 19823"/>
                  <a:gd name="connsiteY0" fmla="*/ 0 h 74450"/>
                  <a:gd name="connsiteX1" fmla="*/ 17897 w 19823"/>
                  <a:gd name="connsiteY1" fmla="*/ 19304 h 74450"/>
                  <a:gd name="connsiteX2" fmla="*/ 5361 w 19823"/>
                  <a:gd name="connsiteY2" fmla="*/ 35195 h 74450"/>
                  <a:gd name="connsiteX3" fmla="*/ 4125 w 19823"/>
                  <a:gd name="connsiteY3" fmla="*/ 45023 h 74450"/>
                  <a:gd name="connsiteX4" fmla="*/ 3125 w 19823"/>
                  <a:gd name="connsiteY4" fmla="*/ 55146 h 74450"/>
                  <a:gd name="connsiteX5" fmla="*/ 535 w 19823"/>
                  <a:gd name="connsiteY5" fmla="*/ 64857 h 74450"/>
                  <a:gd name="connsiteX6" fmla="*/ 3184 w 19823"/>
                  <a:gd name="connsiteY6" fmla="*/ 74038 h 74450"/>
                  <a:gd name="connsiteX7" fmla="*/ 2772 w 19823"/>
                  <a:gd name="connsiteY7" fmla="*/ 74450 h 74450"/>
                  <a:gd name="connsiteX8" fmla="*/ 182 w 19823"/>
                  <a:gd name="connsiteY8" fmla="*/ 64798 h 74450"/>
                  <a:gd name="connsiteX9" fmla="*/ 2889 w 19823"/>
                  <a:gd name="connsiteY9" fmla="*/ 54969 h 74450"/>
                  <a:gd name="connsiteX10" fmla="*/ 3949 w 19823"/>
                  <a:gd name="connsiteY10" fmla="*/ 45023 h 74450"/>
                  <a:gd name="connsiteX11" fmla="*/ 5244 w 19823"/>
                  <a:gd name="connsiteY11" fmla="*/ 35018 h 74450"/>
                  <a:gd name="connsiteX12" fmla="*/ 17897 w 19823"/>
                  <a:gd name="connsiteY12" fmla="*/ 19245 h 74450"/>
                  <a:gd name="connsiteX13" fmla="*/ 16426 w 19823"/>
                  <a:gd name="connsiteY13" fmla="*/ 0 h 7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823" h="74450">
                    <a:moveTo>
                      <a:pt x="16426" y="0"/>
                    </a:moveTo>
                    <a:cubicBezTo>
                      <a:pt x="20351" y="5702"/>
                      <a:pt x="20916" y="13073"/>
                      <a:pt x="17897" y="19304"/>
                    </a:cubicBezTo>
                    <a:cubicBezTo>
                      <a:pt x="14660" y="25189"/>
                      <a:pt x="8363" y="29074"/>
                      <a:pt x="5361" y="35195"/>
                    </a:cubicBezTo>
                    <a:cubicBezTo>
                      <a:pt x="4037" y="38291"/>
                      <a:pt x="3613" y="41696"/>
                      <a:pt x="4125" y="45023"/>
                    </a:cubicBezTo>
                    <a:cubicBezTo>
                      <a:pt x="4502" y="48430"/>
                      <a:pt x="4161" y="51878"/>
                      <a:pt x="3125" y="55146"/>
                    </a:cubicBezTo>
                    <a:cubicBezTo>
                      <a:pt x="1971" y="58299"/>
                      <a:pt x="1106" y="61549"/>
                      <a:pt x="535" y="64857"/>
                    </a:cubicBezTo>
                    <a:cubicBezTo>
                      <a:pt x="-36" y="68162"/>
                      <a:pt x="941" y="71545"/>
                      <a:pt x="3184" y="74038"/>
                    </a:cubicBezTo>
                    <a:lnTo>
                      <a:pt x="2772" y="74450"/>
                    </a:lnTo>
                    <a:cubicBezTo>
                      <a:pt x="518" y="71777"/>
                      <a:pt x="-430" y="68240"/>
                      <a:pt x="182" y="64798"/>
                    </a:cubicBezTo>
                    <a:cubicBezTo>
                      <a:pt x="812" y="61453"/>
                      <a:pt x="1718" y="58166"/>
                      <a:pt x="2889" y="54969"/>
                    </a:cubicBezTo>
                    <a:cubicBezTo>
                      <a:pt x="3919" y="51761"/>
                      <a:pt x="4278" y="48376"/>
                      <a:pt x="3949" y="45023"/>
                    </a:cubicBezTo>
                    <a:cubicBezTo>
                      <a:pt x="3437" y="41633"/>
                      <a:pt x="3884" y="38166"/>
                      <a:pt x="5244" y="35018"/>
                    </a:cubicBezTo>
                    <a:cubicBezTo>
                      <a:pt x="8363" y="29133"/>
                      <a:pt x="14660" y="25248"/>
                      <a:pt x="17897" y="19245"/>
                    </a:cubicBezTo>
                    <a:cubicBezTo>
                      <a:pt x="20916" y="13035"/>
                      <a:pt x="20357" y="5679"/>
                      <a:pt x="16426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8317A7FF-5CE9-4E97-82AB-74F59173D755}"/>
                  </a:ext>
                </a:extLst>
              </p:cNvPr>
              <p:cNvSpPr/>
              <p:nvPr/>
            </p:nvSpPr>
            <p:spPr>
              <a:xfrm>
                <a:off x="7700610" y="2534416"/>
                <a:ext cx="9960" cy="37960"/>
              </a:xfrm>
              <a:custGeom>
                <a:avLst/>
                <a:gdLst>
                  <a:gd name="connsiteX0" fmla="*/ 6945 w 9960"/>
                  <a:gd name="connsiteY0" fmla="*/ 37784 h 37960"/>
                  <a:gd name="connsiteX1" fmla="*/ 9652 w 9960"/>
                  <a:gd name="connsiteY1" fmla="*/ 28309 h 37960"/>
                  <a:gd name="connsiteX2" fmla="*/ 5179 w 9960"/>
                  <a:gd name="connsiteY2" fmla="*/ 19363 h 37960"/>
                  <a:gd name="connsiteX3" fmla="*/ 1471 w 9960"/>
                  <a:gd name="connsiteY3" fmla="*/ 10005 h 37960"/>
                  <a:gd name="connsiteX4" fmla="*/ 0 w 9960"/>
                  <a:gd name="connsiteY4" fmla="*/ 0 h 37960"/>
                  <a:gd name="connsiteX5" fmla="*/ 1530 w 9960"/>
                  <a:gd name="connsiteY5" fmla="*/ 10005 h 37960"/>
                  <a:gd name="connsiteX6" fmla="*/ 5297 w 9960"/>
                  <a:gd name="connsiteY6" fmla="*/ 19304 h 37960"/>
                  <a:gd name="connsiteX7" fmla="*/ 9887 w 9960"/>
                  <a:gd name="connsiteY7" fmla="*/ 28309 h 37960"/>
                  <a:gd name="connsiteX8" fmla="*/ 7180 w 9960"/>
                  <a:gd name="connsiteY8" fmla="*/ 37961 h 3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0" h="37960">
                    <a:moveTo>
                      <a:pt x="6945" y="37784"/>
                    </a:moveTo>
                    <a:cubicBezTo>
                      <a:pt x="9046" y="35097"/>
                      <a:pt x="10017" y="31699"/>
                      <a:pt x="9652" y="28309"/>
                    </a:cubicBezTo>
                    <a:cubicBezTo>
                      <a:pt x="8952" y="24993"/>
                      <a:pt x="7410" y="21914"/>
                      <a:pt x="5179" y="19363"/>
                    </a:cubicBezTo>
                    <a:cubicBezTo>
                      <a:pt x="3084" y="16656"/>
                      <a:pt x="1801" y="13412"/>
                      <a:pt x="1471" y="10005"/>
                    </a:cubicBezTo>
                    <a:cubicBezTo>
                      <a:pt x="1460" y="6618"/>
                      <a:pt x="959" y="3249"/>
                      <a:pt x="0" y="0"/>
                    </a:cubicBezTo>
                    <a:cubicBezTo>
                      <a:pt x="989" y="3244"/>
                      <a:pt x="1501" y="6614"/>
                      <a:pt x="1530" y="10005"/>
                    </a:cubicBezTo>
                    <a:cubicBezTo>
                      <a:pt x="1907" y="13392"/>
                      <a:pt x="3208" y="16610"/>
                      <a:pt x="5297" y="19304"/>
                    </a:cubicBezTo>
                    <a:cubicBezTo>
                      <a:pt x="7598" y="21846"/>
                      <a:pt x="9181" y="24953"/>
                      <a:pt x="9887" y="28309"/>
                    </a:cubicBezTo>
                    <a:cubicBezTo>
                      <a:pt x="10246" y="31753"/>
                      <a:pt x="9281" y="35206"/>
                      <a:pt x="7180" y="3796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80C389F5-82DC-468A-9F34-953E59FD93CE}"/>
                  </a:ext>
                </a:extLst>
              </p:cNvPr>
              <p:cNvSpPr/>
              <p:nvPr/>
            </p:nvSpPr>
            <p:spPr>
              <a:xfrm>
                <a:off x="7465053" y="3434697"/>
                <a:ext cx="240265" cy="290390"/>
              </a:xfrm>
              <a:custGeom>
                <a:avLst/>
                <a:gdLst>
                  <a:gd name="connsiteX0" fmla="*/ 240266 w 240265"/>
                  <a:gd name="connsiteY0" fmla="*/ 93936 h 290390"/>
                  <a:gd name="connsiteX1" fmla="*/ 217430 w 240265"/>
                  <a:gd name="connsiteY1" fmla="*/ 123069 h 290390"/>
                  <a:gd name="connsiteX2" fmla="*/ 208838 w 240265"/>
                  <a:gd name="connsiteY2" fmla="*/ 127718 h 290390"/>
                  <a:gd name="connsiteX3" fmla="*/ 199068 w 240265"/>
                  <a:gd name="connsiteY3" fmla="*/ 128425 h 290390"/>
                  <a:gd name="connsiteX4" fmla="*/ 194477 w 240265"/>
                  <a:gd name="connsiteY4" fmla="*/ 128013 h 290390"/>
                  <a:gd name="connsiteX5" fmla="*/ 189593 w 240265"/>
                  <a:gd name="connsiteY5" fmla="*/ 126835 h 290390"/>
                  <a:gd name="connsiteX6" fmla="*/ 181235 w 240265"/>
                  <a:gd name="connsiteY6" fmla="*/ 122068 h 290390"/>
                  <a:gd name="connsiteX7" fmla="*/ 136918 w 240265"/>
                  <a:gd name="connsiteY7" fmla="*/ 64039 h 290390"/>
                  <a:gd name="connsiteX8" fmla="*/ 83067 w 240265"/>
                  <a:gd name="connsiteY8" fmla="*/ 16544 h 290390"/>
                  <a:gd name="connsiteX9" fmla="*/ 50168 w 240265"/>
                  <a:gd name="connsiteY9" fmla="*/ 2948 h 290390"/>
                  <a:gd name="connsiteX10" fmla="*/ 32865 w 240265"/>
                  <a:gd name="connsiteY10" fmla="*/ 4478 h 290390"/>
                  <a:gd name="connsiteX11" fmla="*/ 18858 w 240265"/>
                  <a:gd name="connsiteY11" fmla="*/ 14719 h 290390"/>
                  <a:gd name="connsiteX12" fmla="*/ 6322 w 240265"/>
                  <a:gd name="connsiteY12" fmla="*/ 47913 h 290390"/>
                  <a:gd name="connsiteX13" fmla="*/ 2791 w 240265"/>
                  <a:gd name="connsiteY13" fmla="*/ 83990 h 290390"/>
                  <a:gd name="connsiteX14" fmla="*/ 5086 w 240265"/>
                  <a:gd name="connsiteY14" fmla="*/ 156321 h 290390"/>
                  <a:gd name="connsiteX15" fmla="*/ 16150 w 240265"/>
                  <a:gd name="connsiteY15" fmla="*/ 190692 h 290390"/>
                  <a:gd name="connsiteX16" fmla="*/ 34631 w 240265"/>
                  <a:gd name="connsiteY16" fmla="*/ 221943 h 290390"/>
                  <a:gd name="connsiteX17" fmla="*/ 49403 w 240265"/>
                  <a:gd name="connsiteY17" fmla="*/ 255078 h 290390"/>
                  <a:gd name="connsiteX18" fmla="*/ 45342 w 240265"/>
                  <a:gd name="connsiteY18" fmla="*/ 290390 h 290390"/>
                  <a:gd name="connsiteX19" fmla="*/ 49167 w 240265"/>
                  <a:gd name="connsiteY19" fmla="*/ 255078 h 290390"/>
                  <a:gd name="connsiteX20" fmla="*/ 34160 w 240265"/>
                  <a:gd name="connsiteY20" fmla="*/ 222179 h 290390"/>
                  <a:gd name="connsiteX21" fmla="*/ 15385 w 240265"/>
                  <a:gd name="connsiteY21" fmla="*/ 190986 h 290390"/>
                  <a:gd name="connsiteX22" fmla="*/ 4027 w 240265"/>
                  <a:gd name="connsiteY22" fmla="*/ 156439 h 290390"/>
                  <a:gd name="connsiteX23" fmla="*/ 1143 w 240265"/>
                  <a:gd name="connsiteY23" fmla="*/ 83813 h 290390"/>
                  <a:gd name="connsiteX24" fmla="*/ 4439 w 240265"/>
                  <a:gd name="connsiteY24" fmla="*/ 47559 h 290390"/>
                  <a:gd name="connsiteX25" fmla="*/ 17092 w 240265"/>
                  <a:gd name="connsiteY25" fmla="*/ 13307 h 290390"/>
                  <a:gd name="connsiteX26" fmla="*/ 32041 w 240265"/>
                  <a:gd name="connsiteY26" fmla="*/ 2242 h 290390"/>
                  <a:gd name="connsiteX27" fmla="*/ 50521 w 240265"/>
                  <a:gd name="connsiteY27" fmla="*/ 418 h 290390"/>
                  <a:gd name="connsiteX28" fmla="*/ 84480 w 240265"/>
                  <a:gd name="connsiteY28" fmla="*/ 14131 h 290390"/>
                  <a:gd name="connsiteX29" fmla="*/ 139508 w 240265"/>
                  <a:gd name="connsiteY29" fmla="*/ 61920 h 290390"/>
                  <a:gd name="connsiteX30" fmla="*/ 160637 w 240265"/>
                  <a:gd name="connsiteY30" fmla="*/ 91347 h 290390"/>
                  <a:gd name="connsiteX31" fmla="*/ 183589 w 240265"/>
                  <a:gd name="connsiteY31" fmla="*/ 118655 h 290390"/>
                  <a:gd name="connsiteX32" fmla="*/ 190887 w 240265"/>
                  <a:gd name="connsiteY32" fmla="*/ 122775 h 290390"/>
                  <a:gd name="connsiteX33" fmla="*/ 199362 w 240265"/>
                  <a:gd name="connsiteY33" fmla="*/ 124069 h 290390"/>
                  <a:gd name="connsiteX34" fmla="*/ 207602 w 240265"/>
                  <a:gd name="connsiteY34" fmla="*/ 123481 h 290390"/>
                  <a:gd name="connsiteX35" fmla="*/ 214900 w 240265"/>
                  <a:gd name="connsiteY35" fmla="*/ 119479 h 290390"/>
                  <a:gd name="connsiteX36" fmla="*/ 236264 w 240265"/>
                  <a:gd name="connsiteY36" fmla="*/ 91700 h 29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40265" h="290390">
                    <a:moveTo>
                      <a:pt x="240266" y="93936"/>
                    </a:moveTo>
                    <a:cubicBezTo>
                      <a:pt x="234934" y="105236"/>
                      <a:pt x="227130" y="115188"/>
                      <a:pt x="217430" y="123069"/>
                    </a:cubicBezTo>
                    <a:cubicBezTo>
                      <a:pt x="214859" y="125105"/>
                      <a:pt x="211951" y="126682"/>
                      <a:pt x="208838" y="127718"/>
                    </a:cubicBezTo>
                    <a:cubicBezTo>
                      <a:pt x="205660" y="128583"/>
                      <a:pt x="202340" y="128825"/>
                      <a:pt x="199068" y="128425"/>
                    </a:cubicBezTo>
                    <a:lnTo>
                      <a:pt x="194477" y="128013"/>
                    </a:lnTo>
                    <a:cubicBezTo>
                      <a:pt x="192806" y="127830"/>
                      <a:pt x="191164" y="127436"/>
                      <a:pt x="189593" y="126835"/>
                    </a:cubicBezTo>
                    <a:cubicBezTo>
                      <a:pt x="186556" y="125729"/>
                      <a:pt x="183731" y="124117"/>
                      <a:pt x="181235" y="122068"/>
                    </a:cubicBezTo>
                    <a:cubicBezTo>
                      <a:pt x="162284" y="105295"/>
                      <a:pt x="151808" y="82695"/>
                      <a:pt x="136918" y="64039"/>
                    </a:cubicBezTo>
                    <a:cubicBezTo>
                      <a:pt x="121970" y="45099"/>
                      <a:pt x="103725" y="29009"/>
                      <a:pt x="83067" y="16544"/>
                    </a:cubicBezTo>
                    <a:cubicBezTo>
                      <a:pt x="73121" y="9852"/>
                      <a:pt x="61933" y="5226"/>
                      <a:pt x="50168" y="2948"/>
                    </a:cubicBezTo>
                    <a:cubicBezTo>
                      <a:pt x="44365" y="2012"/>
                      <a:pt x="38415" y="2536"/>
                      <a:pt x="32865" y="4478"/>
                    </a:cubicBezTo>
                    <a:cubicBezTo>
                      <a:pt x="27333" y="6521"/>
                      <a:pt x="22477" y="10064"/>
                      <a:pt x="18858" y="14719"/>
                    </a:cubicBezTo>
                    <a:cubicBezTo>
                      <a:pt x="11966" y="24559"/>
                      <a:pt x="7658" y="35971"/>
                      <a:pt x="6322" y="47913"/>
                    </a:cubicBezTo>
                    <a:cubicBezTo>
                      <a:pt x="4497" y="59683"/>
                      <a:pt x="3791" y="71925"/>
                      <a:pt x="2791" y="83990"/>
                    </a:cubicBezTo>
                    <a:cubicBezTo>
                      <a:pt x="431" y="108097"/>
                      <a:pt x="1202" y="132409"/>
                      <a:pt x="5086" y="156321"/>
                    </a:cubicBezTo>
                    <a:cubicBezTo>
                      <a:pt x="7287" y="168204"/>
                      <a:pt x="11007" y="179757"/>
                      <a:pt x="16150" y="190692"/>
                    </a:cubicBezTo>
                    <a:cubicBezTo>
                      <a:pt x="21730" y="201444"/>
                      <a:pt x="27898" y="211873"/>
                      <a:pt x="34631" y="221943"/>
                    </a:cubicBezTo>
                    <a:cubicBezTo>
                      <a:pt x="41399" y="232072"/>
                      <a:pt x="46390" y="243278"/>
                      <a:pt x="49403" y="255078"/>
                    </a:cubicBezTo>
                    <a:cubicBezTo>
                      <a:pt x="52581" y="266937"/>
                      <a:pt x="51127" y="279561"/>
                      <a:pt x="45342" y="290390"/>
                    </a:cubicBezTo>
                    <a:cubicBezTo>
                      <a:pt x="51033" y="279526"/>
                      <a:pt x="52398" y="266908"/>
                      <a:pt x="49167" y="255078"/>
                    </a:cubicBezTo>
                    <a:cubicBezTo>
                      <a:pt x="46048" y="243348"/>
                      <a:pt x="40975" y="232225"/>
                      <a:pt x="34160" y="222179"/>
                    </a:cubicBezTo>
                    <a:cubicBezTo>
                      <a:pt x="27327" y="212138"/>
                      <a:pt x="21059" y="201727"/>
                      <a:pt x="15385" y="190986"/>
                    </a:cubicBezTo>
                    <a:cubicBezTo>
                      <a:pt x="10130" y="180004"/>
                      <a:pt x="6310" y="168392"/>
                      <a:pt x="4027" y="156439"/>
                    </a:cubicBezTo>
                    <a:cubicBezTo>
                      <a:pt x="-81" y="132456"/>
                      <a:pt x="-1053" y="108044"/>
                      <a:pt x="1143" y="83813"/>
                    </a:cubicBezTo>
                    <a:cubicBezTo>
                      <a:pt x="2084" y="71748"/>
                      <a:pt x="2673" y="59624"/>
                      <a:pt x="4439" y="47559"/>
                    </a:cubicBezTo>
                    <a:cubicBezTo>
                      <a:pt x="5727" y="35265"/>
                      <a:pt x="10077" y="23488"/>
                      <a:pt x="17092" y="13307"/>
                    </a:cubicBezTo>
                    <a:cubicBezTo>
                      <a:pt x="20971" y="8322"/>
                      <a:pt x="26138" y="4496"/>
                      <a:pt x="32041" y="2242"/>
                    </a:cubicBezTo>
                    <a:cubicBezTo>
                      <a:pt x="37956" y="117"/>
                      <a:pt x="44306" y="-512"/>
                      <a:pt x="50521" y="418"/>
                    </a:cubicBezTo>
                    <a:cubicBezTo>
                      <a:pt x="62645" y="2654"/>
                      <a:pt x="74198" y="7321"/>
                      <a:pt x="84480" y="14131"/>
                    </a:cubicBezTo>
                    <a:cubicBezTo>
                      <a:pt x="105543" y="26625"/>
                      <a:pt x="124188" y="42810"/>
                      <a:pt x="139508" y="61920"/>
                    </a:cubicBezTo>
                    <a:cubicBezTo>
                      <a:pt x="147218" y="71395"/>
                      <a:pt x="153751" y="81695"/>
                      <a:pt x="160637" y="91347"/>
                    </a:cubicBezTo>
                    <a:cubicBezTo>
                      <a:pt x="167040" y="101428"/>
                      <a:pt x="174756" y="110615"/>
                      <a:pt x="183589" y="118655"/>
                    </a:cubicBezTo>
                    <a:cubicBezTo>
                      <a:pt x="185779" y="120415"/>
                      <a:pt x="188245" y="121809"/>
                      <a:pt x="190887" y="122775"/>
                    </a:cubicBezTo>
                    <a:cubicBezTo>
                      <a:pt x="193642" y="123593"/>
                      <a:pt x="196490" y="124028"/>
                      <a:pt x="199362" y="124069"/>
                    </a:cubicBezTo>
                    <a:cubicBezTo>
                      <a:pt x="202123" y="124417"/>
                      <a:pt x="204918" y="124217"/>
                      <a:pt x="207602" y="123481"/>
                    </a:cubicBezTo>
                    <a:cubicBezTo>
                      <a:pt x="210250" y="122580"/>
                      <a:pt x="212716" y="121227"/>
                      <a:pt x="214900" y="119479"/>
                    </a:cubicBezTo>
                    <a:cubicBezTo>
                      <a:pt x="224010" y="111934"/>
                      <a:pt x="231308" y="102441"/>
                      <a:pt x="236264" y="9170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DB36DB07-6E2C-4917-86A5-5C9C2C8E0B57}"/>
                  </a:ext>
                </a:extLst>
              </p:cNvPr>
              <p:cNvSpPr/>
              <p:nvPr/>
            </p:nvSpPr>
            <p:spPr>
              <a:xfrm>
                <a:off x="7721327" y="3481786"/>
                <a:ext cx="141444" cy="225291"/>
              </a:xfrm>
              <a:custGeom>
                <a:avLst/>
                <a:gdLst>
                  <a:gd name="connsiteX0" fmla="*/ 4296 w 141444"/>
                  <a:gd name="connsiteY0" fmla="*/ 16184 h 225291"/>
                  <a:gd name="connsiteX1" fmla="*/ 13536 w 141444"/>
                  <a:gd name="connsiteY1" fmla="*/ 38784 h 225291"/>
                  <a:gd name="connsiteX2" fmla="*/ 19422 w 141444"/>
                  <a:gd name="connsiteY2" fmla="*/ 49083 h 225291"/>
                  <a:gd name="connsiteX3" fmla="*/ 28544 w 141444"/>
                  <a:gd name="connsiteY3" fmla="*/ 54321 h 225291"/>
                  <a:gd name="connsiteX4" fmla="*/ 39020 w 141444"/>
                  <a:gd name="connsiteY4" fmla="*/ 52497 h 225291"/>
                  <a:gd name="connsiteX5" fmla="*/ 48319 w 141444"/>
                  <a:gd name="connsiteY5" fmla="*/ 45081 h 225291"/>
                  <a:gd name="connsiteX6" fmla="*/ 64386 w 141444"/>
                  <a:gd name="connsiteY6" fmla="*/ 26601 h 225291"/>
                  <a:gd name="connsiteX7" fmla="*/ 82042 w 141444"/>
                  <a:gd name="connsiteY7" fmla="*/ 8945 h 225291"/>
                  <a:gd name="connsiteX8" fmla="*/ 105584 w 141444"/>
                  <a:gd name="connsiteY8" fmla="*/ 117 h 225291"/>
                  <a:gd name="connsiteX9" fmla="*/ 128655 w 141444"/>
                  <a:gd name="connsiteY9" fmla="*/ 9533 h 225291"/>
                  <a:gd name="connsiteX10" fmla="*/ 137895 w 141444"/>
                  <a:gd name="connsiteY10" fmla="*/ 33075 h 225291"/>
                  <a:gd name="connsiteX11" fmla="*/ 141426 w 141444"/>
                  <a:gd name="connsiteY11" fmla="*/ 57676 h 225291"/>
                  <a:gd name="connsiteX12" fmla="*/ 138483 w 141444"/>
                  <a:gd name="connsiteY12" fmla="*/ 82336 h 225291"/>
                  <a:gd name="connsiteX13" fmla="*/ 124594 w 141444"/>
                  <a:gd name="connsiteY13" fmla="*/ 129419 h 225291"/>
                  <a:gd name="connsiteX14" fmla="*/ 137895 w 141444"/>
                  <a:gd name="connsiteY14" fmla="*/ 225291 h 225291"/>
                  <a:gd name="connsiteX15" fmla="*/ 123534 w 141444"/>
                  <a:gd name="connsiteY15" fmla="*/ 129242 h 225291"/>
                  <a:gd name="connsiteX16" fmla="*/ 136894 w 141444"/>
                  <a:gd name="connsiteY16" fmla="*/ 81747 h 225291"/>
                  <a:gd name="connsiteX17" fmla="*/ 135776 w 141444"/>
                  <a:gd name="connsiteY17" fmla="*/ 33428 h 225291"/>
                  <a:gd name="connsiteX18" fmla="*/ 126712 w 141444"/>
                  <a:gd name="connsiteY18" fmla="*/ 11181 h 225291"/>
                  <a:gd name="connsiteX19" fmla="*/ 105760 w 141444"/>
                  <a:gd name="connsiteY19" fmla="*/ 3001 h 225291"/>
                  <a:gd name="connsiteX20" fmla="*/ 83867 w 141444"/>
                  <a:gd name="connsiteY20" fmla="*/ 11476 h 225291"/>
                  <a:gd name="connsiteX21" fmla="*/ 66976 w 141444"/>
                  <a:gd name="connsiteY21" fmla="*/ 29132 h 225291"/>
                  <a:gd name="connsiteX22" fmla="*/ 50909 w 141444"/>
                  <a:gd name="connsiteY22" fmla="*/ 48083 h 225291"/>
                  <a:gd name="connsiteX23" fmla="*/ 41021 w 141444"/>
                  <a:gd name="connsiteY23" fmla="*/ 56146 h 225291"/>
                  <a:gd name="connsiteX24" fmla="*/ 34665 w 141444"/>
                  <a:gd name="connsiteY24" fmla="*/ 58676 h 225291"/>
                  <a:gd name="connsiteX25" fmla="*/ 27897 w 141444"/>
                  <a:gd name="connsiteY25" fmla="*/ 58676 h 225291"/>
                  <a:gd name="connsiteX26" fmla="*/ 21482 w 141444"/>
                  <a:gd name="connsiteY26" fmla="*/ 56675 h 225291"/>
                  <a:gd name="connsiteX27" fmla="*/ 16244 w 141444"/>
                  <a:gd name="connsiteY27" fmla="*/ 51967 h 225291"/>
                  <a:gd name="connsiteX28" fmla="*/ 9652 w 141444"/>
                  <a:gd name="connsiteY28" fmla="*/ 41197 h 225291"/>
                  <a:gd name="connsiteX29" fmla="*/ 0 w 141444"/>
                  <a:gd name="connsiteY29" fmla="*/ 18244 h 22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41444" h="225291">
                    <a:moveTo>
                      <a:pt x="4296" y="16184"/>
                    </a:moveTo>
                    <a:cubicBezTo>
                      <a:pt x="6927" y="23894"/>
                      <a:pt x="10011" y="31439"/>
                      <a:pt x="13536" y="38784"/>
                    </a:cubicBezTo>
                    <a:cubicBezTo>
                      <a:pt x="15267" y="42344"/>
                      <a:pt x="17232" y="45782"/>
                      <a:pt x="19422" y="49083"/>
                    </a:cubicBezTo>
                    <a:cubicBezTo>
                      <a:pt x="21546" y="52085"/>
                      <a:pt x="24883" y="53997"/>
                      <a:pt x="28544" y="54321"/>
                    </a:cubicBezTo>
                    <a:cubicBezTo>
                      <a:pt x="32134" y="55251"/>
                      <a:pt x="35954" y="54586"/>
                      <a:pt x="39020" y="52497"/>
                    </a:cubicBezTo>
                    <a:cubicBezTo>
                      <a:pt x="42404" y="50402"/>
                      <a:pt x="45524" y="47912"/>
                      <a:pt x="48319" y="45081"/>
                    </a:cubicBezTo>
                    <a:cubicBezTo>
                      <a:pt x="53993" y="39208"/>
                      <a:pt x="59360" y="33040"/>
                      <a:pt x="64386" y="26601"/>
                    </a:cubicBezTo>
                    <a:cubicBezTo>
                      <a:pt x="69530" y="20015"/>
                      <a:pt x="75457" y="14089"/>
                      <a:pt x="82042" y="8945"/>
                    </a:cubicBezTo>
                    <a:cubicBezTo>
                      <a:pt x="88858" y="3766"/>
                      <a:pt x="97044" y="694"/>
                      <a:pt x="105584" y="117"/>
                    </a:cubicBezTo>
                    <a:cubicBezTo>
                      <a:pt x="114353" y="-701"/>
                      <a:pt x="122963" y="2812"/>
                      <a:pt x="128655" y="9533"/>
                    </a:cubicBezTo>
                    <a:cubicBezTo>
                      <a:pt x="133310" y="16666"/>
                      <a:pt x="136453" y="24677"/>
                      <a:pt x="137895" y="33075"/>
                    </a:cubicBezTo>
                    <a:cubicBezTo>
                      <a:pt x="139960" y="41126"/>
                      <a:pt x="141143" y="49372"/>
                      <a:pt x="141426" y="57676"/>
                    </a:cubicBezTo>
                    <a:cubicBezTo>
                      <a:pt x="141596" y="65992"/>
                      <a:pt x="140602" y="74290"/>
                      <a:pt x="138483" y="82336"/>
                    </a:cubicBezTo>
                    <a:cubicBezTo>
                      <a:pt x="134422" y="98344"/>
                      <a:pt x="127477" y="113410"/>
                      <a:pt x="124594" y="129419"/>
                    </a:cubicBezTo>
                    <a:cubicBezTo>
                      <a:pt x="118385" y="161971"/>
                      <a:pt x="123057" y="195659"/>
                      <a:pt x="137895" y="225291"/>
                    </a:cubicBezTo>
                    <a:cubicBezTo>
                      <a:pt x="122699" y="195717"/>
                      <a:pt x="117649" y="161965"/>
                      <a:pt x="123534" y="129242"/>
                    </a:cubicBezTo>
                    <a:cubicBezTo>
                      <a:pt x="126241" y="112881"/>
                      <a:pt x="133069" y="97638"/>
                      <a:pt x="136894" y="81747"/>
                    </a:cubicBezTo>
                    <a:cubicBezTo>
                      <a:pt x="140702" y="65815"/>
                      <a:pt x="140319" y="49166"/>
                      <a:pt x="135776" y="33428"/>
                    </a:cubicBezTo>
                    <a:cubicBezTo>
                      <a:pt x="134257" y="25483"/>
                      <a:pt x="131179" y="17926"/>
                      <a:pt x="126712" y="11181"/>
                    </a:cubicBezTo>
                    <a:cubicBezTo>
                      <a:pt x="121486" y="5190"/>
                      <a:pt x="113664" y="2136"/>
                      <a:pt x="105760" y="3001"/>
                    </a:cubicBezTo>
                    <a:cubicBezTo>
                      <a:pt x="97797" y="3642"/>
                      <a:pt x="90188" y="6585"/>
                      <a:pt x="83867" y="11476"/>
                    </a:cubicBezTo>
                    <a:cubicBezTo>
                      <a:pt x="77540" y="16655"/>
                      <a:pt x="71866" y="22581"/>
                      <a:pt x="66976" y="29132"/>
                    </a:cubicBezTo>
                    <a:cubicBezTo>
                      <a:pt x="61950" y="35717"/>
                      <a:pt x="56582" y="42044"/>
                      <a:pt x="50909" y="48083"/>
                    </a:cubicBezTo>
                    <a:cubicBezTo>
                      <a:pt x="47937" y="51143"/>
                      <a:pt x="44617" y="53850"/>
                      <a:pt x="41021" y="56146"/>
                    </a:cubicBezTo>
                    <a:cubicBezTo>
                      <a:pt x="39103" y="57423"/>
                      <a:pt x="36937" y="58282"/>
                      <a:pt x="34665" y="58676"/>
                    </a:cubicBezTo>
                    <a:cubicBezTo>
                      <a:pt x="32429" y="59088"/>
                      <a:pt x="30133" y="59088"/>
                      <a:pt x="27897" y="58676"/>
                    </a:cubicBezTo>
                    <a:cubicBezTo>
                      <a:pt x="25678" y="58306"/>
                      <a:pt x="23518" y="57635"/>
                      <a:pt x="21482" y="56675"/>
                    </a:cubicBezTo>
                    <a:cubicBezTo>
                      <a:pt x="19386" y="55545"/>
                      <a:pt x="17591" y="53927"/>
                      <a:pt x="16244" y="51967"/>
                    </a:cubicBezTo>
                    <a:cubicBezTo>
                      <a:pt x="13825" y="48518"/>
                      <a:pt x="11624" y="44922"/>
                      <a:pt x="9652" y="41197"/>
                    </a:cubicBezTo>
                    <a:cubicBezTo>
                      <a:pt x="5968" y="33752"/>
                      <a:pt x="2749" y="26083"/>
                      <a:pt x="0" y="182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315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9"/>
          <p:cNvPicPr preferRelativeResize="0"/>
          <p:nvPr/>
        </p:nvPicPr>
        <p:blipFill rotWithShape="1">
          <a:blip r:embed="rId3"/>
          <a:srcRect l="3327" t="6872" r="581" b="14456"/>
          <a:stretch/>
        </p:blipFill>
        <p:spPr>
          <a:xfrm>
            <a:off x="1257301" y="1639459"/>
            <a:ext cx="6533919" cy="2386012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685801" y="411414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pPr algn="ctr"/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Q1:</a:t>
              </a:r>
              <a:r>
                <a:rPr lang="en-US" sz="12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gender is exposed to be Cardiovascular Disease that has?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541" idx="3"/>
          </p:cNvCxnSpPr>
          <p:nvPr/>
        </p:nvCxnSpPr>
        <p:spPr>
          <a:xfrm flipH="1">
            <a:off x="7791220" y="799430"/>
            <a:ext cx="95479" cy="2033035"/>
          </a:xfrm>
          <a:prstGeom prst="bentConnector3">
            <a:avLst>
              <a:gd name="adj1" fmla="val -2394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9"/>
          <p:cNvPicPr preferRelativeResize="0"/>
          <p:nvPr/>
        </p:nvPicPr>
        <p:blipFill rotWithShape="1">
          <a:blip r:embed="rId3"/>
          <a:srcRect l="-748" r="-337"/>
          <a:stretch/>
        </p:blipFill>
        <p:spPr>
          <a:xfrm>
            <a:off x="689372" y="1436577"/>
            <a:ext cx="7765256" cy="2873477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Q2: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Is there a relationship between age and getting Cardiovascular Disease?</a:t>
              </a:r>
              <a:endParaRPr lang="en-US" sz="1800" dirty="0">
                <a:solidFill>
                  <a:schemeClr val="accent2"/>
                </a:solidFill>
                <a:latin typeface="Roboto"/>
                <a:ea typeface="Roboto"/>
              </a:endParaRPr>
            </a:p>
            <a:p>
              <a:r>
                <a:rPr lang="en-US" sz="1200" dirty="0">
                  <a:solidFill>
                    <a:srgbClr val="8A1E33"/>
                  </a:solidFill>
                  <a:latin typeface="Roboto"/>
                  <a:ea typeface="Roboto"/>
                </a:rPr>
                <a:t>            - what is the age that has the most patient number of Cardiovascular Disease?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541" idx="3"/>
          </p:cNvCxnSpPr>
          <p:nvPr/>
        </p:nvCxnSpPr>
        <p:spPr>
          <a:xfrm>
            <a:off x="8000999" y="564766"/>
            <a:ext cx="453629" cy="2308550"/>
          </a:xfrm>
          <a:prstGeom prst="bentConnector3">
            <a:avLst>
              <a:gd name="adj1" fmla="val 1503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547;p9">
            <a:extLst>
              <a:ext uri="{FF2B5EF4-FFF2-40B4-BE49-F238E27FC236}">
                <a16:creationId xmlns:a16="http://schemas.microsoft.com/office/drawing/2014/main" xmlns="" id="{7AC1CDFB-D8D0-4928-8074-59CC1256FA03}"/>
              </a:ext>
            </a:extLst>
          </p:cNvPr>
          <p:cNvCxnSpPr>
            <a:cxnSpLocks/>
            <a:stCxn id="546" idx="1"/>
          </p:cNvCxnSpPr>
          <p:nvPr/>
        </p:nvCxnSpPr>
        <p:spPr>
          <a:xfrm rot="10800000" flipV="1">
            <a:off x="185739" y="564765"/>
            <a:ext cx="614363" cy="3864359"/>
          </a:xfrm>
          <a:prstGeom prst="bentConnector2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547;p9">
            <a:extLst>
              <a:ext uri="{FF2B5EF4-FFF2-40B4-BE49-F238E27FC236}">
                <a16:creationId xmlns:a16="http://schemas.microsoft.com/office/drawing/2014/main" xmlns="" id="{7AC1CDFB-D8D0-4928-8074-59CC1256FA03}"/>
              </a:ext>
            </a:extLst>
          </p:cNvPr>
          <p:cNvCxnSpPr>
            <a:cxnSpLocks/>
          </p:cNvCxnSpPr>
          <p:nvPr/>
        </p:nvCxnSpPr>
        <p:spPr>
          <a:xfrm rot="5400000">
            <a:off x="-4857" y="33432"/>
            <a:ext cx="381192" cy="12700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Google Shape;541;p9">
            <a:extLst>
              <a:ext uri="{FF2B5EF4-FFF2-40B4-BE49-F238E27FC236}">
                <a16:creationId xmlns:a16="http://schemas.microsoft.com/office/drawing/2014/main" xmlns="" id="{E6C325B3-6608-46F4-81D9-DA7979147B66}"/>
              </a:ext>
            </a:extLst>
          </p:cNvPr>
          <p:cNvPicPr preferRelativeResize="0"/>
          <p:nvPr/>
        </p:nvPicPr>
        <p:blipFill rotWithShape="1">
          <a:blip r:embed="rId3"/>
          <a:srcRect l="-311" t="1097" r="-14" b="-1097"/>
          <a:stretch/>
        </p:blipFill>
        <p:spPr>
          <a:xfrm>
            <a:off x="472035" y="988694"/>
            <a:ext cx="7846497" cy="271018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xmlns="" id="{DECCAB0F-C0BE-4F05-8461-D60FF650F5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25" y="308212"/>
            <a:ext cx="860901" cy="500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Q3: 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BMI that have a lot of infection by Cardiovascular Disease?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13" idx="3"/>
          </p:cNvCxnSpPr>
          <p:nvPr/>
        </p:nvCxnSpPr>
        <p:spPr>
          <a:xfrm>
            <a:off x="8000999" y="564766"/>
            <a:ext cx="453629" cy="2200494"/>
          </a:xfrm>
          <a:prstGeom prst="bentConnector3">
            <a:avLst>
              <a:gd name="adj1" fmla="val 1503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oogle Shape;541;p9">
            <a:extLst>
              <a:ext uri="{FF2B5EF4-FFF2-40B4-BE49-F238E27FC236}">
                <a16:creationId xmlns:a16="http://schemas.microsoft.com/office/drawing/2014/main" xmlns="" id="{495ED7CA-32D9-4481-AFB5-0D0B36DD722C}"/>
              </a:ext>
            </a:extLst>
          </p:cNvPr>
          <p:cNvPicPr preferRelativeResize="0"/>
          <p:nvPr/>
        </p:nvPicPr>
        <p:blipFill rotWithShape="1">
          <a:blip r:embed="rId3"/>
          <a:srcRect t="-817" b="-213"/>
          <a:stretch/>
        </p:blipFill>
        <p:spPr>
          <a:xfrm>
            <a:off x="689372" y="1251593"/>
            <a:ext cx="7765256" cy="3027333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10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Q4: 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How many cholesterol patients have a Cardiovascular 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13" idx="3"/>
          </p:cNvCxnSpPr>
          <p:nvPr/>
        </p:nvCxnSpPr>
        <p:spPr>
          <a:xfrm>
            <a:off x="8000999" y="564766"/>
            <a:ext cx="453629" cy="2372079"/>
          </a:xfrm>
          <a:prstGeom prst="bentConnector3">
            <a:avLst>
              <a:gd name="adj1" fmla="val 1503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oogle Shape;541;p9">
            <a:extLst>
              <a:ext uri="{FF2B5EF4-FFF2-40B4-BE49-F238E27FC236}">
                <a16:creationId xmlns:a16="http://schemas.microsoft.com/office/drawing/2014/main" xmlns="" id="{495ED7CA-32D9-4481-AFB5-0D0B36DD722C}"/>
              </a:ext>
            </a:extLst>
          </p:cNvPr>
          <p:cNvPicPr preferRelativeResize="0"/>
          <p:nvPr/>
        </p:nvPicPr>
        <p:blipFill>
          <a:blip r:embed="rId3"/>
          <a:srcRect l="13128" r="13128"/>
          <a:stretch/>
        </p:blipFill>
        <p:spPr>
          <a:xfrm>
            <a:off x="689372" y="1018199"/>
            <a:ext cx="7765256" cy="3837292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266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Q5: 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SB pressure and DB pressure range that have a lot of cardiovascular?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13" idx="3"/>
          </p:cNvCxnSpPr>
          <p:nvPr/>
        </p:nvCxnSpPr>
        <p:spPr>
          <a:xfrm>
            <a:off x="8000999" y="564766"/>
            <a:ext cx="784639" cy="2202350"/>
          </a:xfrm>
          <a:prstGeom prst="bentConnector3">
            <a:avLst>
              <a:gd name="adj1" fmla="val 12913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oogle Shape;541;p9">
            <a:extLst>
              <a:ext uri="{FF2B5EF4-FFF2-40B4-BE49-F238E27FC236}">
                <a16:creationId xmlns:a16="http://schemas.microsoft.com/office/drawing/2014/main" xmlns="" id="{495ED7CA-32D9-4481-AFB5-0D0B36DD722C}"/>
              </a:ext>
            </a:extLst>
          </p:cNvPr>
          <p:cNvPicPr preferRelativeResize="0"/>
          <p:nvPr/>
        </p:nvPicPr>
        <p:blipFill rotWithShape="1">
          <a:blip r:embed="rId3"/>
          <a:srcRect l="10133" r="385"/>
          <a:stretch/>
        </p:blipFill>
        <p:spPr>
          <a:xfrm>
            <a:off x="358361" y="1545754"/>
            <a:ext cx="8427277" cy="2442723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9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04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Roboto"/>
                <a:ea typeface="Roboto"/>
                <a:sym typeface="Roboto"/>
              </a:rPr>
              <a:t>Tools</a:t>
            </a:r>
            <a:endParaRPr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F7D4348-B8A0-4F5E-8D75-86AE0A579135}"/>
              </a:ext>
            </a:extLst>
          </p:cNvPr>
          <p:cNvGrpSpPr/>
          <p:nvPr/>
        </p:nvGrpSpPr>
        <p:grpSpPr>
          <a:xfrm>
            <a:off x="7056071" y="2185113"/>
            <a:ext cx="1739319" cy="2318417"/>
            <a:chOff x="7056071" y="2185113"/>
            <a:chExt cx="1739319" cy="2318417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74684BBF-6EF2-4F9A-AF10-FC6909F7579F}"/>
                </a:ext>
              </a:extLst>
            </p:cNvPr>
            <p:cNvSpPr/>
            <p:nvPr/>
          </p:nvSpPr>
          <p:spPr>
            <a:xfrm>
              <a:off x="7177436" y="2472283"/>
              <a:ext cx="1084515" cy="1114986"/>
            </a:xfrm>
            <a:custGeom>
              <a:avLst/>
              <a:gdLst>
                <a:gd name="connsiteX0" fmla="*/ 1667981 w 1668521"/>
                <a:gd name="connsiteY0" fmla="*/ 1039944 h 1715400"/>
                <a:gd name="connsiteX1" fmla="*/ 1487064 w 1668521"/>
                <a:gd name="connsiteY1" fmla="*/ 632734 h 1715400"/>
                <a:gd name="connsiteX2" fmla="*/ 1229579 w 1668521"/>
                <a:gd name="connsiteY2" fmla="*/ 231469 h 1715400"/>
                <a:gd name="connsiteX3" fmla="*/ 910768 w 1668521"/>
                <a:gd name="connsiteY3" fmla="*/ 21714 h 1715400"/>
                <a:gd name="connsiteX4" fmla="*/ 325466 w 1668521"/>
                <a:gd name="connsiteY4" fmla="*/ 143365 h 1715400"/>
                <a:gd name="connsiteX5" fmla="*/ 51561 w 1668521"/>
                <a:gd name="connsiteY5" fmla="*/ 513791 h 1715400"/>
                <a:gd name="connsiteX6" fmla="*/ 61095 w 1668521"/>
                <a:gd name="connsiteY6" fmla="*/ 1203498 h 1715400"/>
                <a:gd name="connsiteX7" fmla="*/ 465833 w 1668521"/>
                <a:gd name="connsiteY7" fmla="*/ 1622949 h 1715400"/>
                <a:gd name="connsiteX8" fmla="*/ 1342284 w 1668521"/>
                <a:gd name="connsiteY8" fmla="*/ 1606470 h 1715400"/>
                <a:gd name="connsiteX9" fmla="*/ 1668510 w 1668521"/>
                <a:gd name="connsiteY9" fmla="*/ 1060601 h 1715400"/>
                <a:gd name="connsiteX10" fmla="*/ 1667981 w 1668521"/>
                <a:gd name="connsiteY10" fmla="*/ 1039944 h 1715400"/>
                <a:gd name="connsiteX11" fmla="*/ 1361941 w 1668521"/>
                <a:gd name="connsiteY11" fmla="*/ 269606 h 1715400"/>
                <a:gd name="connsiteX12" fmla="*/ 1410319 w 1668521"/>
                <a:gd name="connsiteY12" fmla="*/ 363772 h 1715400"/>
                <a:gd name="connsiteX13" fmla="*/ 1447985 w 1668521"/>
                <a:gd name="connsiteY13" fmla="*/ 426628 h 1715400"/>
                <a:gd name="connsiteX14" fmla="*/ 1552274 w 1668521"/>
                <a:gd name="connsiteY14" fmla="*/ 367245 h 1715400"/>
                <a:gd name="connsiteX15" fmla="*/ 1435567 w 1668521"/>
                <a:gd name="connsiteY15" fmla="*/ 25893 h 1715400"/>
                <a:gd name="connsiteX16" fmla="*/ 1310620 w 1668521"/>
                <a:gd name="connsiteY16" fmla="*/ 27717 h 1715400"/>
                <a:gd name="connsiteX17" fmla="*/ 1286255 w 1668521"/>
                <a:gd name="connsiteY17" fmla="*/ 134419 h 1715400"/>
                <a:gd name="connsiteX18" fmla="*/ 1340930 w 1668521"/>
                <a:gd name="connsiteY18" fmla="*/ 235824 h 1715400"/>
                <a:gd name="connsiteX19" fmla="*/ 1361882 w 1668521"/>
                <a:gd name="connsiteY19" fmla="*/ 269606 h 17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8521" h="1715400">
                  <a:moveTo>
                    <a:pt x="1667981" y="1039944"/>
                  </a:moveTo>
                  <a:cubicBezTo>
                    <a:pt x="1661389" y="887983"/>
                    <a:pt x="1593942" y="740437"/>
                    <a:pt x="1487064" y="632734"/>
                  </a:cubicBezTo>
                  <a:cubicBezTo>
                    <a:pt x="1375242" y="519970"/>
                    <a:pt x="1328159" y="356121"/>
                    <a:pt x="1229579" y="231469"/>
                  </a:cubicBezTo>
                  <a:cubicBezTo>
                    <a:pt x="1147183" y="127062"/>
                    <a:pt x="1037833" y="58792"/>
                    <a:pt x="910768" y="21714"/>
                  </a:cubicBezTo>
                  <a:cubicBezTo>
                    <a:pt x="716550" y="-35080"/>
                    <a:pt x="485490" y="24421"/>
                    <a:pt x="325466" y="143365"/>
                  </a:cubicBezTo>
                  <a:cubicBezTo>
                    <a:pt x="194517" y="240768"/>
                    <a:pt x="102823" y="361124"/>
                    <a:pt x="51561" y="513791"/>
                  </a:cubicBezTo>
                  <a:cubicBezTo>
                    <a:pt x="-12590" y="704595"/>
                    <a:pt x="-24949" y="1014695"/>
                    <a:pt x="61095" y="1203498"/>
                  </a:cubicBezTo>
                  <a:cubicBezTo>
                    <a:pt x="144609" y="1386357"/>
                    <a:pt x="250310" y="1524193"/>
                    <a:pt x="465833" y="1622949"/>
                  </a:cubicBezTo>
                  <a:cubicBezTo>
                    <a:pt x="770166" y="1762374"/>
                    <a:pt x="1123406" y="1733653"/>
                    <a:pt x="1342284" y="1606470"/>
                  </a:cubicBezTo>
                  <a:cubicBezTo>
                    <a:pt x="1561161" y="1479287"/>
                    <a:pt x="1669805" y="1260704"/>
                    <a:pt x="1668510" y="1060601"/>
                  </a:cubicBezTo>
                  <a:cubicBezTo>
                    <a:pt x="1668510" y="1053892"/>
                    <a:pt x="1668334" y="1046888"/>
                    <a:pt x="1667981" y="1039944"/>
                  </a:cubicBezTo>
                  <a:close/>
                  <a:moveTo>
                    <a:pt x="1361941" y="269606"/>
                  </a:moveTo>
                  <a:cubicBezTo>
                    <a:pt x="1379768" y="300093"/>
                    <a:pt x="1395917" y="331526"/>
                    <a:pt x="1410319" y="363772"/>
                  </a:cubicBezTo>
                  <a:cubicBezTo>
                    <a:pt x="1420383" y="386196"/>
                    <a:pt x="1430152" y="409678"/>
                    <a:pt x="1447985" y="426628"/>
                  </a:cubicBezTo>
                  <a:cubicBezTo>
                    <a:pt x="1500365" y="476183"/>
                    <a:pt x="1537031" y="414092"/>
                    <a:pt x="1552274" y="367245"/>
                  </a:cubicBezTo>
                  <a:cubicBezTo>
                    <a:pt x="1591412" y="247360"/>
                    <a:pt x="1555805" y="84746"/>
                    <a:pt x="1435567" y="25893"/>
                  </a:cubicBezTo>
                  <a:cubicBezTo>
                    <a:pt x="1395958" y="6412"/>
                    <a:pt x="1344285" y="-827"/>
                    <a:pt x="1310620" y="27717"/>
                  </a:cubicBezTo>
                  <a:cubicBezTo>
                    <a:pt x="1281193" y="52612"/>
                    <a:pt x="1275720" y="97282"/>
                    <a:pt x="1286255" y="134419"/>
                  </a:cubicBezTo>
                  <a:cubicBezTo>
                    <a:pt x="1296790" y="171556"/>
                    <a:pt x="1320037" y="203396"/>
                    <a:pt x="1340930" y="235824"/>
                  </a:cubicBezTo>
                  <a:cubicBezTo>
                    <a:pt x="1348151" y="246812"/>
                    <a:pt x="1355131" y="258071"/>
                    <a:pt x="1361882" y="269606"/>
                  </a:cubicBezTo>
                  <a:close/>
                </a:path>
              </a:pathLst>
            </a:custGeom>
            <a:solidFill>
              <a:srgbClr val="C53F3F">
                <a:alpha val="1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4864D425-F522-4853-A1DD-13B297D4F488}"/>
                </a:ext>
              </a:extLst>
            </p:cNvPr>
            <p:cNvSpPr/>
            <p:nvPr/>
          </p:nvSpPr>
          <p:spPr>
            <a:xfrm>
              <a:off x="7661685" y="4207214"/>
              <a:ext cx="591791" cy="296316"/>
            </a:xfrm>
            <a:custGeom>
              <a:avLst/>
              <a:gdLst>
                <a:gd name="connsiteX0" fmla="*/ 910468 w 910468"/>
                <a:gd name="connsiteY0" fmla="*/ 227941 h 455881"/>
                <a:gd name="connsiteX1" fmla="*/ 455234 w 910468"/>
                <a:gd name="connsiteY1" fmla="*/ 455882 h 455881"/>
                <a:gd name="connsiteX2" fmla="*/ 0 w 910468"/>
                <a:gd name="connsiteY2" fmla="*/ 227941 h 455881"/>
                <a:gd name="connsiteX3" fmla="*/ 455234 w 910468"/>
                <a:gd name="connsiteY3" fmla="*/ 0 h 455881"/>
                <a:gd name="connsiteX4" fmla="*/ 910468 w 910468"/>
                <a:gd name="connsiteY4" fmla="*/ 227941 h 45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468" h="455881">
                  <a:moveTo>
                    <a:pt x="910468" y="227941"/>
                  </a:moveTo>
                  <a:cubicBezTo>
                    <a:pt x="910468" y="353829"/>
                    <a:pt x="706653" y="455882"/>
                    <a:pt x="455234" y="455882"/>
                  </a:cubicBezTo>
                  <a:cubicBezTo>
                    <a:pt x="203815" y="455882"/>
                    <a:pt x="0" y="353829"/>
                    <a:pt x="0" y="227941"/>
                  </a:cubicBezTo>
                  <a:cubicBezTo>
                    <a:pt x="0" y="102053"/>
                    <a:pt x="203815" y="0"/>
                    <a:pt x="455234" y="0"/>
                  </a:cubicBezTo>
                  <a:cubicBezTo>
                    <a:pt x="706653" y="0"/>
                    <a:pt x="910468" y="102053"/>
                    <a:pt x="910468" y="227941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6">
              <a:extLst>
                <a:ext uri="{FF2B5EF4-FFF2-40B4-BE49-F238E27FC236}">
                  <a16:creationId xmlns:a16="http://schemas.microsoft.com/office/drawing/2014/main" xmlns="" id="{3F6E037B-421F-4E2C-9BE2-1AF5120149FA}"/>
                </a:ext>
              </a:extLst>
            </p:cNvPr>
            <p:cNvGrpSpPr/>
            <p:nvPr/>
          </p:nvGrpSpPr>
          <p:grpSpPr>
            <a:xfrm>
              <a:off x="7065169" y="2185113"/>
              <a:ext cx="1674347" cy="1517172"/>
              <a:chOff x="6405977" y="2349419"/>
              <a:chExt cx="2575975" cy="2334162"/>
            </a:xfrm>
          </p:grpSpPr>
          <p:grpSp>
            <p:nvGrpSpPr>
              <p:cNvPr id="277" name="Graphic 6">
                <a:extLst>
                  <a:ext uri="{FF2B5EF4-FFF2-40B4-BE49-F238E27FC236}">
                    <a16:creationId xmlns:a16="http://schemas.microsoft.com/office/drawing/2014/main" xmlns="" id="{D6A55D98-33A7-459D-85B0-475AD23D1D9E}"/>
                  </a:ext>
                </a:extLst>
              </p:cNvPr>
              <p:cNvGrpSpPr/>
              <p:nvPr/>
            </p:nvGrpSpPr>
            <p:grpSpPr>
              <a:xfrm>
                <a:off x="8344616" y="4417935"/>
                <a:ext cx="300723" cy="265646"/>
                <a:chOff x="8344616" y="4417935"/>
                <a:chExt cx="300723" cy="265646"/>
              </a:xfrm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xmlns="" id="{51E2A83F-F64E-4752-81DA-235C06AC53DC}"/>
                    </a:ext>
                  </a:extLst>
                </p:cNvPr>
                <p:cNvSpPr/>
                <p:nvPr/>
              </p:nvSpPr>
              <p:spPr>
                <a:xfrm>
                  <a:off x="8376975" y="4456572"/>
                  <a:ext cx="252950" cy="215940"/>
                </a:xfrm>
                <a:custGeom>
                  <a:avLst/>
                  <a:gdLst>
                    <a:gd name="connsiteX0" fmla="*/ 241931 w 252950"/>
                    <a:gd name="connsiteY0" fmla="*/ 36263 h 215940"/>
                    <a:gd name="connsiteX1" fmla="*/ 204676 w 252950"/>
                    <a:gd name="connsiteY1" fmla="*/ 6012 h 215940"/>
                    <a:gd name="connsiteX2" fmla="*/ 167951 w 252950"/>
                    <a:gd name="connsiteY2" fmla="*/ 126 h 215940"/>
                    <a:gd name="connsiteX3" fmla="*/ 11694 w 252950"/>
                    <a:gd name="connsiteY3" fmla="*/ 97706 h 215940"/>
                    <a:gd name="connsiteX4" fmla="*/ 1572 w 252950"/>
                    <a:gd name="connsiteY4" fmla="*/ 125720 h 215940"/>
                    <a:gd name="connsiteX5" fmla="*/ 55835 w 252950"/>
                    <a:gd name="connsiteY5" fmla="*/ 212647 h 215940"/>
                    <a:gd name="connsiteX6" fmla="*/ 85262 w 252950"/>
                    <a:gd name="connsiteY6" fmla="*/ 215826 h 215940"/>
                    <a:gd name="connsiteX7" fmla="*/ 241519 w 252950"/>
                    <a:gd name="connsiteY7" fmla="*/ 118246 h 215940"/>
                    <a:gd name="connsiteX8" fmla="*/ 252524 w 252950"/>
                    <a:gd name="connsiteY8" fmla="*/ 82934 h 215940"/>
                    <a:gd name="connsiteX9" fmla="*/ 241931 w 252950"/>
                    <a:gd name="connsiteY9" fmla="*/ 36263 h 215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2950" h="215940">
                      <a:moveTo>
                        <a:pt x="241931" y="36263"/>
                      </a:moveTo>
                      <a:cubicBezTo>
                        <a:pt x="233220" y="22320"/>
                        <a:pt x="220113" y="11673"/>
                        <a:pt x="204676" y="6012"/>
                      </a:cubicBezTo>
                      <a:cubicBezTo>
                        <a:pt x="192994" y="1462"/>
                        <a:pt x="180470" y="-545"/>
                        <a:pt x="167951" y="126"/>
                      </a:cubicBezTo>
                      <a:cubicBezTo>
                        <a:pt x="109097" y="2127"/>
                        <a:pt x="39297" y="45856"/>
                        <a:pt x="11694" y="97706"/>
                      </a:cubicBezTo>
                      <a:cubicBezTo>
                        <a:pt x="6892" y="106463"/>
                        <a:pt x="3479" y="115915"/>
                        <a:pt x="1572" y="125720"/>
                      </a:cubicBezTo>
                      <a:cubicBezTo>
                        <a:pt x="-6521" y="164552"/>
                        <a:pt x="17397" y="202866"/>
                        <a:pt x="55835" y="212647"/>
                      </a:cubicBezTo>
                      <a:cubicBezTo>
                        <a:pt x="65416" y="215237"/>
                        <a:pt x="75345" y="216314"/>
                        <a:pt x="85262" y="215826"/>
                      </a:cubicBezTo>
                      <a:cubicBezTo>
                        <a:pt x="144116" y="213824"/>
                        <a:pt x="213916" y="170096"/>
                        <a:pt x="241519" y="118246"/>
                      </a:cubicBezTo>
                      <a:cubicBezTo>
                        <a:pt x="247622" y="107376"/>
                        <a:pt x="251371" y="95346"/>
                        <a:pt x="252524" y="82934"/>
                      </a:cubicBezTo>
                      <a:cubicBezTo>
                        <a:pt x="254284" y="66631"/>
                        <a:pt x="250559" y="50205"/>
                        <a:pt x="241931" y="3626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xmlns="" id="{F4902239-BF98-4F77-BDBF-9584776F6453}"/>
                    </a:ext>
                  </a:extLst>
                </p:cNvPr>
                <p:cNvSpPr/>
                <p:nvPr/>
              </p:nvSpPr>
              <p:spPr>
                <a:xfrm rot="-1919399">
                  <a:off x="8364676" y="4475544"/>
                  <a:ext cx="260604" cy="150430"/>
                </a:xfrm>
                <a:custGeom>
                  <a:avLst/>
                  <a:gdLst>
                    <a:gd name="connsiteX0" fmla="*/ 260605 w 260604"/>
                    <a:gd name="connsiteY0" fmla="*/ 75215 h 150430"/>
                    <a:gd name="connsiteX1" fmla="*/ 130302 w 260604"/>
                    <a:gd name="connsiteY1" fmla="*/ 150430 h 150430"/>
                    <a:gd name="connsiteX2" fmla="*/ 0 w 260604"/>
                    <a:gd name="connsiteY2" fmla="*/ 75215 h 150430"/>
                    <a:gd name="connsiteX3" fmla="*/ 130302 w 260604"/>
                    <a:gd name="connsiteY3" fmla="*/ 0 h 150430"/>
                    <a:gd name="connsiteX4" fmla="*/ 260605 w 260604"/>
                    <a:gd name="connsiteY4" fmla="*/ 75215 h 15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604" h="150430">
                      <a:moveTo>
                        <a:pt x="260605" y="75215"/>
                      </a:moveTo>
                      <a:cubicBezTo>
                        <a:pt x="260605" y="116755"/>
                        <a:pt x="202266" y="150430"/>
                        <a:pt x="130302" y="150430"/>
                      </a:cubicBezTo>
                      <a:cubicBezTo>
                        <a:pt x="58338" y="150430"/>
                        <a:pt x="0" y="116755"/>
                        <a:pt x="0" y="75215"/>
                      </a:cubicBezTo>
                      <a:cubicBezTo>
                        <a:pt x="0" y="33675"/>
                        <a:pt x="58338" y="0"/>
                        <a:pt x="130302" y="0"/>
                      </a:cubicBezTo>
                      <a:cubicBezTo>
                        <a:pt x="202266" y="0"/>
                        <a:pt x="260605" y="33675"/>
                        <a:pt x="260605" y="7521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xmlns="" id="{CB96BB5E-9A4E-4973-9B0B-C43C94F3E38E}"/>
                    </a:ext>
                  </a:extLst>
                </p:cNvPr>
                <p:cNvSpPr/>
                <p:nvPr/>
              </p:nvSpPr>
              <p:spPr>
                <a:xfrm>
                  <a:off x="8422800" y="4492200"/>
                  <a:ext cx="143028" cy="114734"/>
                </a:xfrm>
                <a:custGeom>
                  <a:avLst/>
                  <a:gdLst>
                    <a:gd name="connsiteX0" fmla="*/ 134309 w 143028"/>
                    <a:gd name="connsiteY0" fmla="*/ 9993 h 114734"/>
                    <a:gd name="connsiteX1" fmla="*/ 101881 w 143028"/>
                    <a:gd name="connsiteY1" fmla="*/ 223 h 114734"/>
                    <a:gd name="connsiteX2" fmla="*/ 6656 w 143028"/>
                    <a:gd name="connsiteY2" fmla="*/ 59724 h 114734"/>
                    <a:gd name="connsiteX3" fmla="*/ 1182 w 143028"/>
                    <a:gd name="connsiteY3" fmla="*/ 93153 h 114734"/>
                    <a:gd name="connsiteX4" fmla="*/ 40967 w 143028"/>
                    <a:gd name="connsiteY4" fmla="*/ 114694 h 114734"/>
                    <a:gd name="connsiteX5" fmla="*/ 136193 w 143028"/>
                    <a:gd name="connsiteY5" fmla="*/ 55192 h 114734"/>
                    <a:gd name="connsiteX6" fmla="*/ 134309 w 143028"/>
                    <a:gd name="connsiteY6" fmla="*/ 9993 h 11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028" h="114734">
                      <a:moveTo>
                        <a:pt x="134309" y="9993"/>
                      </a:moveTo>
                      <a:cubicBezTo>
                        <a:pt x="125228" y="2560"/>
                        <a:pt x="113558" y="-954"/>
                        <a:pt x="101881" y="223"/>
                      </a:cubicBezTo>
                      <a:cubicBezTo>
                        <a:pt x="66098" y="1459"/>
                        <a:pt x="23488" y="28120"/>
                        <a:pt x="6656" y="59724"/>
                      </a:cubicBezTo>
                      <a:cubicBezTo>
                        <a:pt x="452" y="69694"/>
                        <a:pt x="-1519" y="81724"/>
                        <a:pt x="1182" y="93153"/>
                      </a:cubicBezTo>
                      <a:cubicBezTo>
                        <a:pt x="5479" y="106866"/>
                        <a:pt x="19544" y="115400"/>
                        <a:pt x="40967" y="114694"/>
                      </a:cubicBezTo>
                      <a:cubicBezTo>
                        <a:pt x="76809" y="113458"/>
                        <a:pt x="119419" y="86797"/>
                        <a:pt x="136193" y="55192"/>
                      </a:cubicBezTo>
                      <a:cubicBezTo>
                        <a:pt x="146316" y="36242"/>
                        <a:pt x="144785" y="19880"/>
                        <a:pt x="134309" y="9993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xmlns="" id="{B32B44B2-16F0-41C2-9F4F-92D1B3804536}"/>
                    </a:ext>
                  </a:extLst>
                </p:cNvPr>
                <p:cNvSpPr/>
                <p:nvPr/>
              </p:nvSpPr>
              <p:spPr>
                <a:xfrm>
                  <a:off x="8422800" y="4492200"/>
                  <a:ext cx="143028" cy="114734"/>
                </a:xfrm>
                <a:custGeom>
                  <a:avLst/>
                  <a:gdLst>
                    <a:gd name="connsiteX0" fmla="*/ 134309 w 143028"/>
                    <a:gd name="connsiteY0" fmla="*/ 9993 h 114734"/>
                    <a:gd name="connsiteX1" fmla="*/ 101881 w 143028"/>
                    <a:gd name="connsiteY1" fmla="*/ 223 h 114734"/>
                    <a:gd name="connsiteX2" fmla="*/ 6656 w 143028"/>
                    <a:gd name="connsiteY2" fmla="*/ 59724 h 114734"/>
                    <a:gd name="connsiteX3" fmla="*/ 1182 w 143028"/>
                    <a:gd name="connsiteY3" fmla="*/ 93153 h 114734"/>
                    <a:gd name="connsiteX4" fmla="*/ 40967 w 143028"/>
                    <a:gd name="connsiteY4" fmla="*/ 114694 h 114734"/>
                    <a:gd name="connsiteX5" fmla="*/ 136193 w 143028"/>
                    <a:gd name="connsiteY5" fmla="*/ 55192 h 114734"/>
                    <a:gd name="connsiteX6" fmla="*/ 134309 w 143028"/>
                    <a:gd name="connsiteY6" fmla="*/ 9993 h 11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028" h="114734">
                      <a:moveTo>
                        <a:pt x="134309" y="9993"/>
                      </a:moveTo>
                      <a:cubicBezTo>
                        <a:pt x="125228" y="2560"/>
                        <a:pt x="113558" y="-954"/>
                        <a:pt x="101881" y="223"/>
                      </a:cubicBezTo>
                      <a:cubicBezTo>
                        <a:pt x="66098" y="1459"/>
                        <a:pt x="23488" y="28120"/>
                        <a:pt x="6656" y="59724"/>
                      </a:cubicBezTo>
                      <a:cubicBezTo>
                        <a:pt x="452" y="69694"/>
                        <a:pt x="-1519" y="81724"/>
                        <a:pt x="1182" y="93153"/>
                      </a:cubicBezTo>
                      <a:cubicBezTo>
                        <a:pt x="5479" y="106866"/>
                        <a:pt x="19544" y="115400"/>
                        <a:pt x="40967" y="114694"/>
                      </a:cubicBezTo>
                      <a:cubicBezTo>
                        <a:pt x="76809" y="113458"/>
                        <a:pt x="119419" y="86797"/>
                        <a:pt x="136193" y="55192"/>
                      </a:cubicBezTo>
                      <a:cubicBezTo>
                        <a:pt x="146316" y="36242"/>
                        <a:pt x="144785" y="19880"/>
                        <a:pt x="134309" y="9993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xmlns="" id="{BBF43E9D-4647-44B8-932C-0D337FCB1D0F}"/>
                    </a:ext>
                  </a:extLst>
                </p:cNvPr>
                <p:cNvSpPr/>
                <p:nvPr/>
              </p:nvSpPr>
              <p:spPr>
                <a:xfrm>
                  <a:off x="8438150" y="4507248"/>
                  <a:ext cx="118539" cy="94590"/>
                </a:xfrm>
                <a:custGeom>
                  <a:avLst/>
                  <a:gdLst>
                    <a:gd name="connsiteX0" fmla="*/ 111426 w 118539"/>
                    <a:gd name="connsiteY0" fmla="*/ 8305 h 94590"/>
                    <a:gd name="connsiteX1" fmla="*/ 84588 w 118539"/>
                    <a:gd name="connsiteY1" fmla="*/ 183 h 94590"/>
                    <a:gd name="connsiteX2" fmla="*/ 5489 w 118539"/>
                    <a:gd name="connsiteY2" fmla="*/ 49208 h 94590"/>
                    <a:gd name="connsiteX3" fmla="*/ 957 w 118539"/>
                    <a:gd name="connsiteY3" fmla="*/ 76869 h 94590"/>
                    <a:gd name="connsiteX4" fmla="*/ 33915 w 118539"/>
                    <a:gd name="connsiteY4" fmla="*/ 94525 h 94590"/>
                    <a:gd name="connsiteX5" fmla="*/ 112779 w 118539"/>
                    <a:gd name="connsiteY5" fmla="*/ 45265 h 94590"/>
                    <a:gd name="connsiteX6" fmla="*/ 111426 w 118539"/>
                    <a:gd name="connsiteY6" fmla="*/ 8305 h 94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539" h="94590">
                      <a:moveTo>
                        <a:pt x="111426" y="8305"/>
                      </a:moveTo>
                      <a:cubicBezTo>
                        <a:pt x="103916" y="2137"/>
                        <a:pt x="94258" y="-788"/>
                        <a:pt x="84588" y="183"/>
                      </a:cubicBezTo>
                      <a:cubicBezTo>
                        <a:pt x="51913" y="2972"/>
                        <a:pt x="22527" y="21188"/>
                        <a:pt x="5489" y="49208"/>
                      </a:cubicBezTo>
                      <a:cubicBezTo>
                        <a:pt x="386" y="57471"/>
                        <a:pt x="-1244" y="67411"/>
                        <a:pt x="957" y="76869"/>
                      </a:cubicBezTo>
                      <a:cubicBezTo>
                        <a:pt x="4488" y="88287"/>
                        <a:pt x="16200" y="95349"/>
                        <a:pt x="33915" y="94525"/>
                      </a:cubicBezTo>
                      <a:cubicBezTo>
                        <a:pt x="66562" y="91636"/>
                        <a:pt x="95865" y="73332"/>
                        <a:pt x="112779" y="45265"/>
                      </a:cubicBezTo>
                      <a:cubicBezTo>
                        <a:pt x="121254" y="30022"/>
                        <a:pt x="120018" y="16426"/>
                        <a:pt x="111426" y="8305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xmlns="" id="{9D4396ED-2328-4884-925D-872DAA732C47}"/>
                    </a:ext>
                  </a:extLst>
                </p:cNvPr>
                <p:cNvSpPr/>
                <p:nvPr/>
              </p:nvSpPr>
              <p:spPr>
                <a:xfrm>
                  <a:off x="8438150" y="4507248"/>
                  <a:ext cx="118539" cy="94590"/>
                </a:xfrm>
                <a:custGeom>
                  <a:avLst/>
                  <a:gdLst>
                    <a:gd name="connsiteX0" fmla="*/ 111426 w 118539"/>
                    <a:gd name="connsiteY0" fmla="*/ 8305 h 94590"/>
                    <a:gd name="connsiteX1" fmla="*/ 84588 w 118539"/>
                    <a:gd name="connsiteY1" fmla="*/ 183 h 94590"/>
                    <a:gd name="connsiteX2" fmla="*/ 5489 w 118539"/>
                    <a:gd name="connsiteY2" fmla="*/ 49208 h 94590"/>
                    <a:gd name="connsiteX3" fmla="*/ 957 w 118539"/>
                    <a:gd name="connsiteY3" fmla="*/ 76869 h 94590"/>
                    <a:gd name="connsiteX4" fmla="*/ 33915 w 118539"/>
                    <a:gd name="connsiteY4" fmla="*/ 94525 h 94590"/>
                    <a:gd name="connsiteX5" fmla="*/ 112779 w 118539"/>
                    <a:gd name="connsiteY5" fmla="*/ 45265 h 94590"/>
                    <a:gd name="connsiteX6" fmla="*/ 111426 w 118539"/>
                    <a:gd name="connsiteY6" fmla="*/ 8305 h 94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539" h="94590">
                      <a:moveTo>
                        <a:pt x="111426" y="8305"/>
                      </a:moveTo>
                      <a:cubicBezTo>
                        <a:pt x="103916" y="2137"/>
                        <a:pt x="94258" y="-788"/>
                        <a:pt x="84588" y="183"/>
                      </a:cubicBezTo>
                      <a:cubicBezTo>
                        <a:pt x="51913" y="2972"/>
                        <a:pt x="22527" y="21188"/>
                        <a:pt x="5489" y="49208"/>
                      </a:cubicBezTo>
                      <a:cubicBezTo>
                        <a:pt x="386" y="57471"/>
                        <a:pt x="-1244" y="67411"/>
                        <a:pt x="957" y="76869"/>
                      </a:cubicBezTo>
                      <a:cubicBezTo>
                        <a:pt x="4488" y="88287"/>
                        <a:pt x="16200" y="95349"/>
                        <a:pt x="33915" y="94525"/>
                      </a:cubicBezTo>
                      <a:cubicBezTo>
                        <a:pt x="66562" y="91636"/>
                        <a:pt x="95865" y="73332"/>
                        <a:pt x="112779" y="45265"/>
                      </a:cubicBezTo>
                      <a:cubicBezTo>
                        <a:pt x="121254" y="30022"/>
                        <a:pt x="120018" y="16426"/>
                        <a:pt x="111426" y="830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xmlns="" id="{DF5C3BEE-2E99-4069-BE73-1469546BA855}"/>
                    </a:ext>
                  </a:extLst>
                </p:cNvPr>
                <p:cNvSpPr/>
                <p:nvPr/>
              </p:nvSpPr>
              <p:spPr>
                <a:xfrm>
                  <a:off x="8452108" y="4463338"/>
                  <a:ext cx="143843" cy="37242"/>
                </a:xfrm>
                <a:custGeom>
                  <a:avLst/>
                  <a:gdLst>
                    <a:gd name="connsiteX0" fmla="*/ 122245 w 143843"/>
                    <a:gd name="connsiteY0" fmla="*/ 3896 h 37242"/>
                    <a:gd name="connsiteX1" fmla="*/ 88169 w 143843"/>
                    <a:gd name="connsiteY1" fmla="*/ 365 h 37242"/>
                    <a:gd name="connsiteX2" fmla="*/ 28668 w 143843"/>
                    <a:gd name="connsiteY2" fmla="*/ 17491 h 37242"/>
                    <a:gd name="connsiteX3" fmla="*/ 14072 w 143843"/>
                    <a:gd name="connsiteY3" fmla="*/ 25848 h 37242"/>
                    <a:gd name="connsiteX4" fmla="*/ 124 w 143843"/>
                    <a:gd name="connsiteY4" fmla="*/ 36030 h 37242"/>
                    <a:gd name="connsiteX5" fmla="*/ 948 w 143843"/>
                    <a:gd name="connsiteY5" fmla="*/ 37207 h 37242"/>
                    <a:gd name="connsiteX6" fmla="*/ 13660 w 143843"/>
                    <a:gd name="connsiteY6" fmla="*/ 30262 h 37242"/>
                    <a:gd name="connsiteX7" fmla="*/ 27314 w 143843"/>
                    <a:gd name="connsiteY7" fmla="*/ 23259 h 37242"/>
                    <a:gd name="connsiteX8" fmla="*/ 55152 w 143843"/>
                    <a:gd name="connsiteY8" fmla="*/ 12488 h 37242"/>
                    <a:gd name="connsiteX9" fmla="*/ 114653 w 143843"/>
                    <a:gd name="connsiteY9" fmla="*/ 7015 h 37242"/>
                    <a:gd name="connsiteX10" fmla="*/ 143197 w 143843"/>
                    <a:gd name="connsiteY10" fmla="*/ 20140 h 37242"/>
                    <a:gd name="connsiteX11" fmla="*/ 143727 w 143843"/>
                    <a:gd name="connsiteY11" fmla="*/ 19433 h 37242"/>
                    <a:gd name="connsiteX12" fmla="*/ 122245 w 143843"/>
                    <a:gd name="connsiteY12" fmla="*/ 3896 h 37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843" h="37242">
                      <a:moveTo>
                        <a:pt x="122245" y="3896"/>
                      </a:moveTo>
                      <a:cubicBezTo>
                        <a:pt x="111222" y="518"/>
                        <a:pt x="99651" y="-677"/>
                        <a:pt x="88169" y="365"/>
                      </a:cubicBezTo>
                      <a:cubicBezTo>
                        <a:pt x="67370" y="1930"/>
                        <a:pt x="47118" y="7763"/>
                        <a:pt x="28668" y="17491"/>
                      </a:cubicBezTo>
                      <a:cubicBezTo>
                        <a:pt x="23724" y="20081"/>
                        <a:pt x="18780" y="22847"/>
                        <a:pt x="14072" y="25848"/>
                      </a:cubicBezTo>
                      <a:cubicBezTo>
                        <a:pt x="8969" y="28567"/>
                        <a:pt x="4273" y="31999"/>
                        <a:pt x="124" y="36030"/>
                      </a:cubicBezTo>
                      <a:cubicBezTo>
                        <a:pt x="-288" y="36442"/>
                        <a:pt x="418" y="37443"/>
                        <a:pt x="948" y="37207"/>
                      </a:cubicBezTo>
                      <a:cubicBezTo>
                        <a:pt x="5338" y="35183"/>
                        <a:pt x="9587" y="32864"/>
                        <a:pt x="13660" y="30262"/>
                      </a:cubicBezTo>
                      <a:cubicBezTo>
                        <a:pt x="18133" y="27790"/>
                        <a:pt x="22665" y="25436"/>
                        <a:pt x="27314" y="23259"/>
                      </a:cubicBezTo>
                      <a:cubicBezTo>
                        <a:pt x="36348" y="19068"/>
                        <a:pt x="45647" y="15467"/>
                        <a:pt x="55152" y="12488"/>
                      </a:cubicBezTo>
                      <a:cubicBezTo>
                        <a:pt x="74344" y="6338"/>
                        <a:pt x="94661" y="4467"/>
                        <a:pt x="114653" y="7015"/>
                      </a:cubicBezTo>
                      <a:cubicBezTo>
                        <a:pt x="125300" y="8316"/>
                        <a:pt x="135276" y="12906"/>
                        <a:pt x="143197" y="20140"/>
                      </a:cubicBezTo>
                      <a:cubicBezTo>
                        <a:pt x="143727" y="20610"/>
                        <a:pt x="144021" y="19845"/>
                        <a:pt x="143727" y="19433"/>
                      </a:cubicBezTo>
                      <a:cubicBezTo>
                        <a:pt x="138730" y="11782"/>
                        <a:pt x="131079" y="6244"/>
                        <a:pt x="122245" y="3896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xmlns="" id="{132B1291-0B42-4BDB-9963-FB26D6ACC9FD}"/>
                    </a:ext>
                  </a:extLst>
                </p:cNvPr>
                <p:cNvSpPr/>
                <p:nvPr/>
              </p:nvSpPr>
              <p:spPr>
                <a:xfrm>
                  <a:off x="8396499" y="4596337"/>
                  <a:ext cx="143843" cy="37259"/>
                </a:xfrm>
                <a:custGeom>
                  <a:avLst/>
                  <a:gdLst>
                    <a:gd name="connsiteX0" fmla="*/ 21598 w 143843"/>
                    <a:gd name="connsiteY0" fmla="*/ 33333 h 37259"/>
                    <a:gd name="connsiteX1" fmla="*/ 55675 w 143843"/>
                    <a:gd name="connsiteY1" fmla="*/ 36923 h 37259"/>
                    <a:gd name="connsiteX2" fmla="*/ 115176 w 143843"/>
                    <a:gd name="connsiteY2" fmla="*/ 19738 h 37259"/>
                    <a:gd name="connsiteX3" fmla="*/ 129772 w 143843"/>
                    <a:gd name="connsiteY3" fmla="*/ 11381 h 37259"/>
                    <a:gd name="connsiteX4" fmla="*/ 143720 w 143843"/>
                    <a:gd name="connsiteY4" fmla="*/ 1258 h 37259"/>
                    <a:gd name="connsiteX5" fmla="*/ 142896 w 143843"/>
                    <a:gd name="connsiteY5" fmla="*/ 22 h 37259"/>
                    <a:gd name="connsiteX6" fmla="*/ 130183 w 143843"/>
                    <a:gd name="connsiteY6" fmla="*/ 6966 h 37259"/>
                    <a:gd name="connsiteX7" fmla="*/ 116529 w 143843"/>
                    <a:gd name="connsiteY7" fmla="*/ 13970 h 37259"/>
                    <a:gd name="connsiteX8" fmla="*/ 88692 w 143843"/>
                    <a:gd name="connsiteY8" fmla="*/ 24740 h 37259"/>
                    <a:gd name="connsiteX9" fmla="*/ 29190 w 143843"/>
                    <a:gd name="connsiteY9" fmla="*/ 30273 h 37259"/>
                    <a:gd name="connsiteX10" fmla="*/ 646 w 143843"/>
                    <a:gd name="connsiteY10" fmla="*/ 17148 h 37259"/>
                    <a:gd name="connsiteX11" fmla="*/ 117 w 143843"/>
                    <a:gd name="connsiteY11" fmla="*/ 17854 h 37259"/>
                    <a:gd name="connsiteX12" fmla="*/ 21598 w 143843"/>
                    <a:gd name="connsiteY12" fmla="*/ 33333 h 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843" h="37259">
                      <a:moveTo>
                        <a:pt x="21598" y="33333"/>
                      </a:moveTo>
                      <a:cubicBezTo>
                        <a:pt x="32621" y="36699"/>
                        <a:pt x="44192" y="37918"/>
                        <a:pt x="55675" y="36923"/>
                      </a:cubicBezTo>
                      <a:cubicBezTo>
                        <a:pt x="76474" y="35311"/>
                        <a:pt x="96719" y="29461"/>
                        <a:pt x="115176" y="19738"/>
                      </a:cubicBezTo>
                      <a:cubicBezTo>
                        <a:pt x="120119" y="17207"/>
                        <a:pt x="125063" y="14382"/>
                        <a:pt x="129772" y="11381"/>
                      </a:cubicBezTo>
                      <a:cubicBezTo>
                        <a:pt x="134874" y="8679"/>
                        <a:pt x="139571" y="5272"/>
                        <a:pt x="143720" y="1258"/>
                      </a:cubicBezTo>
                      <a:cubicBezTo>
                        <a:pt x="144132" y="787"/>
                        <a:pt x="143426" y="-155"/>
                        <a:pt x="142896" y="22"/>
                      </a:cubicBezTo>
                      <a:cubicBezTo>
                        <a:pt x="138517" y="2070"/>
                        <a:pt x="134274" y="4389"/>
                        <a:pt x="130183" y="6966"/>
                      </a:cubicBezTo>
                      <a:cubicBezTo>
                        <a:pt x="125711" y="9438"/>
                        <a:pt x="121179" y="11851"/>
                        <a:pt x="116529" y="13970"/>
                      </a:cubicBezTo>
                      <a:cubicBezTo>
                        <a:pt x="107495" y="18161"/>
                        <a:pt x="98196" y="21762"/>
                        <a:pt x="88692" y="24740"/>
                      </a:cubicBezTo>
                      <a:cubicBezTo>
                        <a:pt x="69499" y="30914"/>
                        <a:pt x="49189" y="32803"/>
                        <a:pt x="29190" y="30273"/>
                      </a:cubicBezTo>
                      <a:cubicBezTo>
                        <a:pt x="18556" y="28919"/>
                        <a:pt x="8597" y="24334"/>
                        <a:pt x="646" y="17148"/>
                      </a:cubicBezTo>
                      <a:cubicBezTo>
                        <a:pt x="117" y="16619"/>
                        <a:pt x="-178" y="17148"/>
                        <a:pt x="117" y="17854"/>
                      </a:cubicBezTo>
                      <a:cubicBezTo>
                        <a:pt x="5137" y="25476"/>
                        <a:pt x="12782" y="30985"/>
                        <a:pt x="21598" y="3333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8" name="Graphic 6">
                <a:extLst>
                  <a:ext uri="{FF2B5EF4-FFF2-40B4-BE49-F238E27FC236}">
                    <a16:creationId xmlns:a16="http://schemas.microsoft.com/office/drawing/2014/main" xmlns="" id="{E3174895-27FF-499E-881D-6C440BE39ACC}"/>
                  </a:ext>
                </a:extLst>
              </p:cNvPr>
              <p:cNvGrpSpPr/>
              <p:nvPr/>
            </p:nvGrpSpPr>
            <p:grpSpPr>
              <a:xfrm>
                <a:off x="8639883" y="3689922"/>
                <a:ext cx="342069" cy="263263"/>
                <a:chOff x="8639883" y="3689922"/>
                <a:chExt cx="342069" cy="263263"/>
              </a:xfrm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xmlns="" id="{20E56448-35C7-4A3F-88B3-4CCE928E8C1C}"/>
                    </a:ext>
                  </a:extLst>
                </p:cNvPr>
                <p:cNvSpPr/>
                <p:nvPr/>
              </p:nvSpPr>
              <p:spPr>
                <a:xfrm>
                  <a:off x="8650842" y="3725164"/>
                  <a:ext cx="307624" cy="228021"/>
                </a:xfrm>
                <a:custGeom>
                  <a:avLst/>
                  <a:gdLst>
                    <a:gd name="connsiteX0" fmla="*/ 302942 w 307624"/>
                    <a:gd name="connsiteY0" fmla="*/ 164419 h 228021"/>
                    <a:gd name="connsiteX1" fmla="*/ 302942 w 307624"/>
                    <a:gd name="connsiteY1" fmla="*/ 108802 h 228021"/>
                    <a:gd name="connsiteX2" fmla="*/ 281107 w 307624"/>
                    <a:gd name="connsiteY2" fmla="*/ 71724 h 228021"/>
                    <a:gd name="connsiteX3" fmla="*/ 78826 w 307624"/>
                    <a:gd name="connsiteY3" fmla="*/ 3101 h 228021"/>
                    <a:gd name="connsiteX4" fmla="*/ 46280 w 307624"/>
                    <a:gd name="connsiteY4" fmla="*/ 14871 h 228021"/>
                    <a:gd name="connsiteX5" fmla="*/ 8084 w 307624"/>
                    <a:gd name="connsiteY5" fmla="*/ 127400 h 228021"/>
                    <a:gd name="connsiteX6" fmla="*/ 26917 w 307624"/>
                    <a:gd name="connsiteY6" fmla="*/ 156297 h 228021"/>
                    <a:gd name="connsiteX7" fmla="*/ 229198 w 307624"/>
                    <a:gd name="connsiteY7" fmla="*/ 224921 h 228021"/>
                    <a:gd name="connsiteX8" fmla="*/ 269160 w 307624"/>
                    <a:gd name="connsiteY8" fmla="*/ 208795 h 228021"/>
                    <a:gd name="connsiteX9" fmla="*/ 302942 w 307624"/>
                    <a:gd name="connsiteY9" fmla="*/ 164419 h 228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24" h="228021">
                      <a:moveTo>
                        <a:pt x="302942" y="164419"/>
                      </a:moveTo>
                      <a:cubicBezTo>
                        <a:pt x="309186" y="146404"/>
                        <a:pt x="309186" y="126817"/>
                        <a:pt x="302942" y="108802"/>
                      </a:cubicBezTo>
                      <a:cubicBezTo>
                        <a:pt x="298380" y="95030"/>
                        <a:pt x="290936" y="82394"/>
                        <a:pt x="281107" y="71724"/>
                      </a:cubicBezTo>
                      <a:cubicBezTo>
                        <a:pt x="236201" y="20521"/>
                        <a:pt x="145743" y="-10200"/>
                        <a:pt x="78826" y="3101"/>
                      </a:cubicBezTo>
                      <a:cubicBezTo>
                        <a:pt x="67426" y="5290"/>
                        <a:pt x="56444" y="9263"/>
                        <a:pt x="46280" y="14871"/>
                      </a:cubicBezTo>
                      <a:cubicBezTo>
                        <a:pt x="5459" y="36088"/>
                        <a:pt x="-11385" y="85714"/>
                        <a:pt x="8084" y="127400"/>
                      </a:cubicBezTo>
                      <a:cubicBezTo>
                        <a:pt x="12845" y="137941"/>
                        <a:pt x="19196" y="147687"/>
                        <a:pt x="26917" y="156297"/>
                      </a:cubicBezTo>
                      <a:cubicBezTo>
                        <a:pt x="71882" y="207500"/>
                        <a:pt x="162281" y="238222"/>
                        <a:pt x="229198" y="224921"/>
                      </a:cubicBezTo>
                      <a:cubicBezTo>
                        <a:pt x="243499" y="222407"/>
                        <a:pt x="257118" y="216911"/>
                        <a:pt x="269160" y="208795"/>
                      </a:cubicBezTo>
                      <a:cubicBezTo>
                        <a:pt x="285079" y="198213"/>
                        <a:pt x="296980" y="182581"/>
                        <a:pt x="302942" y="164419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xmlns="" id="{5DA8460B-E427-4CF0-8885-692AB3893EFA}"/>
                    </a:ext>
                  </a:extLst>
                </p:cNvPr>
                <p:cNvSpPr/>
                <p:nvPr/>
              </p:nvSpPr>
              <p:spPr>
                <a:xfrm rot="-4275600">
                  <a:off x="8723697" y="3670019"/>
                  <a:ext cx="174442" cy="302037"/>
                </a:xfrm>
                <a:custGeom>
                  <a:avLst/>
                  <a:gdLst>
                    <a:gd name="connsiteX0" fmla="*/ 174443 w 174442"/>
                    <a:gd name="connsiteY0" fmla="*/ 151019 h 302037"/>
                    <a:gd name="connsiteX1" fmla="*/ 87221 w 174442"/>
                    <a:gd name="connsiteY1" fmla="*/ 302038 h 302037"/>
                    <a:gd name="connsiteX2" fmla="*/ 0 w 174442"/>
                    <a:gd name="connsiteY2" fmla="*/ 151019 h 302037"/>
                    <a:gd name="connsiteX3" fmla="*/ 87221 w 174442"/>
                    <a:gd name="connsiteY3" fmla="*/ 0 h 302037"/>
                    <a:gd name="connsiteX4" fmla="*/ 174443 w 174442"/>
                    <a:gd name="connsiteY4" fmla="*/ 151019 h 302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42" h="302037">
                      <a:moveTo>
                        <a:pt x="174443" y="151019"/>
                      </a:moveTo>
                      <a:cubicBezTo>
                        <a:pt x="174443" y="234424"/>
                        <a:pt x="135392" y="302038"/>
                        <a:pt x="87221" y="302038"/>
                      </a:cubicBezTo>
                      <a:cubicBezTo>
                        <a:pt x="39050" y="302038"/>
                        <a:pt x="0" y="234424"/>
                        <a:pt x="0" y="151019"/>
                      </a:cubicBezTo>
                      <a:cubicBezTo>
                        <a:pt x="0" y="67613"/>
                        <a:pt x="39050" y="0"/>
                        <a:pt x="87221" y="0"/>
                      </a:cubicBezTo>
                      <a:cubicBezTo>
                        <a:pt x="135392" y="0"/>
                        <a:pt x="174443" y="67613"/>
                        <a:pt x="174443" y="15101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xmlns="" id="{A6027278-E0D8-45CA-B320-4EACCB5DCA3E}"/>
                    </a:ext>
                  </a:extLst>
                </p:cNvPr>
                <p:cNvSpPr/>
                <p:nvPr/>
              </p:nvSpPr>
              <p:spPr>
                <a:xfrm>
                  <a:off x="8722506" y="3761057"/>
                  <a:ext cx="177622" cy="116768"/>
                </a:xfrm>
                <a:custGeom>
                  <a:avLst/>
                  <a:gdLst>
                    <a:gd name="connsiteX0" fmla="*/ 177544 w 177622"/>
                    <a:gd name="connsiteY0" fmla="*/ 79972 h 116768"/>
                    <a:gd name="connsiteX1" fmla="*/ 162537 w 177622"/>
                    <a:gd name="connsiteY1" fmla="*/ 43718 h 116768"/>
                    <a:gd name="connsiteX2" fmla="*/ 39238 w 177622"/>
                    <a:gd name="connsiteY2" fmla="*/ 1873 h 116768"/>
                    <a:gd name="connsiteX3" fmla="*/ 5220 w 177622"/>
                    <a:gd name="connsiteY3" fmla="*/ 21530 h 116768"/>
                    <a:gd name="connsiteX4" fmla="*/ 15108 w 177622"/>
                    <a:gd name="connsiteY4" fmla="*/ 73027 h 116768"/>
                    <a:gd name="connsiteX5" fmla="*/ 138406 w 177622"/>
                    <a:gd name="connsiteY5" fmla="*/ 114872 h 116768"/>
                    <a:gd name="connsiteX6" fmla="*/ 177544 w 177622"/>
                    <a:gd name="connsiteY6" fmla="*/ 79972 h 11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622" h="116768">
                      <a:moveTo>
                        <a:pt x="177544" y="79972"/>
                      </a:moveTo>
                      <a:cubicBezTo>
                        <a:pt x="178309" y="68848"/>
                        <a:pt x="173483" y="56430"/>
                        <a:pt x="162537" y="43718"/>
                      </a:cubicBezTo>
                      <a:cubicBezTo>
                        <a:pt x="135170" y="12525"/>
                        <a:pt x="80141" y="-6190"/>
                        <a:pt x="39238" y="1873"/>
                      </a:cubicBezTo>
                      <a:cubicBezTo>
                        <a:pt x="22935" y="5169"/>
                        <a:pt x="11400" y="12231"/>
                        <a:pt x="5220" y="21530"/>
                      </a:cubicBezTo>
                      <a:cubicBezTo>
                        <a:pt x="-3961" y="35419"/>
                        <a:pt x="-1254" y="54370"/>
                        <a:pt x="15108" y="73027"/>
                      </a:cubicBezTo>
                      <a:cubicBezTo>
                        <a:pt x="42475" y="104278"/>
                        <a:pt x="97503" y="122994"/>
                        <a:pt x="138406" y="114872"/>
                      </a:cubicBezTo>
                      <a:cubicBezTo>
                        <a:pt x="162537" y="109987"/>
                        <a:pt x="176426" y="96627"/>
                        <a:pt x="177544" y="79972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xmlns="" id="{42AC6071-F76C-4E48-B404-676114889B75}"/>
                    </a:ext>
                  </a:extLst>
                </p:cNvPr>
                <p:cNvSpPr/>
                <p:nvPr/>
              </p:nvSpPr>
              <p:spPr>
                <a:xfrm>
                  <a:off x="8722506" y="3761057"/>
                  <a:ext cx="177622" cy="116768"/>
                </a:xfrm>
                <a:custGeom>
                  <a:avLst/>
                  <a:gdLst>
                    <a:gd name="connsiteX0" fmla="*/ 177544 w 177622"/>
                    <a:gd name="connsiteY0" fmla="*/ 79972 h 116768"/>
                    <a:gd name="connsiteX1" fmla="*/ 162537 w 177622"/>
                    <a:gd name="connsiteY1" fmla="*/ 43718 h 116768"/>
                    <a:gd name="connsiteX2" fmla="*/ 39238 w 177622"/>
                    <a:gd name="connsiteY2" fmla="*/ 1873 h 116768"/>
                    <a:gd name="connsiteX3" fmla="*/ 5220 w 177622"/>
                    <a:gd name="connsiteY3" fmla="*/ 21530 h 116768"/>
                    <a:gd name="connsiteX4" fmla="*/ 15108 w 177622"/>
                    <a:gd name="connsiteY4" fmla="*/ 73027 h 116768"/>
                    <a:gd name="connsiteX5" fmla="*/ 138406 w 177622"/>
                    <a:gd name="connsiteY5" fmla="*/ 114872 h 116768"/>
                    <a:gd name="connsiteX6" fmla="*/ 177544 w 177622"/>
                    <a:gd name="connsiteY6" fmla="*/ 79972 h 11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622" h="116768">
                      <a:moveTo>
                        <a:pt x="177544" y="79972"/>
                      </a:moveTo>
                      <a:cubicBezTo>
                        <a:pt x="178309" y="68848"/>
                        <a:pt x="173483" y="56430"/>
                        <a:pt x="162537" y="43718"/>
                      </a:cubicBezTo>
                      <a:cubicBezTo>
                        <a:pt x="135170" y="12525"/>
                        <a:pt x="80141" y="-6190"/>
                        <a:pt x="39238" y="1873"/>
                      </a:cubicBezTo>
                      <a:cubicBezTo>
                        <a:pt x="22935" y="5169"/>
                        <a:pt x="11400" y="12231"/>
                        <a:pt x="5220" y="21530"/>
                      </a:cubicBezTo>
                      <a:cubicBezTo>
                        <a:pt x="-3961" y="35419"/>
                        <a:pt x="-1254" y="54370"/>
                        <a:pt x="15108" y="73027"/>
                      </a:cubicBezTo>
                      <a:cubicBezTo>
                        <a:pt x="42475" y="104278"/>
                        <a:pt x="97503" y="122994"/>
                        <a:pt x="138406" y="114872"/>
                      </a:cubicBezTo>
                      <a:cubicBezTo>
                        <a:pt x="162537" y="109987"/>
                        <a:pt x="176426" y="96627"/>
                        <a:pt x="177544" y="79972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xmlns="" id="{20250431-2945-4B70-8197-2EF4A935F8AD}"/>
                    </a:ext>
                  </a:extLst>
                </p:cNvPr>
                <p:cNvSpPr/>
                <p:nvPr/>
              </p:nvSpPr>
              <p:spPr>
                <a:xfrm>
                  <a:off x="8735533" y="3777824"/>
                  <a:ext cx="146978" cy="96570"/>
                </a:xfrm>
                <a:custGeom>
                  <a:avLst/>
                  <a:gdLst>
                    <a:gd name="connsiteX0" fmla="*/ 146979 w 146978"/>
                    <a:gd name="connsiteY0" fmla="*/ 66147 h 96570"/>
                    <a:gd name="connsiteX1" fmla="*/ 134561 w 146978"/>
                    <a:gd name="connsiteY1" fmla="*/ 36132 h 96570"/>
                    <a:gd name="connsiteX2" fmla="*/ 32508 w 146978"/>
                    <a:gd name="connsiteY2" fmla="*/ 1526 h 96570"/>
                    <a:gd name="connsiteX3" fmla="*/ 4317 w 146978"/>
                    <a:gd name="connsiteY3" fmla="*/ 17769 h 96570"/>
                    <a:gd name="connsiteX4" fmla="*/ 12498 w 146978"/>
                    <a:gd name="connsiteY4" fmla="*/ 60438 h 96570"/>
                    <a:gd name="connsiteX5" fmla="*/ 114550 w 146978"/>
                    <a:gd name="connsiteY5" fmla="*/ 95045 h 96570"/>
                    <a:gd name="connsiteX6" fmla="*/ 146979 w 146978"/>
                    <a:gd name="connsiteY6" fmla="*/ 66147 h 96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978" h="96570">
                      <a:moveTo>
                        <a:pt x="146979" y="66147"/>
                      </a:moveTo>
                      <a:cubicBezTo>
                        <a:pt x="146990" y="54889"/>
                        <a:pt x="142523" y="44089"/>
                        <a:pt x="134561" y="36132"/>
                      </a:cubicBezTo>
                      <a:cubicBezTo>
                        <a:pt x="111902" y="10295"/>
                        <a:pt x="66231" y="-5066"/>
                        <a:pt x="32508" y="1526"/>
                      </a:cubicBezTo>
                      <a:cubicBezTo>
                        <a:pt x="21326" y="2985"/>
                        <a:pt x="11185" y="8829"/>
                        <a:pt x="4317" y="17769"/>
                      </a:cubicBezTo>
                      <a:cubicBezTo>
                        <a:pt x="-3275" y="29540"/>
                        <a:pt x="-1038" y="44960"/>
                        <a:pt x="12498" y="60438"/>
                      </a:cubicBezTo>
                      <a:cubicBezTo>
                        <a:pt x="35157" y="86275"/>
                        <a:pt x="80886" y="101636"/>
                        <a:pt x="114550" y="95045"/>
                      </a:cubicBezTo>
                      <a:cubicBezTo>
                        <a:pt x="134737" y="91043"/>
                        <a:pt x="146037" y="79978"/>
                        <a:pt x="146979" y="66147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xmlns="" id="{F6234AA8-FFE6-4F6A-8EF1-0881BE37EDD4}"/>
                    </a:ext>
                  </a:extLst>
                </p:cNvPr>
                <p:cNvSpPr/>
                <p:nvPr/>
              </p:nvSpPr>
              <p:spPr>
                <a:xfrm>
                  <a:off x="8735533" y="3777824"/>
                  <a:ext cx="146978" cy="96570"/>
                </a:xfrm>
                <a:custGeom>
                  <a:avLst/>
                  <a:gdLst>
                    <a:gd name="connsiteX0" fmla="*/ 146979 w 146978"/>
                    <a:gd name="connsiteY0" fmla="*/ 66147 h 96570"/>
                    <a:gd name="connsiteX1" fmla="*/ 134561 w 146978"/>
                    <a:gd name="connsiteY1" fmla="*/ 36132 h 96570"/>
                    <a:gd name="connsiteX2" fmla="*/ 32508 w 146978"/>
                    <a:gd name="connsiteY2" fmla="*/ 1526 h 96570"/>
                    <a:gd name="connsiteX3" fmla="*/ 4317 w 146978"/>
                    <a:gd name="connsiteY3" fmla="*/ 17769 h 96570"/>
                    <a:gd name="connsiteX4" fmla="*/ 12498 w 146978"/>
                    <a:gd name="connsiteY4" fmla="*/ 60438 h 96570"/>
                    <a:gd name="connsiteX5" fmla="*/ 114550 w 146978"/>
                    <a:gd name="connsiteY5" fmla="*/ 95045 h 96570"/>
                    <a:gd name="connsiteX6" fmla="*/ 146979 w 146978"/>
                    <a:gd name="connsiteY6" fmla="*/ 66147 h 96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978" h="96570">
                      <a:moveTo>
                        <a:pt x="146979" y="66147"/>
                      </a:moveTo>
                      <a:cubicBezTo>
                        <a:pt x="146990" y="54889"/>
                        <a:pt x="142523" y="44089"/>
                        <a:pt x="134561" y="36132"/>
                      </a:cubicBezTo>
                      <a:cubicBezTo>
                        <a:pt x="111902" y="10295"/>
                        <a:pt x="66231" y="-5066"/>
                        <a:pt x="32508" y="1526"/>
                      </a:cubicBezTo>
                      <a:cubicBezTo>
                        <a:pt x="21326" y="2985"/>
                        <a:pt x="11185" y="8829"/>
                        <a:pt x="4317" y="17769"/>
                      </a:cubicBezTo>
                      <a:cubicBezTo>
                        <a:pt x="-3275" y="29540"/>
                        <a:pt x="-1038" y="44960"/>
                        <a:pt x="12498" y="60438"/>
                      </a:cubicBezTo>
                      <a:cubicBezTo>
                        <a:pt x="35157" y="86275"/>
                        <a:pt x="80886" y="101636"/>
                        <a:pt x="114550" y="95045"/>
                      </a:cubicBezTo>
                      <a:cubicBezTo>
                        <a:pt x="134737" y="91043"/>
                        <a:pt x="146037" y="79978"/>
                        <a:pt x="146979" y="66147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xmlns="" id="{25E1962F-FD9B-4FDC-919F-254D6371425C}"/>
                    </a:ext>
                  </a:extLst>
                </p:cNvPr>
                <p:cNvSpPr/>
                <p:nvPr/>
              </p:nvSpPr>
              <p:spPr>
                <a:xfrm>
                  <a:off x="8824891" y="3744803"/>
                  <a:ext cx="122972" cy="117381"/>
                </a:xfrm>
                <a:custGeom>
                  <a:avLst/>
                  <a:gdLst>
                    <a:gd name="connsiteX0" fmla="*/ 119005 w 122972"/>
                    <a:gd name="connsiteY0" fmla="*/ 86044 h 117381"/>
                    <a:gd name="connsiteX1" fmla="*/ 97171 w 122972"/>
                    <a:gd name="connsiteY1" fmla="*/ 52851 h 117381"/>
                    <a:gd name="connsiteX2" fmla="*/ 38317 w 122972"/>
                    <a:gd name="connsiteY2" fmla="*/ 12065 h 117381"/>
                    <a:gd name="connsiteX3" fmla="*/ 20131 w 122972"/>
                    <a:gd name="connsiteY3" fmla="*/ 5062 h 117381"/>
                    <a:gd name="connsiteX4" fmla="*/ 768 w 122972"/>
                    <a:gd name="connsiteY4" fmla="*/ 0 h 117381"/>
                    <a:gd name="connsiteX5" fmla="*/ 297 w 122972"/>
                    <a:gd name="connsiteY5" fmla="*/ 1648 h 117381"/>
                    <a:gd name="connsiteX6" fmla="*/ 15835 w 122972"/>
                    <a:gd name="connsiteY6" fmla="*/ 7945 h 117381"/>
                    <a:gd name="connsiteX7" fmla="*/ 32137 w 122972"/>
                    <a:gd name="connsiteY7" fmla="*/ 15067 h 117381"/>
                    <a:gd name="connsiteX8" fmla="*/ 62270 w 122972"/>
                    <a:gd name="connsiteY8" fmla="*/ 32134 h 117381"/>
                    <a:gd name="connsiteX9" fmla="*/ 110824 w 122972"/>
                    <a:gd name="connsiteY9" fmla="*/ 81513 h 117381"/>
                    <a:gd name="connsiteX10" fmla="*/ 120006 w 122972"/>
                    <a:gd name="connsiteY10" fmla="*/ 116825 h 117381"/>
                    <a:gd name="connsiteX11" fmla="*/ 121065 w 122972"/>
                    <a:gd name="connsiteY11" fmla="*/ 116825 h 117381"/>
                    <a:gd name="connsiteX12" fmla="*/ 119005 w 122972"/>
                    <a:gd name="connsiteY12" fmla="*/ 86044 h 11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972" h="117381">
                      <a:moveTo>
                        <a:pt x="119005" y="86044"/>
                      </a:moveTo>
                      <a:cubicBezTo>
                        <a:pt x="113950" y="73667"/>
                        <a:pt x="106534" y="62391"/>
                        <a:pt x="97171" y="52851"/>
                      </a:cubicBezTo>
                      <a:cubicBezTo>
                        <a:pt x="80568" y="35353"/>
                        <a:pt x="60534" y="21464"/>
                        <a:pt x="38317" y="12065"/>
                      </a:cubicBezTo>
                      <a:cubicBezTo>
                        <a:pt x="32431" y="9476"/>
                        <a:pt x="26252" y="7121"/>
                        <a:pt x="20131" y="5062"/>
                      </a:cubicBezTo>
                      <a:cubicBezTo>
                        <a:pt x="13934" y="2519"/>
                        <a:pt x="7418" y="818"/>
                        <a:pt x="768" y="0"/>
                      </a:cubicBezTo>
                      <a:cubicBezTo>
                        <a:pt x="62" y="0"/>
                        <a:pt x="-291" y="1295"/>
                        <a:pt x="297" y="1648"/>
                      </a:cubicBezTo>
                      <a:cubicBezTo>
                        <a:pt x="5329" y="4096"/>
                        <a:pt x="10520" y="6203"/>
                        <a:pt x="15835" y="7945"/>
                      </a:cubicBezTo>
                      <a:cubicBezTo>
                        <a:pt x="21367" y="10182"/>
                        <a:pt x="26840" y="12477"/>
                        <a:pt x="32137" y="15067"/>
                      </a:cubicBezTo>
                      <a:cubicBezTo>
                        <a:pt x="42542" y="20093"/>
                        <a:pt x="52606" y="25796"/>
                        <a:pt x="62270" y="32134"/>
                      </a:cubicBezTo>
                      <a:cubicBezTo>
                        <a:pt x="81880" y="44835"/>
                        <a:pt x="98453" y="61691"/>
                        <a:pt x="110824" y="81513"/>
                      </a:cubicBezTo>
                      <a:cubicBezTo>
                        <a:pt x="117481" y="92042"/>
                        <a:pt x="120689" y="104383"/>
                        <a:pt x="120006" y="116825"/>
                      </a:cubicBezTo>
                      <a:cubicBezTo>
                        <a:pt x="120006" y="117708"/>
                        <a:pt x="120830" y="117413"/>
                        <a:pt x="121065" y="116825"/>
                      </a:cubicBezTo>
                      <a:cubicBezTo>
                        <a:pt x="124190" y="106661"/>
                        <a:pt x="123455" y="95702"/>
                        <a:pt x="119005" y="86044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xmlns="" id="{62354469-E6FA-4B40-87BD-FCC3EA9962B6}"/>
                    </a:ext>
                  </a:extLst>
                </p:cNvPr>
                <p:cNvSpPr/>
                <p:nvPr/>
              </p:nvSpPr>
              <p:spPr>
                <a:xfrm>
                  <a:off x="8679678" y="3778499"/>
                  <a:ext cx="122972" cy="117381"/>
                </a:xfrm>
                <a:custGeom>
                  <a:avLst/>
                  <a:gdLst>
                    <a:gd name="connsiteX0" fmla="*/ 3967 w 122972"/>
                    <a:gd name="connsiteY0" fmla="*/ 31338 h 117381"/>
                    <a:gd name="connsiteX1" fmla="*/ 25802 w 122972"/>
                    <a:gd name="connsiteY1" fmla="*/ 64531 h 117381"/>
                    <a:gd name="connsiteX2" fmla="*/ 84656 w 122972"/>
                    <a:gd name="connsiteY2" fmla="*/ 105317 h 117381"/>
                    <a:gd name="connsiteX3" fmla="*/ 102841 w 122972"/>
                    <a:gd name="connsiteY3" fmla="*/ 112320 h 117381"/>
                    <a:gd name="connsiteX4" fmla="*/ 122204 w 122972"/>
                    <a:gd name="connsiteY4" fmla="*/ 117382 h 117381"/>
                    <a:gd name="connsiteX5" fmla="*/ 122675 w 122972"/>
                    <a:gd name="connsiteY5" fmla="*/ 115734 h 117381"/>
                    <a:gd name="connsiteX6" fmla="*/ 107138 w 122972"/>
                    <a:gd name="connsiteY6" fmla="*/ 109437 h 117381"/>
                    <a:gd name="connsiteX7" fmla="*/ 90835 w 122972"/>
                    <a:gd name="connsiteY7" fmla="*/ 102315 h 117381"/>
                    <a:gd name="connsiteX8" fmla="*/ 60702 w 122972"/>
                    <a:gd name="connsiteY8" fmla="*/ 85248 h 117381"/>
                    <a:gd name="connsiteX9" fmla="*/ 12148 w 122972"/>
                    <a:gd name="connsiteY9" fmla="*/ 35869 h 117381"/>
                    <a:gd name="connsiteX10" fmla="*/ 2966 w 122972"/>
                    <a:gd name="connsiteY10" fmla="*/ 557 h 117381"/>
                    <a:gd name="connsiteX11" fmla="*/ 1907 w 122972"/>
                    <a:gd name="connsiteY11" fmla="*/ 557 h 117381"/>
                    <a:gd name="connsiteX12" fmla="*/ 3967 w 122972"/>
                    <a:gd name="connsiteY12" fmla="*/ 31338 h 11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972" h="117381">
                      <a:moveTo>
                        <a:pt x="3967" y="31338"/>
                      </a:moveTo>
                      <a:cubicBezTo>
                        <a:pt x="9023" y="43715"/>
                        <a:pt x="16438" y="54991"/>
                        <a:pt x="25802" y="64531"/>
                      </a:cubicBezTo>
                      <a:cubicBezTo>
                        <a:pt x="42404" y="82028"/>
                        <a:pt x="62438" y="95918"/>
                        <a:pt x="84656" y="105317"/>
                      </a:cubicBezTo>
                      <a:cubicBezTo>
                        <a:pt x="90541" y="107906"/>
                        <a:pt x="96721" y="110261"/>
                        <a:pt x="102841" y="112320"/>
                      </a:cubicBezTo>
                      <a:cubicBezTo>
                        <a:pt x="109039" y="114863"/>
                        <a:pt x="115554" y="116564"/>
                        <a:pt x="122204" y="117382"/>
                      </a:cubicBezTo>
                      <a:cubicBezTo>
                        <a:pt x="122911" y="117382"/>
                        <a:pt x="123264" y="116087"/>
                        <a:pt x="122675" y="115734"/>
                      </a:cubicBezTo>
                      <a:cubicBezTo>
                        <a:pt x="117649" y="113274"/>
                        <a:pt x="112458" y="111167"/>
                        <a:pt x="107138" y="109437"/>
                      </a:cubicBezTo>
                      <a:cubicBezTo>
                        <a:pt x="101605" y="107200"/>
                        <a:pt x="96132" y="104905"/>
                        <a:pt x="90835" y="102315"/>
                      </a:cubicBezTo>
                      <a:cubicBezTo>
                        <a:pt x="80430" y="97289"/>
                        <a:pt x="70366" y="91586"/>
                        <a:pt x="60702" y="85248"/>
                      </a:cubicBezTo>
                      <a:cubicBezTo>
                        <a:pt x="41092" y="72547"/>
                        <a:pt x="24519" y="55691"/>
                        <a:pt x="12148" y="35869"/>
                      </a:cubicBezTo>
                      <a:cubicBezTo>
                        <a:pt x="5491" y="25340"/>
                        <a:pt x="2284" y="12999"/>
                        <a:pt x="2966" y="557"/>
                      </a:cubicBezTo>
                      <a:cubicBezTo>
                        <a:pt x="2966" y="-326"/>
                        <a:pt x="2143" y="-31"/>
                        <a:pt x="1907" y="557"/>
                      </a:cubicBezTo>
                      <a:cubicBezTo>
                        <a:pt x="-1218" y="10721"/>
                        <a:pt x="-482" y="21680"/>
                        <a:pt x="3967" y="3133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9" name="Graphic 6">
                <a:extLst>
                  <a:ext uri="{FF2B5EF4-FFF2-40B4-BE49-F238E27FC236}">
                    <a16:creationId xmlns:a16="http://schemas.microsoft.com/office/drawing/2014/main" xmlns="" id="{463E7DF0-F2E9-4164-B24D-B933039B69D7}"/>
                  </a:ext>
                </a:extLst>
              </p:cNvPr>
              <p:cNvGrpSpPr/>
              <p:nvPr/>
            </p:nvGrpSpPr>
            <p:grpSpPr>
              <a:xfrm>
                <a:off x="6795187" y="2349419"/>
                <a:ext cx="207255" cy="164006"/>
                <a:chOff x="6795187" y="2349419"/>
                <a:chExt cx="207255" cy="164006"/>
              </a:xfrm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xmlns="" id="{5FF2FD1D-E6F6-4938-B743-2A4CECF951C4}"/>
                    </a:ext>
                  </a:extLst>
                </p:cNvPr>
                <p:cNvSpPr/>
                <p:nvPr/>
              </p:nvSpPr>
              <p:spPr>
                <a:xfrm>
                  <a:off x="6823826" y="2377419"/>
                  <a:ext cx="146152" cy="110124"/>
                </a:xfrm>
                <a:custGeom>
                  <a:avLst/>
                  <a:gdLst>
                    <a:gd name="connsiteX0" fmla="*/ 138817 w 146152"/>
                    <a:gd name="connsiteY0" fmla="*/ 11805 h 110124"/>
                    <a:gd name="connsiteX1" fmla="*/ 107094 w 146152"/>
                    <a:gd name="connsiteY1" fmla="*/ 34 h 110124"/>
                    <a:gd name="connsiteX2" fmla="*/ 8220 w 146152"/>
                    <a:gd name="connsiteY2" fmla="*/ 53002 h 110124"/>
                    <a:gd name="connsiteX3" fmla="*/ 628 w 146152"/>
                    <a:gd name="connsiteY3" fmla="*/ 86019 h 110124"/>
                    <a:gd name="connsiteX4" fmla="*/ 38942 w 146152"/>
                    <a:gd name="connsiteY4" fmla="*/ 110091 h 110124"/>
                    <a:gd name="connsiteX5" fmla="*/ 137816 w 146152"/>
                    <a:gd name="connsiteY5" fmla="*/ 56828 h 110124"/>
                    <a:gd name="connsiteX6" fmla="*/ 138817 w 146152"/>
                    <a:gd name="connsiteY6" fmla="*/ 11805 h 110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52" h="110124">
                      <a:moveTo>
                        <a:pt x="138817" y="11805"/>
                      </a:moveTo>
                      <a:cubicBezTo>
                        <a:pt x="130230" y="3812"/>
                        <a:pt x="118812" y="-425"/>
                        <a:pt x="107094" y="34"/>
                      </a:cubicBezTo>
                      <a:cubicBezTo>
                        <a:pt x="71253" y="-1025"/>
                        <a:pt x="27053" y="22810"/>
                        <a:pt x="8220" y="53002"/>
                      </a:cubicBezTo>
                      <a:cubicBezTo>
                        <a:pt x="1387" y="62554"/>
                        <a:pt x="-1350" y="74442"/>
                        <a:pt x="628" y="86019"/>
                      </a:cubicBezTo>
                      <a:cubicBezTo>
                        <a:pt x="3983" y="100027"/>
                        <a:pt x="17519" y="109561"/>
                        <a:pt x="38942" y="110091"/>
                      </a:cubicBezTo>
                      <a:cubicBezTo>
                        <a:pt x="74725" y="111150"/>
                        <a:pt x="118983" y="87314"/>
                        <a:pt x="137816" y="56828"/>
                      </a:cubicBezTo>
                      <a:cubicBezTo>
                        <a:pt x="149057" y="38760"/>
                        <a:pt x="148469" y="22281"/>
                        <a:pt x="138817" y="11805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xmlns="" id="{1821B6BA-0FB4-4856-BF8D-F5BA4F9ABEC0}"/>
                    </a:ext>
                  </a:extLst>
                </p:cNvPr>
                <p:cNvSpPr/>
                <p:nvPr/>
              </p:nvSpPr>
              <p:spPr>
                <a:xfrm>
                  <a:off x="6857955" y="2349419"/>
                  <a:ext cx="144487" cy="31232"/>
                </a:xfrm>
                <a:custGeom>
                  <a:avLst/>
                  <a:gdLst>
                    <a:gd name="connsiteX0" fmla="*/ 124109 w 144487"/>
                    <a:gd name="connsiteY0" fmla="*/ 5905 h 31232"/>
                    <a:gd name="connsiteX1" fmla="*/ 90327 w 144487"/>
                    <a:gd name="connsiteY1" fmla="*/ 20 h 31232"/>
                    <a:gd name="connsiteX2" fmla="*/ 29884 w 144487"/>
                    <a:gd name="connsiteY2" fmla="*/ 13321 h 31232"/>
                    <a:gd name="connsiteX3" fmla="*/ 14759 w 144487"/>
                    <a:gd name="connsiteY3" fmla="*/ 20736 h 31232"/>
                    <a:gd name="connsiteX4" fmla="*/ 163 w 144487"/>
                    <a:gd name="connsiteY4" fmla="*/ 29976 h 31232"/>
                    <a:gd name="connsiteX5" fmla="*/ 928 w 144487"/>
                    <a:gd name="connsiteY5" fmla="*/ 31212 h 31232"/>
                    <a:gd name="connsiteX6" fmla="*/ 14052 w 144487"/>
                    <a:gd name="connsiteY6" fmla="*/ 25327 h 31232"/>
                    <a:gd name="connsiteX7" fmla="*/ 28177 w 144487"/>
                    <a:gd name="connsiteY7" fmla="*/ 19441 h 31232"/>
                    <a:gd name="connsiteX8" fmla="*/ 56662 w 144487"/>
                    <a:gd name="connsiteY8" fmla="*/ 10437 h 31232"/>
                    <a:gd name="connsiteX9" fmla="*/ 116340 w 144487"/>
                    <a:gd name="connsiteY9" fmla="*/ 8789 h 31232"/>
                    <a:gd name="connsiteX10" fmla="*/ 143766 w 144487"/>
                    <a:gd name="connsiteY10" fmla="*/ 23561 h 31232"/>
                    <a:gd name="connsiteX11" fmla="*/ 144413 w 144487"/>
                    <a:gd name="connsiteY11" fmla="*/ 22855 h 31232"/>
                    <a:gd name="connsiteX12" fmla="*/ 124109 w 144487"/>
                    <a:gd name="connsiteY12" fmla="*/ 5905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487" h="31232">
                      <a:moveTo>
                        <a:pt x="124109" y="5905"/>
                      </a:moveTo>
                      <a:cubicBezTo>
                        <a:pt x="113333" y="1776"/>
                        <a:pt x="101862" y="-223"/>
                        <a:pt x="90327" y="20"/>
                      </a:cubicBezTo>
                      <a:cubicBezTo>
                        <a:pt x="69481" y="290"/>
                        <a:pt x="48917" y="4816"/>
                        <a:pt x="29884" y="13321"/>
                      </a:cubicBezTo>
                      <a:cubicBezTo>
                        <a:pt x="24764" y="15557"/>
                        <a:pt x="19702" y="18088"/>
                        <a:pt x="14759" y="20736"/>
                      </a:cubicBezTo>
                      <a:cubicBezTo>
                        <a:pt x="9491" y="23126"/>
                        <a:pt x="4577" y="26236"/>
                        <a:pt x="163" y="29976"/>
                      </a:cubicBezTo>
                      <a:cubicBezTo>
                        <a:pt x="-249" y="30388"/>
                        <a:pt x="163" y="31389"/>
                        <a:pt x="928" y="31212"/>
                      </a:cubicBezTo>
                      <a:cubicBezTo>
                        <a:pt x="5442" y="29573"/>
                        <a:pt x="9827" y="27606"/>
                        <a:pt x="14052" y="25327"/>
                      </a:cubicBezTo>
                      <a:cubicBezTo>
                        <a:pt x="18702" y="23208"/>
                        <a:pt x="23351" y="21089"/>
                        <a:pt x="28177" y="19441"/>
                      </a:cubicBezTo>
                      <a:cubicBezTo>
                        <a:pt x="37464" y="15822"/>
                        <a:pt x="46981" y="12814"/>
                        <a:pt x="56662" y="10437"/>
                      </a:cubicBezTo>
                      <a:cubicBezTo>
                        <a:pt x="76196" y="5538"/>
                        <a:pt x="96565" y="4976"/>
                        <a:pt x="116340" y="8789"/>
                      </a:cubicBezTo>
                      <a:cubicBezTo>
                        <a:pt x="126793" y="10752"/>
                        <a:pt x="136374" y="15914"/>
                        <a:pt x="143766" y="23561"/>
                      </a:cubicBezTo>
                      <a:cubicBezTo>
                        <a:pt x="144296" y="24091"/>
                        <a:pt x="144649" y="23561"/>
                        <a:pt x="144413" y="22855"/>
                      </a:cubicBezTo>
                      <a:cubicBezTo>
                        <a:pt x="139958" y="14901"/>
                        <a:pt x="132731" y="8867"/>
                        <a:pt x="124109" y="590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xmlns="" id="{DAE61BF2-14EB-40D0-AA6C-1B576DC9D364}"/>
                    </a:ext>
                  </a:extLst>
                </p:cNvPr>
                <p:cNvSpPr/>
                <p:nvPr/>
              </p:nvSpPr>
              <p:spPr>
                <a:xfrm>
                  <a:off x="6795187" y="2482193"/>
                  <a:ext cx="144631" cy="31232"/>
                </a:xfrm>
                <a:custGeom>
                  <a:avLst/>
                  <a:gdLst>
                    <a:gd name="connsiteX0" fmla="*/ 20497 w 144631"/>
                    <a:gd name="connsiteY0" fmla="*/ 25327 h 31232"/>
                    <a:gd name="connsiteX1" fmla="*/ 54338 w 144631"/>
                    <a:gd name="connsiteY1" fmla="*/ 31212 h 31232"/>
                    <a:gd name="connsiteX2" fmla="*/ 114781 w 144631"/>
                    <a:gd name="connsiteY2" fmla="*/ 17911 h 31232"/>
                    <a:gd name="connsiteX3" fmla="*/ 129906 w 144631"/>
                    <a:gd name="connsiteY3" fmla="*/ 10554 h 31232"/>
                    <a:gd name="connsiteX4" fmla="*/ 144443 w 144631"/>
                    <a:gd name="connsiteY4" fmla="*/ 1314 h 31232"/>
                    <a:gd name="connsiteX5" fmla="*/ 143678 w 144631"/>
                    <a:gd name="connsiteY5" fmla="*/ 20 h 31232"/>
                    <a:gd name="connsiteX6" fmla="*/ 130554 w 144631"/>
                    <a:gd name="connsiteY6" fmla="*/ 5905 h 31232"/>
                    <a:gd name="connsiteX7" fmla="*/ 116488 w 144631"/>
                    <a:gd name="connsiteY7" fmla="*/ 11790 h 31232"/>
                    <a:gd name="connsiteX8" fmla="*/ 88003 w 144631"/>
                    <a:gd name="connsiteY8" fmla="*/ 20736 h 31232"/>
                    <a:gd name="connsiteX9" fmla="*/ 28325 w 144631"/>
                    <a:gd name="connsiteY9" fmla="*/ 22443 h 31232"/>
                    <a:gd name="connsiteX10" fmla="*/ 663 w 144631"/>
                    <a:gd name="connsiteY10" fmla="*/ 7494 h 31232"/>
                    <a:gd name="connsiteX11" fmla="*/ 75 w 144631"/>
                    <a:gd name="connsiteY11" fmla="*/ 8141 h 31232"/>
                    <a:gd name="connsiteX12" fmla="*/ 20497 w 144631"/>
                    <a:gd name="connsiteY12" fmla="*/ 25327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631" h="31232">
                      <a:moveTo>
                        <a:pt x="20497" y="25327"/>
                      </a:moveTo>
                      <a:cubicBezTo>
                        <a:pt x="31291" y="29458"/>
                        <a:pt x="42785" y="31456"/>
                        <a:pt x="54338" y="31212"/>
                      </a:cubicBezTo>
                      <a:cubicBezTo>
                        <a:pt x="75184" y="30990"/>
                        <a:pt x="95765" y="26462"/>
                        <a:pt x="114781" y="17911"/>
                      </a:cubicBezTo>
                      <a:cubicBezTo>
                        <a:pt x="119901" y="15734"/>
                        <a:pt x="124963" y="13203"/>
                        <a:pt x="129906" y="10554"/>
                      </a:cubicBezTo>
                      <a:cubicBezTo>
                        <a:pt x="135150" y="8150"/>
                        <a:pt x="140041" y="5041"/>
                        <a:pt x="144443" y="1314"/>
                      </a:cubicBezTo>
                      <a:cubicBezTo>
                        <a:pt x="144914" y="902"/>
                        <a:pt x="144443" y="-157"/>
                        <a:pt x="143678" y="20"/>
                      </a:cubicBezTo>
                      <a:cubicBezTo>
                        <a:pt x="139188" y="1706"/>
                        <a:pt x="134803" y="3672"/>
                        <a:pt x="130554" y="5905"/>
                      </a:cubicBezTo>
                      <a:cubicBezTo>
                        <a:pt x="125963" y="8083"/>
                        <a:pt x="121255" y="10201"/>
                        <a:pt x="116488" y="11790"/>
                      </a:cubicBezTo>
                      <a:cubicBezTo>
                        <a:pt x="107207" y="15417"/>
                        <a:pt x="97690" y="18406"/>
                        <a:pt x="88003" y="20736"/>
                      </a:cubicBezTo>
                      <a:cubicBezTo>
                        <a:pt x="68475" y="25681"/>
                        <a:pt x="48100" y="26264"/>
                        <a:pt x="28325" y="22443"/>
                      </a:cubicBezTo>
                      <a:cubicBezTo>
                        <a:pt x="17778" y="20443"/>
                        <a:pt x="8114" y="15220"/>
                        <a:pt x="663" y="7494"/>
                      </a:cubicBezTo>
                      <a:cubicBezTo>
                        <a:pt x="193" y="6964"/>
                        <a:pt x="-160" y="7494"/>
                        <a:pt x="75" y="8141"/>
                      </a:cubicBezTo>
                      <a:cubicBezTo>
                        <a:pt x="4524" y="16199"/>
                        <a:pt x="11799" y="22322"/>
                        <a:pt x="20497" y="25327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0" name="Graphic 6">
                <a:extLst>
                  <a:ext uri="{FF2B5EF4-FFF2-40B4-BE49-F238E27FC236}">
                    <a16:creationId xmlns:a16="http://schemas.microsoft.com/office/drawing/2014/main" xmlns="" id="{E99B8F65-D170-4C12-87F3-1651C5287D6C}"/>
                  </a:ext>
                </a:extLst>
              </p:cNvPr>
              <p:cNvGrpSpPr/>
              <p:nvPr/>
            </p:nvGrpSpPr>
            <p:grpSpPr>
              <a:xfrm>
                <a:off x="6405977" y="3036427"/>
                <a:ext cx="304461" cy="233481"/>
                <a:chOff x="6405977" y="3036427"/>
                <a:chExt cx="304461" cy="233481"/>
              </a:xfrm>
            </p:grpSpPr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xmlns="" id="{68A03245-729A-423F-BD6C-7D9E69DED079}"/>
                    </a:ext>
                  </a:extLst>
                </p:cNvPr>
                <p:cNvSpPr/>
                <p:nvPr/>
              </p:nvSpPr>
              <p:spPr>
                <a:xfrm>
                  <a:off x="6405977" y="3036442"/>
                  <a:ext cx="304461" cy="233466"/>
                </a:xfrm>
                <a:custGeom>
                  <a:avLst/>
                  <a:gdLst>
                    <a:gd name="connsiteX0" fmla="*/ 297944 w 304461"/>
                    <a:gd name="connsiteY0" fmla="*/ 176794 h 233466"/>
                    <a:gd name="connsiteX1" fmla="*/ 301357 w 304461"/>
                    <a:gd name="connsiteY1" fmla="*/ 121236 h 233466"/>
                    <a:gd name="connsiteX2" fmla="*/ 281877 w 304461"/>
                    <a:gd name="connsiteY2" fmla="*/ 82863 h 233466"/>
                    <a:gd name="connsiteX3" fmla="*/ 84422 w 304461"/>
                    <a:gd name="connsiteY3" fmla="*/ 1351 h 233466"/>
                    <a:gd name="connsiteX4" fmla="*/ 51228 w 304461"/>
                    <a:gd name="connsiteY4" fmla="*/ 10708 h 233466"/>
                    <a:gd name="connsiteX5" fmla="*/ 5911 w 304461"/>
                    <a:gd name="connsiteY5" fmla="*/ 120530 h 233466"/>
                    <a:gd name="connsiteX6" fmla="*/ 22861 w 304461"/>
                    <a:gd name="connsiteY6" fmla="*/ 150663 h 233466"/>
                    <a:gd name="connsiteX7" fmla="*/ 220315 w 304461"/>
                    <a:gd name="connsiteY7" fmla="*/ 232116 h 233466"/>
                    <a:gd name="connsiteX8" fmla="*/ 261160 w 304461"/>
                    <a:gd name="connsiteY8" fmla="*/ 218580 h 233466"/>
                    <a:gd name="connsiteX9" fmla="*/ 297944 w 304461"/>
                    <a:gd name="connsiteY9" fmla="*/ 176794 h 23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4461" h="233466">
                      <a:moveTo>
                        <a:pt x="297944" y="176794"/>
                      </a:moveTo>
                      <a:cubicBezTo>
                        <a:pt x="305250" y="159173"/>
                        <a:pt x="306452" y="139616"/>
                        <a:pt x="301357" y="121236"/>
                      </a:cubicBezTo>
                      <a:cubicBezTo>
                        <a:pt x="297650" y="107211"/>
                        <a:pt x="291010" y="94134"/>
                        <a:pt x="281877" y="82863"/>
                      </a:cubicBezTo>
                      <a:cubicBezTo>
                        <a:pt x="240679" y="28835"/>
                        <a:pt x="151986" y="-7595"/>
                        <a:pt x="84422" y="1351"/>
                      </a:cubicBezTo>
                      <a:cubicBezTo>
                        <a:pt x="72943" y="2745"/>
                        <a:pt x="61747" y="5906"/>
                        <a:pt x="51228" y="10708"/>
                      </a:cubicBezTo>
                      <a:cubicBezTo>
                        <a:pt x="9150" y="29271"/>
                        <a:pt x="-10832" y="77696"/>
                        <a:pt x="5911" y="120530"/>
                      </a:cubicBezTo>
                      <a:cubicBezTo>
                        <a:pt x="9946" y="131400"/>
                        <a:pt x="15666" y="141570"/>
                        <a:pt x="22861" y="150663"/>
                      </a:cubicBezTo>
                      <a:cubicBezTo>
                        <a:pt x="64412" y="204632"/>
                        <a:pt x="152810" y="241062"/>
                        <a:pt x="220315" y="232116"/>
                      </a:cubicBezTo>
                      <a:cubicBezTo>
                        <a:pt x="234737" y="230557"/>
                        <a:pt x="248661" y="225943"/>
                        <a:pt x="261160" y="218580"/>
                      </a:cubicBezTo>
                      <a:cubicBezTo>
                        <a:pt x="277741" y="209146"/>
                        <a:pt x="290691" y="194438"/>
                        <a:pt x="297944" y="176794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xmlns="" id="{74466E85-9810-4A6F-891A-1DB524C55EA9}"/>
                    </a:ext>
                  </a:extLst>
                </p:cNvPr>
                <p:cNvSpPr/>
                <p:nvPr/>
              </p:nvSpPr>
              <p:spPr>
                <a:xfrm>
                  <a:off x="6422008" y="3036427"/>
                  <a:ext cx="287153" cy="198240"/>
                </a:xfrm>
                <a:custGeom>
                  <a:avLst/>
                  <a:gdLst>
                    <a:gd name="connsiteX0" fmla="*/ 265846 w 287153"/>
                    <a:gd name="connsiteY0" fmla="*/ 82878 h 198240"/>
                    <a:gd name="connsiteX1" fmla="*/ 218762 w 287153"/>
                    <a:gd name="connsiteY1" fmla="*/ 196877 h 198240"/>
                    <a:gd name="connsiteX2" fmla="*/ 21308 w 287153"/>
                    <a:gd name="connsiteY2" fmla="*/ 115365 h 198240"/>
                    <a:gd name="connsiteX3" fmla="*/ 68391 w 287153"/>
                    <a:gd name="connsiteY3" fmla="*/ 1365 h 198240"/>
                    <a:gd name="connsiteX4" fmla="*/ 265846 w 287153"/>
                    <a:gd name="connsiteY4" fmla="*/ 82878 h 19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153" h="198240">
                      <a:moveTo>
                        <a:pt x="265846" y="82878"/>
                      </a:moveTo>
                      <a:cubicBezTo>
                        <a:pt x="307396" y="136847"/>
                        <a:pt x="286327" y="187873"/>
                        <a:pt x="218762" y="196877"/>
                      </a:cubicBezTo>
                      <a:cubicBezTo>
                        <a:pt x="151198" y="205882"/>
                        <a:pt x="62859" y="169334"/>
                        <a:pt x="21308" y="115365"/>
                      </a:cubicBezTo>
                      <a:cubicBezTo>
                        <a:pt x="-20243" y="61396"/>
                        <a:pt x="827" y="10370"/>
                        <a:pt x="68391" y="1365"/>
                      </a:cubicBezTo>
                      <a:cubicBezTo>
                        <a:pt x="135955" y="-7640"/>
                        <a:pt x="224354" y="28850"/>
                        <a:pt x="265846" y="8287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xmlns="" id="{FBACFCB3-0414-44D6-92CB-5CF48D42C3A2}"/>
                    </a:ext>
                  </a:extLst>
                </p:cNvPr>
                <p:cNvSpPr/>
                <p:nvPr/>
              </p:nvSpPr>
              <p:spPr>
                <a:xfrm>
                  <a:off x="6478658" y="3073982"/>
                  <a:ext cx="175061" cy="121029"/>
                </a:xfrm>
                <a:custGeom>
                  <a:avLst/>
                  <a:gdLst>
                    <a:gd name="connsiteX0" fmla="*/ 174766 w 175061"/>
                    <a:gd name="connsiteY0" fmla="*/ 87639 h 121029"/>
                    <a:gd name="connsiteX1" fmla="*/ 162112 w 175061"/>
                    <a:gd name="connsiteY1" fmla="*/ 50443 h 121029"/>
                    <a:gd name="connsiteX2" fmla="*/ 41756 w 175061"/>
                    <a:gd name="connsiteY2" fmla="*/ 829 h 121029"/>
                    <a:gd name="connsiteX3" fmla="*/ 6444 w 175061"/>
                    <a:gd name="connsiteY3" fmla="*/ 18486 h 121029"/>
                    <a:gd name="connsiteX4" fmla="*/ 12977 w 175061"/>
                    <a:gd name="connsiteY4" fmla="*/ 70571 h 121029"/>
                    <a:gd name="connsiteX5" fmla="*/ 133333 w 175061"/>
                    <a:gd name="connsiteY5" fmla="*/ 120185 h 121029"/>
                    <a:gd name="connsiteX6" fmla="*/ 174766 w 175061"/>
                    <a:gd name="connsiteY6" fmla="*/ 87639 h 12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5061" h="121029">
                      <a:moveTo>
                        <a:pt x="174766" y="87639"/>
                      </a:moveTo>
                      <a:cubicBezTo>
                        <a:pt x="176237" y="76515"/>
                        <a:pt x="172235" y="63626"/>
                        <a:pt x="162112" y="50443"/>
                      </a:cubicBezTo>
                      <a:cubicBezTo>
                        <a:pt x="136746" y="17544"/>
                        <a:pt x="82895" y="-4644"/>
                        <a:pt x="41756" y="829"/>
                      </a:cubicBezTo>
                      <a:cubicBezTo>
                        <a:pt x="25277" y="3007"/>
                        <a:pt x="13330" y="9304"/>
                        <a:pt x="6444" y="18486"/>
                      </a:cubicBezTo>
                      <a:cubicBezTo>
                        <a:pt x="-3679" y="31787"/>
                        <a:pt x="-2149" y="50855"/>
                        <a:pt x="12977" y="70571"/>
                      </a:cubicBezTo>
                      <a:cubicBezTo>
                        <a:pt x="38284" y="103471"/>
                        <a:pt x="92135" y="125717"/>
                        <a:pt x="133333" y="120185"/>
                      </a:cubicBezTo>
                      <a:cubicBezTo>
                        <a:pt x="158169" y="116360"/>
                        <a:pt x="172530" y="103882"/>
                        <a:pt x="174766" y="87639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xmlns="" id="{03D6875C-C578-414A-BB99-2BFA4428FA90}"/>
                    </a:ext>
                  </a:extLst>
                </p:cNvPr>
                <p:cNvSpPr/>
                <p:nvPr/>
              </p:nvSpPr>
              <p:spPr>
                <a:xfrm>
                  <a:off x="6478658" y="3073982"/>
                  <a:ext cx="175061" cy="121029"/>
                </a:xfrm>
                <a:custGeom>
                  <a:avLst/>
                  <a:gdLst>
                    <a:gd name="connsiteX0" fmla="*/ 174766 w 175061"/>
                    <a:gd name="connsiteY0" fmla="*/ 87639 h 121029"/>
                    <a:gd name="connsiteX1" fmla="*/ 162112 w 175061"/>
                    <a:gd name="connsiteY1" fmla="*/ 50443 h 121029"/>
                    <a:gd name="connsiteX2" fmla="*/ 41756 w 175061"/>
                    <a:gd name="connsiteY2" fmla="*/ 829 h 121029"/>
                    <a:gd name="connsiteX3" fmla="*/ 6444 w 175061"/>
                    <a:gd name="connsiteY3" fmla="*/ 18486 h 121029"/>
                    <a:gd name="connsiteX4" fmla="*/ 12977 w 175061"/>
                    <a:gd name="connsiteY4" fmla="*/ 70571 h 121029"/>
                    <a:gd name="connsiteX5" fmla="*/ 133333 w 175061"/>
                    <a:gd name="connsiteY5" fmla="*/ 120185 h 121029"/>
                    <a:gd name="connsiteX6" fmla="*/ 174766 w 175061"/>
                    <a:gd name="connsiteY6" fmla="*/ 87639 h 12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5061" h="121029">
                      <a:moveTo>
                        <a:pt x="174766" y="87639"/>
                      </a:moveTo>
                      <a:cubicBezTo>
                        <a:pt x="176237" y="76515"/>
                        <a:pt x="172235" y="63626"/>
                        <a:pt x="162112" y="50443"/>
                      </a:cubicBezTo>
                      <a:cubicBezTo>
                        <a:pt x="136746" y="17544"/>
                        <a:pt x="82895" y="-4644"/>
                        <a:pt x="41756" y="829"/>
                      </a:cubicBezTo>
                      <a:cubicBezTo>
                        <a:pt x="25277" y="3007"/>
                        <a:pt x="13330" y="9304"/>
                        <a:pt x="6444" y="18486"/>
                      </a:cubicBezTo>
                      <a:cubicBezTo>
                        <a:pt x="-3679" y="31787"/>
                        <a:pt x="-2149" y="50855"/>
                        <a:pt x="12977" y="70571"/>
                      </a:cubicBezTo>
                      <a:cubicBezTo>
                        <a:pt x="38284" y="103471"/>
                        <a:pt x="92135" y="125717"/>
                        <a:pt x="133333" y="120185"/>
                      </a:cubicBezTo>
                      <a:cubicBezTo>
                        <a:pt x="158169" y="116360"/>
                        <a:pt x="172530" y="103882"/>
                        <a:pt x="174766" y="87639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xmlns="" id="{C45CB85A-D244-46F6-ABE4-83C90608C24C}"/>
                    </a:ext>
                  </a:extLst>
                </p:cNvPr>
                <p:cNvSpPr/>
                <p:nvPr/>
              </p:nvSpPr>
              <p:spPr>
                <a:xfrm>
                  <a:off x="6490664" y="3090341"/>
                  <a:ext cx="145131" cy="100007"/>
                </a:xfrm>
                <a:custGeom>
                  <a:avLst/>
                  <a:gdLst>
                    <a:gd name="connsiteX0" fmla="*/ 145046 w 145131"/>
                    <a:gd name="connsiteY0" fmla="*/ 72810 h 100007"/>
                    <a:gd name="connsiteX1" fmla="*/ 134393 w 145131"/>
                    <a:gd name="connsiteY1" fmla="*/ 41852 h 100007"/>
                    <a:gd name="connsiteX2" fmla="*/ 34754 w 145131"/>
                    <a:gd name="connsiteY2" fmla="*/ 655 h 100007"/>
                    <a:gd name="connsiteX3" fmla="*/ 5327 w 145131"/>
                    <a:gd name="connsiteY3" fmla="*/ 15074 h 100007"/>
                    <a:gd name="connsiteX4" fmla="*/ 10742 w 145131"/>
                    <a:gd name="connsiteY4" fmla="*/ 58155 h 100007"/>
                    <a:gd name="connsiteX5" fmla="*/ 110381 w 145131"/>
                    <a:gd name="connsiteY5" fmla="*/ 99353 h 100007"/>
                    <a:gd name="connsiteX6" fmla="*/ 145046 w 145131"/>
                    <a:gd name="connsiteY6" fmla="*/ 72810 h 10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31" h="100007">
                      <a:moveTo>
                        <a:pt x="145046" y="72810"/>
                      </a:moveTo>
                      <a:cubicBezTo>
                        <a:pt x="145766" y="61480"/>
                        <a:pt x="141931" y="50339"/>
                        <a:pt x="134393" y="41852"/>
                      </a:cubicBezTo>
                      <a:cubicBezTo>
                        <a:pt x="113441" y="14603"/>
                        <a:pt x="68830" y="-3759"/>
                        <a:pt x="34754" y="655"/>
                      </a:cubicBezTo>
                      <a:cubicBezTo>
                        <a:pt x="23403" y="1302"/>
                        <a:pt x="12793" y="6499"/>
                        <a:pt x="5327" y="15074"/>
                      </a:cubicBezTo>
                      <a:cubicBezTo>
                        <a:pt x="-3030" y="26080"/>
                        <a:pt x="-1794" y="41852"/>
                        <a:pt x="10742" y="58155"/>
                      </a:cubicBezTo>
                      <a:cubicBezTo>
                        <a:pt x="31693" y="85404"/>
                        <a:pt x="76305" y="103767"/>
                        <a:pt x="110381" y="99353"/>
                      </a:cubicBezTo>
                      <a:cubicBezTo>
                        <a:pt x="131215" y="96822"/>
                        <a:pt x="143221" y="86464"/>
                        <a:pt x="145046" y="7281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xmlns="" id="{7A7AA05B-A094-413C-9CFD-0E826A05128F}"/>
                    </a:ext>
                  </a:extLst>
                </p:cNvPr>
                <p:cNvSpPr/>
                <p:nvPr/>
              </p:nvSpPr>
              <p:spPr>
                <a:xfrm>
                  <a:off x="6490664" y="3090341"/>
                  <a:ext cx="145131" cy="100007"/>
                </a:xfrm>
                <a:custGeom>
                  <a:avLst/>
                  <a:gdLst>
                    <a:gd name="connsiteX0" fmla="*/ 145046 w 145131"/>
                    <a:gd name="connsiteY0" fmla="*/ 72810 h 100007"/>
                    <a:gd name="connsiteX1" fmla="*/ 134393 w 145131"/>
                    <a:gd name="connsiteY1" fmla="*/ 41852 h 100007"/>
                    <a:gd name="connsiteX2" fmla="*/ 34754 w 145131"/>
                    <a:gd name="connsiteY2" fmla="*/ 655 h 100007"/>
                    <a:gd name="connsiteX3" fmla="*/ 5327 w 145131"/>
                    <a:gd name="connsiteY3" fmla="*/ 15074 h 100007"/>
                    <a:gd name="connsiteX4" fmla="*/ 10742 w 145131"/>
                    <a:gd name="connsiteY4" fmla="*/ 58155 h 100007"/>
                    <a:gd name="connsiteX5" fmla="*/ 110381 w 145131"/>
                    <a:gd name="connsiteY5" fmla="*/ 99353 h 100007"/>
                    <a:gd name="connsiteX6" fmla="*/ 145046 w 145131"/>
                    <a:gd name="connsiteY6" fmla="*/ 72810 h 10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31" h="100007">
                      <a:moveTo>
                        <a:pt x="145046" y="72810"/>
                      </a:moveTo>
                      <a:cubicBezTo>
                        <a:pt x="145766" y="61480"/>
                        <a:pt x="141931" y="50339"/>
                        <a:pt x="134393" y="41852"/>
                      </a:cubicBezTo>
                      <a:cubicBezTo>
                        <a:pt x="113441" y="14603"/>
                        <a:pt x="68830" y="-3759"/>
                        <a:pt x="34754" y="655"/>
                      </a:cubicBezTo>
                      <a:cubicBezTo>
                        <a:pt x="23403" y="1302"/>
                        <a:pt x="12793" y="6499"/>
                        <a:pt x="5327" y="15074"/>
                      </a:cubicBezTo>
                      <a:cubicBezTo>
                        <a:pt x="-3030" y="26080"/>
                        <a:pt x="-1794" y="41852"/>
                        <a:pt x="10742" y="58155"/>
                      </a:cubicBezTo>
                      <a:cubicBezTo>
                        <a:pt x="31693" y="85404"/>
                        <a:pt x="76305" y="103767"/>
                        <a:pt x="110381" y="99353"/>
                      </a:cubicBezTo>
                      <a:cubicBezTo>
                        <a:pt x="131215" y="96822"/>
                        <a:pt x="143221" y="86464"/>
                        <a:pt x="145046" y="7281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xmlns="" id="{C73976CC-BB92-4AD5-9E44-7E9D094D962F}"/>
                    </a:ext>
                  </a:extLst>
                </p:cNvPr>
                <p:cNvSpPr/>
                <p:nvPr/>
              </p:nvSpPr>
              <p:spPr>
                <a:xfrm>
                  <a:off x="6584534" y="3060510"/>
                  <a:ext cx="116288" cy="124699"/>
                </a:xfrm>
                <a:custGeom>
                  <a:avLst/>
                  <a:gdLst>
                    <a:gd name="connsiteX0" fmla="*/ 113501 w 116288"/>
                    <a:gd name="connsiteY0" fmla="*/ 93460 h 124699"/>
                    <a:gd name="connsiteX1" fmla="*/ 93844 w 116288"/>
                    <a:gd name="connsiteY1" fmla="*/ 58913 h 124699"/>
                    <a:gd name="connsiteX2" fmla="*/ 37521 w 116288"/>
                    <a:gd name="connsiteY2" fmla="*/ 14419 h 124699"/>
                    <a:gd name="connsiteX3" fmla="*/ 19865 w 116288"/>
                    <a:gd name="connsiteY3" fmla="*/ 6297 h 124699"/>
                    <a:gd name="connsiteX4" fmla="*/ 855 w 116288"/>
                    <a:gd name="connsiteY4" fmla="*/ 0 h 124699"/>
                    <a:gd name="connsiteX5" fmla="*/ 267 w 116288"/>
                    <a:gd name="connsiteY5" fmla="*/ 1589 h 124699"/>
                    <a:gd name="connsiteX6" fmla="*/ 15392 w 116288"/>
                    <a:gd name="connsiteY6" fmla="*/ 8887 h 124699"/>
                    <a:gd name="connsiteX7" fmla="*/ 31224 w 116288"/>
                    <a:gd name="connsiteY7" fmla="*/ 17068 h 124699"/>
                    <a:gd name="connsiteX8" fmla="*/ 60180 w 116288"/>
                    <a:gd name="connsiteY8" fmla="*/ 36018 h 124699"/>
                    <a:gd name="connsiteX9" fmla="*/ 105497 w 116288"/>
                    <a:gd name="connsiteY9" fmla="*/ 88398 h 124699"/>
                    <a:gd name="connsiteX10" fmla="*/ 112324 w 116288"/>
                    <a:gd name="connsiteY10" fmla="*/ 124123 h 124699"/>
                    <a:gd name="connsiteX11" fmla="*/ 113442 w 116288"/>
                    <a:gd name="connsiteY11" fmla="*/ 124123 h 124699"/>
                    <a:gd name="connsiteX12" fmla="*/ 113501 w 116288"/>
                    <a:gd name="connsiteY12" fmla="*/ 93460 h 124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288" h="124699">
                      <a:moveTo>
                        <a:pt x="113501" y="93460"/>
                      </a:moveTo>
                      <a:cubicBezTo>
                        <a:pt x="109207" y="80800"/>
                        <a:pt x="102535" y="69071"/>
                        <a:pt x="93844" y="58913"/>
                      </a:cubicBezTo>
                      <a:cubicBezTo>
                        <a:pt x="78307" y="40391"/>
                        <a:pt x="59139" y="25248"/>
                        <a:pt x="37521" y="14419"/>
                      </a:cubicBezTo>
                      <a:cubicBezTo>
                        <a:pt x="31636" y="11476"/>
                        <a:pt x="25750" y="8534"/>
                        <a:pt x="19865" y="6297"/>
                      </a:cubicBezTo>
                      <a:cubicBezTo>
                        <a:pt x="13845" y="3343"/>
                        <a:pt x="7449" y="1224"/>
                        <a:pt x="855" y="0"/>
                      </a:cubicBezTo>
                      <a:cubicBezTo>
                        <a:pt x="149" y="0"/>
                        <a:pt x="-322" y="1236"/>
                        <a:pt x="267" y="1589"/>
                      </a:cubicBezTo>
                      <a:cubicBezTo>
                        <a:pt x="5149" y="4338"/>
                        <a:pt x="10201" y="6774"/>
                        <a:pt x="15392" y="8887"/>
                      </a:cubicBezTo>
                      <a:cubicBezTo>
                        <a:pt x="20748" y="11476"/>
                        <a:pt x="26045" y="14125"/>
                        <a:pt x="31224" y="17068"/>
                      </a:cubicBezTo>
                      <a:cubicBezTo>
                        <a:pt x="41294" y="22723"/>
                        <a:pt x="50968" y="29056"/>
                        <a:pt x="60180" y="36018"/>
                      </a:cubicBezTo>
                      <a:cubicBezTo>
                        <a:pt x="78923" y="49967"/>
                        <a:pt x="94390" y="67847"/>
                        <a:pt x="105497" y="88398"/>
                      </a:cubicBezTo>
                      <a:cubicBezTo>
                        <a:pt x="111423" y="99310"/>
                        <a:pt x="113809" y="111793"/>
                        <a:pt x="112324" y="124123"/>
                      </a:cubicBezTo>
                      <a:cubicBezTo>
                        <a:pt x="112324" y="125005"/>
                        <a:pt x="113148" y="124770"/>
                        <a:pt x="113442" y="124123"/>
                      </a:cubicBezTo>
                      <a:cubicBezTo>
                        <a:pt x="117216" y="114253"/>
                        <a:pt x="117237" y="103341"/>
                        <a:pt x="113501" y="9346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xmlns="" id="{866CAC1E-7E73-44CE-8A7F-CC0E37B03D66}"/>
                    </a:ext>
                  </a:extLst>
                </p:cNvPr>
                <p:cNvSpPr/>
                <p:nvPr/>
              </p:nvSpPr>
              <p:spPr>
                <a:xfrm>
                  <a:off x="6436595" y="3085048"/>
                  <a:ext cx="116220" cy="124714"/>
                </a:xfrm>
                <a:custGeom>
                  <a:avLst/>
                  <a:gdLst>
                    <a:gd name="connsiteX0" fmla="*/ 2837 w 116220"/>
                    <a:gd name="connsiteY0" fmla="*/ 31196 h 124714"/>
                    <a:gd name="connsiteX1" fmla="*/ 22494 w 116220"/>
                    <a:gd name="connsiteY1" fmla="*/ 65802 h 124714"/>
                    <a:gd name="connsiteX2" fmla="*/ 78758 w 116220"/>
                    <a:gd name="connsiteY2" fmla="*/ 110237 h 124714"/>
                    <a:gd name="connsiteX3" fmla="*/ 96414 w 116220"/>
                    <a:gd name="connsiteY3" fmla="*/ 118417 h 124714"/>
                    <a:gd name="connsiteX4" fmla="*/ 115365 w 116220"/>
                    <a:gd name="connsiteY4" fmla="*/ 124715 h 124714"/>
                    <a:gd name="connsiteX5" fmla="*/ 115954 w 116220"/>
                    <a:gd name="connsiteY5" fmla="*/ 123067 h 124714"/>
                    <a:gd name="connsiteX6" fmla="*/ 100828 w 116220"/>
                    <a:gd name="connsiteY6" fmla="*/ 115828 h 124714"/>
                    <a:gd name="connsiteX7" fmla="*/ 84997 w 116220"/>
                    <a:gd name="connsiteY7" fmla="*/ 107647 h 124714"/>
                    <a:gd name="connsiteX8" fmla="*/ 56041 w 116220"/>
                    <a:gd name="connsiteY8" fmla="*/ 88637 h 124714"/>
                    <a:gd name="connsiteX9" fmla="*/ 10782 w 116220"/>
                    <a:gd name="connsiteY9" fmla="*/ 36316 h 124714"/>
                    <a:gd name="connsiteX10" fmla="*/ 3896 w 116220"/>
                    <a:gd name="connsiteY10" fmla="*/ 533 h 124714"/>
                    <a:gd name="connsiteX11" fmla="*/ 2837 w 116220"/>
                    <a:gd name="connsiteY11" fmla="*/ 533 h 124714"/>
                    <a:gd name="connsiteX12" fmla="*/ 2837 w 116220"/>
                    <a:gd name="connsiteY12" fmla="*/ 31196 h 12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220" h="124714">
                      <a:moveTo>
                        <a:pt x="2837" y="31196"/>
                      </a:moveTo>
                      <a:cubicBezTo>
                        <a:pt x="7084" y="43897"/>
                        <a:pt x="13760" y="55650"/>
                        <a:pt x="22494" y="65802"/>
                      </a:cubicBezTo>
                      <a:cubicBezTo>
                        <a:pt x="38013" y="84306"/>
                        <a:pt x="57162" y="99431"/>
                        <a:pt x="78758" y="110237"/>
                      </a:cubicBezTo>
                      <a:cubicBezTo>
                        <a:pt x="84644" y="113238"/>
                        <a:pt x="90529" y="116122"/>
                        <a:pt x="96414" y="118417"/>
                      </a:cubicBezTo>
                      <a:cubicBezTo>
                        <a:pt x="102414" y="121372"/>
                        <a:pt x="108790" y="123491"/>
                        <a:pt x="115365" y="124715"/>
                      </a:cubicBezTo>
                      <a:cubicBezTo>
                        <a:pt x="116072" y="124715"/>
                        <a:pt x="116542" y="123479"/>
                        <a:pt x="115954" y="123067"/>
                      </a:cubicBezTo>
                      <a:cubicBezTo>
                        <a:pt x="111070" y="120336"/>
                        <a:pt x="106018" y="117917"/>
                        <a:pt x="100828" y="115828"/>
                      </a:cubicBezTo>
                      <a:cubicBezTo>
                        <a:pt x="95473" y="113238"/>
                        <a:pt x="90176" y="110590"/>
                        <a:pt x="84997" y="107647"/>
                      </a:cubicBezTo>
                      <a:cubicBezTo>
                        <a:pt x="74943" y="101944"/>
                        <a:pt x="65270" y="95594"/>
                        <a:pt x="56041" y="88637"/>
                      </a:cubicBezTo>
                      <a:cubicBezTo>
                        <a:pt x="37295" y="74730"/>
                        <a:pt x="21843" y="56868"/>
                        <a:pt x="10782" y="36316"/>
                      </a:cubicBezTo>
                      <a:cubicBezTo>
                        <a:pt x="4835" y="25393"/>
                        <a:pt x="2428" y="12887"/>
                        <a:pt x="3896" y="533"/>
                      </a:cubicBezTo>
                      <a:cubicBezTo>
                        <a:pt x="3896" y="-291"/>
                        <a:pt x="3072" y="-55"/>
                        <a:pt x="2837" y="533"/>
                      </a:cubicBezTo>
                      <a:cubicBezTo>
                        <a:pt x="-946" y="10403"/>
                        <a:pt x="-946" y="21326"/>
                        <a:pt x="2837" y="31196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aphic 6">
              <a:extLst>
                <a:ext uri="{FF2B5EF4-FFF2-40B4-BE49-F238E27FC236}">
                  <a16:creationId xmlns:a16="http://schemas.microsoft.com/office/drawing/2014/main" xmlns="" id="{A381966A-BA8D-48AD-92F6-2445C6DDC22F}"/>
                </a:ext>
              </a:extLst>
            </p:cNvPr>
            <p:cNvGrpSpPr/>
            <p:nvPr/>
          </p:nvGrpSpPr>
          <p:grpSpPr>
            <a:xfrm>
              <a:off x="7056243" y="2271059"/>
              <a:ext cx="1739147" cy="1374929"/>
              <a:chOff x="6362157" y="2435365"/>
              <a:chExt cx="2675670" cy="2115322"/>
            </a:xfrm>
          </p:grpSpPr>
          <p:grpSp>
            <p:nvGrpSpPr>
              <p:cNvPr id="256" name="Graphic 6">
                <a:extLst>
                  <a:ext uri="{FF2B5EF4-FFF2-40B4-BE49-F238E27FC236}">
                    <a16:creationId xmlns:a16="http://schemas.microsoft.com/office/drawing/2014/main" xmlns="" id="{79B939B7-25E7-4765-97F5-EDF6880FDDB1}"/>
                  </a:ext>
                </a:extLst>
              </p:cNvPr>
              <p:cNvGrpSpPr/>
              <p:nvPr/>
            </p:nvGrpSpPr>
            <p:grpSpPr>
              <a:xfrm>
                <a:off x="8779695" y="4288368"/>
                <a:ext cx="258132" cy="262319"/>
                <a:chOff x="8779695" y="4288368"/>
                <a:chExt cx="258132" cy="262319"/>
              </a:xfrm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xmlns="" id="{1D591C8A-A134-42E9-A953-4D41BCE94195}"/>
                    </a:ext>
                  </a:extLst>
                </p:cNvPr>
                <p:cNvSpPr/>
                <p:nvPr/>
              </p:nvSpPr>
              <p:spPr>
                <a:xfrm>
                  <a:off x="8782696" y="4291123"/>
                  <a:ext cx="252541" cy="256329"/>
                </a:xfrm>
                <a:custGeom>
                  <a:avLst/>
                  <a:gdLst>
                    <a:gd name="connsiteX0" fmla="*/ 57324 w 252541"/>
                    <a:gd name="connsiteY0" fmla="*/ 212717 h 256329"/>
                    <a:gd name="connsiteX1" fmla="*/ 95637 w 252541"/>
                    <a:gd name="connsiteY1" fmla="*/ 246440 h 256329"/>
                    <a:gd name="connsiteX2" fmla="*/ 118885 w 252541"/>
                    <a:gd name="connsiteY2" fmla="*/ 243733 h 256329"/>
                    <a:gd name="connsiteX3" fmla="*/ 146605 w 252541"/>
                    <a:gd name="connsiteY3" fmla="*/ 256210 h 256329"/>
                    <a:gd name="connsiteX4" fmla="*/ 168616 w 252541"/>
                    <a:gd name="connsiteY4" fmla="*/ 236082 h 256329"/>
                    <a:gd name="connsiteX5" fmla="*/ 194630 w 252541"/>
                    <a:gd name="connsiteY5" fmla="*/ 234199 h 256329"/>
                    <a:gd name="connsiteX6" fmla="*/ 220761 w 252541"/>
                    <a:gd name="connsiteY6" fmla="*/ 196944 h 256329"/>
                    <a:gd name="connsiteX7" fmla="*/ 227235 w 252541"/>
                    <a:gd name="connsiteY7" fmla="*/ 194884 h 256329"/>
                    <a:gd name="connsiteX8" fmla="*/ 238181 w 252541"/>
                    <a:gd name="connsiteY8" fmla="*/ 177228 h 256329"/>
                    <a:gd name="connsiteX9" fmla="*/ 236122 w 252541"/>
                    <a:gd name="connsiteY9" fmla="*/ 155629 h 256329"/>
                    <a:gd name="connsiteX10" fmla="*/ 252542 w 252541"/>
                    <a:gd name="connsiteY10" fmla="*/ 125790 h 256329"/>
                    <a:gd name="connsiteX11" fmla="*/ 236063 w 252541"/>
                    <a:gd name="connsiteY11" fmla="*/ 98953 h 256329"/>
                    <a:gd name="connsiteX12" fmla="*/ 232649 w 252541"/>
                    <a:gd name="connsiteY12" fmla="*/ 64582 h 256329"/>
                    <a:gd name="connsiteX13" fmla="*/ 210108 w 252541"/>
                    <a:gd name="connsiteY13" fmla="*/ 56578 h 256329"/>
                    <a:gd name="connsiteX14" fmla="*/ 194924 w 252541"/>
                    <a:gd name="connsiteY14" fmla="*/ 25797 h 256329"/>
                    <a:gd name="connsiteX15" fmla="*/ 174560 w 252541"/>
                    <a:gd name="connsiteY15" fmla="*/ 24502 h 256329"/>
                    <a:gd name="connsiteX16" fmla="*/ 151490 w 252541"/>
                    <a:gd name="connsiteY16" fmla="*/ 12026 h 256329"/>
                    <a:gd name="connsiteX17" fmla="*/ 125947 w 252541"/>
                    <a:gd name="connsiteY17" fmla="*/ 1196 h 256329"/>
                    <a:gd name="connsiteX18" fmla="*/ 109233 w 252541"/>
                    <a:gd name="connsiteY18" fmla="*/ 16263 h 256329"/>
                    <a:gd name="connsiteX19" fmla="*/ 82807 w 252541"/>
                    <a:gd name="connsiteY19" fmla="*/ 8848 h 256329"/>
                    <a:gd name="connsiteX20" fmla="*/ 60149 w 252541"/>
                    <a:gd name="connsiteY20" fmla="*/ 23796 h 256329"/>
                    <a:gd name="connsiteX21" fmla="*/ 58677 w 252541"/>
                    <a:gd name="connsiteY21" fmla="*/ 34684 h 256329"/>
                    <a:gd name="connsiteX22" fmla="*/ 21364 w 252541"/>
                    <a:gd name="connsiteY22" fmla="*/ 61051 h 256329"/>
                    <a:gd name="connsiteX23" fmla="*/ 19186 w 252541"/>
                    <a:gd name="connsiteY23" fmla="*/ 86299 h 256329"/>
                    <a:gd name="connsiteX24" fmla="*/ 0 w 252541"/>
                    <a:gd name="connsiteY24" fmla="*/ 123671 h 256329"/>
                    <a:gd name="connsiteX25" fmla="*/ 10123 w 252541"/>
                    <a:gd name="connsiteY25" fmla="*/ 146153 h 256329"/>
                    <a:gd name="connsiteX26" fmla="*/ 18127 w 252541"/>
                    <a:gd name="connsiteY26" fmla="*/ 159749 h 256329"/>
                    <a:gd name="connsiteX27" fmla="*/ 13066 w 252541"/>
                    <a:gd name="connsiteY27" fmla="*/ 184526 h 256329"/>
                    <a:gd name="connsiteX28" fmla="*/ 28368 w 252541"/>
                    <a:gd name="connsiteY28" fmla="*/ 201888 h 256329"/>
                    <a:gd name="connsiteX29" fmla="*/ 51615 w 252541"/>
                    <a:gd name="connsiteY29" fmla="*/ 209127 h 256329"/>
                    <a:gd name="connsiteX30" fmla="*/ 57324 w 252541"/>
                    <a:gd name="connsiteY30" fmla="*/ 212717 h 2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52541" h="256329">
                      <a:moveTo>
                        <a:pt x="57324" y="212717"/>
                      </a:moveTo>
                      <a:cubicBezTo>
                        <a:pt x="71684" y="224017"/>
                        <a:pt x="72920" y="248500"/>
                        <a:pt x="95637" y="246440"/>
                      </a:cubicBezTo>
                      <a:cubicBezTo>
                        <a:pt x="103465" y="245734"/>
                        <a:pt x="111234" y="241967"/>
                        <a:pt x="118885" y="243733"/>
                      </a:cubicBezTo>
                      <a:cubicBezTo>
                        <a:pt x="128949" y="246087"/>
                        <a:pt x="136541" y="257622"/>
                        <a:pt x="146605" y="256210"/>
                      </a:cubicBezTo>
                      <a:cubicBezTo>
                        <a:pt x="156669" y="254797"/>
                        <a:pt x="160612" y="242379"/>
                        <a:pt x="168616" y="236082"/>
                      </a:cubicBezTo>
                      <a:cubicBezTo>
                        <a:pt x="177856" y="228784"/>
                        <a:pt x="185154" y="234905"/>
                        <a:pt x="194630" y="234199"/>
                      </a:cubicBezTo>
                      <a:cubicBezTo>
                        <a:pt x="219113" y="232315"/>
                        <a:pt x="204340" y="203418"/>
                        <a:pt x="220761" y="196944"/>
                      </a:cubicBezTo>
                      <a:cubicBezTo>
                        <a:pt x="222879" y="196061"/>
                        <a:pt x="225116" y="195767"/>
                        <a:pt x="227235" y="194884"/>
                      </a:cubicBezTo>
                      <a:cubicBezTo>
                        <a:pt x="233862" y="191471"/>
                        <a:pt x="238076" y="184685"/>
                        <a:pt x="238181" y="177228"/>
                      </a:cubicBezTo>
                      <a:cubicBezTo>
                        <a:pt x="238287" y="169977"/>
                        <a:pt x="237599" y="162732"/>
                        <a:pt x="236122" y="155629"/>
                      </a:cubicBezTo>
                      <a:cubicBezTo>
                        <a:pt x="234474" y="142799"/>
                        <a:pt x="252424" y="137973"/>
                        <a:pt x="252542" y="125790"/>
                      </a:cubicBezTo>
                      <a:cubicBezTo>
                        <a:pt x="252542" y="115079"/>
                        <a:pt x="239358" y="109134"/>
                        <a:pt x="236063" y="98953"/>
                      </a:cubicBezTo>
                      <a:cubicBezTo>
                        <a:pt x="232355" y="87653"/>
                        <a:pt x="241359" y="72704"/>
                        <a:pt x="232649" y="64582"/>
                      </a:cubicBezTo>
                      <a:cubicBezTo>
                        <a:pt x="226764" y="59109"/>
                        <a:pt x="216523" y="61522"/>
                        <a:pt x="210108" y="56578"/>
                      </a:cubicBezTo>
                      <a:cubicBezTo>
                        <a:pt x="200750" y="49457"/>
                        <a:pt x="204988" y="31859"/>
                        <a:pt x="194924" y="25797"/>
                      </a:cubicBezTo>
                      <a:cubicBezTo>
                        <a:pt x="189039" y="22207"/>
                        <a:pt x="181152" y="24973"/>
                        <a:pt x="174560" y="24502"/>
                      </a:cubicBezTo>
                      <a:cubicBezTo>
                        <a:pt x="165497" y="23638"/>
                        <a:pt x="157175" y="19135"/>
                        <a:pt x="151490" y="12026"/>
                      </a:cubicBezTo>
                      <a:cubicBezTo>
                        <a:pt x="144663" y="4787"/>
                        <a:pt x="134893" y="-3041"/>
                        <a:pt x="125947" y="1196"/>
                      </a:cubicBezTo>
                      <a:cubicBezTo>
                        <a:pt x="119120" y="4434"/>
                        <a:pt x="116354" y="13673"/>
                        <a:pt x="109233" y="16263"/>
                      </a:cubicBezTo>
                      <a:cubicBezTo>
                        <a:pt x="100405" y="19441"/>
                        <a:pt x="91930" y="10790"/>
                        <a:pt x="82807" y="8848"/>
                      </a:cubicBezTo>
                      <a:cubicBezTo>
                        <a:pt x="72478" y="7011"/>
                        <a:pt x="62520" y="13579"/>
                        <a:pt x="60149" y="23796"/>
                      </a:cubicBezTo>
                      <a:cubicBezTo>
                        <a:pt x="59866" y="27451"/>
                        <a:pt x="59372" y="31088"/>
                        <a:pt x="58677" y="34684"/>
                      </a:cubicBezTo>
                      <a:cubicBezTo>
                        <a:pt x="54028" y="49692"/>
                        <a:pt x="29250" y="47573"/>
                        <a:pt x="21364" y="61051"/>
                      </a:cubicBezTo>
                      <a:cubicBezTo>
                        <a:pt x="16950" y="68408"/>
                        <a:pt x="19069" y="77706"/>
                        <a:pt x="19186" y="86299"/>
                      </a:cubicBezTo>
                      <a:cubicBezTo>
                        <a:pt x="19186" y="103249"/>
                        <a:pt x="942" y="107016"/>
                        <a:pt x="0" y="123671"/>
                      </a:cubicBezTo>
                      <a:cubicBezTo>
                        <a:pt x="441" y="132170"/>
                        <a:pt x="4055" y="140191"/>
                        <a:pt x="10123" y="146153"/>
                      </a:cubicBezTo>
                      <a:cubicBezTo>
                        <a:pt x="13996" y="149861"/>
                        <a:pt x="16762" y="154564"/>
                        <a:pt x="18127" y="159749"/>
                      </a:cubicBezTo>
                      <a:cubicBezTo>
                        <a:pt x="19304" y="168165"/>
                        <a:pt x="12242" y="176051"/>
                        <a:pt x="13066" y="184526"/>
                      </a:cubicBezTo>
                      <a:cubicBezTo>
                        <a:pt x="14566" y="192695"/>
                        <a:pt x="20452" y="199369"/>
                        <a:pt x="28368" y="201888"/>
                      </a:cubicBezTo>
                      <a:cubicBezTo>
                        <a:pt x="35842" y="204948"/>
                        <a:pt x="44140" y="205949"/>
                        <a:pt x="51615" y="209127"/>
                      </a:cubicBezTo>
                      <a:cubicBezTo>
                        <a:pt x="53681" y="210045"/>
                        <a:pt x="55599" y="211258"/>
                        <a:pt x="57324" y="21271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xmlns="" id="{C998345A-00F4-4D5D-8656-538B65DAB282}"/>
                    </a:ext>
                  </a:extLst>
                </p:cNvPr>
                <p:cNvSpPr/>
                <p:nvPr/>
              </p:nvSpPr>
              <p:spPr>
                <a:xfrm>
                  <a:off x="8782873" y="4303561"/>
                  <a:ext cx="205399" cy="243656"/>
                </a:xfrm>
                <a:custGeom>
                  <a:avLst/>
                  <a:gdLst>
                    <a:gd name="connsiteX0" fmla="*/ 205400 w 205399"/>
                    <a:gd name="connsiteY0" fmla="*/ 217229 h 243656"/>
                    <a:gd name="connsiteX1" fmla="*/ 161612 w 205399"/>
                    <a:gd name="connsiteY1" fmla="*/ 205753 h 243656"/>
                    <a:gd name="connsiteX2" fmla="*/ 155433 w 205399"/>
                    <a:gd name="connsiteY2" fmla="*/ 214404 h 243656"/>
                    <a:gd name="connsiteX3" fmla="*/ 146722 w 205399"/>
                    <a:gd name="connsiteY3" fmla="*/ 219701 h 243656"/>
                    <a:gd name="connsiteX4" fmla="*/ 133009 w 205399"/>
                    <a:gd name="connsiteY4" fmla="*/ 208754 h 243656"/>
                    <a:gd name="connsiteX5" fmla="*/ 105407 w 205399"/>
                    <a:gd name="connsiteY5" fmla="*/ 210461 h 243656"/>
                    <a:gd name="connsiteX6" fmla="*/ 92695 w 205399"/>
                    <a:gd name="connsiteY6" fmla="*/ 191216 h 243656"/>
                    <a:gd name="connsiteX7" fmla="*/ 73979 w 205399"/>
                    <a:gd name="connsiteY7" fmla="*/ 185625 h 243656"/>
                    <a:gd name="connsiteX8" fmla="*/ 70389 w 205399"/>
                    <a:gd name="connsiteY8" fmla="*/ 174148 h 243656"/>
                    <a:gd name="connsiteX9" fmla="*/ 70389 w 205399"/>
                    <a:gd name="connsiteY9" fmla="*/ 161789 h 243656"/>
                    <a:gd name="connsiteX10" fmla="*/ 46848 w 205399"/>
                    <a:gd name="connsiteY10" fmla="*/ 144133 h 243656"/>
                    <a:gd name="connsiteX11" fmla="*/ 43552 w 205399"/>
                    <a:gd name="connsiteY11" fmla="*/ 117708 h 243656"/>
                    <a:gd name="connsiteX12" fmla="*/ 31781 w 205399"/>
                    <a:gd name="connsiteY12" fmla="*/ 104465 h 243656"/>
                    <a:gd name="connsiteX13" fmla="*/ 32311 w 205399"/>
                    <a:gd name="connsiteY13" fmla="*/ 94519 h 243656"/>
                    <a:gd name="connsiteX14" fmla="*/ 37313 w 205399"/>
                    <a:gd name="connsiteY14" fmla="*/ 90870 h 243656"/>
                    <a:gd name="connsiteX15" fmla="*/ 48083 w 205399"/>
                    <a:gd name="connsiteY15" fmla="*/ 67329 h 243656"/>
                    <a:gd name="connsiteX16" fmla="*/ 48437 w 205399"/>
                    <a:gd name="connsiteY16" fmla="*/ 48495 h 243656"/>
                    <a:gd name="connsiteX17" fmla="*/ 60972 w 205399"/>
                    <a:gd name="connsiteY17" fmla="*/ 41610 h 243656"/>
                    <a:gd name="connsiteX18" fmla="*/ 70625 w 205399"/>
                    <a:gd name="connsiteY18" fmla="*/ 31781 h 243656"/>
                    <a:gd name="connsiteX19" fmla="*/ 68741 w 205399"/>
                    <a:gd name="connsiteY19" fmla="*/ 23836 h 243656"/>
                    <a:gd name="connsiteX20" fmla="*/ 67152 w 205399"/>
                    <a:gd name="connsiteY20" fmla="*/ 6180 h 243656"/>
                    <a:gd name="connsiteX21" fmla="*/ 67741 w 205399"/>
                    <a:gd name="connsiteY21" fmla="*/ 0 h 243656"/>
                    <a:gd name="connsiteX22" fmla="*/ 60148 w 205399"/>
                    <a:gd name="connsiteY22" fmla="*/ 11359 h 243656"/>
                    <a:gd name="connsiteX23" fmla="*/ 58677 w 205399"/>
                    <a:gd name="connsiteY23" fmla="*/ 22247 h 243656"/>
                    <a:gd name="connsiteX24" fmla="*/ 21364 w 205399"/>
                    <a:gd name="connsiteY24" fmla="*/ 48613 h 243656"/>
                    <a:gd name="connsiteX25" fmla="*/ 19186 w 205399"/>
                    <a:gd name="connsiteY25" fmla="*/ 73861 h 243656"/>
                    <a:gd name="connsiteX26" fmla="*/ 0 w 205399"/>
                    <a:gd name="connsiteY26" fmla="*/ 111234 h 243656"/>
                    <a:gd name="connsiteX27" fmla="*/ 10123 w 205399"/>
                    <a:gd name="connsiteY27" fmla="*/ 133716 h 243656"/>
                    <a:gd name="connsiteX28" fmla="*/ 18127 w 205399"/>
                    <a:gd name="connsiteY28" fmla="*/ 147311 h 243656"/>
                    <a:gd name="connsiteX29" fmla="*/ 13065 w 205399"/>
                    <a:gd name="connsiteY29" fmla="*/ 172088 h 243656"/>
                    <a:gd name="connsiteX30" fmla="*/ 28367 w 205399"/>
                    <a:gd name="connsiteY30" fmla="*/ 189450 h 243656"/>
                    <a:gd name="connsiteX31" fmla="*/ 51615 w 205399"/>
                    <a:gd name="connsiteY31" fmla="*/ 196689 h 243656"/>
                    <a:gd name="connsiteX32" fmla="*/ 57500 w 205399"/>
                    <a:gd name="connsiteY32" fmla="*/ 200044 h 243656"/>
                    <a:gd name="connsiteX33" fmla="*/ 95814 w 205399"/>
                    <a:gd name="connsiteY33" fmla="*/ 233767 h 243656"/>
                    <a:gd name="connsiteX34" fmla="*/ 119061 w 205399"/>
                    <a:gd name="connsiteY34" fmla="*/ 231060 h 243656"/>
                    <a:gd name="connsiteX35" fmla="*/ 146781 w 205399"/>
                    <a:gd name="connsiteY35" fmla="*/ 243537 h 243656"/>
                    <a:gd name="connsiteX36" fmla="*/ 168793 w 205399"/>
                    <a:gd name="connsiteY36" fmla="*/ 223409 h 243656"/>
                    <a:gd name="connsiteX37" fmla="*/ 194806 w 205399"/>
                    <a:gd name="connsiteY37" fmla="*/ 221526 h 243656"/>
                    <a:gd name="connsiteX38" fmla="*/ 205400 w 205399"/>
                    <a:gd name="connsiteY38" fmla="*/ 217229 h 243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05399" h="243656">
                      <a:moveTo>
                        <a:pt x="205400" y="217229"/>
                      </a:moveTo>
                      <a:cubicBezTo>
                        <a:pt x="189568" y="219525"/>
                        <a:pt x="174443" y="194394"/>
                        <a:pt x="161612" y="205753"/>
                      </a:cubicBezTo>
                      <a:cubicBezTo>
                        <a:pt x="159223" y="208389"/>
                        <a:pt x="157151" y="211291"/>
                        <a:pt x="155433" y="214404"/>
                      </a:cubicBezTo>
                      <a:cubicBezTo>
                        <a:pt x="153632" y="217553"/>
                        <a:pt x="150342" y="219554"/>
                        <a:pt x="146722" y="219701"/>
                      </a:cubicBezTo>
                      <a:cubicBezTo>
                        <a:pt x="140837" y="219289"/>
                        <a:pt x="138365" y="211462"/>
                        <a:pt x="133009" y="208754"/>
                      </a:cubicBezTo>
                      <a:cubicBezTo>
                        <a:pt x="124534" y="204517"/>
                        <a:pt x="113705" y="214993"/>
                        <a:pt x="105407" y="210461"/>
                      </a:cubicBezTo>
                      <a:cubicBezTo>
                        <a:pt x="98521" y="206695"/>
                        <a:pt x="99110" y="195630"/>
                        <a:pt x="92695" y="191216"/>
                      </a:cubicBezTo>
                      <a:cubicBezTo>
                        <a:pt x="87280" y="187449"/>
                        <a:pt x="78982" y="189980"/>
                        <a:pt x="73979" y="185625"/>
                      </a:cubicBezTo>
                      <a:cubicBezTo>
                        <a:pt x="71142" y="182523"/>
                        <a:pt x="69824" y="178315"/>
                        <a:pt x="70389" y="174148"/>
                      </a:cubicBezTo>
                      <a:cubicBezTo>
                        <a:pt x="70889" y="170046"/>
                        <a:pt x="70889" y="165891"/>
                        <a:pt x="70389" y="161789"/>
                      </a:cubicBezTo>
                      <a:cubicBezTo>
                        <a:pt x="67211" y="148017"/>
                        <a:pt x="51379" y="154785"/>
                        <a:pt x="46848" y="144133"/>
                      </a:cubicBezTo>
                      <a:cubicBezTo>
                        <a:pt x="42963" y="134834"/>
                        <a:pt x="51615" y="126830"/>
                        <a:pt x="43552" y="117708"/>
                      </a:cubicBezTo>
                      <a:cubicBezTo>
                        <a:pt x="39102" y="113794"/>
                        <a:pt x="35147" y="109345"/>
                        <a:pt x="31781" y="104465"/>
                      </a:cubicBezTo>
                      <a:cubicBezTo>
                        <a:pt x="30062" y="101317"/>
                        <a:pt x="30263" y="97468"/>
                        <a:pt x="32311" y="94519"/>
                      </a:cubicBezTo>
                      <a:cubicBezTo>
                        <a:pt x="33729" y="92995"/>
                        <a:pt x="35430" y="91759"/>
                        <a:pt x="37313" y="90870"/>
                      </a:cubicBezTo>
                      <a:cubicBezTo>
                        <a:pt x="47554" y="84985"/>
                        <a:pt x="51085" y="79100"/>
                        <a:pt x="48083" y="67329"/>
                      </a:cubicBezTo>
                      <a:cubicBezTo>
                        <a:pt x="46494" y="61031"/>
                        <a:pt x="44611" y="53734"/>
                        <a:pt x="48437" y="48495"/>
                      </a:cubicBezTo>
                      <a:cubicBezTo>
                        <a:pt x="51891" y="45076"/>
                        <a:pt x="56235" y="42687"/>
                        <a:pt x="60972" y="41610"/>
                      </a:cubicBezTo>
                      <a:cubicBezTo>
                        <a:pt x="65445" y="39785"/>
                        <a:pt x="70271" y="36607"/>
                        <a:pt x="70625" y="31781"/>
                      </a:cubicBezTo>
                      <a:cubicBezTo>
                        <a:pt x="70524" y="29033"/>
                        <a:pt x="69883" y="26337"/>
                        <a:pt x="68741" y="23836"/>
                      </a:cubicBezTo>
                      <a:cubicBezTo>
                        <a:pt x="67211" y="18086"/>
                        <a:pt x="66675" y="12112"/>
                        <a:pt x="67152" y="6180"/>
                      </a:cubicBezTo>
                      <a:cubicBezTo>
                        <a:pt x="67152" y="4532"/>
                        <a:pt x="67505" y="2295"/>
                        <a:pt x="67741" y="0"/>
                      </a:cubicBezTo>
                      <a:cubicBezTo>
                        <a:pt x="63850" y="2678"/>
                        <a:pt x="61137" y="6745"/>
                        <a:pt x="60148" y="11359"/>
                      </a:cubicBezTo>
                      <a:cubicBezTo>
                        <a:pt x="59866" y="15014"/>
                        <a:pt x="59372" y="18651"/>
                        <a:pt x="58677" y="22247"/>
                      </a:cubicBezTo>
                      <a:cubicBezTo>
                        <a:pt x="54028" y="37254"/>
                        <a:pt x="29250" y="35136"/>
                        <a:pt x="21364" y="48613"/>
                      </a:cubicBezTo>
                      <a:cubicBezTo>
                        <a:pt x="16950" y="55970"/>
                        <a:pt x="19069" y="65269"/>
                        <a:pt x="19186" y="73861"/>
                      </a:cubicBezTo>
                      <a:cubicBezTo>
                        <a:pt x="19186" y="90811"/>
                        <a:pt x="942" y="94578"/>
                        <a:pt x="0" y="111234"/>
                      </a:cubicBezTo>
                      <a:cubicBezTo>
                        <a:pt x="441" y="119732"/>
                        <a:pt x="4055" y="127754"/>
                        <a:pt x="10123" y="133716"/>
                      </a:cubicBezTo>
                      <a:cubicBezTo>
                        <a:pt x="13995" y="137424"/>
                        <a:pt x="16762" y="142126"/>
                        <a:pt x="18127" y="147311"/>
                      </a:cubicBezTo>
                      <a:cubicBezTo>
                        <a:pt x="19304" y="155727"/>
                        <a:pt x="12242" y="163613"/>
                        <a:pt x="13065" y="172088"/>
                      </a:cubicBezTo>
                      <a:cubicBezTo>
                        <a:pt x="14566" y="180257"/>
                        <a:pt x="20452" y="186931"/>
                        <a:pt x="28367" y="189450"/>
                      </a:cubicBezTo>
                      <a:cubicBezTo>
                        <a:pt x="35842" y="192511"/>
                        <a:pt x="44140" y="193511"/>
                        <a:pt x="51615" y="196689"/>
                      </a:cubicBezTo>
                      <a:cubicBezTo>
                        <a:pt x="53728" y="197525"/>
                        <a:pt x="55705" y="198649"/>
                        <a:pt x="57500" y="200044"/>
                      </a:cubicBezTo>
                      <a:cubicBezTo>
                        <a:pt x="71860" y="211344"/>
                        <a:pt x="73096" y="235827"/>
                        <a:pt x="95814" y="233767"/>
                      </a:cubicBezTo>
                      <a:cubicBezTo>
                        <a:pt x="103641" y="233061"/>
                        <a:pt x="111410" y="229294"/>
                        <a:pt x="119061" y="231060"/>
                      </a:cubicBezTo>
                      <a:cubicBezTo>
                        <a:pt x="129125" y="233414"/>
                        <a:pt x="136717" y="244949"/>
                        <a:pt x="146781" y="243537"/>
                      </a:cubicBezTo>
                      <a:cubicBezTo>
                        <a:pt x="156845" y="242125"/>
                        <a:pt x="160788" y="229706"/>
                        <a:pt x="168793" y="223409"/>
                      </a:cubicBezTo>
                      <a:cubicBezTo>
                        <a:pt x="178033" y="216111"/>
                        <a:pt x="185331" y="222232"/>
                        <a:pt x="194806" y="221526"/>
                      </a:cubicBezTo>
                      <a:cubicBezTo>
                        <a:pt x="198743" y="221443"/>
                        <a:pt x="202516" y="219913"/>
                        <a:pt x="205400" y="217229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xmlns="" id="{0DA212B7-C585-40C4-A818-BCF5788A6F8B}"/>
                    </a:ext>
                  </a:extLst>
                </p:cNvPr>
                <p:cNvSpPr/>
                <p:nvPr/>
              </p:nvSpPr>
              <p:spPr>
                <a:xfrm>
                  <a:off x="8779695" y="4288368"/>
                  <a:ext cx="258132" cy="262319"/>
                </a:xfrm>
                <a:custGeom>
                  <a:avLst/>
                  <a:gdLst>
                    <a:gd name="connsiteX0" fmla="*/ 147900 w 258132"/>
                    <a:gd name="connsiteY0" fmla="*/ 262202 h 262319"/>
                    <a:gd name="connsiteX1" fmla="*/ 132009 w 258132"/>
                    <a:gd name="connsiteY1" fmla="*/ 255375 h 262319"/>
                    <a:gd name="connsiteX2" fmla="*/ 121180 w 258132"/>
                    <a:gd name="connsiteY2" fmla="*/ 249489 h 262319"/>
                    <a:gd name="connsiteX3" fmla="*/ 107702 w 258132"/>
                    <a:gd name="connsiteY3" fmla="*/ 250667 h 262319"/>
                    <a:gd name="connsiteX4" fmla="*/ 98933 w 258132"/>
                    <a:gd name="connsiteY4" fmla="*/ 252256 h 262319"/>
                    <a:gd name="connsiteX5" fmla="*/ 69859 w 258132"/>
                    <a:gd name="connsiteY5" fmla="*/ 232598 h 262319"/>
                    <a:gd name="connsiteX6" fmla="*/ 58501 w 258132"/>
                    <a:gd name="connsiteY6" fmla="*/ 217885 h 262319"/>
                    <a:gd name="connsiteX7" fmla="*/ 58501 w 258132"/>
                    <a:gd name="connsiteY7" fmla="*/ 217885 h 262319"/>
                    <a:gd name="connsiteX8" fmla="*/ 53439 w 258132"/>
                    <a:gd name="connsiteY8" fmla="*/ 214942 h 262319"/>
                    <a:gd name="connsiteX9" fmla="*/ 41963 w 258132"/>
                    <a:gd name="connsiteY9" fmla="*/ 211352 h 262319"/>
                    <a:gd name="connsiteX10" fmla="*/ 30192 w 258132"/>
                    <a:gd name="connsiteY10" fmla="*/ 207703 h 262319"/>
                    <a:gd name="connsiteX11" fmla="*/ 13066 w 258132"/>
                    <a:gd name="connsiteY11" fmla="*/ 187870 h 262319"/>
                    <a:gd name="connsiteX12" fmla="*/ 15832 w 258132"/>
                    <a:gd name="connsiteY12" fmla="*/ 174686 h 262319"/>
                    <a:gd name="connsiteX13" fmla="*/ 18127 w 258132"/>
                    <a:gd name="connsiteY13" fmla="*/ 163328 h 262319"/>
                    <a:gd name="connsiteX14" fmla="*/ 11300 w 258132"/>
                    <a:gd name="connsiteY14" fmla="*/ 151557 h 262319"/>
                    <a:gd name="connsiteX15" fmla="*/ 10829 w 258132"/>
                    <a:gd name="connsiteY15" fmla="*/ 150968 h 262319"/>
                    <a:gd name="connsiteX16" fmla="*/ 0 w 258132"/>
                    <a:gd name="connsiteY16" fmla="*/ 126426 h 262319"/>
                    <a:gd name="connsiteX17" fmla="*/ 10476 w 258132"/>
                    <a:gd name="connsiteY17" fmla="*/ 106416 h 262319"/>
                    <a:gd name="connsiteX18" fmla="*/ 19186 w 258132"/>
                    <a:gd name="connsiteY18" fmla="*/ 89289 h 262319"/>
                    <a:gd name="connsiteX19" fmla="*/ 18892 w 258132"/>
                    <a:gd name="connsiteY19" fmla="*/ 83404 h 262319"/>
                    <a:gd name="connsiteX20" fmla="*/ 21835 w 258132"/>
                    <a:gd name="connsiteY20" fmla="*/ 62452 h 262319"/>
                    <a:gd name="connsiteX21" fmla="*/ 41786 w 258132"/>
                    <a:gd name="connsiteY21" fmla="*/ 49210 h 262319"/>
                    <a:gd name="connsiteX22" fmla="*/ 58854 w 258132"/>
                    <a:gd name="connsiteY22" fmla="*/ 36733 h 262319"/>
                    <a:gd name="connsiteX23" fmla="*/ 59619 w 258132"/>
                    <a:gd name="connsiteY23" fmla="*/ 31142 h 262319"/>
                    <a:gd name="connsiteX24" fmla="*/ 60207 w 258132"/>
                    <a:gd name="connsiteY24" fmla="*/ 26139 h 262319"/>
                    <a:gd name="connsiteX25" fmla="*/ 86338 w 258132"/>
                    <a:gd name="connsiteY25" fmla="*/ 8895 h 262319"/>
                    <a:gd name="connsiteX26" fmla="*/ 96932 w 258132"/>
                    <a:gd name="connsiteY26" fmla="*/ 13133 h 262319"/>
                    <a:gd name="connsiteX27" fmla="*/ 111175 w 258132"/>
                    <a:gd name="connsiteY27" fmla="*/ 16428 h 262319"/>
                    <a:gd name="connsiteX28" fmla="*/ 118649 w 258132"/>
                    <a:gd name="connsiteY28" fmla="*/ 9660 h 262319"/>
                    <a:gd name="connsiteX29" fmla="*/ 127654 w 258132"/>
                    <a:gd name="connsiteY29" fmla="*/ 1480 h 262319"/>
                    <a:gd name="connsiteX30" fmla="*/ 156551 w 258132"/>
                    <a:gd name="connsiteY30" fmla="*/ 13250 h 262319"/>
                    <a:gd name="connsiteX31" fmla="*/ 177738 w 258132"/>
                    <a:gd name="connsiteY31" fmla="*/ 25021 h 262319"/>
                    <a:gd name="connsiteX32" fmla="*/ 184154 w 258132"/>
                    <a:gd name="connsiteY32" fmla="*/ 24727 h 262319"/>
                    <a:gd name="connsiteX33" fmla="*/ 207948 w 258132"/>
                    <a:gd name="connsiteY33" fmla="*/ 37763 h 262319"/>
                    <a:gd name="connsiteX34" fmla="*/ 208696 w 258132"/>
                    <a:gd name="connsiteY34" fmla="*/ 44090 h 262319"/>
                    <a:gd name="connsiteX35" fmla="*/ 214581 w 258132"/>
                    <a:gd name="connsiteY35" fmla="*/ 57685 h 262319"/>
                    <a:gd name="connsiteX36" fmla="*/ 224233 w 258132"/>
                    <a:gd name="connsiteY36" fmla="*/ 60804 h 262319"/>
                    <a:gd name="connsiteX37" fmla="*/ 237357 w 258132"/>
                    <a:gd name="connsiteY37" fmla="*/ 65866 h 262319"/>
                    <a:gd name="connsiteX38" fmla="*/ 241477 w 258132"/>
                    <a:gd name="connsiteY38" fmla="*/ 87347 h 262319"/>
                    <a:gd name="connsiteX39" fmla="*/ 241477 w 258132"/>
                    <a:gd name="connsiteY39" fmla="*/ 101472 h 262319"/>
                    <a:gd name="connsiteX40" fmla="*/ 249010 w 258132"/>
                    <a:gd name="connsiteY40" fmla="*/ 112066 h 262319"/>
                    <a:gd name="connsiteX41" fmla="*/ 258133 w 258132"/>
                    <a:gd name="connsiteY41" fmla="*/ 129192 h 262319"/>
                    <a:gd name="connsiteX42" fmla="*/ 248952 w 258132"/>
                    <a:gd name="connsiteY42" fmla="*/ 145495 h 262319"/>
                    <a:gd name="connsiteX43" fmla="*/ 241713 w 258132"/>
                    <a:gd name="connsiteY43" fmla="*/ 158678 h 262319"/>
                    <a:gd name="connsiteX44" fmla="*/ 242478 w 258132"/>
                    <a:gd name="connsiteY44" fmla="*/ 164093 h 262319"/>
                    <a:gd name="connsiteX45" fmla="*/ 243772 w 258132"/>
                    <a:gd name="connsiteY45" fmla="*/ 180866 h 262319"/>
                    <a:gd name="connsiteX46" fmla="*/ 231001 w 258132"/>
                    <a:gd name="connsiteY46" fmla="*/ 200817 h 262319"/>
                    <a:gd name="connsiteX47" fmla="*/ 227352 w 258132"/>
                    <a:gd name="connsiteY47" fmla="*/ 201936 h 262319"/>
                    <a:gd name="connsiteX48" fmla="*/ 224468 w 258132"/>
                    <a:gd name="connsiteY48" fmla="*/ 202818 h 262319"/>
                    <a:gd name="connsiteX49" fmla="*/ 216700 w 258132"/>
                    <a:gd name="connsiteY49" fmla="*/ 218120 h 262319"/>
                    <a:gd name="connsiteX50" fmla="*/ 197513 w 258132"/>
                    <a:gd name="connsiteY50" fmla="*/ 240308 h 262319"/>
                    <a:gd name="connsiteX51" fmla="*/ 187567 w 258132"/>
                    <a:gd name="connsiteY51" fmla="*/ 239367 h 262319"/>
                    <a:gd name="connsiteX52" fmla="*/ 173089 w 258132"/>
                    <a:gd name="connsiteY52" fmla="*/ 241603 h 262319"/>
                    <a:gd name="connsiteX53" fmla="*/ 165791 w 258132"/>
                    <a:gd name="connsiteY53" fmla="*/ 249784 h 262319"/>
                    <a:gd name="connsiteX54" fmla="*/ 149665 w 258132"/>
                    <a:gd name="connsiteY54" fmla="*/ 262320 h 262319"/>
                    <a:gd name="connsiteX55" fmla="*/ 147900 w 258132"/>
                    <a:gd name="connsiteY55" fmla="*/ 262202 h 262319"/>
                    <a:gd name="connsiteX56" fmla="*/ 117590 w 258132"/>
                    <a:gd name="connsiteY56" fmla="*/ 243251 h 262319"/>
                    <a:gd name="connsiteX57" fmla="*/ 122534 w 258132"/>
                    <a:gd name="connsiteY57" fmla="*/ 243781 h 262319"/>
                    <a:gd name="connsiteX58" fmla="*/ 135422 w 258132"/>
                    <a:gd name="connsiteY58" fmla="*/ 250549 h 262319"/>
                    <a:gd name="connsiteX59" fmla="*/ 149194 w 258132"/>
                    <a:gd name="connsiteY59" fmla="*/ 256434 h 262319"/>
                    <a:gd name="connsiteX60" fmla="*/ 161436 w 258132"/>
                    <a:gd name="connsiteY60" fmla="*/ 246194 h 262319"/>
                    <a:gd name="connsiteX61" fmla="*/ 169793 w 258132"/>
                    <a:gd name="connsiteY61" fmla="*/ 236895 h 262319"/>
                    <a:gd name="connsiteX62" fmla="*/ 188979 w 258132"/>
                    <a:gd name="connsiteY62" fmla="*/ 233540 h 262319"/>
                    <a:gd name="connsiteX63" fmla="*/ 197454 w 258132"/>
                    <a:gd name="connsiteY63" fmla="*/ 234364 h 262319"/>
                    <a:gd name="connsiteX64" fmla="*/ 211226 w 258132"/>
                    <a:gd name="connsiteY64" fmla="*/ 217120 h 262319"/>
                    <a:gd name="connsiteX65" fmla="*/ 222703 w 258132"/>
                    <a:gd name="connsiteY65" fmla="*/ 197286 h 262319"/>
                    <a:gd name="connsiteX66" fmla="*/ 226175 w 258132"/>
                    <a:gd name="connsiteY66" fmla="*/ 196227 h 262319"/>
                    <a:gd name="connsiteX67" fmla="*/ 229118 w 258132"/>
                    <a:gd name="connsiteY67" fmla="*/ 195285 h 262319"/>
                    <a:gd name="connsiteX68" fmla="*/ 238240 w 258132"/>
                    <a:gd name="connsiteY68" fmla="*/ 180277 h 262319"/>
                    <a:gd name="connsiteX69" fmla="*/ 237063 w 258132"/>
                    <a:gd name="connsiteY69" fmla="*/ 164917 h 262319"/>
                    <a:gd name="connsiteX70" fmla="*/ 236180 w 258132"/>
                    <a:gd name="connsiteY70" fmla="*/ 159384 h 262319"/>
                    <a:gd name="connsiteX71" fmla="*/ 245126 w 258132"/>
                    <a:gd name="connsiteY71" fmla="*/ 141257 h 262319"/>
                    <a:gd name="connsiteX72" fmla="*/ 252600 w 258132"/>
                    <a:gd name="connsiteY72" fmla="*/ 129134 h 262319"/>
                    <a:gd name="connsiteX73" fmla="*/ 245008 w 258132"/>
                    <a:gd name="connsiteY73" fmla="*/ 116009 h 262319"/>
                    <a:gd name="connsiteX74" fmla="*/ 236239 w 258132"/>
                    <a:gd name="connsiteY74" fmla="*/ 103238 h 262319"/>
                    <a:gd name="connsiteX75" fmla="*/ 235945 w 258132"/>
                    <a:gd name="connsiteY75" fmla="*/ 86523 h 262319"/>
                    <a:gd name="connsiteX76" fmla="*/ 233649 w 258132"/>
                    <a:gd name="connsiteY76" fmla="*/ 70103 h 262319"/>
                    <a:gd name="connsiteX77" fmla="*/ 223527 w 258132"/>
                    <a:gd name="connsiteY77" fmla="*/ 66513 h 262319"/>
                    <a:gd name="connsiteX78" fmla="*/ 203046 w 258132"/>
                    <a:gd name="connsiteY78" fmla="*/ 45332 h 262319"/>
                    <a:gd name="connsiteX79" fmla="*/ 203046 w 258132"/>
                    <a:gd name="connsiteY79" fmla="*/ 45326 h 262319"/>
                    <a:gd name="connsiteX80" fmla="*/ 196395 w 258132"/>
                    <a:gd name="connsiteY80" fmla="*/ 31672 h 262319"/>
                    <a:gd name="connsiteX81" fmla="*/ 184624 w 258132"/>
                    <a:gd name="connsiteY81" fmla="*/ 30553 h 262319"/>
                    <a:gd name="connsiteX82" fmla="*/ 177268 w 258132"/>
                    <a:gd name="connsiteY82" fmla="*/ 30553 h 262319"/>
                    <a:gd name="connsiteX83" fmla="*/ 152196 w 258132"/>
                    <a:gd name="connsiteY83" fmla="*/ 17135 h 262319"/>
                    <a:gd name="connsiteX84" fmla="*/ 130126 w 258132"/>
                    <a:gd name="connsiteY84" fmla="*/ 6953 h 262319"/>
                    <a:gd name="connsiteX85" fmla="*/ 123181 w 258132"/>
                    <a:gd name="connsiteY85" fmla="*/ 13545 h 262319"/>
                    <a:gd name="connsiteX86" fmla="*/ 113117 w 258132"/>
                    <a:gd name="connsiteY86" fmla="*/ 22137 h 262319"/>
                    <a:gd name="connsiteX87" fmla="*/ 94284 w 258132"/>
                    <a:gd name="connsiteY87" fmla="*/ 18547 h 262319"/>
                    <a:gd name="connsiteX88" fmla="*/ 85044 w 258132"/>
                    <a:gd name="connsiteY88" fmla="*/ 14839 h 262319"/>
                    <a:gd name="connsiteX89" fmla="*/ 72979 w 258132"/>
                    <a:gd name="connsiteY89" fmla="*/ 17370 h 262319"/>
                    <a:gd name="connsiteX90" fmla="*/ 65916 w 258132"/>
                    <a:gd name="connsiteY90" fmla="*/ 27434 h 262319"/>
                    <a:gd name="connsiteX91" fmla="*/ 65445 w 258132"/>
                    <a:gd name="connsiteY91" fmla="*/ 31730 h 262319"/>
                    <a:gd name="connsiteX92" fmla="*/ 64386 w 258132"/>
                    <a:gd name="connsiteY92" fmla="*/ 38675 h 262319"/>
                    <a:gd name="connsiteX93" fmla="*/ 43846 w 258132"/>
                    <a:gd name="connsiteY93" fmla="*/ 54860 h 262319"/>
                    <a:gd name="connsiteX94" fmla="*/ 26778 w 258132"/>
                    <a:gd name="connsiteY94" fmla="*/ 65689 h 262319"/>
                    <a:gd name="connsiteX95" fmla="*/ 24718 w 258132"/>
                    <a:gd name="connsiteY95" fmla="*/ 83345 h 262319"/>
                    <a:gd name="connsiteX96" fmla="*/ 25013 w 258132"/>
                    <a:gd name="connsiteY96" fmla="*/ 89584 h 262319"/>
                    <a:gd name="connsiteX97" fmla="*/ 14713 w 258132"/>
                    <a:gd name="connsiteY97" fmla="*/ 110712 h 262319"/>
                    <a:gd name="connsiteX98" fmla="*/ 5826 w 258132"/>
                    <a:gd name="connsiteY98" fmla="*/ 127074 h 262319"/>
                    <a:gd name="connsiteX99" fmla="*/ 15243 w 258132"/>
                    <a:gd name="connsiteY99" fmla="*/ 147496 h 262319"/>
                    <a:gd name="connsiteX100" fmla="*/ 15773 w 258132"/>
                    <a:gd name="connsiteY100" fmla="*/ 148084 h 262319"/>
                    <a:gd name="connsiteX101" fmla="*/ 23895 w 258132"/>
                    <a:gd name="connsiteY101" fmla="*/ 162621 h 262319"/>
                    <a:gd name="connsiteX102" fmla="*/ 21305 w 258132"/>
                    <a:gd name="connsiteY102" fmla="*/ 176923 h 262319"/>
                    <a:gd name="connsiteX103" fmla="*/ 18892 w 258132"/>
                    <a:gd name="connsiteY103" fmla="*/ 187634 h 262319"/>
                    <a:gd name="connsiteX104" fmla="*/ 32370 w 258132"/>
                    <a:gd name="connsiteY104" fmla="*/ 202465 h 262319"/>
                    <a:gd name="connsiteX105" fmla="*/ 43316 w 258132"/>
                    <a:gd name="connsiteY105" fmla="*/ 205820 h 262319"/>
                    <a:gd name="connsiteX106" fmla="*/ 55617 w 258132"/>
                    <a:gd name="connsiteY106" fmla="*/ 209704 h 262319"/>
                    <a:gd name="connsiteX107" fmla="*/ 61973 w 258132"/>
                    <a:gd name="connsiteY107" fmla="*/ 213471 h 262319"/>
                    <a:gd name="connsiteX108" fmla="*/ 61973 w 258132"/>
                    <a:gd name="connsiteY108" fmla="*/ 213471 h 262319"/>
                    <a:gd name="connsiteX109" fmla="*/ 74744 w 258132"/>
                    <a:gd name="connsiteY109" fmla="*/ 229715 h 262319"/>
                    <a:gd name="connsiteX110" fmla="*/ 98286 w 258132"/>
                    <a:gd name="connsiteY110" fmla="*/ 246547 h 262319"/>
                    <a:gd name="connsiteX111" fmla="*/ 106231 w 258132"/>
                    <a:gd name="connsiteY111" fmla="*/ 245075 h 262319"/>
                    <a:gd name="connsiteX112" fmla="*/ 117590 w 258132"/>
                    <a:gd name="connsiteY112" fmla="*/ 243074 h 262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</a:cxnLst>
                  <a:rect l="l" t="t" r="r" b="b"/>
                  <a:pathLst>
                    <a:path w="258132" h="262319">
                      <a:moveTo>
                        <a:pt x="147900" y="262202"/>
                      </a:moveTo>
                      <a:cubicBezTo>
                        <a:pt x="142026" y="261619"/>
                        <a:pt x="136476" y="259236"/>
                        <a:pt x="132009" y="255375"/>
                      </a:cubicBezTo>
                      <a:cubicBezTo>
                        <a:pt x="128790" y="252762"/>
                        <a:pt x="125123" y="250767"/>
                        <a:pt x="121180" y="249489"/>
                      </a:cubicBezTo>
                      <a:cubicBezTo>
                        <a:pt x="116654" y="248848"/>
                        <a:pt x="112046" y="249254"/>
                        <a:pt x="107702" y="250667"/>
                      </a:cubicBezTo>
                      <a:cubicBezTo>
                        <a:pt x="104819" y="251385"/>
                        <a:pt x="101888" y="251914"/>
                        <a:pt x="98933" y="252256"/>
                      </a:cubicBezTo>
                      <a:cubicBezTo>
                        <a:pt x="82690" y="253668"/>
                        <a:pt x="75804" y="242486"/>
                        <a:pt x="69859" y="232598"/>
                      </a:cubicBezTo>
                      <a:cubicBezTo>
                        <a:pt x="66981" y="227055"/>
                        <a:pt x="63132" y="222070"/>
                        <a:pt x="58501" y="217885"/>
                      </a:cubicBezTo>
                      <a:lnTo>
                        <a:pt x="58501" y="217885"/>
                      </a:lnTo>
                      <a:cubicBezTo>
                        <a:pt x="56965" y="216661"/>
                        <a:pt x="55264" y="215666"/>
                        <a:pt x="53439" y="214942"/>
                      </a:cubicBezTo>
                      <a:cubicBezTo>
                        <a:pt x="49714" y="213442"/>
                        <a:pt x="45876" y="212241"/>
                        <a:pt x="41963" y="211352"/>
                      </a:cubicBezTo>
                      <a:cubicBezTo>
                        <a:pt x="37955" y="210416"/>
                        <a:pt x="34023" y="209198"/>
                        <a:pt x="30192" y="207703"/>
                      </a:cubicBezTo>
                      <a:cubicBezTo>
                        <a:pt x="21252" y="204772"/>
                        <a:pt x="14666" y="197139"/>
                        <a:pt x="13066" y="187870"/>
                      </a:cubicBezTo>
                      <a:cubicBezTo>
                        <a:pt x="13048" y="183332"/>
                        <a:pt x="13989" y="178835"/>
                        <a:pt x="15832" y="174686"/>
                      </a:cubicBezTo>
                      <a:cubicBezTo>
                        <a:pt x="17509" y="171143"/>
                        <a:pt x="18298" y="167247"/>
                        <a:pt x="18127" y="163328"/>
                      </a:cubicBezTo>
                      <a:cubicBezTo>
                        <a:pt x="16985" y="158849"/>
                        <a:pt x="14625" y="154770"/>
                        <a:pt x="11300" y="151557"/>
                      </a:cubicBezTo>
                      <a:lnTo>
                        <a:pt x="10829" y="150968"/>
                      </a:lnTo>
                      <a:cubicBezTo>
                        <a:pt x="4249" y="144447"/>
                        <a:pt x="383" y="135684"/>
                        <a:pt x="0" y="126426"/>
                      </a:cubicBezTo>
                      <a:cubicBezTo>
                        <a:pt x="900" y="118693"/>
                        <a:pt x="4632" y="111566"/>
                        <a:pt x="10476" y="106416"/>
                      </a:cubicBezTo>
                      <a:cubicBezTo>
                        <a:pt x="15637" y="102167"/>
                        <a:pt x="18792" y="95963"/>
                        <a:pt x="19186" y="89289"/>
                      </a:cubicBezTo>
                      <a:cubicBezTo>
                        <a:pt x="19186" y="87347"/>
                        <a:pt x="19186" y="85346"/>
                        <a:pt x="18892" y="83404"/>
                      </a:cubicBezTo>
                      <a:cubicBezTo>
                        <a:pt x="17668" y="76283"/>
                        <a:pt x="18698" y="68961"/>
                        <a:pt x="21835" y="62452"/>
                      </a:cubicBezTo>
                      <a:cubicBezTo>
                        <a:pt x="26814" y="55925"/>
                        <a:pt x="33841" y="51264"/>
                        <a:pt x="41786" y="49210"/>
                      </a:cubicBezTo>
                      <a:cubicBezTo>
                        <a:pt x="49496" y="46208"/>
                        <a:pt x="56794" y="43325"/>
                        <a:pt x="58854" y="36733"/>
                      </a:cubicBezTo>
                      <a:cubicBezTo>
                        <a:pt x="59330" y="34909"/>
                        <a:pt x="59589" y="33031"/>
                        <a:pt x="59619" y="31142"/>
                      </a:cubicBezTo>
                      <a:cubicBezTo>
                        <a:pt x="59701" y="29464"/>
                        <a:pt x="59896" y="27793"/>
                        <a:pt x="60207" y="26139"/>
                      </a:cubicBezTo>
                      <a:cubicBezTo>
                        <a:pt x="62932" y="14351"/>
                        <a:pt x="74426" y="6765"/>
                        <a:pt x="86338" y="8895"/>
                      </a:cubicBezTo>
                      <a:cubicBezTo>
                        <a:pt x="90035" y="9849"/>
                        <a:pt x="93595" y="11273"/>
                        <a:pt x="96932" y="13133"/>
                      </a:cubicBezTo>
                      <a:cubicBezTo>
                        <a:pt x="102229" y="15722"/>
                        <a:pt x="106761" y="18018"/>
                        <a:pt x="111175" y="16428"/>
                      </a:cubicBezTo>
                      <a:cubicBezTo>
                        <a:pt x="114223" y="14881"/>
                        <a:pt x="116807" y="12544"/>
                        <a:pt x="118649" y="9660"/>
                      </a:cubicBezTo>
                      <a:cubicBezTo>
                        <a:pt x="120986" y="6276"/>
                        <a:pt x="124064" y="3481"/>
                        <a:pt x="127654" y="1480"/>
                      </a:cubicBezTo>
                      <a:cubicBezTo>
                        <a:pt x="135952" y="-2464"/>
                        <a:pt x="145722" y="1480"/>
                        <a:pt x="156551" y="13250"/>
                      </a:cubicBezTo>
                      <a:cubicBezTo>
                        <a:pt x="161689" y="19930"/>
                        <a:pt x="169358" y="24185"/>
                        <a:pt x="177738" y="25021"/>
                      </a:cubicBezTo>
                      <a:cubicBezTo>
                        <a:pt x="179881" y="25062"/>
                        <a:pt x="182023" y="24962"/>
                        <a:pt x="184154" y="24727"/>
                      </a:cubicBezTo>
                      <a:cubicBezTo>
                        <a:pt x="194324" y="21755"/>
                        <a:pt x="204976" y="27593"/>
                        <a:pt x="207948" y="37763"/>
                      </a:cubicBezTo>
                      <a:cubicBezTo>
                        <a:pt x="208548" y="39817"/>
                        <a:pt x="208802" y="41953"/>
                        <a:pt x="208696" y="44090"/>
                      </a:cubicBezTo>
                      <a:cubicBezTo>
                        <a:pt x="209072" y="49157"/>
                        <a:pt x="211144" y="53948"/>
                        <a:pt x="214581" y="57685"/>
                      </a:cubicBezTo>
                      <a:cubicBezTo>
                        <a:pt x="217524" y="59439"/>
                        <a:pt x="220819" y="60504"/>
                        <a:pt x="224233" y="60804"/>
                      </a:cubicBezTo>
                      <a:cubicBezTo>
                        <a:pt x="229018" y="61134"/>
                        <a:pt x="233591" y="62899"/>
                        <a:pt x="237357" y="65866"/>
                      </a:cubicBezTo>
                      <a:cubicBezTo>
                        <a:pt x="243243" y="71751"/>
                        <a:pt x="242478" y="79579"/>
                        <a:pt x="241477" y="87347"/>
                      </a:cubicBezTo>
                      <a:cubicBezTo>
                        <a:pt x="240471" y="92003"/>
                        <a:pt x="240471" y="96817"/>
                        <a:pt x="241477" y="101472"/>
                      </a:cubicBezTo>
                      <a:cubicBezTo>
                        <a:pt x="243207" y="105498"/>
                        <a:pt x="245779" y="109106"/>
                        <a:pt x="249010" y="112066"/>
                      </a:cubicBezTo>
                      <a:cubicBezTo>
                        <a:pt x="254166" y="116368"/>
                        <a:pt x="257438" y="122513"/>
                        <a:pt x="258133" y="129192"/>
                      </a:cubicBezTo>
                      <a:cubicBezTo>
                        <a:pt x="257403" y="135643"/>
                        <a:pt x="254090" y="141528"/>
                        <a:pt x="248952" y="145495"/>
                      </a:cubicBezTo>
                      <a:cubicBezTo>
                        <a:pt x="244655" y="149732"/>
                        <a:pt x="241006" y="153381"/>
                        <a:pt x="241713" y="158678"/>
                      </a:cubicBezTo>
                      <a:cubicBezTo>
                        <a:pt x="241713" y="160444"/>
                        <a:pt x="242183" y="162268"/>
                        <a:pt x="242478" y="164093"/>
                      </a:cubicBezTo>
                      <a:cubicBezTo>
                        <a:pt x="243596" y="169607"/>
                        <a:pt x="244031" y="175245"/>
                        <a:pt x="243772" y="180866"/>
                      </a:cubicBezTo>
                      <a:cubicBezTo>
                        <a:pt x="243413" y="189329"/>
                        <a:pt x="238540" y="196951"/>
                        <a:pt x="231001" y="200817"/>
                      </a:cubicBezTo>
                      <a:cubicBezTo>
                        <a:pt x="229806" y="201253"/>
                        <a:pt x="228588" y="201624"/>
                        <a:pt x="227352" y="201936"/>
                      </a:cubicBezTo>
                      <a:cubicBezTo>
                        <a:pt x="226411" y="202230"/>
                        <a:pt x="225410" y="202465"/>
                        <a:pt x="224468" y="202818"/>
                      </a:cubicBezTo>
                      <a:cubicBezTo>
                        <a:pt x="219172" y="204937"/>
                        <a:pt x="217995" y="209999"/>
                        <a:pt x="216700" y="218120"/>
                      </a:cubicBezTo>
                      <a:cubicBezTo>
                        <a:pt x="215228" y="227419"/>
                        <a:pt x="213404" y="239072"/>
                        <a:pt x="197513" y="240308"/>
                      </a:cubicBezTo>
                      <a:cubicBezTo>
                        <a:pt x="194170" y="240467"/>
                        <a:pt x="190822" y="240149"/>
                        <a:pt x="187567" y="239367"/>
                      </a:cubicBezTo>
                      <a:cubicBezTo>
                        <a:pt x="182676" y="237589"/>
                        <a:pt x="177215" y="238437"/>
                        <a:pt x="173089" y="241603"/>
                      </a:cubicBezTo>
                      <a:cubicBezTo>
                        <a:pt x="170317" y="244004"/>
                        <a:pt x="167863" y="246753"/>
                        <a:pt x="165791" y="249784"/>
                      </a:cubicBezTo>
                      <a:cubicBezTo>
                        <a:pt x="161554" y="255669"/>
                        <a:pt x="157198" y="261555"/>
                        <a:pt x="149665" y="262320"/>
                      </a:cubicBezTo>
                      <a:cubicBezTo>
                        <a:pt x="149077" y="262320"/>
                        <a:pt x="148482" y="262278"/>
                        <a:pt x="147900" y="262202"/>
                      </a:cubicBezTo>
                      <a:close/>
                      <a:moveTo>
                        <a:pt x="117590" y="243251"/>
                      </a:moveTo>
                      <a:cubicBezTo>
                        <a:pt x="119250" y="243257"/>
                        <a:pt x="120909" y="243433"/>
                        <a:pt x="122534" y="243781"/>
                      </a:cubicBezTo>
                      <a:cubicBezTo>
                        <a:pt x="127212" y="245211"/>
                        <a:pt x="131585" y="247506"/>
                        <a:pt x="135422" y="250549"/>
                      </a:cubicBezTo>
                      <a:cubicBezTo>
                        <a:pt x="139089" y="254198"/>
                        <a:pt x="144021" y="256305"/>
                        <a:pt x="149194" y="256434"/>
                      </a:cubicBezTo>
                      <a:cubicBezTo>
                        <a:pt x="154315" y="255728"/>
                        <a:pt x="157610" y="251314"/>
                        <a:pt x="161436" y="246194"/>
                      </a:cubicBezTo>
                      <a:cubicBezTo>
                        <a:pt x="163808" y="242745"/>
                        <a:pt x="166615" y="239620"/>
                        <a:pt x="169793" y="236895"/>
                      </a:cubicBezTo>
                      <a:cubicBezTo>
                        <a:pt x="175243" y="232681"/>
                        <a:pt x="182423" y="231427"/>
                        <a:pt x="188979" y="233540"/>
                      </a:cubicBezTo>
                      <a:cubicBezTo>
                        <a:pt x="191757" y="234164"/>
                        <a:pt x="194606" y="234441"/>
                        <a:pt x="197454" y="234364"/>
                      </a:cubicBezTo>
                      <a:cubicBezTo>
                        <a:pt x="208166" y="233540"/>
                        <a:pt x="209637" y="227302"/>
                        <a:pt x="211226" y="217120"/>
                      </a:cubicBezTo>
                      <a:cubicBezTo>
                        <a:pt x="212462" y="209469"/>
                        <a:pt x="213816" y="200817"/>
                        <a:pt x="222703" y="197286"/>
                      </a:cubicBezTo>
                      <a:cubicBezTo>
                        <a:pt x="223839" y="196874"/>
                        <a:pt x="224998" y="196515"/>
                        <a:pt x="226175" y="196227"/>
                      </a:cubicBezTo>
                      <a:lnTo>
                        <a:pt x="229118" y="195285"/>
                      </a:lnTo>
                      <a:cubicBezTo>
                        <a:pt x="234609" y="192254"/>
                        <a:pt x="238081" y="186545"/>
                        <a:pt x="238240" y="180277"/>
                      </a:cubicBezTo>
                      <a:cubicBezTo>
                        <a:pt x="238481" y="175128"/>
                        <a:pt x="238087" y="169972"/>
                        <a:pt x="237063" y="164917"/>
                      </a:cubicBezTo>
                      <a:lnTo>
                        <a:pt x="236180" y="159384"/>
                      </a:lnTo>
                      <a:cubicBezTo>
                        <a:pt x="235180" y="151204"/>
                        <a:pt x="240477" y="145907"/>
                        <a:pt x="245126" y="141257"/>
                      </a:cubicBezTo>
                      <a:cubicBezTo>
                        <a:pt x="249093" y="138332"/>
                        <a:pt x="251771" y="133989"/>
                        <a:pt x="252600" y="129134"/>
                      </a:cubicBezTo>
                      <a:cubicBezTo>
                        <a:pt x="251782" y="123972"/>
                        <a:pt x="249075" y="119293"/>
                        <a:pt x="245008" y="116009"/>
                      </a:cubicBezTo>
                      <a:cubicBezTo>
                        <a:pt x="241201" y="112437"/>
                        <a:pt x="238205" y="108076"/>
                        <a:pt x="236239" y="103238"/>
                      </a:cubicBezTo>
                      <a:cubicBezTo>
                        <a:pt x="234903" y="97758"/>
                        <a:pt x="234803" y="92050"/>
                        <a:pt x="235945" y="86523"/>
                      </a:cubicBezTo>
                      <a:cubicBezTo>
                        <a:pt x="236828" y="79696"/>
                        <a:pt x="237593" y="73752"/>
                        <a:pt x="233649" y="70103"/>
                      </a:cubicBezTo>
                      <a:cubicBezTo>
                        <a:pt x="230672" y="67990"/>
                        <a:pt x="227170" y="66749"/>
                        <a:pt x="223527" y="66513"/>
                      </a:cubicBezTo>
                      <a:cubicBezTo>
                        <a:pt x="212021" y="66319"/>
                        <a:pt x="202851" y="56837"/>
                        <a:pt x="203046" y="45332"/>
                      </a:cubicBezTo>
                      <a:cubicBezTo>
                        <a:pt x="203046" y="45332"/>
                        <a:pt x="203046" y="45326"/>
                        <a:pt x="203046" y="45326"/>
                      </a:cubicBezTo>
                      <a:cubicBezTo>
                        <a:pt x="201751" y="39440"/>
                        <a:pt x="200515" y="34143"/>
                        <a:pt x="196395" y="31672"/>
                      </a:cubicBezTo>
                      <a:cubicBezTo>
                        <a:pt x="192687" y="30059"/>
                        <a:pt x="188568" y="29665"/>
                        <a:pt x="184624" y="30553"/>
                      </a:cubicBezTo>
                      <a:cubicBezTo>
                        <a:pt x="182176" y="30730"/>
                        <a:pt x="179716" y="30730"/>
                        <a:pt x="177268" y="30553"/>
                      </a:cubicBezTo>
                      <a:cubicBezTo>
                        <a:pt x="167457" y="29606"/>
                        <a:pt x="158429" y="24774"/>
                        <a:pt x="152196" y="17135"/>
                      </a:cubicBezTo>
                      <a:cubicBezTo>
                        <a:pt x="143309" y="7659"/>
                        <a:pt x="135834" y="4246"/>
                        <a:pt x="130126" y="6953"/>
                      </a:cubicBezTo>
                      <a:cubicBezTo>
                        <a:pt x="127360" y="8619"/>
                        <a:pt x="124988" y="10867"/>
                        <a:pt x="123181" y="13545"/>
                      </a:cubicBezTo>
                      <a:cubicBezTo>
                        <a:pt x="120685" y="17288"/>
                        <a:pt x="117201" y="20260"/>
                        <a:pt x="113117" y="22137"/>
                      </a:cubicBezTo>
                      <a:cubicBezTo>
                        <a:pt x="106614" y="23667"/>
                        <a:pt x="99769" y="22361"/>
                        <a:pt x="94284" y="18547"/>
                      </a:cubicBezTo>
                      <a:cubicBezTo>
                        <a:pt x="91370" y="16929"/>
                        <a:pt x="88269" y="15687"/>
                        <a:pt x="85044" y="14839"/>
                      </a:cubicBezTo>
                      <a:cubicBezTo>
                        <a:pt x="80847" y="14027"/>
                        <a:pt x="76498" y="14939"/>
                        <a:pt x="72979" y="17370"/>
                      </a:cubicBezTo>
                      <a:cubicBezTo>
                        <a:pt x="69394" y="19671"/>
                        <a:pt x="66864" y="23285"/>
                        <a:pt x="65916" y="27434"/>
                      </a:cubicBezTo>
                      <a:cubicBezTo>
                        <a:pt x="65669" y="28853"/>
                        <a:pt x="65516" y="30289"/>
                        <a:pt x="65445" y="31730"/>
                      </a:cubicBezTo>
                      <a:cubicBezTo>
                        <a:pt x="65369" y="34079"/>
                        <a:pt x="65016" y="36409"/>
                        <a:pt x="64386" y="38675"/>
                      </a:cubicBezTo>
                      <a:cubicBezTo>
                        <a:pt x="61502" y="47974"/>
                        <a:pt x="52615" y="51446"/>
                        <a:pt x="43846" y="54860"/>
                      </a:cubicBezTo>
                      <a:cubicBezTo>
                        <a:pt x="37143" y="56549"/>
                        <a:pt x="31163" y="60345"/>
                        <a:pt x="26778" y="65689"/>
                      </a:cubicBezTo>
                      <a:cubicBezTo>
                        <a:pt x="24318" y="71227"/>
                        <a:pt x="23600" y="77389"/>
                        <a:pt x="24718" y="83345"/>
                      </a:cubicBezTo>
                      <a:cubicBezTo>
                        <a:pt x="24718" y="85464"/>
                        <a:pt x="24718" y="87524"/>
                        <a:pt x="25013" y="89584"/>
                      </a:cubicBezTo>
                      <a:cubicBezTo>
                        <a:pt x="24666" y="97753"/>
                        <a:pt x="20934" y="105404"/>
                        <a:pt x="14713" y="110712"/>
                      </a:cubicBezTo>
                      <a:cubicBezTo>
                        <a:pt x="9846" y="114891"/>
                        <a:pt x="6686" y="120717"/>
                        <a:pt x="5826" y="127074"/>
                      </a:cubicBezTo>
                      <a:cubicBezTo>
                        <a:pt x="6309" y="134819"/>
                        <a:pt x="9670" y="142099"/>
                        <a:pt x="15243" y="147496"/>
                      </a:cubicBezTo>
                      <a:lnTo>
                        <a:pt x="15773" y="148084"/>
                      </a:lnTo>
                      <a:cubicBezTo>
                        <a:pt x="19787" y="152075"/>
                        <a:pt x="22606" y="157113"/>
                        <a:pt x="23895" y="162621"/>
                      </a:cubicBezTo>
                      <a:cubicBezTo>
                        <a:pt x="24265" y="167530"/>
                        <a:pt x="23377" y="172456"/>
                        <a:pt x="21305" y="176923"/>
                      </a:cubicBezTo>
                      <a:cubicBezTo>
                        <a:pt x="19775" y="180289"/>
                        <a:pt x="18957" y="183938"/>
                        <a:pt x="18892" y="187634"/>
                      </a:cubicBezTo>
                      <a:cubicBezTo>
                        <a:pt x="20340" y="194667"/>
                        <a:pt x="25507" y="200352"/>
                        <a:pt x="32370" y="202465"/>
                      </a:cubicBezTo>
                      <a:cubicBezTo>
                        <a:pt x="35942" y="203819"/>
                        <a:pt x="39597" y="204943"/>
                        <a:pt x="43316" y="205820"/>
                      </a:cubicBezTo>
                      <a:cubicBezTo>
                        <a:pt x="47513" y="206785"/>
                        <a:pt x="51627" y="208080"/>
                        <a:pt x="55617" y="209704"/>
                      </a:cubicBezTo>
                      <a:cubicBezTo>
                        <a:pt x="57906" y="210652"/>
                        <a:pt x="60043" y="211917"/>
                        <a:pt x="61973" y="213471"/>
                      </a:cubicBezTo>
                      <a:lnTo>
                        <a:pt x="61973" y="213471"/>
                      </a:lnTo>
                      <a:cubicBezTo>
                        <a:pt x="67223" y="218026"/>
                        <a:pt x="71554" y="223541"/>
                        <a:pt x="74744" y="229715"/>
                      </a:cubicBezTo>
                      <a:cubicBezTo>
                        <a:pt x="80630" y="239779"/>
                        <a:pt x="85515" y="247724"/>
                        <a:pt x="98286" y="246547"/>
                      </a:cubicBezTo>
                      <a:cubicBezTo>
                        <a:pt x="100964" y="246241"/>
                        <a:pt x="103618" y="245746"/>
                        <a:pt x="106231" y="245075"/>
                      </a:cubicBezTo>
                      <a:cubicBezTo>
                        <a:pt x="109933" y="243987"/>
                        <a:pt x="113741" y="243316"/>
                        <a:pt x="117590" y="24307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7" name="Graphic 6">
                <a:extLst>
                  <a:ext uri="{FF2B5EF4-FFF2-40B4-BE49-F238E27FC236}">
                    <a16:creationId xmlns:a16="http://schemas.microsoft.com/office/drawing/2014/main" xmlns="" id="{89E520F2-909C-4EB1-A2BF-74ADAFC3531A}"/>
                  </a:ext>
                </a:extLst>
              </p:cNvPr>
              <p:cNvGrpSpPr/>
              <p:nvPr/>
            </p:nvGrpSpPr>
            <p:grpSpPr>
              <a:xfrm>
                <a:off x="8473145" y="4061846"/>
                <a:ext cx="186338" cy="183744"/>
                <a:chOff x="8473145" y="4061846"/>
                <a:chExt cx="186338" cy="183744"/>
              </a:xfrm>
            </p:grpSpPr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xmlns="" id="{2894FA69-9447-45D5-9480-D6567366749D}"/>
                    </a:ext>
                  </a:extLst>
                </p:cNvPr>
                <p:cNvSpPr/>
                <p:nvPr/>
              </p:nvSpPr>
              <p:spPr>
                <a:xfrm>
                  <a:off x="8476099" y="4065200"/>
                  <a:ext cx="180243" cy="177652"/>
                </a:xfrm>
                <a:custGeom>
                  <a:avLst/>
                  <a:gdLst>
                    <a:gd name="connsiteX0" fmla="*/ 163229 w 180243"/>
                    <a:gd name="connsiteY0" fmla="*/ 119182 h 177652"/>
                    <a:gd name="connsiteX1" fmla="*/ 178944 w 180243"/>
                    <a:gd name="connsiteY1" fmla="*/ 85636 h 177652"/>
                    <a:gd name="connsiteX2" fmla="*/ 172352 w 180243"/>
                    <a:gd name="connsiteY2" fmla="*/ 70039 h 177652"/>
                    <a:gd name="connsiteX3" fmla="*/ 175471 w 180243"/>
                    <a:gd name="connsiteY3" fmla="*/ 48205 h 177652"/>
                    <a:gd name="connsiteX4" fmla="*/ 156991 w 180243"/>
                    <a:gd name="connsiteY4" fmla="*/ 36964 h 177652"/>
                    <a:gd name="connsiteX5" fmla="*/ 150399 w 180243"/>
                    <a:gd name="connsiteY5" fmla="*/ 19307 h 177652"/>
                    <a:gd name="connsiteX6" fmla="*/ 119207 w 180243"/>
                    <a:gd name="connsiteY6" fmla="*/ 8655 h 177652"/>
                    <a:gd name="connsiteX7" fmla="*/ 116441 w 180243"/>
                    <a:gd name="connsiteY7" fmla="*/ 4535 h 177652"/>
                    <a:gd name="connsiteX8" fmla="*/ 102080 w 180243"/>
                    <a:gd name="connsiteY8" fmla="*/ 474 h 177652"/>
                    <a:gd name="connsiteX9" fmla="*/ 87544 w 180243"/>
                    <a:gd name="connsiteY9" fmla="*/ 6359 h 177652"/>
                    <a:gd name="connsiteX10" fmla="*/ 63413 w 180243"/>
                    <a:gd name="connsiteY10" fmla="*/ 1004 h 177652"/>
                    <a:gd name="connsiteX11" fmla="*/ 48111 w 180243"/>
                    <a:gd name="connsiteY11" fmla="*/ 17895 h 177652"/>
                    <a:gd name="connsiteX12" fmla="*/ 24864 w 180243"/>
                    <a:gd name="connsiteY12" fmla="*/ 27253 h 177652"/>
                    <a:gd name="connsiteX13" fmla="*/ 23864 w 180243"/>
                    <a:gd name="connsiteY13" fmla="*/ 44556 h 177652"/>
                    <a:gd name="connsiteX14" fmla="*/ 5501 w 180243"/>
                    <a:gd name="connsiteY14" fmla="*/ 61329 h 177652"/>
                    <a:gd name="connsiteX15" fmla="*/ 8738 w 180243"/>
                    <a:gd name="connsiteY15" fmla="*/ 75748 h 177652"/>
                    <a:gd name="connsiteX16" fmla="*/ 4677 w 180243"/>
                    <a:gd name="connsiteY16" fmla="*/ 94346 h 177652"/>
                    <a:gd name="connsiteX17" fmla="*/ 2323 w 180243"/>
                    <a:gd name="connsiteY17" fmla="*/ 114298 h 177652"/>
                    <a:gd name="connsiteX18" fmla="*/ 16154 w 180243"/>
                    <a:gd name="connsiteY18" fmla="*/ 122890 h 177652"/>
                    <a:gd name="connsiteX19" fmla="*/ 16154 w 180243"/>
                    <a:gd name="connsiteY19" fmla="*/ 142783 h 177652"/>
                    <a:gd name="connsiteX20" fmla="*/ 31162 w 180243"/>
                    <a:gd name="connsiteY20" fmla="*/ 155554 h 177652"/>
                    <a:gd name="connsiteX21" fmla="*/ 39048 w 180243"/>
                    <a:gd name="connsiteY21" fmla="*/ 154318 h 177652"/>
                    <a:gd name="connsiteX22" fmla="*/ 64944 w 180243"/>
                    <a:gd name="connsiteY22" fmla="*/ 174976 h 177652"/>
                    <a:gd name="connsiteX23" fmla="*/ 82953 w 180243"/>
                    <a:gd name="connsiteY23" fmla="*/ 171386 h 177652"/>
                    <a:gd name="connsiteX24" fmla="*/ 112851 w 180243"/>
                    <a:gd name="connsiteY24" fmla="*/ 177271 h 177652"/>
                    <a:gd name="connsiteX25" fmla="*/ 126446 w 180243"/>
                    <a:gd name="connsiteY25" fmla="*/ 165500 h 177652"/>
                    <a:gd name="connsiteX26" fmla="*/ 134332 w 180243"/>
                    <a:gd name="connsiteY26" fmla="*/ 157143 h 177652"/>
                    <a:gd name="connsiteX27" fmla="*/ 152577 w 180243"/>
                    <a:gd name="connsiteY27" fmla="*/ 155672 h 177652"/>
                    <a:gd name="connsiteX28" fmla="*/ 161523 w 180243"/>
                    <a:gd name="connsiteY28" fmla="*/ 141488 h 177652"/>
                    <a:gd name="connsiteX29" fmla="*/ 161876 w 180243"/>
                    <a:gd name="connsiteY29" fmla="*/ 123832 h 177652"/>
                    <a:gd name="connsiteX30" fmla="*/ 163229 w 180243"/>
                    <a:gd name="connsiteY30" fmla="*/ 119182 h 17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243" h="177652">
                      <a:moveTo>
                        <a:pt x="163229" y="119182"/>
                      </a:moveTo>
                      <a:cubicBezTo>
                        <a:pt x="168173" y="106882"/>
                        <a:pt x="185005" y="101055"/>
                        <a:pt x="178944" y="85636"/>
                      </a:cubicBezTo>
                      <a:cubicBezTo>
                        <a:pt x="176884" y="80339"/>
                        <a:pt x="172705" y="75748"/>
                        <a:pt x="172352" y="70039"/>
                      </a:cubicBezTo>
                      <a:cubicBezTo>
                        <a:pt x="171940" y="62565"/>
                        <a:pt x="178237" y="55091"/>
                        <a:pt x="175471" y="48205"/>
                      </a:cubicBezTo>
                      <a:cubicBezTo>
                        <a:pt x="172705" y="41319"/>
                        <a:pt x="162994" y="41260"/>
                        <a:pt x="156991" y="36964"/>
                      </a:cubicBezTo>
                      <a:cubicBezTo>
                        <a:pt x="149987" y="32020"/>
                        <a:pt x="152812" y="25722"/>
                        <a:pt x="150399" y="19307"/>
                      </a:cubicBezTo>
                      <a:cubicBezTo>
                        <a:pt x="144161" y="2652"/>
                        <a:pt x="126858" y="18778"/>
                        <a:pt x="119207" y="8655"/>
                      </a:cubicBezTo>
                      <a:cubicBezTo>
                        <a:pt x="118206" y="7360"/>
                        <a:pt x="117500" y="5830"/>
                        <a:pt x="116441" y="4535"/>
                      </a:cubicBezTo>
                      <a:cubicBezTo>
                        <a:pt x="112739" y="686"/>
                        <a:pt x="107248" y="-868"/>
                        <a:pt x="102080" y="474"/>
                      </a:cubicBezTo>
                      <a:cubicBezTo>
                        <a:pt x="97037" y="1910"/>
                        <a:pt x="92163" y="3882"/>
                        <a:pt x="87544" y="6359"/>
                      </a:cubicBezTo>
                      <a:cubicBezTo>
                        <a:pt x="78892" y="10126"/>
                        <a:pt x="72065" y="-1409"/>
                        <a:pt x="63413" y="1004"/>
                      </a:cubicBezTo>
                      <a:cubicBezTo>
                        <a:pt x="55939" y="3123"/>
                        <a:pt x="54527" y="13540"/>
                        <a:pt x="48111" y="17895"/>
                      </a:cubicBezTo>
                      <a:cubicBezTo>
                        <a:pt x="41696" y="22250"/>
                        <a:pt x="28749" y="19543"/>
                        <a:pt x="24864" y="27253"/>
                      </a:cubicBezTo>
                      <a:cubicBezTo>
                        <a:pt x="22216" y="32491"/>
                        <a:pt x="25982" y="39023"/>
                        <a:pt x="23864" y="44556"/>
                      </a:cubicBezTo>
                      <a:cubicBezTo>
                        <a:pt x="20803" y="52501"/>
                        <a:pt x="7679" y="53089"/>
                        <a:pt x="5501" y="61329"/>
                      </a:cubicBezTo>
                      <a:cubicBezTo>
                        <a:pt x="4207" y="66214"/>
                        <a:pt x="7679" y="71040"/>
                        <a:pt x="8738" y="75748"/>
                      </a:cubicBezTo>
                      <a:cubicBezTo>
                        <a:pt x="9921" y="82240"/>
                        <a:pt x="8462" y="88937"/>
                        <a:pt x="4677" y="94346"/>
                      </a:cubicBezTo>
                      <a:cubicBezTo>
                        <a:pt x="1028" y="100526"/>
                        <a:pt x="-2444" y="108942"/>
                        <a:pt x="2323" y="114298"/>
                      </a:cubicBezTo>
                      <a:cubicBezTo>
                        <a:pt x="5972" y="118417"/>
                        <a:pt x="12917" y="118476"/>
                        <a:pt x="16154" y="122890"/>
                      </a:cubicBezTo>
                      <a:cubicBezTo>
                        <a:pt x="20215" y="128363"/>
                        <a:pt x="15860" y="136015"/>
                        <a:pt x="16154" y="142783"/>
                      </a:cubicBezTo>
                      <a:cubicBezTo>
                        <a:pt x="17013" y="150328"/>
                        <a:pt x="23575" y="155913"/>
                        <a:pt x="31162" y="155554"/>
                      </a:cubicBezTo>
                      <a:cubicBezTo>
                        <a:pt x="33763" y="154971"/>
                        <a:pt x="36394" y="154559"/>
                        <a:pt x="39048" y="154318"/>
                      </a:cubicBezTo>
                      <a:cubicBezTo>
                        <a:pt x="50407" y="154318"/>
                        <a:pt x="53938" y="171974"/>
                        <a:pt x="64944" y="174976"/>
                      </a:cubicBezTo>
                      <a:cubicBezTo>
                        <a:pt x="70829" y="176565"/>
                        <a:pt x="77009" y="173210"/>
                        <a:pt x="82953" y="171386"/>
                      </a:cubicBezTo>
                      <a:cubicBezTo>
                        <a:pt x="94724" y="167796"/>
                        <a:pt x="101021" y="179919"/>
                        <a:pt x="112851" y="177271"/>
                      </a:cubicBezTo>
                      <a:cubicBezTo>
                        <a:pt x="118689" y="175176"/>
                        <a:pt x="123539" y="170980"/>
                        <a:pt x="126446" y="165500"/>
                      </a:cubicBezTo>
                      <a:cubicBezTo>
                        <a:pt x="128235" y="162028"/>
                        <a:pt x="130972" y="159132"/>
                        <a:pt x="134332" y="157143"/>
                      </a:cubicBezTo>
                      <a:cubicBezTo>
                        <a:pt x="139923" y="154612"/>
                        <a:pt x="146750" y="157790"/>
                        <a:pt x="152577" y="155672"/>
                      </a:cubicBezTo>
                      <a:cubicBezTo>
                        <a:pt x="157956" y="152970"/>
                        <a:pt x="161399" y="147509"/>
                        <a:pt x="161523" y="141488"/>
                      </a:cubicBezTo>
                      <a:cubicBezTo>
                        <a:pt x="162170" y="135603"/>
                        <a:pt x="161170" y="129717"/>
                        <a:pt x="161876" y="123832"/>
                      </a:cubicBezTo>
                      <a:cubicBezTo>
                        <a:pt x="162094" y="122225"/>
                        <a:pt x="162553" y="120654"/>
                        <a:pt x="163229" y="11918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xmlns="" id="{7F909A19-CC7D-48C7-B170-C516A2278230}"/>
                    </a:ext>
                  </a:extLst>
                </p:cNvPr>
                <p:cNvSpPr/>
                <p:nvPr/>
              </p:nvSpPr>
              <p:spPr>
                <a:xfrm>
                  <a:off x="8498197" y="4077739"/>
                  <a:ext cx="158380" cy="164937"/>
                </a:xfrm>
                <a:custGeom>
                  <a:avLst/>
                  <a:gdLst>
                    <a:gd name="connsiteX0" fmla="*/ 122946 w 158380"/>
                    <a:gd name="connsiteY0" fmla="*/ 0 h 164937"/>
                    <a:gd name="connsiteX1" fmla="*/ 123770 w 158380"/>
                    <a:gd name="connsiteY1" fmla="*/ 32782 h 164937"/>
                    <a:gd name="connsiteX2" fmla="*/ 131068 w 158380"/>
                    <a:gd name="connsiteY2" fmla="*/ 35371 h 164937"/>
                    <a:gd name="connsiteX3" fmla="*/ 136541 w 158380"/>
                    <a:gd name="connsiteY3" fmla="*/ 40315 h 164937"/>
                    <a:gd name="connsiteX4" fmla="*/ 131715 w 158380"/>
                    <a:gd name="connsiteY4" fmla="*/ 52086 h 164937"/>
                    <a:gd name="connsiteX5" fmla="*/ 138424 w 158380"/>
                    <a:gd name="connsiteY5" fmla="*/ 70978 h 164937"/>
                    <a:gd name="connsiteX6" fmla="*/ 127654 w 158380"/>
                    <a:gd name="connsiteY6" fmla="*/ 83690 h 164937"/>
                    <a:gd name="connsiteX7" fmla="*/ 127654 w 158380"/>
                    <a:gd name="connsiteY7" fmla="*/ 97815 h 164937"/>
                    <a:gd name="connsiteX8" fmla="*/ 120415 w 158380"/>
                    <a:gd name="connsiteY8" fmla="*/ 102700 h 164937"/>
                    <a:gd name="connsiteX9" fmla="*/ 111763 w 158380"/>
                    <a:gd name="connsiteY9" fmla="*/ 105172 h 164937"/>
                    <a:gd name="connsiteX10" fmla="*/ 104289 w 158380"/>
                    <a:gd name="connsiteY10" fmla="*/ 125064 h 164937"/>
                    <a:gd name="connsiteX11" fmla="*/ 86633 w 158380"/>
                    <a:gd name="connsiteY11" fmla="*/ 132715 h 164937"/>
                    <a:gd name="connsiteX12" fmla="*/ 79865 w 158380"/>
                    <a:gd name="connsiteY12" fmla="*/ 143662 h 164937"/>
                    <a:gd name="connsiteX13" fmla="*/ 72802 w 158380"/>
                    <a:gd name="connsiteY13" fmla="*/ 145310 h 164937"/>
                    <a:gd name="connsiteX14" fmla="*/ 69271 w 158380"/>
                    <a:gd name="connsiteY14" fmla="*/ 142544 h 164937"/>
                    <a:gd name="connsiteX15" fmla="*/ 51020 w 158380"/>
                    <a:gd name="connsiteY15" fmla="*/ 139648 h 164937"/>
                    <a:gd name="connsiteX16" fmla="*/ 50850 w 158380"/>
                    <a:gd name="connsiteY16" fmla="*/ 139778 h 164937"/>
                    <a:gd name="connsiteX17" fmla="*/ 37667 w 158380"/>
                    <a:gd name="connsiteY17" fmla="*/ 143368 h 164937"/>
                    <a:gd name="connsiteX18" fmla="*/ 30133 w 158380"/>
                    <a:gd name="connsiteY18" fmla="*/ 136188 h 164937"/>
                    <a:gd name="connsiteX19" fmla="*/ 21364 w 158380"/>
                    <a:gd name="connsiteY19" fmla="*/ 131420 h 164937"/>
                    <a:gd name="connsiteX20" fmla="*/ 16244 w 158380"/>
                    <a:gd name="connsiteY20" fmla="*/ 134363 h 164937"/>
                    <a:gd name="connsiteX21" fmla="*/ 4473 w 158380"/>
                    <a:gd name="connsiteY21" fmla="*/ 138954 h 164937"/>
                    <a:gd name="connsiteX22" fmla="*/ 0 w 158380"/>
                    <a:gd name="connsiteY22" fmla="*/ 139837 h 164937"/>
                    <a:gd name="connsiteX23" fmla="*/ 9476 w 158380"/>
                    <a:gd name="connsiteY23" fmla="*/ 142838 h 164937"/>
                    <a:gd name="connsiteX24" fmla="*/ 17362 w 158380"/>
                    <a:gd name="connsiteY24" fmla="*/ 141602 h 164937"/>
                    <a:gd name="connsiteX25" fmla="*/ 43258 w 158380"/>
                    <a:gd name="connsiteY25" fmla="*/ 162260 h 164937"/>
                    <a:gd name="connsiteX26" fmla="*/ 61267 w 158380"/>
                    <a:gd name="connsiteY26" fmla="*/ 158670 h 164937"/>
                    <a:gd name="connsiteX27" fmla="*/ 91165 w 158380"/>
                    <a:gd name="connsiteY27" fmla="*/ 164555 h 164937"/>
                    <a:gd name="connsiteX28" fmla="*/ 104760 w 158380"/>
                    <a:gd name="connsiteY28" fmla="*/ 152784 h 164937"/>
                    <a:gd name="connsiteX29" fmla="*/ 112646 w 158380"/>
                    <a:gd name="connsiteY29" fmla="*/ 144427 h 164937"/>
                    <a:gd name="connsiteX30" fmla="*/ 130891 w 158380"/>
                    <a:gd name="connsiteY30" fmla="*/ 142956 h 164937"/>
                    <a:gd name="connsiteX31" fmla="*/ 139837 w 158380"/>
                    <a:gd name="connsiteY31" fmla="*/ 128772 h 164937"/>
                    <a:gd name="connsiteX32" fmla="*/ 140190 w 158380"/>
                    <a:gd name="connsiteY32" fmla="*/ 111116 h 164937"/>
                    <a:gd name="connsiteX33" fmla="*/ 141367 w 158380"/>
                    <a:gd name="connsiteY33" fmla="*/ 106467 h 164937"/>
                    <a:gd name="connsiteX34" fmla="*/ 157081 w 158380"/>
                    <a:gd name="connsiteY34" fmla="*/ 72920 h 164937"/>
                    <a:gd name="connsiteX35" fmla="*/ 150489 w 158380"/>
                    <a:gd name="connsiteY35" fmla="*/ 57324 h 164937"/>
                    <a:gd name="connsiteX36" fmla="*/ 153608 w 158380"/>
                    <a:gd name="connsiteY36" fmla="*/ 35489 h 164937"/>
                    <a:gd name="connsiteX37" fmla="*/ 135128 w 158380"/>
                    <a:gd name="connsiteY37" fmla="*/ 24248 h 164937"/>
                    <a:gd name="connsiteX38" fmla="*/ 128537 w 158380"/>
                    <a:gd name="connsiteY38" fmla="*/ 6592 h 164937"/>
                    <a:gd name="connsiteX39" fmla="*/ 122946 w 158380"/>
                    <a:gd name="connsiteY39" fmla="*/ 0 h 164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8380" h="164937">
                      <a:moveTo>
                        <a:pt x="122946" y="0"/>
                      </a:moveTo>
                      <a:cubicBezTo>
                        <a:pt x="127772" y="10535"/>
                        <a:pt x="113352" y="26190"/>
                        <a:pt x="123770" y="32782"/>
                      </a:cubicBezTo>
                      <a:cubicBezTo>
                        <a:pt x="126100" y="33906"/>
                        <a:pt x="128549" y="34771"/>
                        <a:pt x="131068" y="35371"/>
                      </a:cubicBezTo>
                      <a:cubicBezTo>
                        <a:pt x="133628" y="35954"/>
                        <a:pt x="135705" y="37825"/>
                        <a:pt x="136541" y="40315"/>
                      </a:cubicBezTo>
                      <a:cubicBezTo>
                        <a:pt x="137424" y="44552"/>
                        <a:pt x="132480" y="47848"/>
                        <a:pt x="131715" y="52086"/>
                      </a:cubicBezTo>
                      <a:cubicBezTo>
                        <a:pt x="130420" y="58854"/>
                        <a:pt x="139954" y="64268"/>
                        <a:pt x="138424" y="70978"/>
                      </a:cubicBezTo>
                      <a:cubicBezTo>
                        <a:pt x="137247" y="76510"/>
                        <a:pt x="129420" y="78334"/>
                        <a:pt x="127654" y="83690"/>
                      </a:cubicBezTo>
                      <a:cubicBezTo>
                        <a:pt x="125888" y="89046"/>
                        <a:pt x="129537" y="93519"/>
                        <a:pt x="127654" y="97815"/>
                      </a:cubicBezTo>
                      <a:cubicBezTo>
                        <a:pt x="126083" y="100434"/>
                        <a:pt x="123434" y="102223"/>
                        <a:pt x="120415" y="102700"/>
                      </a:cubicBezTo>
                      <a:cubicBezTo>
                        <a:pt x="117431" y="103130"/>
                        <a:pt x="114524" y="103959"/>
                        <a:pt x="111763" y="105172"/>
                      </a:cubicBezTo>
                      <a:cubicBezTo>
                        <a:pt x="102818" y="110115"/>
                        <a:pt x="110763" y="119768"/>
                        <a:pt x="104289" y="125064"/>
                      </a:cubicBezTo>
                      <a:cubicBezTo>
                        <a:pt x="97815" y="130361"/>
                        <a:pt x="91282" y="125064"/>
                        <a:pt x="86633" y="132715"/>
                      </a:cubicBezTo>
                      <a:cubicBezTo>
                        <a:pt x="84832" y="136623"/>
                        <a:pt x="82560" y="140302"/>
                        <a:pt x="79865" y="143662"/>
                      </a:cubicBezTo>
                      <a:cubicBezTo>
                        <a:pt x="78017" y="145504"/>
                        <a:pt x="75280" y="146146"/>
                        <a:pt x="72802" y="145310"/>
                      </a:cubicBezTo>
                      <a:cubicBezTo>
                        <a:pt x="71460" y="144621"/>
                        <a:pt x="70260" y="143686"/>
                        <a:pt x="69271" y="142544"/>
                      </a:cubicBezTo>
                      <a:cubicBezTo>
                        <a:pt x="65028" y="136706"/>
                        <a:pt x="56859" y="135411"/>
                        <a:pt x="51020" y="139648"/>
                      </a:cubicBezTo>
                      <a:cubicBezTo>
                        <a:pt x="50961" y="139695"/>
                        <a:pt x="50909" y="139737"/>
                        <a:pt x="50850" y="139778"/>
                      </a:cubicBezTo>
                      <a:cubicBezTo>
                        <a:pt x="47183" y="142826"/>
                        <a:pt x="42375" y="144133"/>
                        <a:pt x="37667" y="143368"/>
                      </a:cubicBezTo>
                      <a:cubicBezTo>
                        <a:pt x="34530" y="141732"/>
                        <a:pt x="31916" y="139242"/>
                        <a:pt x="30133" y="136188"/>
                      </a:cubicBezTo>
                      <a:cubicBezTo>
                        <a:pt x="28303" y="133110"/>
                        <a:pt x="24942" y="131285"/>
                        <a:pt x="21364" y="131420"/>
                      </a:cubicBezTo>
                      <a:cubicBezTo>
                        <a:pt x="19481" y="132050"/>
                        <a:pt x="17739" y="133051"/>
                        <a:pt x="16244" y="134363"/>
                      </a:cubicBezTo>
                      <a:cubicBezTo>
                        <a:pt x="12601" y="136541"/>
                        <a:pt x="8622" y="138089"/>
                        <a:pt x="4473" y="138954"/>
                      </a:cubicBezTo>
                      <a:cubicBezTo>
                        <a:pt x="3296" y="139248"/>
                        <a:pt x="1707" y="139483"/>
                        <a:pt x="0" y="139837"/>
                      </a:cubicBezTo>
                      <a:cubicBezTo>
                        <a:pt x="2678" y="141973"/>
                        <a:pt x="6056" y="143038"/>
                        <a:pt x="9476" y="142838"/>
                      </a:cubicBezTo>
                      <a:cubicBezTo>
                        <a:pt x="12077" y="142255"/>
                        <a:pt x="14708" y="141843"/>
                        <a:pt x="17362" y="141602"/>
                      </a:cubicBezTo>
                      <a:cubicBezTo>
                        <a:pt x="28721" y="141602"/>
                        <a:pt x="32252" y="159258"/>
                        <a:pt x="43258" y="162260"/>
                      </a:cubicBezTo>
                      <a:cubicBezTo>
                        <a:pt x="49143" y="163849"/>
                        <a:pt x="55323" y="160494"/>
                        <a:pt x="61267" y="158670"/>
                      </a:cubicBezTo>
                      <a:cubicBezTo>
                        <a:pt x="73038" y="155080"/>
                        <a:pt x="79335" y="167204"/>
                        <a:pt x="91165" y="164555"/>
                      </a:cubicBezTo>
                      <a:cubicBezTo>
                        <a:pt x="97003" y="162460"/>
                        <a:pt x="101852" y="158264"/>
                        <a:pt x="104760" y="152784"/>
                      </a:cubicBezTo>
                      <a:cubicBezTo>
                        <a:pt x="106549" y="149312"/>
                        <a:pt x="109286" y="146416"/>
                        <a:pt x="112646" y="144427"/>
                      </a:cubicBezTo>
                      <a:cubicBezTo>
                        <a:pt x="118237" y="141896"/>
                        <a:pt x="125064" y="145075"/>
                        <a:pt x="130891" y="142956"/>
                      </a:cubicBezTo>
                      <a:cubicBezTo>
                        <a:pt x="136270" y="140254"/>
                        <a:pt x="139713" y="134793"/>
                        <a:pt x="139837" y="128772"/>
                      </a:cubicBezTo>
                      <a:cubicBezTo>
                        <a:pt x="140484" y="122887"/>
                        <a:pt x="139484" y="117001"/>
                        <a:pt x="140190" y="111116"/>
                      </a:cubicBezTo>
                      <a:cubicBezTo>
                        <a:pt x="140349" y="109515"/>
                        <a:pt x="140749" y="107950"/>
                        <a:pt x="141367" y="106467"/>
                      </a:cubicBezTo>
                      <a:cubicBezTo>
                        <a:pt x="146311" y="94166"/>
                        <a:pt x="163143" y="88340"/>
                        <a:pt x="157081" y="72920"/>
                      </a:cubicBezTo>
                      <a:cubicBezTo>
                        <a:pt x="155021" y="67623"/>
                        <a:pt x="150842" y="63032"/>
                        <a:pt x="150489" y="57324"/>
                      </a:cubicBezTo>
                      <a:cubicBezTo>
                        <a:pt x="150077" y="49849"/>
                        <a:pt x="156375" y="42375"/>
                        <a:pt x="153608" y="35489"/>
                      </a:cubicBezTo>
                      <a:cubicBezTo>
                        <a:pt x="150842" y="28603"/>
                        <a:pt x="141131" y="28544"/>
                        <a:pt x="135128" y="24248"/>
                      </a:cubicBezTo>
                      <a:cubicBezTo>
                        <a:pt x="128125" y="19304"/>
                        <a:pt x="130950" y="13007"/>
                        <a:pt x="128537" y="6592"/>
                      </a:cubicBezTo>
                      <a:cubicBezTo>
                        <a:pt x="127577" y="3767"/>
                        <a:pt x="125576" y="1407"/>
                        <a:pt x="122946" y="0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xmlns="" id="{A6FB04B7-FDEC-4926-A5A8-B73AEE53C202}"/>
                    </a:ext>
                  </a:extLst>
                </p:cNvPr>
                <p:cNvSpPr/>
                <p:nvPr/>
              </p:nvSpPr>
              <p:spPr>
                <a:xfrm>
                  <a:off x="8473145" y="4061846"/>
                  <a:ext cx="186338" cy="183744"/>
                </a:xfrm>
                <a:custGeom>
                  <a:avLst/>
                  <a:gdLst>
                    <a:gd name="connsiteX0" fmla="*/ 112509 w 186338"/>
                    <a:gd name="connsiteY0" fmla="*/ 183744 h 183744"/>
                    <a:gd name="connsiteX1" fmla="*/ 100032 w 186338"/>
                    <a:gd name="connsiteY1" fmla="*/ 179919 h 183744"/>
                    <a:gd name="connsiteX2" fmla="*/ 86966 w 186338"/>
                    <a:gd name="connsiteY2" fmla="*/ 177388 h 183744"/>
                    <a:gd name="connsiteX3" fmla="*/ 82905 w 186338"/>
                    <a:gd name="connsiteY3" fmla="*/ 178742 h 183744"/>
                    <a:gd name="connsiteX4" fmla="*/ 67309 w 186338"/>
                    <a:gd name="connsiteY4" fmla="*/ 180978 h 183744"/>
                    <a:gd name="connsiteX5" fmla="*/ 53596 w 186338"/>
                    <a:gd name="connsiteY5" fmla="*/ 169502 h 183744"/>
                    <a:gd name="connsiteX6" fmla="*/ 42120 w 186338"/>
                    <a:gd name="connsiteY6" fmla="*/ 160438 h 183744"/>
                    <a:gd name="connsiteX7" fmla="*/ 38235 w 186338"/>
                    <a:gd name="connsiteY7" fmla="*/ 161027 h 183744"/>
                    <a:gd name="connsiteX8" fmla="*/ 34586 w 186338"/>
                    <a:gd name="connsiteY8" fmla="*/ 161615 h 183744"/>
                    <a:gd name="connsiteX9" fmla="*/ 16400 w 186338"/>
                    <a:gd name="connsiteY9" fmla="*/ 146196 h 183744"/>
                    <a:gd name="connsiteX10" fmla="*/ 17165 w 186338"/>
                    <a:gd name="connsiteY10" fmla="*/ 137721 h 183744"/>
                    <a:gd name="connsiteX11" fmla="*/ 16753 w 186338"/>
                    <a:gd name="connsiteY11" fmla="*/ 127833 h 183744"/>
                    <a:gd name="connsiteX12" fmla="*/ 10868 w 186338"/>
                    <a:gd name="connsiteY12" fmla="*/ 124243 h 183744"/>
                    <a:gd name="connsiteX13" fmla="*/ 3099 w 186338"/>
                    <a:gd name="connsiteY13" fmla="*/ 119417 h 183744"/>
                    <a:gd name="connsiteX14" fmla="*/ 5100 w 186338"/>
                    <a:gd name="connsiteY14" fmla="*/ 95876 h 183744"/>
                    <a:gd name="connsiteX15" fmla="*/ 8808 w 186338"/>
                    <a:gd name="connsiteY15" fmla="*/ 79455 h 183744"/>
                    <a:gd name="connsiteX16" fmla="*/ 7337 w 186338"/>
                    <a:gd name="connsiteY16" fmla="*/ 75159 h 183744"/>
                    <a:gd name="connsiteX17" fmla="*/ 5571 w 186338"/>
                    <a:gd name="connsiteY17" fmla="*/ 63388 h 183744"/>
                    <a:gd name="connsiteX18" fmla="*/ 16224 w 186338"/>
                    <a:gd name="connsiteY18" fmla="*/ 52854 h 183744"/>
                    <a:gd name="connsiteX19" fmla="*/ 24051 w 186338"/>
                    <a:gd name="connsiteY19" fmla="*/ 46321 h 183744"/>
                    <a:gd name="connsiteX20" fmla="*/ 24051 w 186338"/>
                    <a:gd name="connsiteY20" fmla="*/ 39317 h 183744"/>
                    <a:gd name="connsiteX21" fmla="*/ 24993 w 186338"/>
                    <a:gd name="connsiteY21" fmla="*/ 28723 h 183744"/>
                    <a:gd name="connsiteX22" fmla="*/ 39707 w 186338"/>
                    <a:gd name="connsiteY22" fmla="*/ 21073 h 183744"/>
                    <a:gd name="connsiteX23" fmla="*/ 49182 w 186338"/>
                    <a:gd name="connsiteY23" fmla="*/ 18306 h 183744"/>
                    <a:gd name="connsiteX24" fmla="*/ 55067 w 186338"/>
                    <a:gd name="connsiteY24" fmla="*/ 11185 h 183744"/>
                    <a:gd name="connsiteX25" fmla="*/ 65602 w 186338"/>
                    <a:gd name="connsiteY25" fmla="*/ 1003 h 183744"/>
                    <a:gd name="connsiteX26" fmla="*/ 79433 w 186338"/>
                    <a:gd name="connsiteY26" fmla="*/ 4181 h 183744"/>
                    <a:gd name="connsiteX27" fmla="*/ 89379 w 186338"/>
                    <a:gd name="connsiteY27" fmla="*/ 6536 h 183744"/>
                    <a:gd name="connsiteX28" fmla="*/ 92910 w 186338"/>
                    <a:gd name="connsiteY28" fmla="*/ 4829 h 183744"/>
                    <a:gd name="connsiteX29" fmla="*/ 104681 w 186338"/>
                    <a:gd name="connsiteY29" fmla="*/ 532 h 183744"/>
                    <a:gd name="connsiteX30" fmla="*/ 121925 w 186338"/>
                    <a:gd name="connsiteY30" fmla="*/ 5653 h 183744"/>
                    <a:gd name="connsiteX31" fmla="*/ 123514 w 186338"/>
                    <a:gd name="connsiteY31" fmla="*/ 8066 h 183744"/>
                    <a:gd name="connsiteX32" fmla="*/ 124633 w 186338"/>
                    <a:gd name="connsiteY32" fmla="*/ 9831 h 183744"/>
                    <a:gd name="connsiteX33" fmla="*/ 136109 w 186338"/>
                    <a:gd name="connsiteY33" fmla="*/ 11832 h 183744"/>
                    <a:gd name="connsiteX34" fmla="*/ 156296 w 186338"/>
                    <a:gd name="connsiteY34" fmla="*/ 21190 h 183744"/>
                    <a:gd name="connsiteX35" fmla="*/ 157708 w 186338"/>
                    <a:gd name="connsiteY35" fmla="*/ 28547 h 183744"/>
                    <a:gd name="connsiteX36" fmla="*/ 161828 w 186338"/>
                    <a:gd name="connsiteY36" fmla="*/ 37551 h 183744"/>
                    <a:gd name="connsiteX37" fmla="*/ 168832 w 186338"/>
                    <a:gd name="connsiteY37" fmla="*/ 40906 h 183744"/>
                    <a:gd name="connsiteX38" fmla="*/ 182527 w 186338"/>
                    <a:gd name="connsiteY38" fmla="*/ 57874 h 183744"/>
                    <a:gd name="connsiteX39" fmla="*/ 180249 w 186338"/>
                    <a:gd name="connsiteY39" fmla="*/ 64448 h 183744"/>
                    <a:gd name="connsiteX40" fmla="*/ 178425 w 186338"/>
                    <a:gd name="connsiteY40" fmla="*/ 72864 h 183744"/>
                    <a:gd name="connsiteX41" fmla="*/ 181897 w 186338"/>
                    <a:gd name="connsiteY41" fmla="*/ 81692 h 183744"/>
                    <a:gd name="connsiteX42" fmla="*/ 184840 w 186338"/>
                    <a:gd name="connsiteY42" fmla="*/ 87577 h 183744"/>
                    <a:gd name="connsiteX43" fmla="*/ 176895 w 186338"/>
                    <a:gd name="connsiteY43" fmla="*/ 112649 h 183744"/>
                    <a:gd name="connsiteX44" fmla="*/ 169067 w 186338"/>
                    <a:gd name="connsiteY44" fmla="*/ 123243 h 183744"/>
                    <a:gd name="connsiteX45" fmla="*/ 169067 w 186338"/>
                    <a:gd name="connsiteY45" fmla="*/ 123243 h 183744"/>
                    <a:gd name="connsiteX46" fmla="*/ 168067 w 186338"/>
                    <a:gd name="connsiteY46" fmla="*/ 127127 h 183744"/>
                    <a:gd name="connsiteX47" fmla="*/ 168067 w 186338"/>
                    <a:gd name="connsiteY47" fmla="*/ 135779 h 183744"/>
                    <a:gd name="connsiteX48" fmla="*/ 168067 w 186338"/>
                    <a:gd name="connsiteY48" fmla="*/ 144783 h 183744"/>
                    <a:gd name="connsiteX49" fmla="*/ 157179 w 186338"/>
                    <a:gd name="connsiteY49" fmla="*/ 161380 h 183744"/>
                    <a:gd name="connsiteX50" fmla="*/ 147115 w 186338"/>
                    <a:gd name="connsiteY50" fmla="*/ 162145 h 183744"/>
                    <a:gd name="connsiteX51" fmla="*/ 139111 w 186338"/>
                    <a:gd name="connsiteY51" fmla="*/ 162792 h 183744"/>
                    <a:gd name="connsiteX52" fmla="*/ 132813 w 186338"/>
                    <a:gd name="connsiteY52" fmla="*/ 169561 h 183744"/>
                    <a:gd name="connsiteX53" fmla="*/ 117099 w 186338"/>
                    <a:gd name="connsiteY53" fmla="*/ 182862 h 183744"/>
                    <a:gd name="connsiteX54" fmla="*/ 112509 w 186338"/>
                    <a:gd name="connsiteY54" fmla="*/ 183744 h 183744"/>
                    <a:gd name="connsiteX55" fmla="*/ 90438 w 186338"/>
                    <a:gd name="connsiteY55" fmla="*/ 170914 h 183744"/>
                    <a:gd name="connsiteX56" fmla="*/ 102621 w 186338"/>
                    <a:gd name="connsiteY56" fmla="*/ 174622 h 183744"/>
                    <a:gd name="connsiteX57" fmla="*/ 115275 w 186338"/>
                    <a:gd name="connsiteY57" fmla="*/ 177447 h 183744"/>
                    <a:gd name="connsiteX58" fmla="*/ 127046 w 186338"/>
                    <a:gd name="connsiteY58" fmla="*/ 167089 h 183744"/>
                    <a:gd name="connsiteX59" fmla="*/ 136168 w 186338"/>
                    <a:gd name="connsiteY59" fmla="*/ 157731 h 183744"/>
                    <a:gd name="connsiteX60" fmla="*/ 146997 w 186338"/>
                    <a:gd name="connsiteY60" fmla="*/ 156554 h 183744"/>
                    <a:gd name="connsiteX61" fmla="*/ 154648 w 186338"/>
                    <a:gd name="connsiteY61" fmla="*/ 156142 h 183744"/>
                    <a:gd name="connsiteX62" fmla="*/ 161710 w 186338"/>
                    <a:gd name="connsiteY62" fmla="*/ 144371 h 183744"/>
                    <a:gd name="connsiteX63" fmla="*/ 161710 w 186338"/>
                    <a:gd name="connsiteY63" fmla="*/ 136191 h 183744"/>
                    <a:gd name="connsiteX64" fmla="*/ 161710 w 186338"/>
                    <a:gd name="connsiteY64" fmla="*/ 126715 h 183744"/>
                    <a:gd name="connsiteX65" fmla="*/ 163123 w 186338"/>
                    <a:gd name="connsiteY65" fmla="*/ 121301 h 183744"/>
                    <a:gd name="connsiteX66" fmla="*/ 163123 w 186338"/>
                    <a:gd name="connsiteY66" fmla="*/ 121301 h 183744"/>
                    <a:gd name="connsiteX67" fmla="*/ 172010 w 186338"/>
                    <a:gd name="connsiteY67" fmla="*/ 108882 h 183744"/>
                    <a:gd name="connsiteX68" fmla="*/ 178837 w 186338"/>
                    <a:gd name="connsiteY68" fmla="*/ 89931 h 183744"/>
                    <a:gd name="connsiteX69" fmla="*/ 176247 w 186338"/>
                    <a:gd name="connsiteY69" fmla="*/ 84811 h 183744"/>
                    <a:gd name="connsiteX70" fmla="*/ 172069 w 186338"/>
                    <a:gd name="connsiteY70" fmla="*/ 73452 h 183744"/>
                    <a:gd name="connsiteX71" fmla="*/ 174187 w 186338"/>
                    <a:gd name="connsiteY71" fmla="*/ 62800 h 183744"/>
                    <a:gd name="connsiteX72" fmla="*/ 175364 w 186338"/>
                    <a:gd name="connsiteY72" fmla="*/ 52618 h 183744"/>
                    <a:gd name="connsiteX73" fmla="*/ 166242 w 186338"/>
                    <a:gd name="connsiteY73" fmla="*/ 46733 h 183744"/>
                    <a:gd name="connsiteX74" fmla="*/ 157885 w 186338"/>
                    <a:gd name="connsiteY74" fmla="*/ 42731 h 183744"/>
                    <a:gd name="connsiteX75" fmla="*/ 151352 w 186338"/>
                    <a:gd name="connsiteY75" fmla="*/ 29430 h 183744"/>
                    <a:gd name="connsiteX76" fmla="*/ 150234 w 186338"/>
                    <a:gd name="connsiteY76" fmla="*/ 23544 h 183744"/>
                    <a:gd name="connsiteX77" fmla="*/ 136344 w 186338"/>
                    <a:gd name="connsiteY77" fmla="*/ 17659 h 183744"/>
                    <a:gd name="connsiteX78" fmla="*/ 119453 w 186338"/>
                    <a:gd name="connsiteY78" fmla="*/ 13421 h 183744"/>
                    <a:gd name="connsiteX79" fmla="*/ 117923 w 186338"/>
                    <a:gd name="connsiteY79" fmla="*/ 11126 h 183744"/>
                    <a:gd name="connsiteX80" fmla="*/ 116746 w 186338"/>
                    <a:gd name="connsiteY80" fmla="*/ 9302 h 183744"/>
                    <a:gd name="connsiteX81" fmla="*/ 104975 w 186338"/>
                    <a:gd name="connsiteY81" fmla="*/ 6300 h 183744"/>
                    <a:gd name="connsiteX82" fmla="*/ 94735 w 186338"/>
                    <a:gd name="connsiteY82" fmla="*/ 10185 h 183744"/>
                    <a:gd name="connsiteX83" fmla="*/ 91027 w 186338"/>
                    <a:gd name="connsiteY83" fmla="*/ 11891 h 183744"/>
                    <a:gd name="connsiteX84" fmla="*/ 75902 w 186338"/>
                    <a:gd name="connsiteY84" fmla="*/ 9302 h 183744"/>
                    <a:gd name="connsiteX85" fmla="*/ 66544 w 186338"/>
                    <a:gd name="connsiteY85" fmla="*/ 6653 h 183744"/>
                    <a:gd name="connsiteX86" fmla="*/ 59422 w 186338"/>
                    <a:gd name="connsiteY86" fmla="*/ 14187 h 183744"/>
                    <a:gd name="connsiteX87" fmla="*/ 52890 w 186338"/>
                    <a:gd name="connsiteY87" fmla="*/ 23780 h 183744"/>
                    <a:gd name="connsiteX88" fmla="*/ 41119 w 186338"/>
                    <a:gd name="connsiteY88" fmla="*/ 27488 h 183744"/>
                    <a:gd name="connsiteX89" fmla="*/ 30702 w 186338"/>
                    <a:gd name="connsiteY89" fmla="*/ 31960 h 183744"/>
                    <a:gd name="connsiteX90" fmla="*/ 30349 w 186338"/>
                    <a:gd name="connsiteY90" fmla="*/ 39258 h 183744"/>
                    <a:gd name="connsiteX91" fmla="*/ 29819 w 186338"/>
                    <a:gd name="connsiteY91" fmla="*/ 49028 h 183744"/>
                    <a:gd name="connsiteX92" fmla="*/ 19343 w 186338"/>
                    <a:gd name="connsiteY92" fmla="*/ 58621 h 183744"/>
                    <a:gd name="connsiteX93" fmla="*/ 11574 w 186338"/>
                    <a:gd name="connsiteY93" fmla="*/ 65507 h 183744"/>
                    <a:gd name="connsiteX94" fmla="*/ 13104 w 186338"/>
                    <a:gd name="connsiteY94" fmla="*/ 73335 h 183744"/>
                    <a:gd name="connsiteX95" fmla="*/ 14811 w 186338"/>
                    <a:gd name="connsiteY95" fmla="*/ 78514 h 183744"/>
                    <a:gd name="connsiteX96" fmla="*/ 10456 w 186338"/>
                    <a:gd name="connsiteY96" fmla="*/ 99230 h 183744"/>
                    <a:gd name="connsiteX97" fmla="*/ 7749 w 186338"/>
                    <a:gd name="connsiteY97" fmla="*/ 115768 h 183744"/>
                    <a:gd name="connsiteX98" fmla="*/ 13634 w 186338"/>
                    <a:gd name="connsiteY98" fmla="*/ 119005 h 183744"/>
                    <a:gd name="connsiteX99" fmla="*/ 21991 w 186338"/>
                    <a:gd name="connsiteY99" fmla="*/ 124596 h 183744"/>
                    <a:gd name="connsiteX100" fmla="*/ 23463 w 186338"/>
                    <a:gd name="connsiteY100" fmla="*/ 139015 h 183744"/>
                    <a:gd name="connsiteX101" fmla="*/ 22698 w 186338"/>
                    <a:gd name="connsiteY101" fmla="*/ 146019 h 183744"/>
                    <a:gd name="connsiteX102" fmla="*/ 26641 w 186338"/>
                    <a:gd name="connsiteY102" fmla="*/ 153317 h 183744"/>
                    <a:gd name="connsiteX103" fmla="*/ 34527 w 186338"/>
                    <a:gd name="connsiteY103" fmla="*/ 156024 h 183744"/>
                    <a:gd name="connsiteX104" fmla="*/ 37470 w 186338"/>
                    <a:gd name="connsiteY104" fmla="*/ 155495 h 183744"/>
                    <a:gd name="connsiteX105" fmla="*/ 42708 w 186338"/>
                    <a:gd name="connsiteY105" fmla="*/ 154788 h 183744"/>
                    <a:gd name="connsiteX106" fmla="*/ 58775 w 186338"/>
                    <a:gd name="connsiteY106" fmla="*/ 166147 h 183744"/>
                    <a:gd name="connsiteX107" fmla="*/ 69310 w 186338"/>
                    <a:gd name="connsiteY107" fmla="*/ 175505 h 183744"/>
                    <a:gd name="connsiteX108" fmla="*/ 81375 w 186338"/>
                    <a:gd name="connsiteY108" fmla="*/ 173445 h 183744"/>
                    <a:gd name="connsiteX109" fmla="*/ 85730 w 186338"/>
                    <a:gd name="connsiteY109" fmla="*/ 171974 h 183744"/>
                    <a:gd name="connsiteX110" fmla="*/ 90438 w 186338"/>
                    <a:gd name="connsiteY110" fmla="*/ 170914 h 183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338" h="183744">
                      <a:moveTo>
                        <a:pt x="112509" y="183744"/>
                      </a:moveTo>
                      <a:cubicBezTo>
                        <a:pt x="108101" y="183485"/>
                        <a:pt x="103822" y="182173"/>
                        <a:pt x="100032" y="179919"/>
                      </a:cubicBezTo>
                      <a:cubicBezTo>
                        <a:pt x="96224" y="177276"/>
                        <a:pt x="91486" y="176358"/>
                        <a:pt x="86966" y="177388"/>
                      </a:cubicBezTo>
                      <a:lnTo>
                        <a:pt x="82905" y="178742"/>
                      </a:lnTo>
                      <a:cubicBezTo>
                        <a:pt x="78073" y="181114"/>
                        <a:pt x="72612" y="181896"/>
                        <a:pt x="67309" y="180978"/>
                      </a:cubicBezTo>
                      <a:cubicBezTo>
                        <a:pt x="61612" y="178742"/>
                        <a:pt x="56798" y="174716"/>
                        <a:pt x="53596" y="169502"/>
                      </a:cubicBezTo>
                      <a:cubicBezTo>
                        <a:pt x="49947" y="164676"/>
                        <a:pt x="46710" y="160556"/>
                        <a:pt x="42120" y="160438"/>
                      </a:cubicBezTo>
                      <a:cubicBezTo>
                        <a:pt x="40807" y="160497"/>
                        <a:pt x="39506" y="160697"/>
                        <a:pt x="38235" y="161027"/>
                      </a:cubicBezTo>
                      <a:cubicBezTo>
                        <a:pt x="36999" y="161027"/>
                        <a:pt x="35822" y="161498"/>
                        <a:pt x="34586" y="161615"/>
                      </a:cubicBezTo>
                      <a:cubicBezTo>
                        <a:pt x="25352" y="162233"/>
                        <a:pt x="17301" y="155406"/>
                        <a:pt x="16400" y="146196"/>
                      </a:cubicBezTo>
                      <a:cubicBezTo>
                        <a:pt x="16300" y="143347"/>
                        <a:pt x="16553" y="140505"/>
                        <a:pt x="17165" y="137721"/>
                      </a:cubicBezTo>
                      <a:cubicBezTo>
                        <a:pt x="18343" y="134501"/>
                        <a:pt x="18195" y="130947"/>
                        <a:pt x="16753" y="127833"/>
                      </a:cubicBezTo>
                      <a:cubicBezTo>
                        <a:pt x="15129" y="126156"/>
                        <a:pt x="13104" y="124920"/>
                        <a:pt x="10868" y="124243"/>
                      </a:cubicBezTo>
                      <a:cubicBezTo>
                        <a:pt x="7949" y="123237"/>
                        <a:pt x="5295" y="121589"/>
                        <a:pt x="3099" y="119417"/>
                      </a:cubicBezTo>
                      <a:cubicBezTo>
                        <a:pt x="-1609" y="114120"/>
                        <a:pt x="-961" y="106234"/>
                        <a:pt x="5100" y="95876"/>
                      </a:cubicBezTo>
                      <a:cubicBezTo>
                        <a:pt x="8514" y="91132"/>
                        <a:pt x="9850" y="85206"/>
                        <a:pt x="8808" y="79455"/>
                      </a:cubicBezTo>
                      <a:cubicBezTo>
                        <a:pt x="8426" y="77990"/>
                        <a:pt x="7931" y="76554"/>
                        <a:pt x="7337" y="75159"/>
                      </a:cubicBezTo>
                      <a:cubicBezTo>
                        <a:pt x="5448" y="71545"/>
                        <a:pt x="4830" y="67396"/>
                        <a:pt x="5571" y="63388"/>
                      </a:cubicBezTo>
                      <a:cubicBezTo>
                        <a:pt x="7508" y="58550"/>
                        <a:pt x="11362" y="54737"/>
                        <a:pt x="16224" y="52854"/>
                      </a:cubicBezTo>
                      <a:cubicBezTo>
                        <a:pt x="19484" y="51600"/>
                        <a:pt x="22233" y="49305"/>
                        <a:pt x="24051" y="46321"/>
                      </a:cubicBezTo>
                      <a:cubicBezTo>
                        <a:pt x="24593" y="44020"/>
                        <a:pt x="24593" y="41618"/>
                        <a:pt x="24051" y="39317"/>
                      </a:cubicBezTo>
                      <a:cubicBezTo>
                        <a:pt x="23316" y="35768"/>
                        <a:pt x="23645" y="32084"/>
                        <a:pt x="24993" y="28723"/>
                      </a:cubicBezTo>
                      <a:cubicBezTo>
                        <a:pt x="28318" y="23886"/>
                        <a:pt x="33833" y="21020"/>
                        <a:pt x="39707" y="21073"/>
                      </a:cubicBezTo>
                      <a:cubicBezTo>
                        <a:pt x="43020" y="20819"/>
                        <a:pt x="46251" y="19878"/>
                        <a:pt x="49182" y="18306"/>
                      </a:cubicBezTo>
                      <a:cubicBezTo>
                        <a:pt x="51642" y="16394"/>
                        <a:pt x="53649" y="13963"/>
                        <a:pt x="55067" y="11185"/>
                      </a:cubicBezTo>
                      <a:cubicBezTo>
                        <a:pt x="57115" y="6547"/>
                        <a:pt x="60894" y="2892"/>
                        <a:pt x="65602" y="1003"/>
                      </a:cubicBezTo>
                      <a:cubicBezTo>
                        <a:pt x="70452" y="138"/>
                        <a:pt x="75448" y="1286"/>
                        <a:pt x="79433" y="4181"/>
                      </a:cubicBezTo>
                      <a:cubicBezTo>
                        <a:pt x="83611" y="6477"/>
                        <a:pt x="86319" y="7830"/>
                        <a:pt x="89379" y="6536"/>
                      </a:cubicBezTo>
                      <a:lnTo>
                        <a:pt x="92910" y="4829"/>
                      </a:lnTo>
                      <a:cubicBezTo>
                        <a:pt x="96642" y="2916"/>
                        <a:pt x="100597" y="1474"/>
                        <a:pt x="104681" y="532"/>
                      </a:cubicBezTo>
                      <a:cubicBezTo>
                        <a:pt x="110931" y="-1039"/>
                        <a:pt x="117541" y="927"/>
                        <a:pt x="121925" y="5653"/>
                      </a:cubicBezTo>
                      <a:cubicBezTo>
                        <a:pt x="122514" y="6418"/>
                        <a:pt x="122985" y="7242"/>
                        <a:pt x="123514" y="8066"/>
                      </a:cubicBezTo>
                      <a:cubicBezTo>
                        <a:pt x="124044" y="8890"/>
                        <a:pt x="124220" y="9243"/>
                        <a:pt x="124633" y="9831"/>
                      </a:cubicBezTo>
                      <a:cubicBezTo>
                        <a:pt x="126987" y="12833"/>
                        <a:pt x="130518" y="12539"/>
                        <a:pt x="136109" y="11832"/>
                      </a:cubicBezTo>
                      <a:cubicBezTo>
                        <a:pt x="142818" y="10950"/>
                        <a:pt x="151999" y="9772"/>
                        <a:pt x="156296" y="21190"/>
                      </a:cubicBezTo>
                      <a:cubicBezTo>
                        <a:pt x="157073" y="23574"/>
                        <a:pt x="157549" y="26046"/>
                        <a:pt x="157708" y="28547"/>
                      </a:cubicBezTo>
                      <a:cubicBezTo>
                        <a:pt x="157444" y="32055"/>
                        <a:pt x="158997" y="35456"/>
                        <a:pt x="161828" y="37551"/>
                      </a:cubicBezTo>
                      <a:cubicBezTo>
                        <a:pt x="164012" y="38958"/>
                        <a:pt x="166366" y="40088"/>
                        <a:pt x="168832" y="40906"/>
                      </a:cubicBezTo>
                      <a:cubicBezTo>
                        <a:pt x="177301" y="41807"/>
                        <a:pt x="183433" y="49405"/>
                        <a:pt x="182527" y="57874"/>
                      </a:cubicBezTo>
                      <a:cubicBezTo>
                        <a:pt x="182280" y="60210"/>
                        <a:pt x="181503" y="62458"/>
                        <a:pt x="180249" y="64448"/>
                      </a:cubicBezTo>
                      <a:cubicBezTo>
                        <a:pt x="179155" y="67125"/>
                        <a:pt x="178537" y="69974"/>
                        <a:pt x="178425" y="72864"/>
                      </a:cubicBezTo>
                      <a:cubicBezTo>
                        <a:pt x="178902" y="76030"/>
                        <a:pt x="180090" y="79049"/>
                        <a:pt x="181897" y="81692"/>
                      </a:cubicBezTo>
                      <a:cubicBezTo>
                        <a:pt x="182998" y="83593"/>
                        <a:pt x="183975" y="85559"/>
                        <a:pt x="184840" y="87577"/>
                      </a:cubicBezTo>
                      <a:cubicBezTo>
                        <a:pt x="189372" y="99348"/>
                        <a:pt x="182721" y="106293"/>
                        <a:pt x="176895" y="112649"/>
                      </a:cubicBezTo>
                      <a:cubicBezTo>
                        <a:pt x="173687" y="115698"/>
                        <a:pt x="171039" y="119282"/>
                        <a:pt x="169067" y="123243"/>
                      </a:cubicBezTo>
                      <a:lnTo>
                        <a:pt x="169067" y="123243"/>
                      </a:lnTo>
                      <a:cubicBezTo>
                        <a:pt x="168596" y="124496"/>
                        <a:pt x="168261" y="125803"/>
                        <a:pt x="168067" y="127127"/>
                      </a:cubicBezTo>
                      <a:cubicBezTo>
                        <a:pt x="167861" y="130005"/>
                        <a:pt x="167861" y="132900"/>
                        <a:pt x="168067" y="135779"/>
                      </a:cubicBezTo>
                      <a:cubicBezTo>
                        <a:pt x="168273" y="138774"/>
                        <a:pt x="168273" y="141787"/>
                        <a:pt x="168067" y="144783"/>
                      </a:cubicBezTo>
                      <a:cubicBezTo>
                        <a:pt x="167790" y="151904"/>
                        <a:pt x="163600" y="158290"/>
                        <a:pt x="157179" y="161380"/>
                      </a:cubicBezTo>
                      <a:cubicBezTo>
                        <a:pt x="153912" y="162333"/>
                        <a:pt x="150487" y="162592"/>
                        <a:pt x="147115" y="162145"/>
                      </a:cubicBezTo>
                      <a:cubicBezTo>
                        <a:pt x="144431" y="161715"/>
                        <a:pt x="141688" y="161939"/>
                        <a:pt x="139111" y="162792"/>
                      </a:cubicBezTo>
                      <a:cubicBezTo>
                        <a:pt x="136433" y="164429"/>
                        <a:pt x="134255" y="166771"/>
                        <a:pt x="132813" y="169561"/>
                      </a:cubicBezTo>
                      <a:cubicBezTo>
                        <a:pt x="129453" y="175828"/>
                        <a:pt x="123838" y="180584"/>
                        <a:pt x="117099" y="182862"/>
                      </a:cubicBezTo>
                      <a:cubicBezTo>
                        <a:pt x="115616" y="183356"/>
                        <a:pt x="114068" y="183656"/>
                        <a:pt x="112509" y="183744"/>
                      </a:cubicBezTo>
                      <a:close/>
                      <a:moveTo>
                        <a:pt x="90438" y="170914"/>
                      </a:moveTo>
                      <a:cubicBezTo>
                        <a:pt x="94735" y="171161"/>
                        <a:pt x="98913" y="172433"/>
                        <a:pt x="102621" y="174622"/>
                      </a:cubicBezTo>
                      <a:cubicBezTo>
                        <a:pt x="106353" y="177082"/>
                        <a:pt x="110855" y="178088"/>
                        <a:pt x="115275" y="177447"/>
                      </a:cubicBezTo>
                      <a:cubicBezTo>
                        <a:pt x="120313" y="175517"/>
                        <a:pt x="124485" y="171838"/>
                        <a:pt x="127046" y="167089"/>
                      </a:cubicBezTo>
                      <a:cubicBezTo>
                        <a:pt x="129141" y="163169"/>
                        <a:pt x="132307" y="159926"/>
                        <a:pt x="136168" y="157731"/>
                      </a:cubicBezTo>
                      <a:cubicBezTo>
                        <a:pt x="139617" y="156424"/>
                        <a:pt x="143348" y="156018"/>
                        <a:pt x="146997" y="156554"/>
                      </a:cubicBezTo>
                      <a:cubicBezTo>
                        <a:pt x="149551" y="156901"/>
                        <a:pt x="152147" y="156760"/>
                        <a:pt x="154648" y="156142"/>
                      </a:cubicBezTo>
                      <a:cubicBezTo>
                        <a:pt x="158944" y="153770"/>
                        <a:pt x="161646" y="149280"/>
                        <a:pt x="161710" y="144371"/>
                      </a:cubicBezTo>
                      <a:cubicBezTo>
                        <a:pt x="161858" y="141646"/>
                        <a:pt x="161858" y="138915"/>
                        <a:pt x="161710" y="136191"/>
                      </a:cubicBezTo>
                      <a:cubicBezTo>
                        <a:pt x="161475" y="133036"/>
                        <a:pt x="161475" y="129870"/>
                        <a:pt x="161710" y="126715"/>
                      </a:cubicBezTo>
                      <a:cubicBezTo>
                        <a:pt x="161916" y="124849"/>
                        <a:pt x="162393" y="123025"/>
                        <a:pt x="163123" y="121301"/>
                      </a:cubicBezTo>
                      <a:lnTo>
                        <a:pt x="163123" y="121301"/>
                      </a:lnTo>
                      <a:cubicBezTo>
                        <a:pt x="165265" y="116633"/>
                        <a:pt x="168278" y="112414"/>
                        <a:pt x="172010" y="108882"/>
                      </a:cubicBezTo>
                      <a:cubicBezTo>
                        <a:pt x="178190" y="102173"/>
                        <a:pt x="181838" y="97700"/>
                        <a:pt x="178837" y="89931"/>
                      </a:cubicBezTo>
                      <a:cubicBezTo>
                        <a:pt x="178131" y="88225"/>
                        <a:pt x="177189" y="86577"/>
                        <a:pt x="176247" y="84811"/>
                      </a:cubicBezTo>
                      <a:cubicBezTo>
                        <a:pt x="173987" y="81403"/>
                        <a:pt x="172557" y="77513"/>
                        <a:pt x="172069" y="73452"/>
                      </a:cubicBezTo>
                      <a:cubicBezTo>
                        <a:pt x="172057" y="69798"/>
                        <a:pt x="172775" y="66172"/>
                        <a:pt x="174187" y="62800"/>
                      </a:cubicBezTo>
                      <a:cubicBezTo>
                        <a:pt x="175800" y="59657"/>
                        <a:pt x="176218" y="56043"/>
                        <a:pt x="175364" y="52618"/>
                      </a:cubicBezTo>
                      <a:cubicBezTo>
                        <a:pt x="174011" y="49558"/>
                        <a:pt x="170421" y="48204"/>
                        <a:pt x="166242" y="46733"/>
                      </a:cubicBezTo>
                      <a:cubicBezTo>
                        <a:pt x="163300" y="45762"/>
                        <a:pt x="160486" y="44414"/>
                        <a:pt x="157885" y="42731"/>
                      </a:cubicBezTo>
                      <a:cubicBezTo>
                        <a:pt x="153647" y="39647"/>
                        <a:pt x="151205" y="34668"/>
                        <a:pt x="151352" y="29430"/>
                      </a:cubicBezTo>
                      <a:cubicBezTo>
                        <a:pt x="151223" y="27429"/>
                        <a:pt x="150846" y="25451"/>
                        <a:pt x="150234" y="23544"/>
                      </a:cubicBezTo>
                      <a:cubicBezTo>
                        <a:pt x="147703" y="16835"/>
                        <a:pt x="143701" y="17012"/>
                        <a:pt x="136344" y="17659"/>
                      </a:cubicBezTo>
                      <a:cubicBezTo>
                        <a:pt x="130812" y="18365"/>
                        <a:pt x="123985" y="19248"/>
                        <a:pt x="119453" y="13421"/>
                      </a:cubicBezTo>
                      <a:cubicBezTo>
                        <a:pt x="118924" y="12715"/>
                        <a:pt x="118394" y="11891"/>
                        <a:pt x="117923" y="11126"/>
                      </a:cubicBezTo>
                      <a:cubicBezTo>
                        <a:pt x="117570" y="10491"/>
                        <a:pt x="117182" y="9884"/>
                        <a:pt x="116746" y="9302"/>
                      </a:cubicBezTo>
                      <a:cubicBezTo>
                        <a:pt x="113680" y="6200"/>
                        <a:pt x="109154" y="5041"/>
                        <a:pt x="104975" y="6300"/>
                      </a:cubicBezTo>
                      <a:cubicBezTo>
                        <a:pt x="101421" y="7177"/>
                        <a:pt x="97978" y="8484"/>
                        <a:pt x="94735" y="10185"/>
                      </a:cubicBezTo>
                      <a:lnTo>
                        <a:pt x="91027" y="11891"/>
                      </a:lnTo>
                      <a:cubicBezTo>
                        <a:pt x="85871" y="13604"/>
                        <a:pt x="80198" y="12633"/>
                        <a:pt x="75902" y="9302"/>
                      </a:cubicBezTo>
                      <a:cubicBezTo>
                        <a:pt x="72429" y="7418"/>
                        <a:pt x="69487" y="5770"/>
                        <a:pt x="66544" y="6653"/>
                      </a:cubicBezTo>
                      <a:cubicBezTo>
                        <a:pt x="63601" y="7536"/>
                        <a:pt x="61600" y="10655"/>
                        <a:pt x="59422" y="14187"/>
                      </a:cubicBezTo>
                      <a:cubicBezTo>
                        <a:pt x="57963" y="17818"/>
                        <a:pt x="55732" y="21090"/>
                        <a:pt x="52890" y="23780"/>
                      </a:cubicBezTo>
                      <a:cubicBezTo>
                        <a:pt x="49270" y="25834"/>
                        <a:pt x="45262" y="27099"/>
                        <a:pt x="41119" y="27488"/>
                      </a:cubicBezTo>
                      <a:cubicBezTo>
                        <a:pt x="35646" y="28311"/>
                        <a:pt x="32173" y="29077"/>
                        <a:pt x="30702" y="31960"/>
                      </a:cubicBezTo>
                      <a:cubicBezTo>
                        <a:pt x="29948" y="34320"/>
                        <a:pt x="29825" y="36839"/>
                        <a:pt x="30349" y="39258"/>
                      </a:cubicBezTo>
                      <a:cubicBezTo>
                        <a:pt x="30990" y="42507"/>
                        <a:pt x="30808" y="45868"/>
                        <a:pt x="29819" y="49028"/>
                      </a:cubicBezTo>
                      <a:cubicBezTo>
                        <a:pt x="27594" y="53383"/>
                        <a:pt x="23875" y="56791"/>
                        <a:pt x="19343" y="58621"/>
                      </a:cubicBezTo>
                      <a:cubicBezTo>
                        <a:pt x="15576" y="60681"/>
                        <a:pt x="12398" y="62447"/>
                        <a:pt x="11574" y="65507"/>
                      </a:cubicBezTo>
                      <a:cubicBezTo>
                        <a:pt x="11268" y="68209"/>
                        <a:pt x="11804" y="70945"/>
                        <a:pt x="13104" y="73335"/>
                      </a:cubicBezTo>
                      <a:cubicBezTo>
                        <a:pt x="13817" y="75012"/>
                        <a:pt x="14388" y="76742"/>
                        <a:pt x="14811" y="78514"/>
                      </a:cubicBezTo>
                      <a:cubicBezTo>
                        <a:pt x="16206" y="85723"/>
                        <a:pt x="14635" y="93192"/>
                        <a:pt x="10456" y="99230"/>
                      </a:cubicBezTo>
                      <a:cubicBezTo>
                        <a:pt x="5866" y="107058"/>
                        <a:pt x="4983" y="112590"/>
                        <a:pt x="7749" y="115768"/>
                      </a:cubicBezTo>
                      <a:cubicBezTo>
                        <a:pt x="9426" y="117293"/>
                        <a:pt x="11445" y="118405"/>
                        <a:pt x="13634" y="119005"/>
                      </a:cubicBezTo>
                      <a:cubicBezTo>
                        <a:pt x="16883" y="120059"/>
                        <a:pt x="19779" y="121995"/>
                        <a:pt x="21991" y="124596"/>
                      </a:cubicBezTo>
                      <a:cubicBezTo>
                        <a:pt x="24481" y="128987"/>
                        <a:pt x="25011" y="134213"/>
                        <a:pt x="23463" y="139015"/>
                      </a:cubicBezTo>
                      <a:cubicBezTo>
                        <a:pt x="22939" y="141311"/>
                        <a:pt x="22680" y="143665"/>
                        <a:pt x="22698" y="146019"/>
                      </a:cubicBezTo>
                      <a:cubicBezTo>
                        <a:pt x="23027" y="148868"/>
                        <a:pt x="24440" y="151481"/>
                        <a:pt x="26641" y="153317"/>
                      </a:cubicBezTo>
                      <a:cubicBezTo>
                        <a:pt x="28813" y="155224"/>
                        <a:pt x="31644" y="156195"/>
                        <a:pt x="34527" y="156024"/>
                      </a:cubicBezTo>
                      <a:cubicBezTo>
                        <a:pt x="35528" y="156024"/>
                        <a:pt x="36469" y="155671"/>
                        <a:pt x="37470" y="155495"/>
                      </a:cubicBezTo>
                      <a:cubicBezTo>
                        <a:pt x="39189" y="155077"/>
                        <a:pt x="40942" y="154841"/>
                        <a:pt x="42708" y="154788"/>
                      </a:cubicBezTo>
                      <a:cubicBezTo>
                        <a:pt x="50124" y="154788"/>
                        <a:pt x="54479" y="160674"/>
                        <a:pt x="58775" y="166147"/>
                      </a:cubicBezTo>
                      <a:cubicBezTo>
                        <a:pt x="61212" y="170296"/>
                        <a:pt x="64902" y="173574"/>
                        <a:pt x="69310" y="175505"/>
                      </a:cubicBezTo>
                      <a:cubicBezTo>
                        <a:pt x="73447" y="176046"/>
                        <a:pt x="77655" y="175328"/>
                        <a:pt x="81375" y="173445"/>
                      </a:cubicBezTo>
                      <a:lnTo>
                        <a:pt x="85730" y="171974"/>
                      </a:lnTo>
                      <a:cubicBezTo>
                        <a:pt x="87249" y="171414"/>
                        <a:pt x="88832" y="171061"/>
                        <a:pt x="90438" y="17091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8" name="Graphic 6">
                <a:extLst>
                  <a:ext uri="{FF2B5EF4-FFF2-40B4-BE49-F238E27FC236}">
                    <a16:creationId xmlns:a16="http://schemas.microsoft.com/office/drawing/2014/main" xmlns="" id="{26EAF519-24E2-4613-BB82-21C929E81DA7}"/>
                  </a:ext>
                </a:extLst>
              </p:cNvPr>
              <p:cNvGrpSpPr/>
              <p:nvPr/>
            </p:nvGrpSpPr>
            <p:grpSpPr>
              <a:xfrm>
                <a:off x="8779156" y="3413968"/>
                <a:ext cx="184471" cy="183525"/>
                <a:chOff x="8779156" y="3413968"/>
                <a:chExt cx="184471" cy="183525"/>
              </a:xfrm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xmlns="" id="{40151DED-A78A-44BC-86E8-FEC846A64EA6}"/>
                    </a:ext>
                  </a:extLst>
                </p:cNvPr>
                <p:cNvSpPr/>
                <p:nvPr/>
              </p:nvSpPr>
              <p:spPr>
                <a:xfrm>
                  <a:off x="8782108" y="3416935"/>
                  <a:ext cx="178632" cy="177778"/>
                </a:xfrm>
                <a:custGeom>
                  <a:avLst/>
                  <a:gdLst>
                    <a:gd name="connsiteX0" fmla="*/ 163613 w 178632"/>
                    <a:gd name="connsiteY0" fmla="*/ 114759 h 177778"/>
                    <a:gd name="connsiteX1" fmla="*/ 176855 w 178632"/>
                    <a:gd name="connsiteY1" fmla="*/ 80153 h 177778"/>
                    <a:gd name="connsiteX2" fmla="*/ 169145 w 178632"/>
                    <a:gd name="connsiteY2" fmla="*/ 65086 h 177778"/>
                    <a:gd name="connsiteX3" fmla="*/ 170617 w 178632"/>
                    <a:gd name="connsiteY3" fmla="*/ 43075 h 177778"/>
                    <a:gd name="connsiteX4" fmla="*/ 151372 w 178632"/>
                    <a:gd name="connsiteY4" fmla="*/ 33246 h 177778"/>
                    <a:gd name="connsiteX5" fmla="*/ 143485 w 178632"/>
                    <a:gd name="connsiteY5" fmla="*/ 16002 h 177778"/>
                    <a:gd name="connsiteX6" fmla="*/ 111586 w 178632"/>
                    <a:gd name="connsiteY6" fmla="*/ 7704 h 177778"/>
                    <a:gd name="connsiteX7" fmla="*/ 108585 w 178632"/>
                    <a:gd name="connsiteY7" fmla="*/ 3819 h 177778"/>
                    <a:gd name="connsiteX8" fmla="*/ 93930 w 178632"/>
                    <a:gd name="connsiteY8" fmla="*/ 818 h 177778"/>
                    <a:gd name="connsiteX9" fmla="*/ 79805 w 178632"/>
                    <a:gd name="connsiteY9" fmla="*/ 7645 h 177778"/>
                    <a:gd name="connsiteX10" fmla="*/ 55381 w 178632"/>
                    <a:gd name="connsiteY10" fmla="*/ 4055 h 177778"/>
                    <a:gd name="connsiteX11" fmla="*/ 41315 w 178632"/>
                    <a:gd name="connsiteY11" fmla="*/ 22005 h 177778"/>
                    <a:gd name="connsiteX12" fmla="*/ 18833 w 178632"/>
                    <a:gd name="connsiteY12" fmla="*/ 33011 h 177778"/>
                    <a:gd name="connsiteX13" fmla="*/ 19127 w 178632"/>
                    <a:gd name="connsiteY13" fmla="*/ 50373 h 177778"/>
                    <a:gd name="connsiteX14" fmla="*/ 2001 w 178632"/>
                    <a:gd name="connsiteY14" fmla="*/ 68441 h 177778"/>
                    <a:gd name="connsiteX15" fmla="*/ 6297 w 178632"/>
                    <a:gd name="connsiteY15" fmla="*/ 82566 h 177778"/>
                    <a:gd name="connsiteX16" fmla="*/ 3648 w 178632"/>
                    <a:gd name="connsiteY16" fmla="*/ 101458 h 177778"/>
                    <a:gd name="connsiteX17" fmla="*/ 2766 w 178632"/>
                    <a:gd name="connsiteY17" fmla="*/ 121527 h 177778"/>
                    <a:gd name="connsiteX18" fmla="*/ 17185 w 178632"/>
                    <a:gd name="connsiteY18" fmla="*/ 129060 h 177778"/>
                    <a:gd name="connsiteX19" fmla="*/ 18833 w 178632"/>
                    <a:gd name="connsiteY19" fmla="*/ 148894 h 177778"/>
                    <a:gd name="connsiteX20" fmla="*/ 34723 w 178632"/>
                    <a:gd name="connsiteY20" fmla="*/ 160665 h 177778"/>
                    <a:gd name="connsiteX21" fmla="*/ 42492 w 178632"/>
                    <a:gd name="connsiteY21" fmla="*/ 158899 h 177778"/>
                    <a:gd name="connsiteX22" fmla="*/ 69859 w 178632"/>
                    <a:gd name="connsiteY22" fmla="*/ 177556 h 177778"/>
                    <a:gd name="connsiteX23" fmla="*/ 87515 w 178632"/>
                    <a:gd name="connsiteY23" fmla="*/ 172671 h 177778"/>
                    <a:gd name="connsiteX24" fmla="*/ 117707 w 178632"/>
                    <a:gd name="connsiteY24" fmla="*/ 176320 h 177778"/>
                    <a:gd name="connsiteX25" fmla="*/ 130420 w 178632"/>
                    <a:gd name="connsiteY25" fmla="*/ 163725 h 177778"/>
                    <a:gd name="connsiteX26" fmla="*/ 137659 w 178632"/>
                    <a:gd name="connsiteY26" fmla="*/ 154838 h 177778"/>
                    <a:gd name="connsiteX27" fmla="*/ 155727 w 178632"/>
                    <a:gd name="connsiteY27" fmla="*/ 152013 h 177778"/>
                    <a:gd name="connsiteX28" fmla="*/ 163672 w 178632"/>
                    <a:gd name="connsiteY28" fmla="*/ 137241 h 177778"/>
                    <a:gd name="connsiteX29" fmla="*/ 162671 w 178632"/>
                    <a:gd name="connsiteY29" fmla="*/ 119585 h 177778"/>
                    <a:gd name="connsiteX30" fmla="*/ 163613 w 178632"/>
                    <a:gd name="connsiteY30" fmla="*/ 114759 h 177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8632" h="177778">
                      <a:moveTo>
                        <a:pt x="163613" y="114759"/>
                      </a:moveTo>
                      <a:cubicBezTo>
                        <a:pt x="167674" y="102105"/>
                        <a:pt x="183976" y="95043"/>
                        <a:pt x="176855" y="80153"/>
                      </a:cubicBezTo>
                      <a:cubicBezTo>
                        <a:pt x="174383" y="75033"/>
                        <a:pt x="169852" y="70736"/>
                        <a:pt x="169145" y="65086"/>
                      </a:cubicBezTo>
                      <a:cubicBezTo>
                        <a:pt x="168145" y="57671"/>
                        <a:pt x="174148" y="49667"/>
                        <a:pt x="170617" y="43075"/>
                      </a:cubicBezTo>
                      <a:cubicBezTo>
                        <a:pt x="167085" y="36483"/>
                        <a:pt x="157669" y="37190"/>
                        <a:pt x="151372" y="33246"/>
                      </a:cubicBezTo>
                      <a:cubicBezTo>
                        <a:pt x="144015" y="28773"/>
                        <a:pt x="146369" y="22300"/>
                        <a:pt x="143485" y="16002"/>
                      </a:cubicBezTo>
                      <a:cubicBezTo>
                        <a:pt x="136011" y="-124"/>
                        <a:pt x="119944" y="17238"/>
                        <a:pt x="111586" y="7704"/>
                      </a:cubicBezTo>
                      <a:cubicBezTo>
                        <a:pt x="110468" y="6468"/>
                        <a:pt x="109644" y="5055"/>
                        <a:pt x="108585" y="3819"/>
                      </a:cubicBezTo>
                      <a:cubicBezTo>
                        <a:pt x="104624" y="200"/>
                        <a:pt x="98997" y="-954"/>
                        <a:pt x="93930" y="818"/>
                      </a:cubicBezTo>
                      <a:cubicBezTo>
                        <a:pt x="88981" y="2554"/>
                        <a:pt x="84243" y="4843"/>
                        <a:pt x="79805" y="7645"/>
                      </a:cubicBezTo>
                      <a:cubicBezTo>
                        <a:pt x="71507" y="12059"/>
                        <a:pt x="63797" y="994"/>
                        <a:pt x="55381" y="4055"/>
                      </a:cubicBezTo>
                      <a:cubicBezTo>
                        <a:pt x="48083" y="6703"/>
                        <a:pt x="47436" y="17179"/>
                        <a:pt x="41315" y="22005"/>
                      </a:cubicBezTo>
                      <a:cubicBezTo>
                        <a:pt x="35194" y="26831"/>
                        <a:pt x="22128" y="25066"/>
                        <a:pt x="18833" y="33011"/>
                      </a:cubicBezTo>
                      <a:cubicBezTo>
                        <a:pt x="16596" y="38426"/>
                        <a:pt x="20834" y="44782"/>
                        <a:pt x="19127" y="50373"/>
                      </a:cubicBezTo>
                      <a:cubicBezTo>
                        <a:pt x="16655" y="58495"/>
                        <a:pt x="3590" y="60084"/>
                        <a:pt x="2001" y="68441"/>
                      </a:cubicBezTo>
                      <a:cubicBezTo>
                        <a:pt x="1118" y="73443"/>
                        <a:pt x="4943" y="77975"/>
                        <a:pt x="6297" y="82566"/>
                      </a:cubicBezTo>
                      <a:cubicBezTo>
                        <a:pt x="8033" y="88963"/>
                        <a:pt x="7074" y="95784"/>
                        <a:pt x="3648" y="101458"/>
                      </a:cubicBezTo>
                      <a:cubicBezTo>
                        <a:pt x="470" y="107873"/>
                        <a:pt x="-2237" y="116466"/>
                        <a:pt x="2766" y="121527"/>
                      </a:cubicBezTo>
                      <a:cubicBezTo>
                        <a:pt x="6709" y="125353"/>
                        <a:pt x="13654" y="124882"/>
                        <a:pt x="17185" y="129060"/>
                      </a:cubicBezTo>
                      <a:cubicBezTo>
                        <a:pt x="21599" y="134239"/>
                        <a:pt x="17891" y="142185"/>
                        <a:pt x="18833" y="148894"/>
                      </a:cubicBezTo>
                      <a:cubicBezTo>
                        <a:pt x="20157" y="156421"/>
                        <a:pt x="27137" y="161595"/>
                        <a:pt x="34723" y="160665"/>
                      </a:cubicBezTo>
                      <a:cubicBezTo>
                        <a:pt x="37277" y="159935"/>
                        <a:pt x="39873" y="159346"/>
                        <a:pt x="42492" y="158899"/>
                      </a:cubicBezTo>
                      <a:cubicBezTo>
                        <a:pt x="53851" y="158311"/>
                        <a:pt x="58677" y="175496"/>
                        <a:pt x="69859" y="177556"/>
                      </a:cubicBezTo>
                      <a:cubicBezTo>
                        <a:pt x="75744" y="178733"/>
                        <a:pt x="81630" y="174966"/>
                        <a:pt x="87515" y="172671"/>
                      </a:cubicBezTo>
                      <a:cubicBezTo>
                        <a:pt x="98933" y="168257"/>
                        <a:pt x="106172" y="179851"/>
                        <a:pt x="117707" y="176320"/>
                      </a:cubicBezTo>
                      <a:cubicBezTo>
                        <a:pt x="123363" y="173854"/>
                        <a:pt x="127901" y="169363"/>
                        <a:pt x="130420" y="163725"/>
                      </a:cubicBezTo>
                      <a:cubicBezTo>
                        <a:pt x="131967" y="160153"/>
                        <a:pt x="134469" y="157075"/>
                        <a:pt x="137659" y="154838"/>
                      </a:cubicBezTo>
                      <a:cubicBezTo>
                        <a:pt x="143073" y="151896"/>
                        <a:pt x="150136" y="154838"/>
                        <a:pt x="155727" y="152013"/>
                      </a:cubicBezTo>
                      <a:cubicBezTo>
                        <a:pt x="160929" y="148965"/>
                        <a:pt x="163996" y="143262"/>
                        <a:pt x="163672" y="137241"/>
                      </a:cubicBezTo>
                      <a:cubicBezTo>
                        <a:pt x="163672" y="131356"/>
                        <a:pt x="162436" y="125470"/>
                        <a:pt x="162671" y="119585"/>
                      </a:cubicBezTo>
                      <a:cubicBezTo>
                        <a:pt x="162789" y="117943"/>
                        <a:pt x="163101" y="116324"/>
                        <a:pt x="163613" y="114759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xmlns="" id="{B52A7C1D-BFF6-4C2F-8611-08C10A9A034D}"/>
                    </a:ext>
                  </a:extLst>
                </p:cNvPr>
                <p:cNvSpPr/>
                <p:nvPr/>
              </p:nvSpPr>
              <p:spPr>
                <a:xfrm>
                  <a:off x="8807532" y="3426463"/>
                  <a:ext cx="153502" cy="167897"/>
                </a:xfrm>
                <a:custGeom>
                  <a:avLst/>
                  <a:gdLst>
                    <a:gd name="connsiteX0" fmla="*/ 112234 w 153502"/>
                    <a:gd name="connsiteY0" fmla="*/ 0 h 167897"/>
                    <a:gd name="connsiteX1" fmla="*/ 115471 w 153502"/>
                    <a:gd name="connsiteY1" fmla="*/ 32664 h 167897"/>
                    <a:gd name="connsiteX2" fmla="*/ 122946 w 153502"/>
                    <a:gd name="connsiteY2" fmla="*/ 34665 h 167897"/>
                    <a:gd name="connsiteX3" fmla="*/ 128831 w 153502"/>
                    <a:gd name="connsiteY3" fmla="*/ 39255 h 167897"/>
                    <a:gd name="connsiteX4" fmla="*/ 124829 w 153502"/>
                    <a:gd name="connsiteY4" fmla="*/ 51321 h 167897"/>
                    <a:gd name="connsiteX5" fmla="*/ 132951 w 153502"/>
                    <a:gd name="connsiteY5" fmla="*/ 69683 h 167897"/>
                    <a:gd name="connsiteX6" fmla="*/ 123122 w 153502"/>
                    <a:gd name="connsiteY6" fmla="*/ 83160 h 167897"/>
                    <a:gd name="connsiteX7" fmla="*/ 124005 w 153502"/>
                    <a:gd name="connsiteY7" fmla="*/ 97285 h 167897"/>
                    <a:gd name="connsiteX8" fmla="*/ 117178 w 153502"/>
                    <a:gd name="connsiteY8" fmla="*/ 102641 h 167897"/>
                    <a:gd name="connsiteX9" fmla="*/ 108762 w 153502"/>
                    <a:gd name="connsiteY9" fmla="*/ 105701 h 167897"/>
                    <a:gd name="connsiteX10" fmla="*/ 102877 w 153502"/>
                    <a:gd name="connsiteY10" fmla="*/ 126124 h 167897"/>
                    <a:gd name="connsiteX11" fmla="*/ 85809 w 153502"/>
                    <a:gd name="connsiteY11" fmla="*/ 135069 h 167897"/>
                    <a:gd name="connsiteX12" fmla="*/ 79924 w 153502"/>
                    <a:gd name="connsiteY12" fmla="*/ 146487 h 167897"/>
                    <a:gd name="connsiteX13" fmla="*/ 73038 w 153502"/>
                    <a:gd name="connsiteY13" fmla="*/ 148606 h 167897"/>
                    <a:gd name="connsiteX14" fmla="*/ 69330 w 153502"/>
                    <a:gd name="connsiteY14" fmla="*/ 146134 h 167897"/>
                    <a:gd name="connsiteX15" fmla="*/ 50920 w 153502"/>
                    <a:gd name="connsiteY15" fmla="*/ 144563 h 167897"/>
                    <a:gd name="connsiteX16" fmla="*/ 50732 w 153502"/>
                    <a:gd name="connsiteY16" fmla="*/ 144721 h 167897"/>
                    <a:gd name="connsiteX17" fmla="*/ 37843 w 153502"/>
                    <a:gd name="connsiteY17" fmla="*/ 149253 h 167897"/>
                    <a:gd name="connsiteX18" fmla="*/ 29839 w 153502"/>
                    <a:gd name="connsiteY18" fmla="*/ 142662 h 167897"/>
                    <a:gd name="connsiteX19" fmla="*/ 20717 w 153502"/>
                    <a:gd name="connsiteY19" fmla="*/ 138542 h 167897"/>
                    <a:gd name="connsiteX20" fmla="*/ 15832 w 153502"/>
                    <a:gd name="connsiteY20" fmla="*/ 141838 h 167897"/>
                    <a:gd name="connsiteX21" fmla="*/ 4355 w 153502"/>
                    <a:gd name="connsiteY21" fmla="*/ 147311 h 167897"/>
                    <a:gd name="connsiteX22" fmla="*/ 0 w 153502"/>
                    <a:gd name="connsiteY22" fmla="*/ 148488 h 167897"/>
                    <a:gd name="connsiteX23" fmla="*/ 9652 w 153502"/>
                    <a:gd name="connsiteY23" fmla="*/ 150783 h 167897"/>
                    <a:gd name="connsiteX24" fmla="*/ 17421 w 153502"/>
                    <a:gd name="connsiteY24" fmla="*/ 149018 h 167897"/>
                    <a:gd name="connsiteX25" fmla="*/ 44788 w 153502"/>
                    <a:gd name="connsiteY25" fmla="*/ 167675 h 167897"/>
                    <a:gd name="connsiteX26" fmla="*/ 62444 w 153502"/>
                    <a:gd name="connsiteY26" fmla="*/ 162790 h 167897"/>
                    <a:gd name="connsiteX27" fmla="*/ 92636 w 153502"/>
                    <a:gd name="connsiteY27" fmla="*/ 166439 h 167897"/>
                    <a:gd name="connsiteX28" fmla="*/ 105348 w 153502"/>
                    <a:gd name="connsiteY28" fmla="*/ 153844 h 167897"/>
                    <a:gd name="connsiteX29" fmla="*/ 112587 w 153502"/>
                    <a:gd name="connsiteY29" fmla="*/ 144957 h 167897"/>
                    <a:gd name="connsiteX30" fmla="*/ 130656 w 153502"/>
                    <a:gd name="connsiteY30" fmla="*/ 142132 h 167897"/>
                    <a:gd name="connsiteX31" fmla="*/ 138601 w 153502"/>
                    <a:gd name="connsiteY31" fmla="*/ 127360 h 167897"/>
                    <a:gd name="connsiteX32" fmla="*/ 137600 w 153502"/>
                    <a:gd name="connsiteY32" fmla="*/ 109703 h 167897"/>
                    <a:gd name="connsiteX33" fmla="*/ 138483 w 153502"/>
                    <a:gd name="connsiteY33" fmla="*/ 104995 h 167897"/>
                    <a:gd name="connsiteX34" fmla="*/ 151725 w 153502"/>
                    <a:gd name="connsiteY34" fmla="*/ 70389 h 167897"/>
                    <a:gd name="connsiteX35" fmla="*/ 144015 w 153502"/>
                    <a:gd name="connsiteY35" fmla="*/ 55323 h 167897"/>
                    <a:gd name="connsiteX36" fmla="*/ 145487 w 153502"/>
                    <a:gd name="connsiteY36" fmla="*/ 33311 h 167897"/>
                    <a:gd name="connsiteX37" fmla="*/ 126241 w 153502"/>
                    <a:gd name="connsiteY37" fmla="*/ 23483 h 167897"/>
                    <a:gd name="connsiteX38" fmla="*/ 118355 w 153502"/>
                    <a:gd name="connsiteY38" fmla="*/ 6238 h 167897"/>
                    <a:gd name="connsiteX39" fmla="*/ 112234 w 153502"/>
                    <a:gd name="connsiteY39" fmla="*/ 0 h 167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502" h="167897">
                      <a:moveTo>
                        <a:pt x="112234" y="0"/>
                      </a:moveTo>
                      <a:cubicBezTo>
                        <a:pt x="118120" y="10182"/>
                        <a:pt x="104583" y="26837"/>
                        <a:pt x="115471" y="32664"/>
                      </a:cubicBezTo>
                      <a:cubicBezTo>
                        <a:pt x="117872" y="33635"/>
                        <a:pt x="120380" y="34306"/>
                        <a:pt x="122946" y="34665"/>
                      </a:cubicBezTo>
                      <a:cubicBezTo>
                        <a:pt x="125559" y="35100"/>
                        <a:pt x="127772" y="36831"/>
                        <a:pt x="128831" y="39255"/>
                      </a:cubicBezTo>
                      <a:cubicBezTo>
                        <a:pt x="130008" y="43434"/>
                        <a:pt x="125300" y="47024"/>
                        <a:pt x="124829" y="51321"/>
                      </a:cubicBezTo>
                      <a:cubicBezTo>
                        <a:pt x="124064" y="58206"/>
                        <a:pt x="133951" y="63091"/>
                        <a:pt x="132951" y="69683"/>
                      </a:cubicBezTo>
                      <a:cubicBezTo>
                        <a:pt x="132127" y="75274"/>
                        <a:pt x="124476" y="77687"/>
                        <a:pt x="123122" y="83160"/>
                      </a:cubicBezTo>
                      <a:cubicBezTo>
                        <a:pt x="121769" y="88634"/>
                        <a:pt x="125712" y="92812"/>
                        <a:pt x="124005" y="97285"/>
                      </a:cubicBezTo>
                      <a:cubicBezTo>
                        <a:pt x="122634" y="99993"/>
                        <a:pt x="120132" y="101958"/>
                        <a:pt x="117178" y="102641"/>
                      </a:cubicBezTo>
                      <a:cubicBezTo>
                        <a:pt x="114253" y="103306"/>
                        <a:pt x="111428" y="104336"/>
                        <a:pt x="108762" y="105701"/>
                      </a:cubicBezTo>
                      <a:cubicBezTo>
                        <a:pt x="100169" y="111587"/>
                        <a:pt x="108762" y="120415"/>
                        <a:pt x="102877" y="126124"/>
                      </a:cubicBezTo>
                      <a:cubicBezTo>
                        <a:pt x="96991" y="131832"/>
                        <a:pt x="89929" y="127242"/>
                        <a:pt x="85809" y="135069"/>
                      </a:cubicBezTo>
                      <a:cubicBezTo>
                        <a:pt x="84320" y="139101"/>
                        <a:pt x="82343" y="142932"/>
                        <a:pt x="79924" y="146487"/>
                      </a:cubicBezTo>
                      <a:cubicBezTo>
                        <a:pt x="78234" y="148471"/>
                        <a:pt x="75551" y="149294"/>
                        <a:pt x="73038" y="148606"/>
                      </a:cubicBezTo>
                      <a:cubicBezTo>
                        <a:pt x="71649" y="148041"/>
                        <a:pt x="70383" y="147199"/>
                        <a:pt x="69330" y="146134"/>
                      </a:cubicBezTo>
                      <a:cubicBezTo>
                        <a:pt x="64680" y="140613"/>
                        <a:pt x="56435" y="139913"/>
                        <a:pt x="50920" y="144563"/>
                      </a:cubicBezTo>
                      <a:cubicBezTo>
                        <a:pt x="50856" y="144616"/>
                        <a:pt x="50797" y="144668"/>
                        <a:pt x="50732" y="144721"/>
                      </a:cubicBezTo>
                      <a:cubicBezTo>
                        <a:pt x="47307" y="148047"/>
                        <a:pt x="42598" y="149701"/>
                        <a:pt x="37843" y="149253"/>
                      </a:cubicBezTo>
                      <a:cubicBezTo>
                        <a:pt x="34594" y="147870"/>
                        <a:pt x="31816" y="145581"/>
                        <a:pt x="29839" y="142662"/>
                      </a:cubicBezTo>
                      <a:cubicBezTo>
                        <a:pt x="27785" y="139719"/>
                        <a:pt x="24283" y="138136"/>
                        <a:pt x="20717" y="138542"/>
                      </a:cubicBezTo>
                      <a:cubicBezTo>
                        <a:pt x="18892" y="139313"/>
                        <a:pt x="17232" y="140431"/>
                        <a:pt x="15832" y="141838"/>
                      </a:cubicBezTo>
                      <a:cubicBezTo>
                        <a:pt x="12348" y="144304"/>
                        <a:pt x="8463" y="146152"/>
                        <a:pt x="4355" y="147311"/>
                      </a:cubicBezTo>
                      <a:cubicBezTo>
                        <a:pt x="3237" y="147723"/>
                        <a:pt x="1648" y="148076"/>
                        <a:pt x="0" y="148488"/>
                      </a:cubicBezTo>
                      <a:cubicBezTo>
                        <a:pt x="2807" y="150454"/>
                        <a:pt x="6262" y="151272"/>
                        <a:pt x="9652" y="150783"/>
                      </a:cubicBezTo>
                      <a:cubicBezTo>
                        <a:pt x="12206" y="150054"/>
                        <a:pt x="14802" y="149465"/>
                        <a:pt x="17421" y="149018"/>
                      </a:cubicBezTo>
                      <a:cubicBezTo>
                        <a:pt x="28780" y="148429"/>
                        <a:pt x="33606" y="165615"/>
                        <a:pt x="44788" y="167675"/>
                      </a:cubicBezTo>
                      <a:cubicBezTo>
                        <a:pt x="50673" y="168852"/>
                        <a:pt x="56559" y="165085"/>
                        <a:pt x="62444" y="162790"/>
                      </a:cubicBezTo>
                      <a:cubicBezTo>
                        <a:pt x="73862" y="158376"/>
                        <a:pt x="81101" y="169970"/>
                        <a:pt x="92636" y="166439"/>
                      </a:cubicBezTo>
                      <a:cubicBezTo>
                        <a:pt x="98292" y="163973"/>
                        <a:pt x="102829" y="159482"/>
                        <a:pt x="105348" y="153844"/>
                      </a:cubicBezTo>
                      <a:cubicBezTo>
                        <a:pt x="106896" y="150271"/>
                        <a:pt x="109398" y="147193"/>
                        <a:pt x="112587" y="144957"/>
                      </a:cubicBezTo>
                      <a:cubicBezTo>
                        <a:pt x="118002" y="142014"/>
                        <a:pt x="125064" y="144957"/>
                        <a:pt x="130656" y="142132"/>
                      </a:cubicBezTo>
                      <a:cubicBezTo>
                        <a:pt x="135858" y="139083"/>
                        <a:pt x="138924" y="133380"/>
                        <a:pt x="138601" y="127360"/>
                      </a:cubicBezTo>
                      <a:cubicBezTo>
                        <a:pt x="138601" y="121474"/>
                        <a:pt x="137365" y="115589"/>
                        <a:pt x="137600" y="109703"/>
                      </a:cubicBezTo>
                      <a:cubicBezTo>
                        <a:pt x="137706" y="108103"/>
                        <a:pt x="138001" y="106525"/>
                        <a:pt x="138483" y="104995"/>
                      </a:cubicBezTo>
                      <a:cubicBezTo>
                        <a:pt x="142544" y="92342"/>
                        <a:pt x="158847" y="85279"/>
                        <a:pt x="151725" y="70389"/>
                      </a:cubicBezTo>
                      <a:cubicBezTo>
                        <a:pt x="149253" y="65269"/>
                        <a:pt x="144722" y="60973"/>
                        <a:pt x="144015" y="55323"/>
                      </a:cubicBezTo>
                      <a:cubicBezTo>
                        <a:pt x="143015" y="47907"/>
                        <a:pt x="149018" y="39903"/>
                        <a:pt x="145487" y="33311"/>
                      </a:cubicBezTo>
                      <a:cubicBezTo>
                        <a:pt x="141956" y="26720"/>
                        <a:pt x="132539" y="27426"/>
                        <a:pt x="126241" y="23483"/>
                      </a:cubicBezTo>
                      <a:cubicBezTo>
                        <a:pt x="118885" y="19010"/>
                        <a:pt x="121239" y="12536"/>
                        <a:pt x="118355" y="6238"/>
                      </a:cubicBezTo>
                      <a:cubicBezTo>
                        <a:pt x="117190" y="3449"/>
                        <a:pt x="115000" y="1218"/>
                        <a:pt x="112234" y="0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xmlns="" id="{C8C13217-0AB2-4446-9C5F-1773A032AC8C}"/>
                    </a:ext>
                  </a:extLst>
                </p:cNvPr>
                <p:cNvSpPr/>
                <p:nvPr/>
              </p:nvSpPr>
              <p:spPr>
                <a:xfrm>
                  <a:off x="8779156" y="3413968"/>
                  <a:ext cx="184471" cy="183525"/>
                </a:xfrm>
                <a:custGeom>
                  <a:avLst/>
                  <a:gdLst>
                    <a:gd name="connsiteX0" fmla="*/ 75106 w 184471"/>
                    <a:gd name="connsiteY0" fmla="*/ 183524 h 183525"/>
                    <a:gd name="connsiteX1" fmla="*/ 72223 w 184471"/>
                    <a:gd name="connsiteY1" fmla="*/ 183229 h 183525"/>
                    <a:gd name="connsiteX2" fmla="*/ 57745 w 184471"/>
                    <a:gd name="connsiteY2" fmla="*/ 172812 h 183525"/>
                    <a:gd name="connsiteX3" fmla="*/ 45621 w 184471"/>
                    <a:gd name="connsiteY3" fmla="*/ 164632 h 183525"/>
                    <a:gd name="connsiteX4" fmla="*/ 41736 w 184471"/>
                    <a:gd name="connsiteY4" fmla="*/ 165456 h 183525"/>
                    <a:gd name="connsiteX5" fmla="*/ 38146 w 184471"/>
                    <a:gd name="connsiteY5" fmla="*/ 166338 h 183525"/>
                    <a:gd name="connsiteX6" fmla="*/ 18901 w 184471"/>
                    <a:gd name="connsiteY6" fmla="*/ 152272 h 183525"/>
                    <a:gd name="connsiteX7" fmla="*/ 18901 w 184471"/>
                    <a:gd name="connsiteY7" fmla="*/ 143797 h 183525"/>
                    <a:gd name="connsiteX8" fmla="*/ 17724 w 184471"/>
                    <a:gd name="connsiteY8" fmla="*/ 133969 h 183525"/>
                    <a:gd name="connsiteX9" fmla="*/ 11838 w 184471"/>
                    <a:gd name="connsiteY9" fmla="*/ 130791 h 183525"/>
                    <a:gd name="connsiteX10" fmla="*/ 3717 w 184471"/>
                    <a:gd name="connsiteY10" fmla="*/ 126553 h 183525"/>
                    <a:gd name="connsiteX11" fmla="*/ 4011 w 184471"/>
                    <a:gd name="connsiteY11" fmla="*/ 103012 h 183525"/>
                    <a:gd name="connsiteX12" fmla="*/ 6483 w 184471"/>
                    <a:gd name="connsiteY12" fmla="*/ 86356 h 183525"/>
                    <a:gd name="connsiteX13" fmla="*/ 4717 w 184471"/>
                    <a:gd name="connsiteY13" fmla="*/ 82178 h 183525"/>
                    <a:gd name="connsiteX14" fmla="*/ 7866 w 184471"/>
                    <a:gd name="connsiteY14" fmla="*/ 61608 h 183525"/>
                    <a:gd name="connsiteX15" fmla="*/ 11721 w 184471"/>
                    <a:gd name="connsiteY15" fmla="*/ 59578 h 183525"/>
                    <a:gd name="connsiteX16" fmla="*/ 19078 w 184471"/>
                    <a:gd name="connsiteY16" fmla="*/ 52456 h 183525"/>
                    <a:gd name="connsiteX17" fmla="*/ 18724 w 184471"/>
                    <a:gd name="connsiteY17" fmla="*/ 45512 h 183525"/>
                    <a:gd name="connsiteX18" fmla="*/ 18724 w 184471"/>
                    <a:gd name="connsiteY18" fmla="*/ 34859 h 183525"/>
                    <a:gd name="connsiteX19" fmla="*/ 32849 w 184471"/>
                    <a:gd name="connsiteY19" fmla="*/ 26149 h 183525"/>
                    <a:gd name="connsiteX20" fmla="*/ 42089 w 184471"/>
                    <a:gd name="connsiteY20" fmla="*/ 22676 h 183525"/>
                    <a:gd name="connsiteX21" fmla="*/ 47210 w 184471"/>
                    <a:gd name="connsiteY21" fmla="*/ 15143 h 183525"/>
                    <a:gd name="connsiteX22" fmla="*/ 56979 w 184471"/>
                    <a:gd name="connsiteY22" fmla="*/ 4255 h 183525"/>
                    <a:gd name="connsiteX23" fmla="*/ 70987 w 184471"/>
                    <a:gd name="connsiteY23" fmla="*/ 6374 h 183525"/>
                    <a:gd name="connsiteX24" fmla="*/ 81051 w 184471"/>
                    <a:gd name="connsiteY24" fmla="*/ 8022 h 183525"/>
                    <a:gd name="connsiteX25" fmla="*/ 84464 w 184471"/>
                    <a:gd name="connsiteY25" fmla="*/ 6080 h 183525"/>
                    <a:gd name="connsiteX26" fmla="*/ 95764 w 184471"/>
                    <a:gd name="connsiteY26" fmla="*/ 900 h 183525"/>
                    <a:gd name="connsiteX27" fmla="*/ 113420 w 184471"/>
                    <a:gd name="connsiteY27" fmla="*/ 4785 h 183525"/>
                    <a:gd name="connsiteX28" fmla="*/ 115245 w 184471"/>
                    <a:gd name="connsiteY28" fmla="*/ 7080 h 183525"/>
                    <a:gd name="connsiteX29" fmla="*/ 116481 w 184471"/>
                    <a:gd name="connsiteY29" fmla="*/ 8728 h 183525"/>
                    <a:gd name="connsiteX30" fmla="*/ 128251 w 184471"/>
                    <a:gd name="connsiteY30" fmla="*/ 9846 h 183525"/>
                    <a:gd name="connsiteX31" fmla="*/ 149027 w 184471"/>
                    <a:gd name="connsiteY31" fmla="*/ 17733 h 183525"/>
                    <a:gd name="connsiteX32" fmla="*/ 151028 w 184471"/>
                    <a:gd name="connsiteY32" fmla="*/ 24972 h 183525"/>
                    <a:gd name="connsiteX33" fmla="*/ 155795 w 184471"/>
                    <a:gd name="connsiteY33" fmla="*/ 33682 h 183525"/>
                    <a:gd name="connsiteX34" fmla="*/ 163034 w 184471"/>
                    <a:gd name="connsiteY34" fmla="*/ 36448 h 183525"/>
                    <a:gd name="connsiteX35" fmla="*/ 177912 w 184471"/>
                    <a:gd name="connsiteY35" fmla="*/ 52621 h 183525"/>
                    <a:gd name="connsiteX36" fmla="*/ 176158 w 184471"/>
                    <a:gd name="connsiteY36" fmla="*/ 59166 h 183525"/>
                    <a:gd name="connsiteX37" fmla="*/ 174922 w 184471"/>
                    <a:gd name="connsiteY37" fmla="*/ 67700 h 183525"/>
                    <a:gd name="connsiteX38" fmla="*/ 178983 w 184471"/>
                    <a:gd name="connsiteY38" fmla="*/ 76174 h 183525"/>
                    <a:gd name="connsiteX39" fmla="*/ 182397 w 184471"/>
                    <a:gd name="connsiteY39" fmla="*/ 82060 h 183525"/>
                    <a:gd name="connsiteX40" fmla="*/ 176511 w 184471"/>
                    <a:gd name="connsiteY40" fmla="*/ 107661 h 183525"/>
                    <a:gd name="connsiteX41" fmla="*/ 169567 w 184471"/>
                    <a:gd name="connsiteY41" fmla="*/ 118843 h 183525"/>
                    <a:gd name="connsiteX42" fmla="*/ 169567 w 184471"/>
                    <a:gd name="connsiteY42" fmla="*/ 118843 h 183525"/>
                    <a:gd name="connsiteX43" fmla="*/ 168802 w 184471"/>
                    <a:gd name="connsiteY43" fmla="*/ 122787 h 183525"/>
                    <a:gd name="connsiteX44" fmla="*/ 169272 w 184471"/>
                    <a:gd name="connsiteY44" fmla="*/ 131379 h 183525"/>
                    <a:gd name="connsiteX45" fmla="*/ 169802 w 184471"/>
                    <a:gd name="connsiteY45" fmla="*/ 140384 h 183525"/>
                    <a:gd name="connsiteX46" fmla="*/ 160150 w 184471"/>
                    <a:gd name="connsiteY46" fmla="*/ 157746 h 183525"/>
                    <a:gd name="connsiteX47" fmla="*/ 150204 w 184471"/>
                    <a:gd name="connsiteY47" fmla="*/ 159217 h 183525"/>
                    <a:gd name="connsiteX48" fmla="*/ 136432 w 184471"/>
                    <a:gd name="connsiteY48" fmla="*/ 167751 h 183525"/>
                    <a:gd name="connsiteX49" fmla="*/ 121778 w 184471"/>
                    <a:gd name="connsiteY49" fmla="*/ 182111 h 183525"/>
                    <a:gd name="connsiteX50" fmla="*/ 104945 w 184471"/>
                    <a:gd name="connsiteY50" fmla="*/ 180051 h 183525"/>
                    <a:gd name="connsiteX51" fmla="*/ 91762 w 184471"/>
                    <a:gd name="connsiteY51" fmla="*/ 178462 h 183525"/>
                    <a:gd name="connsiteX52" fmla="*/ 87819 w 184471"/>
                    <a:gd name="connsiteY52" fmla="*/ 180110 h 183525"/>
                    <a:gd name="connsiteX53" fmla="*/ 75106 w 184471"/>
                    <a:gd name="connsiteY53" fmla="*/ 183524 h 183525"/>
                    <a:gd name="connsiteX54" fmla="*/ 46033 w 184471"/>
                    <a:gd name="connsiteY54" fmla="*/ 158746 h 183525"/>
                    <a:gd name="connsiteX55" fmla="*/ 62100 w 184471"/>
                    <a:gd name="connsiteY55" fmla="*/ 168869 h 183525"/>
                    <a:gd name="connsiteX56" fmla="*/ 73341 w 184471"/>
                    <a:gd name="connsiteY56" fmla="*/ 177462 h 183525"/>
                    <a:gd name="connsiteX57" fmla="*/ 85112 w 184471"/>
                    <a:gd name="connsiteY57" fmla="*/ 174519 h 183525"/>
                    <a:gd name="connsiteX58" fmla="*/ 89349 w 184471"/>
                    <a:gd name="connsiteY58" fmla="*/ 172754 h 183525"/>
                    <a:gd name="connsiteX59" fmla="*/ 107005 w 184471"/>
                    <a:gd name="connsiteY59" fmla="*/ 174401 h 183525"/>
                    <a:gd name="connsiteX60" fmla="*/ 119835 w 184471"/>
                    <a:gd name="connsiteY60" fmla="*/ 176285 h 183525"/>
                    <a:gd name="connsiteX61" fmla="*/ 130841 w 184471"/>
                    <a:gd name="connsiteY61" fmla="*/ 165044 h 183525"/>
                    <a:gd name="connsiteX62" fmla="*/ 139257 w 184471"/>
                    <a:gd name="connsiteY62" fmla="*/ 155039 h 183525"/>
                    <a:gd name="connsiteX63" fmla="*/ 149968 w 184471"/>
                    <a:gd name="connsiteY63" fmla="*/ 153096 h 183525"/>
                    <a:gd name="connsiteX64" fmla="*/ 157561 w 184471"/>
                    <a:gd name="connsiteY64" fmla="*/ 152096 h 183525"/>
                    <a:gd name="connsiteX65" fmla="*/ 163740 w 184471"/>
                    <a:gd name="connsiteY65" fmla="*/ 139972 h 183525"/>
                    <a:gd name="connsiteX66" fmla="*/ 163269 w 184471"/>
                    <a:gd name="connsiteY66" fmla="*/ 131791 h 183525"/>
                    <a:gd name="connsiteX67" fmla="*/ 162799 w 184471"/>
                    <a:gd name="connsiteY67" fmla="*/ 122316 h 183525"/>
                    <a:gd name="connsiteX68" fmla="*/ 163740 w 184471"/>
                    <a:gd name="connsiteY68" fmla="*/ 116784 h 183525"/>
                    <a:gd name="connsiteX69" fmla="*/ 163740 w 184471"/>
                    <a:gd name="connsiteY69" fmla="*/ 116784 h 183525"/>
                    <a:gd name="connsiteX70" fmla="*/ 171744 w 184471"/>
                    <a:gd name="connsiteY70" fmla="*/ 103777 h 183525"/>
                    <a:gd name="connsiteX71" fmla="*/ 177100 w 184471"/>
                    <a:gd name="connsiteY71" fmla="*/ 84414 h 183525"/>
                    <a:gd name="connsiteX72" fmla="*/ 174157 w 184471"/>
                    <a:gd name="connsiteY72" fmla="*/ 79470 h 183525"/>
                    <a:gd name="connsiteX73" fmla="*/ 169155 w 184471"/>
                    <a:gd name="connsiteY73" fmla="*/ 68406 h 183525"/>
                    <a:gd name="connsiteX74" fmla="*/ 170508 w 184471"/>
                    <a:gd name="connsiteY74" fmla="*/ 57694 h 183525"/>
                    <a:gd name="connsiteX75" fmla="*/ 170979 w 184471"/>
                    <a:gd name="connsiteY75" fmla="*/ 47454 h 183525"/>
                    <a:gd name="connsiteX76" fmla="*/ 161386 w 184471"/>
                    <a:gd name="connsiteY76" fmla="*/ 42098 h 183525"/>
                    <a:gd name="connsiteX77" fmla="*/ 152793 w 184471"/>
                    <a:gd name="connsiteY77" fmla="*/ 38743 h 183525"/>
                    <a:gd name="connsiteX78" fmla="*/ 145260 w 184471"/>
                    <a:gd name="connsiteY78" fmla="*/ 25972 h 183525"/>
                    <a:gd name="connsiteX79" fmla="*/ 143730 w 184471"/>
                    <a:gd name="connsiteY79" fmla="*/ 20087 h 183525"/>
                    <a:gd name="connsiteX80" fmla="*/ 129487 w 184471"/>
                    <a:gd name="connsiteY80" fmla="*/ 15496 h 183525"/>
                    <a:gd name="connsiteX81" fmla="*/ 112361 w 184471"/>
                    <a:gd name="connsiteY81" fmla="*/ 12495 h 183525"/>
                    <a:gd name="connsiteX82" fmla="*/ 110654 w 184471"/>
                    <a:gd name="connsiteY82" fmla="*/ 10376 h 183525"/>
                    <a:gd name="connsiteX83" fmla="*/ 109359 w 184471"/>
                    <a:gd name="connsiteY83" fmla="*/ 8669 h 183525"/>
                    <a:gd name="connsiteX84" fmla="*/ 97589 w 184471"/>
                    <a:gd name="connsiteY84" fmla="*/ 6492 h 183525"/>
                    <a:gd name="connsiteX85" fmla="*/ 87642 w 184471"/>
                    <a:gd name="connsiteY85" fmla="*/ 11141 h 183525"/>
                    <a:gd name="connsiteX86" fmla="*/ 84111 w 184471"/>
                    <a:gd name="connsiteY86" fmla="*/ 13083 h 183525"/>
                    <a:gd name="connsiteX87" fmla="*/ 68809 w 184471"/>
                    <a:gd name="connsiteY87" fmla="*/ 11612 h 183525"/>
                    <a:gd name="connsiteX88" fmla="*/ 59275 w 184471"/>
                    <a:gd name="connsiteY88" fmla="*/ 9670 h 183525"/>
                    <a:gd name="connsiteX89" fmla="*/ 52742 w 184471"/>
                    <a:gd name="connsiteY89" fmla="*/ 17733 h 183525"/>
                    <a:gd name="connsiteX90" fmla="*/ 46033 w 184471"/>
                    <a:gd name="connsiteY90" fmla="*/ 27149 h 183525"/>
                    <a:gd name="connsiteX91" fmla="*/ 34262 w 184471"/>
                    <a:gd name="connsiteY91" fmla="*/ 31740 h 183525"/>
                    <a:gd name="connsiteX92" fmla="*/ 24257 w 184471"/>
                    <a:gd name="connsiteY92" fmla="*/ 36978 h 183525"/>
                    <a:gd name="connsiteX93" fmla="*/ 24257 w 184471"/>
                    <a:gd name="connsiteY93" fmla="*/ 44276 h 183525"/>
                    <a:gd name="connsiteX94" fmla="*/ 24257 w 184471"/>
                    <a:gd name="connsiteY94" fmla="*/ 54045 h 183525"/>
                    <a:gd name="connsiteX95" fmla="*/ 14487 w 184471"/>
                    <a:gd name="connsiteY95" fmla="*/ 64404 h 183525"/>
                    <a:gd name="connsiteX96" fmla="*/ 7248 w 184471"/>
                    <a:gd name="connsiteY96" fmla="*/ 71819 h 183525"/>
                    <a:gd name="connsiteX97" fmla="*/ 9367 w 184471"/>
                    <a:gd name="connsiteY97" fmla="*/ 79529 h 183525"/>
                    <a:gd name="connsiteX98" fmla="*/ 11427 w 184471"/>
                    <a:gd name="connsiteY98" fmla="*/ 84591 h 183525"/>
                    <a:gd name="connsiteX99" fmla="*/ 8602 w 184471"/>
                    <a:gd name="connsiteY99" fmla="*/ 105601 h 183525"/>
                    <a:gd name="connsiteX100" fmla="*/ 7130 w 184471"/>
                    <a:gd name="connsiteY100" fmla="*/ 122257 h 183525"/>
                    <a:gd name="connsiteX101" fmla="*/ 13016 w 184471"/>
                    <a:gd name="connsiteY101" fmla="*/ 125082 h 183525"/>
                    <a:gd name="connsiteX102" fmla="*/ 21726 w 184471"/>
                    <a:gd name="connsiteY102" fmla="*/ 130026 h 183525"/>
                    <a:gd name="connsiteX103" fmla="*/ 24257 w 184471"/>
                    <a:gd name="connsiteY103" fmla="*/ 144327 h 183525"/>
                    <a:gd name="connsiteX104" fmla="*/ 24257 w 184471"/>
                    <a:gd name="connsiteY104" fmla="*/ 151331 h 183525"/>
                    <a:gd name="connsiteX105" fmla="*/ 28671 w 184471"/>
                    <a:gd name="connsiteY105" fmla="*/ 158334 h 183525"/>
                    <a:gd name="connsiteX106" fmla="*/ 36734 w 184471"/>
                    <a:gd name="connsiteY106" fmla="*/ 160453 h 183525"/>
                    <a:gd name="connsiteX107" fmla="*/ 39617 w 184471"/>
                    <a:gd name="connsiteY107" fmla="*/ 159688 h 183525"/>
                    <a:gd name="connsiteX108" fmla="*/ 44797 w 184471"/>
                    <a:gd name="connsiteY108" fmla="*/ 158629 h 18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</a:cxnLst>
                  <a:rect l="l" t="t" r="r" b="b"/>
                  <a:pathLst>
                    <a:path w="184471" h="183525">
                      <a:moveTo>
                        <a:pt x="75106" y="183524"/>
                      </a:moveTo>
                      <a:cubicBezTo>
                        <a:pt x="74135" y="183541"/>
                        <a:pt x="73170" y="183441"/>
                        <a:pt x="72223" y="183229"/>
                      </a:cubicBezTo>
                      <a:cubicBezTo>
                        <a:pt x="66367" y="181482"/>
                        <a:pt x="61264" y="177809"/>
                        <a:pt x="57745" y="172812"/>
                      </a:cubicBezTo>
                      <a:cubicBezTo>
                        <a:pt x="53684" y="168281"/>
                        <a:pt x="50211" y="164396"/>
                        <a:pt x="45621" y="164632"/>
                      </a:cubicBezTo>
                      <a:cubicBezTo>
                        <a:pt x="44302" y="164785"/>
                        <a:pt x="43002" y="165061"/>
                        <a:pt x="41736" y="165456"/>
                      </a:cubicBezTo>
                      <a:cubicBezTo>
                        <a:pt x="40565" y="165838"/>
                        <a:pt x="39364" y="166132"/>
                        <a:pt x="38146" y="166338"/>
                      </a:cubicBezTo>
                      <a:cubicBezTo>
                        <a:pt x="28977" y="167651"/>
                        <a:pt x="20437" y="161407"/>
                        <a:pt x="18901" y="152272"/>
                      </a:cubicBezTo>
                      <a:cubicBezTo>
                        <a:pt x="18548" y="149459"/>
                        <a:pt x="18548" y="146611"/>
                        <a:pt x="18901" y="143797"/>
                      </a:cubicBezTo>
                      <a:cubicBezTo>
                        <a:pt x="19313" y="139737"/>
                        <a:pt x="19725" y="136264"/>
                        <a:pt x="17724" y="133969"/>
                      </a:cubicBezTo>
                      <a:cubicBezTo>
                        <a:pt x="16070" y="132421"/>
                        <a:pt x="14040" y="131326"/>
                        <a:pt x="11838" y="130791"/>
                      </a:cubicBezTo>
                      <a:cubicBezTo>
                        <a:pt x="8831" y="130049"/>
                        <a:pt x="6047" y="128596"/>
                        <a:pt x="3717" y="126553"/>
                      </a:cubicBezTo>
                      <a:cubicBezTo>
                        <a:pt x="-1345" y="121668"/>
                        <a:pt x="-1227" y="113723"/>
                        <a:pt x="4011" y="103012"/>
                      </a:cubicBezTo>
                      <a:cubicBezTo>
                        <a:pt x="7101" y="98039"/>
                        <a:pt x="7995" y="92012"/>
                        <a:pt x="6483" y="86356"/>
                      </a:cubicBezTo>
                      <a:cubicBezTo>
                        <a:pt x="6024" y="84914"/>
                        <a:pt x="5435" y="83514"/>
                        <a:pt x="4717" y="82178"/>
                      </a:cubicBezTo>
                      <a:cubicBezTo>
                        <a:pt x="-91" y="75627"/>
                        <a:pt x="1315" y="66422"/>
                        <a:pt x="7866" y="61608"/>
                      </a:cubicBezTo>
                      <a:cubicBezTo>
                        <a:pt x="9043" y="60743"/>
                        <a:pt x="10344" y="60060"/>
                        <a:pt x="11721" y="59578"/>
                      </a:cubicBezTo>
                      <a:cubicBezTo>
                        <a:pt x="15076" y="57459"/>
                        <a:pt x="18195" y="55399"/>
                        <a:pt x="19078" y="52456"/>
                      </a:cubicBezTo>
                      <a:cubicBezTo>
                        <a:pt x="19507" y="50143"/>
                        <a:pt x="19384" y="47766"/>
                        <a:pt x="18724" y="45512"/>
                      </a:cubicBezTo>
                      <a:cubicBezTo>
                        <a:pt x="17695" y="42033"/>
                        <a:pt x="17695" y="38337"/>
                        <a:pt x="18724" y="34859"/>
                      </a:cubicBezTo>
                      <a:cubicBezTo>
                        <a:pt x="21691" y="29786"/>
                        <a:pt x="26987" y="26519"/>
                        <a:pt x="32849" y="26149"/>
                      </a:cubicBezTo>
                      <a:cubicBezTo>
                        <a:pt x="36139" y="25654"/>
                        <a:pt x="39288" y="24471"/>
                        <a:pt x="42089" y="22676"/>
                      </a:cubicBezTo>
                      <a:cubicBezTo>
                        <a:pt x="44302" y="20546"/>
                        <a:pt x="46044" y="17986"/>
                        <a:pt x="47210" y="15143"/>
                      </a:cubicBezTo>
                      <a:cubicBezTo>
                        <a:pt x="48928" y="10382"/>
                        <a:pt x="52430" y="6480"/>
                        <a:pt x="56979" y="4255"/>
                      </a:cubicBezTo>
                      <a:cubicBezTo>
                        <a:pt x="61741" y="2978"/>
                        <a:pt x="66820" y="3743"/>
                        <a:pt x="70987" y="6374"/>
                      </a:cubicBezTo>
                      <a:cubicBezTo>
                        <a:pt x="75283" y="8375"/>
                        <a:pt x="78108" y="9552"/>
                        <a:pt x="81051" y="8022"/>
                      </a:cubicBezTo>
                      <a:lnTo>
                        <a:pt x="84464" y="6080"/>
                      </a:lnTo>
                      <a:cubicBezTo>
                        <a:pt x="88025" y="3931"/>
                        <a:pt x="91815" y="2195"/>
                        <a:pt x="95764" y="900"/>
                      </a:cubicBezTo>
                      <a:cubicBezTo>
                        <a:pt x="101914" y="-1142"/>
                        <a:pt x="108694" y="347"/>
                        <a:pt x="113420" y="4785"/>
                      </a:cubicBezTo>
                      <a:cubicBezTo>
                        <a:pt x="114073" y="5515"/>
                        <a:pt x="114686" y="6280"/>
                        <a:pt x="115245" y="7080"/>
                      </a:cubicBezTo>
                      <a:cubicBezTo>
                        <a:pt x="115621" y="7657"/>
                        <a:pt x="116033" y="8210"/>
                        <a:pt x="116481" y="8728"/>
                      </a:cubicBezTo>
                      <a:cubicBezTo>
                        <a:pt x="119011" y="11553"/>
                        <a:pt x="122366" y="11023"/>
                        <a:pt x="128251" y="9846"/>
                      </a:cubicBezTo>
                      <a:cubicBezTo>
                        <a:pt x="134843" y="8493"/>
                        <a:pt x="143906" y="6668"/>
                        <a:pt x="149027" y="17733"/>
                      </a:cubicBezTo>
                      <a:cubicBezTo>
                        <a:pt x="150010" y="20046"/>
                        <a:pt x="150680" y="22482"/>
                        <a:pt x="151028" y="24972"/>
                      </a:cubicBezTo>
                      <a:cubicBezTo>
                        <a:pt x="151040" y="28497"/>
                        <a:pt x="152835" y="31769"/>
                        <a:pt x="155795" y="33682"/>
                      </a:cubicBezTo>
                      <a:cubicBezTo>
                        <a:pt x="158073" y="34924"/>
                        <a:pt x="160509" y="35854"/>
                        <a:pt x="163034" y="36448"/>
                      </a:cubicBezTo>
                      <a:cubicBezTo>
                        <a:pt x="171609" y="36807"/>
                        <a:pt x="178265" y="44046"/>
                        <a:pt x="177912" y="52621"/>
                      </a:cubicBezTo>
                      <a:cubicBezTo>
                        <a:pt x="177818" y="54905"/>
                        <a:pt x="177218" y="57141"/>
                        <a:pt x="176158" y="59166"/>
                      </a:cubicBezTo>
                      <a:cubicBezTo>
                        <a:pt x="175223" y="61908"/>
                        <a:pt x="174805" y="64804"/>
                        <a:pt x="174922" y="67700"/>
                      </a:cubicBezTo>
                      <a:cubicBezTo>
                        <a:pt x="175640" y="70789"/>
                        <a:pt x="177024" y="73679"/>
                        <a:pt x="178983" y="76174"/>
                      </a:cubicBezTo>
                      <a:cubicBezTo>
                        <a:pt x="180254" y="78058"/>
                        <a:pt x="181396" y="80023"/>
                        <a:pt x="182397" y="82060"/>
                      </a:cubicBezTo>
                      <a:cubicBezTo>
                        <a:pt x="187753" y="93301"/>
                        <a:pt x="181632" y="100952"/>
                        <a:pt x="176511" y="107661"/>
                      </a:cubicBezTo>
                      <a:cubicBezTo>
                        <a:pt x="173563" y="110957"/>
                        <a:pt x="171215" y="114741"/>
                        <a:pt x="169567" y="118843"/>
                      </a:cubicBezTo>
                      <a:lnTo>
                        <a:pt x="169567" y="118843"/>
                      </a:lnTo>
                      <a:cubicBezTo>
                        <a:pt x="169108" y="120109"/>
                        <a:pt x="168849" y="121439"/>
                        <a:pt x="168802" y="122787"/>
                      </a:cubicBezTo>
                      <a:cubicBezTo>
                        <a:pt x="168755" y="125659"/>
                        <a:pt x="168914" y="128531"/>
                        <a:pt x="169272" y="131379"/>
                      </a:cubicBezTo>
                      <a:cubicBezTo>
                        <a:pt x="169661" y="134363"/>
                        <a:pt x="169837" y="137376"/>
                        <a:pt x="169802" y="140384"/>
                      </a:cubicBezTo>
                      <a:cubicBezTo>
                        <a:pt x="170067" y="147517"/>
                        <a:pt x="166347" y="154203"/>
                        <a:pt x="160150" y="157746"/>
                      </a:cubicBezTo>
                      <a:cubicBezTo>
                        <a:pt x="156978" y="158946"/>
                        <a:pt x="153588" y="159447"/>
                        <a:pt x="150204" y="159217"/>
                      </a:cubicBezTo>
                      <a:cubicBezTo>
                        <a:pt x="144071" y="157946"/>
                        <a:pt x="138021" y="161695"/>
                        <a:pt x="136432" y="167751"/>
                      </a:cubicBezTo>
                      <a:cubicBezTo>
                        <a:pt x="133542" y="174225"/>
                        <a:pt x="128304" y="179357"/>
                        <a:pt x="121778" y="182111"/>
                      </a:cubicBezTo>
                      <a:cubicBezTo>
                        <a:pt x="116104" y="183541"/>
                        <a:pt x="110107" y="182806"/>
                        <a:pt x="104945" y="180051"/>
                      </a:cubicBezTo>
                      <a:cubicBezTo>
                        <a:pt x="100967" y="177703"/>
                        <a:pt x="96188" y="177126"/>
                        <a:pt x="91762" y="178462"/>
                      </a:cubicBezTo>
                      <a:lnTo>
                        <a:pt x="87819" y="180110"/>
                      </a:lnTo>
                      <a:cubicBezTo>
                        <a:pt x="83887" y="182170"/>
                        <a:pt x="79544" y="183335"/>
                        <a:pt x="75106" y="183524"/>
                      </a:cubicBezTo>
                      <a:close/>
                      <a:moveTo>
                        <a:pt x="46033" y="158746"/>
                      </a:moveTo>
                      <a:cubicBezTo>
                        <a:pt x="52607" y="159611"/>
                        <a:pt x="58480" y="163313"/>
                        <a:pt x="62100" y="168869"/>
                      </a:cubicBezTo>
                      <a:cubicBezTo>
                        <a:pt x="64836" y="172859"/>
                        <a:pt x="68774" y="175873"/>
                        <a:pt x="73341" y="177462"/>
                      </a:cubicBezTo>
                      <a:cubicBezTo>
                        <a:pt x="77466" y="177650"/>
                        <a:pt x="81557" y="176626"/>
                        <a:pt x="85112" y="174519"/>
                      </a:cubicBezTo>
                      <a:lnTo>
                        <a:pt x="89349" y="172754"/>
                      </a:lnTo>
                      <a:cubicBezTo>
                        <a:pt x="95205" y="170782"/>
                        <a:pt x="101620" y="171382"/>
                        <a:pt x="107005" y="174401"/>
                      </a:cubicBezTo>
                      <a:cubicBezTo>
                        <a:pt x="110907" y="176579"/>
                        <a:pt x="115474" y="177250"/>
                        <a:pt x="119835" y="176285"/>
                      </a:cubicBezTo>
                      <a:cubicBezTo>
                        <a:pt x="124773" y="174037"/>
                        <a:pt x="128699" y="170029"/>
                        <a:pt x="130841" y="165044"/>
                      </a:cubicBezTo>
                      <a:cubicBezTo>
                        <a:pt x="132648" y="160983"/>
                        <a:pt x="135561" y="157510"/>
                        <a:pt x="139257" y="155039"/>
                      </a:cubicBezTo>
                      <a:cubicBezTo>
                        <a:pt x="142612" y="153526"/>
                        <a:pt x="146290" y="152855"/>
                        <a:pt x="149968" y="153096"/>
                      </a:cubicBezTo>
                      <a:cubicBezTo>
                        <a:pt x="152540" y="153308"/>
                        <a:pt x="155130" y="152967"/>
                        <a:pt x="157561" y="152096"/>
                      </a:cubicBezTo>
                      <a:cubicBezTo>
                        <a:pt x="161686" y="149495"/>
                        <a:pt x="164058" y="144839"/>
                        <a:pt x="163740" y="139972"/>
                      </a:cubicBezTo>
                      <a:cubicBezTo>
                        <a:pt x="163787" y="137235"/>
                        <a:pt x="163628" y="134504"/>
                        <a:pt x="163269" y="131791"/>
                      </a:cubicBezTo>
                      <a:cubicBezTo>
                        <a:pt x="162875" y="128648"/>
                        <a:pt x="162716" y="125482"/>
                        <a:pt x="162799" y="122316"/>
                      </a:cubicBezTo>
                      <a:cubicBezTo>
                        <a:pt x="162875" y="120438"/>
                        <a:pt x="163193" y="118579"/>
                        <a:pt x="163740" y="116784"/>
                      </a:cubicBezTo>
                      <a:lnTo>
                        <a:pt x="163740" y="116784"/>
                      </a:lnTo>
                      <a:cubicBezTo>
                        <a:pt x="165588" y="111993"/>
                        <a:pt x="168301" y="107585"/>
                        <a:pt x="171744" y="103777"/>
                      </a:cubicBezTo>
                      <a:cubicBezTo>
                        <a:pt x="177630" y="96656"/>
                        <a:pt x="180690" y="92006"/>
                        <a:pt x="177100" y="84414"/>
                      </a:cubicBezTo>
                      <a:cubicBezTo>
                        <a:pt x="176264" y="82684"/>
                        <a:pt x="175281" y="81030"/>
                        <a:pt x="174157" y="79470"/>
                      </a:cubicBezTo>
                      <a:cubicBezTo>
                        <a:pt x="171650" y="76222"/>
                        <a:pt x="169937" y="72431"/>
                        <a:pt x="169155" y="68406"/>
                      </a:cubicBezTo>
                      <a:cubicBezTo>
                        <a:pt x="168919" y="64780"/>
                        <a:pt x="169378" y="61143"/>
                        <a:pt x="170508" y="57694"/>
                      </a:cubicBezTo>
                      <a:cubicBezTo>
                        <a:pt x="171903" y="54451"/>
                        <a:pt x="172074" y="50808"/>
                        <a:pt x="170979" y="47454"/>
                      </a:cubicBezTo>
                      <a:cubicBezTo>
                        <a:pt x="169390" y="44452"/>
                        <a:pt x="165682" y="43334"/>
                        <a:pt x="161386" y="42098"/>
                      </a:cubicBezTo>
                      <a:cubicBezTo>
                        <a:pt x="158402" y="41321"/>
                        <a:pt x="155518" y="40191"/>
                        <a:pt x="152793" y="38743"/>
                      </a:cubicBezTo>
                      <a:cubicBezTo>
                        <a:pt x="148350" y="35971"/>
                        <a:pt x="145537" y="31204"/>
                        <a:pt x="145260" y="25972"/>
                      </a:cubicBezTo>
                      <a:cubicBezTo>
                        <a:pt x="145042" y="23948"/>
                        <a:pt x="144524" y="21964"/>
                        <a:pt x="143730" y="20087"/>
                      </a:cubicBezTo>
                      <a:cubicBezTo>
                        <a:pt x="140728" y="13554"/>
                        <a:pt x="136785" y="14201"/>
                        <a:pt x="129487" y="15496"/>
                      </a:cubicBezTo>
                      <a:cubicBezTo>
                        <a:pt x="124073" y="16614"/>
                        <a:pt x="117246" y="18027"/>
                        <a:pt x="112361" y="12495"/>
                      </a:cubicBezTo>
                      <a:cubicBezTo>
                        <a:pt x="111743" y="11830"/>
                        <a:pt x="111172" y="11123"/>
                        <a:pt x="110654" y="10376"/>
                      </a:cubicBezTo>
                      <a:cubicBezTo>
                        <a:pt x="110254" y="9781"/>
                        <a:pt x="109824" y="9211"/>
                        <a:pt x="109359" y="8669"/>
                      </a:cubicBezTo>
                      <a:cubicBezTo>
                        <a:pt x="106122" y="5856"/>
                        <a:pt x="101614" y="5020"/>
                        <a:pt x="97589" y="6492"/>
                      </a:cubicBezTo>
                      <a:cubicBezTo>
                        <a:pt x="94087" y="7616"/>
                        <a:pt x="90750" y="9175"/>
                        <a:pt x="87642" y="11141"/>
                      </a:cubicBezTo>
                      <a:lnTo>
                        <a:pt x="84111" y="13083"/>
                      </a:lnTo>
                      <a:cubicBezTo>
                        <a:pt x="79079" y="15161"/>
                        <a:pt x="73352" y="14607"/>
                        <a:pt x="68809" y="11612"/>
                      </a:cubicBezTo>
                      <a:cubicBezTo>
                        <a:pt x="65996" y="9764"/>
                        <a:pt x="62582" y="9069"/>
                        <a:pt x="59275" y="9670"/>
                      </a:cubicBezTo>
                      <a:cubicBezTo>
                        <a:pt x="56273" y="10729"/>
                        <a:pt x="54684" y="13966"/>
                        <a:pt x="52742" y="17733"/>
                      </a:cubicBezTo>
                      <a:cubicBezTo>
                        <a:pt x="51241" y="21334"/>
                        <a:pt x="48952" y="24554"/>
                        <a:pt x="46033" y="27149"/>
                      </a:cubicBezTo>
                      <a:cubicBezTo>
                        <a:pt x="42513" y="29568"/>
                        <a:pt x="38488" y="31140"/>
                        <a:pt x="34262" y="31740"/>
                      </a:cubicBezTo>
                      <a:cubicBezTo>
                        <a:pt x="28847" y="33035"/>
                        <a:pt x="25493" y="33976"/>
                        <a:pt x="24257" y="36978"/>
                      </a:cubicBezTo>
                      <a:cubicBezTo>
                        <a:pt x="23556" y="39361"/>
                        <a:pt x="23556" y="41892"/>
                        <a:pt x="24257" y="44276"/>
                      </a:cubicBezTo>
                      <a:cubicBezTo>
                        <a:pt x="25022" y="47489"/>
                        <a:pt x="25022" y="50832"/>
                        <a:pt x="24257" y="54045"/>
                      </a:cubicBezTo>
                      <a:cubicBezTo>
                        <a:pt x="22326" y="58542"/>
                        <a:pt x="18866" y="62214"/>
                        <a:pt x="14487" y="64404"/>
                      </a:cubicBezTo>
                      <a:cubicBezTo>
                        <a:pt x="10897" y="66758"/>
                        <a:pt x="7778" y="68759"/>
                        <a:pt x="7248" y="71819"/>
                      </a:cubicBezTo>
                      <a:cubicBezTo>
                        <a:pt x="7124" y="74550"/>
                        <a:pt x="7866" y="77246"/>
                        <a:pt x="9367" y="79529"/>
                      </a:cubicBezTo>
                      <a:cubicBezTo>
                        <a:pt x="10173" y="81165"/>
                        <a:pt x="10862" y="82854"/>
                        <a:pt x="11427" y="84591"/>
                      </a:cubicBezTo>
                      <a:cubicBezTo>
                        <a:pt x="13351" y="91688"/>
                        <a:pt x="12333" y="99263"/>
                        <a:pt x="8602" y="105601"/>
                      </a:cubicBezTo>
                      <a:cubicBezTo>
                        <a:pt x="5835" y="111134"/>
                        <a:pt x="3305" y="118549"/>
                        <a:pt x="7130" y="122257"/>
                      </a:cubicBezTo>
                      <a:cubicBezTo>
                        <a:pt x="8872" y="123599"/>
                        <a:pt x="10879" y="124564"/>
                        <a:pt x="13016" y="125082"/>
                      </a:cubicBezTo>
                      <a:cubicBezTo>
                        <a:pt x="16323" y="125876"/>
                        <a:pt x="19342" y="127595"/>
                        <a:pt x="21726" y="130026"/>
                      </a:cubicBezTo>
                      <a:cubicBezTo>
                        <a:pt x="24580" y="134210"/>
                        <a:pt x="25504" y="139419"/>
                        <a:pt x="24257" y="144327"/>
                      </a:cubicBezTo>
                      <a:cubicBezTo>
                        <a:pt x="23968" y="146652"/>
                        <a:pt x="23968" y="149006"/>
                        <a:pt x="24257" y="151331"/>
                      </a:cubicBezTo>
                      <a:cubicBezTo>
                        <a:pt x="24727" y="154162"/>
                        <a:pt x="26322" y="156686"/>
                        <a:pt x="28671" y="158334"/>
                      </a:cubicBezTo>
                      <a:cubicBezTo>
                        <a:pt x="30984" y="160053"/>
                        <a:pt x="33873" y="160812"/>
                        <a:pt x="36734" y="160453"/>
                      </a:cubicBezTo>
                      <a:cubicBezTo>
                        <a:pt x="37711" y="160259"/>
                        <a:pt x="38676" y="160006"/>
                        <a:pt x="39617" y="159688"/>
                      </a:cubicBezTo>
                      <a:cubicBezTo>
                        <a:pt x="41301" y="159141"/>
                        <a:pt x="43037" y="158787"/>
                        <a:pt x="44797" y="158629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8FD134E7-A12F-49C7-9C9D-45F6934A2F84}"/>
                  </a:ext>
                </a:extLst>
              </p:cNvPr>
              <p:cNvSpPr/>
              <p:nvPr/>
            </p:nvSpPr>
            <p:spPr>
              <a:xfrm>
                <a:off x="6362157" y="2435365"/>
                <a:ext cx="257901" cy="262371"/>
              </a:xfrm>
              <a:custGeom>
                <a:avLst/>
                <a:gdLst>
                  <a:gd name="connsiteX0" fmla="*/ 116648 w 257901"/>
                  <a:gd name="connsiteY0" fmla="*/ 262370 h 262371"/>
                  <a:gd name="connsiteX1" fmla="*/ 94225 w 257901"/>
                  <a:gd name="connsiteY1" fmla="*/ 247951 h 262371"/>
                  <a:gd name="connsiteX2" fmla="*/ 73862 w 257901"/>
                  <a:gd name="connsiteY2" fmla="*/ 235062 h 262371"/>
                  <a:gd name="connsiteX3" fmla="*/ 67388 w 257901"/>
                  <a:gd name="connsiteY3" fmla="*/ 235062 h 262371"/>
                  <a:gd name="connsiteX4" fmla="*/ 52321 w 257901"/>
                  <a:gd name="connsiteY4" fmla="*/ 231884 h 262371"/>
                  <a:gd name="connsiteX5" fmla="*/ 44140 w 257901"/>
                  <a:gd name="connsiteY5" fmla="*/ 214228 h 262371"/>
                  <a:gd name="connsiteX6" fmla="*/ 38902 w 257901"/>
                  <a:gd name="connsiteY6" fmla="*/ 200279 h 262371"/>
                  <a:gd name="connsiteX7" fmla="*/ 29486 w 257901"/>
                  <a:gd name="connsiteY7" fmla="*/ 196572 h 262371"/>
                  <a:gd name="connsiteX8" fmla="*/ 16714 w 257901"/>
                  <a:gd name="connsiteY8" fmla="*/ 190686 h 262371"/>
                  <a:gd name="connsiteX9" fmla="*/ 14007 w 257901"/>
                  <a:gd name="connsiteY9" fmla="*/ 168969 h 262371"/>
                  <a:gd name="connsiteX10" fmla="*/ 14831 w 257901"/>
                  <a:gd name="connsiteY10" fmla="*/ 154844 h 262371"/>
                  <a:gd name="connsiteX11" fmla="*/ 8004 w 257901"/>
                  <a:gd name="connsiteY11" fmla="*/ 143603 h 262371"/>
                  <a:gd name="connsiteX12" fmla="*/ 0 w 257901"/>
                  <a:gd name="connsiteY12" fmla="*/ 125947 h 262371"/>
                  <a:gd name="connsiteX13" fmla="*/ 10241 w 257901"/>
                  <a:gd name="connsiteY13" fmla="*/ 110292 h 262371"/>
                  <a:gd name="connsiteX14" fmla="*/ 18304 w 257901"/>
                  <a:gd name="connsiteY14" fmla="*/ 97580 h 262371"/>
                  <a:gd name="connsiteX15" fmla="*/ 17833 w 257901"/>
                  <a:gd name="connsiteY15" fmla="*/ 92165 h 262371"/>
                  <a:gd name="connsiteX16" fmla="*/ 17833 w 257901"/>
                  <a:gd name="connsiteY16" fmla="*/ 75333 h 262371"/>
                  <a:gd name="connsiteX17" fmla="*/ 31840 w 257901"/>
                  <a:gd name="connsiteY17" fmla="*/ 56264 h 262371"/>
                  <a:gd name="connsiteX18" fmla="*/ 35607 w 257901"/>
                  <a:gd name="connsiteY18" fmla="*/ 55323 h 262371"/>
                  <a:gd name="connsiteX19" fmla="*/ 38490 w 257901"/>
                  <a:gd name="connsiteY19" fmla="*/ 54616 h 262371"/>
                  <a:gd name="connsiteX20" fmla="*/ 47201 w 257901"/>
                  <a:gd name="connsiteY20" fmla="*/ 39844 h 262371"/>
                  <a:gd name="connsiteX21" fmla="*/ 67800 w 257901"/>
                  <a:gd name="connsiteY21" fmla="*/ 18951 h 262371"/>
                  <a:gd name="connsiteX22" fmla="*/ 77687 w 257901"/>
                  <a:gd name="connsiteY22" fmla="*/ 20540 h 262371"/>
                  <a:gd name="connsiteX23" fmla="*/ 92224 w 257901"/>
                  <a:gd name="connsiteY23" fmla="*/ 19186 h 262371"/>
                  <a:gd name="connsiteX24" fmla="*/ 99993 w 257901"/>
                  <a:gd name="connsiteY24" fmla="*/ 11476 h 262371"/>
                  <a:gd name="connsiteX25" fmla="*/ 116943 w 257901"/>
                  <a:gd name="connsiteY25" fmla="*/ 0 h 262371"/>
                  <a:gd name="connsiteX26" fmla="*/ 134599 w 257901"/>
                  <a:gd name="connsiteY26" fmla="*/ 7886 h 262371"/>
                  <a:gd name="connsiteX27" fmla="*/ 144721 w 257901"/>
                  <a:gd name="connsiteY27" fmla="*/ 14125 h 262371"/>
                  <a:gd name="connsiteX28" fmla="*/ 158317 w 257901"/>
                  <a:gd name="connsiteY28" fmla="*/ 14125 h 262371"/>
                  <a:gd name="connsiteX29" fmla="*/ 167145 w 257901"/>
                  <a:gd name="connsiteY29" fmla="*/ 13066 h 262371"/>
                  <a:gd name="connsiteX30" fmla="*/ 168028 w 257901"/>
                  <a:gd name="connsiteY30" fmla="*/ 13066 h 262371"/>
                  <a:gd name="connsiteX31" fmla="*/ 194924 w 257901"/>
                  <a:gd name="connsiteY31" fmla="*/ 34606 h 262371"/>
                  <a:gd name="connsiteX32" fmla="*/ 205282 w 257901"/>
                  <a:gd name="connsiteY32" fmla="*/ 49967 h 262371"/>
                  <a:gd name="connsiteX33" fmla="*/ 210108 w 257901"/>
                  <a:gd name="connsiteY33" fmla="*/ 53263 h 262371"/>
                  <a:gd name="connsiteX34" fmla="*/ 221349 w 257901"/>
                  <a:gd name="connsiteY34" fmla="*/ 57559 h 262371"/>
                  <a:gd name="connsiteX35" fmla="*/ 233120 w 257901"/>
                  <a:gd name="connsiteY35" fmla="*/ 61914 h 262371"/>
                  <a:gd name="connsiteX36" fmla="*/ 248893 w 257901"/>
                  <a:gd name="connsiteY36" fmla="*/ 82866 h 262371"/>
                  <a:gd name="connsiteX37" fmla="*/ 245303 w 257901"/>
                  <a:gd name="connsiteY37" fmla="*/ 95814 h 262371"/>
                  <a:gd name="connsiteX38" fmla="*/ 242301 w 257901"/>
                  <a:gd name="connsiteY38" fmla="*/ 107055 h 262371"/>
                  <a:gd name="connsiteX39" fmla="*/ 248186 w 257901"/>
                  <a:gd name="connsiteY39" fmla="*/ 118826 h 262371"/>
                  <a:gd name="connsiteX40" fmla="*/ 248657 w 257901"/>
                  <a:gd name="connsiteY40" fmla="*/ 119414 h 262371"/>
                  <a:gd name="connsiteX41" fmla="*/ 257897 w 257901"/>
                  <a:gd name="connsiteY41" fmla="*/ 144604 h 262371"/>
                  <a:gd name="connsiteX42" fmla="*/ 246127 w 257901"/>
                  <a:gd name="connsiteY42" fmla="*/ 163908 h 262371"/>
                  <a:gd name="connsiteX43" fmla="*/ 236357 w 257901"/>
                  <a:gd name="connsiteY43" fmla="*/ 180446 h 262371"/>
                  <a:gd name="connsiteX44" fmla="*/ 236357 w 257901"/>
                  <a:gd name="connsiteY44" fmla="*/ 186331 h 262371"/>
                  <a:gd name="connsiteX45" fmla="*/ 232119 w 257901"/>
                  <a:gd name="connsiteY45" fmla="*/ 207048 h 262371"/>
                  <a:gd name="connsiteX46" fmla="*/ 211344 w 257901"/>
                  <a:gd name="connsiteY46" fmla="*/ 218818 h 262371"/>
                  <a:gd name="connsiteX47" fmla="*/ 193688 w 257901"/>
                  <a:gd name="connsiteY47" fmla="*/ 230118 h 262371"/>
                  <a:gd name="connsiteX48" fmla="*/ 192511 w 257901"/>
                  <a:gd name="connsiteY48" fmla="*/ 235709 h 262371"/>
                  <a:gd name="connsiteX49" fmla="*/ 191628 w 257901"/>
                  <a:gd name="connsiteY49" fmla="*/ 240594 h 262371"/>
                  <a:gd name="connsiteX50" fmla="*/ 164438 w 257901"/>
                  <a:gd name="connsiteY50" fmla="*/ 256191 h 262371"/>
                  <a:gd name="connsiteX51" fmla="*/ 154138 w 257901"/>
                  <a:gd name="connsiteY51" fmla="*/ 251306 h 262371"/>
                  <a:gd name="connsiteX52" fmla="*/ 140190 w 257901"/>
                  <a:gd name="connsiteY52" fmla="*/ 247068 h 262371"/>
                  <a:gd name="connsiteX53" fmla="*/ 132244 w 257901"/>
                  <a:gd name="connsiteY53" fmla="*/ 253307 h 262371"/>
                  <a:gd name="connsiteX54" fmla="*/ 122357 w 257901"/>
                  <a:gd name="connsiteY54" fmla="*/ 261311 h 262371"/>
                  <a:gd name="connsiteX55" fmla="*/ 116648 w 257901"/>
                  <a:gd name="connsiteY55" fmla="*/ 262370 h 262371"/>
                  <a:gd name="connsiteX56" fmla="*/ 70271 w 257901"/>
                  <a:gd name="connsiteY56" fmla="*/ 229000 h 262371"/>
                  <a:gd name="connsiteX57" fmla="*/ 74627 w 257901"/>
                  <a:gd name="connsiteY57" fmla="*/ 229000 h 262371"/>
                  <a:gd name="connsiteX58" fmla="*/ 98757 w 257901"/>
                  <a:gd name="connsiteY58" fmla="*/ 244008 h 262371"/>
                  <a:gd name="connsiteX59" fmla="*/ 120179 w 257901"/>
                  <a:gd name="connsiteY59" fmla="*/ 255779 h 262371"/>
                  <a:gd name="connsiteX60" fmla="*/ 127536 w 257901"/>
                  <a:gd name="connsiteY60" fmla="*/ 249540 h 262371"/>
                  <a:gd name="connsiteX61" fmla="*/ 138189 w 257901"/>
                  <a:gd name="connsiteY61" fmla="*/ 241595 h 262371"/>
                  <a:gd name="connsiteX62" fmla="*/ 156728 w 257901"/>
                  <a:gd name="connsiteY62" fmla="*/ 246362 h 262371"/>
                  <a:gd name="connsiteX63" fmla="*/ 165673 w 257901"/>
                  <a:gd name="connsiteY63" fmla="*/ 250658 h 262371"/>
                  <a:gd name="connsiteX64" fmla="*/ 185566 w 257901"/>
                  <a:gd name="connsiteY64" fmla="*/ 239300 h 262371"/>
                  <a:gd name="connsiteX65" fmla="*/ 186331 w 257901"/>
                  <a:gd name="connsiteY65" fmla="*/ 235062 h 262371"/>
                  <a:gd name="connsiteX66" fmla="*/ 187861 w 257901"/>
                  <a:gd name="connsiteY66" fmla="*/ 228235 h 262371"/>
                  <a:gd name="connsiteX67" fmla="*/ 209402 w 257901"/>
                  <a:gd name="connsiteY67" fmla="*/ 213404 h 262371"/>
                  <a:gd name="connsiteX68" fmla="*/ 227058 w 257901"/>
                  <a:gd name="connsiteY68" fmla="*/ 203693 h 262371"/>
                  <a:gd name="connsiteX69" fmla="*/ 230295 w 257901"/>
                  <a:gd name="connsiteY69" fmla="*/ 186331 h 262371"/>
                  <a:gd name="connsiteX70" fmla="*/ 230295 w 257901"/>
                  <a:gd name="connsiteY70" fmla="*/ 180151 h 262371"/>
                  <a:gd name="connsiteX71" fmla="*/ 242066 w 257901"/>
                  <a:gd name="connsiteY71" fmla="*/ 159670 h 262371"/>
                  <a:gd name="connsiteX72" fmla="*/ 252012 w 257901"/>
                  <a:gd name="connsiteY72" fmla="*/ 143898 h 262371"/>
                  <a:gd name="connsiteX73" fmla="*/ 243890 w 257901"/>
                  <a:gd name="connsiteY73" fmla="*/ 122887 h 262371"/>
                  <a:gd name="connsiteX74" fmla="*/ 243478 w 257901"/>
                  <a:gd name="connsiteY74" fmla="*/ 122298 h 262371"/>
                  <a:gd name="connsiteX75" fmla="*/ 236239 w 257901"/>
                  <a:gd name="connsiteY75" fmla="*/ 107291 h 262371"/>
                  <a:gd name="connsiteX76" fmla="*/ 239770 w 257901"/>
                  <a:gd name="connsiteY76" fmla="*/ 93224 h 262371"/>
                  <a:gd name="connsiteX77" fmla="*/ 242831 w 257901"/>
                  <a:gd name="connsiteY77" fmla="*/ 82690 h 262371"/>
                  <a:gd name="connsiteX78" fmla="*/ 230236 w 257901"/>
                  <a:gd name="connsiteY78" fmla="*/ 67093 h 262371"/>
                  <a:gd name="connsiteX79" fmla="*/ 219525 w 257901"/>
                  <a:gd name="connsiteY79" fmla="*/ 63032 h 262371"/>
                  <a:gd name="connsiteX80" fmla="*/ 207754 w 257901"/>
                  <a:gd name="connsiteY80" fmla="*/ 58442 h 262371"/>
                  <a:gd name="connsiteX81" fmla="*/ 201869 w 257901"/>
                  <a:gd name="connsiteY81" fmla="*/ 54263 h 262371"/>
                  <a:gd name="connsiteX82" fmla="*/ 201869 w 257901"/>
                  <a:gd name="connsiteY82" fmla="*/ 54263 h 262371"/>
                  <a:gd name="connsiteX83" fmla="*/ 190098 w 257901"/>
                  <a:gd name="connsiteY83" fmla="*/ 37196 h 262371"/>
                  <a:gd name="connsiteX84" fmla="*/ 168440 w 257901"/>
                  <a:gd name="connsiteY84" fmla="*/ 18833 h 262371"/>
                  <a:gd name="connsiteX85" fmla="*/ 167733 w 257901"/>
                  <a:gd name="connsiteY85" fmla="*/ 18833 h 262371"/>
                  <a:gd name="connsiteX86" fmla="*/ 159670 w 257901"/>
                  <a:gd name="connsiteY86" fmla="*/ 19834 h 262371"/>
                  <a:gd name="connsiteX87" fmla="*/ 143486 w 257901"/>
                  <a:gd name="connsiteY87" fmla="*/ 19834 h 262371"/>
                  <a:gd name="connsiteX88" fmla="*/ 131067 w 257901"/>
                  <a:gd name="connsiteY88" fmla="*/ 12300 h 262371"/>
                  <a:gd name="connsiteX89" fmla="*/ 117649 w 257901"/>
                  <a:gd name="connsiteY89" fmla="*/ 5709 h 262371"/>
                  <a:gd name="connsiteX90" fmla="*/ 104760 w 257901"/>
                  <a:gd name="connsiteY90" fmla="*/ 15125 h 262371"/>
                  <a:gd name="connsiteX91" fmla="*/ 95873 w 257901"/>
                  <a:gd name="connsiteY91" fmla="*/ 23836 h 262371"/>
                  <a:gd name="connsiteX92" fmla="*/ 76451 w 257901"/>
                  <a:gd name="connsiteY92" fmla="*/ 26013 h 262371"/>
                  <a:gd name="connsiteX93" fmla="*/ 68094 w 257901"/>
                  <a:gd name="connsiteY93" fmla="*/ 24601 h 262371"/>
                  <a:gd name="connsiteX94" fmla="*/ 53204 w 257901"/>
                  <a:gd name="connsiteY94" fmla="*/ 40903 h 262371"/>
                  <a:gd name="connsiteX95" fmla="*/ 40550 w 257901"/>
                  <a:gd name="connsiteY95" fmla="*/ 59972 h 262371"/>
                  <a:gd name="connsiteX96" fmla="*/ 36960 w 257901"/>
                  <a:gd name="connsiteY96" fmla="*/ 60855 h 262371"/>
                  <a:gd name="connsiteX97" fmla="*/ 33959 w 257901"/>
                  <a:gd name="connsiteY97" fmla="*/ 61561 h 262371"/>
                  <a:gd name="connsiteX98" fmla="*/ 23895 w 257901"/>
                  <a:gd name="connsiteY98" fmla="*/ 75980 h 262371"/>
                  <a:gd name="connsiteX99" fmla="*/ 23895 w 257901"/>
                  <a:gd name="connsiteY99" fmla="*/ 91341 h 262371"/>
                  <a:gd name="connsiteX100" fmla="*/ 24365 w 257901"/>
                  <a:gd name="connsiteY100" fmla="*/ 97226 h 262371"/>
                  <a:gd name="connsiteX101" fmla="*/ 14301 w 257901"/>
                  <a:gd name="connsiteY101" fmla="*/ 114883 h 262371"/>
                  <a:gd name="connsiteX102" fmla="*/ 6062 w 257901"/>
                  <a:gd name="connsiteY102" fmla="*/ 126653 h 262371"/>
                  <a:gd name="connsiteX103" fmla="*/ 12771 w 257901"/>
                  <a:gd name="connsiteY103" fmla="*/ 140190 h 262371"/>
                  <a:gd name="connsiteX104" fmla="*/ 20717 w 257901"/>
                  <a:gd name="connsiteY104" fmla="*/ 153550 h 262371"/>
                  <a:gd name="connsiteX105" fmla="*/ 19951 w 257901"/>
                  <a:gd name="connsiteY105" fmla="*/ 170205 h 262371"/>
                  <a:gd name="connsiteX106" fmla="*/ 21187 w 257901"/>
                  <a:gd name="connsiteY106" fmla="*/ 186743 h 262371"/>
                  <a:gd name="connsiteX107" fmla="*/ 31016 w 257901"/>
                  <a:gd name="connsiteY107" fmla="*/ 190981 h 262371"/>
                  <a:gd name="connsiteX108" fmla="*/ 42787 w 257901"/>
                  <a:gd name="connsiteY108" fmla="*/ 195983 h 262371"/>
                  <a:gd name="connsiteX109" fmla="*/ 49967 w 257901"/>
                  <a:gd name="connsiteY109" fmla="*/ 213639 h 262371"/>
                  <a:gd name="connsiteX110" fmla="*/ 55852 w 257901"/>
                  <a:gd name="connsiteY110" fmla="*/ 227647 h 262371"/>
                  <a:gd name="connsiteX111" fmla="*/ 67623 w 257901"/>
                  <a:gd name="connsiteY111" fmla="*/ 229530 h 2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257901" h="262371">
                    <a:moveTo>
                      <a:pt x="116648" y="262370"/>
                    </a:moveTo>
                    <a:cubicBezTo>
                      <a:pt x="109645" y="262370"/>
                      <a:pt x="102111" y="257544"/>
                      <a:pt x="94225" y="247951"/>
                    </a:cubicBezTo>
                    <a:cubicBezTo>
                      <a:pt x="89481" y="241056"/>
                      <a:pt x="82124" y="236399"/>
                      <a:pt x="73862" y="235062"/>
                    </a:cubicBezTo>
                    <a:cubicBezTo>
                      <a:pt x="71706" y="234909"/>
                      <a:pt x="69543" y="234909"/>
                      <a:pt x="67388" y="235062"/>
                    </a:cubicBezTo>
                    <a:cubicBezTo>
                      <a:pt x="62153" y="235677"/>
                      <a:pt x="56862" y="234560"/>
                      <a:pt x="52321" y="231884"/>
                    </a:cubicBezTo>
                    <a:cubicBezTo>
                      <a:pt x="47295" y="227365"/>
                      <a:pt x="44339" y="220984"/>
                      <a:pt x="44140" y="214228"/>
                    </a:cubicBezTo>
                    <a:cubicBezTo>
                      <a:pt x="44030" y="209118"/>
                      <a:pt x="42183" y="204199"/>
                      <a:pt x="38902" y="200279"/>
                    </a:cubicBezTo>
                    <a:cubicBezTo>
                      <a:pt x="36095" y="198327"/>
                      <a:pt x="32870" y="197057"/>
                      <a:pt x="29486" y="196572"/>
                    </a:cubicBezTo>
                    <a:cubicBezTo>
                      <a:pt x="24734" y="195935"/>
                      <a:pt x="20285" y="193884"/>
                      <a:pt x="16714" y="190686"/>
                    </a:cubicBezTo>
                    <a:cubicBezTo>
                      <a:pt x="10829" y="184801"/>
                      <a:pt x="12477" y="176620"/>
                      <a:pt x="14007" y="168969"/>
                    </a:cubicBezTo>
                    <a:cubicBezTo>
                      <a:pt x="15258" y="164369"/>
                      <a:pt x="15539" y="159559"/>
                      <a:pt x="14831" y="154844"/>
                    </a:cubicBezTo>
                    <a:cubicBezTo>
                      <a:pt x="13369" y="150660"/>
                      <a:pt x="11043" y="146830"/>
                      <a:pt x="8004" y="143603"/>
                    </a:cubicBezTo>
                    <a:cubicBezTo>
                      <a:pt x="3120" y="138999"/>
                      <a:pt x="244" y="132656"/>
                      <a:pt x="0" y="125947"/>
                    </a:cubicBezTo>
                    <a:cubicBezTo>
                      <a:pt x="1105" y="119539"/>
                      <a:pt x="4811" y="113872"/>
                      <a:pt x="10241" y="110292"/>
                    </a:cubicBezTo>
                    <a:cubicBezTo>
                      <a:pt x="14713" y="106290"/>
                      <a:pt x="18657" y="102876"/>
                      <a:pt x="18304" y="97580"/>
                    </a:cubicBezTo>
                    <a:cubicBezTo>
                      <a:pt x="18304" y="95755"/>
                      <a:pt x="18009" y="93931"/>
                      <a:pt x="17833" y="92165"/>
                    </a:cubicBezTo>
                    <a:cubicBezTo>
                      <a:pt x="17126" y="86576"/>
                      <a:pt x="17126" y="80922"/>
                      <a:pt x="17833" y="75333"/>
                    </a:cubicBezTo>
                    <a:cubicBezTo>
                      <a:pt x="18626" y="66879"/>
                      <a:pt x="24011" y="59549"/>
                      <a:pt x="31840" y="56264"/>
                    </a:cubicBezTo>
                    <a:cubicBezTo>
                      <a:pt x="33071" y="55861"/>
                      <a:pt x="34330" y="55546"/>
                      <a:pt x="35607" y="55323"/>
                    </a:cubicBezTo>
                    <a:cubicBezTo>
                      <a:pt x="36581" y="55143"/>
                      <a:pt x="37543" y="54907"/>
                      <a:pt x="38490" y="54616"/>
                    </a:cubicBezTo>
                    <a:cubicBezTo>
                      <a:pt x="43964" y="52851"/>
                      <a:pt x="45435" y="47848"/>
                      <a:pt x="47201" y="39844"/>
                    </a:cubicBezTo>
                    <a:cubicBezTo>
                      <a:pt x="49261" y="30663"/>
                      <a:pt x="51850" y="19186"/>
                      <a:pt x="67800" y="18951"/>
                    </a:cubicBezTo>
                    <a:cubicBezTo>
                      <a:pt x="71147" y="19088"/>
                      <a:pt x="74465" y="19621"/>
                      <a:pt x="77687" y="20540"/>
                    </a:cubicBezTo>
                    <a:cubicBezTo>
                      <a:pt x="82454" y="22546"/>
                      <a:pt x="87909" y="22038"/>
                      <a:pt x="92224" y="19186"/>
                    </a:cubicBezTo>
                    <a:cubicBezTo>
                      <a:pt x="95126" y="16952"/>
                      <a:pt x="97736" y="14362"/>
                      <a:pt x="99993" y="11476"/>
                    </a:cubicBezTo>
                    <a:cubicBezTo>
                      <a:pt x="104583" y="6062"/>
                      <a:pt x="109350" y="530"/>
                      <a:pt x="116943" y="0"/>
                    </a:cubicBezTo>
                    <a:cubicBezTo>
                      <a:pt x="123622" y="262"/>
                      <a:pt x="129945" y="3086"/>
                      <a:pt x="134599" y="7886"/>
                    </a:cubicBezTo>
                    <a:cubicBezTo>
                      <a:pt x="137578" y="10548"/>
                      <a:pt x="141005" y="12660"/>
                      <a:pt x="144721" y="14125"/>
                    </a:cubicBezTo>
                    <a:cubicBezTo>
                      <a:pt x="149191" y="15186"/>
                      <a:pt x="153847" y="15186"/>
                      <a:pt x="158317" y="14125"/>
                    </a:cubicBezTo>
                    <a:cubicBezTo>
                      <a:pt x="161234" y="13588"/>
                      <a:pt x="164183" y="13234"/>
                      <a:pt x="167145" y="13066"/>
                    </a:cubicBezTo>
                    <a:lnTo>
                      <a:pt x="168028" y="13066"/>
                    </a:lnTo>
                    <a:cubicBezTo>
                      <a:pt x="183800" y="13066"/>
                      <a:pt x="189686" y="24483"/>
                      <a:pt x="194924" y="34606"/>
                    </a:cubicBezTo>
                    <a:cubicBezTo>
                      <a:pt x="197447" y="40295"/>
                      <a:pt x="200954" y="45495"/>
                      <a:pt x="205282" y="49967"/>
                    </a:cubicBezTo>
                    <a:cubicBezTo>
                      <a:pt x="206748" y="51262"/>
                      <a:pt x="208369" y="52369"/>
                      <a:pt x="210108" y="53263"/>
                    </a:cubicBezTo>
                    <a:cubicBezTo>
                      <a:pt x="213745" y="54967"/>
                      <a:pt x="217502" y="56403"/>
                      <a:pt x="221349" y="57559"/>
                    </a:cubicBezTo>
                    <a:cubicBezTo>
                      <a:pt x="225357" y="58773"/>
                      <a:pt x="229287" y="60227"/>
                      <a:pt x="233120" y="61914"/>
                    </a:cubicBezTo>
                    <a:cubicBezTo>
                      <a:pt x="240712" y="65622"/>
                      <a:pt x="248893" y="73096"/>
                      <a:pt x="248893" y="82866"/>
                    </a:cubicBezTo>
                    <a:cubicBezTo>
                      <a:pt x="248668" y="87394"/>
                      <a:pt x="247442" y="91817"/>
                      <a:pt x="245303" y="95814"/>
                    </a:cubicBezTo>
                    <a:cubicBezTo>
                      <a:pt x="243409" y="99263"/>
                      <a:pt x="242379" y="103121"/>
                      <a:pt x="242301" y="107055"/>
                    </a:cubicBezTo>
                    <a:cubicBezTo>
                      <a:pt x="243204" y="111424"/>
                      <a:pt x="245233" y="115482"/>
                      <a:pt x="248186" y="118826"/>
                    </a:cubicBezTo>
                    <a:lnTo>
                      <a:pt x="248657" y="119414"/>
                    </a:lnTo>
                    <a:cubicBezTo>
                      <a:pt x="254744" y="126380"/>
                      <a:pt x="258036" y="135354"/>
                      <a:pt x="257897" y="144604"/>
                    </a:cubicBezTo>
                    <a:cubicBezTo>
                      <a:pt x="256499" y="152274"/>
                      <a:pt x="252305" y="159152"/>
                      <a:pt x="246127" y="163908"/>
                    </a:cubicBezTo>
                    <a:cubicBezTo>
                      <a:pt x="240667" y="167781"/>
                      <a:pt x="237114" y="173795"/>
                      <a:pt x="236357" y="180446"/>
                    </a:cubicBezTo>
                    <a:cubicBezTo>
                      <a:pt x="236357" y="182388"/>
                      <a:pt x="236357" y="184330"/>
                      <a:pt x="236357" y="186331"/>
                    </a:cubicBezTo>
                    <a:cubicBezTo>
                      <a:pt x="237133" y="193510"/>
                      <a:pt x="235651" y="200751"/>
                      <a:pt x="232119" y="207048"/>
                    </a:cubicBezTo>
                    <a:cubicBezTo>
                      <a:pt x="226665" y="213134"/>
                      <a:pt x="219369" y="217268"/>
                      <a:pt x="211344" y="218818"/>
                    </a:cubicBezTo>
                    <a:cubicBezTo>
                      <a:pt x="203458" y="221290"/>
                      <a:pt x="195983" y="223703"/>
                      <a:pt x="193688" y="230118"/>
                    </a:cubicBezTo>
                    <a:cubicBezTo>
                      <a:pt x="193098" y="231935"/>
                      <a:pt x="192703" y="233809"/>
                      <a:pt x="192511" y="235709"/>
                    </a:cubicBezTo>
                    <a:cubicBezTo>
                      <a:pt x="192307" y="237353"/>
                      <a:pt x="192013" y="238984"/>
                      <a:pt x="191628" y="240594"/>
                    </a:cubicBezTo>
                    <a:cubicBezTo>
                      <a:pt x="188177" y="252215"/>
                      <a:pt x="176211" y="259079"/>
                      <a:pt x="164438" y="256191"/>
                    </a:cubicBezTo>
                    <a:cubicBezTo>
                      <a:pt x="160815" y="254996"/>
                      <a:pt x="157355" y="253355"/>
                      <a:pt x="154138" y="251306"/>
                    </a:cubicBezTo>
                    <a:cubicBezTo>
                      <a:pt x="149018" y="248304"/>
                      <a:pt x="144663" y="245773"/>
                      <a:pt x="140190" y="247068"/>
                    </a:cubicBezTo>
                    <a:cubicBezTo>
                      <a:pt x="137039" y="248413"/>
                      <a:pt x="134298" y="250565"/>
                      <a:pt x="132244" y="253307"/>
                    </a:cubicBezTo>
                    <a:cubicBezTo>
                      <a:pt x="129643" y="256734"/>
                      <a:pt x="126250" y="259480"/>
                      <a:pt x="122357" y="261311"/>
                    </a:cubicBezTo>
                    <a:cubicBezTo>
                      <a:pt x="120541" y="262034"/>
                      <a:pt x="118602" y="262394"/>
                      <a:pt x="116648" y="262370"/>
                    </a:cubicBezTo>
                    <a:close/>
                    <a:moveTo>
                      <a:pt x="70271" y="229000"/>
                    </a:moveTo>
                    <a:cubicBezTo>
                      <a:pt x="71721" y="228881"/>
                      <a:pt x="73177" y="228881"/>
                      <a:pt x="74627" y="229000"/>
                    </a:cubicBezTo>
                    <a:cubicBezTo>
                      <a:pt x="84353" y="230574"/>
                      <a:pt x="93044" y="235980"/>
                      <a:pt x="98757" y="244008"/>
                    </a:cubicBezTo>
                    <a:cubicBezTo>
                      <a:pt x="107055" y="254013"/>
                      <a:pt x="114176" y="257956"/>
                      <a:pt x="120179" y="255779"/>
                    </a:cubicBezTo>
                    <a:cubicBezTo>
                      <a:pt x="123069" y="254277"/>
                      <a:pt x="125583" y="252145"/>
                      <a:pt x="127536" y="249540"/>
                    </a:cubicBezTo>
                    <a:cubicBezTo>
                      <a:pt x="130282" y="245956"/>
                      <a:pt x="133970" y="243205"/>
                      <a:pt x="138189" y="241595"/>
                    </a:cubicBezTo>
                    <a:cubicBezTo>
                      <a:pt x="144767" y="240424"/>
                      <a:pt x="151530" y="242163"/>
                      <a:pt x="156728" y="246362"/>
                    </a:cubicBezTo>
                    <a:cubicBezTo>
                      <a:pt x="159513" y="248172"/>
                      <a:pt x="162519" y="249617"/>
                      <a:pt x="165673" y="250658"/>
                    </a:cubicBezTo>
                    <a:cubicBezTo>
                      <a:pt x="174256" y="252664"/>
                      <a:pt x="182931" y="247710"/>
                      <a:pt x="185566" y="239300"/>
                    </a:cubicBezTo>
                    <a:cubicBezTo>
                      <a:pt x="185934" y="237910"/>
                      <a:pt x="186190" y="236493"/>
                      <a:pt x="186331" y="235062"/>
                    </a:cubicBezTo>
                    <a:cubicBezTo>
                      <a:pt x="186568" y="232734"/>
                      <a:pt x="187082" y="230442"/>
                      <a:pt x="187861" y="228235"/>
                    </a:cubicBezTo>
                    <a:cubicBezTo>
                      <a:pt x="191334" y="219113"/>
                      <a:pt x="200515" y="216464"/>
                      <a:pt x="209402" y="213404"/>
                    </a:cubicBezTo>
                    <a:cubicBezTo>
                      <a:pt x="216174" y="212136"/>
                      <a:pt x="222361" y="208733"/>
                      <a:pt x="227058" y="203693"/>
                    </a:cubicBezTo>
                    <a:cubicBezTo>
                      <a:pt x="229847" y="198359"/>
                      <a:pt x="230974" y="192312"/>
                      <a:pt x="230295" y="186331"/>
                    </a:cubicBezTo>
                    <a:cubicBezTo>
                      <a:pt x="230295" y="184271"/>
                      <a:pt x="230295" y="182153"/>
                      <a:pt x="230295" y="180151"/>
                    </a:cubicBezTo>
                    <a:cubicBezTo>
                      <a:pt x="231186" y="171980"/>
                      <a:pt x="235454" y="164554"/>
                      <a:pt x="242066" y="159670"/>
                    </a:cubicBezTo>
                    <a:cubicBezTo>
                      <a:pt x="247221" y="155827"/>
                      <a:pt x="250765" y="150206"/>
                      <a:pt x="252012" y="143898"/>
                    </a:cubicBezTo>
                    <a:cubicBezTo>
                      <a:pt x="252011" y="136128"/>
                      <a:pt x="249115" y="128637"/>
                      <a:pt x="243890" y="122887"/>
                    </a:cubicBezTo>
                    <a:lnTo>
                      <a:pt x="243478" y="122298"/>
                    </a:lnTo>
                    <a:cubicBezTo>
                      <a:pt x="239692" y="118083"/>
                      <a:pt x="237181" y="112878"/>
                      <a:pt x="236239" y="107291"/>
                    </a:cubicBezTo>
                    <a:cubicBezTo>
                      <a:pt x="236191" y="102377"/>
                      <a:pt x="237407" y="97533"/>
                      <a:pt x="239770" y="93224"/>
                    </a:cubicBezTo>
                    <a:cubicBezTo>
                      <a:pt x="241510" y="89963"/>
                      <a:pt x="242552" y="86376"/>
                      <a:pt x="242831" y="82690"/>
                    </a:cubicBezTo>
                    <a:cubicBezTo>
                      <a:pt x="241798" y="75580"/>
                      <a:pt x="236969" y="69600"/>
                      <a:pt x="230236" y="67093"/>
                    </a:cubicBezTo>
                    <a:cubicBezTo>
                      <a:pt x="226743" y="65544"/>
                      <a:pt x="223167" y="64188"/>
                      <a:pt x="219525" y="63032"/>
                    </a:cubicBezTo>
                    <a:cubicBezTo>
                      <a:pt x="215497" y="61784"/>
                      <a:pt x="211564" y="60250"/>
                      <a:pt x="207754" y="58442"/>
                    </a:cubicBezTo>
                    <a:cubicBezTo>
                      <a:pt x="205623" y="57304"/>
                      <a:pt x="203645" y="55900"/>
                      <a:pt x="201869" y="54263"/>
                    </a:cubicBezTo>
                    <a:lnTo>
                      <a:pt x="201869" y="54263"/>
                    </a:lnTo>
                    <a:cubicBezTo>
                      <a:pt x="196928" y="49347"/>
                      <a:pt x="192937" y="43561"/>
                      <a:pt x="190098" y="37196"/>
                    </a:cubicBezTo>
                    <a:cubicBezTo>
                      <a:pt x="184801" y="26955"/>
                      <a:pt x="180622" y="18833"/>
                      <a:pt x="168440" y="18833"/>
                    </a:cubicBezTo>
                    <a:lnTo>
                      <a:pt x="167733" y="18833"/>
                    </a:lnTo>
                    <a:cubicBezTo>
                      <a:pt x="165028" y="19000"/>
                      <a:pt x="162335" y="19334"/>
                      <a:pt x="159670" y="19834"/>
                    </a:cubicBezTo>
                    <a:cubicBezTo>
                      <a:pt x="154350" y="21100"/>
                      <a:pt x="148806" y="21100"/>
                      <a:pt x="143486" y="19834"/>
                    </a:cubicBezTo>
                    <a:cubicBezTo>
                      <a:pt x="138898" y="18149"/>
                      <a:pt x="134680" y="15591"/>
                      <a:pt x="131067" y="12300"/>
                    </a:cubicBezTo>
                    <a:cubicBezTo>
                      <a:pt x="127571" y="8510"/>
                      <a:pt x="122786" y="6159"/>
                      <a:pt x="117649" y="5709"/>
                    </a:cubicBezTo>
                    <a:cubicBezTo>
                      <a:pt x="112528" y="6062"/>
                      <a:pt x="108938" y="10241"/>
                      <a:pt x="104760" y="15125"/>
                    </a:cubicBezTo>
                    <a:cubicBezTo>
                      <a:pt x="102189" y="18403"/>
                      <a:pt x="99201" y="21331"/>
                      <a:pt x="95873" y="23836"/>
                    </a:cubicBezTo>
                    <a:cubicBezTo>
                      <a:pt x="90148" y="27702"/>
                      <a:pt x="82890" y="28515"/>
                      <a:pt x="76451" y="26013"/>
                    </a:cubicBezTo>
                    <a:cubicBezTo>
                      <a:pt x="73748" y="25142"/>
                      <a:pt x="70933" y="24666"/>
                      <a:pt x="68094" y="24601"/>
                    </a:cubicBezTo>
                    <a:cubicBezTo>
                      <a:pt x="57324" y="24601"/>
                      <a:pt x="55440" y="30898"/>
                      <a:pt x="53204" y="40903"/>
                    </a:cubicBezTo>
                    <a:cubicBezTo>
                      <a:pt x="51497" y="48496"/>
                      <a:pt x="49614" y="57088"/>
                      <a:pt x="40550" y="59972"/>
                    </a:cubicBezTo>
                    <a:cubicBezTo>
                      <a:pt x="39377" y="60356"/>
                      <a:pt x="38177" y="60651"/>
                      <a:pt x="36960" y="60855"/>
                    </a:cubicBezTo>
                    <a:cubicBezTo>
                      <a:pt x="35960" y="60855"/>
                      <a:pt x="34959" y="61267"/>
                      <a:pt x="33959" y="61561"/>
                    </a:cubicBezTo>
                    <a:cubicBezTo>
                      <a:pt x="28279" y="64237"/>
                      <a:pt x="24447" y="69726"/>
                      <a:pt x="23895" y="75980"/>
                    </a:cubicBezTo>
                    <a:cubicBezTo>
                      <a:pt x="23250" y="81081"/>
                      <a:pt x="23250" y="86241"/>
                      <a:pt x="23895" y="91341"/>
                    </a:cubicBezTo>
                    <a:cubicBezTo>
                      <a:pt x="23895" y="93224"/>
                      <a:pt x="24248" y="95108"/>
                      <a:pt x="24365" y="97226"/>
                    </a:cubicBezTo>
                    <a:cubicBezTo>
                      <a:pt x="24895" y="105466"/>
                      <a:pt x="19245" y="110410"/>
                      <a:pt x="14301" y="114883"/>
                    </a:cubicBezTo>
                    <a:cubicBezTo>
                      <a:pt x="10116" y="117573"/>
                      <a:pt x="7157" y="121800"/>
                      <a:pt x="6062" y="126653"/>
                    </a:cubicBezTo>
                    <a:cubicBezTo>
                      <a:pt x="6537" y="131843"/>
                      <a:pt x="8929" y="136669"/>
                      <a:pt x="12771" y="140190"/>
                    </a:cubicBezTo>
                    <a:cubicBezTo>
                      <a:pt x="16364" y="144009"/>
                      <a:pt x="19076" y="148569"/>
                      <a:pt x="20717" y="153550"/>
                    </a:cubicBezTo>
                    <a:cubicBezTo>
                      <a:pt x="21699" y="159090"/>
                      <a:pt x="21437" y="164779"/>
                      <a:pt x="19951" y="170205"/>
                    </a:cubicBezTo>
                    <a:cubicBezTo>
                      <a:pt x="18598" y="176973"/>
                      <a:pt x="17480" y="182859"/>
                      <a:pt x="21187" y="186743"/>
                    </a:cubicBezTo>
                    <a:cubicBezTo>
                      <a:pt x="24007" y="189040"/>
                      <a:pt x="27410" y="190507"/>
                      <a:pt x="31016" y="190981"/>
                    </a:cubicBezTo>
                    <a:cubicBezTo>
                      <a:pt x="35293" y="191647"/>
                      <a:pt x="39338" y="193367"/>
                      <a:pt x="42787" y="195983"/>
                    </a:cubicBezTo>
                    <a:cubicBezTo>
                      <a:pt x="47255" y="200795"/>
                      <a:pt x="49809" y="207075"/>
                      <a:pt x="49967" y="213639"/>
                    </a:cubicBezTo>
                    <a:cubicBezTo>
                      <a:pt x="49972" y="218909"/>
                      <a:pt x="52093" y="223955"/>
                      <a:pt x="55852" y="227647"/>
                    </a:cubicBezTo>
                    <a:cubicBezTo>
                      <a:pt x="59480" y="229496"/>
                      <a:pt x="63599" y="230155"/>
                      <a:pt x="67623" y="229530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0" name="Graphic 6">
                <a:extLst>
                  <a:ext uri="{FF2B5EF4-FFF2-40B4-BE49-F238E27FC236}">
                    <a16:creationId xmlns:a16="http://schemas.microsoft.com/office/drawing/2014/main" xmlns="" id="{51D8EF1C-A201-492D-9F08-27483F36014B}"/>
                  </a:ext>
                </a:extLst>
              </p:cNvPr>
              <p:cNvGrpSpPr/>
              <p:nvPr/>
            </p:nvGrpSpPr>
            <p:grpSpPr>
              <a:xfrm>
                <a:off x="6723583" y="2762030"/>
                <a:ext cx="186896" cy="184967"/>
                <a:chOff x="6723583" y="2762030"/>
                <a:chExt cx="186896" cy="184967"/>
              </a:xfrm>
            </p:grpSpPr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xmlns="" id="{82ABD555-CC41-48B9-AEE8-C2C37D29270E}"/>
                    </a:ext>
                  </a:extLst>
                </p:cNvPr>
                <p:cNvSpPr/>
                <p:nvPr/>
              </p:nvSpPr>
              <p:spPr>
                <a:xfrm>
                  <a:off x="6726592" y="2764445"/>
                  <a:ext cx="180536" cy="179441"/>
                </a:xfrm>
                <a:custGeom>
                  <a:avLst/>
                  <a:gdLst>
                    <a:gd name="connsiteX0" fmla="*/ 18644 w 180536"/>
                    <a:gd name="connsiteY0" fmla="*/ 54705 h 179441"/>
                    <a:gd name="connsiteX1" fmla="*/ 988 w 180536"/>
                    <a:gd name="connsiteY1" fmla="*/ 87192 h 179441"/>
                    <a:gd name="connsiteX2" fmla="*/ 6521 w 180536"/>
                    <a:gd name="connsiteY2" fmla="*/ 103142 h 179441"/>
                    <a:gd name="connsiteX3" fmla="*/ 2048 w 180536"/>
                    <a:gd name="connsiteY3" fmla="*/ 124741 h 179441"/>
                    <a:gd name="connsiteX4" fmla="*/ 19704 w 180536"/>
                    <a:gd name="connsiteY4" fmla="*/ 137159 h 179441"/>
                    <a:gd name="connsiteX5" fmla="*/ 25118 w 180536"/>
                    <a:gd name="connsiteY5" fmla="*/ 155286 h 179441"/>
                    <a:gd name="connsiteX6" fmla="*/ 55605 w 180536"/>
                    <a:gd name="connsiteY6" fmla="*/ 167881 h 179441"/>
                    <a:gd name="connsiteX7" fmla="*/ 58076 w 180536"/>
                    <a:gd name="connsiteY7" fmla="*/ 172177 h 179441"/>
                    <a:gd name="connsiteX8" fmla="*/ 72143 w 180536"/>
                    <a:gd name="connsiteY8" fmla="*/ 177180 h 179441"/>
                    <a:gd name="connsiteX9" fmla="*/ 87033 w 180536"/>
                    <a:gd name="connsiteY9" fmla="*/ 172295 h 179441"/>
                    <a:gd name="connsiteX10" fmla="*/ 110574 w 180536"/>
                    <a:gd name="connsiteY10" fmla="*/ 179240 h 179441"/>
                    <a:gd name="connsiteX11" fmla="*/ 126994 w 180536"/>
                    <a:gd name="connsiteY11" fmla="*/ 163349 h 179441"/>
                    <a:gd name="connsiteX12" fmla="*/ 150536 w 180536"/>
                    <a:gd name="connsiteY12" fmla="*/ 155522 h 179441"/>
                    <a:gd name="connsiteX13" fmla="*/ 152655 w 180536"/>
                    <a:gd name="connsiteY13" fmla="*/ 138336 h 179441"/>
                    <a:gd name="connsiteX14" fmla="*/ 172017 w 180536"/>
                    <a:gd name="connsiteY14" fmla="*/ 122740 h 179441"/>
                    <a:gd name="connsiteX15" fmla="*/ 169722 w 180536"/>
                    <a:gd name="connsiteY15" fmla="*/ 108144 h 179441"/>
                    <a:gd name="connsiteX16" fmla="*/ 174960 w 180536"/>
                    <a:gd name="connsiteY16" fmla="*/ 89841 h 179441"/>
                    <a:gd name="connsiteX17" fmla="*/ 178609 w 180536"/>
                    <a:gd name="connsiteY17" fmla="*/ 70125 h 179441"/>
                    <a:gd name="connsiteX18" fmla="*/ 165308 w 180536"/>
                    <a:gd name="connsiteY18" fmla="*/ 60649 h 179441"/>
                    <a:gd name="connsiteX19" fmla="*/ 166426 w 180536"/>
                    <a:gd name="connsiteY19" fmla="*/ 40757 h 179441"/>
                    <a:gd name="connsiteX20" fmla="*/ 152301 w 180536"/>
                    <a:gd name="connsiteY20" fmla="*/ 27103 h 179441"/>
                    <a:gd name="connsiteX21" fmla="*/ 144356 w 180536"/>
                    <a:gd name="connsiteY21" fmla="*/ 27809 h 179441"/>
                    <a:gd name="connsiteX22" fmla="*/ 119814 w 180536"/>
                    <a:gd name="connsiteY22" fmla="*/ 5503 h 179441"/>
                    <a:gd name="connsiteX23" fmla="*/ 101628 w 180536"/>
                    <a:gd name="connsiteY23" fmla="*/ 7916 h 179441"/>
                    <a:gd name="connsiteX24" fmla="*/ 72201 w 180536"/>
                    <a:gd name="connsiteY24" fmla="*/ 206 h 179441"/>
                    <a:gd name="connsiteX25" fmla="*/ 57841 w 180536"/>
                    <a:gd name="connsiteY25" fmla="*/ 10918 h 179441"/>
                    <a:gd name="connsiteX26" fmla="*/ 49484 w 180536"/>
                    <a:gd name="connsiteY26" fmla="*/ 18745 h 179441"/>
                    <a:gd name="connsiteX27" fmla="*/ 31180 w 180536"/>
                    <a:gd name="connsiteY27" fmla="*/ 18745 h 179441"/>
                    <a:gd name="connsiteX28" fmla="*/ 21293 w 180536"/>
                    <a:gd name="connsiteY28" fmla="*/ 32282 h 179441"/>
                    <a:gd name="connsiteX29" fmla="*/ 19821 w 180536"/>
                    <a:gd name="connsiteY29" fmla="*/ 49938 h 179441"/>
                    <a:gd name="connsiteX30" fmla="*/ 18644 w 180536"/>
                    <a:gd name="connsiteY30" fmla="*/ 54705 h 17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536" h="179441">
                      <a:moveTo>
                        <a:pt x="18644" y="54705"/>
                      </a:moveTo>
                      <a:cubicBezTo>
                        <a:pt x="12759" y="66476"/>
                        <a:pt x="-4250" y="71419"/>
                        <a:pt x="988" y="87192"/>
                      </a:cubicBezTo>
                      <a:cubicBezTo>
                        <a:pt x="2695" y="92607"/>
                        <a:pt x="6874" y="97492"/>
                        <a:pt x="6521" y="103142"/>
                      </a:cubicBezTo>
                      <a:cubicBezTo>
                        <a:pt x="6521" y="110675"/>
                        <a:pt x="-542" y="117737"/>
                        <a:pt x="2048" y="124741"/>
                      </a:cubicBezTo>
                      <a:cubicBezTo>
                        <a:pt x="4637" y="131745"/>
                        <a:pt x="13818" y="132510"/>
                        <a:pt x="19704" y="137159"/>
                      </a:cubicBezTo>
                      <a:cubicBezTo>
                        <a:pt x="26354" y="142574"/>
                        <a:pt x="23117" y="148930"/>
                        <a:pt x="25118" y="155286"/>
                      </a:cubicBezTo>
                      <a:cubicBezTo>
                        <a:pt x="30297" y="172295"/>
                        <a:pt x="48660" y="157287"/>
                        <a:pt x="55605" y="167881"/>
                      </a:cubicBezTo>
                      <a:cubicBezTo>
                        <a:pt x="56546" y="169234"/>
                        <a:pt x="57135" y="170824"/>
                        <a:pt x="58076" y="172177"/>
                      </a:cubicBezTo>
                      <a:cubicBezTo>
                        <a:pt x="61516" y="176267"/>
                        <a:pt x="66893" y="178180"/>
                        <a:pt x="72143" y="177180"/>
                      </a:cubicBezTo>
                      <a:cubicBezTo>
                        <a:pt x="77269" y="176103"/>
                        <a:pt x="82265" y="174467"/>
                        <a:pt x="87033" y="172295"/>
                      </a:cubicBezTo>
                      <a:cubicBezTo>
                        <a:pt x="95919" y="169117"/>
                        <a:pt x="101981" y="181123"/>
                        <a:pt x="110574" y="179240"/>
                      </a:cubicBezTo>
                      <a:cubicBezTo>
                        <a:pt x="118166" y="177592"/>
                        <a:pt x="120285" y="167469"/>
                        <a:pt x="126994" y="163349"/>
                      </a:cubicBezTo>
                      <a:cubicBezTo>
                        <a:pt x="133704" y="159229"/>
                        <a:pt x="146416" y="162996"/>
                        <a:pt x="150536" y="155522"/>
                      </a:cubicBezTo>
                      <a:cubicBezTo>
                        <a:pt x="153478" y="150460"/>
                        <a:pt x="150183" y="143751"/>
                        <a:pt x="152655" y="138336"/>
                      </a:cubicBezTo>
                      <a:cubicBezTo>
                        <a:pt x="156186" y="130568"/>
                        <a:pt x="169310" y="130862"/>
                        <a:pt x="172017" y="122740"/>
                      </a:cubicBezTo>
                      <a:cubicBezTo>
                        <a:pt x="173665" y="117973"/>
                        <a:pt x="170487" y="112911"/>
                        <a:pt x="169722" y="108144"/>
                      </a:cubicBezTo>
                      <a:cubicBezTo>
                        <a:pt x="168922" y="101588"/>
                        <a:pt x="170811" y="94985"/>
                        <a:pt x="174960" y="89841"/>
                      </a:cubicBezTo>
                      <a:cubicBezTo>
                        <a:pt x="179021" y="83955"/>
                        <a:pt x="183023" y="75775"/>
                        <a:pt x="178609" y="70125"/>
                      </a:cubicBezTo>
                      <a:cubicBezTo>
                        <a:pt x="175195" y="65770"/>
                        <a:pt x="168310" y="65240"/>
                        <a:pt x="165308" y="60649"/>
                      </a:cubicBezTo>
                      <a:cubicBezTo>
                        <a:pt x="161659" y="54764"/>
                        <a:pt x="166485" y="47584"/>
                        <a:pt x="166426" y="40757"/>
                      </a:cubicBezTo>
                      <a:cubicBezTo>
                        <a:pt x="166085" y="33180"/>
                        <a:pt x="159888" y="27188"/>
                        <a:pt x="152301" y="27103"/>
                      </a:cubicBezTo>
                      <a:cubicBezTo>
                        <a:pt x="149594" y="27103"/>
                        <a:pt x="147005" y="27985"/>
                        <a:pt x="144356" y="27809"/>
                      </a:cubicBezTo>
                      <a:cubicBezTo>
                        <a:pt x="132997" y="26808"/>
                        <a:pt x="130643" y="9152"/>
                        <a:pt x="119814" y="5503"/>
                      </a:cubicBezTo>
                      <a:cubicBezTo>
                        <a:pt x="113929" y="3561"/>
                        <a:pt x="107690" y="6504"/>
                        <a:pt x="101628" y="7916"/>
                      </a:cubicBezTo>
                      <a:cubicBezTo>
                        <a:pt x="89857" y="10741"/>
                        <a:pt x="83972" y="-1736"/>
                        <a:pt x="72201" y="206"/>
                      </a:cubicBezTo>
                      <a:cubicBezTo>
                        <a:pt x="66251" y="1876"/>
                        <a:pt x="61137" y="5693"/>
                        <a:pt x="57841" y="10918"/>
                      </a:cubicBezTo>
                      <a:cubicBezTo>
                        <a:pt x="55806" y="14228"/>
                        <a:pt x="52920" y="16931"/>
                        <a:pt x="49484" y="18745"/>
                      </a:cubicBezTo>
                      <a:cubicBezTo>
                        <a:pt x="43598" y="20923"/>
                        <a:pt x="37066" y="17333"/>
                        <a:pt x="31180" y="18745"/>
                      </a:cubicBezTo>
                      <a:cubicBezTo>
                        <a:pt x="25639" y="21088"/>
                        <a:pt x="21839" y="26291"/>
                        <a:pt x="21293" y="32282"/>
                      </a:cubicBezTo>
                      <a:cubicBezTo>
                        <a:pt x="20292" y="38167"/>
                        <a:pt x="20881" y="44052"/>
                        <a:pt x="19821" y="49938"/>
                      </a:cubicBezTo>
                      <a:cubicBezTo>
                        <a:pt x="19641" y="51574"/>
                        <a:pt x="19246" y="53175"/>
                        <a:pt x="18644" y="54705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xmlns="" id="{68F11605-ABA1-4189-912D-1EF630E40412}"/>
                    </a:ext>
                  </a:extLst>
                </p:cNvPr>
                <p:cNvSpPr/>
                <p:nvPr/>
              </p:nvSpPr>
              <p:spPr>
                <a:xfrm>
                  <a:off x="6727063" y="2764387"/>
                  <a:ext cx="161835" cy="162348"/>
                </a:xfrm>
                <a:custGeom>
                  <a:avLst/>
                  <a:gdLst>
                    <a:gd name="connsiteX0" fmla="*/ 29473 w 161835"/>
                    <a:gd name="connsiteY0" fmla="*/ 162349 h 162348"/>
                    <a:gd name="connsiteX1" fmla="*/ 30709 w 161835"/>
                    <a:gd name="connsiteY1" fmla="*/ 129567 h 162348"/>
                    <a:gd name="connsiteX2" fmla="*/ 23647 w 161835"/>
                    <a:gd name="connsiteY2" fmla="*/ 126566 h 162348"/>
                    <a:gd name="connsiteX3" fmla="*/ 18468 w 161835"/>
                    <a:gd name="connsiteY3" fmla="*/ 121269 h 162348"/>
                    <a:gd name="connsiteX4" fmla="*/ 24353 w 161835"/>
                    <a:gd name="connsiteY4" fmla="*/ 109498 h 162348"/>
                    <a:gd name="connsiteX5" fmla="*/ 18880 w 161835"/>
                    <a:gd name="connsiteY5" fmla="*/ 90253 h 162348"/>
                    <a:gd name="connsiteX6" fmla="*/ 30651 w 161835"/>
                    <a:gd name="connsiteY6" fmla="*/ 78482 h 162348"/>
                    <a:gd name="connsiteX7" fmla="*/ 31651 w 161835"/>
                    <a:gd name="connsiteY7" fmla="*/ 64357 h 162348"/>
                    <a:gd name="connsiteX8" fmla="*/ 39184 w 161835"/>
                    <a:gd name="connsiteY8" fmla="*/ 60002 h 162348"/>
                    <a:gd name="connsiteX9" fmla="*/ 47954 w 161835"/>
                    <a:gd name="connsiteY9" fmla="*/ 58119 h 162348"/>
                    <a:gd name="connsiteX10" fmla="*/ 56723 w 161835"/>
                    <a:gd name="connsiteY10" fmla="*/ 38697 h 162348"/>
                    <a:gd name="connsiteX11" fmla="*/ 74909 w 161835"/>
                    <a:gd name="connsiteY11" fmla="*/ 32164 h 162348"/>
                    <a:gd name="connsiteX12" fmla="*/ 82383 w 161835"/>
                    <a:gd name="connsiteY12" fmla="*/ 21688 h 162348"/>
                    <a:gd name="connsiteX13" fmla="*/ 89504 w 161835"/>
                    <a:gd name="connsiteY13" fmla="*/ 20511 h 162348"/>
                    <a:gd name="connsiteX14" fmla="*/ 92859 w 161835"/>
                    <a:gd name="connsiteY14" fmla="*/ 23512 h 162348"/>
                    <a:gd name="connsiteX15" fmla="*/ 110686 w 161835"/>
                    <a:gd name="connsiteY15" fmla="*/ 27685 h 162348"/>
                    <a:gd name="connsiteX16" fmla="*/ 111045 w 161835"/>
                    <a:gd name="connsiteY16" fmla="*/ 27456 h 162348"/>
                    <a:gd name="connsiteX17" fmla="*/ 124464 w 161835"/>
                    <a:gd name="connsiteY17" fmla="*/ 24748 h 162348"/>
                    <a:gd name="connsiteX18" fmla="*/ 131467 w 161835"/>
                    <a:gd name="connsiteY18" fmla="*/ 32399 h 162348"/>
                    <a:gd name="connsiteX19" fmla="*/ 139942 w 161835"/>
                    <a:gd name="connsiteY19" fmla="*/ 37696 h 162348"/>
                    <a:gd name="connsiteX20" fmla="*/ 145239 w 161835"/>
                    <a:gd name="connsiteY20" fmla="*/ 35107 h 162348"/>
                    <a:gd name="connsiteX21" fmla="*/ 157363 w 161835"/>
                    <a:gd name="connsiteY21" fmla="*/ 31222 h 162348"/>
                    <a:gd name="connsiteX22" fmla="*/ 161836 w 161835"/>
                    <a:gd name="connsiteY22" fmla="*/ 30693 h 162348"/>
                    <a:gd name="connsiteX23" fmla="*/ 152596 w 161835"/>
                    <a:gd name="connsiteY23" fmla="*/ 27103 h 162348"/>
                    <a:gd name="connsiteX24" fmla="*/ 144650 w 161835"/>
                    <a:gd name="connsiteY24" fmla="*/ 27809 h 162348"/>
                    <a:gd name="connsiteX25" fmla="*/ 120108 w 161835"/>
                    <a:gd name="connsiteY25" fmla="*/ 5503 h 162348"/>
                    <a:gd name="connsiteX26" fmla="*/ 101923 w 161835"/>
                    <a:gd name="connsiteY26" fmla="*/ 7916 h 162348"/>
                    <a:gd name="connsiteX27" fmla="*/ 72496 w 161835"/>
                    <a:gd name="connsiteY27" fmla="*/ 206 h 162348"/>
                    <a:gd name="connsiteX28" fmla="*/ 58135 w 161835"/>
                    <a:gd name="connsiteY28" fmla="*/ 10918 h 162348"/>
                    <a:gd name="connsiteX29" fmla="*/ 49778 w 161835"/>
                    <a:gd name="connsiteY29" fmla="*/ 18745 h 162348"/>
                    <a:gd name="connsiteX30" fmla="*/ 31475 w 161835"/>
                    <a:gd name="connsiteY30" fmla="*/ 18745 h 162348"/>
                    <a:gd name="connsiteX31" fmla="*/ 21587 w 161835"/>
                    <a:gd name="connsiteY31" fmla="*/ 32282 h 162348"/>
                    <a:gd name="connsiteX32" fmla="*/ 20116 w 161835"/>
                    <a:gd name="connsiteY32" fmla="*/ 49938 h 162348"/>
                    <a:gd name="connsiteX33" fmla="*/ 18644 w 161835"/>
                    <a:gd name="connsiteY33" fmla="*/ 54470 h 162348"/>
                    <a:gd name="connsiteX34" fmla="*/ 988 w 161835"/>
                    <a:gd name="connsiteY34" fmla="*/ 86957 h 162348"/>
                    <a:gd name="connsiteX35" fmla="*/ 6521 w 161835"/>
                    <a:gd name="connsiteY35" fmla="*/ 102906 h 162348"/>
                    <a:gd name="connsiteX36" fmla="*/ 2048 w 161835"/>
                    <a:gd name="connsiteY36" fmla="*/ 124506 h 162348"/>
                    <a:gd name="connsiteX37" fmla="*/ 19704 w 161835"/>
                    <a:gd name="connsiteY37" fmla="*/ 136924 h 162348"/>
                    <a:gd name="connsiteX38" fmla="*/ 25118 w 161835"/>
                    <a:gd name="connsiteY38" fmla="*/ 155051 h 162348"/>
                    <a:gd name="connsiteX39" fmla="*/ 29473 w 161835"/>
                    <a:gd name="connsiteY39" fmla="*/ 162349 h 16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61835" h="162348">
                      <a:moveTo>
                        <a:pt x="29473" y="162349"/>
                      </a:moveTo>
                      <a:cubicBezTo>
                        <a:pt x="25354" y="151520"/>
                        <a:pt x="40773" y="136865"/>
                        <a:pt x="30709" y="129567"/>
                      </a:cubicBezTo>
                      <a:cubicBezTo>
                        <a:pt x="28469" y="128319"/>
                        <a:pt x="26102" y="127313"/>
                        <a:pt x="23647" y="126566"/>
                      </a:cubicBezTo>
                      <a:cubicBezTo>
                        <a:pt x="21124" y="125806"/>
                        <a:pt x="19168" y="123805"/>
                        <a:pt x="18468" y="121269"/>
                      </a:cubicBezTo>
                      <a:cubicBezTo>
                        <a:pt x="17879" y="116972"/>
                        <a:pt x="23000" y="114030"/>
                        <a:pt x="24353" y="109498"/>
                      </a:cubicBezTo>
                      <a:cubicBezTo>
                        <a:pt x="26060" y="102847"/>
                        <a:pt x="16938" y="96844"/>
                        <a:pt x="18880" y="90253"/>
                      </a:cubicBezTo>
                      <a:cubicBezTo>
                        <a:pt x="20410" y="84779"/>
                        <a:pt x="28355" y="83485"/>
                        <a:pt x="30651" y="78482"/>
                      </a:cubicBezTo>
                      <a:cubicBezTo>
                        <a:pt x="32946" y="73479"/>
                        <a:pt x="29356" y="68536"/>
                        <a:pt x="31651" y="64357"/>
                      </a:cubicBezTo>
                      <a:cubicBezTo>
                        <a:pt x="33395" y="61862"/>
                        <a:pt x="36153" y="60267"/>
                        <a:pt x="39184" y="60002"/>
                      </a:cubicBezTo>
                      <a:cubicBezTo>
                        <a:pt x="42174" y="59737"/>
                        <a:pt x="45119" y="59107"/>
                        <a:pt x="47954" y="58119"/>
                      </a:cubicBezTo>
                      <a:cubicBezTo>
                        <a:pt x="57194" y="53704"/>
                        <a:pt x="49896" y="43523"/>
                        <a:pt x="56723" y="38697"/>
                      </a:cubicBezTo>
                      <a:cubicBezTo>
                        <a:pt x="63550" y="33871"/>
                        <a:pt x="69671" y="39344"/>
                        <a:pt x="74909" y="32164"/>
                      </a:cubicBezTo>
                      <a:cubicBezTo>
                        <a:pt x="76963" y="28381"/>
                        <a:pt x="79476" y="24863"/>
                        <a:pt x="82383" y="21688"/>
                      </a:cubicBezTo>
                      <a:cubicBezTo>
                        <a:pt x="84343" y="19984"/>
                        <a:pt x="87097" y="19528"/>
                        <a:pt x="89504" y="20511"/>
                      </a:cubicBezTo>
                      <a:cubicBezTo>
                        <a:pt x="90793" y="21301"/>
                        <a:pt x="91929" y="22318"/>
                        <a:pt x="92859" y="23512"/>
                      </a:cubicBezTo>
                      <a:cubicBezTo>
                        <a:pt x="96632" y="29588"/>
                        <a:pt x="104612" y="31457"/>
                        <a:pt x="110686" y="27685"/>
                      </a:cubicBezTo>
                      <a:cubicBezTo>
                        <a:pt x="110809" y="27610"/>
                        <a:pt x="110927" y="27534"/>
                        <a:pt x="111045" y="27456"/>
                      </a:cubicBezTo>
                      <a:cubicBezTo>
                        <a:pt x="114917" y="24658"/>
                        <a:pt x="119808" y="23670"/>
                        <a:pt x="124464" y="24748"/>
                      </a:cubicBezTo>
                      <a:cubicBezTo>
                        <a:pt x="127483" y="26575"/>
                        <a:pt x="129913" y="29231"/>
                        <a:pt x="131467" y="32399"/>
                      </a:cubicBezTo>
                      <a:cubicBezTo>
                        <a:pt x="133115" y="35577"/>
                        <a:pt x="136364" y="37606"/>
                        <a:pt x="139942" y="37696"/>
                      </a:cubicBezTo>
                      <a:cubicBezTo>
                        <a:pt x="141855" y="37172"/>
                        <a:pt x="143650" y="36294"/>
                        <a:pt x="145239" y="35107"/>
                      </a:cubicBezTo>
                      <a:cubicBezTo>
                        <a:pt x="149041" y="33157"/>
                        <a:pt x="153137" y="31845"/>
                        <a:pt x="157363" y="31222"/>
                      </a:cubicBezTo>
                      <a:lnTo>
                        <a:pt x="161836" y="30693"/>
                      </a:lnTo>
                      <a:cubicBezTo>
                        <a:pt x="159328" y="28356"/>
                        <a:pt x="156021" y="27070"/>
                        <a:pt x="152596" y="27103"/>
                      </a:cubicBezTo>
                      <a:cubicBezTo>
                        <a:pt x="149888" y="27103"/>
                        <a:pt x="147299" y="27985"/>
                        <a:pt x="144650" y="27809"/>
                      </a:cubicBezTo>
                      <a:cubicBezTo>
                        <a:pt x="133292" y="26808"/>
                        <a:pt x="130937" y="9152"/>
                        <a:pt x="120108" y="5503"/>
                      </a:cubicBezTo>
                      <a:cubicBezTo>
                        <a:pt x="114223" y="3561"/>
                        <a:pt x="107984" y="6504"/>
                        <a:pt x="101923" y="7916"/>
                      </a:cubicBezTo>
                      <a:cubicBezTo>
                        <a:pt x="90152" y="10741"/>
                        <a:pt x="84266" y="-1736"/>
                        <a:pt x="72496" y="206"/>
                      </a:cubicBezTo>
                      <a:cubicBezTo>
                        <a:pt x="66545" y="1876"/>
                        <a:pt x="61431" y="5693"/>
                        <a:pt x="58135" y="10918"/>
                      </a:cubicBezTo>
                      <a:cubicBezTo>
                        <a:pt x="56100" y="14228"/>
                        <a:pt x="53214" y="16931"/>
                        <a:pt x="49778" y="18745"/>
                      </a:cubicBezTo>
                      <a:cubicBezTo>
                        <a:pt x="43893" y="20923"/>
                        <a:pt x="37360" y="17333"/>
                        <a:pt x="31475" y="18745"/>
                      </a:cubicBezTo>
                      <a:cubicBezTo>
                        <a:pt x="25933" y="21088"/>
                        <a:pt x="22133" y="26291"/>
                        <a:pt x="21587" y="32282"/>
                      </a:cubicBezTo>
                      <a:cubicBezTo>
                        <a:pt x="20587" y="38167"/>
                        <a:pt x="21175" y="44052"/>
                        <a:pt x="20116" y="49938"/>
                      </a:cubicBezTo>
                      <a:cubicBezTo>
                        <a:pt x="19821" y="51503"/>
                        <a:pt x="19327" y="53028"/>
                        <a:pt x="18644" y="54470"/>
                      </a:cubicBezTo>
                      <a:cubicBezTo>
                        <a:pt x="12759" y="66240"/>
                        <a:pt x="-4250" y="71184"/>
                        <a:pt x="988" y="86957"/>
                      </a:cubicBezTo>
                      <a:cubicBezTo>
                        <a:pt x="2695" y="92371"/>
                        <a:pt x="6874" y="97256"/>
                        <a:pt x="6521" y="102906"/>
                      </a:cubicBezTo>
                      <a:cubicBezTo>
                        <a:pt x="6521" y="110440"/>
                        <a:pt x="-542" y="117502"/>
                        <a:pt x="2048" y="124506"/>
                      </a:cubicBezTo>
                      <a:cubicBezTo>
                        <a:pt x="4637" y="131509"/>
                        <a:pt x="13818" y="132274"/>
                        <a:pt x="19704" y="136924"/>
                      </a:cubicBezTo>
                      <a:cubicBezTo>
                        <a:pt x="26354" y="142338"/>
                        <a:pt x="23117" y="148695"/>
                        <a:pt x="25118" y="155051"/>
                      </a:cubicBezTo>
                      <a:cubicBezTo>
                        <a:pt x="25610" y="157940"/>
                        <a:pt x="27163" y="160542"/>
                        <a:pt x="29473" y="162349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xmlns="" id="{E19FE127-E0B6-4A27-B990-17064F9F7578}"/>
                    </a:ext>
                  </a:extLst>
                </p:cNvPr>
                <p:cNvSpPr/>
                <p:nvPr/>
              </p:nvSpPr>
              <p:spPr>
                <a:xfrm>
                  <a:off x="6723583" y="2762030"/>
                  <a:ext cx="186896" cy="184967"/>
                </a:xfrm>
                <a:custGeom>
                  <a:avLst/>
                  <a:gdLst>
                    <a:gd name="connsiteX0" fmla="*/ 111759 w 186896"/>
                    <a:gd name="connsiteY0" fmla="*/ 184775 h 184967"/>
                    <a:gd name="connsiteX1" fmla="*/ 100694 w 186896"/>
                    <a:gd name="connsiteY1" fmla="*/ 180478 h 184967"/>
                    <a:gd name="connsiteX2" fmla="*/ 90924 w 186896"/>
                    <a:gd name="connsiteY2" fmla="*/ 177477 h 184967"/>
                    <a:gd name="connsiteX3" fmla="*/ 87275 w 186896"/>
                    <a:gd name="connsiteY3" fmla="*/ 178948 h 184967"/>
                    <a:gd name="connsiteX4" fmla="*/ 75505 w 186896"/>
                    <a:gd name="connsiteY4" fmla="*/ 182479 h 184967"/>
                    <a:gd name="connsiteX5" fmla="*/ 58614 w 186896"/>
                    <a:gd name="connsiteY5" fmla="*/ 176241 h 184967"/>
                    <a:gd name="connsiteX6" fmla="*/ 57142 w 186896"/>
                    <a:gd name="connsiteY6" fmla="*/ 173769 h 184967"/>
                    <a:gd name="connsiteX7" fmla="*/ 56142 w 186896"/>
                    <a:gd name="connsiteY7" fmla="*/ 171945 h 184967"/>
                    <a:gd name="connsiteX8" fmla="*/ 44783 w 186896"/>
                    <a:gd name="connsiteY8" fmla="*/ 169237 h 184967"/>
                    <a:gd name="connsiteX9" fmla="*/ 25302 w 186896"/>
                    <a:gd name="connsiteY9" fmla="*/ 158526 h 184967"/>
                    <a:gd name="connsiteX10" fmla="*/ 24302 w 186896"/>
                    <a:gd name="connsiteY10" fmla="*/ 151169 h 184967"/>
                    <a:gd name="connsiteX11" fmla="*/ 20771 w 186896"/>
                    <a:gd name="connsiteY11" fmla="*/ 141870 h 184967"/>
                    <a:gd name="connsiteX12" fmla="*/ 14002 w 186896"/>
                    <a:gd name="connsiteY12" fmla="*/ 138104 h 184967"/>
                    <a:gd name="connsiteX13" fmla="*/ 1462 w 186896"/>
                    <a:gd name="connsiteY13" fmla="*/ 120159 h 184967"/>
                    <a:gd name="connsiteX14" fmla="*/ 4115 w 186896"/>
                    <a:gd name="connsiteY14" fmla="*/ 113856 h 184967"/>
                    <a:gd name="connsiteX15" fmla="*/ 6469 w 186896"/>
                    <a:gd name="connsiteY15" fmla="*/ 105558 h 184967"/>
                    <a:gd name="connsiteX16" fmla="*/ 3644 w 186896"/>
                    <a:gd name="connsiteY16" fmla="*/ 96553 h 184967"/>
                    <a:gd name="connsiteX17" fmla="*/ 1055 w 186896"/>
                    <a:gd name="connsiteY17" fmla="*/ 90668 h 184967"/>
                    <a:gd name="connsiteX18" fmla="*/ 10589 w 186896"/>
                    <a:gd name="connsiteY18" fmla="*/ 66184 h 184967"/>
                    <a:gd name="connsiteX19" fmla="*/ 19182 w 186896"/>
                    <a:gd name="connsiteY19" fmla="*/ 55885 h 184967"/>
                    <a:gd name="connsiteX20" fmla="*/ 20417 w 186896"/>
                    <a:gd name="connsiteY20" fmla="*/ 52059 h 184967"/>
                    <a:gd name="connsiteX21" fmla="*/ 21124 w 186896"/>
                    <a:gd name="connsiteY21" fmla="*/ 43467 h 184967"/>
                    <a:gd name="connsiteX22" fmla="*/ 21653 w 186896"/>
                    <a:gd name="connsiteY22" fmla="*/ 34698 h 184967"/>
                    <a:gd name="connsiteX23" fmla="*/ 33424 w 186896"/>
                    <a:gd name="connsiteY23" fmla="*/ 18807 h 184967"/>
                    <a:gd name="connsiteX24" fmla="*/ 43488 w 186896"/>
                    <a:gd name="connsiteY24" fmla="*/ 18807 h 184967"/>
                    <a:gd name="connsiteX25" fmla="*/ 51551 w 186896"/>
                    <a:gd name="connsiteY25" fmla="*/ 18807 h 184967"/>
                    <a:gd name="connsiteX26" fmla="*/ 58319 w 186896"/>
                    <a:gd name="connsiteY26" fmla="*/ 12392 h 184967"/>
                    <a:gd name="connsiteX27" fmla="*/ 74857 w 186896"/>
                    <a:gd name="connsiteY27" fmla="*/ 150 h 184967"/>
                    <a:gd name="connsiteX28" fmla="*/ 91160 w 186896"/>
                    <a:gd name="connsiteY28" fmla="*/ 4506 h 184967"/>
                    <a:gd name="connsiteX29" fmla="*/ 104049 w 186896"/>
                    <a:gd name="connsiteY29" fmla="*/ 7919 h 184967"/>
                    <a:gd name="connsiteX30" fmla="*/ 108110 w 186896"/>
                    <a:gd name="connsiteY30" fmla="*/ 6801 h 184967"/>
                    <a:gd name="connsiteX31" fmla="*/ 123882 w 186896"/>
                    <a:gd name="connsiteY31" fmla="*/ 5565 h 184967"/>
                    <a:gd name="connsiteX32" fmla="*/ 136830 w 186896"/>
                    <a:gd name="connsiteY32" fmla="*/ 17924 h 184967"/>
                    <a:gd name="connsiteX33" fmla="*/ 147718 w 186896"/>
                    <a:gd name="connsiteY33" fmla="*/ 27694 h 184967"/>
                    <a:gd name="connsiteX34" fmla="*/ 151603 w 186896"/>
                    <a:gd name="connsiteY34" fmla="*/ 27341 h 184967"/>
                    <a:gd name="connsiteX35" fmla="*/ 155310 w 186896"/>
                    <a:gd name="connsiteY35" fmla="*/ 26988 h 184967"/>
                    <a:gd name="connsiteX36" fmla="*/ 167081 w 186896"/>
                    <a:gd name="connsiteY36" fmla="*/ 31814 h 184967"/>
                    <a:gd name="connsiteX37" fmla="*/ 172319 w 186896"/>
                    <a:gd name="connsiteY37" fmla="*/ 43585 h 184967"/>
                    <a:gd name="connsiteX38" fmla="*/ 170966 w 186896"/>
                    <a:gd name="connsiteY38" fmla="*/ 51942 h 184967"/>
                    <a:gd name="connsiteX39" fmla="*/ 170966 w 186896"/>
                    <a:gd name="connsiteY39" fmla="*/ 61888 h 184967"/>
                    <a:gd name="connsiteX40" fmla="*/ 176851 w 186896"/>
                    <a:gd name="connsiteY40" fmla="*/ 65831 h 184967"/>
                    <a:gd name="connsiteX41" fmla="*/ 184325 w 186896"/>
                    <a:gd name="connsiteY41" fmla="*/ 71128 h 184967"/>
                    <a:gd name="connsiteX42" fmla="*/ 180794 w 186896"/>
                    <a:gd name="connsiteY42" fmla="*/ 94375 h 184967"/>
                    <a:gd name="connsiteX43" fmla="*/ 176086 w 186896"/>
                    <a:gd name="connsiteY43" fmla="*/ 110560 h 184967"/>
                    <a:gd name="connsiteX44" fmla="*/ 177263 w 186896"/>
                    <a:gd name="connsiteY44" fmla="*/ 114915 h 184967"/>
                    <a:gd name="connsiteX45" fmla="*/ 178263 w 186896"/>
                    <a:gd name="connsiteY45" fmla="*/ 126686 h 184967"/>
                    <a:gd name="connsiteX46" fmla="*/ 166963 w 186896"/>
                    <a:gd name="connsiteY46" fmla="*/ 136515 h 184967"/>
                    <a:gd name="connsiteX47" fmla="*/ 158724 w 186896"/>
                    <a:gd name="connsiteY47" fmla="*/ 142400 h 184967"/>
                    <a:gd name="connsiteX48" fmla="*/ 158077 w 186896"/>
                    <a:gd name="connsiteY48" fmla="*/ 149345 h 184967"/>
                    <a:gd name="connsiteX49" fmla="*/ 156487 w 186896"/>
                    <a:gd name="connsiteY49" fmla="*/ 159821 h 184967"/>
                    <a:gd name="connsiteX50" fmla="*/ 141303 w 186896"/>
                    <a:gd name="connsiteY50" fmla="*/ 166589 h 184967"/>
                    <a:gd name="connsiteX51" fmla="*/ 131651 w 186896"/>
                    <a:gd name="connsiteY51" fmla="*/ 168708 h 184967"/>
                    <a:gd name="connsiteX52" fmla="*/ 125766 w 186896"/>
                    <a:gd name="connsiteY52" fmla="*/ 175476 h 184967"/>
                    <a:gd name="connsiteX53" fmla="*/ 114584 w 186896"/>
                    <a:gd name="connsiteY53" fmla="*/ 184951 h 184967"/>
                    <a:gd name="connsiteX54" fmla="*/ 111759 w 186896"/>
                    <a:gd name="connsiteY54" fmla="*/ 184775 h 184967"/>
                    <a:gd name="connsiteX55" fmla="*/ 93043 w 186896"/>
                    <a:gd name="connsiteY55" fmla="*/ 171238 h 184967"/>
                    <a:gd name="connsiteX56" fmla="*/ 103872 w 186896"/>
                    <a:gd name="connsiteY56" fmla="*/ 175535 h 184967"/>
                    <a:gd name="connsiteX57" fmla="*/ 113053 w 186896"/>
                    <a:gd name="connsiteY57" fmla="*/ 178772 h 184967"/>
                    <a:gd name="connsiteX58" fmla="*/ 120587 w 186896"/>
                    <a:gd name="connsiteY58" fmla="*/ 171709 h 184967"/>
                    <a:gd name="connsiteX59" fmla="*/ 128532 w 186896"/>
                    <a:gd name="connsiteY59" fmla="*/ 163234 h 184967"/>
                    <a:gd name="connsiteX60" fmla="*/ 140656 w 186896"/>
                    <a:gd name="connsiteY60" fmla="*/ 160292 h 184967"/>
                    <a:gd name="connsiteX61" fmla="*/ 151250 w 186896"/>
                    <a:gd name="connsiteY61" fmla="*/ 156466 h 184967"/>
                    <a:gd name="connsiteX62" fmla="*/ 152132 w 186896"/>
                    <a:gd name="connsiteY62" fmla="*/ 149227 h 184967"/>
                    <a:gd name="connsiteX63" fmla="*/ 153251 w 186896"/>
                    <a:gd name="connsiteY63" fmla="*/ 139516 h 184967"/>
                    <a:gd name="connsiteX64" fmla="*/ 164374 w 186896"/>
                    <a:gd name="connsiteY64" fmla="*/ 130570 h 184967"/>
                    <a:gd name="connsiteX65" fmla="*/ 172555 w 186896"/>
                    <a:gd name="connsiteY65" fmla="*/ 124273 h 184967"/>
                    <a:gd name="connsiteX66" fmla="*/ 171495 w 186896"/>
                    <a:gd name="connsiteY66" fmla="*/ 116328 h 184967"/>
                    <a:gd name="connsiteX67" fmla="*/ 170142 w 186896"/>
                    <a:gd name="connsiteY67" fmla="*/ 111031 h 184967"/>
                    <a:gd name="connsiteX68" fmla="*/ 176027 w 186896"/>
                    <a:gd name="connsiteY68" fmla="*/ 90609 h 184967"/>
                    <a:gd name="connsiteX69" fmla="*/ 179735 w 186896"/>
                    <a:gd name="connsiteY69" fmla="*/ 74306 h 184967"/>
                    <a:gd name="connsiteX70" fmla="*/ 174320 w 186896"/>
                    <a:gd name="connsiteY70" fmla="*/ 70716 h 184967"/>
                    <a:gd name="connsiteX71" fmla="*/ 166316 w 186896"/>
                    <a:gd name="connsiteY71" fmla="*/ 64831 h 184967"/>
                    <a:gd name="connsiteX72" fmla="*/ 165786 w 186896"/>
                    <a:gd name="connsiteY72" fmla="*/ 50353 h 184967"/>
                    <a:gd name="connsiteX73" fmla="*/ 166963 w 186896"/>
                    <a:gd name="connsiteY73" fmla="*/ 43408 h 184967"/>
                    <a:gd name="connsiteX74" fmla="*/ 163491 w 186896"/>
                    <a:gd name="connsiteY74" fmla="*/ 35875 h 184967"/>
                    <a:gd name="connsiteX75" fmla="*/ 155840 w 186896"/>
                    <a:gd name="connsiteY75" fmla="*/ 32697 h 184967"/>
                    <a:gd name="connsiteX76" fmla="*/ 152839 w 186896"/>
                    <a:gd name="connsiteY76" fmla="*/ 32697 h 184967"/>
                    <a:gd name="connsiteX77" fmla="*/ 147601 w 186896"/>
                    <a:gd name="connsiteY77" fmla="*/ 33050 h 184967"/>
                    <a:gd name="connsiteX78" fmla="*/ 132299 w 186896"/>
                    <a:gd name="connsiteY78" fmla="*/ 20749 h 184967"/>
                    <a:gd name="connsiteX79" fmla="*/ 122352 w 186896"/>
                    <a:gd name="connsiteY79" fmla="*/ 10685 h 184967"/>
                    <a:gd name="connsiteX80" fmla="*/ 110170 w 186896"/>
                    <a:gd name="connsiteY80" fmla="*/ 11980 h 184967"/>
                    <a:gd name="connsiteX81" fmla="*/ 105755 w 186896"/>
                    <a:gd name="connsiteY81" fmla="*/ 13157 h 184967"/>
                    <a:gd name="connsiteX82" fmla="*/ 88570 w 186896"/>
                    <a:gd name="connsiteY82" fmla="*/ 9155 h 184967"/>
                    <a:gd name="connsiteX83" fmla="*/ 76152 w 186896"/>
                    <a:gd name="connsiteY83" fmla="*/ 5506 h 184967"/>
                    <a:gd name="connsiteX84" fmla="*/ 63675 w 186896"/>
                    <a:gd name="connsiteY84" fmla="*/ 15099 h 184967"/>
                    <a:gd name="connsiteX85" fmla="*/ 54023 w 186896"/>
                    <a:gd name="connsiteY85" fmla="*/ 23810 h 184967"/>
                    <a:gd name="connsiteX86" fmla="*/ 43076 w 186896"/>
                    <a:gd name="connsiteY86" fmla="*/ 24280 h 184967"/>
                    <a:gd name="connsiteX87" fmla="*/ 35484 w 186896"/>
                    <a:gd name="connsiteY87" fmla="*/ 24280 h 184967"/>
                    <a:gd name="connsiteX88" fmla="*/ 27657 w 186896"/>
                    <a:gd name="connsiteY88" fmla="*/ 35463 h 184967"/>
                    <a:gd name="connsiteX89" fmla="*/ 27009 w 186896"/>
                    <a:gd name="connsiteY89" fmla="*/ 43702 h 184967"/>
                    <a:gd name="connsiteX90" fmla="*/ 26185 w 186896"/>
                    <a:gd name="connsiteY90" fmla="*/ 53119 h 184967"/>
                    <a:gd name="connsiteX91" fmla="*/ 24478 w 186896"/>
                    <a:gd name="connsiteY91" fmla="*/ 58416 h 184967"/>
                    <a:gd name="connsiteX92" fmla="*/ 24478 w 186896"/>
                    <a:gd name="connsiteY92" fmla="*/ 58416 h 184967"/>
                    <a:gd name="connsiteX93" fmla="*/ 14768 w 186896"/>
                    <a:gd name="connsiteY93" fmla="*/ 70186 h 184967"/>
                    <a:gd name="connsiteX94" fmla="*/ 6763 w 186896"/>
                    <a:gd name="connsiteY94" fmla="*/ 88608 h 184967"/>
                    <a:gd name="connsiteX95" fmla="*/ 9059 w 186896"/>
                    <a:gd name="connsiteY95" fmla="*/ 93963 h 184967"/>
                    <a:gd name="connsiteX96" fmla="*/ 12472 w 186896"/>
                    <a:gd name="connsiteY96" fmla="*/ 105734 h 184967"/>
                    <a:gd name="connsiteX97" fmla="*/ 9647 w 186896"/>
                    <a:gd name="connsiteY97" fmla="*/ 116210 h 184967"/>
                    <a:gd name="connsiteX98" fmla="*/ 7823 w 186896"/>
                    <a:gd name="connsiteY98" fmla="*/ 126274 h 184967"/>
                    <a:gd name="connsiteX99" fmla="*/ 16533 w 186896"/>
                    <a:gd name="connsiteY99" fmla="*/ 132866 h 184967"/>
                    <a:gd name="connsiteX100" fmla="*/ 24596 w 186896"/>
                    <a:gd name="connsiteY100" fmla="*/ 137397 h 184967"/>
                    <a:gd name="connsiteX101" fmla="*/ 30481 w 186896"/>
                    <a:gd name="connsiteY101" fmla="*/ 151052 h 184967"/>
                    <a:gd name="connsiteX102" fmla="*/ 31188 w 186896"/>
                    <a:gd name="connsiteY102" fmla="*/ 156937 h 184967"/>
                    <a:gd name="connsiteX103" fmla="*/ 44724 w 186896"/>
                    <a:gd name="connsiteY103" fmla="*/ 163470 h 184967"/>
                    <a:gd name="connsiteX104" fmla="*/ 61321 w 186896"/>
                    <a:gd name="connsiteY104" fmla="*/ 168767 h 184967"/>
                    <a:gd name="connsiteX105" fmla="*/ 62675 w 186896"/>
                    <a:gd name="connsiteY105" fmla="*/ 171180 h 184967"/>
                    <a:gd name="connsiteX106" fmla="*/ 63734 w 186896"/>
                    <a:gd name="connsiteY106" fmla="*/ 173004 h 184967"/>
                    <a:gd name="connsiteX107" fmla="*/ 74975 w 186896"/>
                    <a:gd name="connsiteY107" fmla="*/ 176771 h 184967"/>
                    <a:gd name="connsiteX108" fmla="*/ 85451 w 186896"/>
                    <a:gd name="connsiteY108" fmla="*/ 173593 h 184967"/>
                    <a:gd name="connsiteX109" fmla="*/ 89276 w 186896"/>
                    <a:gd name="connsiteY109" fmla="*/ 172062 h 184967"/>
                    <a:gd name="connsiteX110" fmla="*/ 93043 w 186896"/>
                    <a:gd name="connsiteY110" fmla="*/ 171238 h 184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896" h="184967">
                      <a:moveTo>
                        <a:pt x="111759" y="184775"/>
                      </a:moveTo>
                      <a:cubicBezTo>
                        <a:pt x="107733" y="184433"/>
                        <a:pt x="103890" y="182944"/>
                        <a:pt x="100694" y="180478"/>
                      </a:cubicBezTo>
                      <a:cubicBezTo>
                        <a:pt x="96692" y="177889"/>
                        <a:pt x="94044" y="176418"/>
                        <a:pt x="90924" y="177477"/>
                      </a:cubicBezTo>
                      <a:lnTo>
                        <a:pt x="87275" y="178948"/>
                      </a:lnTo>
                      <a:cubicBezTo>
                        <a:pt x="83515" y="180608"/>
                        <a:pt x="79560" y="181791"/>
                        <a:pt x="75505" y="182479"/>
                      </a:cubicBezTo>
                      <a:cubicBezTo>
                        <a:pt x="69160" y="183645"/>
                        <a:pt x="62681" y="181249"/>
                        <a:pt x="58614" y="176241"/>
                      </a:cubicBezTo>
                      <a:cubicBezTo>
                        <a:pt x="58067" y="175452"/>
                        <a:pt x="57576" y="174628"/>
                        <a:pt x="57142" y="173769"/>
                      </a:cubicBezTo>
                      <a:lnTo>
                        <a:pt x="56142" y="171945"/>
                      </a:lnTo>
                      <a:cubicBezTo>
                        <a:pt x="53964" y="168825"/>
                        <a:pt x="50256" y="168884"/>
                        <a:pt x="44783" y="169237"/>
                      </a:cubicBezTo>
                      <a:cubicBezTo>
                        <a:pt x="38074" y="169590"/>
                        <a:pt x="28834" y="170238"/>
                        <a:pt x="25302" y="158526"/>
                      </a:cubicBezTo>
                      <a:cubicBezTo>
                        <a:pt x="24654" y="156125"/>
                        <a:pt x="24318" y="153653"/>
                        <a:pt x="24302" y="151169"/>
                      </a:cubicBezTo>
                      <a:cubicBezTo>
                        <a:pt x="24810" y="147667"/>
                        <a:pt x="23475" y="144154"/>
                        <a:pt x="20771" y="141870"/>
                      </a:cubicBezTo>
                      <a:cubicBezTo>
                        <a:pt x="18682" y="140334"/>
                        <a:pt x="16408" y="139069"/>
                        <a:pt x="14002" y="138104"/>
                      </a:cubicBezTo>
                      <a:cubicBezTo>
                        <a:pt x="5585" y="136615"/>
                        <a:pt x="-29" y="128581"/>
                        <a:pt x="1462" y="120159"/>
                      </a:cubicBezTo>
                      <a:cubicBezTo>
                        <a:pt x="1865" y="117887"/>
                        <a:pt x="2771" y="115733"/>
                        <a:pt x="4115" y="113856"/>
                      </a:cubicBezTo>
                      <a:cubicBezTo>
                        <a:pt x="5420" y="111266"/>
                        <a:pt x="6219" y="108447"/>
                        <a:pt x="6469" y="105558"/>
                      </a:cubicBezTo>
                      <a:cubicBezTo>
                        <a:pt x="6213" y="102385"/>
                        <a:pt x="5247" y="99307"/>
                        <a:pt x="3644" y="96553"/>
                      </a:cubicBezTo>
                      <a:cubicBezTo>
                        <a:pt x="2657" y="94646"/>
                        <a:pt x="1793" y="92680"/>
                        <a:pt x="1055" y="90668"/>
                      </a:cubicBezTo>
                      <a:cubicBezTo>
                        <a:pt x="-2712" y="78897"/>
                        <a:pt x="4350" y="72070"/>
                        <a:pt x="10589" y="66184"/>
                      </a:cubicBezTo>
                      <a:cubicBezTo>
                        <a:pt x="14057" y="63301"/>
                        <a:pt x="16969" y="59810"/>
                        <a:pt x="19182" y="55885"/>
                      </a:cubicBezTo>
                      <a:cubicBezTo>
                        <a:pt x="19752" y="54667"/>
                        <a:pt x="20167" y="53384"/>
                        <a:pt x="20417" y="52059"/>
                      </a:cubicBezTo>
                      <a:cubicBezTo>
                        <a:pt x="20867" y="49217"/>
                        <a:pt x="21103" y="46345"/>
                        <a:pt x="21124" y="43467"/>
                      </a:cubicBezTo>
                      <a:cubicBezTo>
                        <a:pt x="21136" y="40536"/>
                        <a:pt x="21313" y="37608"/>
                        <a:pt x="21653" y="34698"/>
                      </a:cubicBezTo>
                      <a:cubicBezTo>
                        <a:pt x="22385" y="27650"/>
                        <a:pt x="26896" y="21560"/>
                        <a:pt x="33424" y="18807"/>
                      </a:cubicBezTo>
                      <a:cubicBezTo>
                        <a:pt x="36742" y="18101"/>
                        <a:pt x="40171" y="18101"/>
                        <a:pt x="43488" y="18807"/>
                      </a:cubicBezTo>
                      <a:cubicBezTo>
                        <a:pt x="46140" y="19429"/>
                        <a:pt x="48899" y="19429"/>
                        <a:pt x="51551" y="18807"/>
                      </a:cubicBezTo>
                      <a:cubicBezTo>
                        <a:pt x="54341" y="17314"/>
                        <a:pt x="56679" y="15098"/>
                        <a:pt x="58319" y="12392"/>
                      </a:cubicBezTo>
                      <a:cubicBezTo>
                        <a:pt x="62084" y="6365"/>
                        <a:pt x="67995" y="1991"/>
                        <a:pt x="74857" y="150"/>
                      </a:cubicBezTo>
                      <a:cubicBezTo>
                        <a:pt x="80648" y="-515"/>
                        <a:pt x="86475" y="1042"/>
                        <a:pt x="91160" y="4506"/>
                      </a:cubicBezTo>
                      <a:cubicBezTo>
                        <a:pt x="94791" y="7395"/>
                        <a:pt x="99464" y="8633"/>
                        <a:pt x="104049" y="7919"/>
                      </a:cubicBezTo>
                      <a:lnTo>
                        <a:pt x="108110" y="6801"/>
                      </a:lnTo>
                      <a:cubicBezTo>
                        <a:pt x="113112" y="4769"/>
                        <a:pt x="118621" y="4337"/>
                        <a:pt x="123882" y="5565"/>
                      </a:cubicBezTo>
                      <a:cubicBezTo>
                        <a:pt x="129444" y="8143"/>
                        <a:pt x="133994" y="12489"/>
                        <a:pt x="136830" y="17924"/>
                      </a:cubicBezTo>
                      <a:cubicBezTo>
                        <a:pt x="140185" y="22927"/>
                        <a:pt x="143128" y="27282"/>
                        <a:pt x="147718" y="27694"/>
                      </a:cubicBezTo>
                      <a:cubicBezTo>
                        <a:pt x="149025" y="27715"/>
                        <a:pt x="150325" y="27596"/>
                        <a:pt x="151603" y="27341"/>
                      </a:cubicBezTo>
                      <a:cubicBezTo>
                        <a:pt x="152827" y="27136"/>
                        <a:pt x="154069" y="27018"/>
                        <a:pt x="155310" y="26988"/>
                      </a:cubicBezTo>
                      <a:cubicBezTo>
                        <a:pt x="159695" y="27078"/>
                        <a:pt x="163891" y="28798"/>
                        <a:pt x="167081" y="31814"/>
                      </a:cubicBezTo>
                      <a:cubicBezTo>
                        <a:pt x="170306" y="34895"/>
                        <a:pt x="172190" y="39125"/>
                        <a:pt x="172319" y="43585"/>
                      </a:cubicBezTo>
                      <a:cubicBezTo>
                        <a:pt x="172201" y="46415"/>
                        <a:pt x="171742" y="49217"/>
                        <a:pt x="170966" y="51942"/>
                      </a:cubicBezTo>
                      <a:cubicBezTo>
                        <a:pt x="169671" y="55132"/>
                        <a:pt x="169671" y="58698"/>
                        <a:pt x="170966" y="61888"/>
                      </a:cubicBezTo>
                      <a:cubicBezTo>
                        <a:pt x="172555" y="63683"/>
                        <a:pt x="174585" y="65043"/>
                        <a:pt x="176851" y="65831"/>
                      </a:cubicBezTo>
                      <a:cubicBezTo>
                        <a:pt x="179717" y="66997"/>
                        <a:pt x="182277" y="68809"/>
                        <a:pt x="184325" y="71128"/>
                      </a:cubicBezTo>
                      <a:cubicBezTo>
                        <a:pt x="188681" y="76719"/>
                        <a:pt x="187503" y="84547"/>
                        <a:pt x="180794" y="94375"/>
                      </a:cubicBezTo>
                      <a:cubicBezTo>
                        <a:pt x="177069" y="98895"/>
                        <a:pt x="175362" y="104745"/>
                        <a:pt x="176086" y="110560"/>
                      </a:cubicBezTo>
                      <a:cubicBezTo>
                        <a:pt x="176333" y="112049"/>
                        <a:pt x="176727" y="113503"/>
                        <a:pt x="177263" y="114915"/>
                      </a:cubicBezTo>
                      <a:cubicBezTo>
                        <a:pt x="178881" y="118623"/>
                        <a:pt x="179229" y="122761"/>
                        <a:pt x="178263" y="126686"/>
                      </a:cubicBezTo>
                      <a:cubicBezTo>
                        <a:pt x="176033" y="131394"/>
                        <a:pt x="171937" y="134961"/>
                        <a:pt x="166963" y="136515"/>
                      </a:cubicBezTo>
                      <a:cubicBezTo>
                        <a:pt x="163656" y="137539"/>
                        <a:pt x="160766" y="139599"/>
                        <a:pt x="158724" y="142400"/>
                      </a:cubicBezTo>
                      <a:cubicBezTo>
                        <a:pt x="157982" y="144636"/>
                        <a:pt x="157759" y="147008"/>
                        <a:pt x="158077" y="149345"/>
                      </a:cubicBezTo>
                      <a:cubicBezTo>
                        <a:pt x="158630" y="152917"/>
                        <a:pt x="158077" y="156572"/>
                        <a:pt x="156487" y="159821"/>
                      </a:cubicBezTo>
                      <a:cubicBezTo>
                        <a:pt x="152874" y="164470"/>
                        <a:pt x="147177" y="167007"/>
                        <a:pt x="141303" y="166589"/>
                      </a:cubicBezTo>
                      <a:cubicBezTo>
                        <a:pt x="137972" y="166607"/>
                        <a:pt x="134682" y="167325"/>
                        <a:pt x="131651" y="168708"/>
                      </a:cubicBezTo>
                      <a:cubicBezTo>
                        <a:pt x="129232" y="170520"/>
                        <a:pt x="127225" y="172827"/>
                        <a:pt x="125766" y="175476"/>
                      </a:cubicBezTo>
                      <a:cubicBezTo>
                        <a:pt x="123400" y="179961"/>
                        <a:pt x="119392" y="183351"/>
                        <a:pt x="114584" y="184951"/>
                      </a:cubicBezTo>
                      <a:cubicBezTo>
                        <a:pt x="113636" y="184998"/>
                        <a:pt x="112688" y="184940"/>
                        <a:pt x="111759" y="184775"/>
                      </a:cubicBezTo>
                      <a:close/>
                      <a:moveTo>
                        <a:pt x="93043" y="171238"/>
                      </a:moveTo>
                      <a:cubicBezTo>
                        <a:pt x="96992" y="171592"/>
                        <a:pt x="100759" y="173081"/>
                        <a:pt x="103872" y="175535"/>
                      </a:cubicBezTo>
                      <a:cubicBezTo>
                        <a:pt x="106403" y="177754"/>
                        <a:pt x="109693" y="178907"/>
                        <a:pt x="113053" y="178772"/>
                      </a:cubicBezTo>
                      <a:cubicBezTo>
                        <a:pt x="116173" y="178124"/>
                        <a:pt x="118233" y="175123"/>
                        <a:pt x="120587" y="171709"/>
                      </a:cubicBezTo>
                      <a:cubicBezTo>
                        <a:pt x="122582" y="168337"/>
                        <a:pt x="125295" y="165441"/>
                        <a:pt x="128532" y="163234"/>
                      </a:cubicBezTo>
                      <a:cubicBezTo>
                        <a:pt x="132299" y="161351"/>
                        <a:pt x="136442" y="160345"/>
                        <a:pt x="140656" y="160292"/>
                      </a:cubicBezTo>
                      <a:cubicBezTo>
                        <a:pt x="146188" y="159762"/>
                        <a:pt x="149660" y="159291"/>
                        <a:pt x="151250" y="156466"/>
                      </a:cubicBezTo>
                      <a:cubicBezTo>
                        <a:pt x="152203" y="154183"/>
                        <a:pt x="152509" y="151675"/>
                        <a:pt x="152132" y="149227"/>
                      </a:cubicBezTo>
                      <a:cubicBezTo>
                        <a:pt x="151691" y="145949"/>
                        <a:pt x="152073" y="142612"/>
                        <a:pt x="153251" y="139516"/>
                      </a:cubicBezTo>
                      <a:cubicBezTo>
                        <a:pt x="155787" y="135320"/>
                        <a:pt x="159730" y="132148"/>
                        <a:pt x="164374" y="130570"/>
                      </a:cubicBezTo>
                      <a:cubicBezTo>
                        <a:pt x="168199" y="128805"/>
                        <a:pt x="171554" y="127216"/>
                        <a:pt x="172555" y="124273"/>
                      </a:cubicBezTo>
                      <a:cubicBezTo>
                        <a:pt x="173014" y="121578"/>
                        <a:pt x="172649" y="118806"/>
                        <a:pt x="171495" y="116328"/>
                      </a:cubicBezTo>
                      <a:cubicBezTo>
                        <a:pt x="170918" y="114597"/>
                        <a:pt x="170465" y="112826"/>
                        <a:pt x="170142" y="111031"/>
                      </a:cubicBezTo>
                      <a:cubicBezTo>
                        <a:pt x="169259" y="103710"/>
                        <a:pt x="171383" y="96341"/>
                        <a:pt x="176027" y="90609"/>
                      </a:cubicBezTo>
                      <a:cubicBezTo>
                        <a:pt x="179499" y="85488"/>
                        <a:pt x="182972" y="78485"/>
                        <a:pt x="179735" y="74306"/>
                      </a:cubicBezTo>
                      <a:cubicBezTo>
                        <a:pt x="178216" y="72729"/>
                        <a:pt x="176368" y="71505"/>
                        <a:pt x="174320" y="70716"/>
                      </a:cubicBezTo>
                      <a:cubicBezTo>
                        <a:pt x="171166" y="69521"/>
                        <a:pt x="168399" y="67485"/>
                        <a:pt x="166316" y="64831"/>
                      </a:cubicBezTo>
                      <a:cubicBezTo>
                        <a:pt x="164074" y="60305"/>
                        <a:pt x="163885" y="55032"/>
                        <a:pt x="165786" y="50353"/>
                      </a:cubicBezTo>
                      <a:cubicBezTo>
                        <a:pt x="166440" y="48087"/>
                        <a:pt x="166834" y="45762"/>
                        <a:pt x="166963" y="43408"/>
                      </a:cubicBezTo>
                      <a:cubicBezTo>
                        <a:pt x="166852" y="40535"/>
                        <a:pt x="165604" y="37825"/>
                        <a:pt x="163491" y="35875"/>
                      </a:cubicBezTo>
                      <a:cubicBezTo>
                        <a:pt x="161496" y="33797"/>
                        <a:pt x="158724" y="32645"/>
                        <a:pt x="155840" y="32697"/>
                      </a:cubicBezTo>
                      <a:cubicBezTo>
                        <a:pt x="154840" y="32638"/>
                        <a:pt x="153839" y="32638"/>
                        <a:pt x="152839" y="32697"/>
                      </a:cubicBezTo>
                      <a:cubicBezTo>
                        <a:pt x="151120" y="33054"/>
                        <a:pt x="149354" y="33173"/>
                        <a:pt x="147601" y="33050"/>
                      </a:cubicBezTo>
                      <a:cubicBezTo>
                        <a:pt x="140126" y="32461"/>
                        <a:pt x="135830" y="26223"/>
                        <a:pt x="132299" y="20749"/>
                      </a:cubicBezTo>
                      <a:cubicBezTo>
                        <a:pt x="129297" y="16276"/>
                        <a:pt x="126413" y="12039"/>
                        <a:pt x="122352" y="10685"/>
                      </a:cubicBezTo>
                      <a:cubicBezTo>
                        <a:pt x="118256" y="9890"/>
                        <a:pt x="114013" y="10341"/>
                        <a:pt x="110170" y="11980"/>
                      </a:cubicBezTo>
                      <a:lnTo>
                        <a:pt x="105755" y="13157"/>
                      </a:lnTo>
                      <a:cubicBezTo>
                        <a:pt x="99717" y="14271"/>
                        <a:pt x="93490" y="12820"/>
                        <a:pt x="88570" y="9155"/>
                      </a:cubicBezTo>
                      <a:cubicBezTo>
                        <a:pt x="85045" y="6411"/>
                        <a:pt x="80601" y="5106"/>
                        <a:pt x="76152" y="5506"/>
                      </a:cubicBezTo>
                      <a:cubicBezTo>
                        <a:pt x="70949" y="7047"/>
                        <a:pt x="66500" y="10466"/>
                        <a:pt x="63675" y="15099"/>
                      </a:cubicBezTo>
                      <a:cubicBezTo>
                        <a:pt x="61339" y="18851"/>
                        <a:pt x="57994" y="21870"/>
                        <a:pt x="54023" y="23810"/>
                      </a:cubicBezTo>
                      <a:cubicBezTo>
                        <a:pt x="50469" y="24870"/>
                        <a:pt x="46708" y="25031"/>
                        <a:pt x="43076" y="24280"/>
                      </a:cubicBezTo>
                      <a:cubicBezTo>
                        <a:pt x="40570" y="23781"/>
                        <a:pt x="37990" y="23781"/>
                        <a:pt x="35484" y="24280"/>
                      </a:cubicBezTo>
                      <a:cubicBezTo>
                        <a:pt x="31049" y="26323"/>
                        <a:pt x="28058" y="30596"/>
                        <a:pt x="27657" y="35463"/>
                      </a:cubicBezTo>
                      <a:cubicBezTo>
                        <a:pt x="27256" y="38192"/>
                        <a:pt x="27040" y="40942"/>
                        <a:pt x="27009" y="43702"/>
                      </a:cubicBezTo>
                      <a:cubicBezTo>
                        <a:pt x="26964" y="46857"/>
                        <a:pt x="26689" y="50005"/>
                        <a:pt x="26185" y="53119"/>
                      </a:cubicBezTo>
                      <a:cubicBezTo>
                        <a:pt x="25877" y="54955"/>
                        <a:pt x="25302" y="56744"/>
                        <a:pt x="24478" y="58416"/>
                      </a:cubicBezTo>
                      <a:lnTo>
                        <a:pt x="24478" y="58416"/>
                      </a:lnTo>
                      <a:cubicBezTo>
                        <a:pt x="22002" y="62912"/>
                        <a:pt x="18709" y="66902"/>
                        <a:pt x="14768" y="70186"/>
                      </a:cubicBezTo>
                      <a:cubicBezTo>
                        <a:pt x="8176" y="76484"/>
                        <a:pt x="4233" y="80721"/>
                        <a:pt x="6763" y="88608"/>
                      </a:cubicBezTo>
                      <a:cubicBezTo>
                        <a:pt x="7425" y="90438"/>
                        <a:pt x="8191" y="92221"/>
                        <a:pt x="9059" y="93963"/>
                      </a:cubicBezTo>
                      <a:cubicBezTo>
                        <a:pt x="11133" y="97553"/>
                        <a:pt x="12304" y="101591"/>
                        <a:pt x="12472" y="105734"/>
                      </a:cubicBezTo>
                      <a:cubicBezTo>
                        <a:pt x="12259" y="109383"/>
                        <a:pt x="11297" y="112950"/>
                        <a:pt x="9647" y="116210"/>
                      </a:cubicBezTo>
                      <a:cubicBezTo>
                        <a:pt x="7845" y="119235"/>
                        <a:pt x="7197" y="122808"/>
                        <a:pt x="7823" y="126274"/>
                      </a:cubicBezTo>
                      <a:cubicBezTo>
                        <a:pt x="9000" y="129452"/>
                        <a:pt x="12472" y="131041"/>
                        <a:pt x="16533" y="132866"/>
                      </a:cubicBezTo>
                      <a:cubicBezTo>
                        <a:pt x="19414" y="134002"/>
                        <a:pt x="22127" y="135526"/>
                        <a:pt x="24596" y="137397"/>
                      </a:cubicBezTo>
                      <a:cubicBezTo>
                        <a:pt x="28715" y="140682"/>
                        <a:pt x="30922" y="145802"/>
                        <a:pt x="30481" y="151052"/>
                      </a:cubicBezTo>
                      <a:cubicBezTo>
                        <a:pt x="30444" y="153035"/>
                        <a:pt x="30682" y="155018"/>
                        <a:pt x="31188" y="156937"/>
                      </a:cubicBezTo>
                      <a:cubicBezTo>
                        <a:pt x="33306" y="163882"/>
                        <a:pt x="37073" y="163941"/>
                        <a:pt x="44724" y="163470"/>
                      </a:cubicBezTo>
                      <a:cubicBezTo>
                        <a:pt x="50256" y="163117"/>
                        <a:pt x="57142" y="162646"/>
                        <a:pt x="61321" y="168767"/>
                      </a:cubicBezTo>
                      <a:cubicBezTo>
                        <a:pt x="61792" y="169532"/>
                        <a:pt x="62263" y="170356"/>
                        <a:pt x="62675" y="171180"/>
                      </a:cubicBezTo>
                      <a:cubicBezTo>
                        <a:pt x="62983" y="171815"/>
                        <a:pt x="63337" y="172421"/>
                        <a:pt x="63734" y="173004"/>
                      </a:cubicBezTo>
                      <a:cubicBezTo>
                        <a:pt x="66529" y="176194"/>
                        <a:pt x="70826" y="177630"/>
                        <a:pt x="74975" y="176771"/>
                      </a:cubicBezTo>
                      <a:cubicBezTo>
                        <a:pt x="78583" y="176141"/>
                        <a:pt x="82102" y="175070"/>
                        <a:pt x="85451" y="173593"/>
                      </a:cubicBezTo>
                      <a:lnTo>
                        <a:pt x="89276" y="172062"/>
                      </a:lnTo>
                      <a:cubicBezTo>
                        <a:pt x="90489" y="171609"/>
                        <a:pt x="91754" y="171333"/>
                        <a:pt x="93043" y="17123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" name="Graphic 6">
                <a:extLst>
                  <a:ext uri="{FF2B5EF4-FFF2-40B4-BE49-F238E27FC236}">
                    <a16:creationId xmlns:a16="http://schemas.microsoft.com/office/drawing/2014/main" xmlns="" id="{0AA0793A-3D4B-4E87-BC77-BE70EAB34AB0}"/>
                  </a:ext>
                </a:extLst>
              </p:cNvPr>
              <p:cNvGrpSpPr/>
              <p:nvPr/>
            </p:nvGrpSpPr>
            <p:grpSpPr>
              <a:xfrm>
                <a:off x="6377947" y="3389109"/>
                <a:ext cx="186078" cy="183274"/>
                <a:chOff x="6377947" y="3389109"/>
                <a:chExt cx="186078" cy="183274"/>
              </a:xfrm>
            </p:grpSpPr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xmlns="" id="{601F6A55-3CE0-4FDB-BBB6-C53838B1DCC3}"/>
                    </a:ext>
                  </a:extLst>
                </p:cNvPr>
                <p:cNvSpPr/>
                <p:nvPr/>
              </p:nvSpPr>
              <p:spPr>
                <a:xfrm>
                  <a:off x="6380778" y="3392086"/>
                  <a:ext cx="180100" cy="177431"/>
                </a:xfrm>
                <a:custGeom>
                  <a:avLst/>
                  <a:gdLst>
                    <a:gd name="connsiteX0" fmla="*/ 16750 w 180100"/>
                    <a:gd name="connsiteY0" fmla="*/ 58742 h 177431"/>
                    <a:gd name="connsiteX1" fmla="*/ 1330 w 180100"/>
                    <a:gd name="connsiteY1" fmla="*/ 92407 h 177431"/>
                    <a:gd name="connsiteX2" fmla="*/ 8098 w 180100"/>
                    <a:gd name="connsiteY2" fmla="*/ 107944 h 177431"/>
                    <a:gd name="connsiteX3" fmla="*/ 5215 w 180100"/>
                    <a:gd name="connsiteY3" fmla="*/ 129838 h 177431"/>
                    <a:gd name="connsiteX4" fmla="*/ 23754 w 180100"/>
                    <a:gd name="connsiteY4" fmla="*/ 140902 h 177431"/>
                    <a:gd name="connsiteX5" fmla="*/ 30522 w 180100"/>
                    <a:gd name="connsiteY5" fmla="*/ 158558 h 177431"/>
                    <a:gd name="connsiteX6" fmla="*/ 61832 w 180100"/>
                    <a:gd name="connsiteY6" fmla="*/ 168916 h 177431"/>
                    <a:gd name="connsiteX7" fmla="*/ 64598 w 180100"/>
                    <a:gd name="connsiteY7" fmla="*/ 172977 h 177431"/>
                    <a:gd name="connsiteX8" fmla="*/ 78958 w 180100"/>
                    <a:gd name="connsiteY8" fmla="*/ 176921 h 177431"/>
                    <a:gd name="connsiteX9" fmla="*/ 93495 w 180100"/>
                    <a:gd name="connsiteY9" fmla="*/ 171035 h 177431"/>
                    <a:gd name="connsiteX10" fmla="*/ 117684 w 180100"/>
                    <a:gd name="connsiteY10" fmla="*/ 176155 h 177431"/>
                    <a:gd name="connsiteX11" fmla="*/ 132810 w 180100"/>
                    <a:gd name="connsiteY11" fmla="*/ 159147 h 177431"/>
                    <a:gd name="connsiteX12" fmla="*/ 155998 w 180100"/>
                    <a:gd name="connsiteY12" fmla="*/ 149612 h 177431"/>
                    <a:gd name="connsiteX13" fmla="*/ 156822 w 180100"/>
                    <a:gd name="connsiteY13" fmla="*/ 132309 h 177431"/>
                    <a:gd name="connsiteX14" fmla="*/ 175067 w 180100"/>
                    <a:gd name="connsiteY14" fmla="*/ 115359 h 177431"/>
                    <a:gd name="connsiteX15" fmla="*/ 171653 w 180100"/>
                    <a:gd name="connsiteY15" fmla="*/ 100940 h 177431"/>
                    <a:gd name="connsiteX16" fmla="*/ 175538 w 180100"/>
                    <a:gd name="connsiteY16" fmla="*/ 82284 h 177431"/>
                    <a:gd name="connsiteX17" fmla="*/ 177715 w 180100"/>
                    <a:gd name="connsiteY17" fmla="*/ 62332 h 177431"/>
                    <a:gd name="connsiteX18" fmla="*/ 163767 w 180100"/>
                    <a:gd name="connsiteY18" fmla="*/ 53857 h 177431"/>
                    <a:gd name="connsiteX19" fmla="*/ 163414 w 180100"/>
                    <a:gd name="connsiteY19" fmla="*/ 33965 h 177431"/>
                    <a:gd name="connsiteX20" fmla="*/ 148347 w 180100"/>
                    <a:gd name="connsiteY20" fmla="*/ 21370 h 177431"/>
                    <a:gd name="connsiteX21" fmla="*/ 140461 w 180100"/>
                    <a:gd name="connsiteY21" fmla="*/ 22665 h 177431"/>
                    <a:gd name="connsiteX22" fmla="*/ 114388 w 180100"/>
                    <a:gd name="connsiteY22" fmla="*/ 2242 h 177431"/>
                    <a:gd name="connsiteX23" fmla="*/ 96379 w 180100"/>
                    <a:gd name="connsiteY23" fmla="*/ 5950 h 177431"/>
                    <a:gd name="connsiteX24" fmla="*/ 66481 w 180100"/>
                    <a:gd name="connsiteY24" fmla="*/ 418 h 177431"/>
                    <a:gd name="connsiteX25" fmla="*/ 53004 w 180100"/>
                    <a:gd name="connsiteY25" fmla="*/ 12189 h 177431"/>
                    <a:gd name="connsiteX26" fmla="*/ 45176 w 180100"/>
                    <a:gd name="connsiteY26" fmla="*/ 20546 h 177431"/>
                    <a:gd name="connsiteX27" fmla="*/ 26932 w 180100"/>
                    <a:gd name="connsiteY27" fmla="*/ 22253 h 177431"/>
                    <a:gd name="connsiteX28" fmla="*/ 18104 w 180100"/>
                    <a:gd name="connsiteY28" fmla="*/ 36437 h 177431"/>
                    <a:gd name="connsiteX29" fmla="*/ 18104 w 180100"/>
                    <a:gd name="connsiteY29" fmla="*/ 54093 h 177431"/>
                    <a:gd name="connsiteX30" fmla="*/ 16750 w 180100"/>
                    <a:gd name="connsiteY30" fmla="*/ 58742 h 17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100" h="177431">
                      <a:moveTo>
                        <a:pt x="16750" y="58742"/>
                      </a:moveTo>
                      <a:cubicBezTo>
                        <a:pt x="11924" y="71102"/>
                        <a:pt x="-4791" y="77046"/>
                        <a:pt x="1330" y="92407"/>
                      </a:cubicBezTo>
                      <a:cubicBezTo>
                        <a:pt x="3449" y="97703"/>
                        <a:pt x="7686" y="102294"/>
                        <a:pt x="8098" y="107944"/>
                      </a:cubicBezTo>
                      <a:cubicBezTo>
                        <a:pt x="8569" y="115418"/>
                        <a:pt x="2213" y="123011"/>
                        <a:pt x="5215" y="129838"/>
                      </a:cubicBezTo>
                      <a:cubicBezTo>
                        <a:pt x="8216" y="136665"/>
                        <a:pt x="17692" y="136665"/>
                        <a:pt x="23754" y="140902"/>
                      </a:cubicBezTo>
                      <a:cubicBezTo>
                        <a:pt x="30757" y="145787"/>
                        <a:pt x="28050" y="152143"/>
                        <a:pt x="30522" y="158558"/>
                      </a:cubicBezTo>
                      <a:cubicBezTo>
                        <a:pt x="36937" y="175096"/>
                        <a:pt x="54063" y="158852"/>
                        <a:pt x="61832" y="168916"/>
                      </a:cubicBezTo>
                      <a:cubicBezTo>
                        <a:pt x="62832" y="170211"/>
                        <a:pt x="63539" y="171683"/>
                        <a:pt x="64598" y="172977"/>
                      </a:cubicBezTo>
                      <a:cubicBezTo>
                        <a:pt x="68311" y="176809"/>
                        <a:pt x="73811" y="178315"/>
                        <a:pt x="78958" y="176921"/>
                      </a:cubicBezTo>
                      <a:cubicBezTo>
                        <a:pt x="84003" y="175490"/>
                        <a:pt x="88877" y="173519"/>
                        <a:pt x="93495" y="171035"/>
                      </a:cubicBezTo>
                      <a:cubicBezTo>
                        <a:pt x="102088" y="167151"/>
                        <a:pt x="109033" y="178686"/>
                        <a:pt x="117684" y="176155"/>
                      </a:cubicBezTo>
                      <a:cubicBezTo>
                        <a:pt x="125100" y="173978"/>
                        <a:pt x="126453" y="163561"/>
                        <a:pt x="132810" y="159147"/>
                      </a:cubicBezTo>
                      <a:cubicBezTo>
                        <a:pt x="139166" y="154733"/>
                        <a:pt x="152173" y="157322"/>
                        <a:pt x="155998" y="149612"/>
                      </a:cubicBezTo>
                      <a:cubicBezTo>
                        <a:pt x="158529" y="144316"/>
                        <a:pt x="154762" y="137842"/>
                        <a:pt x="156822" y="132309"/>
                      </a:cubicBezTo>
                      <a:cubicBezTo>
                        <a:pt x="159824" y="124305"/>
                        <a:pt x="172948" y="123599"/>
                        <a:pt x="175067" y="115359"/>
                      </a:cubicBezTo>
                      <a:cubicBezTo>
                        <a:pt x="176303" y="110416"/>
                        <a:pt x="172771" y="105590"/>
                        <a:pt x="171653" y="100940"/>
                      </a:cubicBezTo>
                      <a:cubicBezTo>
                        <a:pt x="170409" y="94455"/>
                        <a:pt x="171807" y="87734"/>
                        <a:pt x="175538" y="82284"/>
                      </a:cubicBezTo>
                      <a:cubicBezTo>
                        <a:pt x="179128" y="76398"/>
                        <a:pt x="182541" y="67688"/>
                        <a:pt x="177715" y="62332"/>
                      </a:cubicBezTo>
                      <a:cubicBezTo>
                        <a:pt x="174007" y="58271"/>
                        <a:pt x="167063" y="58271"/>
                        <a:pt x="163767" y="53857"/>
                      </a:cubicBezTo>
                      <a:cubicBezTo>
                        <a:pt x="159706" y="48384"/>
                        <a:pt x="163767" y="40733"/>
                        <a:pt x="163414" y="33965"/>
                      </a:cubicBezTo>
                      <a:cubicBezTo>
                        <a:pt x="162551" y="26420"/>
                        <a:pt x="155923" y="20882"/>
                        <a:pt x="148347" y="21370"/>
                      </a:cubicBezTo>
                      <a:cubicBezTo>
                        <a:pt x="145699" y="21370"/>
                        <a:pt x="143109" y="22665"/>
                        <a:pt x="140461" y="22665"/>
                      </a:cubicBezTo>
                      <a:cubicBezTo>
                        <a:pt x="129102" y="22665"/>
                        <a:pt x="125394" y="5009"/>
                        <a:pt x="114388" y="2242"/>
                      </a:cubicBezTo>
                      <a:cubicBezTo>
                        <a:pt x="108503" y="712"/>
                        <a:pt x="102618" y="4126"/>
                        <a:pt x="96379" y="5950"/>
                      </a:cubicBezTo>
                      <a:cubicBezTo>
                        <a:pt x="84608" y="9658"/>
                        <a:pt x="78252" y="-2348"/>
                        <a:pt x="66481" y="418"/>
                      </a:cubicBezTo>
                      <a:cubicBezTo>
                        <a:pt x="60671" y="2513"/>
                        <a:pt x="55860" y="6715"/>
                        <a:pt x="53004" y="12189"/>
                      </a:cubicBezTo>
                      <a:cubicBezTo>
                        <a:pt x="51219" y="15644"/>
                        <a:pt x="48509" y="18539"/>
                        <a:pt x="45176" y="20546"/>
                      </a:cubicBezTo>
                      <a:cubicBezTo>
                        <a:pt x="39291" y="23136"/>
                        <a:pt x="32699" y="20075"/>
                        <a:pt x="26932" y="22253"/>
                      </a:cubicBezTo>
                      <a:cubicBezTo>
                        <a:pt x="21569" y="24960"/>
                        <a:pt x="18164" y="30428"/>
                        <a:pt x="18104" y="36437"/>
                      </a:cubicBezTo>
                      <a:cubicBezTo>
                        <a:pt x="17515" y="42322"/>
                        <a:pt x="18574" y="48207"/>
                        <a:pt x="18104" y="54093"/>
                      </a:cubicBezTo>
                      <a:cubicBezTo>
                        <a:pt x="17868" y="55699"/>
                        <a:pt x="17413" y="57259"/>
                        <a:pt x="16750" y="5874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xmlns="" id="{574F03E8-4A16-4A0F-8705-686D003E1A80}"/>
                    </a:ext>
                  </a:extLst>
                </p:cNvPr>
                <p:cNvSpPr/>
                <p:nvPr/>
              </p:nvSpPr>
              <p:spPr>
                <a:xfrm>
                  <a:off x="6380955" y="3392380"/>
                  <a:ext cx="157645" cy="164914"/>
                </a:xfrm>
                <a:custGeom>
                  <a:avLst/>
                  <a:gdLst>
                    <a:gd name="connsiteX0" fmla="*/ 35760 w 157645"/>
                    <a:gd name="connsiteY0" fmla="*/ 164914 h 164914"/>
                    <a:gd name="connsiteX1" fmla="*/ 34583 w 157645"/>
                    <a:gd name="connsiteY1" fmla="*/ 132133 h 164914"/>
                    <a:gd name="connsiteX2" fmla="*/ 27285 w 157645"/>
                    <a:gd name="connsiteY2" fmla="*/ 129602 h 164914"/>
                    <a:gd name="connsiteX3" fmla="*/ 21753 w 157645"/>
                    <a:gd name="connsiteY3" fmla="*/ 124717 h 164914"/>
                    <a:gd name="connsiteX4" fmla="*/ 26520 w 157645"/>
                    <a:gd name="connsiteY4" fmla="*/ 112946 h 164914"/>
                    <a:gd name="connsiteX5" fmla="*/ 19634 w 157645"/>
                    <a:gd name="connsiteY5" fmla="*/ 94113 h 164914"/>
                    <a:gd name="connsiteX6" fmla="*/ 30286 w 157645"/>
                    <a:gd name="connsiteY6" fmla="*/ 81283 h 164914"/>
                    <a:gd name="connsiteX7" fmla="*/ 30286 w 157645"/>
                    <a:gd name="connsiteY7" fmla="*/ 67158 h 164914"/>
                    <a:gd name="connsiteX8" fmla="*/ 37467 w 157645"/>
                    <a:gd name="connsiteY8" fmla="*/ 62273 h 164914"/>
                    <a:gd name="connsiteX9" fmla="*/ 46059 w 157645"/>
                    <a:gd name="connsiteY9" fmla="*/ 59743 h 164914"/>
                    <a:gd name="connsiteX10" fmla="*/ 53416 w 157645"/>
                    <a:gd name="connsiteY10" fmla="*/ 39732 h 164914"/>
                    <a:gd name="connsiteX11" fmla="*/ 71072 w 157645"/>
                    <a:gd name="connsiteY11" fmla="*/ 31905 h 164914"/>
                    <a:gd name="connsiteX12" fmla="*/ 77781 w 157645"/>
                    <a:gd name="connsiteY12" fmla="*/ 20899 h 164914"/>
                    <a:gd name="connsiteX13" fmla="*/ 84844 w 157645"/>
                    <a:gd name="connsiteY13" fmla="*/ 19192 h 164914"/>
                    <a:gd name="connsiteX14" fmla="*/ 88375 w 157645"/>
                    <a:gd name="connsiteY14" fmla="*/ 21900 h 164914"/>
                    <a:gd name="connsiteX15" fmla="*/ 106637 w 157645"/>
                    <a:gd name="connsiteY15" fmla="*/ 24713 h 164914"/>
                    <a:gd name="connsiteX16" fmla="*/ 106855 w 157645"/>
                    <a:gd name="connsiteY16" fmla="*/ 24548 h 164914"/>
                    <a:gd name="connsiteX17" fmla="*/ 119980 w 157645"/>
                    <a:gd name="connsiteY17" fmla="*/ 20840 h 164914"/>
                    <a:gd name="connsiteX18" fmla="*/ 127513 w 157645"/>
                    <a:gd name="connsiteY18" fmla="*/ 28197 h 164914"/>
                    <a:gd name="connsiteX19" fmla="*/ 136341 w 157645"/>
                    <a:gd name="connsiteY19" fmla="*/ 32846 h 164914"/>
                    <a:gd name="connsiteX20" fmla="*/ 141402 w 157645"/>
                    <a:gd name="connsiteY20" fmla="*/ 29904 h 164914"/>
                    <a:gd name="connsiteX21" fmla="*/ 153173 w 157645"/>
                    <a:gd name="connsiteY21" fmla="*/ 25196 h 164914"/>
                    <a:gd name="connsiteX22" fmla="*/ 157646 w 157645"/>
                    <a:gd name="connsiteY22" fmla="*/ 24254 h 164914"/>
                    <a:gd name="connsiteX23" fmla="*/ 148171 w 157645"/>
                    <a:gd name="connsiteY23" fmla="*/ 21370 h 164914"/>
                    <a:gd name="connsiteX24" fmla="*/ 140284 w 157645"/>
                    <a:gd name="connsiteY24" fmla="*/ 22665 h 164914"/>
                    <a:gd name="connsiteX25" fmla="*/ 114212 w 157645"/>
                    <a:gd name="connsiteY25" fmla="*/ 2242 h 164914"/>
                    <a:gd name="connsiteX26" fmla="*/ 96203 w 157645"/>
                    <a:gd name="connsiteY26" fmla="*/ 5950 h 164914"/>
                    <a:gd name="connsiteX27" fmla="*/ 66305 w 157645"/>
                    <a:gd name="connsiteY27" fmla="*/ 418 h 164914"/>
                    <a:gd name="connsiteX28" fmla="*/ 52827 w 157645"/>
                    <a:gd name="connsiteY28" fmla="*/ 12189 h 164914"/>
                    <a:gd name="connsiteX29" fmla="*/ 45000 w 157645"/>
                    <a:gd name="connsiteY29" fmla="*/ 20546 h 164914"/>
                    <a:gd name="connsiteX30" fmla="*/ 26755 w 157645"/>
                    <a:gd name="connsiteY30" fmla="*/ 22253 h 164914"/>
                    <a:gd name="connsiteX31" fmla="*/ 17927 w 157645"/>
                    <a:gd name="connsiteY31" fmla="*/ 36437 h 164914"/>
                    <a:gd name="connsiteX32" fmla="*/ 17927 w 157645"/>
                    <a:gd name="connsiteY32" fmla="*/ 54093 h 164914"/>
                    <a:gd name="connsiteX33" fmla="*/ 16750 w 157645"/>
                    <a:gd name="connsiteY33" fmla="*/ 58742 h 164914"/>
                    <a:gd name="connsiteX34" fmla="*/ 1330 w 157645"/>
                    <a:gd name="connsiteY34" fmla="*/ 92407 h 164914"/>
                    <a:gd name="connsiteX35" fmla="*/ 8098 w 157645"/>
                    <a:gd name="connsiteY35" fmla="*/ 107944 h 164914"/>
                    <a:gd name="connsiteX36" fmla="*/ 5215 w 157645"/>
                    <a:gd name="connsiteY36" fmla="*/ 129838 h 164914"/>
                    <a:gd name="connsiteX37" fmla="*/ 23754 w 157645"/>
                    <a:gd name="connsiteY37" fmla="*/ 140902 h 164914"/>
                    <a:gd name="connsiteX38" fmla="*/ 30522 w 157645"/>
                    <a:gd name="connsiteY38" fmla="*/ 158558 h 164914"/>
                    <a:gd name="connsiteX39" fmla="*/ 35760 w 157645"/>
                    <a:gd name="connsiteY39" fmla="*/ 164914 h 164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7645" h="164914">
                      <a:moveTo>
                        <a:pt x="35760" y="164914"/>
                      </a:moveTo>
                      <a:cubicBezTo>
                        <a:pt x="30816" y="154380"/>
                        <a:pt x="45118" y="138666"/>
                        <a:pt x="34583" y="132133"/>
                      </a:cubicBezTo>
                      <a:cubicBezTo>
                        <a:pt x="32256" y="131009"/>
                        <a:pt x="29807" y="130161"/>
                        <a:pt x="27285" y="129602"/>
                      </a:cubicBezTo>
                      <a:cubicBezTo>
                        <a:pt x="24725" y="129031"/>
                        <a:pt x="22638" y="127189"/>
                        <a:pt x="21753" y="124717"/>
                      </a:cubicBezTo>
                      <a:cubicBezTo>
                        <a:pt x="20870" y="120480"/>
                        <a:pt x="25813" y="117184"/>
                        <a:pt x="26520" y="112946"/>
                      </a:cubicBezTo>
                      <a:cubicBezTo>
                        <a:pt x="27697" y="106178"/>
                        <a:pt x="18162" y="101176"/>
                        <a:pt x="19634" y="94113"/>
                      </a:cubicBezTo>
                      <a:cubicBezTo>
                        <a:pt x="20811" y="88581"/>
                        <a:pt x="28580" y="86698"/>
                        <a:pt x="30286" y="81283"/>
                      </a:cubicBezTo>
                      <a:cubicBezTo>
                        <a:pt x="31758" y="76751"/>
                        <a:pt x="28285" y="71513"/>
                        <a:pt x="30286" y="67158"/>
                      </a:cubicBezTo>
                      <a:cubicBezTo>
                        <a:pt x="31837" y="64545"/>
                        <a:pt x="34467" y="62756"/>
                        <a:pt x="37467" y="62273"/>
                      </a:cubicBezTo>
                      <a:cubicBezTo>
                        <a:pt x="40429" y="61808"/>
                        <a:pt x="43317" y="60955"/>
                        <a:pt x="46059" y="59743"/>
                      </a:cubicBezTo>
                      <a:cubicBezTo>
                        <a:pt x="55005" y="54681"/>
                        <a:pt x="46942" y="45088"/>
                        <a:pt x="53416" y="39732"/>
                      </a:cubicBezTo>
                      <a:cubicBezTo>
                        <a:pt x="59007" y="35083"/>
                        <a:pt x="66364" y="39732"/>
                        <a:pt x="71072" y="31905"/>
                      </a:cubicBezTo>
                      <a:cubicBezTo>
                        <a:pt x="72869" y="27985"/>
                        <a:pt x="75122" y="24295"/>
                        <a:pt x="77781" y="20899"/>
                      </a:cubicBezTo>
                      <a:cubicBezTo>
                        <a:pt x="79619" y="19033"/>
                        <a:pt x="82357" y="18374"/>
                        <a:pt x="84844" y="19192"/>
                      </a:cubicBezTo>
                      <a:cubicBezTo>
                        <a:pt x="86166" y="19887"/>
                        <a:pt x="87360" y="20805"/>
                        <a:pt x="88375" y="21900"/>
                      </a:cubicBezTo>
                      <a:cubicBezTo>
                        <a:pt x="92641" y="27720"/>
                        <a:pt x="100818" y="28980"/>
                        <a:pt x="106637" y="24713"/>
                      </a:cubicBezTo>
                      <a:cubicBezTo>
                        <a:pt x="106710" y="24660"/>
                        <a:pt x="106783" y="24601"/>
                        <a:pt x="106855" y="24548"/>
                      </a:cubicBezTo>
                      <a:cubicBezTo>
                        <a:pt x="110478" y="21452"/>
                        <a:pt x="115273" y="20099"/>
                        <a:pt x="119980" y="20840"/>
                      </a:cubicBezTo>
                      <a:cubicBezTo>
                        <a:pt x="123131" y="22535"/>
                        <a:pt x="125742" y="25084"/>
                        <a:pt x="127513" y="28197"/>
                      </a:cubicBezTo>
                      <a:cubicBezTo>
                        <a:pt x="129354" y="31275"/>
                        <a:pt x="132760" y="33070"/>
                        <a:pt x="136341" y="32846"/>
                      </a:cubicBezTo>
                      <a:cubicBezTo>
                        <a:pt x="138209" y="32217"/>
                        <a:pt x="139930" y="31216"/>
                        <a:pt x="141402" y="29904"/>
                      </a:cubicBezTo>
                      <a:cubicBezTo>
                        <a:pt x="145039" y="27697"/>
                        <a:pt x="149016" y="26102"/>
                        <a:pt x="153173" y="25196"/>
                      </a:cubicBezTo>
                      <a:cubicBezTo>
                        <a:pt x="154350" y="24842"/>
                        <a:pt x="155939" y="24607"/>
                        <a:pt x="157646" y="24254"/>
                      </a:cubicBezTo>
                      <a:cubicBezTo>
                        <a:pt x="154965" y="22129"/>
                        <a:pt x="151580" y="21099"/>
                        <a:pt x="148171" y="21370"/>
                      </a:cubicBezTo>
                      <a:cubicBezTo>
                        <a:pt x="145522" y="21370"/>
                        <a:pt x="142933" y="22665"/>
                        <a:pt x="140284" y="22665"/>
                      </a:cubicBezTo>
                      <a:cubicBezTo>
                        <a:pt x="128925" y="22665"/>
                        <a:pt x="125218" y="5009"/>
                        <a:pt x="114212" y="2242"/>
                      </a:cubicBezTo>
                      <a:cubicBezTo>
                        <a:pt x="108326" y="712"/>
                        <a:pt x="102441" y="4126"/>
                        <a:pt x="96203" y="5950"/>
                      </a:cubicBezTo>
                      <a:cubicBezTo>
                        <a:pt x="84432" y="9658"/>
                        <a:pt x="78076" y="-2348"/>
                        <a:pt x="66305" y="418"/>
                      </a:cubicBezTo>
                      <a:cubicBezTo>
                        <a:pt x="60494" y="2513"/>
                        <a:pt x="55683" y="6715"/>
                        <a:pt x="52827" y="12189"/>
                      </a:cubicBezTo>
                      <a:cubicBezTo>
                        <a:pt x="51042" y="15644"/>
                        <a:pt x="48332" y="18539"/>
                        <a:pt x="45000" y="20546"/>
                      </a:cubicBezTo>
                      <a:cubicBezTo>
                        <a:pt x="39114" y="23136"/>
                        <a:pt x="32523" y="20075"/>
                        <a:pt x="26755" y="22253"/>
                      </a:cubicBezTo>
                      <a:cubicBezTo>
                        <a:pt x="21392" y="24960"/>
                        <a:pt x="17987" y="30428"/>
                        <a:pt x="17927" y="36437"/>
                      </a:cubicBezTo>
                      <a:cubicBezTo>
                        <a:pt x="17339" y="42322"/>
                        <a:pt x="18398" y="48207"/>
                        <a:pt x="17927" y="54093"/>
                      </a:cubicBezTo>
                      <a:cubicBezTo>
                        <a:pt x="17748" y="55688"/>
                        <a:pt x="17352" y="57253"/>
                        <a:pt x="16750" y="58742"/>
                      </a:cubicBezTo>
                      <a:cubicBezTo>
                        <a:pt x="11924" y="71101"/>
                        <a:pt x="-4791" y="77046"/>
                        <a:pt x="1330" y="92407"/>
                      </a:cubicBezTo>
                      <a:cubicBezTo>
                        <a:pt x="3449" y="97703"/>
                        <a:pt x="7686" y="102294"/>
                        <a:pt x="8098" y="107944"/>
                      </a:cubicBezTo>
                      <a:cubicBezTo>
                        <a:pt x="8569" y="115418"/>
                        <a:pt x="2213" y="123011"/>
                        <a:pt x="5215" y="129838"/>
                      </a:cubicBezTo>
                      <a:cubicBezTo>
                        <a:pt x="8216" y="136665"/>
                        <a:pt x="17692" y="136665"/>
                        <a:pt x="23754" y="140902"/>
                      </a:cubicBezTo>
                      <a:cubicBezTo>
                        <a:pt x="30757" y="145787"/>
                        <a:pt x="28050" y="152143"/>
                        <a:pt x="30522" y="158558"/>
                      </a:cubicBezTo>
                      <a:cubicBezTo>
                        <a:pt x="31445" y="161236"/>
                        <a:pt x="33306" y="163496"/>
                        <a:pt x="35760" y="164914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xmlns="" id="{860DA400-5EAC-4A86-974A-60AB9D7D094E}"/>
                    </a:ext>
                  </a:extLst>
                </p:cNvPr>
                <p:cNvSpPr/>
                <p:nvPr/>
              </p:nvSpPr>
              <p:spPr>
                <a:xfrm>
                  <a:off x="6377947" y="3389109"/>
                  <a:ext cx="186078" cy="183274"/>
                </a:xfrm>
                <a:custGeom>
                  <a:avLst/>
                  <a:gdLst>
                    <a:gd name="connsiteX0" fmla="*/ 77906 w 186078"/>
                    <a:gd name="connsiteY0" fmla="*/ 183253 h 183274"/>
                    <a:gd name="connsiteX1" fmla="*/ 65134 w 186078"/>
                    <a:gd name="connsiteY1" fmla="*/ 177779 h 183274"/>
                    <a:gd name="connsiteX2" fmla="*/ 63486 w 186078"/>
                    <a:gd name="connsiteY2" fmla="*/ 175425 h 183274"/>
                    <a:gd name="connsiteX3" fmla="*/ 62368 w 186078"/>
                    <a:gd name="connsiteY3" fmla="*/ 173719 h 183274"/>
                    <a:gd name="connsiteX4" fmla="*/ 50597 w 186078"/>
                    <a:gd name="connsiteY4" fmla="*/ 171776 h 183274"/>
                    <a:gd name="connsiteX5" fmla="*/ 30352 w 186078"/>
                    <a:gd name="connsiteY5" fmla="*/ 162595 h 183274"/>
                    <a:gd name="connsiteX6" fmla="*/ 29351 w 186078"/>
                    <a:gd name="connsiteY6" fmla="*/ 155062 h 183274"/>
                    <a:gd name="connsiteX7" fmla="*/ 25114 w 186078"/>
                    <a:gd name="connsiteY7" fmla="*/ 146057 h 183274"/>
                    <a:gd name="connsiteX8" fmla="*/ 18110 w 186078"/>
                    <a:gd name="connsiteY8" fmla="*/ 142820 h 183274"/>
                    <a:gd name="connsiteX9" fmla="*/ 4148 w 186078"/>
                    <a:gd name="connsiteY9" fmla="*/ 125853 h 183274"/>
                    <a:gd name="connsiteX10" fmla="*/ 6339 w 186078"/>
                    <a:gd name="connsiteY10" fmla="*/ 119279 h 183274"/>
                    <a:gd name="connsiteX11" fmla="*/ 8105 w 186078"/>
                    <a:gd name="connsiteY11" fmla="*/ 110804 h 183274"/>
                    <a:gd name="connsiteX12" fmla="*/ 4574 w 186078"/>
                    <a:gd name="connsiteY12" fmla="*/ 102035 h 183274"/>
                    <a:gd name="connsiteX13" fmla="*/ 1572 w 186078"/>
                    <a:gd name="connsiteY13" fmla="*/ 96149 h 183274"/>
                    <a:gd name="connsiteX14" fmla="*/ 9282 w 186078"/>
                    <a:gd name="connsiteY14" fmla="*/ 71019 h 183274"/>
                    <a:gd name="connsiteX15" fmla="*/ 16874 w 186078"/>
                    <a:gd name="connsiteY15" fmla="*/ 60896 h 183274"/>
                    <a:gd name="connsiteX16" fmla="*/ 16874 w 186078"/>
                    <a:gd name="connsiteY16" fmla="*/ 60896 h 183274"/>
                    <a:gd name="connsiteX17" fmla="*/ 17816 w 186078"/>
                    <a:gd name="connsiteY17" fmla="*/ 57011 h 183274"/>
                    <a:gd name="connsiteX18" fmla="*/ 17816 w 186078"/>
                    <a:gd name="connsiteY18" fmla="*/ 48360 h 183274"/>
                    <a:gd name="connsiteX19" fmla="*/ 17816 w 186078"/>
                    <a:gd name="connsiteY19" fmla="*/ 39355 h 183274"/>
                    <a:gd name="connsiteX20" fmla="*/ 28586 w 186078"/>
                    <a:gd name="connsiteY20" fmla="*/ 22700 h 183274"/>
                    <a:gd name="connsiteX21" fmla="*/ 38591 w 186078"/>
                    <a:gd name="connsiteY21" fmla="*/ 21817 h 183274"/>
                    <a:gd name="connsiteX22" fmla="*/ 47007 w 186078"/>
                    <a:gd name="connsiteY22" fmla="*/ 20875 h 183274"/>
                    <a:gd name="connsiteX23" fmla="*/ 52893 w 186078"/>
                    <a:gd name="connsiteY23" fmla="*/ 13813 h 183274"/>
                    <a:gd name="connsiteX24" fmla="*/ 68489 w 186078"/>
                    <a:gd name="connsiteY24" fmla="*/ 394 h 183274"/>
                    <a:gd name="connsiteX25" fmla="*/ 85145 w 186078"/>
                    <a:gd name="connsiteY25" fmla="*/ 3513 h 183274"/>
                    <a:gd name="connsiteX26" fmla="*/ 98210 w 186078"/>
                    <a:gd name="connsiteY26" fmla="*/ 5985 h 183274"/>
                    <a:gd name="connsiteX27" fmla="*/ 102212 w 186078"/>
                    <a:gd name="connsiteY27" fmla="*/ 4573 h 183274"/>
                    <a:gd name="connsiteX28" fmla="*/ 117808 w 186078"/>
                    <a:gd name="connsiteY28" fmla="*/ 2160 h 183274"/>
                    <a:gd name="connsiteX29" fmla="*/ 131757 w 186078"/>
                    <a:gd name="connsiteY29" fmla="*/ 13813 h 183274"/>
                    <a:gd name="connsiteX30" fmla="*/ 143528 w 186078"/>
                    <a:gd name="connsiteY30" fmla="*/ 22759 h 183274"/>
                    <a:gd name="connsiteX31" fmla="*/ 147412 w 186078"/>
                    <a:gd name="connsiteY31" fmla="*/ 22111 h 183274"/>
                    <a:gd name="connsiteX32" fmla="*/ 151120 w 186078"/>
                    <a:gd name="connsiteY32" fmla="*/ 21464 h 183274"/>
                    <a:gd name="connsiteX33" fmla="*/ 169423 w 186078"/>
                    <a:gd name="connsiteY33" fmla="*/ 36766 h 183274"/>
                    <a:gd name="connsiteX34" fmla="*/ 168717 w 186078"/>
                    <a:gd name="connsiteY34" fmla="*/ 45241 h 183274"/>
                    <a:gd name="connsiteX35" fmla="*/ 169188 w 186078"/>
                    <a:gd name="connsiteY35" fmla="*/ 55128 h 183274"/>
                    <a:gd name="connsiteX36" fmla="*/ 175073 w 186078"/>
                    <a:gd name="connsiteY36" fmla="*/ 58659 h 183274"/>
                    <a:gd name="connsiteX37" fmla="*/ 182901 w 186078"/>
                    <a:gd name="connsiteY37" fmla="*/ 63368 h 183274"/>
                    <a:gd name="connsiteX38" fmla="*/ 181076 w 186078"/>
                    <a:gd name="connsiteY38" fmla="*/ 86909 h 183274"/>
                    <a:gd name="connsiteX39" fmla="*/ 177545 w 186078"/>
                    <a:gd name="connsiteY39" fmla="*/ 103447 h 183274"/>
                    <a:gd name="connsiteX40" fmla="*/ 179016 w 186078"/>
                    <a:gd name="connsiteY40" fmla="*/ 107743 h 183274"/>
                    <a:gd name="connsiteX41" fmla="*/ 180900 w 186078"/>
                    <a:gd name="connsiteY41" fmla="*/ 119220 h 183274"/>
                    <a:gd name="connsiteX42" fmla="*/ 170365 w 186078"/>
                    <a:gd name="connsiteY42" fmla="*/ 129814 h 183274"/>
                    <a:gd name="connsiteX43" fmla="*/ 162596 w 186078"/>
                    <a:gd name="connsiteY43" fmla="*/ 136464 h 183274"/>
                    <a:gd name="connsiteX44" fmla="*/ 162596 w 186078"/>
                    <a:gd name="connsiteY44" fmla="*/ 143468 h 183274"/>
                    <a:gd name="connsiteX45" fmla="*/ 161772 w 186078"/>
                    <a:gd name="connsiteY45" fmla="*/ 154061 h 183274"/>
                    <a:gd name="connsiteX46" fmla="*/ 147059 w 186078"/>
                    <a:gd name="connsiteY46" fmla="*/ 161653 h 183274"/>
                    <a:gd name="connsiteX47" fmla="*/ 137583 w 186078"/>
                    <a:gd name="connsiteY47" fmla="*/ 164537 h 183274"/>
                    <a:gd name="connsiteX48" fmla="*/ 131698 w 186078"/>
                    <a:gd name="connsiteY48" fmla="*/ 171718 h 183274"/>
                    <a:gd name="connsiteX49" fmla="*/ 121281 w 186078"/>
                    <a:gd name="connsiteY49" fmla="*/ 181958 h 183274"/>
                    <a:gd name="connsiteX50" fmla="*/ 107450 w 186078"/>
                    <a:gd name="connsiteY50" fmla="*/ 178898 h 183274"/>
                    <a:gd name="connsiteX51" fmla="*/ 97504 w 186078"/>
                    <a:gd name="connsiteY51" fmla="*/ 176661 h 183274"/>
                    <a:gd name="connsiteX52" fmla="*/ 94090 w 186078"/>
                    <a:gd name="connsiteY52" fmla="*/ 178603 h 183274"/>
                    <a:gd name="connsiteX53" fmla="*/ 82320 w 186078"/>
                    <a:gd name="connsiteY53" fmla="*/ 183017 h 183274"/>
                    <a:gd name="connsiteX54" fmla="*/ 77906 w 186078"/>
                    <a:gd name="connsiteY54" fmla="*/ 183253 h 183274"/>
                    <a:gd name="connsiteX55" fmla="*/ 56306 w 186078"/>
                    <a:gd name="connsiteY55" fmla="*/ 165597 h 183274"/>
                    <a:gd name="connsiteX56" fmla="*/ 66959 w 186078"/>
                    <a:gd name="connsiteY56" fmla="*/ 170246 h 183274"/>
                    <a:gd name="connsiteX57" fmla="*/ 68489 w 186078"/>
                    <a:gd name="connsiteY57" fmla="*/ 172483 h 183274"/>
                    <a:gd name="connsiteX58" fmla="*/ 69725 w 186078"/>
                    <a:gd name="connsiteY58" fmla="*/ 174307 h 183274"/>
                    <a:gd name="connsiteX59" fmla="*/ 81496 w 186078"/>
                    <a:gd name="connsiteY59" fmla="*/ 177191 h 183274"/>
                    <a:gd name="connsiteX60" fmla="*/ 91736 w 186078"/>
                    <a:gd name="connsiteY60" fmla="*/ 173248 h 183274"/>
                    <a:gd name="connsiteX61" fmla="*/ 95444 w 186078"/>
                    <a:gd name="connsiteY61" fmla="*/ 171482 h 183274"/>
                    <a:gd name="connsiteX62" fmla="*/ 110569 w 186078"/>
                    <a:gd name="connsiteY62" fmla="*/ 173954 h 183274"/>
                    <a:gd name="connsiteX63" fmla="*/ 119986 w 186078"/>
                    <a:gd name="connsiteY63" fmla="*/ 176485 h 183274"/>
                    <a:gd name="connsiteX64" fmla="*/ 126990 w 186078"/>
                    <a:gd name="connsiteY64" fmla="*/ 168893 h 183274"/>
                    <a:gd name="connsiteX65" fmla="*/ 134288 w 186078"/>
                    <a:gd name="connsiteY65" fmla="*/ 159888 h 183274"/>
                    <a:gd name="connsiteX66" fmla="*/ 146058 w 186078"/>
                    <a:gd name="connsiteY66" fmla="*/ 156062 h 183274"/>
                    <a:gd name="connsiteX67" fmla="*/ 156417 w 186078"/>
                    <a:gd name="connsiteY67" fmla="*/ 151472 h 183274"/>
                    <a:gd name="connsiteX68" fmla="*/ 156711 w 186078"/>
                    <a:gd name="connsiteY68" fmla="*/ 144174 h 183274"/>
                    <a:gd name="connsiteX69" fmla="*/ 157123 w 186078"/>
                    <a:gd name="connsiteY69" fmla="*/ 134404 h 183274"/>
                    <a:gd name="connsiteX70" fmla="*/ 167540 w 186078"/>
                    <a:gd name="connsiteY70" fmla="*/ 124693 h 183274"/>
                    <a:gd name="connsiteX71" fmla="*/ 175250 w 186078"/>
                    <a:gd name="connsiteY71" fmla="*/ 117749 h 183274"/>
                    <a:gd name="connsiteX72" fmla="*/ 173661 w 186078"/>
                    <a:gd name="connsiteY72" fmla="*/ 109921 h 183274"/>
                    <a:gd name="connsiteX73" fmla="*/ 171895 w 186078"/>
                    <a:gd name="connsiteY73" fmla="*/ 104742 h 183274"/>
                    <a:gd name="connsiteX74" fmla="*/ 176074 w 186078"/>
                    <a:gd name="connsiteY74" fmla="*/ 83966 h 183274"/>
                    <a:gd name="connsiteX75" fmla="*/ 178604 w 186078"/>
                    <a:gd name="connsiteY75" fmla="*/ 67429 h 183274"/>
                    <a:gd name="connsiteX76" fmla="*/ 172719 w 186078"/>
                    <a:gd name="connsiteY76" fmla="*/ 64250 h 183274"/>
                    <a:gd name="connsiteX77" fmla="*/ 164303 w 186078"/>
                    <a:gd name="connsiteY77" fmla="*/ 58777 h 183274"/>
                    <a:gd name="connsiteX78" fmla="*/ 162714 w 186078"/>
                    <a:gd name="connsiteY78" fmla="*/ 44358 h 183274"/>
                    <a:gd name="connsiteX79" fmla="*/ 163361 w 186078"/>
                    <a:gd name="connsiteY79" fmla="*/ 37354 h 183274"/>
                    <a:gd name="connsiteX80" fmla="*/ 151591 w 186078"/>
                    <a:gd name="connsiteY80" fmla="*/ 27467 h 183274"/>
                    <a:gd name="connsiteX81" fmla="*/ 148589 w 186078"/>
                    <a:gd name="connsiteY81" fmla="*/ 27997 h 183274"/>
                    <a:gd name="connsiteX82" fmla="*/ 143528 w 186078"/>
                    <a:gd name="connsiteY82" fmla="*/ 28762 h 183274"/>
                    <a:gd name="connsiteX83" fmla="*/ 143528 w 186078"/>
                    <a:gd name="connsiteY83" fmla="*/ 28762 h 183274"/>
                    <a:gd name="connsiteX84" fmla="*/ 127402 w 186078"/>
                    <a:gd name="connsiteY84" fmla="*/ 17521 h 183274"/>
                    <a:gd name="connsiteX85" fmla="*/ 116455 w 186078"/>
                    <a:gd name="connsiteY85" fmla="*/ 7927 h 183274"/>
                    <a:gd name="connsiteX86" fmla="*/ 104684 w 186078"/>
                    <a:gd name="connsiteY86" fmla="*/ 10105 h 183274"/>
                    <a:gd name="connsiteX87" fmla="*/ 100388 w 186078"/>
                    <a:gd name="connsiteY87" fmla="*/ 11635 h 183274"/>
                    <a:gd name="connsiteX88" fmla="*/ 82732 w 186078"/>
                    <a:gd name="connsiteY88" fmla="*/ 8869 h 183274"/>
                    <a:gd name="connsiteX89" fmla="*/ 70019 w 186078"/>
                    <a:gd name="connsiteY89" fmla="*/ 6162 h 183274"/>
                    <a:gd name="connsiteX90" fmla="*/ 58248 w 186078"/>
                    <a:gd name="connsiteY90" fmla="*/ 16638 h 183274"/>
                    <a:gd name="connsiteX91" fmla="*/ 49244 w 186078"/>
                    <a:gd name="connsiteY91" fmla="*/ 26054 h 183274"/>
                    <a:gd name="connsiteX92" fmla="*/ 38415 w 186078"/>
                    <a:gd name="connsiteY92" fmla="*/ 27349 h 183274"/>
                    <a:gd name="connsiteX93" fmla="*/ 30823 w 186078"/>
                    <a:gd name="connsiteY93" fmla="*/ 27820 h 183274"/>
                    <a:gd name="connsiteX94" fmla="*/ 23819 w 186078"/>
                    <a:gd name="connsiteY94" fmla="*/ 39591 h 183274"/>
                    <a:gd name="connsiteX95" fmla="*/ 23819 w 186078"/>
                    <a:gd name="connsiteY95" fmla="*/ 47771 h 183274"/>
                    <a:gd name="connsiteX96" fmla="*/ 23819 w 186078"/>
                    <a:gd name="connsiteY96" fmla="*/ 57306 h 183274"/>
                    <a:gd name="connsiteX97" fmla="*/ 22465 w 186078"/>
                    <a:gd name="connsiteY97" fmla="*/ 62661 h 183274"/>
                    <a:gd name="connsiteX98" fmla="*/ 22465 w 186078"/>
                    <a:gd name="connsiteY98" fmla="*/ 62661 h 183274"/>
                    <a:gd name="connsiteX99" fmla="*/ 13637 w 186078"/>
                    <a:gd name="connsiteY99" fmla="*/ 75197 h 183274"/>
                    <a:gd name="connsiteX100" fmla="*/ 7046 w 186078"/>
                    <a:gd name="connsiteY100" fmla="*/ 94207 h 183274"/>
                    <a:gd name="connsiteX101" fmla="*/ 9694 w 186078"/>
                    <a:gd name="connsiteY101" fmla="*/ 99327 h 183274"/>
                    <a:gd name="connsiteX102" fmla="*/ 13931 w 186078"/>
                    <a:gd name="connsiteY102" fmla="*/ 110627 h 183274"/>
                    <a:gd name="connsiteX103" fmla="*/ 11930 w 186078"/>
                    <a:gd name="connsiteY103" fmla="*/ 121280 h 183274"/>
                    <a:gd name="connsiteX104" fmla="*/ 10812 w 186078"/>
                    <a:gd name="connsiteY104" fmla="*/ 131462 h 183274"/>
                    <a:gd name="connsiteX105" fmla="*/ 19993 w 186078"/>
                    <a:gd name="connsiteY105" fmla="*/ 137347 h 183274"/>
                    <a:gd name="connsiteX106" fmla="*/ 28410 w 186078"/>
                    <a:gd name="connsiteY106" fmla="*/ 141290 h 183274"/>
                    <a:gd name="connsiteX107" fmla="*/ 35237 w 186078"/>
                    <a:gd name="connsiteY107" fmla="*/ 154650 h 183274"/>
                    <a:gd name="connsiteX108" fmla="*/ 36414 w 186078"/>
                    <a:gd name="connsiteY108" fmla="*/ 160535 h 183274"/>
                    <a:gd name="connsiteX109" fmla="*/ 50362 w 186078"/>
                    <a:gd name="connsiteY109" fmla="*/ 166009 h 183274"/>
                    <a:gd name="connsiteX110" fmla="*/ 56306 w 186078"/>
                    <a:gd name="connsiteY110" fmla="*/ 165420 h 183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078" h="183274">
                      <a:moveTo>
                        <a:pt x="77906" y="183253"/>
                      </a:moveTo>
                      <a:cubicBezTo>
                        <a:pt x="73034" y="183482"/>
                        <a:pt x="68326" y="181470"/>
                        <a:pt x="65134" y="177779"/>
                      </a:cubicBezTo>
                      <a:cubicBezTo>
                        <a:pt x="64537" y="177026"/>
                        <a:pt x="63987" y="176243"/>
                        <a:pt x="63486" y="175425"/>
                      </a:cubicBezTo>
                      <a:cubicBezTo>
                        <a:pt x="63148" y="174837"/>
                        <a:pt x="62775" y="174266"/>
                        <a:pt x="62368" y="173719"/>
                      </a:cubicBezTo>
                      <a:cubicBezTo>
                        <a:pt x="60014" y="170717"/>
                        <a:pt x="56483" y="171070"/>
                        <a:pt x="50597" y="171776"/>
                      </a:cubicBezTo>
                      <a:cubicBezTo>
                        <a:pt x="43947" y="172718"/>
                        <a:pt x="34766" y="173954"/>
                        <a:pt x="30352" y="162595"/>
                      </a:cubicBezTo>
                      <a:cubicBezTo>
                        <a:pt x="29673" y="160141"/>
                        <a:pt x="29336" y="157604"/>
                        <a:pt x="29351" y="155062"/>
                      </a:cubicBezTo>
                      <a:cubicBezTo>
                        <a:pt x="29579" y="151531"/>
                        <a:pt x="27979" y="148135"/>
                        <a:pt x="25114" y="146057"/>
                      </a:cubicBezTo>
                      <a:cubicBezTo>
                        <a:pt x="22937" y="144668"/>
                        <a:pt x="20581" y="143579"/>
                        <a:pt x="18110" y="142820"/>
                      </a:cubicBezTo>
                      <a:cubicBezTo>
                        <a:pt x="9569" y="141990"/>
                        <a:pt x="3318" y="134392"/>
                        <a:pt x="4148" y="125853"/>
                      </a:cubicBezTo>
                      <a:cubicBezTo>
                        <a:pt x="4374" y="123522"/>
                        <a:pt x="5123" y="121280"/>
                        <a:pt x="6339" y="119279"/>
                      </a:cubicBezTo>
                      <a:cubicBezTo>
                        <a:pt x="7447" y="116589"/>
                        <a:pt x="8045" y="113711"/>
                        <a:pt x="8105" y="110804"/>
                      </a:cubicBezTo>
                      <a:cubicBezTo>
                        <a:pt x="7592" y="107655"/>
                        <a:pt x="6386" y="104659"/>
                        <a:pt x="4574" y="102035"/>
                      </a:cubicBezTo>
                      <a:cubicBezTo>
                        <a:pt x="3431" y="100151"/>
                        <a:pt x="2428" y="98180"/>
                        <a:pt x="1572" y="96149"/>
                      </a:cubicBezTo>
                      <a:cubicBezTo>
                        <a:pt x="-3077" y="84378"/>
                        <a:pt x="3514" y="77375"/>
                        <a:pt x="9282" y="71019"/>
                      </a:cubicBezTo>
                      <a:cubicBezTo>
                        <a:pt x="12361" y="68094"/>
                        <a:pt x="14927" y="64668"/>
                        <a:pt x="16874" y="60896"/>
                      </a:cubicBezTo>
                      <a:lnTo>
                        <a:pt x="16874" y="60896"/>
                      </a:lnTo>
                      <a:cubicBezTo>
                        <a:pt x="17353" y="59648"/>
                        <a:pt x="17670" y="58341"/>
                        <a:pt x="17816" y="57011"/>
                      </a:cubicBezTo>
                      <a:cubicBezTo>
                        <a:pt x="18052" y="54133"/>
                        <a:pt x="18052" y="51238"/>
                        <a:pt x="17816" y="48360"/>
                      </a:cubicBezTo>
                      <a:cubicBezTo>
                        <a:pt x="17610" y="45364"/>
                        <a:pt x="17610" y="42351"/>
                        <a:pt x="17816" y="39355"/>
                      </a:cubicBezTo>
                      <a:cubicBezTo>
                        <a:pt x="18009" y="32228"/>
                        <a:pt x="22164" y="25801"/>
                        <a:pt x="28586" y="22700"/>
                      </a:cubicBezTo>
                      <a:cubicBezTo>
                        <a:pt x="31819" y="21687"/>
                        <a:pt x="35231" y="21387"/>
                        <a:pt x="38591" y="21817"/>
                      </a:cubicBezTo>
                      <a:cubicBezTo>
                        <a:pt x="41431" y="22188"/>
                        <a:pt x="44320" y="21870"/>
                        <a:pt x="47007" y="20875"/>
                      </a:cubicBezTo>
                      <a:cubicBezTo>
                        <a:pt x="49559" y="19080"/>
                        <a:pt x="51589" y="16644"/>
                        <a:pt x="52893" y="13813"/>
                      </a:cubicBezTo>
                      <a:cubicBezTo>
                        <a:pt x="56234" y="7551"/>
                        <a:pt x="61797" y="2760"/>
                        <a:pt x="68489" y="394"/>
                      </a:cubicBezTo>
                      <a:cubicBezTo>
                        <a:pt x="74235" y="-671"/>
                        <a:pt x="80173" y="441"/>
                        <a:pt x="85145" y="3513"/>
                      </a:cubicBezTo>
                      <a:cubicBezTo>
                        <a:pt x="88959" y="6138"/>
                        <a:pt x="93701" y="7033"/>
                        <a:pt x="98210" y="5985"/>
                      </a:cubicBezTo>
                      <a:lnTo>
                        <a:pt x="102212" y="4573"/>
                      </a:lnTo>
                      <a:cubicBezTo>
                        <a:pt x="107045" y="2201"/>
                        <a:pt x="112485" y="1359"/>
                        <a:pt x="117808" y="2160"/>
                      </a:cubicBezTo>
                      <a:cubicBezTo>
                        <a:pt x="123633" y="4373"/>
                        <a:pt x="128546" y="8475"/>
                        <a:pt x="131757" y="13813"/>
                      </a:cubicBezTo>
                      <a:cubicBezTo>
                        <a:pt x="135465" y="18580"/>
                        <a:pt x="138702" y="22700"/>
                        <a:pt x="143528" y="22759"/>
                      </a:cubicBezTo>
                      <a:cubicBezTo>
                        <a:pt x="144848" y="22741"/>
                        <a:pt x="146157" y="22523"/>
                        <a:pt x="147412" y="22111"/>
                      </a:cubicBezTo>
                      <a:cubicBezTo>
                        <a:pt x="148648" y="22111"/>
                        <a:pt x="149884" y="21581"/>
                        <a:pt x="151120" y="21464"/>
                      </a:cubicBezTo>
                      <a:cubicBezTo>
                        <a:pt x="160334" y="20840"/>
                        <a:pt x="168404" y="27585"/>
                        <a:pt x="169423" y="36766"/>
                      </a:cubicBezTo>
                      <a:cubicBezTo>
                        <a:pt x="169544" y="39608"/>
                        <a:pt x="169307" y="42457"/>
                        <a:pt x="168717" y="45241"/>
                      </a:cubicBezTo>
                      <a:cubicBezTo>
                        <a:pt x="167583" y="48472"/>
                        <a:pt x="167752" y="52021"/>
                        <a:pt x="169188" y="55128"/>
                      </a:cubicBezTo>
                      <a:cubicBezTo>
                        <a:pt x="170823" y="56782"/>
                        <a:pt x="172847" y="57994"/>
                        <a:pt x="175073" y="58659"/>
                      </a:cubicBezTo>
                      <a:cubicBezTo>
                        <a:pt x="178004" y="59619"/>
                        <a:pt x="180679" y="61231"/>
                        <a:pt x="182901" y="63368"/>
                      </a:cubicBezTo>
                      <a:cubicBezTo>
                        <a:pt x="187668" y="68665"/>
                        <a:pt x="187079" y="76551"/>
                        <a:pt x="181076" y="86909"/>
                      </a:cubicBezTo>
                      <a:cubicBezTo>
                        <a:pt x="177713" y="91718"/>
                        <a:pt x="176439" y="97685"/>
                        <a:pt x="177545" y="103447"/>
                      </a:cubicBezTo>
                      <a:cubicBezTo>
                        <a:pt x="177930" y="104913"/>
                        <a:pt x="178422" y="106349"/>
                        <a:pt x="179016" y="107743"/>
                      </a:cubicBezTo>
                      <a:cubicBezTo>
                        <a:pt x="180896" y="111257"/>
                        <a:pt x="181558" y="115288"/>
                        <a:pt x="180900" y="119220"/>
                      </a:cubicBezTo>
                      <a:cubicBezTo>
                        <a:pt x="179036" y="124075"/>
                        <a:pt x="175211" y="127924"/>
                        <a:pt x="170365" y="129814"/>
                      </a:cubicBezTo>
                      <a:cubicBezTo>
                        <a:pt x="166951" y="131756"/>
                        <a:pt x="163656" y="133580"/>
                        <a:pt x="162596" y="136464"/>
                      </a:cubicBezTo>
                      <a:cubicBezTo>
                        <a:pt x="162059" y="138765"/>
                        <a:pt x="162059" y="141167"/>
                        <a:pt x="162596" y="143468"/>
                      </a:cubicBezTo>
                      <a:cubicBezTo>
                        <a:pt x="163371" y="147005"/>
                        <a:pt x="163085" y="150689"/>
                        <a:pt x="161772" y="154061"/>
                      </a:cubicBezTo>
                      <a:cubicBezTo>
                        <a:pt x="158432" y="158876"/>
                        <a:pt x="152919" y="161724"/>
                        <a:pt x="147059" y="161653"/>
                      </a:cubicBezTo>
                      <a:cubicBezTo>
                        <a:pt x="143729" y="161918"/>
                        <a:pt x="140496" y="162901"/>
                        <a:pt x="137583" y="164537"/>
                      </a:cubicBezTo>
                      <a:cubicBezTo>
                        <a:pt x="135121" y="166474"/>
                        <a:pt x="133113" y="168922"/>
                        <a:pt x="131698" y="171718"/>
                      </a:cubicBezTo>
                      <a:cubicBezTo>
                        <a:pt x="129701" y="176361"/>
                        <a:pt x="125960" y="180039"/>
                        <a:pt x="121281" y="181958"/>
                      </a:cubicBezTo>
                      <a:cubicBezTo>
                        <a:pt x="116445" y="182911"/>
                        <a:pt x="111431" y="181805"/>
                        <a:pt x="107450" y="178898"/>
                      </a:cubicBezTo>
                      <a:cubicBezTo>
                        <a:pt x="103213" y="176661"/>
                        <a:pt x="100505" y="175308"/>
                        <a:pt x="97504" y="176661"/>
                      </a:cubicBezTo>
                      <a:lnTo>
                        <a:pt x="94090" y="178603"/>
                      </a:lnTo>
                      <a:cubicBezTo>
                        <a:pt x="90367" y="180563"/>
                        <a:pt x="86412" y="182046"/>
                        <a:pt x="82320" y="183017"/>
                      </a:cubicBezTo>
                      <a:cubicBezTo>
                        <a:pt x="80859" y="183241"/>
                        <a:pt x="79381" y="183318"/>
                        <a:pt x="77906" y="183253"/>
                      </a:cubicBezTo>
                      <a:close/>
                      <a:moveTo>
                        <a:pt x="56306" y="165597"/>
                      </a:moveTo>
                      <a:cubicBezTo>
                        <a:pt x="60402" y="165320"/>
                        <a:pt x="64378" y="167050"/>
                        <a:pt x="66959" y="170246"/>
                      </a:cubicBezTo>
                      <a:cubicBezTo>
                        <a:pt x="67522" y="170952"/>
                        <a:pt x="68033" y="171700"/>
                        <a:pt x="68489" y="172483"/>
                      </a:cubicBezTo>
                      <a:cubicBezTo>
                        <a:pt x="68867" y="173112"/>
                        <a:pt x="69279" y="173724"/>
                        <a:pt x="69725" y="174307"/>
                      </a:cubicBezTo>
                      <a:cubicBezTo>
                        <a:pt x="72814" y="177367"/>
                        <a:pt x="77341" y="178480"/>
                        <a:pt x="81496" y="177191"/>
                      </a:cubicBezTo>
                      <a:cubicBezTo>
                        <a:pt x="85055" y="176290"/>
                        <a:pt x="88493" y="174966"/>
                        <a:pt x="91736" y="173248"/>
                      </a:cubicBezTo>
                      <a:lnTo>
                        <a:pt x="95444" y="171482"/>
                      </a:lnTo>
                      <a:cubicBezTo>
                        <a:pt x="100580" y="169705"/>
                        <a:pt x="106267" y="170635"/>
                        <a:pt x="110569" y="173954"/>
                      </a:cubicBezTo>
                      <a:cubicBezTo>
                        <a:pt x="113270" y="175973"/>
                        <a:pt x="116639" y="176873"/>
                        <a:pt x="119986" y="176485"/>
                      </a:cubicBezTo>
                      <a:cubicBezTo>
                        <a:pt x="123046" y="175602"/>
                        <a:pt x="124871" y="172483"/>
                        <a:pt x="126990" y="168893"/>
                      </a:cubicBezTo>
                      <a:cubicBezTo>
                        <a:pt x="128721" y="165385"/>
                        <a:pt x="131214" y="162307"/>
                        <a:pt x="134288" y="159888"/>
                      </a:cubicBezTo>
                      <a:cubicBezTo>
                        <a:pt x="137869" y="157734"/>
                        <a:pt x="141895" y="156427"/>
                        <a:pt x="146058" y="156062"/>
                      </a:cubicBezTo>
                      <a:cubicBezTo>
                        <a:pt x="151532" y="155121"/>
                        <a:pt x="154945" y="154356"/>
                        <a:pt x="156417" y="151472"/>
                      </a:cubicBezTo>
                      <a:cubicBezTo>
                        <a:pt x="157179" y="149112"/>
                        <a:pt x="157281" y="146587"/>
                        <a:pt x="156711" y="144174"/>
                      </a:cubicBezTo>
                      <a:cubicBezTo>
                        <a:pt x="156028" y="140937"/>
                        <a:pt x="156170" y="137576"/>
                        <a:pt x="157123" y="134404"/>
                      </a:cubicBezTo>
                      <a:cubicBezTo>
                        <a:pt x="159317" y="130020"/>
                        <a:pt x="163015" y="126577"/>
                        <a:pt x="167540" y="124693"/>
                      </a:cubicBezTo>
                      <a:cubicBezTo>
                        <a:pt x="171248" y="122575"/>
                        <a:pt x="174485" y="120809"/>
                        <a:pt x="175250" y="117749"/>
                      </a:cubicBezTo>
                      <a:cubicBezTo>
                        <a:pt x="175509" y="115041"/>
                        <a:pt x="174955" y="112316"/>
                        <a:pt x="173661" y="109921"/>
                      </a:cubicBezTo>
                      <a:cubicBezTo>
                        <a:pt x="172923" y="108250"/>
                        <a:pt x="172333" y="106513"/>
                        <a:pt x="171895" y="104742"/>
                      </a:cubicBezTo>
                      <a:cubicBezTo>
                        <a:pt x="170461" y="97538"/>
                        <a:pt x="171966" y="90058"/>
                        <a:pt x="176074" y="83966"/>
                      </a:cubicBezTo>
                      <a:cubicBezTo>
                        <a:pt x="179193" y="78611"/>
                        <a:pt x="181959" y="71372"/>
                        <a:pt x="178604" y="67429"/>
                      </a:cubicBezTo>
                      <a:cubicBezTo>
                        <a:pt x="176905" y="65940"/>
                        <a:pt x="174894" y="64857"/>
                        <a:pt x="172719" y="64250"/>
                      </a:cubicBezTo>
                      <a:cubicBezTo>
                        <a:pt x="169466" y="63226"/>
                        <a:pt x="166555" y="61337"/>
                        <a:pt x="164303" y="58777"/>
                      </a:cubicBezTo>
                      <a:cubicBezTo>
                        <a:pt x="161732" y="54422"/>
                        <a:pt x="161154" y="49172"/>
                        <a:pt x="162714" y="44358"/>
                      </a:cubicBezTo>
                      <a:cubicBezTo>
                        <a:pt x="163202" y="42057"/>
                        <a:pt x="163420" y="39708"/>
                        <a:pt x="163361" y="37354"/>
                      </a:cubicBezTo>
                      <a:cubicBezTo>
                        <a:pt x="162629" y="31487"/>
                        <a:pt x="157497" y="27173"/>
                        <a:pt x="151591" y="27467"/>
                      </a:cubicBezTo>
                      <a:cubicBezTo>
                        <a:pt x="150576" y="27555"/>
                        <a:pt x="149572" y="27732"/>
                        <a:pt x="148589" y="27997"/>
                      </a:cubicBezTo>
                      <a:cubicBezTo>
                        <a:pt x="146936" y="28444"/>
                        <a:pt x="145238" y="28697"/>
                        <a:pt x="143528" y="28762"/>
                      </a:cubicBezTo>
                      <a:lnTo>
                        <a:pt x="143528" y="28762"/>
                      </a:lnTo>
                      <a:cubicBezTo>
                        <a:pt x="136112" y="28762"/>
                        <a:pt x="131463" y="22876"/>
                        <a:pt x="127402" y="17521"/>
                      </a:cubicBezTo>
                      <a:cubicBezTo>
                        <a:pt x="124893" y="13218"/>
                        <a:pt x="121050" y="9852"/>
                        <a:pt x="116455" y="7927"/>
                      </a:cubicBezTo>
                      <a:cubicBezTo>
                        <a:pt x="112404" y="7515"/>
                        <a:pt x="108320" y="8275"/>
                        <a:pt x="104684" y="10105"/>
                      </a:cubicBezTo>
                      <a:cubicBezTo>
                        <a:pt x="103272" y="10635"/>
                        <a:pt x="101800" y="11223"/>
                        <a:pt x="100388" y="11635"/>
                      </a:cubicBezTo>
                      <a:cubicBezTo>
                        <a:pt x="94376" y="13254"/>
                        <a:pt x="87961" y="12247"/>
                        <a:pt x="82732" y="8869"/>
                      </a:cubicBezTo>
                      <a:cubicBezTo>
                        <a:pt x="78972" y="6432"/>
                        <a:pt x="74446" y="5467"/>
                        <a:pt x="70019" y="6162"/>
                      </a:cubicBezTo>
                      <a:cubicBezTo>
                        <a:pt x="64957" y="8116"/>
                        <a:pt x="60776" y="11835"/>
                        <a:pt x="58248" y="16638"/>
                      </a:cubicBezTo>
                      <a:cubicBezTo>
                        <a:pt x="56209" y="20575"/>
                        <a:pt x="53083" y="23841"/>
                        <a:pt x="49244" y="26054"/>
                      </a:cubicBezTo>
                      <a:cubicBezTo>
                        <a:pt x="45802" y="27396"/>
                        <a:pt x="42076" y="27838"/>
                        <a:pt x="38415" y="27349"/>
                      </a:cubicBezTo>
                      <a:cubicBezTo>
                        <a:pt x="35879" y="26984"/>
                        <a:pt x="33294" y="27143"/>
                        <a:pt x="30823" y="27820"/>
                      </a:cubicBezTo>
                      <a:cubicBezTo>
                        <a:pt x="26547" y="30204"/>
                        <a:pt x="23874" y="34694"/>
                        <a:pt x="23819" y="39591"/>
                      </a:cubicBezTo>
                      <a:cubicBezTo>
                        <a:pt x="23642" y="42316"/>
                        <a:pt x="23642" y="45046"/>
                        <a:pt x="23819" y="47771"/>
                      </a:cubicBezTo>
                      <a:cubicBezTo>
                        <a:pt x="24053" y="50944"/>
                        <a:pt x="24053" y="54133"/>
                        <a:pt x="23819" y="57306"/>
                      </a:cubicBezTo>
                      <a:cubicBezTo>
                        <a:pt x="23605" y="59142"/>
                        <a:pt x="23150" y="60943"/>
                        <a:pt x="22465" y="62661"/>
                      </a:cubicBezTo>
                      <a:lnTo>
                        <a:pt x="22465" y="62661"/>
                      </a:lnTo>
                      <a:cubicBezTo>
                        <a:pt x="20347" y="67364"/>
                        <a:pt x="17350" y="71619"/>
                        <a:pt x="13637" y="75197"/>
                      </a:cubicBezTo>
                      <a:cubicBezTo>
                        <a:pt x="7752" y="81907"/>
                        <a:pt x="3926" y="86438"/>
                        <a:pt x="7046" y="94207"/>
                      </a:cubicBezTo>
                      <a:cubicBezTo>
                        <a:pt x="7812" y="95973"/>
                        <a:pt x="8697" y="97679"/>
                        <a:pt x="9694" y="99327"/>
                      </a:cubicBezTo>
                      <a:cubicBezTo>
                        <a:pt x="11989" y="102700"/>
                        <a:pt x="13442" y="106578"/>
                        <a:pt x="13931" y="110627"/>
                      </a:cubicBezTo>
                      <a:cubicBezTo>
                        <a:pt x="13986" y="114276"/>
                        <a:pt x="13306" y="117902"/>
                        <a:pt x="11930" y="121280"/>
                      </a:cubicBezTo>
                      <a:cubicBezTo>
                        <a:pt x="10335" y="124428"/>
                        <a:pt x="9937" y="128042"/>
                        <a:pt x="10812" y="131462"/>
                      </a:cubicBezTo>
                      <a:cubicBezTo>
                        <a:pt x="12225" y="134522"/>
                        <a:pt x="15815" y="135876"/>
                        <a:pt x="19993" y="137347"/>
                      </a:cubicBezTo>
                      <a:cubicBezTo>
                        <a:pt x="22960" y="138283"/>
                        <a:pt x="25790" y="139613"/>
                        <a:pt x="28410" y="141290"/>
                      </a:cubicBezTo>
                      <a:cubicBezTo>
                        <a:pt x="32793" y="144309"/>
                        <a:pt x="35360" y="149330"/>
                        <a:pt x="35237" y="154650"/>
                      </a:cubicBezTo>
                      <a:cubicBezTo>
                        <a:pt x="35350" y="156657"/>
                        <a:pt x="35746" y="158640"/>
                        <a:pt x="36414" y="160535"/>
                      </a:cubicBezTo>
                      <a:cubicBezTo>
                        <a:pt x="39003" y="167245"/>
                        <a:pt x="42946" y="167068"/>
                        <a:pt x="50362" y="166009"/>
                      </a:cubicBezTo>
                      <a:cubicBezTo>
                        <a:pt x="52331" y="165697"/>
                        <a:pt x="54315" y="165503"/>
                        <a:pt x="56306" y="16542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" name="Graphic 6">
              <a:extLst>
                <a:ext uri="{FF2B5EF4-FFF2-40B4-BE49-F238E27FC236}">
                  <a16:creationId xmlns:a16="http://schemas.microsoft.com/office/drawing/2014/main" xmlns="" id="{D52EDA04-252D-40AD-B76A-C1F15AD60029}"/>
                </a:ext>
              </a:extLst>
            </p:cNvPr>
            <p:cNvGrpSpPr/>
            <p:nvPr/>
          </p:nvGrpSpPr>
          <p:grpSpPr>
            <a:xfrm>
              <a:off x="7056071" y="2393073"/>
              <a:ext cx="1699776" cy="1259793"/>
              <a:chOff x="6383186" y="2557379"/>
              <a:chExt cx="2615097" cy="1938186"/>
            </a:xfrm>
          </p:grpSpPr>
          <p:grpSp>
            <p:nvGrpSpPr>
              <p:cNvPr id="238" name="Graphic 6">
                <a:extLst>
                  <a:ext uri="{FF2B5EF4-FFF2-40B4-BE49-F238E27FC236}">
                    <a16:creationId xmlns:a16="http://schemas.microsoft.com/office/drawing/2014/main" xmlns="" id="{98AA8C25-205E-46E1-8BBD-E24EB9DA72BC}"/>
                  </a:ext>
                </a:extLst>
              </p:cNvPr>
              <p:cNvGrpSpPr/>
              <p:nvPr/>
            </p:nvGrpSpPr>
            <p:grpSpPr>
              <a:xfrm>
                <a:off x="8922388" y="4064307"/>
                <a:ext cx="75895" cy="80452"/>
                <a:chOff x="8922388" y="4064307"/>
                <a:chExt cx="75895" cy="80452"/>
              </a:xfrm>
            </p:grpSpPr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xmlns="" id="{2D8FD5FA-A490-4E46-8D64-EA0D18A4FDD0}"/>
                    </a:ext>
                  </a:extLst>
                </p:cNvPr>
                <p:cNvSpPr/>
                <p:nvPr/>
              </p:nvSpPr>
              <p:spPr>
                <a:xfrm>
                  <a:off x="8922388" y="4064307"/>
                  <a:ext cx="75895" cy="80452"/>
                </a:xfrm>
                <a:custGeom>
                  <a:avLst/>
                  <a:gdLst>
                    <a:gd name="connsiteX0" fmla="*/ 11209 w 75895"/>
                    <a:gd name="connsiteY0" fmla="*/ 10724 h 80452"/>
                    <a:gd name="connsiteX1" fmla="*/ 7560 w 75895"/>
                    <a:gd name="connsiteY1" fmla="*/ 14550 h 80452"/>
                    <a:gd name="connsiteX2" fmla="*/ 6619 w 75895"/>
                    <a:gd name="connsiteY2" fmla="*/ 18022 h 80452"/>
                    <a:gd name="connsiteX3" fmla="*/ 12504 w 75895"/>
                    <a:gd name="connsiteY3" fmla="*/ 26026 h 80452"/>
                    <a:gd name="connsiteX4" fmla="*/ 15388 w 75895"/>
                    <a:gd name="connsiteY4" fmla="*/ 35207 h 80452"/>
                    <a:gd name="connsiteX5" fmla="*/ 5147 w 75895"/>
                    <a:gd name="connsiteY5" fmla="*/ 39033 h 80452"/>
                    <a:gd name="connsiteX6" fmla="*/ 2205 w 75895"/>
                    <a:gd name="connsiteY6" fmla="*/ 39621 h 80452"/>
                    <a:gd name="connsiteX7" fmla="*/ 910 w 75895"/>
                    <a:gd name="connsiteY7" fmla="*/ 41328 h 80452"/>
                    <a:gd name="connsiteX8" fmla="*/ 3676 w 75895"/>
                    <a:gd name="connsiteY8" fmla="*/ 51333 h 80452"/>
                    <a:gd name="connsiteX9" fmla="*/ 12740 w 75895"/>
                    <a:gd name="connsiteY9" fmla="*/ 51333 h 80452"/>
                    <a:gd name="connsiteX10" fmla="*/ 19449 w 75895"/>
                    <a:gd name="connsiteY10" fmla="*/ 55453 h 80452"/>
                    <a:gd name="connsiteX11" fmla="*/ 17742 w 75895"/>
                    <a:gd name="connsiteY11" fmla="*/ 64634 h 80452"/>
                    <a:gd name="connsiteX12" fmla="*/ 14623 w 75895"/>
                    <a:gd name="connsiteY12" fmla="*/ 69225 h 80452"/>
                    <a:gd name="connsiteX13" fmla="*/ 23745 w 75895"/>
                    <a:gd name="connsiteY13" fmla="*/ 78347 h 80452"/>
                    <a:gd name="connsiteX14" fmla="*/ 27571 w 75895"/>
                    <a:gd name="connsiteY14" fmla="*/ 73757 h 80452"/>
                    <a:gd name="connsiteX15" fmla="*/ 30454 w 75895"/>
                    <a:gd name="connsiteY15" fmla="*/ 70049 h 80452"/>
                    <a:gd name="connsiteX16" fmla="*/ 40754 w 75895"/>
                    <a:gd name="connsiteY16" fmla="*/ 68637 h 80452"/>
                    <a:gd name="connsiteX17" fmla="*/ 44109 w 75895"/>
                    <a:gd name="connsiteY17" fmla="*/ 74110 h 80452"/>
                    <a:gd name="connsiteX18" fmla="*/ 50936 w 75895"/>
                    <a:gd name="connsiteY18" fmla="*/ 80172 h 80452"/>
                    <a:gd name="connsiteX19" fmla="*/ 58334 w 75895"/>
                    <a:gd name="connsiteY19" fmla="*/ 76358 h 80452"/>
                    <a:gd name="connsiteX20" fmla="*/ 58587 w 75895"/>
                    <a:gd name="connsiteY20" fmla="*/ 73992 h 80452"/>
                    <a:gd name="connsiteX21" fmla="*/ 56998 w 75895"/>
                    <a:gd name="connsiteY21" fmla="*/ 69637 h 80452"/>
                    <a:gd name="connsiteX22" fmla="*/ 54997 w 75895"/>
                    <a:gd name="connsiteY22" fmla="*/ 62986 h 80452"/>
                    <a:gd name="connsiteX23" fmla="*/ 58940 w 75895"/>
                    <a:gd name="connsiteY23" fmla="*/ 57925 h 80452"/>
                    <a:gd name="connsiteX24" fmla="*/ 66532 w 75895"/>
                    <a:gd name="connsiteY24" fmla="*/ 61515 h 80452"/>
                    <a:gd name="connsiteX25" fmla="*/ 74654 w 75895"/>
                    <a:gd name="connsiteY25" fmla="*/ 59338 h 80452"/>
                    <a:gd name="connsiteX26" fmla="*/ 74654 w 75895"/>
                    <a:gd name="connsiteY26" fmla="*/ 50921 h 80452"/>
                    <a:gd name="connsiteX27" fmla="*/ 67532 w 75895"/>
                    <a:gd name="connsiteY27" fmla="*/ 47096 h 80452"/>
                    <a:gd name="connsiteX28" fmla="*/ 61647 w 75895"/>
                    <a:gd name="connsiteY28" fmla="*/ 41976 h 80452"/>
                    <a:gd name="connsiteX29" fmla="*/ 61647 w 75895"/>
                    <a:gd name="connsiteY29" fmla="*/ 34384 h 80452"/>
                    <a:gd name="connsiteX30" fmla="*/ 66944 w 75895"/>
                    <a:gd name="connsiteY30" fmla="*/ 30911 h 80452"/>
                    <a:gd name="connsiteX31" fmla="*/ 73712 w 75895"/>
                    <a:gd name="connsiteY31" fmla="*/ 23025 h 80452"/>
                    <a:gd name="connsiteX32" fmla="*/ 69180 w 75895"/>
                    <a:gd name="connsiteY32" fmla="*/ 14491 h 80452"/>
                    <a:gd name="connsiteX33" fmla="*/ 59705 w 75895"/>
                    <a:gd name="connsiteY33" fmla="*/ 17728 h 80452"/>
                    <a:gd name="connsiteX34" fmla="*/ 46992 w 75895"/>
                    <a:gd name="connsiteY34" fmla="*/ 12784 h 80452"/>
                    <a:gd name="connsiteX35" fmla="*/ 46992 w 75895"/>
                    <a:gd name="connsiteY35" fmla="*/ 5545 h 80452"/>
                    <a:gd name="connsiteX36" fmla="*/ 41872 w 75895"/>
                    <a:gd name="connsiteY36" fmla="*/ 248 h 80452"/>
                    <a:gd name="connsiteX37" fmla="*/ 34986 w 75895"/>
                    <a:gd name="connsiteY37" fmla="*/ 2544 h 80452"/>
                    <a:gd name="connsiteX38" fmla="*/ 31455 w 75895"/>
                    <a:gd name="connsiteY38" fmla="*/ 16845 h 80452"/>
                    <a:gd name="connsiteX39" fmla="*/ 25570 w 75895"/>
                    <a:gd name="connsiteY39" fmla="*/ 17787 h 80452"/>
                    <a:gd name="connsiteX40" fmla="*/ 20273 w 75895"/>
                    <a:gd name="connsiteY40" fmla="*/ 14314 h 80452"/>
                    <a:gd name="connsiteX41" fmla="*/ 12857 w 75895"/>
                    <a:gd name="connsiteY41" fmla="*/ 10548 h 8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895" h="80452">
                      <a:moveTo>
                        <a:pt x="11209" y="10724"/>
                      </a:moveTo>
                      <a:cubicBezTo>
                        <a:pt x="9544" y="11478"/>
                        <a:pt x="8237" y="12849"/>
                        <a:pt x="7560" y="14550"/>
                      </a:cubicBezTo>
                      <a:cubicBezTo>
                        <a:pt x="6995" y="15627"/>
                        <a:pt x="6678" y="16810"/>
                        <a:pt x="6619" y="18022"/>
                      </a:cubicBezTo>
                      <a:cubicBezTo>
                        <a:pt x="6619" y="21436"/>
                        <a:pt x="9856" y="23908"/>
                        <a:pt x="12504" y="26026"/>
                      </a:cubicBezTo>
                      <a:cubicBezTo>
                        <a:pt x="15153" y="28145"/>
                        <a:pt x="17330" y="31912"/>
                        <a:pt x="15388" y="35207"/>
                      </a:cubicBezTo>
                      <a:cubicBezTo>
                        <a:pt x="13446" y="38503"/>
                        <a:pt x="8326" y="38915"/>
                        <a:pt x="5147" y="39033"/>
                      </a:cubicBezTo>
                      <a:cubicBezTo>
                        <a:pt x="4135" y="38992"/>
                        <a:pt x="3123" y="39192"/>
                        <a:pt x="2205" y="39621"/>
                      </a:cubicBezTo>
                      <a:cubicBezTo>
                        <a:pt x="1628" y="40069"/>
                        <a:pt x="1181" y="40657"/>
                        <a:pt x="910" y="41328"/>
                      </a:cubicBezTo>
                      <a:cubicBezTo>
                        <a:pt x="-1015" y="44865"/>
                        <a:pt x="210" y="49285"/>
                        <a:pt x="3676" y="51333"/>
                      </a:cubicBezTo>
                      <a:cubicBezTo>
                        <a:pt x="6501" y="52510"/>
                        <a:pt x="9561" y="51039"/>
                        <a:pt x="12740" y="51333"/>
                      </a:cubicBezTo>
                      <a:cubicBezTo>
                        <a:pt x="15511" y="51534"/>
                        <a:pt x="18019" y="53070"/>
                        <a:pt x="19449" y="55453"/>
                      </a:cubicBezTo>
                      <a:cubicBezTo>
                        <a:pt x="20361" y="58614"/>
                        <a:pt x="19725" y="62015"/>
                        <a:pt x="17742" y="64634"/>
                      </a:cubicBezTo>
                      <a:cubicBezTo>
                        <a:pt x="16742" y="66223"/>
                        <a:pt x="15506" y="67577"/>
                        <a:pt x="14623" y="69225"/>
                      </a:cubicBezTo>
                      <a:cubicBezTo>
                        <a:pt x="11445" y="74816"/>
                        <a:pt x="18036" y="82408"/>
                        <a:pt x="23745" y="78347"/>
                      </a:cubicBezTo>
                      <a:cubicBezTo>
                        <a:pt x="25299" y="77070"/>
                        <a:pt x="26594" y="75511"/>
                        <a:pt x="27571" y="73757"/>
                      </a:cubicBezTo>
                      <a:cubicBezTo>
                        <a:pt x="28448" y="72456"/>
                        <a:pt x="29413" y="71220"/>
                        <a:pt x="30454" y="70049"/>
                      </a:cubicBezTo>
                      <a:cubicBezTo>
                        <a:pt x="33062" y="67089"/>
                        <a:pt x="37446" y="66482"/>
                        <a:pt x="40754" y="68637"/>
                      </a:cubicBezTo>
                      <a:cubicBezTo>
                        <a:pt x="42296" y="70161"/>
                        <a:pt x="43449" y="72038"/>
                        <a:pt x="44109" y="74110"/>
                      </a:cubicBezTo>
                      <a:cubicBezTo>
                        <a:pt x="45474" y="76964"/>
                        <a:pt x="47940" y="79154"/>
                        <a:pt x="50936" y="80172"/>
                      </a:cubicBezTo>
                      <a:cubicBezTo>
                        <a:pt x="54031" y="81161"/>
                        <a:pt x="57345" y="79454"/>
                        <a:pt x="58334" y="76358"/>
                      </a:cubicBezTo>
                      <a:cubicBezTo>
                        <a:pt x="58581" y="75599"/>
                        <a:pt x="58663" y="74793"/>
                        <a:pt x="58587" y="73992"/>
                      </a:cubicBezTo>
                      <a:cubicBezTo>
                        <a:pt x="58233" y="72480"/>
                        <a:pt x="57698" y="71020"/>
                        <a:pt x="56998" y="69637"/>
                      </a:cubicBezTo>
                      <a:cubicBezTo>
                        <a:pt x="55797" y="67618"/>
                        <a:pt x="55108" y="65335"/>
                        <a:pt x="54997" y="62986"/>
                      </a:cubicBezTo>
                      <a:cubicBezTo>
                        <a:pt x="54938" y="60574"/>
                        <a:pt x="56586" y="58455"/>
                        <a:pt x="58940" y="57925"/>
                      </a:cubicBezTo>
                      <a:cubicBezTo>
                        <a:pt x="61941" y="57513"/>
                        <a:pt x="64001" y="60456"/>
                        <a:pt x="66532" y="61515"/>
                      </a:cubicBezTo>
                      <a:cubicBezTo>
                        <a:pt x="69416" y="62763"/>
                        <a:pt x="72782" y="61862"/>
                        <a:pt x="74654" y="59338"/>
                      </a:cubicBezTo>
                      <a:cubicBezTo>
                        <a:pt x="76066" y="57395"/>
                        <a:pt x="76537" y="52452"/>
                        <a:pt x="74654" y="50921"/>
                      </a:cubicBezTo>
                      <a:cubicBezTo>
                        <a:pt x="72364" y="49497"/>
                        <a:pt x="69987" y="48220"/>
                        <a:pt x="67532" y="47096"/>
                      </a:cubicBezTo>
                      <a:cubicBezTo>
                        <a:pt x="65172" y="45913"/>
                        <a:pt x="63148" y="44147"/>
                        <a:pt x="61647" y="41976"/>
                      </a:cubicBezTo>
                      <a:cubicBezTo>
                        <a:pt x="60111" y="39680"/>
                        <a:pt x="60111" y="36679"/>
                        <a:pt x="61647" y="34384"/>
                      </a:cubicBezTo>
                      <a:cubicBezTo>
                        <a:pt x="63142" y="32859"/>
                        <a:pt x="64949" y="31676"/>
                        <a:pt x="66944" y="30911"/>
                      </a:cubicBezTo>
                      <a:cubicBezTo>
                        <a:pt x="70240" y="29393"/>
                        <a:pt x="72712" y="26515"/>
                        <a:pt x="73712" y="23025"/>
                      </a:cubicBezTo>
                      <a:cubicBezTo>
                        <a:pt x="74601" y="19441"/>
                        <a:pt x="72647" y="15762"/>
                        <a:pt x="69180" y="14491"/>
                      </a:cubicBezTo>
                      <a:cubicBezTo>
                        <a:pt x="65708" y="14179"/>
                        <a:pt x="62259" y="15356"/>
                        <a:pt x="59705" y="17728"/>
                      </a:cubicBezTo>
                      <a:cubicBezTo>
                        <a:pt x="53819" y="21848"/>
                        <a:pt x="46522" y="21671"/>
                        <a:pt x="46992" y="12784"/>
                      </a:cubicBezTo>
                      <a:cubicBezTo>
                        <a:pt x="47404" y="10389"/>
                        <a:pt x="47404" y="7940"/>
                        <a:pt x="46992" y="5545"/>
                      </a:cubicBezTo>
                      <a:cubicBezTo>
                        <a:pt x="46292" y="3026"/>
                        <a:pt x="44368" y="1031"/>
                        <a:pt x="41872" y="248"/>
                      </a:cubicBezTo>
                      <a:cubicBezTo>
                        <a:pt x="39324" y="-482"/>
                        <a:pt x="36587" y="431"/>
                        <a:pt x="34986" y="2544"/>
                      </a:cubicBezTo>
                      <a:cubicBezTo>
                        <a:pt x="32102" y="6663"/>
                        <a:pt x="34986" y="13491"/>
                        <a:pt x="31455" y="16845"/>
                      </a:cubicBezTo>
                      <a:cubicBezTo>
                        <a:pt x="29772" y="18116"/>
                        <a:pt x="27565" y="18469"/>
                        <a:pt x="25570" y="17787"/>
                      </a:cubicBezTo>
                      <a:cubicBezTo>
                        <a:pt x="23557" y="17057"/>
                        <a:pt x="21744" y="15868"/>
                        <a:pt x="20273" y="14314"/>
                      </a:cubicBezTo>
                      <a:cubicBezTo>
                        <a:pt x="18154" y="12313"/>
                        <a:pt x="15682" y="9900"/>
                        <a:pt x="12857" y="10548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xmlns="" id="{EB6F7A43-48DB-498D-A80B-08906B77CC4E}"/>
                    </a:ext>
                  </a:extLst>
                </p:cNvPr>
                <p:cNvSpPr/>
                <p:nvPr/>
              </p:nvSpPr>
              <p:spPr>
                <a:xfrm>
                  <a:off x="8922388" y="4064307"/>
                  <a:ext cx="75895" cy="80452"/>
                </a:xfrm>
                <a:custGeom>
                  <a:avLst/>
                  <a:gdLst>
                    <a:gd name="connsiteX0" fmla="*/ 11209 w 75895"/>
                    <a:gd name="connsiteY0" fmla="*/ 10724 h 80452"/>
                    <a:gd name="connsiteX1" fmla="*/ 7560 w 75895"/>
                    <a:gd name="connsiteY1" fmla="*/ 14550 h 80452"/>
                    <a:gd name="connsiteX2" fmla="*/ 6619 w 75895"/>
                    <a:gd name="connsiteY2" fmla="*/ 18022 h 80452"/>
                    <a:gd name="connsiteX3" fmla="*/ 12504 w 75895"/>
                    <a:gd name="connsiteY3" fmla="*/ 26026 h 80452"/>
                    <a:gd name="connsiteX4" fmla="*/ 15388 w 75895"/>
                    <a:gd name="connsiteY4" fmla="*/ 35207 h 80452"/>
                    <a:gd name="connsiteX5" fmla="*/ 5147 w 75895"/>
                    <a:gd name="connsiteY5" fmla="*/ 39033 h 80452"/>
                    <a:gd name="connsiteX6" fmla="*/ 2205 w 75895"/>
                    <a:gd name="connsiteY6" fmla="*/ 39621 h 80452"/>
                    <a:gd name="connsiteX7" fmla="*/ 910 w 75895"/>
                    <a:gd name="connsiteY7" fmla="*/ 41328 h 80452"/>
                    <a:gd name="connsiteX8" fmla="*/ 3676 w 75895"/>
                    <a:gd name="connsiteY8" fmla="*/ 51333 h 80452"/>
                    <a:gd name="connsiteX9" fmla="*/ 12740 w 75895"/>
                    <a:gd name="connsiteY9" fmla="*/ 51333 h 80452"/>
                    <a:gd name="connsiteX10" fmla="*/ 19449 w 75895"/>
                    <a:gd name="connsiteY10" fmla="*/ 55453 h 80452"/>
                    <a:gd name="connsiteX11" fmla="*/ 17742 w 75895"/>
                    <a:gd name="connsiteY11" fmla="*/ 64634 h 80452"/>
                    <a:gd name="connsiteX12" fmla="*/ 14623 w 75895"/>
                    <a:gd name="connsiteY12" fmla="*/ 69225 h 80452"/>
                    <a:gd name="connsiteX13" fmla="*/ 23745 w 75895"/>
                    <a:gd name="connsiteY13" fmla="*/ 78347 h 80452"/>
                    <a:gd name="connsiteX14" fmla="*/ 27571 w 75895"/>
                    <a:gd name="connsiteY14" fmla="*/ 73757 h 80452"/>
                    <a:gd name="connsiteX15" fmla="*/ 30454 w 75895"/>
                    <a:gd name="connsiteY15" fmla="*/ 70049 h 80452"/>
                    <a:gd name="connsiteX16" fmla="*/ 40754 w 75895"/>
                    <a:gd name="connsiteY16" fmla="*/ 68637 h 80452"/>
                    <a:gd name="connsiteX17" fmla="*/ 44109 w 75895"/>
                    <a:gd name="connsiteY17" fmla="*/ 74110 h 80452"/>
                    <a:gd name="connsiteX18" fmla="*/ 50936 w 75895"/>
                    <a:gd name="connsiteY18" fmla="*/ 80172 h 80452"/>
                    <a:gd name="connsiteX19" fmla="*/ 58334 w 75895"/>
                    <a:gd name="connsiteY19" fmla="*/ 76358 h 80452"/>
                    <a:gd name="connsiteX20" fmla="*/ 58587 w 75895"/>
                    <a:gd name="connsiteY20" fmla="*/ 73992 h 80452"/>
                    <a:gd name="connsiteX21" fmla="*/ 56998 w 75895"/>
                    <a:gd name="connsiteY21" fmla="*/ 69637 h 80452"/>
                    <a:gd name="connsiteX22" fmla="*/ 54997 w 75895"/>
                    <a:gd name="connsiteY22" fmla="*/ 62986 h 80452"/>
                    <a:gd name="connsiteX23" fmla="*/ 58940 w 75895"/>
                    <a:gd name="connsiteY23" fmla="*/ 57925 h 80452"/>
                    <a:gd name="connsiteX24" fmla="*/ 66532 w 75895"/>
                    <a:gd name="connsiteY24" fmla="*/ 61515 h 80452"/>
                    <a:gd name="connsiteX25" fmla="*/ 74654 w 75895"/>
                    <a:gd name="connsiteY25" fmla="*/ 59338 h 80452"/>
                    <a:gd name="connsiteX26" fmla="*/ 74654 w 75895"/>
                    <a:gd name="connsiteY26" fmla="*/ 50921 h 80452"/>
                    <a:gd name="connsiteX27" fmla="*/ 67532 w 75895"/>
                    <a:gd name="connsiteY27" fmla="*/ 47096 h 80452"/>
                    <a:gd name="connsiteX28" fmla="*/ 61647 w 75895"/>
                    <a:gd name="connsiteY28" fmla="*/ 41976 h 80452"/>
                    <a:gd name="connsiteX29" fmla="*/ 61647 w 75895"/>
                    <a:gd name="connsiteY29" fmla="*/ 34384 h 80452"/>
                    <a:gd name="connsiteX30" fmla="*/ 66944 w 75895"/>
                    <a:gd name="connsiteY30" fmla="*/ 30911 h 80452"/>
                    <a:gd name="connsiteX31" fmla="*/ 73712 w 75895"/>
                    <a:gd name="connsiteY31" fmla="*/ 23025 h 80452"/>
                    <a:gd name="connsiteX32" fmla="*/ 69180 w 75895"/>
                    <a:gd name="connsiteY32" fmla="*/ 14491 h 80452"/>
                    <a:gd name="connsiteX33" fmla="*/ 59705 w 75895"/>
                    <a:gd name="connsiteY33" fmla="*/ 17728 h 80452"/>
                    <a:gd name="connsiteX34" fmla="*/ 46992 w 75895"/>
                    <a:gd name="connsiteY34" fmla="*/ 12784 h 80452"/>
                    <a:gd name="connsiteX35" fmla="*/ 46992 w 75895"/>
                    <a:gd name="connsiteY35" fmla="*/ 5545 h 80452"/>
                    <a:gd name="connsiteX36" fmla="*/ 41872 w 75895"/>
                    <a:gd name="connsiteY36" fmla="*/ 248 h 80452"/>
                    <a:gd name="connsiteX37" fmla="*/ 34986 w 75895"/>
                    <a:gd name="connsiteY37" fmla="*/ 2544 h 80452"/>
                    <a:gd name="connsiteX38" fmla="*/ 31455 w 75895"/>
                    <a:gd name="connsiteY38" fmla="*/ 16845 h 80452"/>
                    <a:gd name="connsiteX39" fmla="*/ 25570 w 75895"/>
                    <a:gd name="connsiteY39" fmla="*/ 17787 h 80452"/>
                    <a:gd name="connsiteX40" fmla="*/ 20273 w 75895"/>
                    <a:gd name="connsiteY40" fmla="*/ 14314 h 80452"/>
                    <a:gd name="connsiteX41" fmla="*/ 12857 w 75895"/>
                    <a:gd name="connsiteY41" fmla="*/ 10548 h 8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895" h="80452">
                      <a:moveTo>
                        <a:pt x="11209" y="10724"/>
                      </a:moveTo>
                      <a:cubicBezTo>
                        <a:pt x="9544" y="11478"/>
                        <a:pt x="8237" y="12849"/>
                        <a:pt x="7560" y="14550"/>
                      </a:cubicBezTo>
                      <a:cubicBezTo>
                        <a:pt x="6995" y="15627"/>
                        <a:pt x="6678" y="16810"/>
                        <a:pt x="6619" y="18022"/>
                      </a:cubicBezTo>
                      <a:cubicBezTo>
                        <a:pt x="6619" y="21436"/>
                        <a:pt x="9856" y="23908"/>
                        <a:pt x="12504" y="26026"/>
                      </a:cubicBezTo>
                      <a:cubicBezTo>
                        <a:pt x="15153" y="28145"/>
                        <a:pt x="17330" y="31912"/>
                        <a:pt x="15388" y="35207"/>
                      </a:cubicBezTo>
                      <a:cubicBezTo>
                        <a:pt x="13446" y="38503"/>
                        <a:pt x="8326" y="38915"/>
                        <a:pt x="5147" y="39033"/>
                      </a:cubicBezTo>
                      <a:cubicBezTo>
                        <a:pt x="4135" y="38992"/>
                        <a:pt x="3123" y="39192"/>
                        <a:pt x="2205" y="39621"/>
                      </a:cubicBezTo>
                      <a:cubicBezTo>
                        <a:pt x="1628" y="40069"/>
                        <a:pt x="1181" y="40657"/>
                        <a:pt x="910" y="41328"/>
                      </a:cubicBezTo>
                      <a:cubicBezTo>
                        <a:pt x="-1015" y="44865"/>
                        <a:pt x="210" y="49285"/>
                        <a:pt x="3676" y="51333"/>
                      </a:cubicBezTo>
                      <a:cubicBezTo>
                        <a:pt x="6501" y="52510"/>
                        <a:pt x="9561" y="51039"/>
                        <a:pt x="12740" y="51333"/>
                      </a:cubicBezTo>
                      <a:cubicBezTo>
                        <a:pt x="15511" y="51534"/>
                        <a:pt x="18019" y="53070"/>
                        <a:pt x="19449" y="55453"/>
                      </a:cubicBezTo>
                      <a:cubicBezTo>
                        <a:pt x="20361" y="58614"/>
                        <a:pt x="19725" y="62015"/>
                        <a:pt x="17742" y="64634"/>
                      </a:cubicBezTo>
                      <a:cubicBezTo>
                        <a:pt x="16742" y="66223"/>
                        <a:pt x="15506" y="67577"/>
                        <a:pt x="14623" y="69225"/>
                      </a:cubicBezTo>
                      <a:cubicBezTo>
                        <a:pt x="11445" y="74816"/>
                        <a:pt x="18036" y="82408"/>
                        <a:pt x="23745" y="78347"/>
                      </a:cubicBezTo>
                      <a:cubicBezTo>
                        <a:pt x="25299" y="77070"/>
                        <a:pt x="26594" y="75511"/>
                        <a:pt x="27571" y="73757"/>
                      </a:cubicBezTo>
                      <a:cubicBezTo>
                        <a:pt x="28448" y="72456"/>
                        <a:pt x="29413" y="71220"/>
                        <a:pt x="30454" y="70049"/>
                      </a:cubicBezTo>
                      <a:cubicBezTo>
                        <a:pt x="33062" y="67089"/>
                        <a:pt x="37446" y="66482"/>
                        <a:pt x="40754" y="68637"/>
                      </a:cubicBezTo>
                      <a:cubicBezTo>
                        <a:pt x="42296" y="70161"/>
                        <a:pt x="43449" y="72038"/>
                        <a:pt x="44109" y="74110"/>
                      </a:cubicBezTo>
                      <a:cubicBezTo>
                        <a:pt x="45474" y="76964"/>
                        <a:pt x="47940" y="79154"/>
                        <a:pt x="50936" y="80172"/>
                      </a:cubicBezTo>
                      <a:cubicBezTo>
                        <a:pt x="54031" y="81161"/>
                        <a:pt x="57345" y="79454"/>
                        <a:pt x="58334" y="76358"/>
                      </a:cubicBezTo>
                      <a:cubicBezTo>
                        <a:pt x="58581" y="75599"/>
                        <a:pt x="58663" y="74793"/>
                        <a:pt x="58587" y="73992"/>
                      </a:cubicBezTo>
                      <a:cubicBezTo>
                        <a:pt x="58233" y="72480"/>
                        <a:pt x="57698" y="71020"/>
                        <a:pt x="56998" y="69637"/>
                      </a:cubicBezTo>
                      <a:cubicBezTo>
                        <a:pt x="55797" y="67618"/>
                        <a:pt x="55108" y="65335"/>
                        <a:pt x="54997" y="62986"/>
                      </a:cubicBezTo>
                      <a:cubicBezTo>
                        <a:pt x="54938" y="60574"/>
                        <a:pt x="56586" y="58455"/>
                        <a:pt x="58940" y="57925"/>
                      </a:cubicBezTo>
                      <a:cubicBezTo>
                        <a:pt x="61941" y="57513"/>
                        <a:pt x="64001" y="60456"/>
                        <a:pt x="66532" y="61515"/>
                      </a:cubicBezTo>
                      <a:cubicBezTo>
                        <a:pt x="69416" y="62763"/>
                        <a:pt x="72782" y="61862"/>
                        <a:pt x="74654" y="59338"/>
                      </a:cubicBezTo>
                      <a:cubicBezTo>
                        <a:pt x="76066" y="57395"/>
                        <a:pt x="76537" y="52452"/>
                        <a:pt x="74654" y="50921"/>
                      </a:cubicBezTo>
                      <a:cubicBezTo>
                        <a:pt x="72364" y="49497"/>
                        <a:pt x="69987" y="48220"/>
                        <a:pt x="67532" y="47096"/>
                      </a:cubicBezTo>
                      <a:cubicBezTo>
                        <a:pt x="65172" y="45913"/>
                        <a:pt x="63148" y="44147"/>
                        <a:pt x="61647" y="41976"/>
                      </a:cubicBezTo>
                      <a:cubicBezTo>
                        <a:pt x="60111" y="39680"/>
                        <a:pt x="60111" y="36679"/>
                        <a:pt x="61647" y="34384"/>
                      </a:cubicBezTo>
                      <a:cubicBezTo>
                        <a:pt x="63142" y="32859"/>
                        <a:pt x="64949" y="31676"/>
                        <a:pt x="66944" y="30911"/>
                      </a:cubicBezTo>
                      <a:cubicBezTo>
                        <a:pt x="70240" y="29393"/>
                        <a:pt x="72712" y="26515"/>
                        <a:pt x="73712" y="23025"/>
                      </a:cubicBezTo>
                      <a:cubicBezTo>
                        <a:pt x="74601" y="19441"/>
                        <a:pt x="72647" y="15762"/>
                        <a:pt x="69180" y="14491"/>
                      </a:cubicBezTo>
                      <a:cubicBezTo>
                        <a:pt x="65708" y="14179"/>
                        <a:pt x="62259" y="15356"/>
                        <a:pt x="59705" y="17728"/>
                      </a:cubicBezTo>
                      <a:cubicBezTo>
                        <a:pt x="53819" y="21848"/>
                        <a:pt x="46522" y="21671"/>
                        <a:pt x="46992" y="12784"/>
                      </a:cubicBezTo>
                      <a:cubicBezTo>
                        <a:pt x="47404" y="10389"/>
                        <a:pt x="47404" y="7940"/>
                        <a:pt x="46992" y="5545"/>
                      </a:cubicBezTo>
                      <a:cubicBezTo>
                        <a:pt x="46292" y="3026"/>
                        <a:pt x="44368" y="1031"/>
                        <a:pt x="41872" y="248"/>
                      </a:cubicBezTo>
                      <a:cubicBezTo>
                        <a:pt x="39324" y="-482"/>
                        <a:pt x="36587" y="431"/>
                        <a:pt x="34986" y="2544"/>
                      </a:cubicBezTo>
                      <a:cubicBezTo>
                        <a:pt x="32102" y="6663"/>
                        <a:pt x="34986" y="13491"/>
                        <a:pt x="31455" y="16845"/>
                      </a:cubicBezTo>
                      <a:cubicBezTo>
                        <a:pt x="29772" y="18116"/>
                        <a:pt x="27565" y="18469"/>
                        <a:pt x="25570" y="17787"/>
                      </a:cubicBezTo>
                      <a:cubicBezTo>
                        <a:pt x="23557" y="17057"/>
                        <a:pt x="21744" y="15868"/>
                        <a:pt x="20273" y="14314"/>
                      </a:cubicBezTo>
                      <a:cubicBezTo>
                        <a:pt x="18154" y="12313"/>
                        <a:pt x="15682" y="9900"/>
                        <a:pt x="12857" y="1054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9" name="Graphic 6">
                <a:extLst>
                  <a:ext uri="{FF2B5EF4-FFF2-40B4-BE49-F238E27FC236}">
                    <a16:creationId xmlns:a16="http://schemas.microsoft.com/office/drawing/2014/main" xmlns="" id="{C6D0057A-711C-4736-B280-08D745AA8442}"/>
                  </a:ext>
                </a:extLst>
              </p:cNvPr>
              <p:cNvGrpSpPr/>
              <p:nvPr/>
            </p:nvGrpSpPr>
            <p:grpSpPr>
              <a:xfrm>
                <a:off x="8599445" y="3321251"/>
                <a:ext cx="75222" cy="81105"/>
                <a:chOff x="8599445" y="3321251"/>
                <a:chExt cx="75222" cy="81105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xmlns="" id="{F466BEB8-4C58-41ED-9B93-301DF43FB244}"/>
                    </a:ext>
                  </a:extLst>
                </p:cNvPr>
                <p:cNvSpPr/>
                <p:nvPr/>
              </p:nvSpPr>
              <p:spPr>
                <a:xfrm>
                  <a:off x="8599445" y="3321251"/>
                  <a:ext cx="75222" cy="81105"/>
                </a:xfrm>
                <a:custGeom>
                  <a:avLst/>
                  <a:gdLst>
                    <a:gd name="connsiteX0" fmla="*/ 12987 w 75222"/>
                    <a:gd name="connsiteY0" fmla="*/ 9162 h 81105"/>
                    <a:gd name="connsiteX1" fmla="*/ 9161 w 75222"/>
                    <a:gd name="connsiteY1" fmla="*/ 12870 h 81105"/>
                    <a:gd name="connsiteX2" fmla="*/ 8102 w 75222"/>
                    <a:gd name="connsiteY2" fmla="*/ 16283 h 81105"/>
                    <a:gd name="connsiteX3" fmla="*/ 13457 w 75222"/>
                    <a:gd name="connsiteY3" fmla="*/ 24523 h 81105"/>
                    <a:gd name="connsiteX4" fmla="*/ 15812 w 75222"/>
                    <a:gd name="connsiteY4" fmla="*/ 33881 h 81105"/>
                    <a:gd name="connsiteX5" fmla="*/ 5395 w 75222"/>
                    <a:gd name="connsiteY5" fmla="*/ 37176 h 81105"/>
                    <a:gd name="connsiteX6" fmla="*/ 2511 w 75222"/>
                    <a:gd name="connsiteY6" fmla="*/ 37647 h 81105"/>
                    <a:gd name="connsiteX7" fmla="*/ 1098 w 75222"/>
                    <a:gd name="connsiteY7" fmla="*/ 39295 h 81105"/>
                    <a:gd name="connsiteX8" fmla="*/ 3335 w 75222"/>
                    <a:gd name="connsiteY8" fmla="*/ 49418 h 81105"/>
                    <a:gd name="connsiteX9" fmla="*/ 12457 w 75222"/>
                    <a:gd name="connsiteY9" fmla="*/ 49771 h 81105"/>
                    <a:gd name="connsiteX10" fmla="*/ 18931 w 75222"/>
                    <a:gd name="connsiteY10" fmla="*/ 54185 h 81105"/>
                    <a:gd name="connsiteX11" fmla="*/ 16753 w 75222"/>
                    <a:gd name="connsiteY11" fmla="*/ 63249 h 81105"/>
                    <a:gd name="connsiteX12" fmla="*/ 13399 w 75222"/>
                    <a:gd name="connsiteY12" fmla="*/ 67663 h 81105"/>
                    <a:gd name="connsiteX13" fmla="*/ 22168 w 75222"/>
                    <a:gd name="connsiteY13" fmla="*/ 77256 h 81105"/>
                    <a:gd name="connsiteX14" fmla="*/ 26170 w 75222"/>
                    <a:gd name="connsiteY14" fmla="*/ 72842 h 81105"/>
                    <a:gd name="connsiteX15" fmla="*/ 29230 w 75222"/>
                    <a:gd name="connsiteY15" fmla="*/ 69310 h 81105"/>
                    <a:gd name="connsiteX16" fmla="*/ 39589 w 75222"/>
                    <a:gd name="connsiteY16" fmla="*/ 68369 h 81105"/>
                    <a:gd name="connsiteX17" fmla="*/ 42708 w 75222"/>
                    <a:gd name="connsiteY17" fmla="*/ 74254 h 81105"/>
                    <a:gd name="connsiteX18" fmla="*/ 49123 w 75222"/>
                    <a:gd name="connsiteY18" fmla="*/ 80728 h 81105"/>
                    <a:gd name="connsiteX19" fmla="*/ 56703 w 75222"/>
                    <a:gd name="connsiteY19" fmla="*/ 77291 h 81105"/>
                    <a:gd name="connsiteX20" fmla="*/ 57068 w 75222"/>
                    <a:gd name="connsiteY20" fmla="*/ 74843 h 81105"/>
                    <a:gd name="connsiteX21" fmla="*/ 55714 w 75222"/>
                    <a:gd name="connsiteY21" fmla="*/ 70370 h 81105"/>
                    <a:gd name="connsiteX22" fmla="*/ 54008 w 75222"/>
                    <a:gd name="connsiteY22" fmla="*/ 63661 h 81105"/>
                    <a:gd name="connsiteX23" fmla="*/ 58186 w 75222"/>
                    <a:gd name="connsiteY23" fmla="*/ 58776 h 81105"/>
                    <a:gd name="connsiteX24" fmla="*/ 65602 w 75222"/>
                    <a:gd name="connsiteY24" fmla="*/ 62719 h 81105"/>
                    <a:gd name="connsiteX25" fmla="*/ 73841 w 75222"/>
                    <a:gd name="connsiteY25" fmla="*/ 60953 h 81105"/>
                    <a:gd name="connsiteX26" fmla="*/ 73841 w 75222"/>
                    <a:gd name="connsiteY26" fmla="*/ 52537 h 81105"/>
                    <a:gd name="connsiteX27" fmla="*/ 66956 w 75222"/>
                    <a:gd name="connsiteY27" fmla="*/ 48359 h 81105"/>
                    <a:gd name="connsiteX28" fmla="*/ 61070 w 75222"/>
                    <a:gd name="connsiteY28" fmla="*/ 42944 h 81105"/>
                    <a:gd name="connsiteX29" fmla="*/ 61070 w 75222"/>
                    <a:gd name="connsiteY29" fmla="*/ 35352 h 81105"/>
                    <a:gd name="connsiteX30" fmla="*/ 66544 w 75222"/>
                    <a:gd name="connsiteY30" fmla="*/ 32174 h 81105"/>
                    <a:gd name="connsiteX31" fmla="*/ 73724 w 75222"/>
                    <a:gd name="connsiteY31" fmla="*/ 24640 h 81105"/>
                    <a:gd name="connsiteX32" fmla="*/ 69545 w 75222"/>
                    <a:gd name="connsiteY32" fmla="*/ 15871 h 81105"/>
                    <a:gd name="connsiteX33" fmla="*/ 60011 w 75222"/>
                    <a:gd name="connsiteY33" fmla="*/ 18637 h 81105"/>
                    <a:gd name="connsiteX34" fmla="*/ 47475 w 75222"/>
                    <a:gd name="connsiteY34" fmla="*/ 13105 h 81105"/>
                    <a:gd name="connsiteX35" fmla="*/ 47475 w 75222"/>
                    <a:gd name="connsiteY35" fmla="*/ 5866 h 81105"/>
                    <a:gd name="connsiteX36" fmla="*/ 42590 w 75222"/>
                    <a:gd name="connsiteY36" fmla="*/ 334 h 81105"/>
                    <a:gd name="connsiteX37" fmla="*/ 35645 w 75222"/>
                    <a:gd name="connsiteY37" fmla="*/ 2276 h 81105"/>
                    <a:gd name="connsiteX38" fmla="*/ 31349 w 75222"/>
                    <a:gd name="connsiteY38" fmla="*/ 16401 h 81105"/>
                    <a:gd name="connsiteX39" fmla="*/ 25464 w 75222"/>
                    <a:gd name="connsiteY39" fmla="*/ 17048 h 81105"/>
                    <a:gd name="connsiteX40" fmla="*/ 20343 w 75222"/>
                    <a:gd name="connsiteY40" fmla="*/ 13282 h 81105"/>
                    <a:gd name="connsiteX41" fmla="*/ 13104 w 75222"/>
                    <a:gd name="connsiteY41" fmla="*/ 9162 h 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105">
                      <a:moveTo>
                        <a:pt x="12987" y="9162"/>
                      </a:moveTo>
                      <a:cubicBezTo>
                        <a:pt x="11292" y="9874"/>
                        <a:pt x="9926" y="11198"/>
                        <a:pt x="9161" y="12870"/>
                      </a:cubicBezTo>
                      <a:cubicBezTo>
                        <a:pt x="8525" y="13900"/>
                        <a:pt x="8166" y="15077"/>
                        <a:pt x="8102" y="16283"/>
                      </a:cubicBezTo>
                      <a:cubicBezTo>
                        <a:pt x="8102" y="19697"/>
                        <a:pt x="11044" y="22169"/>
                        <a:pt x="13457" y="24523"/>
                      </a:cubicBezTo>
                      <a:cubicBezTo>
                        <a:pt x="15871" y="26877"/>
                        <a:pt x="17930" y="30761"/>
                        <a:pt x="15812" y="33881"/>
                      </a:cubicBezTo>
                      <a:cubicBezTo>
                        <a:pt x="13693" y="37000"/>
                        <a:pt x="8631" y="37235"/>
                        <a:pt x="5395" y="37176"/>
                      </a:cubicBezTo>
                      <a:cubicBezTo>
                        <a:pt x="4406" y="37070"/>
                        <a:pt x="3411" y="37229"/>
                        <a:pt x="2511" y="37647"/>
                      </a:cubicBezTo>
                      <a:cubicBezTo>
                        <a:pt x="1893" y="38053"/>
                        <a:pt x="1404" y="38624"/>
                        <a:pt x="1098" y="39295"/>
                      </a:cubicBezTo>
                      <a:cubicBezTo>
                        <a:pt x="-997" y="42720"/>
                        <a:pt x="-8" y="47193"/>
                        <a:pt x="3335" y="49418"/>
                      </a:cubicBezTo>
                      <a:cubicBezTo>
                        <a:pt x="6101" y="50713"/>
                        <a:pt x="9220" y="49418"/>
                        <a:pt x="12457" y="49771"/>
                      </a:cubicBezTo>
                      <a:cubicBezTo>
                        <a:pt x="15211" y="50077"/>
                        <a:pt x="17642" y="51731"/>
                        <a:pt x="18931" y="54185"/>
                      </a:cubicBezTo>
                      <a:cubicBezTo>
                        <a:pt x="19684" y="57381"/>
                        <a:pt x="18872" y="60741"/>
                        <a:pt x="16753" y="63249"/>
                      </a:cubicBezTo>
                      <a:cubicBezTo>
                        <a:pt x="15753" y="64779"/>
                        <a:pt x="14399" y="66132"/>
                        <a:pt x="13399" y="67663"/>
                      </a:cubicBezTo>
                      <a:cubicBezTo>
                        <a:pt x="9985" y="73136"/>
                        <a:pt x="16224" y="81022"/>
                        <a:pt x="22168" y="77256"/>
                      </a:cubicBezTo>
                      <a:cubicBezTo>
                        <a:pt x="23739" y="76014"/>
                        <a:pt x="25093" y="74525"/>
                        <a:pt x="26170" y="72842"/>
                      </a:cubicBezTo>
                      <a:cubicBezTo>
                        <a:pt x="27094" y="71588"/>
                        <a:pt x="28118" y="70405"/>
                        <a:pt x="29230" y="69310"/>
                      </a:cubicBezTo>
                      <a:cubicBezTo>
                        <a:pt x="31955" y="66444"/>
                        <a:pt x="36387" y="66038"/>
                        <a:pt x="39589" y="68369"/>
                      </a:cubicBezTo>
                      <a:cubicBezTo>
                        <a:pt x="41101" y="70040"/>
                        <a:pt x="42172" y="72065"/>
                        <a:pt x="42708" y="74254"/>
                      </a:cubicBezTo>
                      <a:cubicBezTo>
                        <a:pt x="43850" y="77215"/>
                        <a:pt x="46174" y="79563"/>
                        <a:pt x="49123" y="80728"/>
                      </a:cubicBezTo>
                      <a:cubicBezTo>
                        <a:pt x="52166" y="81870"/>
                        <a:pt x="55561" y="80334"/>
                        <a:pt x="56703" y="77291"/>
                      </a:cubicBezTo>
                      <a:cubicBezTo>
                        <a:pt x="56997" y="76508"/>
                        <a:pt x="57121" y="75678"/>
                        <a:pt x="57068" y="74843"/>
                      </a:cubicBezTo>
                      <a:cubicBezTo>
                        <a:pt x="56797" y="73301"/>
                        <a:pt x="56344" y="71800"/>
                        <a:pt x="55714" y="70370"/>
                      </a:cubicBezTo>
                      <a:cubicBezTo>
                        <a:pt x="54602" y="68310"/>
                        <a:pt x="54014" y="66003"/>
                        <a:pt x="54008" y="63661"/>
                      </a:cubicBezTo>
                      <a:cubicBezTo>
                        <a:pt x="54078" y="61253"/>
                        <a:pt x="55815" y="59217"/>
                        <a:pt x="58186" y="58776"/>
                      </a:cubicBezTo>
                      <a:cubicBezTo>
                        <a:pt x="61188" y="58776"/>
                        <a:pt x="63130" y="61542"/>
                        <a:pt x="65602" y="62719"/>
                      </a:cubicBezTo>
                      <a:cubicBezTo>
                        <a:pt x="68421" y="64143"/>
                        <a:pt x="71852" y="63407"/>
                        <a:pt x="73841" y="60953"/>
                      </a:cubicBezTo>
                      <a:cubicBezTo>
                        <a:pt x="75313" y="59070"/>
                        <a:pt x="76019" y="54185"/>
                        <a:pt x="73841" y="52537"/>
                      </a:cubicBezTo>
                      <a:cubicBezTo>
                        <a:pt x="71646" y="50983"/>
                        <a:pt x="69345" y="49589"/>
                        <a:pt x="66956" y="48359"/>
                      </a:cubicBezTo>
                      <a:cubicBezTo>
                        <a:pt x="64543" y="47111"/>
                        <a:pt x="62512" y="45245"/>
                        <a:pt x="61070" y="42944"/>
                      </a:cubicBezTo>
                      <a:cubicBezTo>
                        <a:pt x="59563" y="40637"/>
                        <a:pt x="59563" y="37659"/>
                        <a:pt x="61070" y="35352"/>
                      </a:cubicBezTo>
                      <a:cubicBezTo>
                        <a:pt x="62647" y="33916"/>
                        <a:pt x="64513" y="32833"/>
                        <a:pt x="66544" y="32174"/>
                      </a:cubicBezTo>
                      <a:cubicBezTo>
                        <a:pt x="69910" y="30814"/>
                        <a:pt x="72529" y="28072"/>
                        <a:pt x="73724" y="24640"/>
                      </a:cubicBezTo>
                      <a:cubicBezTo>
                        <a:pt x="74789" y="21080"/>
                        <a:pt x="72982" y="17290"/>
                        <a:pt x="69545" y="15871"/>
                      </a:cubicBezTo>
                      <a:cubicBezTo>
                        <a:pt x="66114" y="15342"/>
                        <a:pt x="62624" y="16354"/>
                        <a:pt x="60011" y="18637"/>
                      </a:cubicBezTo>
                      <a:cubicBezTo>
                        <a:pt x="53831" y="22463"/>
                        <a:pt x="46592" y="21933"/>
                        <a:pt x="47475" y="13105"/>
                      </a:cubicBezTo>
                      <a:cubicBezTo>
                        <a:pt x="47858" y="10710"/>
                        <a:pt x="47858" y="8261"/>
                        <a:pt x="47475" y="5866"/>
                      </a:cubicBezTo>
                      <a:cubicBezTo>
                        <a:pt x="46875" y="3324"/>
                        <a:pt x="45038" y="1246"/>
                        <a:pt x="42590" y="334"/>
                      </a:cubicBezTo>
                      <a:cubicBezTo>
                        <a:pt x="40095" y="-502"/>
                        <a:pt x="37340" y="263"/>
                        <a:pt x="35645" y="2276"/>
                      </a:cubicBezTo>
                      <a:cubicBezTo>
                        <a:pt x="32585" y="6278"/>
                        <a:pt x="35292" y="13223"/>
                        <a:pt x="31349" y="16401"/>
                      </a:cubicBezTo>
                      <a:cubicBezTo>
                        <a:pt x="29619" y="17584"/>
                        <a:pt x="27412" y="17825"/>
                        <a:pt x="25464" y="17048"/>
                      </a:cubicBezTo>
                      <a:cubicBezTo>
                        <a:pt x="23504" y="16183"/>
                        <a:pt x="21756" y="14894"/>
                        <a:pt x="20343" y="13282"/>
                      </a:cubicBezTo>
                      <a:cubicBezTo>
                        <a:pt x="18342" y="11222"/>
                        <a:pt x="15929" y="8691"/>
                        <a:pt x="13104" y="9162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xmlns="" id="{E29C6318-AD84-4C97-A13D-9C2FE2AAA901}"/>
                    </a:ext>
                  </a:extLst>
                </p:cNvPr>
                <p:cNvSpPr/>
                <p:nvPr/>
              </p:nvSpPr>
              <p:spPr>
                <a:xfrm>
                  <a:off x="8599445" y="3321251"/>
                  <a:ext cx="75222" cy="81105"/>
                </a:xfrm>
                <a:custGeom>
                  <a:avLst/>
                  <a:gdLst>
                    <a:gd name="connsiteX0" fmla="*/ 12987 w 75222"/>
                    <a:gd name="connsiteY0" fmla="*/ 9162 h 81105"/>
                    <a:gd name="connsiteX1" fmla="*/ 9161 w 75222"/>
                    <a:gd name="connsiteY1" fmla="*/ 12870 h 81105"/>
                    <a:gd name="connsiteX2" fmla="*/ 8102 w 75222"/>
                    <a:gd name="connsiteY2" fmla="*/ 16283 h 81105"/>
                    <a:gd name="connsiteX3" fmla="*/ 13457 w 75222"/>
                    <a:gd name="connsiteY3" fmla="*/ 24523 h 81105"/>
                    <a:gd name="connsiteX4" fmla="*/ 15812 w 75222"/>
                    <a:gd name="connsiteY4" fmla="*/ 33881 h 81105"/>
                    <a:gd name="connsiteX5" fmla="*/ 5395 w 75222"/>
                    <a:gd name="connsiteY5" fmla="*/ 37176 h 81105"/>
                    <a:gd name="connsiteX6" fmla="*/ 2511 w 75222"/>
                    <a:gd name="connsiteY6" fmla="*/ 37647 h 81105"/>
                    <a:gd name="connsiteX7" fmla="*/ 1098 w 75222"/>
                    <a:gd name="connsiteY7" fmla="*/ 39295 h 81105"/>
                    <a:gd name="connsiteX8" fmla="*/ 3335 w 75222"/>
                    <a:gd name="connsiteY8" fmla="*/ 49418 h 81105"/>
                    <a:gd name="connsiteX9" fmla="*/ 12457 w 75222"/>
                    <a:gd name="connsiteY9" fmla="*/ 49771 h 81105"/>
                    <a:gd name="connsiteX10" fmla="*/ 18931 w 75222"/>
                    <a:gd name="connsiteY10" fmla="*/ 54185 h 81105"/>
                    <a:gd name="connsiteX11" fmla="*/ 16753 w 75222"/>
                    <a:gd name="connsiteY11" fmla="*/ 63249 h 81105"/>
                    <a:gd name="connsiteX12" fmla="*/ 13399 w 75222"/>
                    <a:gd name="connsiteY12" fmla="*/ 67663 h 81105"/>
                    <a:gd name="connsiteX13" fmla="*/ 22168 w 75222"/>
                    <a:gd name="connsiteY13" fmla="*/ 77256 h 81105"/>
                    <a:gd name="connsiteX14" fmla="*/ 26170 w 75222"/>
                    <a:gd name="connsiteY14" fmla="*/ 72842 h 81105"/>
                    <a:gd name="connsiteX15" fmla="*/ 29230 w 75222"/>
                    <a:gd name="connsiteY15" fmla="*/ 69310 h 81105"/>
                    <a:gd name="connsiteX16" fmla="*/ 39589 w 75222"/>
                    <a:gd name="connsiteY16" fmla="*/ 68369 h 81105"/>
                    <a:gd name="connsiteX17" fmla="*/ 42708 w 75222"/>
                    <a:gd name="connsiteY17" fmla="*/ 74254 h 81105"/>
                    <a:gd name="connsiteX18" fmla="*/ 49123 w 75222"/>
                    <a:gd name="connsiteY18" fmla="*/ 80728 h 81105"/>
                    <a:gd name="connsiteX19" fmla="*/ 56703 w 75222"/>
                    <a:gd name="connsiteY19" fmla="*/ 77291 h 81105"/>
                    <a:gd name="connsiteX20" fmla="*/ 57068 w 75222"/>
                    <a:gd name="connsiteY20" fmla="*/ 74843 h 81105"/>
                    <a:gd name="connsiteX21" fmla="*/ 55714 w 75222"/>
                    <a:gd name="connsiteY21" fmla="*/ 70370 h 81105"/>
                    <a:gd name="connsiteX22" fmla="*/ 54008 w 75222"/>
                    <a:gd name="connsiteY22" fmla="*/ 63661 h 81105"/>
                    <a:gd name="connsiteX23" fmla="*/ 58186 w 75222"/>
                    <a:gd name="connsiteY23" fmla="*/ 58776 h 81105"/>
                    <a:gd name="connsiteX24" fmla="*/ 65602 w 75222"/>
                    <a:gd name="connsiteY24" fmla="*/ 62719 h 81105"/>
                    <a:gd name="connsiteX25" fmla="*/ 73841 w 75222"/>
                    <a:gd name="connsiteY25" fmla="*/ 60953 h 81105"/>
                    <a:gd name="connsiteX26" fmla="*/ 73841 w 75222"/>
                    <a:gd name="connsiteY26" fmla="*/ 52537 h 81105"/>
                    <a:gd name="connsiteX27" fmla="*/ 66956 w 75222"/>
                    <a:gd name="connsiteY27" fmla="*/ 48359 h 81105"/>
                    <a:gd name="connsiteX28" fmla="*/ 61070 w 75222"/>
                    <a:gd name="connsiteY28" fmla="*/ 42944 h 81105"/>
                    <a:gd name="connsiteX29" fmla="*/ 61070 w 75222"/>
                    <a:gd name="connsiteY29" fmla="*/ 35352 h 81105"/>
                    <a:gd name="connsiteX30" fmla="*/ 66544 w 75222"/>
                    <a:gd name="connsiteY30" fmla="*/ 32174 h 81105"/>
                    <a:gd name="connsiteX31" fmla="*/ 73724 w 75222"/>
                    <a:gd name="connsiteY31" fmla="*/ 24640 h 81105"/>
                    <a:gd name="connsiteX32" fmla="*/ 69545 w 75222"/>
                    <a:gd name="connsiteY32" fmla="*/ 15871 h 81105"/>
                    <a:gd name="connsiteX33" fmla="*/ 60011 w 75222"/>
                    <a:gd name="connsiteY33" fmla="*/ 18637 h 81105"/>
                    <a:gd name="connsiteX34" fmla="*/ 47475 w 75222"/>
                    <a:gd name="connsiteY34" fmla="*/ 13105 h 81105"/>
                    <a:gd name="connsiteX35" fmla="*/ 47475 w 75222"/>
                    <a:gd name="connsiteY35" fmla="*/ 5866 h 81105"/>
                    <a:gd name="connsiteX36" fmla="*/ 42590 w 75222"/>
                    <a:gd name="connsiteY36" fmla="*/ 334 h 81105"/>
                    <a:gd name="connsiteX37" fmla="*/ 35645 w 75222"/>
                    <a:gd name="connsiteY37" fmla="*/ 2276 h 81105"/>
                    <a:gd name="connsiteX38" fmla="*/ 31349 w 75222"/>
                    <a:gd name="connsiteY38" fmla="*/ 16401 h 81105"/>
                    <a:gd name="connsiteX39" fmla="*/ 25464 w 75222"/>
                    <a:gd name="connsiteY39" fmla="*/ 17048 h 81105"/>
                    <a:gd name="connsiteX40" fmla="*/ 20343 w 75222"/>
                    <a:gd name="connsiteY40" fmla="*/ 13282 h 81105"/>
                    <a:gd name="connsiteX41" fmla="*/ 13104 w 75222"/>
                    <a:gd name="connsiteY41" fmla="*/ 9162 h 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105">
                      <a:moveTo>
                        <a:pt x="12987" y="9162"/>
                      </a:moveTo>
                      <a:cubicBezTo>
                        <a:pt x="11292" y="9874"/>
                        <a:pt x="9926" y="11198"/>
                        <a:pt x="9161" y="12870"/>
                      </a:cubicBezTo>
                      <a:cubicBezTo>
                        <a:pt x="8525" y="13900"/>
                        <a:pt x="8166" y="15077"/>
                        <a:pt x="8102" y="16283"/>
                      </a:cubicBezTo>
                      <a:cubicBezTo>
                        <a:pt x="8102" y="19697"/>
                        <a:pt x="11044" y="22169"/>
                        <a:pt x="13457" y="24523"/>
                      </a:cubicBezTo>
                      <a:cubicBezTo>
                        <a:pt x="15871" y="26877"/>
                        <a:pt x="17930" y="30761"/>
                        <a:pt x="15812" y="33881"/>
                      </a:cubicBezTo>
                      <a:cubicBezTo>
                        <a:pt x="13693" y="37000"/>
                        <a:pt x="8631" y="37235"/>
                        <a:pt x="5395" y="37176"/>
                      </a:cubicBezTo>
                      <a:cubicBezTo>
                        <a:pt x="4406" y="37070"/>
                        <a:pt x="3411" y="37229"/>
                        <a:pt x="2511" y="37647"/>
                      </a:cubicBezTo>
                      <a:cubicBezTo>
                        <a:pt x="1893" y="38053"/>
                        <a:pt x="1404" y="38624"/>
                        <a:pt x="1098" y="39295"/>
                      </a:cubicBezTo>
                      <a:cubicBezTo>
                        <a:pt x="-997" y="42720"/>
                        <a:pt x="-8" y="47193"/>
                        <a:pt x="3335" y="49418"/>
                      </a:cubicBezTo>
                      <a:cubicBezTo>
                        <a:pt x="6101" y="50713"/>
                        <a:pt x="9220" y="49418"/>
                        <a:pt x="12457" y="49771"/>
                      </a:cubicBezTo>
                      <a:cubicBezTo>
                        <a:pt x="15211" y="50077"/>
                        <a:pt x="17642" y="51731"/>
                        <a:pt x="18931" y="54185"/>
                      </a:cubicBezTo>
                      <a:cubicBezTo>
                        <a:pt x="19684" y="57381"/>
                        <a:pt x="18872" y="60741"/>
                        <a:pt x="16753" y="63249"/>
                      </a:cubicBezTo>
                      <a:cubicBezTo>
                        <a:pt x="15753" y="64779"/>
                        <a:pt x="14399" y="66132"/>
                        <a:pt x="13399" y="67663"/>
                      </a:cubicBezTo>
                      <a:cubicBezTo>
                        <a:pt x="9985" y="73136"/>
                        <a:pt x="16224" y="81022"/>
                        <a:pt x="22168" y="77256"/>
                      </a:cubicBezTo>
                      <a:cubicBezTo>
                        <a:pt x="23739" y="76014"/>
                        <a:pt x="25093" y="74525"/>
                        <a:pt x="26170" y="72842"/>
                      </a:cubicBezTo>
                      <a:cubicBezTo>
                        <a:pt x="27094" y="71588"/>
                        <a:pt x="28118" y="70405"/>
                        <a:pt x="29230" y="69310"/>
                      </a:cubicBezTo>
                      <a:cubicBezTo>
                        <a:pt x="31955" y="66444"/>
                        <a:pt x="36387" y="66038"/>
                        <a:pt x="39589" y="68369"/>
                      </a:cubicBezTo>
                      <a:cubicBezTo>
                        <a:pt x="41101" y="70040"/>
                        <a:pt x="42172" y="72065"/>
                        <a:pt x="42708" y="74254"/>
                      </a:cubicBezTo>
                      <a:cubicBezTo>
                        <a:pt x="43850" y="77215"/>
                        <a:pt x="46174" y="79563"/>
                        <a:pt x="49123" y="80728"/>
                      </a:cubicBezTo>
                      <a:cubicBezTo>
                        <a:pt x="52166" y="81870"/>
                        <a:pt x="55561" y="80334"/>
                        <a:pt x="56703" y="77291"/>
                      </a:cubicBezTo>
                      <a:cubicBezTo>
                        <a:pt x="56997" y="76508"/>
                        <a:pt x="57121" y="75678"/>
                        <a:pt x="57068" y="74843"/>
                      </a:cubicBezTo>
                      <a:cubicBezTo>
                        <a:pt x="56797" y="73301"/>
                        <a:pt x="56344" y="71800"/>
                        <a:pt x="55714" y="70370"/>
                      </a:cubicBezTo>
                      <a:cubicBezTo>
                        <a:pt x="54602" y="68310"/>
                        <a:pt x="54014" y="66003"/>
                        <a:pt x="54008" y="63661"/>
                      </a:cubicBezTo>
                      <a:cubicBezTo>
                        <a:pt x="54078" y="61253"/>
                        <a:pt x="55815" y="59217"/>
                        <a:pt x="58186" y="58776"/>
                      </a:cubicBezTo>
                      <a:cubicBezTo>
                        <a:pt x="61188" y="58776"/>
                        <a:pt x="63130" y="61542"/>
                        <a:pt x="65602" y="62719"/>
                      </a:cubicBezTo>
                      <a:cubicBezTo>
                        <a:pt x="68421" y="64143"/>
                        <a:pt x="71852" y="63407"/>
                        <a:pt x="73841" y="60953"/>
                      </a:cubicBezTo>
                      <a:cubicBezTo>
                        <a:pt x="75313" y="59070"/>
                        <a:pt x="76019" y="54185"/>
                        <a:pt x="73841" y="52537"/>
                      </a:cubicBezTo>
                      <a:cubicBezTo>
                        <a:pt x="71646" y="50983"/>
                        <a:pt x="69345" y="49589"/>
                        <a:pt x="66956" y="48359"/>
                      </a:cubicBezTo>
                      <a:cubicBezTo>
                        <a:pt x="64543" y="47111"/>
                        <a:pt x="62512" y="45245"/>
                        <a:pt x="61070" y="42944"/>
                      </a:cubicBezTo>
                      <a:cubicBezTo>
                        <a:pt x="59563" y="40637"/>
                        <a:pt x="59563" y="37659"/>
                        <a:pt x="61070" y="35352"/>
                      </a:cubicBezTo>
                      <a:cubicBezTo>
                        <a:pt x="62647" y="33916"/>
                        <a:pt x="64513" y="32833"/>
                        <a:pt x="66544" y="32174"/>
                      </a:cubicBezTo>
                      <a:cubicBezTo>
                        <a:pt x="69910" y="30814"/>
                        <a:pt x="72529" y="28072"/>
                        <a:pt x="73724" y="24640"/>
                      </a:cubicBezTo>
                      <a:cubicBezTo>
                        <a:pt x="74789" y="21080"/>
                        <a:pt x="72982" y="17290"/>
                        <a:pt x="69545" y="15871"/>
                      </a:cubicBezTo>
                      <a:cubicBezTo>
                        <a:pt x="66114" y="15342"/>
                        <a:pt x="62624" y="16354"/>
                        <a:pt x="60011" y="18637"/>
                      </a:cubicBezTo>
                      <a:cubicBezTo>
                        <a:pt x="53831" y="22463"/>
                        <a:pt x="46592" y="21933"/>
                        <a:pt x="47475" y="13105"/>
                      </a:cubicBezTo>
                      <a:cubicBezTo>
                        <a:pt x="47858" y="10710"/>
                        <a:pt x="47858" y="8261"/>
                        <a:pt x="47475" y="5866"/>
                      </a:cubicBezTo>
                      <a:cubicBezTo>
                        <a:pt x="46875" y="3324"/>
                        <a:pt x="45038" y="1246"/>
                        <a:pt x="42590" y="334"/>
                      </a:cubicBezTo>
                      <a:cubicBezTo>
                        <a:pt x="40095" y="-502"/>
                        <a:pt x="37340" y="263"/>
                        <a:pt x="35645" y="2276"/>
                      </a:cubicBezTo>
                      <a:cubicBezTo>
                        <a:pt x="32585" y="6278"/>
                        <a:pt x="35292" y="13223"/>
                        <a:pt x="31349" y="16401"/>
                      </a:cubicBezTo>
                      <a:cubicBezTo>
                        <a:pt x="29619" y="17584"/>
                        <a:pt x="27412" y="17825"/>
                        <a:pt x="25464" y="17048"/>
                      </a:cubicBezTo>
                      <a:cubicBezTo>
                        <a:pt x="23504" y="16183"/>
                        <a:pt x="21756" y="14894"/>
                        <a:pt x="20343" y="13282"/>
                      </a:cubicBezTo>
                      <a:cubicBezTo>
                        <a:pt x="18342" y="11222"/>
                        <a:pt x="15929" y="8691"/>
                        <a:pt x="13104" y="9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0" name="Graphic 6">
                <a:extLst>
                  <a:ext uri="{FF2B5EF4-FFF2-40B4-BE49-F238E27FC236}">
                    <a16:creationId xmlns:a16="http://schemas.microsoft.com/office/drawing/2014/main" xmlns="" id="{5B80571F-BDB2-4AF5-BB7B-A82C00FC2732}"/>
                  </a:ext>
                </a:extLst>
              </p:cNvPr>
              <p:cNvGrpSpPr/>
              <p:nvPr/>
            </p:nvGrpSpPr>
            <p:grpSpPr>
              <a:xfrm>
                <a:off x="8128792" y="4414098"/>
                <a:ext cx="75222" cy="81468"/>
                <a:chOff x="8128792" y="4414098"/>
                <a:chExt cx="75222" cy="81468"/>
              </a:xfrm>
            </p:grpSpPr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xmlns="" id="{10527423-C94E-4322-B7DF-73E45CCA63B7}"/>
                    </a:ext>
                  </a:extLst>
                </p:cNvPr>
                <p:cNvSpPr/>
                <p:nvPr/>
              </p:nvSpPr>
              <p:spPr>
                <a:xfrm>
                  <a:off x="8128792" y="4414098"/>
                  <a:ext cx="75222" cy="81468"/>
                </a:xfrm>
                <a:custGeom>
                  <a:avLst/>
                  <a:gdLst>
                    <a:gd name="connsiteX0" fmla="*/ 12986 w 75222"/>
                    <a:gd name="connsiteY0" fmla="*/ 9524 h 81468"/>
                    <a:gd name="connsiteX1" fmla="*/ 9161 w 75222"/>
                    <a:gd name="connsiteY1" fmla="*/ 13232 h 81468"/>
                    <a:gd name="connsiteX2" fmla="*/ 8043 w 75222"/>
                    <a:gd name="connsiteY2" fmla="*/ 16646 h 81468"/>
                    <a:gd name="connsiteX3" fmla="*/ 13457 w 75222"/>
                    <a:gd name="connsiteY3" fmla="*/ 24885 h 81468"/>
                    <a:gd name="connsiteX4" fmla="*/ 15811 w 75222"/>
                    <a:gd name="connsiteY4" fmla="*/ 34243 h 81468"/>
                    <a:gd name="connsiteX5" fmla="*/ 5394 w 75222"/>
                    <a:gd name="connsiteY5" fmla="*/ 37539 h 81468"/>
                    <a:gd name="connsiteX6" fmla="*/ 2510 w 75222"/>
                    <a:gd name="connsiteY6" fmla="*/ 38010 h 81468"/>
                    <a:gd name="connsiteX7" fmla="*/ 1098 w 75222"/>
                    <a:gd name="connsiteY7" fmla="*/ 39658 h 81468"/>
                    <a:gd name="connsiteX8" fmla="*/ 3334 w 75222"/>
                    <a:gd name="connsiteY8" fmla="*/ 49780 h 81468"/>
                    <a:gd name="connsiteX9" fmla="*/ 12457 w 75222"/>
                    <a:gd name="connsiteY9" fmla="*/ 50134 h 81468"/>
                    <a:gd name="connsiteX10" fmla="*/ 18931 w 75222"/>
                    <a:gd name="connsiteY10" fmla="*/ 54548 h 81468"/>
                    <a:gd name="connsiteX11" fmla="*/ 16753 w 75222"/>
                    <a:gd name="connsiteY11" fmla="*/ 63611 h 81468"/>
                    <a:gd name="connsiteX12" fmla="*/ 13398 w 75222"/>
                    <a:gd name="connsiteY12" fmla="*/ 68025 h 81468"/>
                    <a:gd name="connsiteX13" fmla="*/ 22109 w 75222"/>
                    <a:gd name="connsiteY13" fmla="*/ 77618 h 81468"/>
                    <a:gd name="connsiteX14" fmla="*/ 26111 w 75222"/>
                    <a:gd name="connsiteY14" fmla="*/ 73204 h 81468"/>
                    <a:gd name="connsiteX15" fmla="*/ 29230 w 75222"/>
                    <a:gd name="connsiteY15" fmla="*/ 69673 h 81468"/>
                    <a:gd name="connsiteX16" fmla="*/ 39588 w 75222"/>
                    <a:gd name="connsiteY16" fmla="*/ 68731 h 81468"/>
                    <a:gd name="connsiteX17" fmla="*/ 42708 w 75222"/>
                    <a:gd name="connsiteY17" fmla="*/ 74617 h 81468"/>
                    <a:gd name="connsiteX18" fmla="*/ 49123 w 75222"/>
                    <a:gd name="connsiteY18" fmla="*/ 81091 h 81468"/>
                    <a:gd name="connsiteX19" fmla="*/ 56703 w 75222"/>
                    <a:gd name="connsiteY19" fmla="*/ 77654 h 81468"/>
                    <a:gd name="connsiteX20" fmla="*/ 57068 w 75222"/>
                    <a:gd name="connsiteY20" fmla="*/ 75205 h 81468"/>
                    <a:gd name="connsiteX21" fmla="*/ 55655 w 75222"/>
                    <a:gd name="connsiteY21" fmla="*/ 70732 h 81468"/>
                    <a:gd name="connsiteX22" fmla="*/ 54008 w 75222"/>
                    <a:gd name="connsiteY22" fmla="*/ 64023 h 81468"/>
                    <a:gd name="connsiteX23" fmla="*/ 58186 w 75222"/>
                    <a:gd name="connsiteY23" fmla="*/ 59138 h 81468"/>
                    <a:gd name="connsiteX24" fmla="*/ 65602 w 75222"/>
                    <a:gd name="connsiteY24" fmla="*/ 63081 h 81468"/>
                    <a:gd name="connsiteX25" fmla="*/ 73841 w 75222"/>
                    <a:gd name="connsiteY25" fmla="*/ 61316 h 81468"/>
                    <a:gd name="connsiteX26" fmla="*/ 73841 w 75222"/>
                    <a:gd name="connsiteY26" fmla="*/ 52959 h 81468"/>
                    <a:gd name="connsiteX27" fmla="*/ 66955 w 75222"/>
                    <a:gd name="connsiteY27" fmla="*/ 48721 h 81468"/>
                    <a:gd name="connsiteX28" fmla="*/ 61070 w 75222"/>
                    <a:gd name="connsiteY28" fmla="*/ 43307 h 81468"/>
                    <a:gd name="connsiteX29" fmla="*/ 61070 w 75222"/>
                    <a:gd name="connsiteY29" fmla="*/ 35714 h 81468"/>
                    <a:gd name="connsiteX30" fmla="*/ 66543 w 75222"/>
                    <a:gd name="connsiteY30" fmla="*/ 32536 h 81468"/>
                    <a:gd name="connsiteX31" fmla="*/ 74136 w 75222"/>
                    <a:gd name="connsiteY31" fmla="*/ 24650 h 81468"/>
                    <a:gd name="connsiteX32" fmla="*/ 70016 w 75222"/>
                    <a:gd name="connsiteY32" fmla="*/ 15881 h 81468"/>
                    <a:gd name="connsiteX33" fmla="*/ 60423 w 75222"/>
                    <a:gd name="connsiteY33" fmla="*/ 18647 h 81468"/>
                    <a:gd name="connsiteX34" fmla="*/ 47946 w 75222"/>
                    <a:gd name="connsiteY34" fmla="*/ 13115 h 81468"/>
                    <a:gd name="connsiteX35" fmla="*/ 47946 w 75222"/>
                    <a:gd name="connsiteY35" fmla="*/ 5876 h 81468"/>
                    <a:gd name="connsiteX36" fmla="*/ 43061 w 75222"/>
                    <a:gd name="connsiteY36" fmla="*/ 343 h 81468"/>
                    <a:gd name="connsiteX37" fmla="*/ 36116 w 75222"/>
                    <a:gd name="connsiteY37" fmla="*/ 2286 h 81468"/>
                    <a:gd name="connsiteX38" fmla="*/ 31820 w 75222"/>
                    <a:gd name="connsiteY38" fmla="*/ 16410 h 81468"/>
                    <a:gd name="connsiteX39" fmla="*/ 25934 w 75222"/>
                    <a:gd name="connsiteY39" fmla="*/ 17058 h 81468"/>
                    <a:gd name="connsiteX40" fmla="*/ 20755 w 75222"/>
                    <a:gd name="connsiteY40" fmla="*/ 13291 h 81468"/>
                    <a:gd name="connsiteX41" fmla="*/ 13575 w 75222"/>
                    <a:gd name="connsiteY41" fmla="*/ 9171 h 8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468">
                      <a:moveTo>
                        <a:pt x="12986" y="9524"/>
                      </a:moveTo>
                      <a:cubicBezTo>
                        <a:pt x="11291" y="10237"/>
                        <a:pt x="9926" y="11561"/>
                        <a:pt x="9161" y="13232"/>
                      </a:cubicBezTo>
                      <a:cubicBezTo>
                        <a:pt x="8537" y="14274"/>
                        <a:pt x="8155" y="15439"/>
                        <a:pt x="8043" y="16646"/>
                      </a:cubicBezTo>
                      <a:cubicBezTo>
                        <a:pt x="8043" y="20059"/>
                        <a:pt x="10985" y="22531"/>
                        <a:pt x="13457" y="24885"/>
                      </a:cubicBezTo>
                      <a:cubicBezTo>
                        <a:pt x="15929" y="27240"/>
                        <a:pt x="17930" y="31124"/>
                        <a:pt x="15811" y="34243"/>
                      </a:cubicBezTo>
                      <a:cubicBezTo>
                        <a:pt x="13693" y="37362"/>
                        <a:pt x="8631" y="37598"/>
                        <a:pt x="5394" y="37539"/>
                      </a:cubicBezTo>
                      <a:cubicBezTo>
                        <a:pt x="4406" y="37421"/>
                        <a:pt x="3405" y="37580"/>
                        <a:pt x="2510" y="38010"/>
                      </a:cubicBezTo>
                      <a:cubicBezTo>
                        <a:pt x="1893" y="38416"/>
                        <a:pt x="1404" y="38987"/>
                        <a:pt x="1098" y="39658"/>
                      </a:cubicBezTo>
                      <a:cubicBezTo>
                        <a:pt x="-997" y="43083"/>
                        <a:pt x="-8" y="47556"/>
                        <a:pt x="3334" y="49780"/>
                      </a:cubicBezTo>
                      <a:cubicBezTo>
                        <a:pt x="6101" y="51075"/>
                        <a:pt x="9220" y="49780"/>
                        <a:pt x="12457" y="50134"/>
                      </a:cubicBezTo>
                      <a:cubicBezTo>
                        <a:pt x="15211" y="50440"/>
                        <a:pt x="17642" y="52093"/>
                        <a:pt x="18931" y="54548"/>
                      </a:cubicBezTo>
                      <a:cubicBezTo>
                        <a:pt x="19684" y="57743"/>
                        <a:pt x="18872" y="61104"/>
                        <a:pt x="16753" y="63611"/>
                      </a:cubicBezTo>
                      <a:cubicBezTo>
                        <a:pt x="15694" y="65141"/>
                        <a:pt x="14399" y="66495"/>
                        <a:pt x="13398" y="68025"/>
                      </a:cubicBezTo>
                      <a:cubicBezTo>
                        <a:pt x="9985" y="73499"/>
                        <a:pt x="16223" y="81385"/>
                        <a:pt x="22109" y="77618"/>
                      </a:cubicBezTo>
                      <a:cubicBezTo>
                        <a:pt x="23710" y="76412"/>
                        <a:pt x="25063" y="74911"/>
                        <a:pt x="26111" y="73204"/>
                      </a:cubicBezTo>
                      <a:cubicBezTo>
                        <a:pt x="27070" y="71963"/>
                        <a:pt x="28112" y="70780"/>
                        <a:pt x="29230" y="69673"/>
                      </a:cubicBezTo>
                      <a:cubicBezTo>
                        <a:pt x="31955" y="66807"/>
                        <a:pt x="36387" y="66401"/>
                        <a:pt x="39588" y="68731"/>
                      </a:cubicBezTo>
                      <a:cubicBezTo>
                        <a:pt x="41077" y="70421"/>
                        <a:pt x="42149" y="72439"/>
                        <a:pt x="42708" y="74617"/>
                      </a:cubicBezTo>
                      <a:cubicBezTo>
                        <a:pt x="43838" y="77583"/>
                        <a:pt x="46168" y="79937"/>
                        <a:pt x="49123" y="81091"/>
                      </a:cubicBezTo>
                      <a:cubicBezTo>
                        <a:pt x="52165" y="82232"/>
                        <a:pt x="55561" y="80696"/>
                        <a:pt x="56703" y="77654"/>
                      </a:cubicBezTo>
                      <a:cubicBezTo>
                        <a:pt x="56997" y="76871"/>
                        <a:pt x="57121" y="76041"/>
                        <a:pt x="57068" y="75205"/>
                      </a:cubicBezTo>
                      <a:cubicBezTo>
                        <a:pt x="56797" y="73657"/>
                        <a:pt x="56321" y="72157"/>
                        <a:pt x="55655" y="70732"/>
                      </a:cubicBezTo>
                      <a:cubicBezTo>
                        <a:pt x="54590" y="68655"/>
                        <a:pt x="54025" y="66360"/>
                        <a:pt x="54008" y="64023"/>
                      </a:cubicBezTo>
                      <a:cubicBezTo>
                        <a:pt x="54078" y="61616"/>
                        <a:pt x="55820" y="59580"/>
                        <a:pt x="58186" y="59138"/>
                      </a:cubicBezTo>
                      <a:cubicBezTo>
                        <a:pt x="61188" y="59138"/>
                        <a:pt x="63130" y="61904"/>
                        <a:pt x="65602" y="63081"/>
                      </a:cubicBezTo>
                      <a:cubicBezTo>
                        <a:pt x="68421" y="64506"/>
                        <a:pt x="71852" y="63770"/>
                        <a:pt x="73841" y="61316"/>
                      </a:cubicBezTo>
                      <a:cubicBezTo>
                        <a:pt x="75313" y="59433"/>
                        <a:pt x="76019" y="54548"/>
                        <a:pt x="73841" y="52959"/>
                      </a:cubicBezTo>
                      <a:cubicBezTo>
                        <a:pt x="71652" y="51381"/>
                        <a:pt x="69351" y="49963"/>
                        <a:pt x="66955" y="48721"/>
                      </a:cubicBezTo>
                      <a:cubicBezTo>
                        <a:pt x="64542" y="47473"/>
                        <a:pt x="62512" y="45608"/>
                        <a:pt x="61070" y="43307"/>
                      </a:cubicBezTo>
                      <a:cubicBezTo>
                        <a:pt x="59534" y="41011"/>
                        <a:pt x="59534" y="38010"/>
                        <a:pt x="61070" y="35714"/>
                      </a:cubicBezTo>
                      <a:cubicBezTo>
                        <a:pt x="62630" y="34255"/>
                        <a:pt x="64501" y="33166"/>
                        <a:pt x="66543" y="32536"/>
                      </a:cubicBezTo>
                      <a:cubicBezTo>
                        <a:pt x="70139" y="31194"/>
                        <a:pt x="72929" y="28293"/>
                        <a:pt x="74136" y="24650"/>
                      </a:cubicBezTo>
                      <a:cubicBezTo>
                        <a:pt x="75207" y="21101"/>
                        <a:pt x="73429" y="17317"/>
                        <a:pt x="70016" y="15881"/>
                      </a:cubicBezTo>
                      <a:cubicBezTo>
                        <a:pt x="66567" y="15392"/>
                        <a:pt x="63077" y="16399"/>
                        <a:pt x="60423" y="18647"/>
                      </a:cubicBezTo>
                      <a:cubicBezTo>
                        <a:pt x="54537" y="22472"/>
                        <a:pt x="47063" y="21943"/>
                        <a:pt x="47946" y="13115"/>
                      </a:cubicBezTo>
                      <a:cubicBezTo>
                        <a:pt x="48328" y="10719"/>
                        <a:pt x="48328" y="8271"/>
                        <a:pt x="47946" y="5876"/>
                      </a:cubicBezTo>
                      <a:cubicBezTo>
                        <a:pt x="47345" y="3333"/>
                        <a:pt x="45509" y="1255"/>
                        <a:pt x="43061" y="343"/>
                      </a:cubicBezTo>
                      <a:cubicBezTo>
                        <a:pt x="40565" y="-510"/>
                        <a:pt x="37805" y="261"/>
                        <a:pt x="36116" y="2286"/>
                      </a:cubicBezTo>
                      <a:cubicBezTo>
                        <a:pt x="32997" y="6288"/>
                        <a:pt x="35763" y="13232"/>
                        <a:pt x="31820" y="16410"/>
                      </a:cubicBezTo>
                      <a:cubicBezTo>
                        <a:pt x="30089" y="17593"/>
                        <a:pt x="27882" y="17835"/>
                        <a:pt x="25934" y="17058"/>
                      </a:cubicBezTo>
                      <a:cubicBezTo>
                        <a:pt x="23963" y="16181"/>
                        <a:pt x="22197" y="14898"/>
                        <a:pt x="20755" y="13291"/>
                      </a:cubicBezTo>
                      <a:cubicBezTo>
                        <a:pt x="18754" y="11231"/>
                        <a:pt x="16400" y="8701"/>
                        <a:pt x="13575" y="917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xmlns="" id="{82DDC9E5-3E1D-47C3-B091-C0E5273BAC29}"/>
                    </a:ext>
                  </a:extLst>
                </p:cNvPr>
                <p:cNvSpPr/>
                <p:nvPr/>
              </p:nvSpPr>
              <p:spPr>
                <a:xfrm>
                  <a:off x="8128792" y="4414098"/>
                  <a:ext cx="75222" cy="81468"/>
                </a:xfrm>
                <a:custGeom>
                  <a:avLst/>
                  <a:gdLst>
                    <a:gd name="connsiteX0" fmla="*/ 12986 w 75222"/>
                    <a:gd name="connsiteY0" fmla="*/ 9524 h 81468"/>
                    <a:gd name="connsiteX1" fmla="*/ 9161 w 75222"/>
                    <a:gd name="connsiteY1" fmla="*/ 13232 h 81468"/>
                    <a:gd name="connsiteX2" fmla="*/ 8043 w 75222"/>
                    <a:gd name="connsiteY2" fmla="*/ 16646 h 81468"/>
                    <a:gd name="connsiteX3" fmla="*/ 13457 w 75222"/>
                    <a:gd name="connsiteY3" fmla="*/ 24885 h 81468"/>
                    <a:gd name="connsiteX4" fmla="*/ 15811 w 75222"/>
                    <a:gd name="connsiteY4" fmla="*/ 34243 h 81468"/>
                    <a:gd name="connsiteX5" fmla="*/ 5394 w 75222"/>
                    <a:gd name="connsiteY5" fmla="*/ 37539 h 81468"/>
                    <a:gd name="connsiteX6" fmla="*/ 2510 w 75222"/>
                    <a:gd name="connsiteY6" fmla="*/ 38010 h 81468"/>
                    <a:gd name="connsiteX7" fmla="*/ 1098 w 75222"/>
                    <a:gd name="connsiteY7" fmla="*/ 39658 h 81468"/>
                    <a:gd name="connsiteX8" fmla="*/ 3334 w 75222"/>
                    <a:gd name="connsiteY8" fmla="*/ 49780 h 81468"/>
                    <a:gd name="connsiteX9" fmla="*/ 12457 w 75222"/>
                    <a:gd name="connsiteY9" fmla="*/ 50134 h 81468"/>
                    <a:gd name="connsiteX10" fmla="*/ 18931 w 75222"/>
                    <a:gd name="connsiteY10" fmla="*/ 54548 h 81468"/>
                    <a:gd name="connsiteX11" fmla="*/ 16753 w 75222"/>
                    <a:gd name="connsiteY11" fmla="*/ 63611 h 81468"/>
                    <a:gd name="connsiteX12" fmla="*/ 13398 w 75222"/>
                    <a:gd name="connsiteY12" fmla="*/ 68025 h 81468"/>
                    <a:gd name="connsiteX13" fmla="*/ 22109 w 75222"/>
                    <a:gd name="connsiteY13" fmla="*/ 77618 h 81468"/>
                    <a:gd name="connsiteX14" fmla="*/ 26111 w 75222"/>
                    <a:gd name="connsiteY14" fmla="*/ 73204 h 81468"/>
                    <a:gd name="connsiteX15" fmla="*/ 29230 w 75222"/>
                    <a:gd name="connsiteY15" fmla="*/ 69673 h 81468"/>
                    <a:gd name="connsiteX16" fmla="*/ 39588 w 75222"/>
                    <a:gd name="connsiteY16" fmla="*/ 68731 h 81468"/>
                    <a:gd name="connsiteX17" fmla="*/ 42708 w 75222"/>
                    <a:gd name="connsiteY17" fmla="*/ 74617 h 81468"/>
                    <a:gd name="connsiteX18" fmla="*/ 49123 w 75222"/>
                    <a:gd name="connsiteY18" fmla="*/ 81091 h 81468"/>
                    <a:gd name="connsiteX19" fmla="*/ 56703 w 75222"/>
                    <a:gd name="connsiteY19" fmla="*/ 77654 h 81468"/>
                    <a:gd name="connsiteX20" fmla="*/ 57068 w 75222"/>
                    <a:gd name="connsiteY20" fmla="*/ 75205 h 81468"/>
                    <a:gd name="connsiteX21" fmla="*/ 55655 w 75222"/>
                    <a:gd name="connsiteY21" fmla="*/ 70732 h 81468"/>
                    <a:gd name="connsiteX22" fmla="*/ 54008 w 75222"/>
                    <a:gd name="connsiteY22" fmla="*/ 64023 h 81468"/>
                    <a:gd name="connsiteX23" fmla="*/ 58186 w 75222"/>
                    <a:gd name="connsiteY23" fmla="*/ 59138 h 81468"/>
                    <a:gd name="connsiteX24" fmla="*/ 65602 w 75222"/>
                    <a:gd name="connsiteY24" fmla="*/ 63081 h 81468"/>
                    <a:gd name="connsiteX25" fmla="*/ 73841 w 75222"/>
                    <a:gd name="connsiteY25" fmla="*/ 61316 h 81468"/>
                    <a:gd name="connsiteX26" fmla="*/ 73841 w 75222"/>
                    <a:gd name="connsiteY26" fmla="*/ 52959 h 81468"/>
                    <a:gd name="connsiteX27" fmla="*/ 66955 w 75222"/>
                    <a:gd name="connsiteY27" fmla="*/ 48721 h 81468"/>
                    <a:gd name="connsiteX28" fmla="*/ 61070 w 75222"/>
                    <a:gd name="connsiteY28" fmla="*/ 43307 h 81468"/>
                    <a:gd name="connsiteX29" fmla="*/ 61070 w 75222"/>
                    <a:gd name="connsiteY29" fmla="*/ 35714 h 81468"/>
                    <a:gd name="connsiteX30" fmla="*/ 66543 w 75222"/>
                    <a:gd name="connsiteY30" fmla="*/ 32536 h 81468"/>
                    <a:gd name="connsiteX31" fmla="*/ 74136 w 75222"/>
                    <a:gd name="connsiteY31" fmla="*/ 24650 h 81468"/>
                    <a:gd name="connsiteX32" fmla="*/ 70016 w 75222"/>
                    <a:gd name="connsiteY32" fmla="*/ 15881 h 81468"/>
                    <a:gd name="connsiteX33" fmla="*/ 60423 w 75222"/>
                    <a:gd name="connsiteY33" fmla="*/ 18647 h 81468"/>
                    <a:gd name="connsiteX34" fmla="*/ 47946 w 75222"/>
                    <a:gd name="connsiteY34" fmla="*/ 13115 h 81468"/>
                    <a:gd name="connsiteX35" fmla="*/ 47946 w 75222"/>
                    <a:gd name="connsiteY35" fmla="*/ 5876 h 81468"/>
                    <a:gd name="connsiteX36" fmla="*/ 43061 w 75222"/>
                    <a:gd name="connsiteY36" fmla="*/ 343 h 81468"/>
                    <a:gd name="connsiteX37" fmla="*/ 36116 w 75222"/>
                    <a:gd name="connsiteY37" fmla="*/ 2286 h 81468"/>
                    <a:gd name="connsiteX38" fmla="*/ 31820 w 75222"/>
                    <a:gd name="connsiteY38" fmla="*/ 16410 h 81468"/>
                    <a:gd name="connsiteX39" fmla="*/ 25934 w 75222"/>
                    <a:gd name="connsiteY39" fmla="*/ 17058 h 81468"/>
                    <a:gd name="connsiteX40" fmla="*/ 20755 w 75222"/>
                    <a:gd name="connsiteY40" fmla="*/ 13291 h 81468"/>
                    <a:gd name="connsiteX41" fmla="*/ 13575 w 75222"/>
                    <a:gd name="connsiteY41" fmla="*/ 9171 h 8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468">
                      <a:moveTo>
                        <a:pt x="12986" y="9524"/>
                      </a:moveTo>
                      <a:cubicBezTo>
                        <a:pt x="11291" y="10237"/>
                        <a:pt x="9926" y="11561"/>
                        <a:pt x="9161" y="13232"/>
                      </a:cubicBezTo>
                      <a:cubicBezTo>
                        <a:pt x="8537" y="14274"/>
                        <a:pt x="8155" y="15439"/>
                        <a:pt x="8043" y="16646"/>
                      </a:cubicBezTo>
                      <a:cubicBezTo>
                        <a:pt x="8043" y="20059"/>
                        <a:pt x="10985" y="22531"/>
                        <a:pt x="13457" y="24885"/>
                      </a:cubicBezTo>
                      <a:cubicBezTo>
                        <a:pt x="15929" y="27240"/>
                        <a:pt x="17930" y="31124"/>
                        <a:pt x="15811" y="34243"/>
                      </a:cubicBezTo>
                      <a:cubicBezTo>
                        <a:pt x="13693" y="37362"/>
                        <a:pt x="8631" y="37598"/>
                        <a:pt x="5394" y="37539"/>
                      </a:cubicBezTo>
                      <a:cubicBezTo>
                        <a:pt x="4406" y="37421"/>
                        <a:pt x="3405" y="37580"/>
                        <a:pt x="2510" y="38010"/>
                      </a:cubicBezTo>
                      <a:cubicBezTo>
                        <a:pt x="1893" y="38416"/>
                        <a:pt x="1404" y="38987"/>
                        <a:pt x="1098" y="39658"/>
                      </a:cubicBezTo>
                      <a:cubicBezTo>
                        <a:pt x="-997" y="43083"/>
                        <a:pt x="-8" y="47556"/>
                        <a:pt x="3334" y="49780"/>
                      </a:cubicBezTo>
                      <a:cubicBezTo>
                        <a:pt x="6101" y="51075"/>
                        <a:pt x="9220" y="49780"/>
                        <a:pt x="12457" y="50134"/>
                      </a:cubicBezTo>
                      <a:cubicBezTo>
                        <a:pt x="15211" y="50440"/>
                        <a:pt x="17642" y="52093"/>
                        <a:pt x="18931" y="54548"/>
                      </a:cubicBezTo>
                      <a:cubicBezTo>
                        <a:pt x="19684" y="57743"/>
                        <a:pt x="18872" y="61104"/>
                        <a:pt x="16753" y="63611"/>
                      </a:cubicBezTo>
                      <a:cubicBezTo>
                        <a:pt x="15694" y="65141"/>
                        <a:pt x="14399" y="66495"/>
                        <a:pt x="13398" y="68025"/>
                      </a:cubicBezTo>
                      <a:cubicBezTo>
                        <a:pt x="9985" y="73499"/>
                        <a:pt x="16223" y="81385"/>
                        <a:pt x="22109" y="77618"/>
                      </a:cubicBezTo>
                      <a:cubicBezTo>
                        <a:pt x="23710" y="76412"/>
                        <a:pt x="25063" y="74911"/>
                        <a:pt x="26111" y="73204"/>
                      </a:cubicBezTo>
                      <a:cubicBezTo>
                        <a:pt x="27070" y="71963"/>
                        <a:pt x="28112" y="70780"/>
                        <a:pt x="29230" y="69673"/>
                      </a:cubicBezTo>
                      <a:cubicBezTo>
                        <a:pt x="31955" y="66807"/>
                        <a:pt x="36387" y="66401"/>
                        <a:pt x="39588" y="68731"/>
                      </a:cubicBezTo>
                      <a:cubicBezTo>
                        <a:pt x="41077" y="70421"/>
                        <a:pt x="42149" y="72439"/>
                        <a:pt x="42708" y="74617"/>
                      </a:cubicBezTo>
                      <a:cubicBezTo>
                        <a:pt x="43838" y="77583"/>
                        <a:pt x="46168" y="79937"/>
                        <a:pt x="49123" y="81091"/>
                      </a:cubicBezTo>
                      <a:cubicBezTo>
                        <a:pt x="52165" y="82232"/>
                        <a:pt x="55561" y="80696"/>
                        <a:pt x="56703" y="77654"/>
                      </a:cubicBezTo>
                      <a:cubicBezTo>
                        <a:pt x="56997" y="76871"/>
                        <a:pt x="57121" y="76041"/>
                        <a:pt x="57068" y="75205"/>
                      </a:cubicBezTo>
                      <a:cubicBezTo>
                        <a:pt x="56797" y="73657"/>
                        <a:pt x="56321" y="72157"/>
                        <a:pt x="55655" y="70732"/>
                      </a:cubicBezTo>
                      <a:cubicBezTo>
                        <a:pt x="54590" y="68655"/>
                        <a:pt x="54025" y="66360"/>
                        <a:pt x="54008" y="64023"/>
                      </a:cubicBezTo>
                      <a:cubicBezTo>
                        <a:pt x="54078" y="61616"/>
                        <a:pt x="55820" y="59580"/>
                        <a:pt x="58186" y="59138"/>
                      </a:cubicBezTo>
                      <a:cubicBezTo>
                        <a:pt x="61188" y="59138"/>
                        <a:pt x="63130" y="61904"/>
                        <a:pt x="65602" y="63081"/>
                      </a:cubicBezTo>
                      <a:cubicBezTo>
                        <a:pt x="68421" y="64506"/>
                        <a:pt x="71852" y="63770"/>
                        <a:pt x="73841" y="61316"/>
                      </a:cubicBezTo>
                      <a:cubicBezTo>
                        <a:pt x="75313" y="59433"/>
                        <a:pt x="76019" y="54548"/>
                        <a:pt x="73841" y="52959"/>
                      </a:cubicBezTo>
                      <a:cubicBezTo>
                        <a:pt x="71652" y="51381"/>
                        <a:pt x="69351" y="49963"/>
                        <a:pt x="66955" y="48721"/>
                      </a:cubicBezTo>
                      <a:cubicBezTo>
                        <a:pt x="64542" y="47473"/>
                        <a:pt x="62512" y="45608"/>
                        <a:pt x="61070" y="43307"/>
                      </a:cubicBezTo>
                      <a:cubicBezTo>
                        <a:pt x="59534" y="41011"/>
                        <a:pt x="59534" y="38010"/>
                        <a:pt x="61070" y="35714"/>
                      </a:cubicBezTo>
                      <a:cubicBezTo>
                        <a:pt x="62630" y="34255"/>
                        <a:pt x="64501" y="33166"/>
                        <a:pt x="66543" y="32536"/>
                      </a:cubicBezTo>
                      <a:cubicBezTo>
                        <a:pt x="70139" y="31194"/>
                        <a:pt x="72929" y="28293"/>
                        <a:pt x="74136" y="24650"/>
                      </a:cubicBezTo>
                      <a:cubicBezTo>
                        <a:pt x="75207" y="21101"/>
                        <a:pt x="73429" y="17317"/>
                        <a:pt x="70016" y="15881"/>
                      </a:cubicBezTo>
                      <a:cubicBezTo>
                        <a:pt x="66567" y="15392"/>
                        <a:pt x="63077" y="16399"/>
                        <a:pt x="60423" y="18647"/>
                      </a:cubicBezTo>
                      <a:cubicBezTo>
                        <a:pt x="54537" y="22472"/>
                        <a:pt x="47063" y="21943"/>
                        <a:pt x="47946" y="13115"/>
                      </a:cubicBezTo>
                      <a:cubicBezTo>
                        <a:pt x="48328" y="10719"/>
                        <a:pt x="48328" y="8271"/>
                        <a:pt x="47946" y="5876"/>
                      </a:cubicBezTo>
                      <a:cubicBezTo>
                        <a:pt x="47345" y="3333"/>
                        <a:pt x="45509" y="1255"/>
                        <a:pt x="43061" y="343"/>
                      </a:cubicBezTo>
                      <a:cubicBezTo>
                        <a:pt x="40565" y="-510"/>
                        <a:pt x="37805" y="261"/>
                        <a:pt x="36116" y="2286"/>
                      </a:cubicBezTo>
                      <a:cubicBezTo>
                        <a:pt x="32997" y="6288"/>
                        <a:pt x="35763" y="13232"/>
                        <a:pt x="31820" y="16410"/>
                      </a:cubicBezTo>
                      <a:cubicBezTo>
                        <a:pt x="30089" y="17593"/>
                        <a:pt x="27882" y="17835"/>
                        <a:pt x="25934" y="17058"/>
                      </a:cubicBezTo>
                      <a:cubicBezTo>
                        <a:pt x="23963" y="16181"/>
                        <a:pt x="22197" y="14898"/>
                        <a:pt x="20755" y="13291"/>
                      </a:cubicBezTo>
                      <a:cubicBezTo>
                        <a:pt x="18754" y="11231"/>
                        <a:pt x="16400" y="8701"/>
                        <a:pt x="13575" y="9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1" name="Graphic 6">
                <a:extLst>
                  <a:ext uri="{FF2B5EF4-FFF2-40B4-BE49-F238E27FC236}">
                    <a16:creationId xmlns:a16="http://schemas.microsoft.com/office/drawing/2014/main" xmlns="" id="{6C9795EC-992C-4341-AE3F-E27499241A46}"/>
                  </a:ext>
                </a:extLst>
              </p:cNvPr>
              <p:cNvGrpSpPr/>
              <p:nvPr/>
            </p:nvGrpSpPr>
            <p:grpSpPr>
              <a:xfrm>
                <a:off x="6383186" y="2836817"/>
                <a:ext cx="74879" cy="81941"/>
                <a:chOff x="6383186" y="2836817"/>
                <a:chExt cx="74879" cy="81941"/>
              </a:xfrm>
            </p:grpSpPr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xmlns="" id="{966E49BF-BCC4-476F-A5BB-5A0036388D98}"/>
                    </a:ext>
                  </a:extLst>
                </p:cNvPr>
                <p:cNvSpPr/>
                <p:nvPr/>
              </p:nvSpPr>
              <p:spPr>
                <a:xfrm>
                  <a:off x="6383186" y="2836817"/>
                  <a:ext cx="74879" cy="81941"/>
                </a:xfrm>
                <a:custGeom>
                  <a:avLst/>
                  <a:gdLst>
                    <a:gd name="connsiteX0" fmla="*/ 61366 w 74879"/>
                    <a:gd name="connsiteY0" fmla="*/ 72615 h 81941"/>
                    <a:gd name="connsiteX1" fmla="*/ 65250 w 74879"/>
                    <a:gd name="connsiteY1" fmla="*/ 68966 h 81941"/>
                    <a:gd name="connsiteX2" fmla="*/ 66368 w 74879"/>
                    <a:gd name="connsiteY2" fmla="*/ 65552 h 81941"/>
                    <a:gd name="connsiteX3" fmla="*/ 61130 w 74879"/>
                    <a:gd name="connsiteY3" fmla="*/ 57254 h 81941"/>
                    <a:gd name="connsiteX4" fmla="*/ 58894 w 74879"/>
                    <a:gd name="connsiteY4" fmla="*/ 47837 h 81941"/>
                    <a:gd name="connsiteX5" fmla="*/ 69370 w 74879"/>
                    <a:gd name="connsiteY5" fmla="*/ 44718 h 81941"/>
                    <a:gd name="connsiteX6" fmla="*/ 72313 w 74879"/>
                    <a:gd name="connsiteY6" fmla="*/ 44306 h 81941"/>
                    <a:gd name="connsiteX7" fmla="*/ 73725 w 74879"/>
                    <a:gd name="connsiteY7" fmla="*/ 42658 h 81941"/>
                    <a:gd name="connsiteX8" fmla="*/ 71606 w 74879"/>
                    <a:gd name="connsiteY8" fmla="*/ 32535 h 81941"/>
                    <a:gd name="connsiteX9" fmla="*/ 62543 w 74879"/>
                    <a:gd name="connsiteY9" fmla="*/ 32065 h 81941"/>
                    <a:gd name="connsiteX10" fmla="*/ 56128 w 74879"/>
                    <a:gd name="connsiteY10" fmla="*/ 27533 h 81941"/>
                    <a:gd name="connsiteX11" fmla="*/ 58423 w 74879"/>
                    <a:gd name="connsiteY11" fmla="*/ 18469 h 81941"/>
                    <a:gd name="connsiteX12" fmla="*/ 61837 w 74879"/>
                    <a:gd name="connsiteY12" fmla="*/ 14114 h 81941"/>
                    <a:gd name="connsiteX13" fmla="*/ 53303 w 74879"/>
                    <a:gd name="connsiteY13" fmla="*/ 4403 h 81941"/>
                    <a:gd name="connsiteX14" fmla="*/ 49183 w 74879"/>
                    <a:gd name="connsiteY14" fmla="*/ 8758 h 81941"/>
                    <a:gd name="connsiteX15" fmla="*/ 46064 w 74879"/>
                    <a:gd name="connsiteY15" fmla="*/ 12231 h 81941"/>
                    <a:gd name="connsiteX16" fmla="*/ 35882 w 74879"/>
                    <a:gd name="connsiteY16" fmla="*/ 12878 h 81941"/>
                    <a:gd name="connsiteX17" fmla="*/ 32881 w 74879"/>
                    <a:gd name="connsiteY17" fmla="*/ 6993 h 81941"/>
                    <a:gd name="connsiteX18" fmla="*/ 26524 w 74879"/>
                    <a:gd name="connsiteY18" fmla="*/ 401 h 81941"/>
                    <a:gd name="connsiteX19" fmla="*/ 18906 w 74879"/>
                    <a:gd name="connsiteY19" fmla="*/ 3756 h 81941"/>
                    <a:gd name="connsiteX20" fmla="*/ 18520 w 74879"/>
                    <a:gd name="connsiteY20" fmla="*/ 6287 h 81941"/>
                    <a:gd name="connsiteX21" fmla="*/ 19815 w 74879"/>
                    <a:gd name="connsiteY21" fmla="*/ 10759 h 81941"/>
                    <a:gd name="connsiteX22" fmla="*/ 21345 w 74879"/>
                    <a:gd name="connsiteY22" fmla="*/ 17528 h 81941"/>
                    <a:gd name="connsiteX23" fmla="*/ 17108 w 74879"/>
                    <a:gd name="connsiteY23" fmla="*/ 22354 h 81941"/>
                    <a:gd name="connsiteX24" fmla="*/ 9810 w 74879"/>
                    <a:gd name="connsiteY24" fmla="*/ 18293 h 81941"/>
                    <a:gd name="connsiteX25" fmla="*/ 1512 w 74879"/>
                    <a:gd name="connsiteY25" fmla="*/ 19941 h 81941"/>
                    <a:gd name="connsiteX26" fmla="*/ 1158 w 74879"/>
                    <a:gd name="connsiteY26" fmla="*/ 28298 h 81941"/>
                    <a:gd name="connsiteX27" fmla="*/ 7985 w 74879"/>
                    <a:gd name="connsiteY27" fmla="*/ 32653 h 81941"/>
                    <a:gd name="connsiteX28" fmla="*/ 13871 w 74879"/>
                    <a:gd name="connsiteY28" fmla="*/ 38126 h 81941"/>
                    <a:gd name="connsiteX29" fmla="*/ 13518 w 74879"/>
                    <a:gd name="connsiteY29" fmla="*/ 45719 h 81941"/>
                    <a:gd name="connsiteX30" fmla="*/ 7985 w 74879"/>
                    <a:gd name="connsiteY30" fmla="*/ 48838 h 81941"/>
                    <a:gd name="connsiteX31" fmla="*/ 570 w 74879"/>
                    <a:gd name="connsiteY31" fmla="*/ 56312 h 81941"/>
                    <a:gd name="connsiteX32" fmla="*/ 4513 w 74879"/>
                    <a:gd name="connsiteY32" fmla="*/ 65140 h 81941"/>
                    <a:gd name="connsiteX33" fmla="*/ 14165 w 74879"/>
                    <a:gd name="connsiteY33" fmla="*/ 62492 h 81941"/>
                    <a:gd name="connsiteX34" fmla="*/ 26583 w 74879"/>
                    <a:gd name="connsiteY34" fmla="*/ 68377 h 81941"/>
                    <a:gd name="connsiteX35" fmla="*/ 26583 w 74879"/>
                    <a:gd name="connsiteY35" fmla="*/ 75675 h 81941"/>
                    <a:gd name="connsiteX36" fmla="*/ 31409 w 74879"/>
                    <a:gd name="connsiteY36" fmla="*/ 81561 h 81941"/>
                    <a:gd name="connsiteX37" fmla="*/ 38354 w 74879"/>
                    <a:gd name="connsiteY37" fmla="*/ 79736 h 81941"/>
                    <a:gd name="connsiteX38" fmla="*/ 42886 w 74879"/>
                    <a:gd name="connsiteY38" fmla="*/ 65670 h 81941"/>
                    <a:gd name="connsiteX39" fmla="*/ 48771 w 74879"/>
                    <a:gd name="connsiteY39" fmla="*/ 65082 h 81941"/>
                    <a:gd name="connsiteX40" fmla="*/ 53833 w 74879"/>
                    <a:gd name="connsiteY40" fmla="*/ 68966 h 81941"/>
                    <a:gd name="connsiteX41" fmla="*/ 61013 w 74879"/>
                    <a:gd name="connsiteY41" fmla="*/ 73203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4879" h="81941">
                      <a:moveTo>
                        <a:pt x="61366" y="72615"/>
                      </a:moveTo>
                      <a:cubicBezTo>
                        <a:pt x="63071" y="71926"/>
                        <a:pt x="64457" y="70626"/>
                        <a:pt x="65250" y="68966"/>
                      </a:cubicBezTo>
                      <a:cubicBezTo>
                        <a:pt x="65882" y="67930"/>
                        <a:pt x="66265" y="66759"/>
                        <a:pt x="66368" y="65552"/>
                      </a:cubicBezTo>
                      <a:cubicBezTo>
                        <a:pt x="66368" y="62139"/>
                        <a:pt x="63543" y="59667"/>
                        <a:pt x="61130" y="57254"/>
                      </a:cubicBezTo>
                      <a:cubicBezTo>
                        <a:pt x="58717" y="54841"/>
                        <a:pt x="56716" y="50957"/>
                        <a:pt x="58894" y="47837"/>
                      </a:cubicBezTo>
                      <a:cubicBezTo>
                        <a:pt x="61072" y="44718"/>
                        <a:pt x="66133" y="44659"/>
                        <a:pt x="69370" y="44718"/>
                      </a:cubicBezTo>
                      <a:cubicBezTo>
                        <a:pt x="70370" y="44853"/>
                        <a:pt x="71387" y="44706"/>
                        <a:pt x="72313" y="44306"/>
                      </a:cubicBezTo>
                      <a:cubicBezTo>
                        <a:pt x="72931" y="43900"/>
                        <a:pt x="73420" y="43329"/>
                        <a:pt x="73725" y="42658"/>
                      </a:cubicBezTo>
                      <a:cubicBezTo>
                        <a:pt x="75877" y="39268"/>
                        <a:pt x="74938" y="34778"/>
                        <a:pt x="71606" y="32535"/>
                      </a:cubicBezTo>
                      <a:cubicBezTo>
                        <a:pt x="68899" y="31182"/>
                        <a:pt x="65721" y="32535"/>
                        <a:pt x="62543" y="32065"/>
                      </a:cubicBezTo>
                      <a:cubicBezTo>
                        <a:pt x="59799" y="31676"/>
                        <a:pt x="57410" y="29987"/>
                        <a:pt x="56128" y="27533"/>
                      </a:cubicBezTo>
                      <a:cubicBezTo>
                        <a:pt x="55446" y="24319"/>
                        <a:pt x="56294" y="20971"/>
                        <a:pt x="58423" y="18469"/>
                      </a:cubicBezTo>
                      <a:cubicBezTo>
                        <a:pt x="59482" y="16998"/>
                        <a:pt x="60836" y="15644"/>
                        <a:pt x="61837" y="14114"/>
                      </a:cubicBezTo>
                      <a:cubicBezTo>
                        <a:pt x="65368" y="8700"/>
                        <a:pt x="59247" y="695"/>
                        <a:pt x="53303" y="4403"/>
                      </a:cubicBezTo>
                      <a:cubicBezTo>
                        <a:pt x="51670" y="5586"/>
                        <a:pt x="50273" y="7063"/>
                        <a:pt x="49183" y="8758"/>
                      </a:cubicBezTo>
                      <a:cubicBezTo>
                        <a:pt x="48237" y="9994"/>
                        <a:pt x="47194" y="11160"/>
                        <a:pt x="46064" y="12231"/>
                      </a:cubicBezTo>
                      <a:cubicBezTo>
                        <a:pt x="43285" y="14909"/>
                        <a:pt x="38977" y="15179"/>
                        <a:pt x="35882" y="12878"/>
                      </a:cubicBezTo>
                      <a:cubicBezTo>
                        <a:pt x="34427" y="11183"/>
                        <a:pt x="33397" y="9165"/>
                        <a:pt x="32881" y="6993"/>
                      </a:cubicBezTo>
                      <a:cubicBezTo>
                        <a:pt x="31738" y="4027"/>
                        <a:pt x="29446" y="1649"/>
                        <a:pt x="26524" y="401"/>
                      </a:cubicBezTo>
                      <a:cubicBezTo>
                        <a:pt x="23495" y="-776"/>
                        <a:pt x="20084" y="725"/>
                        <a:pt x="18906" y="3756"/>
                      </a:cubicBezTo>
                      <a:cubicBezTo>
                        <a:pt x="18593" y="4562"/>
                        <a:pt x="18461" y="5421"/>
                        <a:pt x="18520" y="6287"/>
                      </a:cubicBezTo>
                      <a:cubicBezTo>
                        <a:pt x="18744" y="7829"/>
                        <a:pt x="19180" y="9335"/>
                        <a:pt x="19815" y="10759"/>
                      </a:cubicBezTo>
                      <a:cubicBezTo>
                        <a:pt x="20869" y="12855"/>
                        <a:pt x="21394" y="15179"/>
                        <a:pt x="21345" y="17528"/>
                      </a:cubicBezTo>
                      <a:cubicBezTo>
                        <a:pt x="21243" y="19935"/>
                        <a:pt x="19479" y="21942"/>
                        <a:pt x="17108" y="22354"/>
                      </a:cubicBezTo>
                      <a:cubicBezTo>
                        <a:pt x="14106" y="22354"/>
                        <a:pt x="12223" y="19529"/>
                        <a:pt x="9810" y="18293"/>
                      </a:cubicBezTo>
                      <a:cubicBezTo>
                        <a:pt x="6999" y="16833"/>
                        <a:pt x="3551" y="17516"/>
                        <a:pt x="1512" y="19941"/>
                      </a:cubicBezTo>
                      <a:cubicBezTo>
                        <a:pt x="-19" y="21765"/>
                        <a:pt x="-784" y="26650"/>
                        <a:pt x="1158" y="28298"/>
                      </a:cubicBezTo>
                      <a:cubicBezTo>
                        <a:pt x="3340" y="29893"/>
                        <a:pt x="5620" y="31347"/>
                        <a:pt x="7985" y="32653"/>
                      </a:cubicBezTo>
                      <a:cubicBezTo>
                        <a:pt x="10403" y="33918"/>
                        <a:pt x="12437" y="35808"/>
                        <a:pt x="13871" y="38126"/>
                      </a:cubicBezTo>
                      <a:cubicBezTo>
                        <a:pt x="15272" y="40504"/>
                        <a:pt x="15133" y="43482"/>
                        <a:pt x="13518" y="45719"/>
                      </a:cubicBezTo>
                      <a:cubicBezTo>
                        <a:pt x="11924" y="47149"/>
                        <a:pt x="10035" y="48214"/>
                        <a:pt x="7985" y="48838"/>
                      </a:cubicBezTo>
                      <a:cubicBezTo>
                        <a:pt x="4523" y="50097"/>
                        <a:pt x="1804" y="52840"/>
                        <a:pt x="570" y="56312"/>
                      </a:cubicBezTo>
                      <a:cubicBezTo>
                        <a:pt x="-562" y="59832"/>
                        <a:pt x="1138" y="63634"/>
                        <a:pt x="4513" y="65140"/>
                      </a:cubicBezTo>
                      <a:cubicBezTo>
                        <a:pt x="7960" y="65658"/>
                        <a:pt x="11465" y="64699"/>
                        <a:pt x="14165" y="62492"/>
                      </a:cubicBezTo>
                      <a:cubicBezTo>
                        <a:pt x="20404" y="58784"/>
                        <a:pt x="27584" y="59432"/>
                        <a:pt x="26583" y="68377"/>
                      </a:cubicBezTo>
                      <a:cubicBezTo>
                        <a:pt x="26172" y="70790"/>
                        <a:pt x="26172" y="73262"/>
                        <a:pt x="26583" y="75675"/>
                      </a:cubicBezTo>
                      <a:cubicBezTo>
                        <a:pt x="27044" y="78347"/>
                        <a:pt x="28877" y="80584"/>
                        <a:pt x="31409" y="81561"/>
                      </a:cubicBezTo>
                      <a:cubicBezTo>
                        <a:pt x="33878" y="82461"/>
                        <a:pt x="36647" y="81731"/>
                        <a:pt x="38354" y="79736"/>
                      </a:cubicBezTo>
                      <a:cubicBezTo>
                        <a:pt x="41532" y="75793"/>
                        <a:pt x="38884" y="68789"/>
                        <a:pt x="42886" y="65670"/>
                      </a:cubicBezTo>
                      <a:cubicBezTo>
                        <a:pt x="44638" y="64534"/>
                        <a:pt x="46829" y="64316"/>
                        <a:pt x="48771" y="65082"/>
                      </a:cubicBezTo>
                      <a:cubicBezTo>
                        <a:pt x="50730" y="65976"/>
                        <a:pt x="52461" y="67306"/>
                        <a:pt x="53833" y="68966"/>
                      </a:cubicBezTo>
                      <a:cubicBezTo>
                        <a:pt x="55834" y="71085"/>
                        <a:pt x="58129" y="73615"/>
                        <a:pt x="61013" y="7320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xmlns="" id="{237AFEC3-CFE6-4C11-A9FE-34295F31D553}"/>
                    </a:ext>
                  </a:extLst>
                </p:cNvPr>
                <p:cNvSpPr/>
                <p:nvPr/>
              </p:nvSpPr>
              <p:spPr>
                <a:xfrm>
                  <a:off x="6383186" y="2836817"/>
                  <a:ext cx="74879" cy="81941"/>
                </a:xfrm>
                <a:custGeom>
                  <a:avLst/>
                  <a:gdLst>
                    <a:gd name="connsiteX0" fmla="*/ 61366 w 74879"/>
                    <a:gd name="connsiteY0" fmla="*/ 72615 h 81941"/>
                    <a:gd name="connsiteX1" fmla="*/ 65250 w 74879"/>
                    <a:gd name="connsiteY1" fmla="*/ 68966 h 81941"/>
                    <a:gd name="connsiteX2" fmla="*/ 66368 w 74879"/>
                    <a:gd name="connsiteY2" fmla="*/ 65552 h 81941"/>
                    <a:gd name="connsiteX3" fmla="*/ 61130 w 74879"/>
                    <a:gd name="connsiteY3" fmla="*/ 57254 h 81941"/>
                    <a:gd name="connsiteX4" fmla="*/ 58894 w 74879"/>
                    <a:gd name="connsiteY4" fmla="*/ 47837 h 81941"/>
                    <a:gd name="connsiteX5" fmla="*/ 69370 w 74879"/>
                    <a:gd name="connsiteY5" fmla="*/ 44718 h 81941"/>
                    <a:gd name="connsiteX6" fmla="*/ 72313 w 74879"/>
                    <a:gd name="connsiteY6" fmla="*/ 44306 h 81941"/>
                    <a:gd name="connsiteX7" fmla="*/ 73725 w 74879"/>
                    <a:gd name="connsiteY7" fmla="*/ 42658 h 81941"/>
                    <a:gd name="connsiteX8" fmla="*/ 71606 w 74879"/>
                    <a:gd name="connsiteY8" fmla="*/ 32535 h 81941"/>
                    <a:gd name="connsiteX9" fmla="*/ 62543 w 74879"/>
                    <a:gd name="connsiteY9" fmla="*/ 32065 h 81941"/>
                    <a:gd name="connsiteX10" fmla="*/ 56128 w 74879"/>
                    <a:gd name="connsiteY10" fmla="*/ 27533 h 81941"/>
                    <a:gd name="connsiteX11" fmla="*/ 58423 w 74879"/>
                    <a:gd name="connsiteY11" fmla="*/ 18469 h 81941"/>
                    <a:gd name="connsiteX12" fmla="*/ 61837 w 74879"/>
                    <a:gd name="connsiteY12" fmla="*/ 14114 h 81941"/>
                    <a:gd name="connsiteX13" fmla="*/ 53303 w 74879"/>
                    <a:gd name="connsiteY13" fmla="*/ 4403 h 81941"/>
                    <a:gd name="connsiteX14" fmla="*/ 49183 w 74879"/>
                    <a:gd name="connsiteY14" fmla="*/ 8758 h 81941"/>
                    <a:gd name="connsiteX15" fmla="*/ 46064 w 74879"/>
                    <a:gd name="connsiteY15" fmla="*/ 12231 h 81941"/>
                    <a:gd name="connsiteX16" fmla="*/ 35882 w 74879"/>
                    <a:gd name="connsiteY16" fmla="*/ 12878 h 81941"/>
                    <a:gd name="connsiteX17" fmla="*/ 32881 w 74879"/>
                    <a:gd name="connsiteY17" fmla="*/ 6993 h 81941"/>
                    <a:gd name="connsiteX18" fmla="*/ 26524 w 74879"/>
                    <a:gd name="connsiteY18" fmla="*/ 401 h 81941"/>
                    <a:gd name="connsiteX19" fmla="*/ 18906 w 74879"/>
                    <a:gd name="connsiteY19" fmla="*/ 3756 h 81941"/>
                    <a:gd name="connsiteX20" fmla="*/ 18520 w 74879"/>
                    <a:gd name="connsiteY20" fmla="*/ 6287 h 81941"/>
                    <a:gd name="connsiteX21" fmla="*/ 19815 w 74879"/>
                    <a:gd name="connsiteY21" fmla="*/ 10759 h 81941"/>
                    <a:gd name="connsiteX22" fmla="*/ 21345 w 74879"/>
                    <a:gd name="connsiteY22" fmla="*/ 17528 h 81941"/>
                    <a:gd name="connsiteX23" fmla="*/ 17108 w 74879"/>
                    <a:gd name="connsiteY23" fmla="*/ 22354 h 81941"/>
                    <a:gd name="connsiteX24" fmla="*/ 9810 w 74879"/>
                    <a:gd name="connsiteY24" fmla="*/ 18293 h 81941"/>
                    <a:gd name="connsiteX25" fmla="*/ 1512 w 74879"/>
                    <a:gd name="connsiteY25" fmla="*/ 19941 h 81941"/>
                    <a:gd name="connsiteX26" fmla="*/ 1158 w 74879"/>
                    <a:gd name="connsiteY26" fmla="*/ 28298 h 81941"/>
                    <a:gd name="connsiteX27" fmla="*/ 7985 w 74879"/>
                    <a:gd name="connsiteY27" fmla="*/ 32653 h 81941"/>
                    <a:gd name="connsiteX28" fmla="*/ 13871 w 74879"/>
                    <a:gd name="connsiteY28" fmla="*/ 38126 h 81941"/>
                    <a:gd name="connsiteX29" fmla="*/ 13518 w 74879"/>
                    <a:gd name="connsiteY29" fmla="*/ 45719 h 81941"/>
                    <a:gd name="connsiteX30" fmla="*/ 7985 w 74879"/>
                    <a:gd name="connsiteY30" fmla="*/ 48838 h 81941"/>
                    <a:gd name="connsiteX31" fmla="*/ 570 w 74879"/>
                    <a:gd name="connsiteY31" fmla="*/ 56312 h 81941"/>
                    <a:gd name="connsiteX32" fmla="*/ 4513 w 74879"/>
                    <a:gd name="connsiteY32" fmla="*/ 65140 h 81941"/>
                    <a:gd name="connsiteX33" fmla="*/ 14165 w 74879"/>
                    <a:gd name="connsiteY33" fmla="*/ 62492 h 81941"/>
                    <a:gd name="connsiteX34" fmla="*/ 26583 w 74879"/>
                    <a:gd name="connsiteY34" fmla="*/ 68377 h 81941"/>
                    <a:gd name="connsiteX35" fmla="*/ 26583 w 74879"/>
                    <a:gd name="connsiteY35" fmla="*/ 75675 h 81941"/>
                    <a:gd name="connsiteX36" fmla="*/ 31409 w 74879"/>
                    <a:gd name="connsiteY36" fmla="*/ 81561 h 81941"/>
                    <a:gd name="connsiteX37" fmla="*/ 38354 w 74879"/>
                    <a:gd name="connsiteY37" fmla="*/ 79736 h 81941"/>
                    <a:gd name="connsiteX38" fmla="*/ 42886 w 74879"/>
                    <a:gd name="connsiteY38" fmla="*/ 65670 h 81941"/>
                    <a:gd name="connsiteX39" fmla="*/ 48771 w 74879"/>
                    <a:gd name="connsiteY39" fmla="*/ 65082 h 81941"/>
                    <a:gd name="connsiteX40" fmla="*/ 53833 w 74879"/>
                    <a:gd name="connsiteY40" fmla="*/ 68966 h 81941"/>
                    <a:gd name="connsiteX41" fmla="*/ 61013 w 74879"/>
                    <a:gd name="connsiteY41" fmla="*/ 73203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4879" h="81941">
                      <a:moveTo>
                        <a:pt x="61366" y="72615"/>
                      </a:moveTo>
                      <a:cubicBezTo>
                        <a:pt x="63071" y="71926"/>
                        <a:pt x="64457" y="70626"/>
                        <a:pt x="65250" y="68966"/>
                      </a:cubicBezTo>
                      <a:cubicBezTo>
                        <a:pt x="65882" y="67930"/>
                        <a:pt x="66265" y="66759"/>
                        <a:pt x="66368" y="65552"/>
                      </a:cubicBezTo>
                      <a:cubicBezTo>
                        <a:pt x="66368" y="62139"/>
                        <a:pt x="63543" y="59667"/>
                        <a:pt x="61130" y="57254"/>
                      </a:cubicBezTo>
                      <a:cubicBezTo>
                        <a:pt x="58717" y="54841"/>
                        <a:pt x="56716" y="50957"/>
                        <a:pt x="58894" y="47837"/>
                      </a:cubicBezTo>
                      <a:cubicBezTo>
                        <a:pt x="61072" y="44718"/>
                        <a:pt x="66133" y="44659"/>
                        <a:pt x="69370" y="44718"/>
                      </a:cubicBezTo>
                      <a:cubicBezTo>
                        <a:pt x="70370" y="44853"/>
                        <a:pt x="71387" y="44706"/>
                        <a:pt x="72313" y="44306"/>
                      </a:cubicBezTo>
                      <a:cubicBezTo>
                        <a:pt x="72931" y="43900"/>
                        <a:pt x="73420" y="43329"/>
                        <a:pt x="73725" y="42658"/>
                      </a:cubicBezTo>
                      <a:cubicBezTo>
                        <a:pt x="75877" y="39268"/>
                        <a:pt x="74938" y="34778"/>
                        <a:pt x="71606" y="32535"/>
                      </a:cubicBezTo>
                      <a:cubicBezTo>
                        <a:pt x="68899" y="31182"/>
                        <a:pt x="65721" y="32535"/>
                        <a:pt x="62543" y="32065"/>
                      </a:cubicBezTo>
                      <a:cubicBezTo>
                        <a:pt x="59799" y="31676"/>
                        <a:pt x="57410" y="29987"/>
                        <a:pt x="56128" y="27533"/>
                      </a:cubicBezTo>
                      <a:cubicBezTo>
                        <a:pt x="55446" y="24319"/>
                        <a:pt x="56294" y="20971"/>
                        <a:pt x="58423" y="18469"/>
                      </a:cubicBezTo>
                      <a:cubicBezTo>
                        <a:pt x="59482" y="16998"/>
                        <a:pt x="60836" y="15644"/>
                        <a:pt x="61837" y="14114"/>
                      </a:cubicBezTo>
                      <a:cubicBezTo>
                        <a:pt x="65368" y="8700"/>
                        <a:pt x="59247" y="695"/>
                        <a:pt x="53303" y="4403"/>
                      </a:cubicBezTo>
                      <a:cubicBezTo>
                        <a:pt x="51670" y="5586"/>
                        <a:pt x="50273" y="7063"/>
                        <a:pt x="49183" y="8758"/>
                      </a:cubicBezTo>
                      <a:cubicBezTo>
                        <a:pt x="48237" y="9994"/>
                        <a:pt x="47194" y="11160"/>
                        <a:pt x="46064" y="12231"/>
                      </a:cubicBezTo>
                      <a:cubicBezTo>
                        <a:pt x="43285" y="14909"/>
                        <a:pt x="38977" y="15179"/>
                        <a:pt x="35882" y="12878"/>
                      </a:cubicBezTo>
                      <a:cubicBezTo>
                        <a:pt x="34427" y="11183"/>
                        <a:pt x="33397" y="9165"/>
                        <a:pt x="32881" y="6993"/>
                      </a:cubicBezTo>
                      <a:cubicBezTo>
                        <a:pt x="31738" y="4027"/>
                        <a:pt x="29446" y="1649"/>
                        <a:pt x="26524" y="401"/>
                      </a:cubicBezTo>
                      <a:cubicBezTo>
                        <a:pt x="23495" y="-776"/>
                        <a:pt x="20084" y="725"/>
                        <a:pt x="18906" y="3756"/>
                      </a:cubicBezTo>
                      <a:cubicBezTo>
                        <a:pt x="18593" y="4562"/>
                        <a:pt x="18461" y="5421"/>
                        <a:pt x="18520" y="6287"/>
                      </a:cubicBezTo>
                      <a:cubicBezTo>
                        <a:pt x="18744" y="7829"/>
                        <a:pt x="19180" y="9335"/>
                        <a:pt x="19815" y="10759"/>
                      </a:cubicBezTo>
                      <a:cubicBezTo>
                        <a:pt x="20869" y="12855"/>
                        <a:pt x="21394" y="15179"/>
                        <a:pt x="21345" y="17528"/>
                      </a:cubicBezTo>
                      <a:cubicBezTo>
                        <a:pt x="21243" y="19935"/>
                        <a:pt x="19479" y="21942"/>
                        <a:pt x="17108" y="22354"/>
                      </a:cubicBezTo>
                      <a:cubicBezTo>
                        <a:pt x="14106" y="22354"/>
                        <a:pt x="12223" y="19529"/>
                        <a:pt x="9810" y="18293"/>
                      </a:cubicBezTo>
                      <a:cubicBezTo>
                        <a:pt x="6999" y="16833"/>
                        <a:pt x="3551" y="17516"/>
                        <a:pt x="1512" y="19941"/>
                      </a:cubicBezTo>
                      <a:cubicBezTo>
                        <a:pt x="-19" y="21765"/>
                        <a:pt x="-784" y="26650"/>
                        <a:pt x="1158" y="28298"/>
                      </a:cubicBezTo>
                      <a:cubicBezTo>
                        <a:pt x="3340" y="29893"/>
                        <a:pt x="5620" y="31347"/>
                        <a:pt x="7985" y="32653"/>
                      </a:cubicBezTo>
                      <a:cubicBezTo>
                        <a:pt x="10403" y="33918"/>
                        <a:pt x="12437" y="35808"/>
                        <a:pt x="13871" y="38126"/>
                      </a:cubicBezTo>
                      <a:cubicBezTo>
                        <a:pt x="15272" y="40504"/>
                        <a:pt x="15133" y="43482"/>
                        <a:pt x="13518" y="45719"/>
                      </a:cubicBezTo>
                      <a:cubicBezTo>
                        <a:pt x="11924" y="47149"/>
                        <a:pt x="10035" y="48214"/>
                        <a:pt x="7985" y="48838"/>
                      </a:cubicBezTo>
                      <a:cubicBezTo>
                        <a:pt x="4523" y="50097"/>
                        <a:pt x="1804" y="52840"/>
                        <a:pt x="570" y="56312"/>
                      </a:cubicBezTo>
                      <a:cubicBezTo>
                        <a:pt x="-562" y="59832"/>
                        <a:pt x="1138" y="63634"/>
                        <a:pt x="4513" y="65140"/>
                      </a:cubicBezTo>
                      <a:cubicBezTo>
                        <a:pt x="7960" y="65658"/>
                        <a:pt x="11465" y="64699"/>
                        <a:pt x="14165" y="62492"/>
                      </a:cubicBezTo>
                      <a:cubicBezTo>
                        <a:pt x="20404" y="58784"/>
                        <a:pt x="27584" y="59432"/>
                        <a:pt x="26583" y="68377"/>
                      </a:cubicBezTo>
                      <a:cubicBezTo>
                        <a:pt x="26172" y="70790"/>
                        <a:pt x="26172" y="73262"/>
                        <a:pt x="26583" y="75675"/>
                      </a:cubicBezTo>
                      <a:cubicBezTo>
                        <a:pt x="27044" y="78347"/>
                        <a:pt x="28877" y="80584"/>
                        <a:pt x="31409" y="81561"/>
                      </a:cubicBezTo>
                      <a:cubicBezTo>
                        <a:pt x="33878" y="82461"/>
                        <a:pt x="36647" y="81731"/>
                        <a:pt x="38354" y="79736"/>
                      </a:cubicBezTo>
                      <a:cubicBezTo>
                        <a:pt x="41532" y="75793"/>
                        <a:pt x="38884" y="68789"/>
                        <a:pt x="42886" y="65670"/>
                      </a:cubicBezTo>
                      <a:cubicBezTo>
                        <a:pt x="44638" y="64534"/>
                        <a:pt x="46829" y="64316"/>
                        <a:pt x="48771" y="65082"/>
                      </a:cubicBezTo>
                      <a:cubicBezTo>
                        <a:pt x="50730" y="65976"/>
                        <a:pt x="52461" y="67306"/>
                        <a:pt x="53833" y="68966"/>
                      </a:cubicBezTo>
                      <a:cubicBezTo>
                        <a:pt x="55834" y="71085"/>
                        <a:pt x="58129" y="73615"/>
                        <a:pt x="61013" y="73203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2" name="Graphic 6">
                <a:extLst>
                  <a:ext uri="{FF2B5EF4-FFF2-40B4-BE49-F238E27FC236}">
                    <a16:creationId xmlns:a16="http://schemas.microsoft.com/office/drawing/2014/main" xmlns="" id="{BC034CA6-EEED-421B-8A4D-99F094CD7264}"/>
                  </a:ext>
                </a:extLst>
              </p:cNvPr>
              <p:cNvGrpSpPr/>
              <p:nvPr/>
            </p:nvGrpSpPr>
            <p:grpSpPr>
              <a:xfrm>
                <a:off x="6656913" y="3598975"/>
                <a:ext cx="75454" cy="81704"/>
                <a:chOff x="6656913" y="3598975"/>
                <a:chExt cx="75454" cy="81704"/>
              </a:xfrm>
            </p:grpSpPr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xmlns="" id="{14449E07-394F-4B9C-9264-9F7BB045ABF4}"/>
                    </a:ext>
                  </a:extLst>
                </p:cNvPr>
                <p:cNvSpPr/>
                <p:nvPr/>
              </p:nvSpPr>
              <p:spPr>
                <a:xfrm>
                  <a:off x="6656913" y="3598975"/>
                  <a:ext cx="75454" cy="81704"/>
                </a:xfrm>
                <a:custGeom>
                  <a:avLst/>
                  <a:gdLst>
                    <a:gd name="connsiteX0" fmla="*/ 60309 w 75454"/>
                    <a:gd name="connsiteY0" fmla="*/ 74085 h 81704"/>
                    <a:gd name="connsiteX1" fmla="*/ 64370 w 75454"/>
                    <a:gd name="connsiteY1" fmla="*/ 70672 h 81704"/>
                    <a:gd name="connsiteX2" fmla="*/ 65664 w 75454"/>
                    <a:gd name="connsiteY2" fmla="*/ 67317 h 81704"/>
                    <a:gd name="connsiteX3" fmla="*/ 60838 w 75454"/>
                    <a:gd name="connsiteY3" fmla="*/ 58724 h 81704"/>
                    <a:gd name="connsiteX4" fmla="*/ 59073 w 75454"/>
                    <a:gd name="connsiteY4" fmla="*/ 49249 h 81704"/>
                    <a:gd name="connsiteX5" fmla="*/ 69666 w 75454"/>
                    <a:gd name="connsiteY5" fmla="*/ 46601 h 81704"/>
                    <a:gd name="connsiteX6" fmla="*/ 72609 w 75454"/>
                    <a:gd name="connsiteY6" fmla="*/ 46601 h 81704"/>
                    <a:gd name="connsiteX7" fmla="*/ 74080 w 75454"/>
                    <a:gd name="connsiteY7" fmla="*/ 45012 h 81704"/>
                    <a:gd name="connsiteX8" fmla="*/ 72491 w 75454"/>
                    <a:gd name="connsiteY8" fmla="*/ 34830 h 81704"/>
                    <a:gd name="connsiteX9" fmla="*/ 63428 w 75454"/>
                    <a:gd name="connsiteY9" fmla="*/ 33888 h 81704"/>
                    <a:gd name="connsiteX10" fmla="*/ 57543 w 75454"/>
                    <a:gd name="connsiteY10" fmla="*/ 29062 h 81704"/>
                    <a:gd name="connsiteX11" fmla="*/ 60309 w 75454"/>
                    <a:gd name="connsiteY11" fmla="*/ 20116 h 81704"/>
                    <a:gd name="connsiteX12" fmla="*/ 63899 w 75454"/>
                    <a:gd name="connsiteY12" fmla="*/ 15938 h 81704"/>
                    <a:gd name="connsiteX13" fmla="*/ 55836 w 75454"/>
                    <a:gd name="connsiteY13" fmla="*/ 5815 h 81704"/>
                    <a:gd name="connsiteX14" fmla="*/ 51539 w 75454"/>
                    <a:gd name="connsiteY14" fmla="*/ 9935 h 81704"/>
                    <a:gd name="connsiteX15" fmla="*/ 48244 w 75454"/>
                    <a:gd name="connsiteY15" fmla="*/ 13289 h 81704"/>
                    <a:gd name="connsiteX16" fmla="*/ 37885 w 75454"/>
                    <a:gd name="connsiteY16" fmla="*/ 13289 h 81704"/>
                    <a:gd name="connsiteX17" fmla="*/ 35119 w 75454"/>
                    <a:gd name="connsiteY17" fmla="*/ 7404 h 81704"/>
                    <a:gd name="connsiteX18" fmla="*/ 29234 w 75454"/>
                    <a:gd name="connsiteY18" fmla="*/ 518 h 81704"/>
                    <a:gd name="connsiteX19" fmla="*/ 21453 w 75454"/>
                    <a:gd name="connsiteY19" fmla="*/ 3473 h 81704"/>
                    <a:gd name="connsiteX20" fmla="*/ 20935 w 75454"/>
                    <a:gd name="connsiteY20" fmla="*/ 5815 h 81704"/>
                    <a:gd name="connsiteX21" fmla="*/ 22054 w 75454"/>
                    <a:gd name="connsiteY21" fmla="*/ 10347 h 81704"/>
                    <a:gd name="connsiteX22" fmla="*/ 23231 w 75454"/>
                    <a:gd name="connsiteY22" fmla="*/ 17115 h 81704"/>
                    <a:gd name="connsiteX23" fmla="*/ 18817 w 75454"/>
                    <a:gd name="connsiteY23" fmla="*/ 21764 h 81704"/>
                    <a:gd name="connsiteX24" fmla="*/ 11637 w 75454"/>
                    <a:gd name="connsiteY24" fmla="*/ 17350 h 81704"/>
                    <a:gd name="connsiteX25" fmla="*/ 3279 w 75454"/>
                    <a:gd name="connsiteY25" fmla="*/ 18586 h 81704"/>
                    <a:gd name="connsiteX26" fmla="*/ 2573 w 75454"/>
                    <a:gd name="connsiteY26" fmla="*/ 26943 h 81704"/>
                    <a:gd name="connsiteX27" fmla="*/ 9165 w 75454"/>
                    <a:gd name="connsiteY27" fmla="*/ 31593 h 81704"/>
                    <a:gd name="connsiteX28" fmla="*/ 14697 w 75454"/>
                    <a:gd name="connsiteY28" fmla="*/ 37478 h 81704"/>
                    <a:gd name="connsiteX29" fmla="*/ 13932 w 75454"/>
                    <a:gd name="connsiteY29" fmla="*/ 45012 h 81704"/>
                    <a:gd name="connsiteX30" fmla="*/ 8046 w 75454"/>
                    <a:gd name="connsiteY30" fmla="*/ 47895 h 81704"/>
                    <a:gd name="connsiteX31" fmla="*/ 454 w 75454"/>
                    <a:gd name="connsiteY31" fmla="*/ 54899 h 81704"/>
                    <a:gd name="connsiteX32" fmla="*/ 4044 w 75454"/>
                    <a:gd name="connsiteY32" fmla="*/ 63962 h 81704"/>
                    <a:gd name="connsiteX33" fmla="*/ 13755 w 75454"/>
                    <a:gd name="connsiteY33" fmla="*/ 61785 h 81704"/>
                    <a:gd name="connsiteX34" fmla="*/ 25879 w 75454"/>
                    <a:gd name="connsiteY34" fmla="*/ 68082 h 81704"/>
                    <a:gd name="connsiteX35" fmla="*/ 25291 w 75454"/>
                    <a:gd name="connsiteY35" fmla="*/ 75321 h 81704"/>
                    <a:gd name="connsiteX36" fmla="*/ 29764 w 75454"/>
                    <a:gd name="connsiteY36" fmla="*/ 81207 h 81704"/>
                    <a:gd name="connsiteX37" fmla="*/ 36826 w 75454"/>
                    <a:gd name="connsiteY37" fmla="*/ 79735 h 81704"/>
                    <a:gd name="connsiteX38" fmla="*/ 42005 w 75454"/>
                    <a:gd name="connsiteY38" fmla="*/ 65905 h 81704"/>
                    <a:gd name="connsiteX39" fmla="*/ 47891 w 75454"/>
                    <a:gd name="connsiteY39" fmla="*/ 65905 h 81704"/>
                    <a:gd name="connsiteX40" fmla="*/ 52775 w 75454"/>
                    <a:gd name="connsiteY40" fmla="*/ 69966 h 81704"/>
                    <a:gd name="connsiteX41" fmla="*/ 59720 w 75454"/>
                    <a:gd name="connsiteY41" fmla="*/ 74556 h 81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54" h="81704">
                      <a:moveTo>
                        <a:pt x="60309" y="74085"/>
                      </a:moveTo>
                      <a:cubicBezTo>
                        <a:pt x="62037" y="73485"/>
                        <a:pt x="63483" y="72273"/>
                        <a:pt x="64370" y="70672"/>
                      </a:cubicBezTo>
                      <a:cubicBezTo>
                        <a:pt x="65046" y="69665"/>
                        <a:pt x="65489" y="68518"/>
                        <a:pt x="65664" y="67317"/>
                      </a:cubicBezTo>
                      <a:cubicBezTo>
                        <a:pt x="66017" y="63904"/>
                        <a:pt x="63075" y="61432"/>
                        <a:pt x="60838" y="58724"/>
                      </a:cubicBezTo>
                      <a:cubicBezTo>
                        <a:pt x="58602" y="56017"/>
                        <a:pt x="56719" y="52251"/>
                        <a:pt x="59073" y="49249"/>
                      </a:cubicBezTo>
                      <a:cubicBezTo>
                        <a:pt x="61427" y="46248"/>
                        <a:pt x="66429" y="46424"/>
                        <a:pt x="69666" y="46601"/>
                      </a:cubicBezTo>
                      <a:cubicBezTo>
                        <a:pt x="70625" y="46895"/>
                        <a:pt x="71650" y="46895"/>
                        <a:pt x="72609" y="46601"/>
                      </a:cubicBezTo>
                      <a:cubicBezTo>
                        <a:pt x="73254" y="46236"/>
                        <a:pt x="73769" y="45683"/>
                        <a:pt x="74080" y="45012"/>
                      </a:cubicBezTo>
                      <a:cubicBezTo>
                        <a:pt x="76413" y="41751"/>
                        <a:pt x="75707" y="37225"/>
                        <a:pt x="72491" y="34830"/>
                      </a:cubicBezTo>
                      <a:cubicBezTo>
                        <a:pt x="69843" y="33359"/>
                        <a:pt x="66606" y="34418"/>
                        <a:pt x="63428" y="33888"/>
                      </a:cubicBezTo>
                      <a:cubicBezTo>
                        <a:pt x="60814" y="33300"/>
                        <a:pt x="58631" y="31511"/>
                        <a:pt x="57543" y="29062"/>
                      </a:cubicBezTo>
                      <a:cubicBezTo>
                        <a:pt x="57016" y="25813"/>
                        <a:pt x="58039" y="22500"/>
                        <a:pt x="60309" y="20116"/>
                      </a:cubicBezTo>
                      <a:cubicBezTo>
                        <a:pt x="61427" y="18704"/>
                        <a:pt x="62839" y="17409"/>
                        <a:pt x="63899" y="15938"/>
                      </a:cubicBezTo>
                      <a:cubicBezTo>
                        <a:pt x="67724" y="10700"/>
                        <a:pt x="61957" y="2401"/>
                        <a:pt x="55836" y="5815"/>
                      </a:cubicBezTo>
                      <a:cubicBezTo>
                        <a:pt x="54170" y="6921"/>
                        <a:pt x="52715" y="8316"/>
                        <a:pt x="51539" y="9935"/>
                      </a:cubicBezTo>
                      <a:cubicBezTo>
                        <a:pt x="50547" y="11153"/>
                        <a:pt x="49444" y="12277"/>
                        <a:pt x="48244" y="13289"/>
                      </a:cubicBezTo>
                      <a:cubicBezTo>
                        <a:pt x="45284" y="15903"/>
                        <a:pt x="40845" y="15903"/>
                        <a:pt x="37885" y="13289"/>
                      </a:cubicBezTo>
                      <a:cubicBezTo>
                        <a:pt x="36471" y="11600"/>
                        <a:pt x="35518" y="9570"/>
                        <a:pt x="35119" y="7404"/>
                      </a:cubicBezTo>
                      <a:cubicBezTo>
                        <a:pt x="34191" y="4397"/>
                        <a:pt x="32061" y="1901"/>
                        <a:pt x="29234" y="518"/>
                      </a:cubicBezTo>
                      <a:cubicBezTo>
                        <a:pt x="26269" y="-812"/>
                        <a:pt x="22785" y="506"/>
                        <a:pt x="21453" y="3473"/>
                      </a:cubicBezTo>
                      <a:cubicBezTo>
                        <a:pt x="21121" y="4208"/>
                        <a:pt x="20945" y="5009"/>
                        <a:pt x="20935" y="5815"/>
                      </a:cubicBezTo>
                      <a:cubicBezTo>
                        <a:pt x="21113" y="7369"/>
                        <a:pt x="21489" y="8893"/>
                        <a:pt x="22054" y="10347"/>
                      </a:cubicBezTo>
                      <a:cubicBezTo>
                        <a:pt x="22992" y="12471"/>
                        <a:pt x="23397" y="14796"/>
                        <a:pt x="23231" y="17115"/>
                      </a:cubicBezTo>
                      <a:cubicBezTo>
                        <a:pt x="23054" y="19516"/>
                        <a:pt x="21207" y="21464"/>
                        <a:pt x="18817" y="21764"/>
                      </a:cubicBezTo>
                      <a:cubicBezTo>
                        <a:pt x="15756" y="21764"/>
                        <a:pt x="14050" y="18704"/>
                        <a:pt x="11637" y="17350"/>
                      </a:cubicBezTo>
                      <a:cubicBezTo>
                        <a:pt x="8904" y="15761"/>
                        <a:pt x="5435" y="16273"/>
                        <a:pt x="3279" y="18586"/>
                      </a:cubicBezTo>
                      <a:cubicBezTo>
                        <a:pt x="1690" y="20352"/>
                        <a:pt x="690" y="25237"/>
                        <a:pt x="2573" y="26943"/>
                      </a:cubicBezTo>
                      <a:cubicBezTo>
                        <a:pt x="4659" y="28644"/>
                        <a:pt x="6862" y="30198"/>
                        <a:pt x="9165" y="31593"/>
                      </a:cubicBezTo>
                      <a:cubicBezTo>
                        <a:pt x="11490" y="33041"/>
                        <a:pt x="13397" y="35065"/>
                        <a:pt x="14697" y="37478"/>
                      </a:cubicBezTo>
                      <a:cubicBezTo>
                        <a:pt x="15938" y="39921"/>
                        <a:pt x="15639" y="42869"/>
                        <a:pt x="13932" y="45012"/>
                      </a:cubicBezTo>
                      <a:cubicBezTo>
                        <a:pt x="12207" y="46395"/>
                        <a:pt x="10198" y="47383"/>
                        <a:pt x="8046" y="47895"/>
                      </a:cubicBezTo>
                      <a:cubicBezTo>
                        <a:pt x="4619" y="49020"/>
                        <a:pt x="1848" y="51574"/>
                        <a:pt x="454" y="54899"/>
                      </a:cubicBezTo>
                      <a:cubicBezTo>
                        <a:pt x="-838" y="58395"/>
                        <a:pt x="710" y="62303"/>
                        <a:pt x="4044" y="63962"/>
                      </a:cubicBezTo>
                      <a:cubicBezTo>
                        <a:pt x="7444" y="64657"/>
                        <a:pt x="10979" y="63868"/>
                        <a:pt x="13755" y="61785"/>
                      </a:cubicBezTo>
                      <a:cubicBezTo>
                        <a:pt x="20170" y="58371"/>
                        <a:pt x="27351" y="59372"/>
                        <a:pt x="25879" y="68082"/>
                      </a:cubicBezTo>
                      <a:cubicBezTo>
                        <a:pt x="25275" y="70442"/>
                        <a:pt x="25076" y="72891"/>
                        <a:pt x="25291" y="75321"/>
                      </a:cubicBezTo>
                      <a:cubicBezTo>
                        <a:pt x="25672" y="77923"/>
                        <a:pt x="27361" y="80141"/>
                        <a:pt x="29764" y="81207"/>
                      </a:cubicBezTo>
                      <a:cubicBezTo>
                        <a:pt x="32195" y="82231"/>
                        <a:pt x="35005" y="81642"/>
                        <a:pt x="36826" y="79735"/>
                      </a:cubicBezTo>
                      <a:cubicBezTo>
                        <a:pt x="40181" y="75910"/>
                        <a:pt x="37885" y="68789"/>
                        <a:pt x="42005" y="65905"/>
                      </a:cubicBezTo>
                      <a:cubicBezTo>
                        <a:pt x="43851" y="64951"/>
                        <a:pt x="46044" y="64951"/>
                        <a:pt x="47891" y="65905"/>
                      </a:cubicBezTo>
                      <a:cubicBezTo>
                        <a:pt x="49796" y="66888"/>
                        <a:pt x="51464" y="68271"/>
                        <a:pt x="52775" y="69966"/>
                      </a:cubicBezTo>
                      <a:cubicBezTo>
                        <a:pt x="54659" y="72202"/>
                        <a:pt x="56836" y="74850"/>
                        <a:pt x="59720" y="74556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xmlns="" id="{F60D5094-1B6F-40B1-B832-D9AD1949A7A0}"/>
                    </a:ext>
                  </a:extLst>
                </p:cNvPr>
                <p:cNvSpPr/>
                <p:nvPr/>
              </p:nvSpPr>
              <p:spPr>
                <a:xfrm>
                  <a:off x="6656913" y="3598975"/>
                  <a:ext cx="75454" cy="81704"/>
                </a:xfrm>
                <a:custGeom>
                  <a:avLst/>
                  <a:gdLst>
                    <a:gd name="connsiteX0" fmla="*/ 60309 w 75454"/>
                    <a:gd name="connsiteY0" fmla="*/ 74085 h 81704"/>
                    <a:gd name="connsiteX1" fmla="*/ 64370 w 75454"/>
                    <a:gd name="connsiteY1" fmla="*/ 70672 h 81704"/>
                    <a:gd name="connsiteX2" fmla="*/ 65664 w 75454"/>
                    <a:gd name="connsiteY2" fmla="*/ 67317 h 81704"/>
                    <a:gd name="connsiteX3" fmla="*/ 60838 w 75454"/>
                    <a:gd name="connsiteY3" fmla="*/ 58724 h 81704"/>
                    <a:gd name="connsiteX4" fmla="*/ 59073 w 75454"/>
                    <a:gd name="connsiteY4" fmla="*/ 49249 h 81704"/>
                    <a:gd name="connsiteX5" fmla="*/ 69666 w 75454"/>
                    <a:gd name="connsiteY5" fmla="*/ 46601 h 81704"/>
                    <a:gd name="connsiteX6" fmla="*/ 72609 w 75454"/>
                    <a:gd name="connsiteY6" fmla="*/ 46601 h 81704"/>
                    <a:gd name="connsiteX7" fmla="*/ 74080 w 75454"/>
                    <a:gd name="connsiteY7" fmla="*/ 45012 h 81704"/>
                    <a:gd name="connsiteX8" fmla="*/ 72491 w 75454"/>
                    <a:gd name="connsiteY8" fmla="*/ 34830 h 81704"/>
                    <a:gd name="connsiteX9" fmla="*/ 63428 w 75454"/>
                    <a:gd name="connsiteY9" fmla="*/ 33888 h 81704"/>
                    <a:gd name="connsiteX10" fmla="*/ 57543 w 75454"/>
                    <a:gd name="connsiteY10" fmla="*/ 29062 h 81704"/>
                    <a:gd name="connsiteX11" fmla="*/ 60309 w 75454"/>
                    <a:gd name="connsiteY11" fmla="*/ 20116 h 81704"/>
                    <a:gd name="connsiteX12" fmla="*/ 63899 w 75454"/>
                    <a:gd name="connsiteY12" fmla="*/ 15938 h 81704"/>
                    <a:gd name="connsiteX13" fmla="*/ 55836 w 75454"/>
                    <a:gd name="connsiteY13" fmla="*/ 5815 h 81704"/>
                    <a:gd name="connsiteX14" fmla="*/ 51539 w 75454"/>
                    <a:gd name="connsiteY14" fmla="*/ 9935 h 81704"/>
                    <a:gd name="connsiteX15" fmla="*/ 48244 w 75454"/>
                    <a:gd name="connsiteY15" fmla="*/ 13289 h 81704"/>
                    <a:gd name="connsiteX16" fmla="*/ 37885 w 75454"/>
                    <a:gd name="connsiteY16" fmla="*/ 13289 h 81704"/>
                    <a:gd name="connsiteX17" fmla="*/ 35119 w 75454"/>
                    <a:gd name="connsiteY17" fmla="*/ 7404 h 81704"/>
                    <a:gd name="connsiteX18" fmla="*/ 29234 w 75454"/>
                    <a:gd name="connsiteY18" fmla="*/ 518 h 81704"/>
                    <a:gd name="connsiteX19" fmla="*/ 21453 w 75454"/>
                    <a:gd name="connsiteY19" fmla="*/ 3473 h 81704"/>
                    <a:gd name="connsiteX20" fmla="*/ 20935 w 75454"/>
                    <a:gd name="connsiteY20" fmla="*/ 5815 h 81704"/>
                    <a:gd name="connsiteX21" fmla="*/ 22054 w 75454"/>
                    <a:gd name="connsiteY21" fmla="*/ 10347 h 81704"/>
                    <a:gd name="connsiteX22" fmla="*/ 23231 w 75454"/>
                    <a:gd name="connsiteY22" fmla="*/ 17115 h 81704"/>
                    <a:gd name="connsiteX23" fmla="*/ 18817 w 75454"/>
                    <a:gd name="connsiteY23" fmla="*/ 21764 h 81704"/>
                    <a:gd name="connsiteX24" fmla="*/ 11637 w 75454"/>
                    <a:gd name="connsiteY24" fmla="*/ 17350 h 81704"/>
                    <a:gd name="connsiteX25" fmla="*/ 3279 w 75454"/>
                    <a:gd name="connsiteY25" fmla="*/ 18586 h 81704"/>
                    <a:gd name="connsiteX26" fmla="*/ 2573 w 75454"/>
                    <a:gd name="connsiteY26" fmla="*/ 26943 h 81704"/>
                    <a:gd name="connsiteX27" fmla="*/ 9165 w 75454"/>
                    <a:gd name="connsiteY27" fmla="*/ 31593 h 81704"/>
                    <a:gd name="connsiteX28" fmla="*/ 14697 w 75454"/>
                    <a:gd name="connsiteY28" fmla="*/ 37478 h 81704"/>
                    <a:gd name="connsiteX29" fmla="*/ 13932 w 75454"/>
                    <a:gd name="connsiteY29" fmla="*/ 45012 h 81704"/>
                    <a:gd name="connsiteX30" fmla="*/ 8046 w 75454"/>
                    <a:gd name="connsiteY30" fmla="*/ 47895 h 81704"/>
                    <a:gd name="connsiteX31" fmla="*/ 454 w 75454"/>
                    <a:gd name="connsiteY31" fmla="*/ 54899 h 81704"/>
                    <a:gd name="connsiteX32" fmla="*/ 4044 w 75454"/>
                    <a:gd name="connsiteY32" fmla="*/ 63962 h 81704"/>
                    <a:gd name="connsiteX33" fmla="*/ 13755 w 75454"/>
                    <a:gd name="connsiteY33" fmla="*/ 61785 h 81704"/>
                    <a:gd name="connsiteX34" fmla="*/ 25879 w 75454"/>
                    <a:gd name="connsiteY34" fmla="*/ 68082 h 81704"/>
                    <a:gd name="connsiteX35" fmla="*/ 25291 w 75454"/>
                    <a:gd name="connsiteY35" fmla="*/ 75321 h 81704"/>
                    <a:gd name="connsiteX36" fmla="*/ 29764 w 75454"/>
                    <a:gd name="connsiteY36" fmla="*/ 81207 h 81704"/>
                    <a:gd name="connsiteX37" fmla="*/ 36826 w 75454"/>
                    <a:gd name="connsiteY37" fmla="*/ 79735 h 81704"/>
                    <a:gd name="connsiteX38" fmla="*/ 42005 w 75454"/>
                    <a:gd name="connsiteY38" fmla="*/ 65905 h 81704"/>
                    <a:gd name="connsiteX39" fmla="*/ 47891 w 75454"/>
                    <a:gd name="connsiteY39" fmla="*/ 65905 h 81704"/>
                    <a:gd name="connsiteX40" fmla="*/ 52775 w 75454"/>
                    <a:gd name="connsiteY40" fmla="*/ 69966 h 81704"/>
                    <a:gd name="connsiteX41" fmla="*/ 59720 w 75454"/>
                    <a:gd name="connsiteY41" fmla="*/ 74556 h 81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54" h="81704">
                      <a:moveTo>
                        <a:pt x="60309" y="74085"/>
                      </a:moveTo>
                      <a:cubicBezTo>
                        <a:pt x="62037" y="73485"/>
                        <a:pt x="63483" y="72273"/>
                        <a:pt x="64370" y="70672"/>
                      </a:cubicBezTo>
                      <a:cubicBezTo>
                        <a:pt x="65046" y="69665"/>
                        <a:pt x="65489" y="68518"/>
                        <a:pt x="65664" y="67317"/>
                      </a:cubicBezTo>
                      <a:cubicBezTo>
                        <a:pt x="66017" y="63904"/>
                        <a:pt x="63075" y="61432"/>
                        <a:pt x="60838" y="58724"/>
                      </a:cubicBezTo>
                      <a:cubicBezTo>
                        <a:pt x="58602" y="56017"/>
                        <a:pt x="56719" y="52251"/>
                        <a:pt x="59073" y="49249"/>
                      </a:cubicBezTo>
                      <a:cubicBezTo>
                        <a:pt x="61427" y="46248"/>
                        <a:pt x="66429" y="46424"/>
                        <a:pt x="69666" y="46601"/>
                      </a:cubicBezTo>
                      <a:cubicBezTo>
                        <a:pt x="70625" y="46895"/>
                        <a:pt x="71650" y="46895"/>
                        <a:pt x="72609" y="46601"/>
                      </a:cubicBezTo>
                      <a:cubicBezTo>
                        <a:pt x="73254" y="46236"/>
                        <a:pt x="73769" y="45683"/>
                        <a:pt x="74080" y="45012"/>
                      </a:cubicBezTo>
                      <a:cubicBezTo>
                        <a:pt x="76413" y="41751"/>
                        <a:pt x="75707" y="37225"/>
                        <a:pt x="72491" y="34830"/>
                      </a:cubicBezTo>
                      <a:cubicBezTo>
                        <a:pt x="69843" y="33359"/>
                        <a:pt x="66606" y="34418"/>
                        <a:pt x="63428" y="33888"/>
                      </a:cubicBezTo>
                      <a:cubicBezTo>
                        <a:pt x="60814" y="33300"/>
                        <a:pt x="58631" y="31511"/>
                        <a:pt x="57543" y="29062"/>
                      </a:cubicBezTo>
                      <a:cubicBezTo>
                        <a:pt x="57016" y="25813"/>
                        <a:pt x="58039" y="22500"/>
                        <a:pt x="60309" y="20116"/>
                      </a:cubicBezTo>
                      <a:cubicBezTo>
                        <a:pt x="61427" y="18704"/>
                        <a:pt x="62839" y="17409"/>
                        <a:pt x="63899" y="15938"/>
                      </a:cubicBezTo>
                      <a:cubicBezTo>
                        <a:pt x="67724" y="10700"/>
                        <a:pt x="61957" y="2401"/>
                        <a:pt x="55836" y="5815"/>
                      </a:cubicBezTo>
                      <a:cubicBezTo>
                        <a:pt x="54170" y="6921"/>
                        <a:pt x="52715" y="8316"/>
                        <a:pt x="51539" y="9935"/>
                      </a:cubicBezTo>
                      <a:cubicBezTo>
                        <a:pt x="50547" y="11153"/>
                        <a:pt x="49444" y="12277"/>
                        <a:pt x="48244" y="13289"/>
                      </a:cubicBezTo>
                      <a:cubicBezTo>
                        <a:pt x="45284" y="15903"/>
                        <a:pt x="40845" y="15903"/>
                        <a:pt x="37885" y="13289"/>
                      </a:cubicBezTo>
                      <a:cubicBezTo>
                        <a:pt x="36471" y="11600"/>
                        <a:pt x="35518" y="9570"/>
                        <a:pt x="35119" y="7404"/>
                      </a:cubicBezTo>
                      <a:cubicBezTo>
                        <a:pt x="34191" y="4397"/>
                        <a:pt x="32061" y="1901"/>
                        <a:pt x="29234" y="518"/>
                      </a:cubicBezTo>
                      <a:cubicBezTo>
                        <a:pt x="26269" y="-812"/>
                        <a:pt x="22785" y="506"/>
                        <a:pt x="21453" y="3473"/>
                      </a:cubicBezTo>
                      <a:cubicBezTo>
                        <a:pt x="21121" y="4208"/>
                        <a:pt x="20945" y="5009"/>
                        <a:pt x="20935" y="5815"/>
                      </a:cubicBezTo>
                      <a:cubicBezTo>
                        <a:pt x="21113" y="7369"/>
                        <a:pt x="21489" y="8893"/>
                        <a:pt x="22054" y="10347"/>
                      </a:cubicBezTo>
                      <a:cubicBezTo>
                        <a:pt x="22992" y="12471"/>
                        <a:pt x="23397" y="14796"/>
                        <a:pt x="23231" y="17115"/>
                      </a:cubicBezTo>
                      <a:cubicBezTo>
                        <a:pt x="23054" y="19516"/>
                        <a:pt x="21207" y="21464"/>
                        <a:pt x="18817" y="21764"/>
                      </a:cubicBezTo>
                      <a:cubicBezTo>
                        <a:pt x="15756" y="21764"/>
                        <a:pt x="14050" y="18704"/>
                        <a:pt x="11637" y="17350"/>
                      </a:cubicBezTo>
                      <a:cubicBezTo>
                        <a:pt x="8904" y="15761"/>
                        <a:pt x="5435" y="16273"/>
                        <a:pt x="3279" y="18586"/>
                      </a:cubicBezTo>
                      <a:cubicBezTo>
                        <a:pt x="1690" y="20352"/>
                        <a:pt x="690" y="25237"/>
                        <a:pt x="2573" y="26943"/>
                      </a:cubicBezTo>
                      <a:cubicBezTo>
                        <a:pt x="4659" y="28644"/>
                        <a:pt x="6862" y="30198"/>
                        <a:pt x="9165" y="31593"/>
                      </a:cubicBezTo>
                      <a:cubicBezTo>
                        <a:pt x="11490" y="33041"/>
                        <a:pt x="13397" y="35065"/>
                        <a:pt x="14697" y="37478"/>
                      </a:cubicBezTo>
                      <a:cubicBezTo>
                        <a:pt x="15938" y="39921"/>
                        <a:pt x="15639" y="42869"/>
                        <a:pt x="13932" y="45012"/>
                      </a:cubicBezTo>
                      <a:cubicBezTo>
                        <a:pt x="12207" y="46395"/>
                        <a:pt x="10198" y="47383"/>
                        <a:pt x="8046" y="47895"/>
                      </a:cubicBezTo>
                      <a:cubicBezTo>
                        <a:pt x="4619" y="49020"/>
                        <a:pt x="1848" y="51574"/>
                        <a:pt x="454" y="54899"/>
                      </a:cubicBezTo>
                      <a:cubicBezTo>
                        <a:pt x="-838" y="58395"/>
                        <a:pt x="710" y="62303"/>
                        <a:pt x="4044" y="63962"/>
                      </a:cubicBezTo>
                      <a:cubicBezTo>
                        <a:pt x="7444" y="64657"/>
                        <a:pt x="10979" y="63868"/>
                        <a:pt x="13755" y="61785"/>
                      </a:cubicBezTo>
                      <a:cubicBezTo>
                        <a:pt x="20170" y="58371"/>
                        <a:pt x="27351" y="59372"/>
                        <a:pt x="25879" y="68082"/>
                      </a:cubicBezTo>
                      <a:cubicBezTo>
                        <a:pt x="25275" y="70442"/>
                        <a:pt x="25076" y="72891"/>
                        <a:pt x="25291" y="75321"/>
                      </a:cubicBezTo>
                      <a:cubicBezTo>
                        <a:pt x="25672" y="77923"/>
                        <a:pt x="27361" y="80141"/>
                        <a:pt x="29764" y="81207"/>
                      </a:cubicBezTo>
                      <a:cubicBezTo>
                        <a:pt x="32195" y="82231"/>
                        <a:pt x="35005" y="81642"/>
                        <a:pt x="36826" y="79735"/>
                      </a:cubicBezTo>
                      <a:cubicBezTo>
                        <a:pt x="40181" y="75910"/>
                        <a:pt x="37885" y="68789"/>
                        <a:pt x="42005" y="65905"/>
                      </a:cubicBezTo>
                      <a:cubicBezTo>
                        <a:pt x="43851" y="64951"/>
                        <a:pt x="46044" y="64951"/>
                        <a:pt x="47891" y="65905"/>
                      </a:cubicBezTo>
                      <a:cubicBezTo>
                        <a:pt x="49796" y="66888"/>
                        <a:pt x="51464" y="68271"/>
                        <a:pt x="52775" y="69966"/>
                      </a:cubicBezTo>
                      <a:cubicBezTo>
                        <a:pt x="54659" y="72202"/>
                        <a:pt x="56836" y="74850"/>
                        <a:pt x="59720" y="7455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3" name="Graphic 6">
                <a:extLst>
                  <a:ext uri="{FF2B5EF4-FFF2-40B4-BE49-F238E27FC236}">
                    <a16:creationId xmlns:a16="http://schemas.microsoft.com/office/drawing/2014/main" xmlns="" id="{B5CBB0C4-1DA1-45EC-8D53-A97F7696BFB8}"/>
                  </a:ext>
                </a:extLst>
              </p:cNvPr>
              <p:cNvGrpSpPr/>
              <p:nvPr/>
            </p:nvGrpSpPr>
            <p:grpSpPr>
              <a:xfrm>
                <a:off x="7212076" y="2557379"/>
                <a:ext cx="75496" cy="81693"/>
                <a:chOff x="7212076" y="2557379"/>
                <a:chExt cx="75496" cy="81693"/>
              </a:xfrm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xmlns="" id="{DD254541-DC3C-4A09-B2F7-BB6877A417D8}"/>
                    </a:ext>
                  </a:extLst>
                </p:cNvPr>
                <p:cNvSpPr/>
                <p:nvPr/>
              </p:nvSpPr>
              <p:spPr>
                <a:xfrm>
                  <a:off x="7212076" y="2557379"/>
                  <a:ext cx="75496" cy="81693"/>
                </a:xfrm>
                <a:custGeom>
                  <a:avLst/>
                  <a:gdLst>
                    <a:gd name="connsiteX0" fmla="*/ 60373 w 75496"/>
                    <a:gd name="connsiteY0" fmla="*/ 74086 h 81693"/>
                    <a:gd name="connsiteX1" fmla="*/ 64375 w 75496"/>
                    <a:gd name="connsiteY1" fmla="*/ 70673 h 81693"/>
                    <a:gd name="connsiteX2" fmla="*/ 65728 w 75496"/>
                    <a:gd name="connsiteY2" fmla="*/ 67318 h 81693"/>
                    <a:gd name="connsiteX3" fmla="*/ 60902 w 75496"/>
                    <a:gd name="connsiteY3" fmla="*/ 58725 h 81693"/>
                    <a:gd name="connsiteX4" fmla="*/ 59078 w 75496"/>
                    <a:gd name="connsiteY4" fmla="*/ 49250 h 81693"/>
                    <a:gd name="connsiteX5" fmla="*/ 69730 w 75496"/>
                    <a:gd name="connsiteY5" fmla="*/ 46602 h 81693"/>
                    <a:gd name="connsiteX6" fmla="*/ 72614 w 75496"/>
                    <a:gd name="connsiteY6" fmla="*/ 46602 h 81693"/>
                    <a:gd name="connsiteX7" fmla="*/ 74144 w 75496"/>
                    <a:gd name="connsiteY7" fmla="*/ 45013 h 81693"/>
                    <a:gd name="connsiteX8" fmla="*/ 72555 w 75496"/>
                    <a:gd name="connsiteY8" fmla="*/ 34831 h 81693"/>
                    <a:gd name="connsiteX9" fmla="*/ 63492 w 75496"/>
                    <a:gd name="connsiteY9" fmla="*/ 33889 h 81693"/>
                    <a:gd name="connsiteX10" fmla="*/ 57607 w 75496"/>
                    <a:gd name="connsiteY10" fmla="*/ 29063 h 81693"/>
                    <a:gd name="connsiteX11" fmla="*/ 60314 w 75496"/>
                    <a:gd name="connsiteY11" fmla="*/ 20117 h 81693"/>
                    <a:gd name="connsiteX12" fmla="*/ 63963 w 75496"/>
                    <a:gd name="connsiteY12" fmla="*/ 15939 h 81693"/>
                    <a:gd name="connsiteX13" fmla="*/ 55900 w 75496"/>
                    <a:gd name="connsiteY13" fmla="*/ 5816 h 81693"/>
                    <a:gd name="connsiteX14" fmla="*/ 51603 w 75496"/>
                    <a:gd name="connsiteY14" fmla="*/ 9936 h 81693"/>
                    <a:gd name="connsiteX15" fmla="*/ 48308 w 75496"/>
                    <a:gd name="connsiteY15" fmla="*/ 13290 h 81693"/>
                    <a:gd name="connsiteX16" fmla="*/ 37890 w 75496"/>
                    <a:gd name="connsiteY16" fmla="*/ 13290 h 81693"/>
                    <a:gd name="connsiteX17" fmla="*/ 35183 w 75496"/>
                    <a:gd name="connsiteY17" fmla="*/ 7405 h 81693"/>
                    <a:gd name="connsiteX18" fmla="*/ 29298 w 75496"/>
                    <a:gd name="connsiteY18" fmla="*/ 519 h 81693"/>
                    <a:gd name="connsiteX19" fmla="*/ 21517 w 75496"/>
                    <a:gd name="connsiteY19" fmla="*/ 3474 h 81693"/>
                    <a:gd name="connsiteX20" fmla="*/ 20999 w 75496"/>
                    <a:gd name="connsiteY20" fmla="*/ 5816 h 81693"/>
                    <a:gd name="connsiteX21" fmla="*/ 22059 w 75496"/>
                    <a:gd name="connsiteY21" fmla="*/ 10348 h 81693"/>
                    <a:gd name="connsiteX22" fmla="*/ 23295 w 75496"/>
                    <a:gd name="connsiteY22" fmla="*/ 17116 h 81693"/>
                    <a:gd name="connsiteX23" fmla="*/ 18822 w 75496"/>
                    <a:gd name="connsiteY23" fmla="*/ 21765 h 81693"/>
                    <a:gd name="connsiteX24" fmla="*/ 11701 w 75496"/>
                    <a:gd name="connsiteY24" fmla="*/ 17351 h 81693"/>
                    <a:gd name="connsiteX25" fmla="*/ 3343 w 75496"/>
                    <a:gd name="connsiteY25" fmla="*/ 18587 h 81693"/>
                    <a:gd name="connsiteX26" fmla="*/ 2637 w 75496"/>
                    <a:gd name="connsiteY26" fmla="*/ 26944 h 81693"/>
                    <a:gd name="connsiteX27" fmla="*/ 9229 w 75496"/>
                    <a:gd name="connsiteY27" fmla="*/ 31594 h 81693"/>
                    <a:gd name="connsiteX28" fmla="*/ 14702 w 75496"/>
                    <a:gd name="connsiteY28" fmla="*/ 37479 h 81693"/>
                    <a:gd name="connsiteX29" fmla="*/ 13937 w 75496"/>
                    <a:gd name="connsiteY29" fmla="*/ 45013 h 81693"/>
                    <a:gd name="connsiteX30" fmla="*/ 8052 w 75496"/>
                    <a:gd name="connsiteY30" fmla="*/ 47838 h 81693"/>
                    <a:gd name="connsiteX31" fmla="*/ 460 w 75496"/>
                    <a:gd name="connsiteY31" fmla="*/ 54900 h 81693"/>
                    <a:gd name="connsiteX32" fmla="*/ 3991 w 75496"/>
                    <a:gd name="connsiteY32" fmla="*/ 63905 h 81693"/>
                    <a:gd name="connsiteX33" fmla="*/ 13760 w 75496"/>
                    <a:gd name="connsiteY33" fmla="*/ 61786 h 81693"/>
                    <a:gd name="connsiteX34" fmla="*/ 25884 w 75496"/>
                    <a:gd name="connsiteY34" fmla="*/ 68083 h 81693"/>
                    <a:gd name="connsiteX35" fmla="*/ 25237 w 75496"/>
                    <a:gd name="connsiteY35" fmla="*/ 75322 h 81693"/>
                    <a:gd name="connsiteX36" fmla="*/ 29769 w 75496"/>
                    <a:gd name="connsiteY36" fmla="*/ 81208 h 81693"/>
                    <a:gd name="connsiteX37" fmla="*/ 36831 w 75496"/>
                    <a:gd name="connsiteY37" fmla="*/ 79736 h 81693"/>
                    <a:gd name="connsiteX38" fmla="*/ 42010 w 75496"/>
                    <a:gd name="connsiteY38" fmla="*/ 65906 h 81693"/>
                    <a:gd name="connsiteX39" fmla="*/ 47896 w 75496"/>
                    <a:gd name="connsiteY39" fmla="*/ 65906 h 81693"/>
                    <a:gd name="connsiteX40" fmla="*/ 52839 w 75496"/>
                    <a:gd name="connsiteY40" fmla="*/ 69967 h 81693"/>
                    <a:gd name="connsiteX41" fmla="*/ 59784 w 75496"/>
                    <a:gd name="connsiteY41" fmla="*/ 74557 h 81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96" h="81693">
                      <a:moveTo>
                        <a:pt x="60373" y="74086"/>
                      </a:moveTo>
                      <a:cubicBezTo>
                        <a:pt x="62091" y="73501"/>
                        <a:pt x="63527" y="72280"/>
                        <a:pt x="64375" y="70673"/>
                      </a:cubicBezTo>
                      <a:cubicBezTo>
                        <a:pt x="65069" y="69669"/>
                        <a:pt x="65528" y="68523"/>
                        <a:pt x="65728" y="67318"/>
                      </a:cubicBezTo>
                      <a:cubicBezTo>
                        <a:pt x="66081" y="63905"/>
                        <a:pt x="63139" y="61433"/>
                        <a:pt x="60902" y="58725"/>
                      </a:cubicBezTo>
                      <a:cubicBezTo>
                        <a:pt x="58130" y="56397"/>
                        <a:pt x="57365" y="52442"/>
                        <a:pt x="59078" y="49250"/>
                      </a:cubicBezTo>
                      <a:cubicBezTo>
                        <a:pt x="61255" y="46484"/>
                        <a:pt x="66493" y="46366"/>
                        <a:pt x="69730" y="46602"/>
                      </a:cubicBezTo>
                      <a:cubicBezTo>
                        <a:pt x="70672" y="46895"/>
                        <a:pt x="71673" y="46895"/>
                        <a:pt x="72614" y="46602"/>
                      </a:cubicBezTo>
                      <a:cubicBezTo>
                        <a:pt x="73273" y="46243"/>
                        <a:pt x="73809" y="45688"/>
                        <a:pt x="74144" y="45013"/>
                      </a:cubicBezTo>
                      <a:cubicBezTo>
                        <a:pt x="76446" y="41745"/>
                        <a:pt x="75739" y="37242"/>
                        <a:pt x="72555" y="34831"/>
                      </a:cubicBezTo>
                      <a:cubicBezTo>
                        <a:pt x="69848" y="33301"/>
                        <a:pt x="66670" y="34419"/>
                        <a:pt x="63492" y="33889"/>
                      </a:cubicBezTo>
                      <a:cubicBezTo>
                        <a:pt x="60879" y="33301"/>
                        <a:pt x="58695" y="31512"/>
                        <a:pt x="57607" y="29063"/>
                      </a:cubicBezTo>
                      <a:cubicBezTo>
                        <a:pt x="57053" y="25822"/>
                        <a:pt x="58060" y="22509"/>
                        <a:pt x="60314" y="20117"/>
                      </a:cubicBezTo>
                      <a:cubicBezTo>
                        <a:pt x="61491" y="18705"/>
                        <a:pt x="62903" y="17410"/>
                        <a:pt x="63963" y="15939"/>
                      </a:cubicBezTo>
                      <a:cubicBezTo>
                        <a:pt x="67729" y="10701"/>
                        <a:pt x="62021" y="2402"/>
                        <a:pt x="55900" y="5816"/>
                      </a:cubicBezTo>
                      <a:cubicBezTo>
                        <a:pt x="54234" y="6923"/>
                        <a:pt x="52781" y="8318"/>
                        <a:pt x="51603" y="9936"/>
                      </a:cubicBezTo>
                      <a:cubicBezTo>
                        <a:pt x="50609" y="11153"/>
                        <a:pt x="49508" y="12277"/>
                        <a:pt x="48308" y="13290"/>
                      </a:cubicBezTo>
                      <a:cubicBezTo>
                        <a:pt x="45330" y="15910"/>
                        <a:pt x="40869" y="15910"/>
                        <a:pt x="37890" y="13290"/>
                      </a:cubicBezTo>
                      <a:cubicBezTo>
                        <a:pt x="36519" y="11582"/>
                        <a:pt x="35589" y="9560"/>
                        <a:pt x="35183" y="7405"/>
                      </a:cubicBezTo>
                      <a:cubicBezTo>
                        <a:pt x="34253" y="4396"/>
                        <a:pt x="32123" y="1905"/>
                        <a:pt x="29298" y="519"/>
                      </a:cubicBezTo>
                      <a:cubicBezTo>
                        <a:pt x="26332" y="-814"/>
                        <a:pt x="22847" y="509"/>
                        <a:pt x="21517" y="3474"/>
                      </a:cubicBezTo>
                      <a:cubicBezTo>
                        <a:pt x="21188" y="4210"/>
                        <a:pt x="21011" y="5008"/>
                        <a:pt x="20999" y="5816"/>
                      </a:cubicBezTo>
                      <a:cubicBezTo>
                        <a:pt x="21182" y="7361"/>
                        <a:pt x="21541" y="8881"/>
                        <a:pt x="22059" y="10348"/>
                      </a:cubicBezTo>
                      <a:cubicBezTo>
                        <a:pt x="23042" y="12461"/>
                        <a:pt x="23471" y="14791"/>
                        <a:pt x="23295" y="17116"/>
                      </a:cubicBezTo>
                      <a:cubicBezTo>
                        <a:pt x="23112" y="19538"/>
                        <a:pt x="21235" y="21490"/>
                        <a:pt x="18822" y="21765"/>
                      </a:cubicBezTo>
                      <a:cubicBezTo>
                        <a:pt x="15820" y="21765"/>
                        <a:pt x="14114" y="18705"/>
                        <a:pt x="11701" y="17351"/>
                      </a:cubicBezTo>
                      <a:cubicBezTo>
                        <a:pt x="8970" y="15760"/>
                        <a:pt x="5497" y="16274"/>
                        <a:pt x="3343" y="18587"/>
                      </a:cubicBezTo>
                      <a:cubicBezTo>
                        <a:pt x="1754" y="20353"/>
                        <a:pt x="754" y="25179"/>
                        <a:pt x="2637" y="26944"/>
                      </a:cubicBezTo>
                      <a:cubicBezTo>
                        <a:pt x="4721" y="28646"/>
                        <a:pt x="6928" y="30200"/>
                        <a:pt x="9229" y="31594"/>
                      </a:cubicBezTo>
                      <a:cubicBezTo>
                        <a:pt x="11565" y="33010"/>
                        <a:pt x="13460" y="35047"/>
                        <a:pt x="14702" y="37479"/>
                      </a:cubicBezTo>
                      <a:cubicBezTo>
                        <a:pt x="16009" y="39912"/>
                        <a:pt x="15703" y="42893"/>
                        <a:pt x="13937" y="45013"/>
                      </a:cubicBezTo>
                      <a:cubicBezTo>
                        <a:pt x="12236" y="46422"/>
                        <a:pt x="10217" y="47393"/>
                        <a:pt x="8052" y="47838"/>
                      </a:cubicBezTo>
                      <a:cubicBezTo>
                        <a:pt x="4632" y="49006"/>
                        <a:pt x="1872" y="51574"/>
                        <a:pt x="460" y="54900"/>
                      </a:cubicBezTo>
                      <a:cubicBezTo>
                        <a:pt x="-835" y="58363"/>
                        <a:pt x="689" y="62245"/>
                        <a:pt x="3991" y="63905"/>
                      </a:cubicBezTo>
                      <a:cubicBezTo>
                        <a:pt x="7398" y="64685"/>
                        <a:pt x="10983" y="63909"/>
                        <a:pt x="13760" y="61786"/>
                      </a:cubicBezTo>
                      <a:cubicBezTo>
                        <a:pt x="20175" y="58314"/>
                        <a:pt x="27297" y="59373"/>
                        <a:pt x="25884" y="68083"/>
                      </a:cubicBezTo>
                      <a:cubicBezTo>
                        <a:pt x="25296" y="70448"/>
                        <a:pt x="25078" y="72890"/>
                        <a:pt x="25237" y="75322"/>
                      </a:cubicBezTo>
                      <a:cubicBezTo>
                        <a:pt x="25661" y="77921"/>
                        <a:pt x="27362" y="80133"/>
                        <a:pt x="29769" y="81208"/>
                      </a:cubicBezTo>
                      <a:cubicBezTo>
                        <a:pt x="32199" y="82213"/>
                        <a:pt x="35001" y="81630"/>
                        <a:pt x="36831" y="79736"/>
                      </a:cubicBezTo>
                      <a:cubicBezTo>
                        <a:pt x="40186" y="75911"/>
                        <a:pt x="37890" y="68789"/>
                        <a:pt x="42010" y="65906"/>
                      </a:cubicBezTo>
                      <a:cubicBezTo>
                        <a:pt x="43852" y="64933"/>
                        <a:pt x="46054" y="64933"/>
                        <a:pt x="47896" y="65906"/>
                      </a:cubicBezTo>
                      <a:cubicBezTo>
                        <a:pt x="49832" y="66869"/>
                        <a:pt x="51521" y="68257"/>
                        <a:pt x="52839" y="69967"/>
                      </a:cubicBezTo>
                      <a:cubicBezTo>
                        <a:pt x="54664" y="72203"/>
                        <a:pt x="56900" y="74851"/>
                        <a:pt x="59784" y="74557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xmlns="" id="{493E62E2-D8E2-4B05-A820-D783E1DD817F}"/>
                    </a:ext>
                  </a:extLst>
                </p:cNvPr>
                <p:cNvSpPr/>
                <p:nvPr/>
              </p:nvSpPr>
              <p:spPr>
                <a:xfrm>
                  <a:off x="7212076" y="2557379"/>
                  <a:ext cx="75496" cy="81693"/>
                </a:xfrm>
                <a:custGeom>
                  <a:avLst/>
                  <a:gdLst>
                    <a:gd name="connsiteX0" fmla="*/ 60373 w 75496"/>
                    <a:gd name="connsiteY0" fmla="*/ 74086 h 81693"/>
                    <a:gd name="connsiteX1" fmla="*/ 64375 w 75496"/>
                    <a:gd name="connsiteY1" fmla="*/ 70673 h 81693"/>
                    <a:gd name="connsiteX2" fmla="*/ 65728 w 75496"/>
                    <a:gd name="connsiteY2" fmla="*/ 67318 h 81693"/>
                    <a:gd name="connsiteX3" fmla="*/ 60902 w 75496"/>
                    <a:gd name="connsiteY3" fmla="*/ 58725 h 81693"/>
                    <a:gd name="connsiteX4" fmla="*/ 59078 w 75496"/>
                    <a:gd name="connsiteY4" fmla="*/ 49250 h 81693"/>
                    <a:gd name="connsiteX5" fmla="*/ 69730 w 75496"/>
                    <a:gd name="connsiteY5" fmla="*/ 46602 h 81693"/>
                    <a:gd name="connsiteX6" fmla="*/ 72614 w 75496"/>
                    <a:gd name="connsiteY6" fmla="*/ 46602 h 81693"/>
                    <a:gd name="connsiteX7" fmla="*/ 74144 w 75496"/>
                    <a:gd name="connsiteY7" fmla="*/ 45013 h 81693"/>
                    <a:gd name="connsiteX8" fmla="*/ 72555 w 75496"/>
                    <a:gd name="connsiteY8" fmla="*/ 34831 h 81693"/>
                    <a:gd name="connsiteX9" fmla="*/ 63492 w 75496"/>
                    <a:gd name="connsiteY9" fmla="*/ 33889 h 81693"/>
                    <a:gd name="connsiteX10" fmla="*/ 57607 w 75496"/>
                    <a:gd name="connsiteY10" fmla="*/ 29063 h 81693"/>
                    <a:gd name="connsiteX11" fmla="*/ 60314 w 75496"/>
                    <a:gd name="connsiteY11" fmla="*/ 20117 h 81693"/>
                    <a:gd name="connsiteX12" fmla="*/ 63963 w 75496"/>
                    <a:gd name="connsiteY12" fmla="*/ 15939 h 81693"/>
                    <a:gd name="connsiteX13" fmla="*/ 55900 w 75496"/>
                    <a:gd name="connsiteY13" fmla="*/ 5816 h 81693"/>
                    <a:gd name="connsiteX14" fmla="*/ 51603 w 75496"/>
                    <a:gd name="connsiteY14" fmla="*/ 9936 h 81693"/>
                    <a:gd name="connsiteX15" fmla="*/ 48308 w 75496"/>
                    <a:gd name="connsiteY15" fmla="*/ 13290 h 81693"/>
                    <a:gd name="connsiteX16" fmla="*/ 37890 w 75496"/>
                    <a:gd name="connsiteY16" fmla="*/ 13290 h 81693"/>
                    <a:gd name="connsiteX17" fmla="*/ 35183 w 75496"/>
                    <a:gd name="connsiteY17" fmla="*/ 7405 h 81693"/>
                    <a:gd name="connsiteX18" fmla="*/ 29298 w 75496"/>
                    <a:gd name="connsiteY18" fmla="*/ 519 h 81693"/>
                    <a:gd name="connsiteX19" fmla="*/ 21517 w 75496"/>
                    <a:gd name="connsiteY19" fmla="*/ 3474 h 81693"/>
                    <a:gd name="connsiteX20" fmla="*/ 20999 w 75496"/>
                    <a:gd name="connsiteY20" fmla="*/ 5816 h 81693"/>
                    <a:gd name="connsiteX21" fmla="*/ 22059 w 75496"/>
                    <a:gd name="connsiteY21" fmla="*/ 10348 h 81693"/>
                    <a:gd name="connsiteX22" fmla="*/ 23295 w 75496"/>
                    <a:gd name="connsiteY22" fmla="*/ 17116 h 81693"/>
                    <a:gd name="connsiteX23" fmla="*/ 18822 w 75496"/>
                    <a:gd name="connsiteY23" fmla="*/ 21765 h 81693"/>
                    <a:gd name="connsiteX24" fmla="*/ 11701 w 75496"/>
                    <a:gd name="connsiteY24" fmla="*/ 17351 h 81693"/>
                    <a:gd name="connsiteX25" fmla="*/ 3343 w 75496"/>
                    <a:gd name="connsiteY25" fmla="*/ 18587 h 81693"/>
                    <a:gd name="connsiteX26" fmla="*/ 2637 w 75496"/>
                    <a:gd name="connsiteY26" fmla="*/ 26944 h 81693"/>
                    <a:gd name="connsiteX27" fmla="*/ 9229 w 75496"/>
                    <a:gd name="connsiteY27" fmla="*/ 31594 h 81693"/>
                    <a:gd name="connsiteX28" fmla="*/ 14702 w 75496"/>
                    <a:gd name="connsiteY28" fmla="*/ 37479 h 81693"/>
                    <a:gd name="connsiteX29" fmla="*/ 13937 w 75496"/>
                    <a:gd name="connsiteY29" fmla="*/ 45013 h 81693"/>
                    <a:gd name="connsiteX30" fmla="*/ 8052 w 75496"/>
                    <a:gd name="connsiteY30" fmla="*/ 47838 h 81693"/>
                    <a:gd name="connsiteX31" fmla="*/ 460 w 75496"/>
                    <a:gd name="connsiteY31" fmla="*/ 54900 h 81693"/>
                    <a:gd name="connsiteX32" fmla="*/ 3991 w 75496"/>
                    <a:gd name="connsiteY32" fmla="*/ 63905 h 81693"/>
                    <a:gd name="connsiteX33" fmla="*/ 13760 w 75496"/>
                    <a:gd name="connsiteY33" fmla="*/ 61786 h 81693"/>
                    <a:gd name="connsiteX34" fmla="*/ 25884 w 75496"/>
                    <a:gd name="connsiteY34" fmla="*/ 68083 h 81693"/>
                    <a:gd name="connsiteX35" fmla="*/ 25237 w 75496"/>
                    <a:gd name="connsiteY35" fmla="*/ 75322 h 81693"/>
                    <a:gd name="connsiteX36" fmla="*/ 29769 w 75496"/>
                    <a:gd name="connsiteY36" fmla="*/ 81208 h 81693"/>
                    <a:gd name="connsiteX37" fmla="*/ 36831 w 75496"/>
                    <a:gd name="connsiteY37" fmla="*/ 79736 h 81693"/>
                    <a:gd name="connsiteX38" fmla="*/ 42010 w 75496"/>
                    <a:gd name="connsiteY38" fmla="*/ 65906 h 81693"/>
                    <a:gd name="connsiteX39" fmla="*/ 47896 w 75496"/>
                    <a:gd name="connsiteY39" fmla="*/ 65906 h 81693"/>
                    <a:gd name="connsiteX40" fmla="*/ 52839 w 75496"/>
                    <a:gd name="connsiteY40" fmla="*/ 69967 h 81693"/>
                    <a:gd name="connsiteX41" fmla="*/ 59784 w 75496"/>
                    <a:gd name="connsiteY41" fmla="*/ 74557 h 81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96" h="81693">
                      <a:moveTo>
                        <a:pt x="60373" y="74086"/>
                      </a:moveTo>
                      <a:cubicBezTo>
                        <a:pt x="62091" y="73501"/>
                        <a:pt x="63527" y="72280"/>
                        <a:pt x="64375" y="70673"/>
                      </a:cubicBezTo>
                      <a:cubicBezTo>
                        <a:pt x="65069" y="69669"/>
                        <a:pt x="65528" y="68523"/>
                        <a:pt x="65728" y="67318"/>
                      </a:cubicBezTo>
                      <a:cubicBezTo>
                        <a:pt x="66081" y="63905"/>
                        <a:pt x="63139" y="61433"/>
                        <a:pt x="60902" y="58725"/>
                      </a:cubicBezTo>
                      <a:cubicBezTo>
                        <a:pt x="58130" y="56397"/>
                        <a:pt x="57365" y="52442"/>
                        <a:pt x="59078" y="49250"/>
                      </a:cubicBezTo>
                      <a:cubicBezTo>
                        <a:pt x="61255" y="46484"/>
                        <a:pt x="66493" y="46366"/>
                        <a:pt x="69730" y="46602"/>
                      </a:cubicBezTo>
                      <a:cubicBezTo>
                        <a:pt x="70672" y="46895"/>
                        <a:pt x="71673" y="46895"/>
                        <a:pt x="72614" y="46602"/>
                      </a:cubicBezTo>
                      <a:cubicBezTo>
                        <a:pt x="73273" y="46243"/>
                        <a:pt x="73809" y="45688"/>
                        <a:pt x="74144" y="45013"/>
                      </a:cubicBezTo>
                      <a:cubicBezTo>
                        <a:pt x="76446" y="41745"/>
                        <a:pt x="75739" y="37242"/>
                        <a:pt x="72555" y="34831"/>
                      </a:cubicBezTo>
                      <a:cubicBezTo>
                        <a:pt x="69848" y="33301"/>
                        <a:pt x="66670" y="34419"/>
                        <a:pt x="63492" y="33889"/>
                      </a:cubicBezTo>
                      <a:cubicBezTo>
                        <a:pt x="60879" y="33301"/>
                        <a:pt x="58695" y="31512"/>
                        <a:pt x="57607" y="29063"/>
                      </a:cubicBezTo>
                      <a:cubicBezTo>
                        <a:pt x="57053" y="25822"/>
                        <a:pt x="58060" y="22509"/>
                        <a:pt x="60314" y="20117"/>
                      </a:cubicBezTo>
                      <a:cubicBezTo>
                        <a:pt x="61491" y="18705"/>
                        <a:pt x="62903" y="17410"/>
                        <a:pt x="63963" y="15939"/>
                      </a:cubicBezTo>
                      <a:cubicBezTo>
                        <a:pt x="67729" y="10701"/>
                        <a:pt x="62021" y="2402"/>
                        <a:pt x="55900" y="5816"/>
                      </a:cubicBezTo>
                      <a:cubicBezTo>
                        <a:pt x="54234" y="6923"/>
                        <a:pt x="52781" y="8318"/>
                        <a:pt x="51603" y="9936"/>
                      </a:cubicBezTo>
                      <a:cubicBezTo>
                        <a:pt x="50609" y="11153"/>
                        <a:pt x="49508" y="12277"/>
                        <a:pt x="48308" y="13290"/>
                      </a:cubicBezTo>
                      <a:cubicBezTo>
                        <a:pt x="45330" y="15910"/>
                        <a:pt x="40869" y="15910"/>
                        <a:pt x="37890" y="13290"/>
                      </a:cubicBezTo>
                      <a:cubicBezTo>
                        <a:pt x="36519" y="11582"/>
                        <a:pt x="35589" y="9560"/>
                        <a:pt x="35183" y="7405"/>
                      </a:cubicBezTo>
                      <a:cubicBezTo>
                        <a:pt x="34253" y="4396"/>
                        <a:pt x="32123" y="1905"/>
                        <a:pt x="29298" y="519"/>
                      </a:cubicBezTo>
                      <a:cubicBezTo>
                        <a:pt x="26332" y="-814"/>
                        <a:pt x="22847" y="509"/>
                        <a:pt x="21517" y="3474"/>
                      </a:cubicBezTo>
                      <a:cubicBezTo>
                        <a:pt x="21188" y="4210"/>
                        <a:pt x="21011" y="5008"/>
                        <a:pt x="20999" y="5816"/>
                      </a:cubicBezTo>
                      <a:cubicBezTo>
                        <a:pt x="21182" y="7361"/>
                        <a:pt x="21541" y="8881"/>
                        <a:pt x="22059" y="10348"/>
                      </a:cubicBezTo>
                      <a:cubicBezTo>
                        <a:pt x="23042" y="12461"/>
                        <a:pt x="23471" y="14791"/>
                        <a:pt x="23295" y="17116"/>
                      </a:cubicBezTo>
                      <a:cubicBezTo>
                        <a:pt x="23112" y="19538"/>
                        <a:pt x="21235" y="21490"/>
                        <a:pt x="18822" y="21765"/>
                      </a:cubicBezTo>
                      <a:cubicBezTo>
                        <a:pt x="15820" y="21765"/>
                        <a:pt x="14114" y="18705"/>
                        <a:pt x="11701" y="17351"/>
                      </a:cubicBezTo>
                      <a:cubicBezTo>
                        <a:pt x="8970" y="15760"/>
                        <a:pt x="5497" y="16274"/>
                        <a:pt x="3343" y="18587"/>
                      </a:cubicBezTo>
                      <a:cubicBezTo>
                        <a:pt x="1754" y="20353"/>
                        <a:pt x="754" y="25179"/>
                        <a:pt x="2637" y="26944"/>
                      </a:cubicBezTo>
                      <a:cubicBezTo>
                        <a:pt x="4721" y="28646"/>
                        <a:pt x="6928" y="30200"/>
                        <a:pt x="9229" y="31594"/>
                      </a:cubicBezTo>
                      <a:cubicBezTo>
                        <a:pt x="11565" y="33010"/>
                        <a:pt x="13460" y="35047"/>
                        <a:pt x="14702" y="37479"/>
                      </a:cubicBezTo>
                      <a:cubicBezTo>
                        <a:pt x="16009" y="39912"/>
                        <a:pt x="15703" y="42893"/>
                        <a:pt x="13937" y="45013"/>
                      </a:cubicBezTo>
                      <a:cubicBezTo>
                        <a:pt x="12236" y="46422"/>
                        <a:pt x="10217" y="47393"/>
                        <a:pt x="8052" y="47838"/>
                      </a:cubicBezTo>
                      <a:cubicBezTo>
                        <a:pt x="4632" y="49006"/>
                        <a:pt x="1872" y="51574"/>
                        <a:pt x="460" y="54900"/>
                      </a:cubicBezTo>
                      <a:cubicBezTo>
                        <a:pt x="-835" y="58363"/>
                        <a:pt x="689" y="62245"/>
                        <a:pt x="3991" y="63905"/>
                      </a:cubicBezTo>
                      <a:cubicBezTo>
                        <a:pt x="7398" y="64685"/>
                        <a:pt x="10983" y="63909"/>
                        <a:pt x="13760" y="61786"/>
                      </a:cubicBezTo>
                      <a:cubicBezTo>
                        <a:pt x="20175" y="58314"/>
                        <a:pt x="27297" y="59373"/>
                        <a:pt x="25884" y="68083"/>
                      </a:cubicBezTo>
                      <a:cubicBezTo>
                        <a:pt x="25296" y="70448"/>
                        <a:pt x="25078" y="72890"/>
                        <a:pt x="25237" y="75322"/>
                      </a:cubicBezTo>
                      <a:cubicBezTo>
                        <a:pt x="25661" y="77921"/>
                        <a:pt x="27362" y="80133"/>
                        <a:pt x="29769" y="81208"/>
                      </a:cubicBezTo>
                      <a:cubicBezTo>
                        <a:pt x="32199" y="82213"/>
                        <a:pt x="35001" y="81630"/>
                        <a:pt x="36831" y="79736"/>
                      </a:cubicBezTo>
                      <a:cubicBezTo>
                        <a:pt x="40186" y="75911"/>
                        <a:pt x="37890" y="68789"/>
                        <a:pt x="42010" y="65906"/>
                      </a:cubicBezTo>
                      <a:cubicBezTo>
                        <a:pt x="43852" y="64933"/>
                        <a:pt x="46054" y="64933"/>
                        <a:pt x="47896" y="65906"/>
                      </a:cubicBezTo>
                      <a:cubicBezTo>
                        <a:pt x="49832" y="66869"/>
                        <a:pt x="51521" y="68257"/>
                        <a:pt x="52839" y="69967"/>
                      </a:cubicBezTo>
                      <a:cubicBezTo>
                        <a:pt x="54664" y="72203"/>
                        <a:pt x="56900" y="74851"/>
                        <a:pt x="59784" y="7455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aphic 6">
              <a:extLst>
                <a:ext uri="{FF2B5EF4-FFF2-40B4-BE49-F238E27FC236}">
                  <a16:creationId xmlns:a16="http://schemas.microsoft.com/office/drawing/2014/main" xmlns="" id="{0E7E6E72-27F7-48ED-A524-34AD01136C77}"/>
                </a:ext>
              </a:extLst>
            </p:cNvPr>
            <p:cNvGrpSpPr/>
            <p:nvPr/>
          </p:nvGrpSpPr>
          <p:grpSpPr>
            <a:xfrm>
              <a:off x="8100007" y="2318614"/>
              <a:ext cx="674726" cy="343522"/>
              <a:chOff x="7979106" y="2482919"/>
              <a:chExt cx="1038063" cy="528507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D0AF3002-8366-4249-973B-B74F715C183E}"/>
                  </a:ext>
                </a:extLst>
              </p:cNvPr>
              <p:cNvSpPr/>
              <p:nvPr/>
            </p:nvSpPr>
            <p:spPr>
              <a:xfrm>
                <a:off x="7986816" y="2744700"/>
                <a:ext cx="520973" cy="228117"/>
              </a:xfrm>
              <a:custGeom>
                <a:avLst/>
                <a:gdLst>
                  <a:gd name="connsiteX0" fmla="*/ 4532 w 520973"/>
                  <a:gd name="connsiteY0" fmla="*/ 228117 h 228117"/>
                  <a:gd name="connsiteX1" fmla="*/ 0 w 520973"/>
                  <a:gd name="connsiteY1" fmla="*/ 224351 h 228117"/>
                  <a:gd name="connsiteX2" fmla="*/ 186096 w 520973"/>
                  <a:gd name="connsiteY2" fmla="*/ 0 h 228117"/>
                  <a:gd name="connsiteX3" fmla="*/ 188156 w 520973"/>
                  <a:gd name="connsiteY3" fmla="*/ 883 h 228117"/>
                  <a:gd name="connsiteX4" fmla="*/ 520974 w 520973"/>
                  <a:gd name="connsiteY4" fmla="*/ 765 h 228117"/>
                  <a:gd name="connsiteX5" fmla="*/ 520974 w 520973"/>
                  <a:gd name="connsiteY5" fmla="*/ 6650 h 228117"/>
                  <a:gd name="connsiteX6" fmla="*/ 188273 w 520973"/>
                  <a:gd name="connsiteY6" fmla="*/ 6650 h 228117"/>
                  <a:gd name="connsiteX7" fmla="*/ 4532 w 520973"/>
                  <a:gd name="connsiteY7" fmla="*/ 228117 h 22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0973" h="228117">
                    <a:moveTo>
                      <a:pt x="4532" y="228117"/>
                    </a:moveTo>
                    <a:lnTo>
                      <a:pt x="0" y="224351"/>
                    </a:lnTo>
                    <a:lnTo>
                      <a:pt x="186096" y="0"/>
                    </a:lnTo>
                    <a:lnTo>
                      <a:pt x="188156" y="883"/>
                    </a:lnTo>
                    <a:lnTo>
                      <a:pt x="520974" y="765"/>
                    </a:lnTo>
                    <a:lnTo>
                      <a:pt x="520974" y="6650"/>
                    </a:lnTo>
                    <a:lnTo>
                      <a:pt x="188273" y="6650"/>
                    </a:lnTo>
                    <a:lnTo>
                      <a:pt x="4532" y="22811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0BC75949-473F-48F1-BA86-B5751A6FA4CE}"/>
                  </a:ext>
                </a:extLst>
              </p:cNvPr>
              <p:cNvSpPr/>
              <p:nvPr/>
            </p:nvSpPr>
            <p:spPr>
              <a:xfrm>
                <a:off x="7979106" y="2960988"/>
                <a:ext cx="19892" cy="19892"/>
              </a:xfrm>
              <a:custGeom>
                <a:avLst/>
                <a:gdLst>
                  <a:gd name="connsiteX0" fmla="*/ 19893 w 19892"/>
                  <a:gd name="connsiteY0" fmla="*/ 9946 h 19892"/>
                  <a:gd name="connsiteX1" fmla="*/ 9946 w 19892"/>
                  <a:gd name="connsiteY1" fmla="*/ 19893 h 19892"/>
                  <a:gd name="connsiteX2" fmla="*/ 0 w 19892"/>
                  <a:gd name="connsiteY2" fmla="*/ 9946 h 19892"/>
                  <a:gd name="connsiteX3" fmla="*/ 9946 w 19892"/>
                  <a:gd name="connsiteY3" fmla="*/ 0 h 19892"/>
                  <a:gd name="connsiteX4" fmla="*/ 19893 w 19892"/>
                  <a:gd name="connsiteY4" fmla="*/ 9946 h 1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2" h="19892">
                    <a:moveTo>
                      <a:pt x="19893" y="9946"/>
                    </a:moveTo>
                    <a:cubicBezTo>
                      <a:pt x="19893" y="15437"/>
                      <a:pt x="15437" y="19893"/>
                      <a:pt x="9946" y="19893"/>
                    </a:cubicBezTo>
                    <a:cubicBezTo>
                      <a:pt x="4455" y="19893"/>
                      <a:pt x="0" y="15437"/>
                      <a:pt x="0" y="9946"/>
                    </a:cubicBezTo>
                    <a:cubicBezTo>
                      <a:pt x="0" y="4455"/>
                      <a:pt x="4455" y="0"/>
                      <a:pt x="9946" y="0"/>
                    </a:cubicBezTo>
                    <a:cubicBezTo>
                      <a:pt x="15437" y="0"/>
                      <a:pt x="19893" y="4455"/>
                      <a:pt x="19893" y="99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1B02B984-BABE-4BEE-83F7-A16A893FE795}"/>
                  </a:ext>
                </a:extLst>
              </p:cNvPr>
              <p:cNvSpPr/>
              <p:nvPr/>
            </p:nvSpPr>
            <p:spPr>
              <a:xfrm>
                <a:off x="8488662" y="2482919"/>
                <a:ext cx="528507" cy="528507"/>
              </a:xfrm>
              <a:custGeom>
                <a:avLst/>
                <a:gdLst>
                  <a:gd name="connsiteX0" fmla="*/ 264371 w 528507"/>
                  <a:gd name="connsiteY0" fmla="*/ 0 h 528507"/>
                  <a:gd name="connsiteX1" fmla="*/ 0 w 528507"/>
                  <a:gd name="connsiteY1" fmla="*/ 264136 h 528507"/>
                  <a:gd name="connsiteX2" fmla="*/ 264136 w 528507"/>
                  <a:gd name="connsiteY2" fmla="*/ 528507 h 528507"/>
                  <a:gd name="connsiteX3" fmla="*/ 528507 w 528507"/>
                  <a:gd name="connsiteY3" fmla="*/ 264371 h 528507"/>
                  <a:gd name="connsiteX4" fmla="*/ 528507 w 528507"/>
                  <a:gd name="connsiteY4" fmla="*/ 264254 h 528507"/>
                  <a:gd name="connsiteX5" fmla="*/ 264371 w 528507"/>
                  <a:gd name="connsiteY5" fmla="*/ 0 h 528507"/>
                  <a:gd name="connsiteX6" fmla="*/ 264371 w 528507"/>
                  <a:gd name="connsiteY6" fmla="*/ 522563 h 528507"/>
                  <a:gd name="connsiteX7" fmla="*/ 6003 w 528507"/>
                  <a:gd name="connsiteY7" fmla="*/ 264195 h 528507"/>
                  <a:gd name="connsiteX8" fmla="*/ 264371 w 528507"/>
                  <a:gd name="connsiteY8" fmla="*/ 5827 h 528507"/>
                  <a:gd name="connsiteX9" fmla="*/ 522740 w 528507"/>
                  <a:gd name="connsiteY9" fmla="*/ 264195 h 528507"/>
                  <a:gd name="connsiteX10" fmla="*/ 522740 w 528507"/>
                  <a:gd name="connsiteY10" fmla="*/ 264254 h 528507"/>
                  <a:gd name="connsiteX11" fmla="*/ 264371 w 528507"/>
                  <a:gd name="connsiteY11" fmla="*/ 522563 h 528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8507" h="528507">
                    <a:moveTo>
                      <a:pt x="264371" y="0"/>
                    </a:moveTo>
                    <a:cubicBezTo>
                      <a:pt x="118426" y="-65"/>
                      <a:pt x="65" y="118193"/>
                      <a:pt x="0" y="264136"/>
                    </a:cubicBezTo>
                    <a:cubicBezTo>
                      <a:pt x="-65" y="410082"/>
                      <a:pt x="118190" y="528442"/>
                      <a:pt x="264136" y="528507"/>
                    </a:cubicBezTo>
                    <a:cubicBezTo>
                      <a:pt x="410082" y="528572"/>
                      <a:pt x="528442" y="410317"/>
                      <a:pt x="528507" y="264371"/>
                    </a:cubicBezTo>
                    <a:cubicBezTo>
                      <a:pt x="528507" y="264332"/>
                      <a:pt x="528507" y="264293"/>
                      <a:pt x="528507" y="264254"/>
                    </a:cubicBezTo>
                    <a:cubicBezTo>
                      <a:pt x="528183" y="118490"/>
                      <a:pt x="410135" y="388"/>
                      <a:pt x="264371" y="0"/>
                    </a:cubicBezTo>
                    <a:close/>
                    <a:moveTo>
                      <a:pt x="264371" y="522563"/>
                    </a:moveTo>
                    <a:cubicBezTo>
                      <a:pt x="121680" y="522563"/>
                      <a:pt x="6003" y="406886"/>
                      <a:pt x="6003" y="264195"/>
                    </a:cubicBezTo>
                    <a:cubicBezTo>
                      <a:pt x="6003" y="121502"/>
                      <a:pt x="121680" y="5827"/>
                      <a:pt x="264371" y="5827"/>
                    </a:cubicBezTo>
                    <a:cubicBezTo>
                      <a:pt x="407062" y="5827"/>
                      <a:pt x="522740" y="121502"/>
                      <a:pt x="522740" y="264195"/>
                    </a:cubicBezTo>
                    <a:cubicBezTo>
                      <a:pt x="522740" y="264214"/>
                      <a:pt x="522740" y="264234"/>
                      <a:pt x="522740" y="264254"/>
                    </a:cubicBezTo>
                    <a:cubicBezTo>
                      <a:pt x="522545" y="406856"/>
                      <a:pt x="406974" y="522398"/>
                      <a:pt x="264371" y="52256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FA86133-5C2E-4F07-BEB7-E62D6AA7297B}"/>
                  </a:ext>
                </a:extLst>
              </p:cNvPr>
              <p:cNvSpPr/>
              <p:nvPr/>
            </p:nvSpPr>
            <p:spPr>
              <a:xfrm>
                <a:off x="8494548" y="2488745"/>
                <a:ext cx="516854" cy="516854"/>
              </a:xfrm>
              <a:custGeom>
                <a:avLst/>
                <a:gdLst>
                  <a:gd name="connsiteX0" fmla="*/ 516854 w 516854"/>
                  <a:gd name="connsiteY0" fmla="*/ 258427 h 516854"/>
                  <a:gd name="connsiteX1" fmla="*/ 258427 w 516854"/>
                  <a:gd name="connsiteY1" fmla="*/ 516854 h 516854"/>
                  <a:gd name="connsiteX2" fmla="*/ 0 w 516854"/>
                  <a:gd name="connsiteY2" fmla="*/ 258427 h 516854"/>
                  <a:gd name="connsiteX3" fmla="*/ 258427 w 516854"/>
                  <a:gd name="connsiteY3" fmla="*/ 0 h 516854"/>
                  <a:gd name="connsiteX4" fmla="*/ 258486 w 516854"/>
                  <a:gd name="connsiteY4" fmla="*/ 0 h 516854"/>
                  <a:gd name="connsiteX5" fmla="*/ 516854 w 516854"/>
                  <a:gd name="connsiteY5" fmla="*/ 258427 h 51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854" h="516854">
                    <a:moveTo>
                      <a:pt x="516854" y="258427"/>
                    </a:moveTo>
                    <a:cubicBezTo>
                      <a:pt x="516854" y="401153"/>
                      <a:pt x="401153" y="516854"/>
                      <a:pt x="258427" y="516854"/>
                    </a:cubicBezTo>
                    <a:cubicBezTo>
                      <a:pt x="115701" y="516854"/>
                      <a:pt x="0" y="401153"/>
                      <a:pt x="0" y="258427"/>
                    </a:cubicBezTo>
                    <a:cubicBezTo>
                      <a:pt x="0" y="115702"/>
                      <a:pt x="115701" y="0"/>
                      <a:pt x="258427" y="0"/>
                    </a:cubicBezTo>
                    <a:cubicBezTo>
                      <a:pt x="258445" y="0"/>
                      <a:pt x="258468" y="0"/>
                      <a:pt x="258486" y="0"/>
                    </a:cubicBezTo>
                    <a:cubicBezTo>
                      <a:pt x="401148" y="130"/>
                      <a:pt x="516754" y="115765"/>
                      <a:pt x="516854" y="2584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0" name="Graphic 6">
                <a:extLst>
                  <a:ext uri="{FF2B5EF4-FFF2-40B4-BE49-F238E27FC236}">
                    <a16:creationId xmlns:a16="http://schemas.microsoft.com/office/drawing/2014/main" xmlns="" id="{E5D714E8-3AE6-48AC-8613-9D71D31B023A}"/>
                  </a:ext>
                </a:extLst>
              </p:cNvPr>
              <p:cNvGrpSpPr/>
              <p:nvPr/>
            </p:nvGrpSpPr>
            <p:grpSpPr>
              <a:xfrm>
                <a:off x="8612258" y="2547699"/>
                <a:ext cx="256367" cy="402048"/>
                <a:chOff x="8612258" y="2547699"/>
                <a:chExt cx="256367" cy="402048"/>
              </a:xfrm>
            </p:grpSpPr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xmlns="" id="{C35D974A-E854-4855-9596-ECF02D9055CA}"/>
                    </a:ext>
                  </a:extLst>
                </p:cNvPr>
                <p:cNvSpPr/>
                <p:nvPr/>
              </p:nvSpPr>
              <p:spPr>
                <a:xfrm>
                  <a:off x="8615198" y="2550874"/>
                  <a:ext cx="250693" cy="395753"/>
                </a:xfrm>
                <a:custGeom>
                  <a:avLst/>
                  <a:gdLst>
                    <a:gd name="connsiteX0" fmla="*/ 160671 w 250693"/>
                    <a:gd name="connsiteY0" fmla="*/ 395754 h 395753"/>
                    <a:gd name="connsiteX1" fmla="*/ 151725 w 250693"/>
                    <a:gd name="connsiteY1" fmla="*/ 394635 h 395753"/>
                    <a:gd name="connsiteX2" fmla="*/ 60619 w 250693"/>
                    <a:gd name="connsiteY2" fmla="*/ 327071 h 395753"/>
                    <a:gd name="connsiteX3" fmla="*/ 53498 w 250693"/>
                    <a:gd name="connsiteY3" fmla="*/ 307944 h 395753"/>
                    <a:gd name="connsiteX4" fmla="*/ 33311 w 250693"/>
                    <a:gd name="connsiteY4" fmla="*/ 269806 h 395753"/>
                    <a:gd name="connsiteX5" fmla="*/ 32016 w 250693"/>
                    <a:gd name="connsiteY5" fmla="*/ 267923 h 395753"/>
                    <a:gd name="connsiteX6" fmla="*/ 28544 w 250693"/>
                    <a:gd name="connsiteY6" fmla="*/ 263509 h 395753"/>
                    <a:gd name="connsiteX7" fmla="*/ 20775 w 250693"/>
                    <a:gd name="connsiteY7" fmla="*/ 284167 h 395753"/>
                    <a:gd name="connsiteX8" fmla="*/ 18421 w 250693"/>
                    <a:gd name="connsiteY8" fmla="*/ 284167 h 395753"/>
                    <a:gd name="connsiteX9" fmla="*/ 5473 w 250693"/>
                    <a:gd name="connsiteY9" fmla="*/ 277752 h 395753"/>
                    <a:gd name="connsiteX10" fmla="*/ 16773 w 250693"/>
                    <a:gd name="connsiteY10" fmla="*/ 241439 h 395753"/>
                    <a:gd name="connsiteX11" fmla="*/ 17362 w 250693"/>
                    <a:gd name="connsiteY11" fmla="*/ 240321 h 395753"/>
                    <a:gd name="connsiteX12" fmla="*/ 16950 w 250693"/>
                    <a:gd name="connsiteY12" fmla="*/ 239085 h 395753"/>
                    <a:gd name="connsiteX13" fmla="*/ 11064 w 250693"/>
                    <a:gd name="connsiteY13" fmla="*/ 214896 h 395753"/>
                    <a:gd name="connsiteX14" fmla="*/ 11064 w 250693"/>
                    <a:gd name="connsiteY14" fmla="*/ 213542 h 395753"/>
                    <a:gd name="connsiteX15" fmla="*/ 9946 w 250693"/>
                    <a:gd name="connsiteY15" fmla="*/ 212836 h 395753"/>
                    <a:gd name="connsiteX16" fmla="*/ 59 w 250693"/>
                    <a:gd name="connsiteY16" fmla="*/ 190354 h 395753"/>
                    <a:gd name="connsiteX17" fmla="*/ 50732 w 250693"/>
                    <a:gd name="connsiteY17" fmla="*/ 101426 h 395753"/>
                    <a:gd name="connsiteX18" fmla="*/ 56205 w 250693"/>
                    <a:gd name="connsiteY18" fmla="*/ 98542 h 395753"/>
                    <a:gd name="connsiteX19" fmla="*/ 107820 w 250693"/>
                    <a:gd name="connsiteY19" fmla="*/ 13792 h 395753"/>
                    <a:gd name="connsiteX20" fmla="*/ 118943 w 250693"/>
                    <a:gd name="connsiteY20" fmla="*/ 10850 h 395753"/>
                    <a:gd name="connsiteX21" fmla="*/ 128478 w 250693"/>
                    <a:gd name="connsiteY21" fmla="*/ 13380 h 395753"/>
                    <a:gd name="connsiteX22" fmla="*/ 119355 w 250693"/>
                    <a:gd name="connsiteY22" fmla="*/ 43808 h 395753"/>
                    <a:gd name="connsiteX23" fmla="*/ 124181 w 250693"/>
                    <a:gd name="connsiteY23" fmla="*/ 47104 h 395753"/>
                    <a:gd name="connsiteX24" fmla="*/ 150077 w 250693"/>
                    <a:gd name="connsiteY24" fmla="*/ 27976 h 395753"/>
                    <a:gd name="connsiteX25" fmla="*/ 152196 w 250693"/>
                    <a:gd name="connsiteY25" fmla="*/ 27034 h 395753"/>
                    <a:gd name="connsiteX26" fmla="*/ 149194 w 250693"/>
                    <a:gd name="connsiteY26" fmla="*/ 10438 h 395753"/>
                    <a:gd name="connsiteX27" fmla="*/ 150195 w 250693"/>
                    <a:gd name="connsiteY27" fmla="*/ 8319 h 395753"/>
                    <a:gd name="connsiteX28" fmla="*/ 157375 w 250693"/>
                    <a:gd name="connsiteY28" fmla="*/ 5435 h 395753"/>
                    <a:gd name="connsiteX29" fmla="*/ 159435 w 250693"/>
                    <a:gd name="connsiteY29" fmla="*/ 5906 h 395753"/>
                    <a:gd name="connsiteX30" fmla="*/ 162083 w 250693"/>
                    <a:gd name="connsiteY30" fmla="*/ 19030 h 395753"/>
                    <a:gd name="connsiteX31" fmla="*/ 162672 w 250693"/>
                    <a:gd name="connsiteY31" fmla="*/ 22150 h 395753"/>
                    <a:gd name="connsiteX32" fmla="*/ 178386 w 250693"/>
                    <a:gd name="connsiteY32" fmla="*/ 18442 h 395753"/>
                    <a:gd name="connsiteX33" fmla="*/ 176561 w 250693"/>
                    <a:gd name="connsiteY33" fmla="*/ 2434 h 395753"/>
                    <a:gd name="connsiteX34" fmla="*/ 182976 w 250693"/>
                    <a:gd name="connsiteY34" fmla="*/ 21 h 395753"/>
                    <a:gd name="connsiteX35" fmla="*/ 187037 w 250693"/>
                    <a:gd name="connsiteY35" fmla="*/ 962 h 395753"/>
                    <a:gd name="connsiteX36" fmla="*/ 187920 w 250693"/>
                    <a:gd name="connsiteY36" fmla="*/ 14793 h 395753"/>
                    <a:gd name="connsiteX37" fmla="*/ 187920 w 250693"/>
                    <a:gd name="connsiteY37" fmla="*/ 17618 h 395753"/>
                    <a:gd name="connsiteX38" fmla="*/ 202928 w 250693"/>
                    <a:gd name="connsiteY38" fmla="*/ 17618 h 395753"/>
                    <a:gd name="connsiteX39" fmla="*/ 206106 w 250693"/>
                    <a:gd name="connsiteY39" fmla="*/ 2198 h 395753"/>
                    <a:gd name="connsiteX40" fmla="*/ 208578 w 250693"/>
                    <a:gd name="connsiteY40" fmla="*/ 1315 h 395753"/>
                    <a:gd name="connsiteX41" fmla="*/ 215464 w 250693"/>
                    <a:gd name="connsiteY41" fmla="*/ 4258 h 395753"/>
                    <a:gd name="connsiteX42" fmla="*/ 210991 w 250693"/>
                    <a:gd name="connsiteY42" fmla="*/ 20325 h 395753"/>
                    <a:gd name="connsiteX43" fmla="*/ 213109 w 250693"/>
                    <a:gd name="connsiteY43" fmla="*/ 21443 h 395753"/>
                    <a:gd name="connsiteX44" fmla="*/ 222232 w 250693"/>
                    <a:gd name="connsiteY44" fmla="*/ 27329 h 395753"/>
                    <a:gd name="connsiteX45" fmla="*/ 223997 w 250693"/>
                    <a:gd name="connsiteY45" fmla="*/ 28565 h 395753"/>
                    <a:gd name="connsiteX46" fmla="*/ 225704 w 250693"/>
                    <a:gd name="connsiteY46" fmla="*/ 27329 h 395753"/>
                    <a:gd name="connsiteX47" fmla="*/ 240124 w 250693"/>
                    <a:gd name="connsiteY47" fmla="*/ 17736 h 395753"/>
                    <a:gd name="connsiteX48" fmla="*/ 247951 w 250693"/>
                    <a:gd name="connsiteY48" fmla="*/ 21620 h 395753"/>
                    <a:gd name="connsiteX49" fmla="*/ 250070 w 250693"/>
                    <a:gd name="connsiteY49" fmla="*/ 30448 h 395753"/>
                    <a:gd name="connsiteX50" fmla="*/ 237828 w 250693"/>
                    <a:gd name="connsiteY50" fmla="*/ 38746 h 395753"/>
                    <a:gd name="connsiteX51" fmla="*/ 235533 w 250693"/>
                    <a:gd name="connsiteY51" fmla="*/ 40394 h 395753"/>
                    <a:gd name="connsiteX52" fmla="*/ 237063 w 250693"/>
                    <a:gd name="connsiteY52" fmla="*/ 42807 h 395753"/>
                    <a:gd name="connsiteX53" fmla="*/ 246303 w 250693"/>
                    <a:gd name="connsiteY53" fmla="*/ 59404 h 395753"/>
                    <a:gd name="connsiteX54" fmla="*/ 246303 w 250693"/>
                    <a:gd name="connsiteY54" fmla="*/ 59404 h 395753"/>
                    <a:gd name="connsiteX55" fmla="*/ 227882 w 250693"/>
                    <a:gd name="connsiteY55" fmla="*/ 71175 h 395753"/>
                    <a:gd name="connsiteX56" fmla="*/ 218642 w 250693"/>
                    <a:gd name="connsiteY56" fmla="*/ 57344 h 395753"/>
                    <a:gd name="connsiteX57" fmla="*/ 216759 w 250693"/>
                    <a:gd name="connsiteY57" fmla="*/ 54872 h 395753"/>
                    <a:gd name="connsiteX58" fmla="*/ 214346 w 250693"/>
                    <a:gd name="connsiteY58" fmla="*/ 56814 h 395753"/>
                    <a:gd name="connsiteX59" fmla="*/ 186213 w 250693"/>
                    <a:gd name="connsiteY59" fmla="*/ 81415 h 395753"/>
                    <a:gd name="connsiteX60" fmla="*/ 183153 w 250693"/>
                    <a:gd name="connsiteY60" fmla="*/ 84358 h 395753"/>
                    <a:gd name="connsiteX61" fmla="*/ 186979 w 250693"/>
                    <a:gd name="connsiteY61" fmla="*/ 86183 h 395753"/>
                    <a:gd name="connsiteX62" fmla="*/ 204635 w 250693"/>
                    <a:gd name="connsiteY62" fmla="*/ 100719 h 395753"/>
                    <a:gd name="connsiteX63" fmla="*/ 204988 w 250693"/>
                    <a:gd name="connsiteY63" fmla="*/ 101073 h 395753"/>
                    <a:gd name="connsiteX64" fmla="*/ 205459 w 250693"/>
                    <a:gd name="connsiteY64" fmla="*/ 101367 h 395753"/>
                    <a:gd name="connsiteX65" fmla="*/ 216288 w 250693"/>
                    <a:gd name="connsiteY65" fmla="*/ 104074 h 395753"/>
                    <a:gd name="connsiteX66" fmla="*/ 230001 w 250693"/>
                    <a:gd name="connsiteY66" fmla="*/ 101779 h 395753"/>
                    <a:gd name="connsiteX67" fmla="*/ 231178 w 250693"/>
                    <a:gd name="connsiteY67" fmla="*/ 101779 h 395753"/>
                    <a:gd name="connsiteX68" fmla="*/ 244126 w 250693"/>
                    <a:gd name="connsiteY68" fmla="*/ 97306 h 395753"/>
                    <a:gd name="connsiteX69" fmla="*/ 250658 w 250693"/>
                    <a:gd name="connsiteY69" fmla="*/ 113255 h 395753"/>
                    <a:gd name="connsiteX70" fmla="*/ 228294 w 250693"/>
                    <a:gd name="connsiteY70" fmla="*/ 126203 h 395753"/>
                    <a:gd name="connsiteX71" fmla="*/ 222762 w 250693"/>
                    <a:gd name="connsiteY71" fmla="*/ 133148 h 395753"/>
                    <a:gd name="connsiteX72" fmla="*/ 222408 w 250693"/>
                    <a:gd name="connsiteY72" fmla="*/ 134031 h 395753"/>
                    <a:gd name="connsiteX73" fmla="*/ 222408 w 250693"/>
                    <a:gd name="connsiteY73" fmla="*/ 134972 h 395753"/>
                    <a:gd name="connsiteX74" fmla="*/ 224056 w 250693"/>
                    <a:gd name="connsiteY74" fmla="*/ 145507 h 395753"/>
                    <a:gd name="connsiteX75" fmla="*/ 224056 w 250693"/>
                    <a:gd name="connsiteY75" fmla="*/ 146743 h 395753"/>
                    <a:gd name="connsiteX76" fmla="*/ 224998 w 250693"/>
                    <a:gd name="connsiteY76" fmla="*/ 147626 h 395753"/>
                    <a:gd name="connsiteX77" fmla="*/ 245538 w 250693"/>
                    <a:gd name="connsiteY77" fmla="*/ 179172 h 395753"/>
                    <a:gd name="connsiteX78" fmla="*/ 231060 w 250693"/>
                    <a:gd name="connsiteY78" fmla="*/ 298939 h 395753"/>
                    <a:gd name="connsiteX79" fmla="*/ 223527 w 250693"/>
                    <a:gd name="connsiteY79" fmla="*/ 322481 h 395753"/>
                    <a:gd name="connsiteX80" fmla="*/ 160671 w 250693"/>
                    <a:gd name="connsiteY80" fmla="*/ 395754 h 39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250693" h="395753">
                      <a:moveTo>
                        <a:pt x="160671" y="395754"/>
                      </a:moveTo>
                      <a:cubicBezTo>
                        <a:pt x="157657" y="395724"/>
                        <a:pt x="154656" y="395347"/>
                        <a:pt x="151725" y="394635"/>
                      </a:cubicBezTo>
                      <a:cubicBezTo>
                        <a:pt x="116413" y="385984"/>
                        <a:pt x="71507" y="352555"/>
                        <a:pt x="60619" y="327071"/>
                      </a:cubicBezTo>
                      <a:cubicBezTo>
                        <a:pt x="57382" y="319538"/>
                        <a:pt x="55322" y="313358"/>
                        <a:pt x="53498" y="307944"/>
                      </a:cubicBezTo>
                      <a:cubicBezTo>
                        <a:pt x="49496" y="293966"/>
                        <a:pt x="42622" y="280977"/>
                        <a:pt x="33311" y="269806"/>
                      </a:cubicBezTo>
                      <a:lnTo>
                        <a:pt x="32016" y="267923"/>
                      </a:lnTo>
                      <a:lnTo>
                        <a:pt x="28544" y="263509"/>
                      </a:lnTo>
                      <a:lnTo>
                        <a:pt x="20775" y="284167"/>
                      </a:lnTo>
                      <a:lnTo>
                        <a:pt x="18421" y="284167"/>
                      </a:lnTo>
                      <a:cubicBezTo>
                        <a:pt x="13348" y="284143"/>
                        <a:pt x="8563" y="281777"/>
                        <a:pt x="5473" y="277752"/>
                      </a:cubicBezTo>
                      <a:cubicBezTo>
                        <a:pt x="7133" y="265092"/>
                        <a:pt x="10953" y="252809"/>
                        <a:pt x="16773" y="241439"/>
                      </a:cubicBezTo>
                      <a:lnTo>
                        <a:pt x="17362" y="240321"/>
                      </a:lnTo>
                      <a:lnTo>
                        <a:pt x="16950" y="239085"/>
                      </a:lnTo>
                      <a:cubicBezTo>
                        <a:pt x="14237" y="231223"/>
                        <a:pt x="12265" y="223125"/>
                        <a:pt x="11064" y="214896"/>
                      </a:cubicBezTo>
                      <a:lnTo>
                        <a:pt x="11064" y="213542"/>
                      </a:lnTo>
                      <a:lnTo>
                        <a:pt x="9946" y="212836"/>
                      </a:lnTo>
                      <a:cubicBezTo>
                        <a:pt x="3172" y="207409"/>
                        <a:pt x="-518" y="199014"/>
                        <a:pt x="59" y="190354"/>
                      </a:cubicBezTo>
                      <a:cubicBezTo>
                        <a:pt x="-530" y="160927"/>
                        <a:pt x="23129" y="119082"/>
                        <a:pt x="50732" y="101426"/>
                      </a:cubicBezTo>
                      <a:cubicBezTo>
                        <a:pt x="52468" y="100303"/>
                        <a:pt x="54299" y="99338"/>
                        <a:pt x="56205" y="98542"/>
                      </a:cubicBezTo>
                      <a:cubicBezTo>
                        <a:pt x="77805" y="79826"/>
                        <a:pt x="104642" y="38746"/>
                        <a:pt x="107820" y="13792"/>
                      </a:cubicBezTo>
                      <a:cubicBezTo>
                        <a:pt x="111240" y="11931"/>
                        <a:pt x="115053" y="10921"/>
                        <a:pt x="118943" y="10850"/>
                      </a:cubicBezTo>
                      <a:cubicBezTo>
                        <a:pt x="122286" y="10851"/>
                        <a:pt x="125576" y="11723"/>
                        <a:pt x="128478" y="13380"/>
                      </a:cubicBezTo>
                      <a:cubicBezTo>
                        <a:pt x="126689" y="23856"/>
                        <a:pt x="123622" y="34074"/>
                        <a:pt x="119355" y="43808"/>
                      </a:cubicBezTo>
                      <a:lnTo>
                        <a:pt x="124181" y="47104"/>
                      </a:lnTo>
                      <a:cubicBezTo>
                        <a:pt x="131715" y="39359"/>
                        <a:pt x="140460" y="32898"/>
                        <a:pt x="150077" y="27976"/>
                      </a:cubicBezTo>
                      <a:lnTo>
                        <a:pt x="152196" y="27034"/>
                      </a:lnTo>
                      <a:lnTo>
                        <a:pt x="149194" y="10438"/>
                      </a:lnTo>
                      <a:cubicBezTo>
                        <a:pt x="149271" y="9637"/>
                        <a:pt x="149624" y="8888"/>
                        <a:pt x="150195" y="8319"/>
                      </a:cubicBezTo>
                      <a:cubicBezTo>
                        <a:pt x="152143" y="6497"/>
                        <a:pt x="154703" y="5468"/>
                        <a:pt x="157375" y="5435"/>
                      </a:cubicBezTo>
                      <a:cubicBezTo>
                        <a:pt x="158788" y="5435"/>
                        <a:pt x="159376" y="5788"/>
                        <a:pt x="159435" y="5906"/>
                      </a:cubicBezTo>
                      <a:cubicBezTo>
                        <a:pt x="160730" y="11791"/>
                        <a:pt x="162083" y="19030"/>
                        <a:pt x="162083" y="19030"/>
                      </a:cubicBezTo>
                      <a:lnTo>
                        <a:pt x="162672" y="22150"/>
                      </a:lnTo>
                      <a:lnTo>
                        <a:pt x="178386" y="18442"/>
                      </a:lnTo>
                      <a:lnTo>
                        <a:pt x="176561" y="2434"/>
                      </a:lnTo>
                      <a:cubicBezTo>
                        <a:pt x="176561" y="1315"/>
                        <a:pt x="179622" y="21"/>
                        <a:pt x="182976" y="21"/>
                      </a:cubicBezTo>
                      <a:cubicBezTo>
                        <a:pt x="184395" y="-89"/>
                        <a:pt x="185813" y="240"/>
                        <a:pt x="187037" y="962"/>
                      </a:cubicBezTo>
                      <a:cubicBezTo>
                        <a:pt x="187508" y="6259"/>
                        <a:pt x="187920" y="14793"/>
                        <a:pt x="187920" y="14793"/>
                      </a:cubicBezTo>
                      <a:lnTo>
                        <a:pt x="187920" y="17618"/>
                      </a:lnTo>
                      <a:lnTo>
                        <a:pt x="202928" y="17618"/>
                      </a:lnTo>
                      <a:lnTo>
                        <a:pt x="206106" y="2198"/>
                      </a:lnTo>
                      <a:cubicBezTo>
                        <a:pt x="206106" y="1492"/>
                        <a:pt x="207577" y="1315"/>
                        <a:pt x="208578" y="1315"/>
                      </a:cubicBezTo>
                      <a:cubicBezTo>
                        <a:pt x="211191" y="1265"/>
                        <a:pt x="213698" y="2337"/>
                        <a:pt x="215464" y="4258"/>
                      </a:cubicBezTo>
                      <a:lnTo>
                        <a:pt x="210991" y="20325"/>
                      </a:lnTo>
                      <a:lnTo>
                        <a:pt x="213109" y="21443"/>
                      </a:lnTo>
                      <a:cubicBezTo>
                        <a:pt x="216264" y="23223"/>
                        <a:pt x="219313" y="25188"/>
                        <a:pt x="222232" y="27329"/>
                      </a:cubicBezTo>
                      <a:lnTo>
                        <a:pt x="223997" y="28565"/>
                      </a:lnTo>
                      <a:lnTo>
                        <a:pt x="225704" y="27329"/>
                      </a:lnTo>
                      <a:cubicBezTo>
                        <a:pt x="231295" y="23268"/>
                        <a:pt x="236063" y="20149"/>
                        <a:pt x="240124" y="17736"/>
                      </a:cubicBezTo>
                      <a:cubicBezTo>
                        <a:pt x="243184" y="17796"/>
                        <a:pt x="246056" y="19221"/>
                        <a:pt x="247951" y="21620"/>
                      </a:cubicBezTo>
                      <a:cubicBezTo>
                        <a:pt x="249911" y="24114"/>
                        <a:pt x="250682" y="27337"/>
                        <a:pt x="250070" y="30448"/>
                      </a:cubicBezTo>
                      <a:cubicBezTo>
                        <a:pt x="245950" y="33155"/>
                        <a:pt x="241830" y="35921"/>
                        <a:pt x="237828" y="38746"/>
                      </a:cubicBezTo>
                      <a:lnTo>
                        <a:pt x="235533" y="40394"/>
                      </a:lnTo>
                      <a:lnTo>
                        <a:pt x="237063" y="42807"/>
                      </a:lnTo>
                      <a:cubicBezTo>
                        <a:pt x="240430" y="48175"/>
                        <a:pt x="243513" y="53715"/>
                        <a:pt x="246303" y="59404"/>
                      </a:cubicBezTo>
                      <a:lnTo>
                        <a:pt x="246303" y="59404"/>
                      </a:lnTo>
                      <a:cubicBezTo>
                        <a:pt x="242260" y="65914"/>
                        <a:pt x="235486" y="70243"/>
                        <a:pt x="227882" y="71175"/>
                      </a:cubicBezTo>
                      <a:cubicBezTo>
                        <a:pt x="225086" y="66382"/>
                        <a:pt x="221996" y="61764"/>
                        <a:pt x="218642" y="57344"/>
                      </a:cubicBezTo>
                      <a:lnTo>
                        <a:pt x="216759" y="54872"/>
                      </a:lnTo>
                      <a:lnTo>
                        <a:pt x="214346" y="56814"/>
                      </a:lnTo>
                      <a:cubicBezTo>
                        <a:pt x="201103" y="67408"/>
                        <a:pt x="191746" y="76001"/>
                        <a:pt x="186213" y="81415"/>
                      </a:cubicBezTo>
                      <a:lnTo>
                        <a:pt x="183153" y="84358"/>
                      </a:lnTo>
                      <a:lnTo>
                        <a:pt x="186979" y="86183"/>
                      </a:lnTo>
                      <a:cubicBezTo>
                        <a:pt x="193776" y="89800"/>
                        <a:pt x="199779" y="94743"/>
                        <a:pt x="204635" y="100719"/>
                      </a:cubicBezTo>
                      <a:lnTo>
                        <a:pt x="204988" y="101073"/>
                      </a:lnTo>
                      <a:lnTo>
                        <a:pt x="205459" y="101367"/>
                      </a:lnTo>
                      <a:cubicBezTo>
                        <a:pt x="208766" y="103210"/>
                        <a:pt x="212503" y="104145"/>
                        <a:pt x="216288" y="104074"/>
                      </a:cubicBezTo>
                      <a:cubicBezTo>
                        <a:pt x="220937" y="103865"/>
                        <a:pt x="225539" y="103095"/>
                        <a:pt x="230001" y="101779"/>
                      </a:cubicBezTo>
                      <a:lnTo>
                        <a:pt x="231178" y="101779"/>
                      </a:lnTo>
                      <a:cubicBezTo>
                        <a:pt x="235645" y="100760"/>
                        <a:pt x="239982" y="99260"/>
                        <a:pt x="244126" y="97306"/>
                      </a:cubicBezTo>
                      <a:cubicBezTo>
                        <a:pt x="248610" y="101354"/>
                        <a:pt x="251017" y="107222"/>
                        <a:pt x="250658" y="113255"/>
                      </a:cubicBezTo>
                      <a:lnTo>
                        <a:pt x="228294" y="126203"/>
                      </a:lnTo>
                      <a:cubicBezTo>
                        <a:pt x="225716" y="127827"/>
                        <a:pt x="223768" y="130275"/>
                        <a:pt x="222762" y="133148"/>
                      </a:cubicBezTo>
                      <a:lnTo>
                        <a:pt x="222408" y="134031"/>
                      </a:lnTo>
                      <a:lnTo>
                        <a:pt x="222408" y="134972"/>
                      </a:lnTo>
                      <a:cubicBezTo>
                        <a:pt x="223309" y="138419"/>
                        <a:pt x="223862" y="141949"/>
                        <a:pt x="224056" y="145507"/>
                      </a:cubicBezTo>
                      <a:lnTo>
                        <a:pt x="224056" y="146743"/>
                      </a:lnTo>
                      <a:lnTo>
                        <a:pt x="224998" y="147626"/>
                      </a:lnTo>
                      <a:cubicBezTo>
                        <a:pt x="234909" y="155793"/>
                        <a:pt x="242077" y="166803"/>
                        <a:pt x="245538" y="179172"/>
                      </a:cubicBezTo>
                      <a:cubicBezTo>
                        <a:pt x="256661" y="223076"/>
                        <a:pt x="243066" y="263391"/>
                        <a:pt x="231060" y="298939"/>
                      </a:cubicBezTo>
                      <a:cubicBezTo>
                        <a:pt x="228294" y="307120"/>
                        <a:pt x="225704" y="314888"/>
                        <a:pt x="223527" y="322481"/>
                      </a:cubicBezTo>
                      <a:cubicBezTo>
                        <a:pt x="213522" y="355851"/>
                        <a:pt x="191039" y="395754"/>
                        <a:pt x="160671" y="3957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xmlns="" id="{A9C8873A-18B2-46F0-86B0-D84EF958E960}"/>
                    </a:ext>
                  </a:extLst>
                </p:cNvPr>
                <p:cNvSpPr/>
                <p:nvPr/>
              </p:nvSpPr>
              <p:spPr>
                <a:xfrm>
                  <a:off x="8626616" y="2673487"/>
                  <a:ext cx="238031" cy="273129"/>
                </a:xfrm>
                <a:custGeom>
                  <a:avLst/>
                  <a:gdLst>
                    <a:gd name="connsiteX0" fmla="*/ 211874 w 238031"/>
                    <a:gd name="connsiteY0" fmla="*/ 199044 h 273129"/>
                    <a:gd name="connsiteX1" fmla="*/ 233944 w 238031"/>
                    <a:gd name="connsiteY1" fmla="*/ 56029 h 273129"/>
                    <a:gd name="connsiteX2" fmla="*/ 217583 w 238031"/>
                    <a:gd name="connsiteY2" fmla="*/ 28485 h 273129"/>
                    <a:gd name="connsiteX3" fmla="*/ 188509 w 238031"/>
                    <a:gd name="connsiteY3" fmla="*/ 14713 h 273129"/>
                    <a:gd name="connsiteX4" fmla="*/ 166203 w 238031"/>
                    <a:gd name="connsiteY4" fmla="*/ 9358 h 273129"/>
                    <a:gd name="connsiteX5" fmla="*/ 149077 w 238031"/>
                    <a:gd name="connsiteY5" fmla="*/ 2236 h 273129"/>
                    <a:gd name="connsiteX6" fmla="*/ 126183 w 238031"/>
                    <a:gd name="connsiteY6" fmla="*/ 0 h 273129"/>
                    <a:gd name="connsiteX7" fmla="*/ 200515 w 238031"/>
                    <a:gd name="connsiteY7" fmla="*/ 48260 h 273129"/>
                    <a:gd name="connsiteX8" fmla="*/ 211933 w 238031"/>
                    <a:gd name="connsiteY8" fmla="*/ 89458 h 273129"/>
                    <a:gd name="connsiteX9" fmla="*/ 210461 w 238031"/>
                    <a:gd name="connsiteY9" fmla="*/ 110881 h 273129"/>
                    <a:gd name="connsiteX10" fmla="*/ 200044 w 238031"/>
                    <a:gd name="connsiteY10" fmla="*/ 143603 h 273129"/>
                    <a:gd name="connsiteX11" fmla="*/ 196513 w 238031"/>
                    <a:gd name="connsiteY11" fmla="*/ 164673 h 273129"/>
                    <a:gd name="connsiteX12" fmla="*/ 170794 w 238031"/>
                    <a:gd name="connsiteY12" fmla="*/ 222291 h 273129"/>
                    <a:gd name="connsiteX13" fmla="*/ 162142 w 238031"/>
                    <a:gd name="connsiteY13" fmla="*/ 230825 h 273129"/>
                    <a:gd name="connsiteX14" fmla="*/ 113706 w 238031"/>
                    <a:gd name="connsiteY14" fmla="*/ 223232 h 273129"/>
                    <a:gd name="connsiteX15" fmla="*/ 90164 w 238031"/>
                    <a:gd name="connsiteY15" fmla="*/ 203222 h 273129"/>
                    <a:gd name="connsiteX16" fmla="*/ 74627 w 238031"/>
                    <a:gd name="connsiteY16" fmla="*/ 180858 h 273129"/>
                    <a:gd name="connsiteX17" fmla="*/ 60914 w 238031"/>
                    <a:gd name="connsiteY17" fmla="*/ 158964 h 273129"/>
                    <a:gd name="connsiteX18" fmla="*/ 50202 w 238031"/>
                    <a:gd name="connsiteY18" fmla="*/ 137659 h 273129"/>
                    <a:gd name="connsiteX19" fmla="*/ 48672 w 238031"/>
                    <a:gd name="connsiteY19" fmla="*/ 110469 h 273129"/>
                    <a:gd name="connsiteX20" fmla="*/ 74803 w 238031"/>
                    <a:gd name="connsiteY20" fmla="*/ 46730 h 273129"/>
                    <a:gd name="connsiteX21" fmla="*/ 100699 w 238031"/>
                    <a:gd name="connsiteY21" fmla="*/ 31546 h 273129"/>
                    <a:gd name="connsiteX22" fmla="*/ 114824 w 238031"/>
                    <a:gd name="connsiteY22" fmla="*/ 6709 h 273129"/>
                    <a:gd name="connsiteX23" fmla="*/ 114235 w 238031"/>
                    <a:gd name="connsiteY23" fmla="*/ 5532 h 273129"/>
                    <a:gd name="connsiteX24" fmla="*/ 106113 w 238031"/>
                    <a:gd name="connsiteY24" fmla="*/ 18657 h 273129"/>
                    <a:gd name="connsiteX25" fmla="*/ 89752 w 238031"/>
                    <a:gd name="connsiteY25" fmla="*/ 28014 h 273129"/>
                    <a:gd name="connsiteX26" fmla="*/ 32075 w 238031"/>
                    <a:gd name="connsiteY26" fmla="*/ 69565 h 273129"/>
                    <a:gd name="connsiteX27" fmla="*/ 353 w 238031"/>
                    <a:gd name="connsiteY27" fmla="*/ 91989 h 273129"/>
                    <a:gd name="connsiteX28" fmla="*/ 0 w 238031"/>
                    <a:gd name="connsiteY28" fmla="*/ 91989 h 273129"/>
                    <a:gd name="connsiteX29" fmla="*/ 22070 w 238031"/>
                    <a:gd name="connsiteY29" fmla="*/ 147311 h 273129"/>
                    <a:gd name="connsiteX30" fmla="*/ 49437 w 238031"/>
                    <a:gd name="connsiteY30" fmla="*/ 204635 h 273129"/>
                    <a:gd name="connsiteX31" fmla="*/ 140366 w 238031"/>
                    <a:gd name="connsiteY31" fmla="*/ 272022 h 273129"/>
                    <a:gd name="connsiteX32" fmla="*/ 211874 w 238031"/>
                    <a:gd name="connsiteY32" fmla="*/ 199044 h 273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38031" h="273129">
                      <a:moveTo>
                        <a:pt x="211874" y="199044"/>
                      </a:moveTo>
                      <a:cubicBezTo>
                        <a:pt x="223644" y="159612"/>
                        <a:pt x="247598" y="110115"/>
                        <a:pt x="233944" y="56029"/>
                      </a:cubicBezTo>
                      <a:cubicBezTo>
                        <a:pt x="231072" y="45541"/>
                        <a:pt x="225422" y="36024"/>
                        <a:pt x="217583" y="28485"/>
                      </a:cubicBezTo>
                      <a:cubicBezTo>
                        <a:pt x="209473" y="21107"/>
                        <a:pt x="199356" y="16313"/>
                        <a:pt x="188509" y="14713"/>
                      </a:cubicBezTo>
                      <a:cubicBezTo>
                        <a:pt x="180970" y="13402"/>
                        <a:pt x="173519" y="11613"/>
                        <a:pt x="166203" y="9358"/>
                      </a:cubicBezTo>
                      <a:cubicBezTo>
                        <a:pt x="160647" y="6633"/>
                        <a:pt x="154927" y="4255"/>
                        <a:pt x="149077" y="2236"/>
                      </a:cubicBezTo>
                      <a:cubicBezTo>
                        <a:pt x="141720" y="647"/>
                        <a:pt x="133716" y="1354"/>
                        <a:pt x="126183" y="0"/>
                      </a:cubicBezTo>
                      <a:cubicBezTo>
                        <a:pt x="143132" y="24660"/>
                        <a:pt x="182329" y="24424"/>
                        <a:pt x="200515" y="48260"/>
                      </a:cubicBezTo>
                      <a:cubicBezTo>
                        <a:pt x="209343" y="60031"/>
                        <a:pt x="211521" y="75039"/>
                        <a:pt x="211933" y="89458"/>
                      </a:cubicBezTo>
                      <a:cubicBezTo>
                        <a:pt x="212239" y="96631"/>
                        <a:pt x="211744" y="103816"/>
                        <a:pt x="210461" y="110881"/>
                      </a:cubicBezTo>
                      <a:cubicBezTo>
                        <a:pt x="208166" y="122122"/>
                        <a:pt x="202751" y="132480"/>
                        <a:pt x="200044" y="143603"/>
                      </a:cubicBezTo>
                      <a:cubicBezTo>
                        <a:pt x="198337" y="150548"/>
                        <a:pt x="197749" y="157669"/>
                        <a:pt x="196513" y="164673"/>
                      </a:cubicBezTo>
                      <a:cubicBezTo>
                        <a:pt x="192870" y="185719"/>
                        <a:pt x="184030" y="205529"/>
                        <a:pt x="170794" y="222291"/>
                      </a:cubicBezTo>
                      <a:cubicBezTo>
                        <a:pt x="168363" y="225563"/>
                        <a:pt x="165450" y="228441"/>
                        <a:pt x="162142" y="230825"/>
                      </a:cubicBezTo>
                      <a:cubicBezTo>
                        <a:pt x="147547" y="240300"/>
                        <a:pt x="126830" y="231649"/>
                        <a:pt x="113706" y="223232"/>
                      </a:cubicBezTo>
                      <a:cubicBezTo>
                        <a:pt x="105195" y="217382"/>
                        <a:pt x="97309" y="210679"/>
                        <a:pt x="90164" y="203222"/>
                      </a:cubicBezTo>
                      <a:cubicBezTo>
                        <a:pt x="84108" y="196413"/>
                        <a:pt x="78894" y="188903"/>
                        <a:pt x="74627" y="180858"/>
                      </a:cubicBezTo>
                      <a:lnTo>
                        <a:pt x="60914" y="158964"/>
                      </a:lnTo>
                      <a:cubicBezTo>
                        <a:pt x="56364" y="152402"/>
                        <a:pt x="52756" y="145228"/>
                        <a:pt x="50202" y="137659"/>
                      </a:cubicBezTo>
                      <a:cubicBezTo>
                        <a:pt x="48072" y="128760"/>
                        <a:pt x="47554" y="119551"/>
                        <a:pt x="48672" y="110469"/>
                      </a:cubicBezTo>
                      <a:cubicBezTo>
                        <a:pt x="50497" y="86927"/>
                        <a:pt x="55970" y="61149"/>
                        <a:pt x="74803" y="46730"/>
                      </a:cubicBezTo>
                      <a:cubicBezTo>
                        <a:pt x="82748" y="40845"/>
                        <a:pt x="92459" y="37196"/>
                        <a:pt x="100699" y="31546"/>
                      </a:cubicBezTo>
                      <a:cubicBezTo>
                        <a:pt x="108938" y="25896"/>
                        <a:pt x="116177" y="16656"/>
                        <a:pt x="114824" y="6709"/>
                      </a:cubicBezTo>
                      <a:lnTo>
                        <a:pt x="114235" y="5532"/>
                      </a:lnTo>
                      <a:cubicBezTo>
                        <a:pt x="112840" y="10594"/>
                        <a:pt x="110021" y="15150"/>
                        <a:pt x="106113" y="18657"/>
                      </a:cubicBezTo>
                      <a:cubicBezTo>
                        <a:pt x="101129" y="22530"/>
                        <a:pt x="95620" y="25681"/>
                        <a:pt x="89752" y="28014"/>
                      </a:cubicBezTo>
                      <a:cubicBezTo>
                        <a:pt x="68094" y="38132"/>
                        <a:pt x="48531" y="52226"/>
                        <a:pt x="32075" y="69565"/>
                      </a:cubicBezTo>
                      <a:cubicBezTo>
                        <a:pt x="22953" y="79158"/>
                        <a:pt x="13536" y="90399"/>
                        <a:pt x="353" y="91989"/>
                      </a:cubicBezTo>
                      <a:lnTo>
                        <a:pt x="0" y="91989"/>
                      </a:lnTo>
                      <a:cubicBezTo>
                        <a:pt x="2678" y="111968"/>
                        <a:pt x="10264" y="130973"/>
                        <a:pt x="22070" y="147311"/>
                      </a:cubicBezTo>
                      <a:cubicBezTo>
                        <a:pt x="40962" y="170853"/>
                        <a:pt x="39138" y="180681"/>
                        <a:pt x="49437" y="204635"/>
                      </a:cubicBezTo>
                      <a:cubicBezTo>
                        <a:pt x="59737" y="228588"/>
                        <a:pt x="104465" y="263194"/>
                        <a:pt x="140366" y="272022"/>
                      </a:cubicBezTo>
                      <a:cubicBezTo>
                        <a:pt x="176267" y="280850"/>
                        <a:pt x="201339" y="235062"/>
                        <a:pt x="211874" y="199044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xmlns="" id="{E33063BA-F0A4-4F48-87C8-D770CC026666}"/>
                    </a:ext>
                  </a:extLst>
                </p:cNvPr>
                <p:cNvSpPr/>
                <p:nvPr/>
              </p:nvSpPr>
              <p:spPr>
                <a:xfrm>
                  <a:off x="8626616" y="2673487"/>
                  <a:ext cx="238031" cy="273129"/>
                </a:xfrm>
                <a:custGeom>
                  <a:avLst/>
                  <a:gdLst>
                    <a:gd name="connsiteX0" fmla="*/ 211874 w 238031"/>
                    <a:gd name="connsiteY0" fmla="*/ 199044 h 273129"/>
                    <a:gd name="connsiteX1" fmla="*/ 233944 w 238031"/>
                    <a:gd name="connsiteY1" fmla="*/ 56029 h 273129"/>
                    <a:gd name="connsiteX2" fmla="*/ 217583 w 238031"/>
                    <a:gd name="connsiteY2" fmla="*/ 28485 h 273129"/>
                    <a:gd name="connsiteX3" fmla="*/ 188509 w 238031"/>
                    <a:gd name="connsiteY3" fmla="*/ 14713 h 273129"/>
                    <a:gd name="connsiteX4" fmla="*/ 166203 w 238031"/>
                    <a:gd name="connsiteY4" fmla="*/ 9358 h 273129"/>
                    <a:gd name="connsiteX5" fmla="*/ 149077 w 238031"/>
                    <a:gd name="connsiteY5" fmla="*/ 2236 h 273129"/>
                    <a:gd name="connsiteX6" fmla="*/ 126183 w 238031"/>
                    <a:gd name="connsiteY6" fmla="*/ 0 h 273129"/>
                    <a:gd name="connsiteX7" fmla="*/ 200515 w 238031"/>
                    <a:gd name="connsiteY7" fmla="*/ 48260 h 273129"/>
                    <a:gd name="connsiteX8" fmla="*/ 211933 w 238031"/>
                    <a:gd name="connsiteY8" fmla="*/ 89458 h 273129"/>
                    <a:gd name="connsiteX9" fmla="*/ 210461 w 238031"/>
                    <a:gd name="connsiteY9" fmla="*/ 110881 h 273129"/>
                    <a:gd name="connsiteX10" fmla="*/ 200044 w 238031"/>
                    <a:gd name="connsiteY10" fmla="*/ 143603 h 273129"/>
                    <a:gd name="connsiteX11" fmla="*/ 196513 w 238031"/>
                    <a:gd name="connsiteY11" fmla="*/ 164673 h 273129"/>
                    <a:gd name="connsiteX12" fmla="*/ 170794 w 238031"/>
                    <a:gd name="connsiteY12" fmla="*/ 222291 h 273129"/>
                    <a:gd name="connsiteX13" fmla="*/ 162142 w 238031"/>
                    <a:gd name="connsiteY13" fmla="*/ 230825 h 273129"/>
                    <a:gd name="connsiteX14" fmla="*/ 113706 w 238031"/>
                    <a:gd name="connsiteY14" fmla="*/ 223232 h 273129"/>
                    <a:gd name="connsiteX15" fmla="*/ 90164 w 238031"/>
                    <a:gd name="connsiteY15" fmla="*/ 203222 h 273129"/>
                    <a:gd name="connsiteX16" fmla="*/ 74627 w 238031"/>
                    <a:gd name="connsiteY16" fmla="*/ 180858 h 273129"/>
                    <a:gd name="connsiteX17" fmla="*/ 60914 w 238031"/>
                    <a:gd name="connsiteY17" fmla="*/ 158964 h 273129"/>
                    <a:gd name="connsiteX18" fmla="*/ 50202 w 238031"/>
                    <a:gd name="connsiteY18" fmla="*/ 137659 h 273129"/>
                    <a:gd name="connsiteX19" fmla="*/ 48672 w 238031"/>
                    <a:gd name="connsiteY19" fmla="*/ 110469 h 273129"/>
                    <a:gd name="connsiteX20" fmla="*/ 74803 w 238031"/>
                    <a:gd name="connsiteY20" fmla="*/ 46730 h 273129"/>
                    <a:gd name="connsiteX21" fmla="*/ 100699 w 238031"/>
                    <a:gd name="connsiteY21" fmla="*/ 31546 h 273129"/>
                    <a:gd name="connsiteX22" fmla="*/ 114824 w 238031"/>
                    <a:gd name="connsiteY22" fmla="*/ 6709 h 273129"/>
                    <a:gd name="connsiteX23" fmla="*/ 114235 w 238031"/>
                    <a:gd name="connsiteY23" fmla="*/ 5532 h 273129"/>
                    <a:gd name="connsiteX24" fmla="*/ 106113 w 238031"/>
                    <a:gd name="connsiteY24" fmla="*/ 18657 h 273129"/>
                    <a:gd name="connsiteX25" fmla="*/ 89752 w 238031"/>
                    <a:gd name="connsiteY25" fmla="*/ 28014 h 273129"/>
                    <a:gd name="connsiteX26" fmla="*/ 32075 w 238031"/>
                    <a:gd name="connsiteY26" fmla="*/ 69565 h 273129"/>
                    <a:gd name="connsiteX27" fmla="*/ 353 w 238031"/>
                    <a:gd name="connsiteY27" fmla="*/ 91989 h 273129"/>
                    <a:gd name="connsiteX28" fmla="*/ 0 w 238031"/>
                    <a:gd name="connsiteY28" fmla="*/ 91989 h 273129"/>
                    <a:gd name="connsiteX29" fmla="*/ 22070 w 238031"/>
                    <a:gd name="connsiteY29" fmla="*/ 147311 h 273129"/>
                    <a:gd name="connsiteX30" fmla="*/ 49437 w 238031"/>
                    <a:gd name="connsiteY30" fmla="*/ 204635 h 273129"/>
                    <a:gd name="connsiteX31" fmla="*/ 140366 w 238031"/>
                    <a:gd name="connsiteY31" fmla="*/ 272022 h 273129"/>
                    <a:gd name="connsiteX32" fmla="*/ 211874 w 238031"/>
                    <a:gd name="connsiteY32" fmla="*/ 199044 h 273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38031" h="273129">
                      <a:moveTo>
                        <a:pt x="211874" y="199044"/>
                      </a:moveTo>
                      <a:cubicBezTo>
                        <a:pt x="223644" y="159612"/>
                        <a:pt x="247598" y="110115"/>
                        <a:pt x="233944" y="56029"/>
                      </a:cubicBezTo>
                      <a:cubicBezTo>
                        <a:pt x="231072" y="45541"/>
                        <a:pt x="225422" y="36024"/>
                        <a:pt x="217583" y="28485"/>
                      </a:cubicBezTo>
                      <a:cubicBezTo>
                        <a:pt x="209473" y="21107"/>
                        <a:pt x="199356" y="16313"/>
                        <a:pt x="188509" y="14713"/>
                      </a:cubicBezTo>
                      <a:cubicBezTo>
                        <a:pt x="180970" y="13402"/>
                        <a:pt x="173519" y="11613"/>
                        <a:pt x="166203" y="9358"/>
                      </a:cubicBezTo>
                      <a:cubicBezTo>
                        <a:pt x="160647" y="6633"/>
                        <a:pt x="154927" y="4255"/>
                        <a:pt x="149077" y="2236"/>
                      </a:cubicBezTo>
                      <a:cubicBezTo>
                        <a:pt x="141720" y="647"/>
                        <a:pt x="133716" y="1354"/>
                        <a:pt x="126183" y="0"/>
                      </a:cubicBezTo>
                      <a:cubicBezTo>
                        <a:pt x="143132" y="24660"/>
                        <a:pt x="182329" y="24424"/>
                        <a:pt x="200515" y="48260"/>
                      </a:cubicBezTo>
                      <a:cubicBezTo>
                        <a:pt x="209343" y="60031"/>
                        <a:pt x="211521" y="75039"/>
                        <a:pt x="211933" y="89458"/>
                      </a:cubicBezTo>
                      <a:cubicBezTo>
                        <a:pt x="212239" y="96631"/>
                        <a:pt x="211744" y="103816"/>
                        <a:pt x="210461" y="110881"/>
                      </a:cubicBezTo>
                      <a:cubicBezTo>
                        <a:pt x="208166" y="122122"/>
                        <a:pt x="202751" y="132480"/>
                        <a:pt x="200044" y="143603"/>
                      </a:cubicBezTo>
                      <a:cubicBezTo>
                        <a:pt x="198337" y="150548"/>
                        <a:pt x="197749" y="157669"/>
                        <a:pt x="196513" y="164673"/>
                      </a:cubicBezTo>
                      <a:cubicBezTo>
                        <a:pt x="192870" y="185719"/>
                        <a:pt x="184030" y="205529"/>
                        <a:pt x="170794" y="222291"/>
                      </a:cubicBezTo>
                      <a:cubicBezTo>
                        <a:pt x="168363" y="225563"/>
                        <a:pt x="165450" y="228441"/>
                        <a:pt x="162142" y="230825"/>
                      </a:cubicBezTo>
                      <a:cubicBezTo>
                        <a:pt x="147547" y="240300"/>
                        <a:pt x="126830" y="231649"/>
                        <a:pt x="113706" y="223232"/>
                      </a:cubicBezTo>
                      <a:cubicBezTo>
                        <a:pt x="105195" y="217382"/>
                        <a:pt x="97309" y="210679"/>
                        <a:pt x="90164" y="203222"/>
                      </a:cubicBezTo>
                      <a:cubicBezTo>
                        <a:pt x="84108" y="196413"/>
                        <a:pt x="78894" y="188903"/>
                        <a:pt x="74627" y="180858"/>
                      </a:cubicBezTo>
                      <a:lnTo>
                        <a:pt x="60914" y="158964"/>
                      </a:lnTo>
                      <a:cubicBezTo>
                        <a:pt x="56364" y="152402"/>
                        <a:pt x="52756" y="145228"/>
                        <a:pt x="50202" y="137659"/>
                      </a:cubicBezTo>
                      <a:cubicBezTo>
                        <a:pt x="48072" y="128760"/>
                        <a:pt x="47554" y="119551"/>
                        <a:pt x="48672" y="110469"/>
                      </a:cubicBezTo>
                      <a:cubicBezTo>
                        <a:pt x="50497" y="86927"/>
                        <a:pt x="55970" y="61149"/>
                        <a:pt x="74803" y="46730"/>
                      </a:cubicBezTo>
                      <a:cubicBezTo>
                        <a:pt x="82748" y="40845"/>
                        <a:pt x="92459" y="37196"/>
                        <a:pt x="100699" y="31546"/>
                      </a:cubicBezTo>
                      <a:cubicBezTo>
                        <a:pt x="108938" y="25896"/>
                        <a:pt x="116177" y="16656"/>
                        <a:pt x="114824" y="6709"/>
                      </a:cubicBezTo>
                      <a:lnTo>
                        <a:pt x="114235" y="5532"/>
                      </a:lnTo>
                      <a:cubicBezTo>
                        <a:pt x="112840" y="10594"/>
                        <a:pt x="110021" y="15150"/>
                        <a:pt x="106113" y="18657"/>
                      </a:cubicBezTo>
                      <a:cubicBezTo>
                        <a:pt x="101129" y="22530"/>
                        <a:pt x="95620" y="25681"/>
                        <a:pt x="89752" y="28014"/>
                      </a:cubicBezTo>
                      <a:cubicBezTo>
                        <a:pt x="68094" y="38132"/>
                        <a:pt x="48531" y="52226"/>
                        <a:pt x="32075" y="69565"/>
                      </a:cubicBezTo>
                      <a:cubicBezTo>
                        <a:pt x="22953" y="79158"/>
                        <a:pt x="13536" y="90399"/>
                        <a:pt x="353" y="91989"/>
                      </a:cubicBezTo>
                      <a:lnTo>
                        <a:pt x="0" y="91989"/>
                      </a:lnTo>
                      <a:cubicBezTo>
                        <a:pt x="2678" y="111968"/>
                        <a:pt x="10264" y="130973"/>
                        <a:pt x="22070" y="147311"/>
                      </a:cubicBezTo>
                      <a:cubicBezTo>
                        <a:pt x="40962" y="170853"/>
                        <a:pt x="39138" y="180681"/>
                        <a:pt x="49437" y="204635"/>
                      </a:cubicBezTo>
                      <a:cubicBezTo>
                        <a:pt x="59737" y="228588"/>
                        <a:pt x="104465" y="263194"/>
                        <a:pt x="140366" y="272022"/>
                      </a:cubicBezTo>
                      <a:cubicBezTo>
                        <a:pt x="176267" y="280850"/>
                        <a:pt x="201339" y="235062"/>
                        <a:pt x="211874" y="199044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xmlns="" id="{4EDA464E-D552-4971-9B8D-80A17F03C290}"/>
                    </a:ext>
                  </a:extLst>
                </p:cNvPr>
                <p:cNvSpPr/>
                <p:nvPr/>
              </p:nvSpPr>
              <p:spPr>
                <a:xfrm>
                  <a:off x="8782081" y="2645473"/>
                  <a:ext cx="56418" cy="48907"/>
                </a:xfrm>
                <a:custGeom>
                  <a:avLst/>
                  <a:gdLst>
                    <a:gd name="connsiteX0" fmla="*/ 38223 w 56418"/>
                    <a:gd name="connsiteY0" fmla="*/ 44140 h 48907"/>
                    <a:gd name="connsiteX1" fmla="*/ 1322 w 56418"/>
                    <a:gd name="connsiteY1" fmla="*/ 27132 h 48907"/>
                    <a:gd name="connsiteX2" fmla="*/ 1027 w 56418"/>
                    <a:gd name="connsiteY2" fmla="*/ 13301 h 48907"/>
                    <a:gd name="connsiteX3" fmla="*/ 3440 w 56418"/>
                    <a:gd name="connsiteY3" fmla="*/ 5885 h 48907"/>
                    <a:gd name="connsiteX4" fmla="*/ 6795 w 56418"/>
                    <a:gd name="connsiteY4" fmla="*/ 0 h 48907"/>
                    <a:gd name="connsiteX5" fmla="*/ 7737 w 56418"/>
                    <a:gd name="connsiteY5" fmla="*/ 13007 h 48907"/>
                    <a:gd name="connsiteX6" fmla="*/ 24451 w 56418"/>
                    <a:gd name="connsiteY6" fmla="*/ 24777 h 48907"/>
                    <a:gd name="connsiteX7" fmla="*/ 36869 w 56418"/>
                    <a:gd name="connsiteY7" fmla="*/ 27720 h 48907"/>
                    <a:gd name="connsiteX8" fmla="*/ 42460 w 56418"/>
                    <a:gd name="connsiteY8" fmla="*/ 27720 h 48907"/>
                    <a:gd name="connsiteX9" fmla="*/ 45521 w 56418"/>
                    <a:gd name="connsiteY9" fmla="*/ 18186 h 48907"/>
                    <a:gd name="connsiteX10" fmla="*/ 56409 w 56418"/>
                    <a:gd name="connsiteY10" fmla="*/ 48907 h 48907"/>
                    <a:gd name="connsiteX11" fmla="*/ 38223 w 56418"/>
                    <a:gd name="connsiteY11" fmla="*/ 44140 h 48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418" h="48907">
                      <a:moveTo>
                        <a:pt x="38223" y="44140"/>
                      </a:moveTo>
                      <a:cubicBezTo>
                        <a:pt x="25569" y="42375"/>
                        <a:pt x="6383" y="41256"/>
                        <a:pt x="1322" y="27132"/>
                      </a:cubicBezTo>
                      <a:cubicBezTo>
                        <a:pt x="-332" y="22687"/>
                        <a:pt x="-438" y="17812"/>
                        <a:pt x="1027" y="13301"/>
                      </a:cubicBezTo>
                      <a:cubicBezTo>
                        <a:pt x="1628" y="10767"/>
                        <a:pt x="2434" y="8287"/>
                        <a:pt x="3440" y="5885"/>
                      </a:cubicBezTo>
                      <a:cubicBezTo>
                        <a:pt x="4088" y="4473"/>
                        <a:pt x="6677" y="1648"/>
                        <a:pt x="6795" y="0"/>
                      </a:cubicBezTo>
                      <a:cubicBezTo>
                        <a:pt x="6189" y="4353"/>
                        <a:pt x="6513" y="8786"/>
                        <a:pt x="7737" y="13007"/>
                      </a:cubicBezTo>
                      <a:cubicBezTo>
                        <a:pt x="10503" y="21011"/>
                        <a:pt x="17094" y="23247"/>
                        <a:pt x="24451" y="24777"/>
                      </a:cubicBezTo>
                      <a:lnTo>
                        <a:pt x="36869" y="27720"/>
                      </a:lnTo>
                      <a:cubicBezTo>
                        <a:pt x="38682" y="28339"/>
                        <a:pt x="40648" y="28339"/>
                        <a:pt x="42460" y="27720"/>
                      </a:cubicBezTo>
                      <a:cubicBezTo>
                        <a:pt x="45697" y="26249"/>
                        <a:pt x="45874" y="21835"/>
                        <a:pt x="45521" y="18186"/>
                      </a:cubicBezTo>
                      <a:cubicBezTo>
                        <a:pt x="52766" y="26761"/>
                        <a:pt x="56638" y="37684"/>
                        <a:pt x="56409" y="48907"/>
                      </a:cubicBezTo>
                      <a:cubicBezTo>
                        <a:pt x="50859" y="45775"/>
                        <a:pt x="44597" y="44133"/>
                        <a:pt x="38223" y="4414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xmlns="" id="{F992CEE7-FEC8-44CD-971F-29B2FF2A8FB0}"/>
                    </a:ext>
                  </a:extLst>
                </p:cNvPr>
                <p:cNvSpPr/>
                <p:nvPr/>
              </p:nvSpPr>
              <p:spPr>
                <a:xfrm>
                  <a:off x="8782081" y="2645473"/>
                  <a:ext cx="56418" cy="48907"/>
                </a:xfrm>
                <a:custGeom>
                  <a:avLst/>
                  <a:gdLst>
                    <a:gd name="connsiteX0" fmla="*/ 38223 w 56418"/>
                    <a:gd name="connsiteY0" fmla="*/ 44140 h 48907"/>
                    <a:gd name="connsiteX1" fmla="*/ 1322 w 56418"/>
                    <a:gd name="connsiteY1" fmla="*/ 27132 h 48907"/>
                    <a:gd name="connsiteX2" fmla="*/ 1027 w 56418"/>
                    <a:gd name="connsiteY2" fmla="*/ 13301 h 48907"/>
                    <a:gd name="connsiteX3" fmla="*/ 3440 w 56418"/>
                    <a:gd name="connsiteY3" fmla="*/ 5885 h 48907"/>
                    <a:gd name="connsiteX4" fmla="*/ 6795 w 56418"/>
                    <a:gd name="connsiteY4" fmla="*/ 0 h 48907"/>
                    <a:gd name="connsiteX5" fmla="*/ 7737 w 56418"/>
                    <a:gd name="connsiteY5" fmla="*/ 13007 h 48907"/>
                    <a:gd name="connsiteX6" fmla="*/ 24451 w 56418"/>
                    <a:gd name="connsiteY6" fmla="*/ 24777 h 48907"/>
                    <a:gd name="connsiteX7" fmla="*/ 36869 w 56418"/>
                    <a:gd name="connsiteY7" fmla="*/ 27720 h 48907"/>
                    <a:gd name="connsiteX8" fmla="*/ 42460 w 56418"/>
                    <a:gd name="connsiteY8" fmla="*/ 27720 h 48907"/>
                    <a:gd name="connsiteX9" fmla="*/ 45521 w 56418"/>
                    <a:gd name="connsiteY9" fmla="*/ 18186 h 48907"/>
                    <a:gd name="connsiteX10" fmla="*/ 56409 w 56418"/>
                    <a:gd name="connsiteY10" fmla="*/ 48907 h 48907"/>
                    <a:gd name="connsiteX11" fmla="*/ 38223 w 56418"/>
                    <a:gd name="connsiteY11" fmla="*/ 44140 h 48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418" h="48907">
                      <a:moveTo>
                        <a:pt x="38223" y="44140"/>
                      </a:moveTo>
                      <a:cubicBezTo>
                        <a:pt x="25569" y="42375"/>
                        <a:pt x="6383" y="41256"/>
                        <a:pt x="1322" y="27132"/>
                      </a:cubicBezTo>
                      <a:cubicBezTo>
                        <a:pt x="-332" y="22687"/>
                        <a:pt x="-438" y="17812"/>
                        <a:pt x="1027" y="13301"/>
                      </a:cubicBezTo>
                      <a:cubicBezTo>
                        <a:pt x="1628" y="10767"/>
                        <a:pt x="2434" y="8287"/>
                        <a:pt x="3440" y="5885"/>
                      </a:cubicBezTo>
                      <a:cubicBezTo>
                        <a:pt x="4088" y="4473"/>
                        <a:pt x="6677" y="1648"/>
                        <a:pt x="6795" y="0"/>
                      </a:cubicBezTo>
                      <a:cubicBezTo>
                        <a:pt x="6189" y="4353"/>
                        <a:pt x="6513" y="8786"/>
                        <a:pt x="7737" y="13007"/>
                      </a:cubicBezTo>
                      <a:cubicBezTo>
                        <a:pt x="10503" y="21011"/>
                        <a:pt x="17094" y="23247"/>
                        <a:pt x="24451" y="24777"/>
                      </a:cubicBezTo>
                      <a:lnTo>
                        <a:pt x="36869" y="27720"/>
                      </a:lnTo>
                      <a:cubicBezTo>
                        <a:pt x="38682" y="28339"/>
                        <a:pt x="40648" y="28339"/>
                        <a:pt x="42460" y="27720"/>
                      </a:cubicBezTo>
                      <a:cubicBezTo>
                        <a:pt x="45697" y="26249"/>
                        <a:pt x="45874" y="21835"/>
                        <a:pt x="45521" y="18186"/>
                      </a:cubicBezTo>
                      <a:cubicBezTo>
                        <a:pt x="52766" y="26761"/>
                        <a:pt x="56638" y="37684"/>
                        <a:pt x="56409" y="48907"/>
                      </a:cubicBezTo>
                      <a:cubicBezTo>
                        <a:pt x="50859" y="45775"/>
                        <a:pt x="44597" y="44133"/>
                        <a:pt x="38223" y="44140"/>
                      </a:cubicBezTo>
                      <a:close/>
                    </a:path>
                  </a:pathLst>
                </a:custGeom>
                <a:solidFill>
                  <a:srgbClr val="FFFFFF">
                    <a:alpha val="35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xmlns="" id="{0CCC200E-4CE8-4C4D-BEEE-C7E96E5C4169}"/>
                    </a:ext>
                  </a:extLst>
                </p:cNvPr>
                <p:cNvSpPr/>
                <p:nvPr/>
              </p:nvSpPr>
              <p:spPr>
                <a:xfrm>
                  <a:off x="8614574" y="2652354"/>
                  <a:ext cx="126385" cy="111232"/>
                </a:xfrm>
                <a:custGeom>
                  <a:avLst/>
                  <a:gdLst>
                    <a:gd name="connsiteX0" fmla="*/ 9216 w 126385"/>
                    <a:gd name="connsiteY0" fmla="*/ 72631 h 111232"/>
                    <a:gd name="connsiteX1" fmla="*/ 18927 w 126385"/>
                    <a:gd name="connsiteY1" fmla="*/ 84931 h 111232"/>
                    <a:gd name="connsiteX2" fmla="*/ 31287 w 126385"/>
                    <a:gd name="connsiteY2" fmla="*/ 81518 h 111232"/>
                    <a:gd name="connsiteX3" fmla="*/ 45823 w 126385"/>
                    <a:gd name="connsiteY3" fmla="*/ 63449 h 111232"/>
                    <a:gd name="connsiteX4" fmla="*/ 79135 w 126385"/>
                    <a:gd name="connsiteY4" fmla="*/ 42615 h 111232"/>
                    <a:gd name="connsiteX5" fmla="*/ 94201 w 126385"/>
                    <a:gd name="connsiteY5" fmla="*/ 39672 h 111232"/>
                    <a:gd name="connsiteX6" fmla="*/ 111857 w 126385"/>
                    <a:gd name="connsiteY6" fmla="*/ 22311 h 111232"/>
                    <a:gd name="connsiteX7" fmla="*/ 103088 w 126385"/>
                    <a:gd name="connsiteY7" fmla="*/ 123 h 111232"/>
                    <a:gd name="connsiteX8" fmla="*/ 117096 w 126385"/>
                    <a:gd name="connsiteY8" fmla="*/ 5125 h 111232"/>
                    <a:gd name="connsiteX9" fmla="*/ 124805 w 126385"/>
                    <a:gd name="connsiteY9" fmla="*/ 18367 h 111232"/>
                    <a:gd name="connsiteX10" fmla="*/ 126336 w 126385"/>
                    <a:gd name="connsiteY10" fmla="*/ 27784 h 111232"/>
                    <a:gd name="connsiteX11" fmla="*/ 123157 w 126385"/>
                    <a:gd name="connsiteY11" fmla="*/ 35141 h 111232"/>
                    <a:gd name="connsiteX12" fmla="*/ 103736 w 126385"/>
                    <a:gd name="connsiteY12" fmla="*/ 50325 h 111232"/>
                    <a:gd name="connsiteX13" fmla="*/ 81077 w 126385"/>
                    <a:gd name="connsiteY13" fmla="*/ 60683 h 111232"/>
                    <a:gd name="connsiteX14" fmla="*/ 48707 w 126385"/>
                    <a:gd name="connsiteY14" fmla="*/ 87933 h 111232"/>
                    <a:gd name="connsiteX15" fmla="*/ 21399 w 126385"/>
                    <a:gd name="connsiteY15" fmla="*/ 110062 h 111232"/>
                    <a:gd name="connsiteX16" fmla="*/ 7039 w 126385"/>
                    <a:gd name="connsiteY16" fmla="*/ 109297 h 111232"/>
                    <a:gd name="connsiteX17" fmla="*/ 1565 w 126385"/>
                    <a:gd name="connsiteY17" fmla="*/ 78163 h 111232"/>
                    <a:gd name="connsiteX18" fmla="*/ 5391 w 126385"/>
                    <a:gd name="connsiteY18" fmla="*/ 63508 h 111232"/>
                    <a:gd name="connsiteX19" fmla="*/ 13807 w 126385"/>
                    <a:gd name="connsiteY19" fmla="*/ 49266 h 111232"/>
                    <a:gd name="connsiteX20" fmla="*/ 9687 w 126385"/>
                    <a:gd name="connsiteY20" fmla="*/ 62684 h 111232"/>
                    <a:gd name="connsiteX21" fmla="*/ 9216 w 126385"/>
                    <a:gd name="connsiteY21" fmla="*/ 72631 h 11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6385" h="111232">
                      <a:moveTo>
                        <a:pt x="9216" y="72631"/>
                      </a:moveTo>
                      <a:cubicBezTo>
                        <a:pt x="9776" y="78274"/>
                        <a:pt x="13566" y="83076"/>
                        <a:pt x="18927" y="84931"/>
                      </a:cubicBezTo>
                      <a:cubicBezTo>
                        <a:pt x="23353" y="85707"/>
                        <a:pt x="27891" y="84454"/>
                        <a:pt x="31287" y="81518"/>
                      </a:cubicBezTo>
                      <a:cubicBezTo>
                        <a:pt x="36884" y="76142"/>
                        <a:pt x="41774" y="70070"/>
                        <a:pt x="45823" y="63449"/>
                      </a:cubicBezTo>
                      <a:cubicBezTo>
                        <a:pt x="54110" y="52778"/>
                        <a:pt x="65916" y="45395"/>
                        <a:pt x="79135" y="42615"/>
                      </a:cubicBezTo>
                      <a:cubicBezTo>
                        <a:pt x="84208" y="41901"/>
                        <a:pt x="89234" y="40919"/>
                        <a:pt x="94201" y="39672"/>
                      </a:cubicBezTo>
                      <a:cubicBezTo>
                        <a:pt x="102606" y="37181"/>
                        <a:pt x="109227" y="30674"/>
                        <a:pt x="111857" y="22311"/>
                      </a:cubicBezTo>
                      <a:cubicBezTo>
                        <a:pt x="114229" y="13786"/>
                        <a:pt x="110645" y="4724"/>
                        <a:pt x="103088" y="123"/>
                      </a:cubicBezTo>
                      <a:cubicBezTo>
                        <a:pt x="108285" y="-512"/>
                        <a:pt x="113476" y="1342"/>
                        <a:pt x="117096" y="5125"/>
                      </a:cubicBezTo>
                      <a:cubicBezTo>
                        <a:pt x="120650" y="8889"/>
                        <a:pt x="123287" y="13420"/>
                        <a:pt x="124805" y="18367"/>
                      </a:cubicBezTo>
                      <a:cubicBezTo>
                        <a:pt x="126035" y="21346"/>
                        <a:pt x="126559" y="24569"/>
                        <a:pt x="126336" y="27784"/>
                      </a:cubicBezTo>
                      <a:cubicBezTo>
                        <a:pt x="125853" y="30447"/>
                        <a:pt x="124764" y="32964"/>
                        <a:pt x="123157" y="35141"/>
                      </a:cubicBezTo>
                      <a:cubicBezTo>
                        <a:pt x="118072" y="41763"/>
                        <a:pt x="111387" y="46987"/>
                        <a:pt x="103736" y="50325"/>
                      </a:cubicBezTo>
                      <a:cubicBezTo>
                        <a:pt x="96320" y="53974"/>
                        <a:pt x="88434" y="56740"/>
                        <a:pt x="81077" y="60683"/>
                      </a:cubicBezTo>
                      <a:cubicBezTo>
                        <a:pt x="68659" y="67636"/>
                        <a:pt x="57677" y="76882"/>
                        <a:pt x="48707" y="87933"/>
                      </a:cubicBezTo>
                      <a:cubicBezTo>
                        <a:pt x="40939" y="96996"/>
                        <a:pt x="33229" y="106295"/>
                        <a:pt x="21399" y="110062"/>
                      </a:cubicBezTo>
                      <a:cubicBezTo>
                        <a:pt x="16720" y="111856"/>
                        <a:pt x="11500" y="111578"/>
                        <a:pt x="7039" y="109297"/>
                      </a:cubicBezTo>
                      <a:cubicBezTo>
                        <a:pt x="-2083" y="102705"/>
                        <a:pt x="-436" y="87579"/>
                        <a:pt x="1565" y="78163"/>
                      </a:cubicBezTo>
                      <a:cubicBezTo>
                        <a:pt x="2425" y="73179"/>
                        <a:pt x="3702" y="68276"/>
                        <a:pt x="5391" y="63508"/>
                      </a:cubicBezTo>
                      <a:cubicBezTo>
                        <a:pt x="7392" y="58388"/>
                        <a:pt x="11983" y="54209"/>
                        <a:pt x="13807" y="49266"/>
                      </a:cubicBezTo>
                      <a:cubicBezTo>
                        <a:pt x="12053" y="53613"/>
                        <a:pt x="10676" y="58103"/>
                        <a:pt x="9687" y="62684"/>
                      </a:cubicBezTo>
                      <a:cubicBezTo>
                        <a:pt x="9005" y="65954"/>
                        <a:pt x="8846" y="69311"/>
                        <a:pt x="9216" y="7263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xmlns="" id="{22778592-B2D5-421A-B6E3-4EF57E2A55BE}"/>
                    </a:ext>
                  </a:extLst>
                </p:cNvPr>
                <p:cNvSpPr/>
                <p:nvPr/>
              </p:nvSpPr>
              <p:spPr>
                <a:xfrm>
                  <a:off x="8614574" y="2652354"/>
                  <a:ext cx="126385" cy="111232"/>
                </a:xfrm>
                <a:custGeom>
                  <a:avLst/>
                  <a:gdLst>
                    <a:gd name="connsiteX0" fmla="*/ 9216 w 126385"/>
                    <a:gd name="connsiteY0" fmla="*/ 72631 h 111232"/>
                    <a:gd name="connsiteX1" fmla="*/ 18927 w 126385"/>
                    <a:gd name="connsiteY1" fmla="*/ 84931 h 111232"/>
                    <a:gd name="connsiteX2" fmla="*/ 31287 w 126385"/>
                    <a:gd name="connsiteY2" fmla="*/ 81518 h 111232"/>
                    <a:gd name="connsiteX3" fmla="*/ 45823 w 126385"/>
                    <a:gd name="connsiteY3" fmla="*/ 63449 h 111232"/>
                    <a:gd name="connsiteX4" fmla="*/ 79135 w 126385"/>
                    <a:gd name="connsiteY4" fmla="*/ 42615 h 111232"/>
                    <a:gd name="connsiteX5" fmla="*/ 94201 w 126385"/>
                    <a:gd name="connsiteY5" fmla="*/ 39672 h 111232"/>
                    <a:gd name="connsiteX6" fmla="*/ 111857 w 126385"/>
                    <a:gd name="connsiteY6" fmla="*/ 22311 h 111232"/>
                    <a:gd name="connsiteX7" fmla="*/ 103088 w 126385"/>
                    <a:gd name="connsiteY7" fmla="*/ 123 h 111232"/>
                    <a:gd name="connsiteX8" fmla="*/ 117096 w 126385"/>
                    <a:gd name="connsiteY8" fmla="*/ 5125 h 111232"/>
                    <a:gd name="connsiteX9" fmla="*/ 124805 w 126385"/>
                    <a:gd name="connsiteY9" fmla="*/ 18367 h 111232"/>
                    <a:gd name="connsiteX10" fmla="*/ 126336 w 126385"/>
                    <a:gd name="connsiteY10" fmla="*/ 27784 h 111232"/>
                    <a:gd name="connsiteX11" fmla="*/ 123157 w 126385"/>
                    <a:gd name="connsiteY11" fmla="*/ 35141 h 111232"/>
                    <a:gd name="connsiteX12" fmla="*/ 103736 w 126385"/>
                    <a:gd name="connsiteY12" fmla="*/ 50325 h 111232"/>
                    <a:gd name="connsiteX13" fmla="*/ 81077 w 126385"/>
                    <a:gd name="connsiteY13" fmla="*/ 60683 h 111232"/>
                    <a:gd name="connsiteX14" fmla="*/ 48707 w 126385"/>
                    <a:gd name="connsiteY14" fmla="*/ 87933 h 111232"/>
                    <a:gd name="connsiteX15" fmla="*/ 21399 w 126385"/>
                    <a:gd name="connsiteY15" fmla="*/ 110062 h 111232"/>
                    <a:gd name="connsiteX16" fmla="*/ 7039 w 126385"/>
                    <a:gd name="connsiteY16" fmla="*/ 109297 h 111232"/>
                    <a:gd name="connsiteX17" fmla="*/ 1565 w 126385"/>
                    <a:gd name="connsiteY17" fmla="*/ 78163 h 111232"/>
                    <a:gd name="connsiteX18" fmla="*/ 5391 w 126385"/>
                    <a:gd name="connsiteY18" fmla="*/ 63508 h 111232"/>
                    <a:gd name="connsiteX19" fmla="*/ 13807 w 126385"/>
                    <a:gd name="connsiteY19" fmla="*/ 49266 h 111232"/>
                    <a:gd name="connsiteX20" fmla="*/ 9687 w 126385"/>
                    <a:gd name="connsiteY20" fmla="*/ 62684 h 111232"/>
                    <a:gd name="connsiteX21" fmla="*/ 9216 w 126385"/>
                    <a:gd name="connsiteY21" fmla="*/ 72631 h 11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6385" h="111232">
                      <a:moveTo>
                        <a:pt x="9216" y="72631"/>
                      </a:moveTo>
                      <a:cubicBezTo>
                        <a:pt x="9776" y="78274"/>
                        <a:pt x="13566" y="83076"/>
                        <a:pt x="18927" y="84931"/>
                      </a:cubicBezTo>
                      <a:cubicBezTo>
                        <a:pt x="23353" y="85707"/>
                        <a:pt x="27891" y="84454"/>
                        <a:pt x="31287" y="81518"/>
                      </a:cubicBezTo>
                      <a:cubicBezTo>
                        <a:pt x="36884" y="76142"/>
                        <a:pt x="41774" y="70070"/>
                        <a:pt x="45823" y="63449"/>
                      </a:cubicBezTo>
                      <a:cubicBezTo>
                        <a:pt x="54110" y="52778"/>
                        <a:pt x="65916" y="45395"/>
                        <a:pt x="79135" y="42615"/>
                      </a:cubicBezTo>
                      <a:cubicBezTo>
                        <a:pt x="84208" y="41901"/>
                        <a:pt x="89234" y="40919"/>
                        <a:pt x="94201" y="39672"/>
                      </a:cubicBezTo>
                      <a:cubicBezTo>
                        <a:pt x="102606" y="37181"/>
                        <a:pt x="109227" y="30674"/>
                        <a:pt x="111857" y="22311"/>
                      </a:cubicBezTo>
                      <a:cubicBezTo>
                        <a:pt x="114229" y="13786"/>
                        <a:pt x="110645" y="4724"/>
                        <a:pt x="103088" y="123"/>
                      </a:cubicBezTo>
                      <a:cubicBezTo>
                        <a:pt x="108285" y="-512"/>
                        <a:pt x="113476" y="1342"/>
                        <a:pt x="117096" y="5125"/>
                      </a:cubicBezTo>
                      <a:cubicBezTo>
                        <a:pt x="120650" y="8889"/>
                        <a:pt x="123287" y="13420"/>
                        <a:pt x="124805" y="18367"/>
                      </a:cubicBezTo>
                      <a:cubicBezTo>
                        <a:pt x="126035" y="21346"/>
                        <a:pt x="126559" y="24569"/>
                        <a:pt x="126336" y="27784"/>
                      </a:cubicBezTo>
                      <a:cubicBezTo>
                        <a:pt x="125853" y="30447"/>
                        <a:pt x="124764" y="32964"/>
                        <a:pt x="123157" y="35141"/>
                      </a:cubicBezTo>
                      <a:cubicBezTo>
                        <a:pt x="118072" y="41763"/>
                        <a:pt x="111387" y="46987"/>
                        <a:pt x="103736" y="50325"/>
                      </a:cubicBezTo>
                      <a:cubicBezTo>
                        <a:pt x="96320" y="53974"/>
                        <a:pt x="88434" y="56740"/>
                        <a:pt x="81077" y="60683"/>
                      </a:cubicBezTo>
                      <a:cubicBezTo>
                        <a:pt x="68659" y="67636"/>
                        <a:pt x="57677" y="76882"/>
                        <a:pt x="48707" y="87933"/>
                      </a:cubicBezTo>
                      <a:cubicBezTo>
                        <a:pt x="40939" y="96996"/>
                        <a:pt x="33229" y="106295"/>
                        <a:pt x="21399" y="110062"/>
                      </a:cubicBezTo>
                      <a:cubicBezTo>
                        <a:pt x="16720" y="111856"/>
                        <a:pt x="11500" y="111578"/>
                        <a:pt x="7039" y="109297"/>
                      </a:cubicBezTo>
                      <a:cubicBezTo>
                        <a:pt x="-2083" y="102705"/>
                        <a:pt x="-436" y="87579"/>
                        <a:pt x="1565" y="78163"/>
                      </a:cubicBezTo>
                      <a:cubicBezTo>
                        <a:pt x="2425" y="73179"/>
                        <a:pt x="3702" y="68276"/>
                        <a:pt x="5391" y="63508"/>
                      </a:cubicBezTo>
                      <a:cubicBezTo>
                        <a:pt x="7392" y="58388"/>
                        <a:pt x="11983" y="54209"/>
                        <a:pt x="13807" y="49266"/>
                      </a:cubicBezTo>
                      <a:cubicBezTo>
                        <a:pt x="12053" y="53613"/>
                        <a:pt x="10676" y="58103"/>
                        <a:pt x="9687" y="62684"/>
                      </a:cubicBezTo>
                      <a:cubicBezTo>
                        <a:pt x="9005" y="65954"/>
                        <a:pt x="8846" y="69311"/>
                        <a:pt x="9216" y="72631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xmlns="" id="{74C6F990-DBD9-46EB-B0E6-B2673CD57F31}"/>
                    </a:ext>
                  </a:extLst>
                </p:cNvPr>
                <p:cNvSpPr/>
                <p:nvPr/>
              </p:nvSpPr>
              <p:spPr>
                <a:xfrm>
                  <a:off x="8817361" y="2644002"/>
                  <a:ext cx="51249" cy="46141"/>
                </a:xfrm>
                <a:custGeom>
                  <a:avLst/>
                  <a:gdLst>
                    <a:gd name="connsiteX0" fmla="*/ 0 w 51249"/>
                    <a:gd name="connsiteY0" fmla="*/ 1883 h 46141"/>
                    <a:gd name="connsiteX1" fmla="*/ 28073 w 51249"/>
                    <a:gd name="connsiteY1" fmla="*/ 5179 h 46141"/>
                    <a:gd name="connsiteX2" fmla="*/ 42080 w 51249"/>
                    <a:gd name="connsiteY2" fmla="*/ 0 h 46141"/>
                    <a:gd name="connsiteX3" fmla="*/ 51085 w 51249"/>
                    <a:gd name="connsiteY3" fmla="*/ 21423 h 46141"/>
                    <a:gd name="connsiteX4" fmla="*/ 27544 w 51249"/>
                    <a:gd name="connsiteY4" fmla="*/ 35077 h 46141"/>
                    <a:gd name="connsiteX5" fmla="*/ 21658 w 51249"/>
                    <a:gd name="connsiteY5" fmla="*/ 46141 h 46141"/>
                    <a:gd name="connsiteX6" fmla="*/ 0 w 51249"/>
                    <a:gd name="connsiteY6" fmla="*/ 1883 h 46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49" h="46141">
                      <a:moveTo>
                        <a:pt x="0" y="1883"/>
                      </a:moveTo>
                      <a:cubicBezTo>
                        <a:pt x="8534" y="10711"/>
                        <a:pt x="18303" y="7769"/>
                        <a:pt x="28073" y="5179"/>
                      </a:cubicBezTo>
                      <a:cubicBezTo>
                        <a:pt x="32964" y="4132"/>
                        <a:pt x="37684" y="2388"/>
                        <a:pt x="42080" y="0"/>
                      </a:cubicBezTo>
                      <a:cubicBezTo>
                        <a:pt x="48643" y="5058"/>
                        <a:pt x="52062" y="13195"/>
                        <a:pt x="51085" y="21423"/>
                      </a:cubicBezTo>
                      <a:lnTo>
                        <a:pt x="27544" y="35077"/>
                      </a:lnTo>
                      <a:cubicBezTo>
                        <a:pt x="22717" y="37902"/>
                        <a:pt x="21658" y="46141"/>
                        <a:pt x="21658" y="46141"/>
                      </a:cubicBezTo>
                      <a:cubicBezTo>
                        <a:pt x="21658" y="46141"/>
                        <a:pt x="13948" y="13713"/>
                        <a:pt x="0" y="188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xmlns="" id="{EABDDE7D-A712-4B58-8991-A452B88C5C55}"/>
                    </a:ext>
                  </a:extLst>
                </p:cNvPr>
                <p:cNvSpPr/>
                <p:nvPr/>
              </p:nvSpPr>
              <p:spPr>
                <a:xfrm>
                  <a:off x="8703008" y="2547699"/>
                  <a:ext cx="161612" cy="116548"/>
                </a:xfrm>
                <a:custGeom>
                  <a:avLst/>
                  <a:gdLst>
                    <a:gd name="connsiteX0" fmla="*/ 35960 w 161612"/>
                    <a:gd name="connsiteY0" fmla="*/ 116548 h 116548"/>
                    <a:gd name="connsiteX1" fmla="*/ 65799 w 161612"/>
                    <a:gd name="connsiteY1" fmla="*/ 60108 h 116548"/>
                    <a:gd name="connsiteX2" fmla="*/ 121592 w 161612"/>
                    <a:gd name="connsiteY2" fmla="*/ 53280 h 116548"/>
                    <a:gd name="connsiteX3" fmla="*/ 138071 w 161612"/>
                    <a:gd name="connsiteY3" fmla="*/ 77175 h 116548"/>
                    <a:gd name="connsiteX4" fmla="*/ 161612 w 161612"/>
                    <a:gd name="connsiteY4" fmla="*/ 62756 h 116548"/>
                    <a:gd name="connsiteX5" fmla="*/ 126712 w 161612"/>
                    <a:gd name="connsiteY5" fmla="*/ 22029 h 116548"/>
                    <a:gd name="connsiteX6" fmla="*/ 130714 w 161612"/>
                    <a:gd name="connsiteY6" fmla="*/ 8022 h 116548"/>
                    <a:gd name="connsiteX7" fmla="*/ 115530 w 161612"/>
                    <a:gd name="connsiteY7" fmla="*/ 4785 h 116548"/>
                    <a:gd name="connsiteX8" fmla="*/ 112882 w 161612"/>
                    <a:gd name="connsiteY8" fmla="*/ 17850 h 116548"/>
                    <a:gd name="connsiteX9" fmla="*/ 103112 w 161612"/>
                    <a:gd name="connsiteY9" fmla="*/ 17850 h 116548"/>
                    <a:gd name="connsiteX10" fmla="*/ 102111 w 161612"/>
                    <a:gd name="connsiteY10" fmla="*/ 3608 h 116548"/>
                    <a:gd name="connsiteX11" fmla="*/ 85809 w 161612"/>
                    <a:gd name="connsiteY11" fmla="*/ 5962 h 116548"/>
                    <a:gd name="connsiteX12" fmla="*/ 87280 w 161612"/>
                    <a:gd name="connsiteY12" fmla="*/ 19498 h 116548"/>
                    <a:gd name="connsiteX13" fmla="*/ 77216 w 161612"/>
                    <a:gd name="connsiteY13" fmla="*/ 21853 h 116548"/>
                    <a:gd name="connsiteX14" fmla="*/ 74509 w 161612"/>
                    <a:gd name="connsiteY14" fmla="*/ 8552 h 116548"/>
                    <a:gd name="connsiteX15" fmla="*/ 58442 w 161612"/>
                    <a:gd name="connsiteY15" fmla="*/ 14437 h 116548"/>
                    <a:gd name="connsiteX16" fmla="*/ 61031 w 161612"/>
                    <a:gd name="connsiteY16" fmla="*/ 28680 h 116548"/>
                    <a:gd name="connsiteX17" fmla="*/ 0 w 161612"/>
                    <a:gd name="connsiteY17" fmla="*/ 98304 h 116548"/>
                    <a:gd name="connsiteX18" fmla="*/ 35960 w 161612"/>
                    <a:gd name="connsiteY18" fmla="*/ 116548 h 11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61612" h="116548">
                      <a:moveTo>
                        <a:pt x="35960" y="116548"/>
                      </a:moveTo>
                      <a:cubicBezTo>
                        <a:pt x="35960" y="87945"/>
                        <a:pt x="65799" y="60108"/>
                        <a:pt x="65799" y="60108"/>
                      </a:cubicBezTo>
                      <a:cubicBezTo>
                        <a:pt x="80630" y="45276"/>
                        <a:pt x="107467" y="35153"/>
                        <a:pt x="121592" y="53280"/>
                      </a:cubicBezTo>
                      <a:cubicBezTo>
                        <a:pt x="127901" y="60652"/>
                        <a:pt x="133421" y="68661"/>
                        <a:pt x="138071" y="77175"/>
                      </a:cubicBezTo>
                      <a:cubicBezTo>
                        <a:pt x="147870" y="76713"/>
                        <a:pt x="156751" y="71274"/>
                        <a:pt x="161612" y="62756"/>
                      </a:cubicBezTo>
                      <a:cubicBezTo>
                        <a:pt x="152255" y="43923"/>
                        <a:pt x="147605" y="33329"/>
                        <a:pt x="126712" y="22029"/>
                      </a:cubicBezTo>
                      <a:lnTo>
                        <a:pt x="130714" y="8022"/>
                      </a:lnTo>
                      <a:cubicBezTo>
                        <a:pt x="132068" y="3019"/>
                        <a:pt x="117413" y="-1924"/>
                        <a:pt x="115530" y="4785"/>
                      </a:cubicBezTo>
                      <a:lnTo>
                        <a:pt x="112882" y="17850"/>
                      </a:lnTo>
                      <a:lnTo>
                        <a:pt x="103112" y="17850"/>
                      </a:lnTo>
                      <a:cubicBezTo>
                        <a:pt x="103112" y="17850"/>
                        <a:pt x="102641" y="9199"/>
                        <a:pt x="102111" y="3608"/>
                      </a:cubicBezTo>
                      <a:cubicBezTo>
                        <a:pt x="101582" y="-1983"/>
                        <a:pt x="85809" y="-983"/>
                        <a:pt x="85809" y="5962"/>
                      </a:cubicBezTo>
                      <a:lnTo>
                        <a:pt x="87280" y="19498"/>
                      </a:lnTo>
                      <a:lnTo>
                        <a:pt x="77216" y="21853"/>
                      </a:lnTo>
                      <a:cubicBezTo>
                        <a:pt x="77216" y="21853"/>
                        <a:pt x="75862" y="14319"/>
                        <a:pt x="74509" y="8552"/>
                      </a:cubicBezTo>
                      <a:cubicBezTo>
                        <a:pt x="73155" y="2784"/>
                        <a:pt x="57794" y="6551"/>
                        <a:pt x="58442" y="14437"/>
                      </a:cubicBezTo>
                      <a:lnTo>
                        <a:pt x="61031" y="28680"/>
                      </a:lnTo>
                      <a:cubicBezTo>
                        <a:pt x="61031" y="28680"/>
                        <a:pt x="25013" y="44158"/>
                        <a:pt x="0" y="98304"/>
                      </a:cubicBezTo>
                      <a:cubicBezTo>
                        <a:pt x="0" y="98009"/>
                        <a:pt x="30015" y="99010"/>
                        <a:pt x="35960" y="116548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xmlns="" id="{23E8A511-1208-4AEA-B77A-DCDA0645CD15}"/>
                    </a:ext>
                  </a:extLst>
                </p:cNvPr>
                <p:cNvSpPr/>
                <p:nvPr/>
              </p:nvSpPr>
              <p:spPr>
                <a:xfrm>
                  <a:off x="8738968" y="2565419"/>
                  <a:ext cx="129658" cy="115754"/>
                </a:xfrm>
                <a:custGeom>
                  <a:avLst/>
                  <a:gdLst>
                    <a:gd name="connsiteX0" fmla="*/ 0 w 129658"/>
                    <a:gd name="connsiteY0" fmla="*/ 98828 h 115754"/>
                    <a:gd name="connsiteX1" fmla="*/ 47966 w 129658"/>
                    <a:gd name="connsiteY1" fmla="*/ 114895 h 115754"/>
                    <a:gd name="connsiteX2" fmla="*/ 54204 w 129658"/>
                    <a:gd name="connsiteY2" fmla="*/ 79583 h 115754"/>
                    <a:gd name="connsiteX3" fmla="*/ 129008 w 129658"/>
                    <a:gd name="connsiteY3" fmla="*/ 17669 h 115754"/>
                    <a:gd name="connsiteX4" fmla="*/ 120250 w 129658"/>
                    <a:gd name="connsiteY4" fmla="*/ 646 h 115754"/>
                    <a:gd name="connsiteX5" fmla="*/ 115530 w 129658"/>
                    <a:gd name="connsiteY5" fmla="*/ 13 h 115754"/>
                    <a:gd name="connsiteX6" fmla="*/ 60914 w 129658"/>
                    <a:gd name="connsiteY6" fmla="*/ 39209 h 115754"/>
                    <a:gd name="connsiteX7" fmla="*/ 29839 w 129658"/>
                    <a:gd name="connsiteY7" fmla="*/ 42211 h 115754"/>
                    <a:gd name="connsiteX8" fmla="*/ 0 w 129658"/>
                    <a:gd name="connsiteY8" fmla="*/ 98828 h 115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658" h="115754">
                      <a:moveTo>
                        <a:pt x="0" y="98828"/>
                      </a:moveTo>
                      <a:cubicBezTo>
                        <a:pt x="0" y="98828"/>
                        <a:pt x="13066" y="120251"/>
                        <a:pt x="47966" y="114895"/>
                      </a:cubicBezTo>
                      <a:cubicBezTo>
                        <a:pt x="46259" y="102654"/>
                        <a:pt x="44023" y="91354"/>
                        <a:pt x="54204" y="79583"/>
                      </a:cubicBezTo>
                      <a:cubicBezTo>
                        <a:pt x="76522" y="55972"/>
                        <a:pt x="101641" y="35179"/>
                        <a:pt x="129008" y="17669"/>
                      </a:cubicBezTo>
                      <a:cubicBezTo>
                        <a:pt x="131291" y="10550"/>
                        <a:pt x="127371" y="2928"/>
                        <a:pt x="120250" y="646"/>
                      </a:cubicBezTo>
                      <a:cubicBezTo>
                        <a:pt x="118726" y="158"/>
                        <a:pt x="117131" y="-57"/>
                        <a:pt x="115530" y="13"/>
                      </a:cubicBezTo>
                      <a:cubicBezTo>
                        <a:pt x="97050" y="10724"/>
                        <a:pt x="72802" y="31970"/>
                        <a:pt x="60914" y="39209"/>
                      </a:cubicBezTo>
                      <a:cubicBezTo>
                        <a:pt x="49025" y="46448"/>
                        <a:pt x="29839" y="42211"/>
                        <a:pt x="29839" y="42211"/>
                      </a:cubicBezTo>
                      <a:cubicBezTo>
                        <a:pt x="29839" y="42211"/>
                        <a:pt x="0" y="70225"/>
                        <a:pt x="0" y="9882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xmlns="" id="{92E7E2C9-8CF2-4E0E-BF9F-41026F321C53}"/>
                    </a:ext>
                  </a:extLst>
                </p:cNvPr>
                <p:cNvSpPr/>
                <p:nvPr/>
              </p:nvSpPr>
              <p:spPr>
                <a:xfrm>
                  <a:off x="8662281" y="2558666"/>
                  <a:ext cx="84572" cy="93869"/>
                </a:xfrm>
                <a:custGeom>
                  <a:avLst/>
                  <a:gdLst>
                    <a:gd name="connsiteX0" fmla="*/ 0 w 84572"/>
                    <a:gd name="connsiteY0" fmla="*/ 93869 h 93869"/>
                    <a:gd name="connsiteX1" fmla="*/ 57971 w 84572"/>
                    <a:gd name="connsiteY1" fmla="*/ 4117 h 93869"/>
                    <a:gd name="connsiteX2" fmla="*/ 84573 w 84572"/>
                    <a:gd name="connsiteY2" fmla="*/ 4117 h 93869"/>
                    <a:gd name="connsiteX3" fmla="*/ 40727 w 84572"/>
                    <a:gd name="connsiteY3" fmla="*/ 87042 h 93869"/>
                    <a:gd name="connsiteX4" fmla="*/ 0 w 84572"/>
                    <a:gd name="connsiteY4" fmla="*/ 93869 h 9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572" h="93869">
                      <a:moveTo>
                        <a:pt x="0" y="93869"/>
                      </a:moveTo>
                      <a:cubicBezTo>
                        <a:pt x="20128" y="82099"/>
                        <a:pt x="55558" y="31426"/>
                        <a:pt x="57971" y="4117"/>
                      </a:cubicBezTo>
                      <a:cubicBezTo>
                        <a:pt x="65987" y="-1372"/>
                        <a:pt x="76557" y="-1372"/>
                        <a:pt x="84573" y="4117"/>
                      </a:cubicBezTo>
                      <a:cubicBezTo>
                        <a:pt x="81925" y="28542"/>
                        <a:pt x="61796" y="71682"/>
                        <a:pt x="40727" y="87042"/>
                      </a:cubicBezTo>
                      <a:cubicBezTo>
                        <a:pt x="26308" y="84629"/>
                        <a:pt x="0" y="93869"/>
                        <a:pt x="0" y="9386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xmlns="" id="{213C880D-52E3-4C98-9AFD-96C3D4CCB784}"/>
                    </a:ext>
                  </a:extLst>
                </p:cNvPr>
                <p:cNvSpPr/>
                <p:nvPr/>
              </p:nvSpPr>
              <p:spPr>
                <a:xfrm>
                  <a:off x="8618023" y="2787193"/>
                  <a:ext cx="28426" cy="51092"/>
                </a:xfrm>
                <a:custGeom>
                  <a:avLst/>
                  <a:gdLst>
                    <a:gd name="connsiteX0" fmla="*/ 13948 w 28426"/>
                    <a:gd name="connsiteY0" fmla="*/ 0 h 51092"/>
                    <a:gd name="connsiteX1" fmla="*/ 0 w 28426"/>
                    <a:gd name="connsiteY1" fmla="*/ 42434 h 51092"/>
                    <a:gd name="connsiteX2" fmla="*/ 20599 w 28426"/>
                    <a:gd name="connsiteY2" fmla="*/ 50614 h 51092"/>
                    <a:gd name="connsiteX3" fmla="*/ 28426 w 28426"/>
                    <a:gd name="connsiteY3" fmla="*/ 29898 h 51092"/>
                    <a:gd name="connsiteX4" fmla="*/ 13948 w 28426"/>
                    <a:gd name="connsiteY4" fmla="*/ 0 h 51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26" h="51092">
                      <a:moveTo>
                        <a:pt x="13948" y="0"/>
                      </a:moveTo>
                      <a:cubicBezTo>
                        <a:pt x="6392" y="13017"/>
                        <a:pt x="1636" y="27473"/>
                        <a:pt x="0" y="42434"/>
                      </a:cubicBezTo>
                      <a:cubicBezTo>
                        <a:pt x="4526" y="49143"/>
                        <a:pt x="12701" y="52386"/>
                        <a:pt x="20599" y="50614"/>
                      </a:cubicBezTo>
                      <a:lnTo>
                        <a:pt x="28426" y="29898"/>
                      </a:lnTo>
                      <a:cubicBezTo>
                        <a:pt x="28426" y="29898"/>
                        <a:pt x="13948" y="12595"/>
                        <a:pt x="13948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xmlns="" id="{1530E097-E8D5-4544-951D-6F09521DAAD9}"/>
                    </a:ext>
                  </a:extLst>
                </p:cNvPr>
                <p:cNvSpPr/>
                <p:nvPr/>
              </p:nvSpPr>
              <p:spPr>
                <a:xfrm>
                  <a:off x="8623231" y="2660225"/>
                  <a:ext cx="120526" cy="108782"/>
                </a:xfrm>
                <a:custGeom>
                  <a:avLst/>
                  <a:gdLst>
                    <a:gd name="connsiteX0" fmla="*/ 7858 w 120526"/>
                    <a:gd name="connsiteY0" fmla="*/ 108782 h 108782"/>
                    <a:gd name="connsiteX1" fmla="*/ 1384 w 120526"/>
                    <a:gd name="connsiteY1" fmla="*/ 106664 h 108782"/>
                    <a:gd name="connsiteX2" fmla="*/ 560 w 120526"/>
                    <a:gd name="connsiteY2" fmla="*/ 102191 h 108782"/>
                    <a:gd name="connsiteX3" fmla="*/ 5092 w 120526"/>
                    <a:gd name="connsiteY3" fmla="*/ 101367 h 108782"/>
                    <a:gd name="connsiteX4" fmla="*/ 33636 w 120526"/>
                    <a:gd name="connsiteY4" fmla="*/ 81945 h 108782"/>
                    <a:gd name="connsiteX5" fmla="*/ 62356 w 120526"/>
                    <a:gd name="connsiteY5" fmla="*/ 55873 h 108782"/>
                    <a:gd name="connsiteX6" fmla="*/ 85898 w 120526"/>
                    <a:gd name="connsiteY6" fmla="*/ 41983 h 108782"/>
                    <a:gd name="connsiteX7" fmla="*/ 112559 w 120526"/>
                    <a:gd name="connsiteY7" fmla="*/ 5082 h 108782"/>
                    <a:gd name="connsiteX8" fmla="*/ 113377 w 120526"/>
                    <a:gd name="connsiteY8" fmla="*/ 577 h 108782"/>
                    <a:gd name="connsiteX9" fmla="*/ 117879 w 120526"/>
                    <a:gd name="connsiteY9" fmla="*/ 1393 h 108782"/>
                    <a:gd name="connsiteX10" fmla="*/ 118444 w 120526"/>
                    <a:gd name="connsiteY10" fmla="*/ 2963 h 108782"/>
                    <a:gd name="connsiteX11" fmla="*/ 88723 w 120526"/>
                    <a:gd name="connsiteY11" fmla="*/ 47692 h 108782"/>
                    <a:gd name="connsiteX12" fmla="*/ 65711 w 120526"/>
                    <a:gd name="connsiteY12" fmla="*/ 61169 h 108782"/>
                    <a:gd name="connsiteX13" fmla="*/ 38167 w 120526"/>
                    <a:gd name="connsiteY13" fmla="*/ 86418 h 108782"/>
                    <a:gd name="connsiteX14" fmla="*/ 7858 w 120526"/>
                    <a:gd name="connsiteY14" fmla="*/ 108782 h 10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0526" h="108782">
                      <a:moveTo>
                        <a:pt x="7858" y="108782"/>
                      </a:moveTo>
                      <a:cubicBezTo>
                        <a:pt x="5527" y="108778"/>
                        <a:pt x="3261" y="108037"/>
                        <a:pt x="1384" y="106664"/>
                      </a:cubicBezTo>
                      <a:cubicBezTo>
                        <a:pt x="-70" y="105649"/>
                        <a:pt x="-435" y="103656"/>
                        <a:pt x="560" y="102191"/>
                      </a:cubicBezTo>
                      <a:cubicBezTo>
                        <a:pt x="1596" y="100731"/>
                        <a:pt x="3608" y="100365"/>
                        <a:pt x="5092" y="101367"/>
                      </a:cubicBezTo>
                      <a:cubicBezTo>
                        <a:pt x="10977" y="105310"/>
                        <a:pt x="21924" y="93951"/>
                        <a:pt x="33636" y="81945"/>
                      </a:cubicBezTo>
                      <a:cubicBezTo>
                        <a:pt x="42399" y="72403"/>
                        <a:pt x="52016" y="63677"/>
                        <a:pt x="62356" y="55873"/>
                      </a:cubicBezTo>
                      <a:cubicBezTo>
                        <a:pt x="69890" y="50733"/>
                        <a:pt x="77753" y="46093"/>
                        <a:pt x="85898" y="41983"/>
                      </a:cubicBezTo>
                      <a:cubicBezTo>
                        <a:pt x="107791" y="30212"/>
                        <a:pt x="118856" y="23562"/>
                        <a:pt x="112559" y="5082"/>
                      </a:cubicBezTo>
                      <a:cubicBezTo>
                        <a:pt x="111540" y="3613"/>
                        <a:pt x="111905" y="1596"/>
                        <a:pt x="113377" y="577"/>
                      </a:cubicBezTo>
                      <a:cubicBezTo>
                        <a:pt x="114842" y="-442"/>
                        <a:pt x="116861" y="-76"/>
                        <a:pt x="117879" y="1393"/>
                      </a:cubicBezTo>
                      <a:cubicBezTo>
                        <a:pt x="118203" y="1858"/>
                        <a:pt x="118397" y="2399"/>
                        <a:pt x="118444" y="2963"/>
                      </a:cubicBezTo>
                      <a:cubicBezTo>
                        <a:pt x="126860" y="27564"/>
                        <a:pt x="108321" y="37334"/>
                        <a:pt x="88723" y="47692"/>
                      </a:cubicBezTo>
                      <a:cubicBezTo>
                        <a:pt x="80766" y="51676"/>
                        <a:pt x="73079" y="56178"/>
                        <a:pt x="65711" y="61169"/>
                      </a:cubicBezTo>
                      <a:cubicBezTo>
                        <a:pt x="55812" y="68767"/>
                        <a:pt x="46595" y="77215"/>
                        <a:pt x="38167" y="86418"/>
                      </a:cubicBezTo>
                      <a:cubicBezTo>
                        <a:pt x="26397" y="98601"/>
                        <a:pt x="16568" y="108782"/>
                        <a:pt x="7858" y="10878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xmlns="" id="{34D21AFC-5E27-46B3-9CEA-899202C51856}"/>
                    </a:ext>
                  </a:extLst>
                </p:cNvPr>
                <p:cNvSpPr/>
                <p:nvPr/>
              </p:nvSpPr>
              <p:spPr>
                <a:xfrm>
                  <a:off x="8662105" y="2783712"/>
                  <a:ext cx="77333" cy="60952"/>
                </a:xfrm>
                <a:custGeom>
                  <a:avLst/>
                  <a:gdLst>
                    <a:gd name="connsiteX0" fmla="*/ 76098 w 77333"/>
                    <a:gd name="connsiteY0" fmla="*/ 47915 h 60952"/>
                    <a:gd name="connsiteX1" fmla="*/ 62974 w 77333"/>
                    <a:gd name="connsiteY1" fmla="*/ 46915 h 60952"/>
                    <a:gd name="connsiteX2" fmla="*/ 52733 w 77333"/>
                    <a:gd name="connsiteY2" fmla="*/ 47385 h 60952"/>
                    <a:gd name="connsiteX3" fmla="*/ 41786 w 77333"/>
                    <a:gd name="connsiteY3" fmla="*/ 45502 h 60952"/>
                    <a:gd name="connsiteX4" fmla="*/ 24130 w 77333"/>
                    <a:gd name="connsiteY4" fmla="*/ 44090 h 60952"/>
                    <a:gd name="connsiteX5" fmla="*/ 24424 w 77333"/>
                    <a:gd name="connsiteY5" fmla="*/ 44090 h 60952"/>
                    <a:gd name="connsiteX6" fmla="*/ 45788 w 77333"/>
                    <a:gd name="connsiteY6" fmla="*/ 33790 h 60952"/>
                    <a:gd name="connsiteX7" fmla="*/ 62503 w 77333"/>
                    <a:gd name="connsiteY7" fmla="*/ 20666 h 60952"/>
                    <a:gd name="connsiteX8" fmla="*/ 77334 w 77333"/>
                    <a:gd name="connsiteY8" fmla="*/ 656 h 60952"/>
                    <a:gd name="connsiteX9" fmla="*/ 76804 w 77333"/>
                    <a:gd name="connsiteY9" fmla="*/ 185 h 60952"/>
                    <a:gd name="connsiteX10" fmla="*/ 56500 w 77333"/>
                    <a:gd name="connsiteY10" fmla="*/ 19665 h 60952"/>
                    <a:gd name="connsiteX11" fmla="*/ 35312 w 77333"/>
                    <a:gd name="connsiteY11" fmla="*/ 33496 h 60952"/>
                    <a:gd name="connsiteX12" fmla="*/ 12654 w 77333"/>
                    <a:gd name="connsiteY12" fmla="*/ 42559 h 60952"/>
                    <a:gd name="connsiteX13" fmla="*/ 0 w 77333"/>
                    <a:gd name="connsiteY13" fmla="*/ 57861 h 60952"/>
                    <a:gd name="connsiteX14" fmla="*/ 3414 w 77333"/>
                    <a:gd name="connsiteY14" fmla="*/ 59509 h 60952"/>
                    <a:gd name="connsiteX15" fmla="*/ 8475 w 77333"/>
                    <a:gd name="connsiteY15" fmla="*/ 51505 h 60952"/>
                    <a:gd name="connsiteX16" fmla="*/ 8475 w 77333"/>
                    <a:gd name="connsiteY16" fmla="*/ 51505 h 60952"/>
                    <a:gd name="connsiteX17" fmla="*/ 42316 w 77333"/>
                    <a:gd name="connsiteY17" fmla="*/ 50446 h 60952"/>
                    <a:gd name="connsiteX18" fmla="*/ 59207 w 77333"/>
                    <a:gd name="connsiteY18" fmla="*/ 51152 h 60952"/>
                    <a:gd name="connsiteX19" fmla="*/ 75215 w 77333"/>
                    <a:gd name="connsiteY19" fmla="*/ 49681 h 60952"/>
                    <a:gd name="connsiteX20" fmla="*/ 76098 w 77333"/>
                    <a:gd name="connsiteY20" fmla="*/ 47915 h 60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333" h="60952">
                      <a:moveTo>
                        <a:pt x="76098" y="47915"/>
                      </a:moveTo>
                      <a:cubicBezTo>
                        <a:pt x="71931" y="46232"/>
                        <a:pt x="67346" y="45885"/>
                        <a:pt x="62974" y="46915"/>
                      </a:cubicBezTo>
                      <a:cubicBezTo>
                        <a:pt x="59578" y="47362"/>
                        <a:pt x="56153" y="47521"/>
                        <a:pt x="52733" y="47385"/>
                      </a:cubicBezTo>
                      <a:cubicBezTo>
                        <a:pt x="49043" y="47026"/>
                        <a:pt x="45382" y="46397"/>
                        <a:pt x="41786" y="45502"/>
                      </a:cubicBezTo>
                      <a:cubicBezTo>
                        <a:pt x="35971" y="44372"/>
                        <a:pt x="30051" y="43901"/>
                        <a:pt x="24130" y="44090"/>
                      </a:cubicBezTo>
                      <a:lnTo>
                        <a:pt x="24424" y="44090"/>
                      </a:lnTo>
                      <a:cubicBezTo>
                        <a:pt x="31899" y="41447"/>
                        <a:pt x="39067" y="37998"/>
                        <a:pt x="45788" y="33790"/>
                      </a:cubicBezTo>
                      <a:cubicBezTo>
                        <a:pt x="51839" y="30059"/>
                        <a:pt x="57441" y="25657"/>
                        <a:pt x="62503" y="20666"/>
                      </a:cubicBezTo>
                      <a:cubicBezTo>
                        <a:pt x="68141" y="14539"/>
                        <a:pt x="73114" y="7832"/>
                        <a:pt x="77334" y="656"/>
                      </a:cubicBezTo>
                      <a:cubicBezTo>
                        <a:pt x="77334" y="244"/>
                        <a:pt x="77334" y="-286"/>
                        <a:pt x="76804" y="185"/>
                      </a:cubicBezTo>
                      <a:cubicBezTo>
                        <a:pt x="70854" y="7480"/>
                        <a:pt x="64033" y="14022"/>
                        <a:pt x="56500" y="19665"/>
                      </a:cubicBezTo>
                      <a:cubicBezTo>
                        <a:pt x="49949" y="25015"/>
                        <a:pt x="42846" y="29653"/>
                        <a:pt x="35312" y="33496"/>
                      </a:cubicBezTo>
                      <a:cubicBezTo>
                        <a:pt x="27956" y="37204"/>
                        <a:pt x="20069" y="39381"/>
                        <a:pt x="12654" y="42559"/>
                      </a:cubicBezTo>
                      <a:cubicBezTo>
                        <a:pt x="6009" y="45037"/>
                        <a:pt x="1189" y="50870"/>
                        <a:pt x="0" y="57861"/>
                      </a:cubicBezTo>
                      <a:cubicBezTo>
                        <a:pt x="0" y="60157"/>
                        <a:pt x="2766" y="62570"/>
                        <a:pt x="3414" y="59509"/>
                      </a:cubicBezTo>
                      <a:cubicBezTo>
                        <a:pt x="4114" y="56331"/>
                        <a:pt x="5903" y="53500"/>
                        <a:pt x="8475" y="51505"/>
                      </a:cubicBezTo>
                      <a:lnTo>
                        <a:pt x="8475" y="51505"/>
                      </a:lnTo>
                      <a:cubicBezTo>
                        <a:pt x="19469" y="48186"/>
                        <a:pt x="31140" y="47821"/>
                        <a:pt x="42316" y="50446"/>
                      </a:cubicBezTo>
                      <a:cubicBezTo>
                        <a:pt x="47836" y="51847"/>
                        <a:pt x="53586" y="52088"/>
                        <a:pt x="59207" y="51152"/>
                      </a:cubicBezTo>
                      <a:cubicBezTo>
                        <a:pt x="64404" y="49663"/>
                        <a:pt x="69836" y="49169"/>
                        <a:pt x="75215" y="49681"/>
                      </a:cubicBezTo>
                      <a:cubicBezTo>
                        <a:pt x="76333" y="49740"/>
                        <a:pt x="76745" y="48327"/>
                        <a:pt x="76098" y="4791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xmlns="" id="{4910E901-851D-482F-B185-E634B297CBB3}"/>
                    </a:ext>
                  </a:extLst>
                </p:cNvPr>
                <p:cNvSpPr/>
                <p:nvPr/>
              </p:nvSpPr>
              <p:spPr>
                <a:xfrm>
                  <a:off x="8780014" y="2675509"/>
                  <a:ext cx="39326" cy="180189"/>
                </a:xfrm>
                <a:custGeom>
                  <a:avLst/>
                  <a:gdLst>
                    <a:gd name="connsiteX0" fmla="*/ 36877 w 39326"/>
                    <a:gd name="connsiteY0" fmla="*/ 142405 h 180189"/>
                    <a:gd name="connsiteX1" fmla="*/ 34228 w 39326"/>
                    <a:gd name="connsiteY1" fmla="*/ 100619 h 180189"/>
                    <a:gd name="connsiteX2" fmla="*/ 34228 w 39326"/>
                    <a:gd name="connsiteY2" fmla="*/ 82963 h 180189"/>
                    <a:gd name="connsiteX3" fmla="*/ 38289 w 39326"/>
                    <a:gd name="connsiteY3" fmla="*/ 62894 h 180189"/>
                    <a:gd name="connsiteX4" fmla="*/ 38289 w 39326"/>
                    <a:gd name="connsiteY4" fmla="*/ 40588 h 180189"/>
                    <a:gd name="connsiteX5" fmla="*/ 4978 w 39326"/>
                    <a:gd name="connsiteY5" fmla="*/ 685 h 180189"/>
                    <a:gd name="connsiteX6" fmla="*/ 1682 w 39326"/>
                    <a:gd name="connsiteY6" fmla="*/ 38 h 180189"/>
                    <a:gd name="connsiteX7" fmla="*/ 152 w 39326"/>
                    <a:gd name="connsiteY7" fmla="*/ 2569 h 180189"/>
                    <a:gd name="connsiteX8" fmla="*/ 1270 w 39326"/>
                    <a:gd name="connsiteY8" fmla="*/ 3628 h 180189"/>
                    <a:gd name="connsiteX9" fmla="*/ 19868 w 39326"/>
                    <a:gd name="connsiteY9" fmla="*/ 20578 h 180189"/>
                    <a:gd name="connsiteX10" fmla="*/ 31638 w 39326"/>
                    <a:gd name="connsiteY10" fmla="*/ 40647 h 180189"/>
                    <a:gd name="connsiteX11" fmla="*/ 28755 w 39326"/>
                    <a:gd name="connsiteY11" fmla="*/ 95734 h 180189"/>
                    <a:gd name="connsiteX12" fmla="*/ 29108 w 39326"/>
                    <a:gd name="connsiteY12" fmla="*/ 112920 h 180189"/>
                    <a:gd name="connsiteX13" fmla="*/ 24458 w 39326"/>
                    <a:gd name="connsiteY13" fmla="*/ 123042 h 180189"/>
                    <a:gd name="connsiteX14" fmla="*/ 17219 w 39326"/>
                    <a:gd name="connsiteY14" fmla="*/ 133518 h 180189"/>
                    <a:gd name="connsiteX15" fmla="*/ 8097 w 39326"/>
                    <a:gd name="connsiteY15" fmla="*/ 156354 h 180189"/>
                    <a:gd name="connsiteX16" fmla="*/ 8803 w 39326"/>
                    <a:gd name="connsiteY16" fmla="*/ 156354 h 180189"/>
                    <a:gd name="connsiteX17" fmla="*/ 21928 w 39326"/>
                    <a:gd name="connsiteY17" fmla="*/ 134048 h 180189"/>
                    <a:gd name="connsiteX18" fmla="*/ 29167 w 39326"/>
                    <a:gd name="connsiteY18" fmla="*/ 124219 h 180189"/>
                    <a:gd name="connsiteX19" fmla="*/ 31638 w 39326"/>
                    <a:gd name="connsiteY19" fmla="*/ 119511 h 180189"/>
                    <a:gd name="connsiteX20" fmla="*/ 33698 w 39326"/>
                    <a:gd name="connsiteY20" fmla="*/ 136108 h 180189"/>
                    <a:gd name="connsiteX21" fmla="*/ 27813 w 39326"/>
                    <a:gd name="connsiteY21" fmla="*/ 180189 h 180189"/>
                    <a:gd name="connsiteX22" fmla="*/ 27813 w 39326"/>
                    <a:gd name="connsiteY22" fmla="*/ 180189 h 180189"/>
                    <a:gd name="connsiteX23" fmla="*/ 36877 w 39326"/>
                    <a:gd name="connsiteY23" fmla="*/ 142405 h 180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9326" h="180189">
                      <a:moveTo>
                        <a:pt x="36877" y="142405"/>
                      </a:moveTo>
                      <a:cubicBezTo>
                        <a:pt x="36877" y="128457"/>
                        <a:pt x="34993" y="114567"/>
                        <a:pt x="34228" y="100619"/>
                      </a:cubicBezTo>
                      <a:cubicBezTo>
                        <a:pt x="33875" y="94739"/>
                        <a:pt x="33875" y="88843"/>
                        <a:pt x="34228" y="82963"/>
                      </a:cubicBezTo>
                      <a:cubicBezTo>
                        <a:pt x="35205" y="76203"/>
                        <a:pt x="36565" y="69503"/>
                        <a:pt x="38289" y="62894"/>
                      </a:cubicBezTo>
                      <a:cubicBezTo>
                        <a:pt x="39672" y="55523"/>
                        <a:pt x="39672" y="47959"/>
                        <a:pt x="38289" y="40588"/>
                      </a:cubicBezTo>
                      <a:cubicBezTo>
                        <a:pt x="32998" y="23352"/>
                        <a:pt x="20992" y="8970"/>
                        <a:pt x="4978" y="685"/>
                      </a:cubicBezTo>
                      <a:cubicBezTo>
                        <a:pt x="3971" y="129"/>
                        <a:pt x="2824" y="-97"/>
                        <a:pt x="1682" y="38"/>
                      </a:cubicBezTo>
                      <a:cubicBezTo>
                        <a:pt x="564" y="38"/>
                        <a:pt x="-378" y="1568"/>
                        <a:pt x="152" y="2569"/>
                      </a:cubicBezTo>
                      <a:cubicBezTo>
                        <a:pt x="417" y="3021"/>
                        <a:pt x="805" y="3388"/>
                        <a:pt x="1270" y="3628"/>
                      </a:cubicBezTo>
                      <a:cubicBezTo>
                        <a:pt x="8185" y="8437"/>
                        <a:pt x="14441" y="14136"/>
                        <a:pt x="19868" y="20578"/>
                      </a:cubicBezTo>
                      <a:cubicBezTo>
                        <a:pt x="25441" y="26154"/>
                        <a:pt x="29490" y="33063"/>
                        <a:pt x="31638" y="40647"/>
                      </a:cubicBezTo>
                      <a:cubicBezTo>
                        <a:pt x="36406" y="59245"/>
                        <a:pt x="27519" y="77019"/>
                        <a:pt x="28755" y="95734"/>
                      </a:cubicBezTo>
                      <a:cubicBezTo>
                        <a:pt x="29167" y="101453"/>
                        <a:pt x="29284" y="107189"/>
                        <a:pt x="29108" y="112920"/>
                      </a:cubicBezTo>
                      <a:cubicBezTo>
                        <a:pt x="28496" y="116651"/>
                        <a:pt x="26889" y="120148"/>
                        <a:pt x="24458" y="123042"/>
                      </a:cubicBezTo>
                      <a:cubicBezTo>
                        <a:pt x="22104" y="126574"/>
                        <a:pt x="19632" y="130046"/>
                        <a:pt x="17219" y="133518"/>
                      </a:cubicBezTo>
                      <a:cubicBezTo>
                        <a:pt x="12211" y="140187"/>
                        <a:pt x="9062" y="148067"/>
                        <a:pt x="8097" y="156354"/>
                      </a:cubicBezTo>
                      <a:cubicBezTo>
                        <a:pt x="8097" y="156942"/>
                        <a:pt x="8685" y="156883"/>
                        <a:pt x="8803" y="156354"/>
                      </a:cubicBezTo>
                      <a:cubicBezTo>
                        <a:pt x="11699" y="148144"/>
                        <a:pt x="16154" y="140569"/>
                        <a:pt x="21928" y="134048"/>
                      </a:cubicBezTo>
                      <a:cubicBezTo>
                        <a:pt x="24399" y="130811"/>
                        <a:pt x="26989" y="127692"/>
                        <a:pt x="29167" y="124219"/>
                      </a:cubicBezTo>
                      <a:cubicBezTo>
                        <a:pt x="30097" y="122708"/>
                        <a:pt x="30920" y="121135"/>
                        <a:pt x="31638" y="119511"/>
                      </a:cubicBezTo>
                      <a:cubicBezTo>
                        <a:pt x="32404" y="125043"/>
                        <a:pt x="33227" y="130576"/>
                        <a:pt x="33698" y="136108"/>
                      </a:cubicBezTo>
                      <a:cubicBezTo>
                        <a:pt x="35423" y="151063"/>
                        <a:pt x="33398" y="166212"/>
                        <a:pt x="27813" y="180189"/>
                      </a:cubicBezTo>
                      <a:cubicBezTo>
                        <a:pt x="27813" y="180189"/>
                        <a:pt x="27813" y="180189"/>
                        <a:pt x="27813" y="180189"/>
                      </a:cubicBezTo>
                      <a:cubicBezTo>
                        <a:pt x="34087" y="168601"/>
                        <a:pt x="37212" y="155577"/>
                        <a:pt x="36877" y="14240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xmlns="" id="{C254AA0C-51BB-4B64-A570-0EA804971104}"/>
                    </a:ext>
                  </a:extLst>
                </p:cNvPr>
                <p:cNvSpPr/>
                <p:nvPr/>
              </p:nvSpPr>
              <p:spPr>
                <a:xfrm>
                  <a:off x="8780532" y="2675135"/>
                  <a:ext cx="61585" cy="25248"/>
                </a:xfrm>
                <a:custGeom>
                  <a:avLst/>
                  <a:gdLst>
                    <a:gd name="connsiteX0" fmla="*/ 58487 w 61585"/>
                    <a:gd name="connsiteY0" fmla="*/ 25249 h 25248"/>
                    <a:gd name="connsiteX1" fmla="*/ 56192 w 61585"/>
                    <a:gd name="connsiteY1" fmla="*/ 24307 h 25248"/>
                    <a:gd name="connsiteX2" fmla="*/ 32650 w 61585"/>
                    <a:gd name="connsiteY2" fmla="*/ 16538 h 25248"/>
                    <a:gd name="connsiteX3" fmla="*/ 1281 w 61585"/>
                    <a:gd name="connsiteY3" fmla="*/ 5827 h 25248"/>
                    <a:gd name="connsiteX4" fmla="*/ 628 w 61585"/>
                    <a:gd name="connsiteY4" fmla="*/ 1380 h 25248"/>
                    <a:gd name="connsiteX5" fmla="*/ 692 w 61585"/>
                    <a:gd name="connsiteY5" fmla="*/ 1295 h 25248"/>
                    <a:gd name="connsiteX6" fmla="*/ 5224 w 61585"/>
                    <a:gd name="connsiteY6" fmla="*/ 648 h 25248"/>
                    <a:gd name="connsiteX7" fmla="*/ 33945 w 61585"/>
                    <a:gd name="connsiteY7" fmla="*/ 10182 h 25248"/>
                    <a:gd name="connsiteX8" fmla="*/ 60606 w 61585"/>
                    <a:gd name="connsiteY8" fmla="*/ 19716 h 25248"/>
                    <a:gd name="connsiteX9" fmla="*/ 60706 w 61585"/>
                    <a:gd name="connsiteY9" fmla="*/ 24210 h 25248"/>
                    <a:gd name="connsiteX10" fmla="*/ 60606 w 61585"/>
                    <a:gd name="connsiteY10" fmla="*/ 24307 h 25248"/>
                    <a:gd name="connsiteX11" fmla="*/ 58487 w 61585"/>
                    <a:gd name="connsiteY11" fmla="*/ 25249 h 25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1585" h="25248">
                      <a:moveTo>
                        <a:pt x="58487" y="25249"/>
                      </a:moveTo>
                      <a:cubicBezTo>
                        <a:pt x="57628" y="25259"/>
                        <a:pt x="56798" y="24919"/>
                        <a:pt x="56192" y="24307"/>
                      </a:cubicBezTo>
                      <a:cubicBezTo>
                        <a:pt x="52366" y="20481"/>
                        <a:pt x="42420" y="18422"/>
                        <a:pt x="32650" y="16538"/>
                      </a:cubicBezTo>
                      <a:cubicBezTo>
                        <a:pt x="20879" y="14184"/>
                        <a:pt x="9109" y="11771"/>
                        <a:pt x="1281" y="5827"/>
                      </a:cubicBezTo>
                      <a:cubicBezTo>
                        <a:pt x="-125" y="4780"/>
                        <a:pt x="-420" y="2789"/>
                        <a:pt x="628" y="1380"/>
                      </a:cubicBezTo>
                      <a:cubicBezTo>
                        <a:pt x="645" y="1352"/>
                        <a:pt x="669" y="1323"/>
                        <a:pt x="692" y="1295"/>
                      </a:cubicBezTo>
                      <a:cubicBezTo>
                        <a:pt x="1764" y="-135"/>
                        <a:pt x="3794" y="-425"/>
                        <a:pt x="5224" y="648"/>
                      </a:cubicBezTo>
                      <a:cubicBezTo>
                        <a:pt x="11875" y="5709"/>
                        <a:pt x="22880" y="8004"/>
                        <a:pt x="33945" y="10182"/>
                      </a:cubicBezTo>
                      <a:cubicBezTo>
                        <a:pt x="45010" y="12360"/>
                        <a:pt x="55368" y="14478"/>
                        <a:pt x="60606" y="19716"/>
                      </a:cubicBezTo>
                      <a:cubicBezTo>
                        <a:pt x="61871" y="20930"/>
                        <a:pt x="61918" y="22942"/>
                        <a:pt x="60706" y="24210"/>
                      </a:cubicBezTo>
                      <a:cubicBezTo>
                        <a:pt x="60670" y="24243"/>
                        <a:pt x="60641" y="24275"/>
                        <a:pt x="60606" y="24307"/>
                      </a:cubicBezTo>
                      <a:cubicBezTo>
                        <a:pt x="60047" y="24881"/>
                        <a:pt x="59287" y="25219"/>
                        <a:pt x="58487" y="2524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xmlns="" id="{4D733BE1-7636-4812-B18F-BBAF30456892}"/>
                    </a:ext>
                  </a:extLst>
                </p:cNvPr>
                <p:cNvSpPr/>
                <p:nvPr/>
              </p:nvSpPr>
              <p:spPr>
                <a:xfrm>
                  <a:off x="8612258" y="2629481"/>
                  <a:ext cx="255678" cy="320265"/>
                </a:xfrm>
                <a:custGeom>
                  <a:avLst/>
                  <a:gdLst>
                    <a:gd name="connsiteX0" fmla="*/ 163611 w 255678"/>
                    <a:gd name="connsiteY0" fmla="*/ 320266 h 320265"/>
                    <a:gd name="connsiteX1" fmla="*/ 153959 w 255678"/>
                    <a:gd name="connsiteY1" fmla="*/ 319089 h 320265"/>
                    <a:gd name="connsiteX2" fmla="*/ 60793 w 255678"/>
                    <a:gd name="connsiteY2" fmla="*/ 249818 h 320265"/>
                    <a:gd name="connsiteX3" fmla="*/ 53613 w 255678"/>
                    <a:gd name="connsiteY3" fmla="*/ 230455 h 320265"/>
                    <a:gd name="connsiteX4" fmla="*/ 33897 w 255678"/>
                    <a:gd name="connsiteY4" fmla="*/ 193259 h 320265"/>
                    <a:gd name="connsiteX5" fmla="*/ 11179 w 255678"/>
                    <a:gd name="connsiteY5" fmla="*/ 136877 h 320265"/>
                    <a:gd name="connsiteX6" fmla="*/ 56 w 255678"/>
                    <a:gd name="connsiteY6" fmla="*/ 111982 h 320265"/>
                    <a:gd name="connsiteX7" fmla="*/ 52083 w 255678"/>
                    <a:gd name="connsiteY7" fmla="*/ 20464 h 320265"/>
                    <a:gd name="connsiteX8" fmla="*/ 99460 w 255678"/>
                    <a:gd name="connsiteY8" fmla="*/ 14579 h 320265"/>
                    <a:gd name="connsiteX9" fmla="*/ 125120 w 255678"/>
                    <a:gd name="connsiteY9" fmla="*/ 27527 h 320265"/>
                    <a:gd name="connsiteX10" fmla="*/ 139598 w 255678"/>
                    <a:gd name="connsiteY10" fmla="*/ 7693 h 320265"/>
                    <a:gd name="connsiteX11" fmla="*/ 185210 w 255678"/>
                    <a:gd name="connsiteY11" fmla="*/ 2279 h 320265"/>
                    <a:gd name="connsiteX12" fmla="*/ 229998 w 255678"/>
                    <a:gd name="connsiteY12" fmla="*/ 66135 h 320265"/>
                    <a:gd name="connsiteX13" fmla="*/ 251480 w 255678"/>
                    <a:gd name="connsiteY13" fmla="*/ 99211 h 320265"/>
                    <a:gd name="connsiteX14" fmla="*/ 236884 w 255678"/>
                    <a:gd name="connsiteY14" fmla="*/ 220626 h 320265"/>
                    <a:gd name="connsiteX15" fmla="*/ 229351 w 255678"/>
                    <a:gd name="connsiteY15" fmla="*/ 244168 h 320265"/>
                    <a:gd name="connsiteX16" fmla="*/ 163611 w 255678"/>
                    <a:gd name="connsiteY16" fmla="*/ 320266 h 320265"/>
                    <a:gd name="connsiteX17" fmla="*/ 81510 w 255678"/>
                    <a:gd name="connsiteY17" fmla="*/ 18816 h 320265"/>
                    <a:gd name="connsiteX18" fmla="*/ 55555 w 255678"/>
                    <a:gd name="connsiteY18" fmla="*/ 25997 h 320265"/>
                    <a:gd name="connsiteX19" fmla="*/ 6530 w 255678"/>
                    <a:gd name="connsiteY19" fmla="*/ 111923 h 320265"/>
                    <a:gd name="connsiteX20" fmla="*/ 15829 w 255678"/>
                    <a:gd name="connsiteY20" fmla="*/ 131933 h 320265"/>
                    <a:gd name="connsiteX21" fmla="*/ 17477 w 255678"/>
                    <a:gd name="connsiteY21" fmla="*/ 134405 h 320265"/>
                    <a:gd name="connsiteX22" fmla="*/ 39017 w 255678"/>
                    <a:gd name="connsiteY22" fmla="*/ 189022 h 320265"/>
                    <a:gd name="connsiteX23" fmla="*/ 59793 w 255678"/>
                    <a:gd name="connsiteY23" fmla="*/ 228159 h 320265"/>
                    <a:gd name="connsiteX24" fmla="*/ 66796 w 255678"/>
                    <a:gd name="connsiteY24" fmla="*/ 247051 h 320265"/>
                    <a:gd name="connsiteX25" fmla="*/ 155489 w 255678"/>
                    <a:gd name="connsiteY25" fmla="*/ 312556 h 320265"/>
                    <a:gd name="connsiteX26" fmla="*/ 223171 w 255678"/>
                    <a:gd name="connsiteY26" fmla="*/ 241931 h 320265"/>
                    <a:gd name="connsiteX27" fmla="*/ 230763 w 255678"/>
                    <a:gd name="connsiteY27" fmla="*/ 218390 h 320265"/>
                    <a:gd name="connsiteX28" fmla="*/ 245182 w 255678"/>
                    <a:gd name="connsiteY28" fmla="*/ 100682 h 320265"/>
                    <a:gd name="connsiteX29" fmla="*/ 224642 w 255678"/>
                    <a:gd name="connsiteY29" fmla="*/ 69960 h 320265"/>
                    <a:gd name="connsiteX30" fmla="*/ 223524 w 255678"/>
                    <a:gd name="connsiteY30" fmla="*/ 67547 h 320265"/>
                    <a:gd name="connsiteX31" fmla="*/ 183621 w 255678"/>
                    <a:gd name="connsiteY31" fmla="*/ 8694 h 320265"/>
                    <a:gd name="connsiteX32" fmla="*/ 143365 w 255678"/>
                    <a:gd name="connsiteY32" fmla="*/ 13108 h 320265"/>
                    <a:gd name="connsiteX33" fmla="*/ 129947 w 255678"/>
                    <a:gd name="connsiteY33" fmla="*/ 35178 h 320265"/>
                    <a:gd name="connsiteX34" fmla="*/ 127357 w 255678"/>
                    <a:gd name="connsiteY34" fmla="*/ 38003 h 320265"/>
                    <a:gd name="connsiteX35" fmla="*/ 123885 w 255678"/>
                    <a:gd name="connsiteY35" fmla="*/ 36414 h 320265"/>
                    <a:gd name="connsiteX36" fmla="*/ 97871 w 255678"/>
                    <a:gd name="connsiteY36" fmla="*/ 20994 h 320265"/>
                    <a:gd name="connsiteX37" fmla="*/ 81510 w 255678"/>
                    <a:gd name="connsiteY37" fmla="*/ 18816 h 320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55678" h="320265">
                      <a:moveTo>
                        <a:pt x="163611" y="320266"/>
                      </a:moveTo>
                      <a:cubicBezTo>
                        <a:pt x="160356" y="320271"/>
                        <a:pt x="157113" y="319877"/>
                        <a:pt x="153959" y="319089"/>
                      </a:cubicBezTo>
                      <a:cubicBezTo>
                        <a:pt x="118176" y="310319"/>
                        <a:pt x="72034" y="276008"/>
                        <a:pt x="60793" y="249818"/>
                      </a:cubicBezTo>
                      <a:cubicBezTo>
                        <a:pt x="57556" y="242225"/>
                        <a:pt x="55438" y="235987"/>
                        <a:pt x="53613" y="230455"/>
                      </a:cubicBezTo>
                      <a:cubicBezTo>
                        <a:pt x="49723" y="216812"/>
                        <a:pt x="43002" y="204135"/>
                        <a:pt x="33897" y="193259"/>
                      </a:cubicBezTo>
                      <a:cubicBezTo>
                        <a:pt x="21773" y="176633"/>
                        <a:pt x="13969" y="157262"/>
                        <a:pt x="11179" y="136877"/>
                      </a:cubicBezTo>
                      <a:cubicBezTo>
                        <a:pt x="3617" y="130901"/>
                        <a:pt x="-538" y="121601"/>
                        <a:pt x="56" y="111982"/>
                      </a:cubicBezTo>
                      <a:cubicBezTo>
                        <a:pt x="-591" y="81378"/>
                        <a:pt x="23598" y="38591"/>
                        <a:pt x="52083" y="20464"/>
                      </a:cubicBezTo>
                      <a:cubicBezTo>
                        <a:pt x="66408" y="12118"/>
                        <a:pt x="83528" y="9991"/>
                        <a:pt x="99460" y="14579"/>
                      </a:cubicBezTo>
                      <a:cubicBezTo>
                        <a:pt x="108965" y="16679"/>
                        <a:pt x="117787" y="21132"/>
                        <a:pt x="125120" y="27527"/>
                      </a:cubicBezTo>
                      <a:cubicBezTo>
                        <a:pt x="127757" y="19566"/>
                        <a:pt x="132818" y="12630"/>
                        <a:pt x="139598" y="7693"/>
                      </a:cubicBezTo>
                      <a:cubicBezTo>
                        <a:pt x="150781" y="-252"/>
                        <a:pt x="166142" y="-2018"/>
                        <a:pt x="185210" y="2279"/>
                      </a:cubicBezTo>
                      <a:cubicBezTo>
                        <a:pt x="206398" y="8164"/>
                        <a:pt x="228880" y="40592"/>
                        <a:pt x="229998" y="66135"/>
                      </a:cubicBezTo>
                      <a:cubicBezTo>
                        <a:pt x="240344" y="74729"/>
                        <a:pt x="247836" y="86264"/>
                        <a:pt x="251480" y="99211"/>
                      </a:cubicBezTo>
                      <a:cubicBezTo>
                        <a:pt x="262779" y="143940"/>
                        <a:pt x="249008" y="184725"/>
                        <a:pt x="236884" y="220626"/>
                      </a:cubicBezTo>
                      <a:cubicBezTo>
                        <a:pt x="234177" y="228748"/>
                        <a:pt x="231528" y="236517"/>
                        <a:pt x="229351" y="244168"/>
                      </a:cubicBezTo>
                      <a:cubicBezTo>
                        <a:pt x="218639" y="280539"/>
                        <a:pt x="195451" y="320266"/>
                        <a:pt x="163611" y="320266"/>
                      </a:cubicBezTo>
                      <a:close/>
                      <a:moveTo>
                        <a:pt x="81510" y="18816"/>
                      </a:moveTo>
                      <a:cubicBezTo>
                        <a:pt x="72352" y="18686"/>
                        <a:pt x="63348" y="21177"/>
                        <a:pt x="55555" y="25997"/>
                      </a:cubicBezTo>
                      <a:cubicBezTo>
                        <a:pt x="26893" y="44359"/>
                        <a:pt x="6000" y="86498"/>
                        <a:pt x="6530" y="111923"/>
                      </a:cubicBezTo>
                      <a:cubicBezTo>
                        <a:pt x="6024" y="119741"/>
                        <a:pt x="9526" y="127281"/>
                        <a:pt x="15829" y="131933"/>
                      </a:cubicBezTo>
                      <a:cubicBezTo>
                        <a:pt x="16759" y="132426"/>
                        <a:pt x="17383" y="133356"/>
                        <a:pt x="17477" y="134405"/>
                      </a:cubicBezTo>
                      <a:cubicBezTo>
                        <a:pt x="20019" y="154115"/>
                        <a:pt x="27423" y="172883"/>
                        <a:pt x="39017" y="189022"/>
                      </a:cubicBezTo>
                      <a:cubicBezTo>
                        <a:pt x="48575" y="200492"/>
                        <a:pt x="55649" y="213817"/>
                        <a:pt x="59793" y="228159"/>
                      </a:cubicBezTo>
                      <a:cubicBezTo>
                        <a:pt x="61558" y="233574"/>
                        <a:pt x="63618" y="239930"/>
                        <a:pt x="66796" y="247051"/>
                      </a:cubicBezTo>
                      <a:cubicBezTo>
                        <a:pt x="76213" y="269063"/>
                        <a:pt x="119000" y="303610"/>
                        <a:pt x="155489" y="312556"/>
                      </a:cubicBezTo>
                      <a:cubicBezTo>
                        <a:pt x="187741" y="320560"/>
                        <a:pt x="212165" y="279539"/>
                        <a:pt x="223171" y="241931"/>
                      </a:cubicBezTo>
                      <a:cubicBezTo>
                        <a:pt x="225348" y="234457"/>
                        <a:pt x="227997" y="226629"/>
                        <a:pt x="230763" y="218390"/>
                      </a:cubicBezTo>
                      <a:cubicBezTo>
                        <a:pt x="242534" y="183077"/>
                        <a:pt x="256011" y="143528"/>
                        <a:pt x="245182" y="100682"/>
                      </a:cubicBezTo>
                      <a:cubicBezTo>
                        <a:pt x="241674" y="88565"/>
                        <a:pt x="234500" y="77832"/>
                        <a:pt x="224642" y="69960"/>
                      </a:cubicBezTo>
                      <a:cubicBezTo>
                        <a:pt x="223942" y="69354"/>
                        <a:pt x="223536" y="68475"/>
                        <a:pt x="223524" y="67547"/>
                      </a:cubicBezTo>
                      <a:cubicBezTo>
                        <a:pt x="223524" y="44594"/>
                        <a:pt x="202396" y="13637"/>
                        <a:pt x="183621" y="8694"/>
                      </a:cubicBezTo>
                      <a:cubicBezTo>
                        <a:pt x="166554" y="4809"/>
                        <a:pt x="152958" y="6281"/>
                        <a:pt x="143365" y="13108"/>
                      </a:cubicBezTo>
                      <a:cubicBezTo>
                        <a:pt x="136191" y="18436"/>
                        <a:pt x="131377" y="26354"/>
                        <a:pt x="129947" y="35178"/>
                      </a:cubicBezTo>
                      <a:cubicBezTo>
                        <a:pt x="129776" y="36576"/>
                        <a:pt x="128734" y="37711"/>
                        <a:pt x="127357" y="38003"/>
                      </a:cubicBezTo>
                      <a:cubicBezTo>
                        <a:pt x="125980" y="38248"/>
                        <a:pt x="124597" y="37615"/>
                        <a:pt x="123885" y="36414"/>
                      </a:cubicBezTo>
                      <a:cubicBezTo>
                        <a:pt x="120471" y="30234"/>
                        <a:pt x="109995" y="24054"/>
                        <a:pt x="97871" y="20994"/>
                      </a:cubicBezTo>
                      <a:cubicBezTo>
                        <a:pt x="92527" y="19594"/>
                        <a:pt x="87030" y="18863"/>
                        <a:pt x="81510" y="1881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" name="Graphic 6">
              <a:extLst>
                <a:ext uri="{FF2B5EF4-FFF2-40B4-BE49-F238E27FC236}">
                  <a16:creationId xmlns:a16="http://schemas.microsoft.com/office/drawing/2014/main" xmlns="" id="{F233E587-489A-4663-A58F-06C673771D29}"/>
                </a:ext>
              </a:extLst>
            </p:cNvPr>
            <p:cNvGrpSpPr/>
            <p:nvPr/>
          </p:nvGrpSpPr>
          <p:grpSpPr>
            <a:xfrm>
              <a:off x="7193458" y="3193363"/>
              <a:ext cx="672775" cy="389006"/>
              <a:chOff x="6336732" y="4036306"/>
              <a:chExt cx="1035061" cy="598484"/>
            </a:xfrm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1114C33C-F70F-4E59-91F5-C34854CC7188}"/>
                  </a:ext>
                </a:extLst>
              </p:cNvPr>
              <p:cNvSpPr/>
              <p:nvPr/>
            </p:nvSpPr>
            <p:spPr>
              <a:xfrm>
                <a:off x="6862179" y="4044369"/>
                <a:ext cx="501964" cy="307746"/>
              </a:xfrm>
              <a:custGeom>
                <a:avLst/>
                <a:gdLst>
                  <a:gd name="connsiteX0" fmla="*/ 249481 w 501964"/>
                  <a:gd name="connsiteY0" fmla="*/ 307747 h 307746"/>
                  <a:gd name="connsiteX1" fmla="*/ 247421 w 501964"/>
                  <a:gd name="connsiteY1" fmla="*/ 306923 h 307746"/>
                  <a:gd name="connsiteX2" fmla="*/ 0 w 501964"/>
                  <a:gd name="connsiteY2" fmla="*/ 306981 h 307746"/>
                  <a:gd name="connsiteX3" fmla="*/ 0 w 501964"/>
                  <a:gd name="connsiteY3" fmla="*/ 301096 h 307746"/>
                  <a:gd name="connsiteX4" fmla="*/ 247304 w 501964"/>
                  <a:gd name="connsiteY4" fmla="*/ 301096 h 307746"/>
                  <a:gd name="connsiteX5" fmla="*/ 497432 w 501964"/>
                  <a:gd name="connsiteY5" fmla="*/ 0 h 307746"/>
                  <a:gd name="connsiteX6" fmla="*/ 501964 w 501964"/>
                  <a:gd name="connsiteY6" fmla="*/ 3767 h 307746"/>
                  <a:gd name="connsiteX7" fmla="*/ 249481 w 501964"/>
                  <a:gd name="connsiteY7" fmla="*/ 307747 h 30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964" h="307746">
                    <a:moveTo>
                      <a:pt x="249481" y="307747"/>
                    </a:moveTo>
                    <a:lnTo>
                      <a:pt x="247421" y="306923"/>
                    </a:lnTo>
                    <a:lnTo>
                      <a:pt x="0" y="306981"/>
                    </a:lnTo>
                    <a:lnTo>
                      <a:pt x="0" y="301096"/>
                    </a:lnTo>
                    <a:lnTo>
                      <a:pt x="247304" y="301096"/>
                    </a:lnTo>
                    <a:lnTo>
                      <a:pt x="497432" y="0"/>
                    </a:lnTo>
                    <a:lnTo>
                      <a:pt x="501964" y="3767"/>
                    </a:lnTo>
                    <a:lnTo>
                      <a:pt x="249481" y="30774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3FB082A8-68C2-44C3-A7F3-96D530825F3A}"/>
                  </a:ext>
                </a:extLst>
              </p:cNvPr>
              <p:cNvSpPr/>
              <p:nvPr/>
            </p:nvSpPr>
            <p:spPr>
              <a:xfrm>
                <a:off x="7351901" y="4036306"/>
                <a:ext cx="19892" cy="19892"/>
              </a:xfrm>
              <a:custGeom>
                <a:avLst/>
                <a:gdLst>
                  <a:gd name="connsiteX0" fmla="*/ 0 w 19892"/>
                  <a:gd name="connsiteY0" fmla="*/ 9946 h 19892"/>
                  <a:gd name="connsiteX1" fmla="*/ 9946 w 19892"/>
                  <a:gd name="connsiteY1" fmla="*/ 0 h 19892"/>
                  <a:gd name="connsiteX2" fmla="*/ 19893 w 19892"/>
                  <a:gd name="connsiteY2" fmla="*/ 9946 h 19892"/>
                  <a:gd name="connsiteX3" fmla="*/ 9946 w 19892"/>
                  <a:gd name="connsiteY3" fmla="*/ 19893 h 19892"/>
                  <a:gd name="connsiteX4" fmla="*/ 0 w 19892"/>
                  <a:gd name="connsiteY4" fmla="*/ 9946 h 1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2" h="19892">
                    <a:moveTo>
                      <a:pt x="0" y="9946"/>
                    </a:moveTo>
                    <a:cubicBezTo>
                      <a:pt x="0" y="4455"/>
                      <a:pt x="4455" y="0"/>
                      <a:pt x="9946" y="0"/>
                    </a:cubicBezTo>
                    <a:cubicBezTo>
                      <a:pt x="15437" y="0"/>
                      <a:pt x="19893" y="4455"/>
                      <a:pt x="19893" y="9946"/>
                    </a:cubicBezTo>
                    <a:cubicBezTo>
                      <a:pt x="19893" y="15437"/>
                      <a:pt x="15437" y="19893"/>
                      <a:pt x="9946" y="19893"/>
                    </a:cubicBezTo>
                    <a:cubicBezTo>
                      <a:pt x="4455" y="19893"/>
                      <a:pt x="0" y="15437"/>
                      <a:pt x="0" y="99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87676C30-57F8-43FF-99F9-821E1D931FD3}"/>
                  </a:ext>
                </a:extLst>
              </p:cNvPr>
              <p:cNvSpPr/>
              <p:nvPr/>
            </p:nvSpPr>
            <p:spPr>
              <a:xfrm>
                <a:off x="6336732" y="4037895"/>
                <a:ext cx="596895" cy="596895"/>
              </a:xfrm>
              <a:custGeom>
                <a:avLst/>
                <a:gdLst>
                  <a:gd name="connsiteX0" fmla="*/ 298507 w 596895"/>
                  <a:gd name="connsiteY0" fmla="*/ 0 h 596895"/>
                  <a:gd name="connsiteX1" fmla="*/ 0 w 596895"/>
                  <a:gd name="connsiteY1" fmla="*/ 298389 h 596895"/>
                  <a:gd name="connsiteX2" fmla="*/ 298389 w 596895"/>
                  <a:gd name="connsiteY2" fmla="*/ 596895 h 596895"/>
                  <a:gd name="connsiteX3" fmla="*/ 596895 w 596895"/>
                  <a:gd name="connsiteY3" fmla="*/ 298506 h 596895"/>
                  <a:gd name="connsiteX4" fmla="*/ 596895 w 596895"/>
                  <a:gd name="connsiteY4" fmla="*/ 298389 h 596895"/>
                  <a:gd name="connsiteX5" fmla="*/ 298507 w 596895"/>
                  <a:gd name="connsiteY5" fmla="*/ 0 h 596895"/>
                  <a:gd name="connsiteX6" fmla="*/ 298507 w 596895"/>
                  <a:gd name="connsiteY6" fmla="*/ 590304 h 596895"/>
                  <a:gd name="connsiteX7" fmla="*/ 6709 w 596895"/>
                  <a:gd name="connsiteY7" fmla="*/ 298389 h 596895"/>
                  <a:gd name="connsiteX8" fmla="*/ 298624 w 596895"/>
                  <a:gd name="connsiteY8" fmla="*/ 6592 h 596895"/>
                  <a:gd name="connsiteX9" fmla="*/ 590421 w 596895"/>
                  <a:gd name="connsiteY9" fmla="*/ 298389 h 596895"/>
                  <a:gd name="connsiteX10" fmla="*/ 298507 w 596895"/>
                  <a:gd name="connsiteY10" fmla="*/ 590304 h 59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895" h="596895">
                    <a:moveTo>
                      <a:pt x="298507" y="0"/>
                    </a:moveTo>
                    <a:cubicBezTo>
                      <a:pt x="133678" y="-35"/>
                      <a:pt x="32" y="133563"/>
                      <a:pt x="0" y="298389"/>
                    </a:cubicBezTo>
                    <a:cubicBezTo>
                      <a:pt x="-32" y="463215"/>
                      <a:pt x="133560" y="596866"/>
                      <a:pt x="298389" y="596895"/>
                    </a:cubicBezTo>
                    <a:cubicBezTo>
                      <a:pt x="463215" y="596931"/>
                      <a:pt x="596860" y="463332"/>
                      <a:pt x="596895" y="298506"/>
                    </a:cubicBezTo>
                    <a:cubicBezTo>
                      <a:pt x="596895" y="298465"/>
                      <a:pt x="596895" y="298430"/>
                      <a:pt x="596895" y="298389"/>
                    </a:cubicBezTo>
                    <a:cubicBezTo>
                      <a:pt x="596730" y="133663"/>
                      <a:pt x="463232" y="165"/>
                      <a:pt x="298507" y="0"/>
                    </a:cubicBezTo>
                    <a:close/>
                    <a:moveTo>
                      <a:pt x="298507" y="590304"/>
                    </a:moveTo>
                    <a:cubicBezTo>
                      <a:pt x="137319" y="590268"/>
                      <a:pt x="6677" y="459577"/>
                      <a:pt x="6709" y="298389"/>
                    </a:cubicBezTo>
                    <a:cubicBezTo>
                      <a:pt x="6742" y="137200"/>
                      <a:pt x="137437" y="6556"/>
                      <a:pt x="298624" y="6592"/>
                    </a:cubicBezTo>
                    <a:cubicBezTo>
                      <a:pt x="459766" y="6627"/>
                      <a:pt x="590386" y="137247"/>
                      <a:pt x="590421" y="298389"/>
                    </a:cubicBezTo>
                    <a:cubicBezTo>
                      <a:pt x="590257" y="459542"/>
                      <a:pt x="459660" y="590139"/>
                      <a:pt x="298507" y="59030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C32257B9-FBFA-4AA6-B342-6ED7966B3697}"/>
                  </a:ext>
                </a:extLst>
              </p:cNvPr>
              <p:cNvSpPr/>
              <p:nvPr/>
            </p:nvSpPr>
            <p:spPr>
              <a:xfrm>
                <a:off x="6343324" y="4044428"/>
                <a:ext cx="583829" cy="583829"/>
              </a:xfrm>
              <a:custGeom>
                <a:avLst/>
                <a:gdLst>
                  <a:gd name="connsiteX0" fmla="*/ 583830 w 583829"/>
                  <a:gd name="connsiteY0" fmla="*/ 291856 h 583829"/>
                  <a:gd name="connsiteX1" fmla="*/ 291974 w 583829"/>
                  <a:gd name="connsiteY1" fmla="*/ 583830 h 583829"/>
                  <a:gd name="connsiteX2" fmla="*/ 0 w 583829"/>
                  <a:gd name="connsiteY2" fmla="*/ 291974 h 583829"/>
                  <a:gd name="connsiteX3" fmla="*/ 291856 w 583829"/>
                  <a:gd name="connsiteY3" fmla="*/ 0 h 583829"/>
                  <a:gd name="connsiteX4" fmla="*/ 291915 w 583829"/>
                  <a:gd name="connsiteY4" fmla="*/ 0 h 583829"/>
                  <a:gd name="connsiteX5" fmla="*/ 583830 w 583829"/>
                  <a:gd name="connsiteY5" fmla="*/ 291856 h 58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3829" h="583829">
                    <a:moveTo>
                      <a:pt x="583830" y="291856"/>
                    </a:moveTo>
                    <a:cubicBezTo>
                      <a:pt x="583865" y="453074"/>
                      <a:pt x="453192" y="583794"/>
                      <a:pt x="291974" y="583830"/>
                    </a:cubicBezTo>
                    <a:cubicBezTo>
                      <a:pt x="130754" y="583865"/>
                      <a:pt x="32" y="453192"/>
                      <a:pt x="0" y="291974"/>
                    </a:cubicBezTo>
                    <a:cubicBezTo>
                      <a:pt x="-32" y="130756"/>
                      <a:pt x="130636" y="35"/>
                      <a:pt x="291856" y="0"/>
                    </a:cubicBezTo>
                    <a:cubicBezTo>
                      <a:pt x="291875" y="0"/>
                      <a:pt x="291895" y="0"/>
                      <a:pt x="291915" y="0"/>
                    </a:cubicBezTo>
                    <a:cubicBezTo>
                      <a:pt x="453033" y="194"/>
                      <a:pt x="583600" y="130738"/>
                      <a:pt x="583830" y="2918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F41270C5-877C-4535-AF11-37516154EE66}"/>
                  </a:ext>
                </a:extLst>
              </p:cNvPr>
              <p:cNvSpPr/>
              <p:nvPr/>
            </p:nvSpPr>
            <p:spPr>
              <a:xfrm>
                <a:off x="6573696" y="4104236"/>
                <a:ext cx="221188" cy="421630"/>
              </a:xfrm>
              <a:custGeom>
                <a:avLst/>
                <a:gdLst>
                  <a:gd name="connsiteX0" fmla="*/ 220212 w 221188"/>
                  <a:gd name="connsiteY0" fmla="*/ 104040 h 421630"/>
                  <a:gd name="connsiteX1" fmla="*/ 218446 w 221188"/>
                  <a:gd name="connsiteY1" fmla="*/ 104040 h 421630"/>
                  <a:gd name="connsiteX2" fmla="*/ 215033 w 221188"/>
                  <a:gd name="connsiteY2" fmla="*/ 112986 h 421630"/>
                  <a:gd name="connsiteX3" fmla="*/ 205969 w 221188"/>
                  <a:gd name="connsiteY3" fmla="*/ 120931 h 421630"/>
                  <a:gd name="connsiteX4" fmla="*/ 194552 w 221188"/>
                  <a:gd name="connsiteY4" fmla="*/ 128406 h 421630"/>
                  <a:gd name="connsiteX5" fmla="*/ 200437 w 221188"/>
                  <a:gd name="connsiteY5" fmla="*/ 116635 h 421630"/>
                  <a:gd name="connsiteX6" fmla="*/ 204851 w 221188"/>
                  <a:gd name="connsiteY6" fmla="*/ 71553 h 421630"/>
                  <a:gd name="connsiteX7" fmla="*/ 210737 w 221188"/>
                  <a:gd name="connsiteY7" fmla="*/ 22528 h 421630"/>
                  <a:gd name="connsiteX8" fmla="*/ 209501 w 221188"/>
                  <a:gd name="connsiteY8" fmla="*/ 20762 h 421630"/>
                  <a:gd name="connsiteX9" fmla="*/ 197730 w 221188"/>
                  <a:gd name="connsiteY9" fmla="*/ 63667 h 421630"/>
                  <a:gd name="connsiteX10" fmla="*/ 188666 w 221188"/>
                  <a:gd name="connsiteY10" fmla="*/ 115281 h 421630"/>
                  <a:gd name="connsiteX11" fmla="*/ 170245 w 221188"/>
                  <a:gd name="connsiteY11" fmla="*/ 145120 h 421630"/>
                  <a:gd name="connsiteX12" fmla="*/ 163124 w 221188"/>
                  <a:gd name="connsiteY12" fmla="*/ 31179 h 421630"/>
                  <a:gd name="connsiteX13" fmla="*/ 147351 w 221188"/>
                  <a:gd name="connsiteY13" fmla="*/ 9168 h 421630"/>
                  <a:gd name="connsiteX14" fmla="*/ 70841 w 221188"/>
                  <a:gd name="connsiteY14" fmla="*/ 9168 h 421630"/>
                  <a:gd name="connsiteX15" fmla="*/ 55068 w 221188"/>
                  <a:gd name="connsiteY15" fmla="*/ 31179 h 421630"/>
                  <a:gd name="connsiteX16" fmla="*/ 55068 w 221188"/>
                  <a:gd name="connsiteY16" fmla="*/ 31179 h 421630"/>
                  <a:gd name="connsiteX17" fmla="*/ 66074 w 221188"/>
                  <a:gd name="connsiteY17" fmla="*/ 173723 h 421630"/>
                  <a:gd name="connsiteX18" fmla="*/ 86025 w 221188"/>
                  <a:gd name="connsiteY18" fmla="*/ 298964 h 421630"/>
                  <a:gd name="connsiteX19" fmla="*/ 55539 w 221188"/>
                  <a:gd name="connsiteY19" fmla="*/ 271715 h 421630"/>
                  <a:gd name="connsiteX20" fmla="*/ 52832 w 221188"/>
                  <a:gd name="connsiteY20" fmla="*/ 269243 h 421630"/>
                  <a:gd name="connsiteX21" fmla="*/ 35764 w 221188"/>
                  <a:gd name="connsiteY21" fmla="*/ 252293 h 421630"/>
                  <a:gd name="connsiteX22" fmla="*/ 34705 w 221188"/>
                  <a:gd name="connsiteY22" fmla="*/ 251175 h 421630"/>
                  <a:gd name="connsiteX23" fmla="*/ 30997 w 221188"/>
                  <a:gd name="connsiteY23" fmla="*/ 246054 h 421630"/>
                  <a:gd name="connsiteX24" fmla="*/ 25877 w 221188"/>
                  <a:gd name="connsiteY24" fmla="*/ 234284 h 421630"/>
                  <a:gd name="connsiteX25" fmla="*/ 22993 w 221188"/>
                  <a:gd name="connsiteY25" fmla="*/ 220571 h 421630"/>
                  <a:gd name="connsiteX26" fmla="*/ 14871 w 221188"/>
                  <a:gd name="connsiteY26" fmla="*/ 194969 h 421630"/>
                  <a:gd name="connsiteX27" fmla="*/ 7338 w 221188"/>
                  <a:gd name="connsiteY27" fmla="*/ 184023 h 421630"/>
                  <a:gd name="connsiteX28" fmla="*/ 864 w 221188"/>
                  <a:gd name="connsiteY28" fmla="*/ 177490 h 421630"/>
                  <a:gd name="connsiteX29" fmla="*/ 217 w 221188"/>
                  <a:gd name="connsiteY29" fmla="*/ 179196 h 421630"/>
                  <a:gd name="connsiteX30" fmla="*/ 12517 w 221188"/>
                  <a:gd name="connsiteY30" fmla="*/ 203739 h 421630"/>
                  <a:gd name="connsiteX31" fmla="*/ 13164 w 221188"/>
                  <a:gd name="connsiteY31" fmla="*/ 220276 h 421630"/>
                  <a:gd name="connsiteX32" fmla="*/ 14459 w 221188"/>
                  <a:gd name="connsiteY32" fmla="*/ 233283 h 421630"/>
                  <a:gd name="connsiteX33" fmla="*/ 16107 w 221188"/>
                  <a:gd name="connsiteY33" fmla="*/ 239169 h 421630"/>
                  <a:gd name="connsiteX34" fmla="*/ 32998 w 221188"/>
                  <a:gd name="connsiteY34" fmla="*/ 263828 h 421630"/>
                  <a:gd name="connsiteX35" fmla="*/ 42415 w 221188"/>
                  <a:gd name="connsiteY35" fmla="*/ 272892 h 421630"/>
                  <a:gd name="connsiteX36" fmla="*/ 52832 w 221188"/>
                  <a:gd name="connsiteY36" fmla="*/ 281602 h 421630"/>
                  <a:gd name="connsiteX37" fmla="*/ 58011 w 221188"/>
                  <a:gd name="connsiteY37" fmla="*/ 285663 h 421630"/>
                  <a:gd name="connsiteX38" fmla="*/ 56363 w 221188"/>
                  <a:gd name="connsiteY38" fmla="*/ 284957 h 421630"/>
                  <a:gd name="connsiteX39" fmla="*/ 54068 w 221188"/>
                  <a:gd name="connsiteY39" fmla="*/ 284133 h 421630"/>
                  <a:gd name="connsiteX40" fmla="*/ 51302 w 221188"/>
                  <a:gd name="connsiteY40" fmla="*/ 283427 h 421630"/>
                  <a:gd name="connsiteX41" fmla="*/ 27760 w 221188"/>
                  <a:gd name="connsiteY41" fmla="*/ 280661 h 421630"/>
                  <a:gd name="connsiteX42" fmla="*/ 9045 w 221188"/>
                  <a:gd name="connsiteY42" fmla="*/ 273068 h 421630"/>
                  <a:gd name="connsiteX43" fmla="*/ 9045 w 221188"/>
                  <a:gd name="connsiteY43" fmla="*/ 273068 h 421630"/>
                  <a:gd name="connsiteX44" fmla="*/ 9045 w 221188"/>
                  <a:gd name="connsiteY44" fmla="*/ 273068 h 421630"/>
                  <a:gd name="connsiteX45" fmla="*/ 9045 w 221188"/>
                  <a:gd name="connsiteY45" fmla="*/ 273068 h 421630"/>
                  <a:gd name="connsiteX46" fmla="*/ 9045 w 221188"/>
                  <a:gd name="connsiteY46" fmla="*/ 273421 h 421630"/>
                  <a:gd name="connsiteX47" fmla="*/ 33704 w 221188"/>
                  <a:gd name="connsiteY47" fmla="*/ 286840 h 421630"/>
                  <a:gd name="connsiteX48" fmla="*/ 51007 w 221188"/>
                  <a:gd name="connsiteY48" fmla="*/ 290489 h 421630"/>
                  <a:gd name="connsiteX49" fmla="*/ 61836 w 221188"/>
                  <a:gd name="connsiteY49" fmla="*/ 294491 h 421630"/>
                  <a:gd name="connsiteX50" fmla="*/ 69899 w 221188"/>
                  <a:gd name="connsiteY50" fmla="*/ 299317 h 421630"/>
                  <a:gd name="connsiteX51" fmla="*/ 77315 w 221188"/>
                  <a:gd name="connsiteY51" fmla="*/ 305673 h 421630"/>
                  <a:gd name="connsiteX52" fmla="*/ 78669 w 221188"/>
                  <a:gd name="connsiteY52" fmla="*/ 307145 h 421630"/>
                  <a:gd name="connsiteX53" fmla="*/ 80493 w 221188"/>
                  <a:gd name="connsiteY53" fmla="*/ 309146 h 421630"/>
                  <a:gd name="connsiteX54" fmla="*/ 81023 w 221188"/>
                  <a:gd name="connsiteY54" fmla="*/ 309852 h 421630"/>
                  <a:gd name="connsiteX55" fmla="*/ 89498 w 221188"/>
                  <a:gd name="connsiteY55" fmla="*/ 329450 h 421630"/>
                  <a:gd name="connsiteX56" fmla="*/ 92558 w 221188"/>
                  <a:gd name="connsiteY56" fmla="*/ 390482 h 421630"/>
                  <a:gd name="connsiteX57" fmla="*/ 108390 w 221188"/>
                  <a:gd name="connsiteY57" fmla="*/ 412493 h 421630"/>
                  <a:gd name="connsiteX58" fmla="*/ 184547 w 221188"/>
                  <a:gd name="connsiteY58" fmla="*/ 412493 h 421630"/>
                  <a:gd name="connsiteX59" fmla="*/ 194434 w 221188"/>
                  <a:gd name="connsiteY59" fmla="*/ 405136 h 421630"/>
                  <a:gd name="connsiteX60" fmla="*/ 199554 w 221188"/>
                  <a:gd name="connsiteY60" fmla="*/ 396661 h 421630"/>
                  <a:gd name="connsiteX61" fmla="*/ 200555 w 221188"/>
                  <a:gd name="connsiteY61" fmla="*/ 390776 h 421630"/>
                  <a:gd name="connsiteX62" fmla="*/ 173188 w 221188"/>
                  <a:gd name="connsiteY62" fmla="*/ 169957 h 421630"/>
                  <a:gd name="connsiteX63" fmla="*/ 177484 w 221188"/>
                  <a:gd name="connsiteY63" fmla="*/ 158186 h 421630"/>
                  <a:gd name="connsiteX64" fmla="*/ 182369 w 221188"/>
                  <a:gd name="connsiteY64" fmla="*/ 151653 h 421630"/>
                  <a:gd name="connsiteX65" fmla="*/ 199260 w 221188"/>
                  <a:gd name="connsiteY65" fmla="*/ 137881 h 421630"/>
                  <a:gd name="connsiteX66" fmla="*/ 215268 w 221188"/>
                  <a:gd name="connsiteY66" fmla="*/ 124227 h 421630"/>
                  <a:gd name="connsiteX67" fmla="*/ 220212 w 221188"/>
                  <a:gd name="connsiteY67" fmla="*/ 104040 h 42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21188" h="421630">
                    <a:moveTo>
                      <a:pt x="220212" y="104040"/>
                    </a:moveTo>
                    <a:cubicBezTo>
                      <a:pt x="219800" y="103157"/>
                      <a:pt x="218917" y="102981"/>
                      <a:pt x="218446" y="104040"/>
                    </a:cubicBezTo>
                    <a:cubicBezTo>
                      <a:pt x="217511" y="107095"/>
                      <a:pt x="216369" y="110085"/>
                      <a:pt x="215033" y="112986"/>
                    </a:cubicBezTo>
                    <a:cubicBezTo>
                      <a:pt x="212592" y="116229"/>
                      <a:pt x="209507" y="118936"/>
                      <a:pt x="205969" y="120931"/>
                    </a:cubicBezTo>
                    <a:cubicBezTo>
                      <a:pt x="202203" y="123462"/>
                      <a:pt x="198377" y="125934"/>
                      <a:pt x="194552" y="128406"/>
                    </a:cubicBezTo>
                    <a:cubicBezTo>
                      <a:pt x="196756" y="124610"/>
                      <a:pt x="198722" y="120678"/>
                      <a:pt x="200437" y="116635"/>
                    </a:cubicBezTo>
                    <a:cubicBezTo>
                      <a:pt x="205077" y="102086"/>
                      <a:pt x="206582" y="86726"/>
                      <a:pt x="204851" y="71553"/>
                    </a:cubicBezTo>
                    <a:cubicBezTo>
                      <a:pt x="204027" y="54603"/>
                      <a:pt x="201673" y="37830"/>
                      <a:pt x="210737" y="22528"/>
                    </a:cubicBezTo>
                    <a:cubicBezTo>
                      <a:pt x="211207" y="21645"/>
                      <a:pt x="210325" y="19467"/>
                      <a:pt x="209501" y="20762"/>
                    </a:cubicBezTo>
                    <a:cubicBezTo>
                      <a:pt x="201979" y="33822"/>
                      <a:pt x="197926" y="48594"/>
                      <a:pt x="197730" y="63667"/>
                    </a:cubicBezTo>
                    <a:cubicBezTo>
                      <a:pt x="196965" y="81794"/>
                      <a:pt x="197730" y="98979"/>
                      <a:pt x="188666" y="115281"/>
                    </a:cubicBezTo>
                    <a:cubicBezTo>
                      <a:pt x="183899" y="124286"/>
                      <a:pt x="176543" y="134468"/>
                      <a:pt x="170245" y="145120"/>
                    </a:cubicBezTo>
                    <a:cubicBezTo>
                      <a:pt x="165549" y="107318"/>
                      <a:pt x="163170" y="69269"/>
                      <a:pt x="163124" y="31179"/>
                    </a:cubicBezTo>
                    <a:cubicBezTo>
                      <a:pt x="163124" y="23234"/>
                      <a:pt x="157886" y="15230"/>
                      <a:pt x="147351" y="9168"/>
                    </a:cubicBezTo>
                    <a:cubicBezTo>
                      <a:pt x="123312" y="-3056"/>
                      <a:pt x="94879" y="-3056"/>
                      <a:pt x="70841" y="9168"/>
                    </a:cubicBezTo>
                    <a:cubicBezTo>
                      <a:pt x="60306" y="15053"/>
                      <a:pt x="55068" y="23234"/>
                      <a:pt x="55068" y="31179"/>
                    </a:cubicBezTo>
                    <a:lnTo>
                      <a:pt x="55068" y="31179"/>
                    </a:lnTo>
                    <a:cubicBezTo>
                      <a:pt x="55201" y="78904"/>
                      <a:pt x="58880" y="126546"/>
                      <a:pt x="66074" y="173723"/>
                    </a:cubicBezTo>
                    <a:cubicBezTo>
                      <a:pt x="72548" y="217981"/>
                      <a:pt x="80493" y="258178"/>
                      <a:pt x="86025" y="298964"/>
                    </a:cubicBezTo>
                    <a:cubicBezTo>
                      <a:pt x="76594" y="289094"/>
                      <a:pt x="66401" y="279984"/>
                      <a:pt x="55539" y="271715"/>
                    </a:cubicBezTo>
                    <a:lnTo>
                      <a:pt x="52832" y="269243"/>
                    </a:lnTo>
                    <a:cubicBezTo>
                      <a:pt x="46796" y="263952"/>
                      <a:pt x="41096" y="258290"/>
                      <a:pt x="35764" y="252293"/>
                    </a:cubicBezTo>
                    <a:lnTo>
                      <a:pt x="34705" y="251175"/>
                    </a:lnTo>
                    <a:cubicBezTo>
                      <a:pt x="33336" y="249568"/>
                      <a:pt x="32096" y="247855"/>
                      <a:pt x="30997" y="246054"/>
                    </a:cubicBezTo>
                    <a:cubicBezTo>
                      <a:pt x="28782" y="242370"/>
                      <a:pt x="27060" y="238415"/>
                      <a:pt x="25877" y="234284"/>
                    </a:cubicBezTo>
                    <a:cubicBezTo>
                      <a:pt x="24593" y="229787"/>
                      <a:pt x="23630" y="225203"/>
                      <a:pt x="22993" y="220571"/>
                    </a:cubicBezTo>
                    <a:cubicBezTo>
                      <a:pt x="21729" y="211643"/>
                      <a:pt x="18983" y="202991"/>
                      <a:pt x="14871" y="194969"/>
                    </a:cubicBezTo>
                    <a:cubicBezTo>
                      <a:pt x="12778" y="191050"/>
                      <a:pt x="10251" y="187377"/>
                      <a:pt x="7338" y="184023"/>
                    </a:cubicBezTo>
                    <a:cubicBezTo>
                      <a:pt x="5346" y="181686"/>
                      <a:pt x="3182" y="179503"/>
                      <a:pt x="864" y="177490"/>
                    </a:cubicBezTo>
                    <a:cubicBezTo>
                      <a:pt x="217" y="176960"/>
                      <a:pt x="-313" y="178667"/>
                      <a:pt x="217" y="179196"/>
                    </a:cubicBezTo>
                    <a:cubicBezTo>
                      <a:pt x="7167" y="185606"/>
                      <a:pt x="11541" y="194334"/>
                      <a:pt x="12517" y="203739"/>
                    </a:cubicBezTo>
                    <a:cubicBezTo>
                      <a:pt x="13047" y="209212"/>
                      <a:pt x="12988" y="214744"/>
                      <a:pt x="13164" y="220276"/>
                    </a:cubicBezTo>
                    <a:cubicBezTo>
                      <a:pt x="13243" y="224638"/>
                      <a:pt x="13676" y="228987"/>
                      <a:pt x="14459" y="233283"/>
                    </a:cubicBezTo>
                    <a:cubicBezTo>
                      <a:pt x="14864" y="235284"/>
                      <a:pt x="15415" y="237250"/>
                      <a:pt x="16107" y="239169"/>
                    </a:cubicBezTo>
                    <a:cubicBezTo>
                      <a:pt x="19852" y="248532"/>
                      <a:pt x="25620" y="256954"/>
                      <a:pt x="32998" y="263828"/>
                    </a:cubicBezTo>
                    <a:cubicBezTo>
                      <a:pt x="36059" y="266948"/>
                      <a:pt x="39237" y="269714"/>
                      <a:pt x="42415" y="272892"/>
                    </a:cubicBezTo>
                    <a:cubicBezTo>
                      <a:pt x="45593" y="276070"/>
                      <a:pt x="49242" y="278777"/>
                      <a:pt x="52832" y="281602"/>
                    </a:cubicBezTo>
                    <a:cubicBezTo>
                      <a:pt x="54539" y="282956"/>
                      <a:pt x="56304" y="284251"/>
                      <a:pt x="58011" y="285663"/>
                    </a:cubicBezTo>
                    <a:lnTo>
                      <a:pt x="56363" y="284957"/>
                    </a:lnTo>
                    <a:lnTo>
                      <a:pt x="54068" y="284133"/>
                    </a:lnTo>
                    <a:cubicBezTo>
                      <a:pt x="53161" y="283844"/>
                      <a:pt x="52237" y="283609"/>
                      <a:pt x="51302" y="283427"/>
                    </a:cubicBezTo>
                    <a:cubicBezTo>
                      <a:pt x="43709" y="281720"/>
                      <a:pt x="35529" y="281779"/>
                      <a:pt x="27760" y="280661"/>
                    </a:cubicBezTo>
                    <a:cubicBezTo>
                      <a:pt x="20905" y="280048"/>
                      <a:pt x="14387" y="277406"/>
                      <a:pt x="9045" y="273068"/>
                    </a:cubicBezTo>
                    <a:cubicBezTo>
                      <a:pt x="9045" y="273068"/>
                      <a:pt x="9045" y="273068"/>
                      <a:pt x="9045" y="273068"/>
                    </a:cubicBezTo>
                    <a:lnTo>
                      <a:pt x="9045" y="273068"/>
                    </a:lnTo>
                    <a:lnTo>
                      <a:pt x="9045" y="273068"/>
                    </a:lnTo>
                    <a:cubicBezTo>
                      <a:pt x="8982" y="273180"/>
                      <a:pt x="8982" y="273310"/>
                      <a:pt x="9045" y="273421"/>
                    </a:cubicBezTo>
                    <a:cubicBezTo>
                      <a:pt x="15569" y="280478"/>
                      <a:pt x="24234" y="285192"/>
                      <a:pt x="33704" y="286840"/>
                    </a:cubicBezTo>
                    <a:cubicBezTo>
                      <a:pt x="39590" y="288135"/>
                      <a:pt x="45475" y="289077"/>
                      <a:pt x="51007" y="290489"/>
                    </a:cubicBezTo>
                    <a:cubicBezTo>
                      <a:pt x="54749" y="291437"/>
                      <a:pt x="58379" y="292778"/>
                      <a:pt x="61836" y="294491"/>
                    </a:cubicBezTo>
                    <a:cubicBezTo>
                      <a:pt x="64649" y="295880"/>
                      <a:pt x="67346" y="297493"/>
                      <a:pt x="69899" y="299317"/>
                    </a:cubicBezTo>
                    <a:cubicBezTo>
                      <a:pt x="72557" y="301206"/>
                      <a:pt x="75039" y="303337"/>
                      <a:pt x="77315" y="305673"/>
                    </a:cubicBezTo>
                    <a:cubicBezTo>
                      <a:pt x="77796" y="306132"/>
                      <a:pt x="78248" y="306627"/>
                      <a:pt x="78669" y="307145"/>
                    </a:cubicBezTo>
                    <a:cubicBezTo>
                      <a:pt x="79316" y="307792"/>
                      <a:pt x="79905" y="308498"/>
                      <a:pt x="80493" y="309146"/>
                    </a:cubicBezTo>
                    <a:lnTo>
                      <a:pt x="81023" y="309852"/>
                    </a:lnTo>
                    <a:cubicBezTo>
                      <a:pt x="84490" y="316090"/>
                      <a:pt x="87329" y="322653"/>
                      <a:pt x="89498" y="329450"/>
                    </a:cubicBezTo>
                    <a:cubicBezTo>
                      <a:pt x="91549" y="349731"/>
                      <a:pt x="92570" y="370101"/>
                      <a:pt x="92558" y="390482"/>
                    </a:cubicBezTo>
                    <a:cubicBezTo>
                      <a:pt x="92558" y="398486"/>
                      <a:pt x="97855" y="406431"/>
                      <a:pt x="108390" y="412493"/>
                    </a:cubicBezTo>
                    <a:cubicBezTo>
                      <a:pt x="132314" y="424676"/>
                      <a:pt x="160622" y="424676"/>
                      <a:pt x="184547" y="412493"/>
                    </a:cubicBezTo>
                    <a:cubicBezTo>
                      <a:pt x="188214" y="410586"/>
                      <a:pt x="191553" y="408103"/>
                      <a:pt x="194434" y="405136"/>
                    </a:cubicBezTo>
                    <a:cubicBezTo>
                      <a:pt x="196693" y="402682"/>
                      <a:pt x="198435" y="399804"/>
                      <a:pt x="199554" y="396661"/>
                    </a:cubicBezTo>
                    <a:cubicBezTo>
                      <a:pt x="200199" y="394766"/>
                      <a:pt x="200537" y="392777"/>
                      <a:pt x="200555" y="390776"/>
                    </a:cubicBezTo>
                    <a:cubicBezTo>
                      <a:pt x="200555" y="313207"/>
                      <a:pt x="184370" y="248114"/>
                      <a:pt x="173188" y="169957"/>
                    </a:cubicBezTo>
                    <a:cubicBezTo>
                      <a:pt x="174280" y="165919"/>
                      <a:pt x="175717" y="161982"/>
                      <a:pt x="177484" y="158186"/>
                    </a:cubicBezTo>
                    <a:cubicBezTo>
                      <a:pt x="178925" y="155873"/>
                      <a:pt x="180560" y="153689"/>
                      <a:pt x="182369" y="151653"/>
                    </a:cubicBezTo>
                    <a:cubicBezTo>
                      <a:pt x="187465" y="146445"/>
                      <a:pt x="193131" y="141824"/>
                      <a:pt x="199260" y="137881"/>
                    </a:cubicBezTo>
                    <a:cubicBezTo>
                      <a:pt x="205387" y="134350"/>
                      <a:pt x="210814" y="129718"/>
                      <a:pt x="215268" y="124227"/>
                    </a:cubicBezTo>
                    <a:cubicBezTo>
                      <a:pt x="219035" y="118401"/>
                      <a:pt x="223096" y="110867"/>
                      <a:pt x="220212" y="1040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B3AFDA78-16E4-4D00-870E-20EC79212660}"/>
                  </a:ext>
                </a:extLst>
              </p:cNvPr>
              <p:cNvSpPr/>
              <p:nvPr/>
            </p:nvSpPr>
            <p:spPr>
              <a:xfrm>
                <a:off x="6573638" y="4135592"/>
                <a:ext cx="200613" cy="390349"/>
              </a:xfrm>
              <a:custGeom>
                <a:avLst/>
                <a:gdLst>
                  <a:gd name="connsiteX0" fmla="*/ 200614 w 200613"/>
                  <a:gd name="connsiteY0" fmla="*/ 359185 h 390349"/>
                  <a:gd name="connsiteX1" fmla="*/ 184841 w 200613"/>
                  <a:gd name="connsiteY1" fmla="*/ 381137 h 390349"/>
                  <a:gd name="connsiteX2" fmla="*/ 108331 w 200613"/>
                  <a:gd name="connsiteY2" fmla="*/ 381137 h 390349"/>
                  <a:gd name="connsiteX3" fmla="*/ 92558 w 200613"/>
                  <a:gd name="connsiteY3" fmla="*/ 359185 h 390349"/>
                  <a:gd name="connsiteX4" fmla="*/ 89380 w 200613"/>
                  <a:gd name="connsiteY4" fmla="*/ 298095 h 390349"/>
                  <a:gd name="connsiteX5" fmla="*/ 80846 w 200613"/>
                  <a:gd name="connsiteY5" fmla="*/ 278496 h 390349"/>
                  <a:gd name="connsiteX6" fmla="*/ 80375 w 200613"/>
                  <a:gd name="connsiteY6" fmla="*/ 277790 h 390349"/>
                  <a:gd name="connsiteX7" fmla="*/ 77138 w 200613"/>
                  <a:gd name="connsiteY7" fmla="*/ 274318 h 390349"/>
                  <a:gd name="connsiteX8" fmla="*/ 70017 w 200613"/>
                  <a:gd name="connsiteY8" fmla="*/ 267844 h 390349"/>
                  <a:gd name="connsiteX9" fmla="*/ 51184 w 200613"/>
                  <a:gd name="connsiteY9" fmla="*/ 259016 h 390349"/>
                  <a:gd name="connsiteX10" fmla="*/ 8633 w 200613"/>
                  <a:gd name="connsiteY10" fmla="*/ 242713 h 390349"/>
                  <a:gd name="connsiteX11" fmla="*/ 8986 w 200613"/>
                  <a:gd name="connsiteY11" fmla="*/ 242125 h 390349"/>
                  <a:gd name="connsiteX12" fmla="*/ 54068 w 200613"/>
                  <a:gd name="connsiteY12" fmla="*/ 253189 h 390349"/>
                  <a:gd name="connsiteX13" fmla="*/ 58070 w 200613"/>
                  <a:gd name="connsiteY13" fmla="*/ 254719 h 390349"/>
                  <a:gd name="connsiteX14" fmla="*/ 42415 w 200613"/>
                  <a:gd name="connsiteY14" fmla="*/ 241948 h 390349"/>
                  <a:gd name="connsiteX15" fmla="*/ 14459 w 200613"/>
                  <a:gd name="connsiteY15" fmla="*/ 202163 h 390349"/>
                  <a:gd name="connsiteX16" fmla="*/ 12517 w 200613"/>
                  <a:gd name="connsiteY16" fmla="*/ 172736 h 390349"/>
                  <a:gd name="connsiteX17" fmla="*/ 217 w 200613"/>
                  <a:gd name="connsiteY17" fmla="*/ 148135 h 390349"/>
                  <a:gd name="connsiteX18" fmla="*/ 864 w 200613"/>
                  <a:gd name="connsiteY18" fmla="*/ 146428 h 390349"/>
                  <a:gd name="connsiteX19" fmla="*/ 22993 w 200613"/>
                  <a:gd name="connsiteY19" fmla="*/ 189509 h 390349"/>
                  <a:gd name="connsiteX20" fmla="*/ 34764 w 200613"/>
                  <a:gd name="connsiteY20" fmla="*/ 219878 h 390349"/>
                  <a:gd name="connsiteX21" fmla="*/ 55598 w 200613"/>
                  <a:gd name="connsiteY21" fmla="*/ 240418 h 390349"/>
                  <a:gd name="connsiteX22" fmla="*/ 86084 w 200613"/>
                  <a:gd name="connsiteY22" fmla="*/ 267844 h 390349"/>
                  <a:gd name="connsiteX23" fmla="*/ 55068 w 200613"/>
                  <a:gd name="connsiteY23" fmla="*/ 0 h 390349"/>
                  <a:gd name="connsiteX24" fmla="*/ 67428 w 200613"/>
                  <a:gd name="connsiteY24" fmla="*/ 19834 h 390349"/>
                  <a:gd name="connsiteX25" fmla="*/ 92205 w 200613"/>
                  <a:gd name="connsiteY25" fmla="*/ 189215 h 390349"/>
                  <a:gd name="connsiteX26" fmla="*/ 110626 w 200613"/>
                  <a:gd name="connsiteY26" fmla="*/ 310983 h 390349"/>
                  <a:gd name="connsiteX27" fmla="*/ 142760 w 200613"/>
                  <a:gd name="connsiteY27" fmla="*/ 376194 h 390349"/>
                  <a:gd name="connsiteX28" fmla="*/ 200614 w 200613"/>
                  <a:gd name="connsiteY28" fmla="*/ 359185 h 39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613" h="390349">
                    <a:moveTo>
                      <a:pt x="200614" y="359185"/>
                    </a:moveTo>
                    <a:cubicBezTo>
                      <a:pt x="200614" y="367130"/>
                      <a:pt x="195376" y="375075"/>
                      <a:pt x="184841" y="381137"/>
                    </a:cubicBezTo>
                    <a:cubicBezTo>
                      <a:pt x="160816" y="393420"/>
                      <a:pt x="132356" y="393420"/>
                      <a:pt x="108331" y="381137"/>
                    </a:cubicBezTo>
                    <a:cubicBezTo>
                      <a:pt x="97796" y="375252"/>
                      <a:pt x="92558" y="367130"/>
                      <a:pt x="92558" y="359185"/>
                    </a:cubicBezTo>
                    <a:cubicBezTo>
                      <a:pt x="92558" y="338056"/>
                      <a:pt x="91322" y="317987"/>
                      <a:pt x="89380" y="298095"/>
                    </a:cubicBezTo>
                    <a:cubicBezTo>
                      <a:pt x="87180" y="291297"/>
                      <a:pt x="84322" y="284735"/>
                      <a:pt x="80846" y="278496"/>
                    </a:cubicBezTo>
                    <a:cubicBezTo>
                      <a:pt x="80846" y="278496"/>
                      <a:pt x="80493" y="278025"/>
                      <a:pt x="80375" y="277790"/>
                    </a:cubicBezTo>
                    <a:cubicBezTo>
                      <a:pt x="79257" y="276672"/>
                      <a:pt x="78257" y="275377"/>
                      <a:pt x="77138" y="274318"/>
                    </a:cubicBezTo>
                    <a:cubicBezTo>
                      <a:pt x="74961" y="271952"/>
                      <a:pt x="72578" y="269786"/>
                      <a:pt x="70017" y="267844"/>
                    </a:cubicBezTo>
                    <a:cubicBezTo>
                      <a:pt x="64348" y="263747"/>
                      <a:pt x="57960" y="260752"/>
                      <a:pt x="51184" y="259016"/>
                    </a:cubicBezTo>
                    <a:cubicBezTo>
                      <a:pt x="36412" y="255308"/>
                      <a:pt x="19403" y="255014"/>
                      <a:pt x="8633" y="242713"/>
                    </a:cubicBezTo>
                    <a:cubicBezTo>
                      <a:pt x="8633" y="242713"/>
                      <a:pt x="8633" y="241889"/>
                      <a:pt x="8986" y="242125"/>
                    </a:cubicBezTo>
                    <a:cubicBezTo>
                      <a:pt x="21463" y="253013"/>
                      <a:pt x="39295" y="248834"/>
                      <a:pt x="54068" y="253189"/>
                    </a:cubicBezTo>
                    <a:cubicBezTo>
                      <a:pt x="55480" y="253601"/>
                      <a:pt x="56716" y="254248"/>
                      <a:pt x="58070" y="254719"/>
                    </a:cubicBezTo>
                    <a:cubicBezTo>
                      <a:pt x="52714" y="250541"/>
                      <a:pt x="47241" y="246421"/>
                      <a:pt x="42415" y="241948"/>
                    </a:cubicBezTo>
                    <a:cubicBezTo>
                      <a:pt x="30644" y="230825"/>
                      <a:pt x="17814" y="218877"/>
                      <a:pt x="14459" y="202163"/>
                    </a:cubicBezTo>
                    <a:cubicBezTo>
                      <a:pt x="12517" y="192511"/>
                      <a:pt x="13517" y="182447"/>
                      <a:pt x="12517" y="172736"/>
                    </a:cubicBezTo>
                    <a:cubicBezTo>
                      <a:pt x="11581" y="163302"/>
                      <a:pt x="7202" y="154544"/>
                      <a:pt x="217" y="148135"/>
                    </a:cubicBezTo>
                    <a:cubicBezTo>
                      <a:pt x="-313" y="147605"/>
                      <a:pt x="217" y="145899"/>
                      <a:pt x="864" y="146428"/>
                    </a:cubicBezTo>
                    <a:cubicBezTo>
                      <a:pt x="13356" y="157528"/>
                      <a:pt x="21249" y="172889"/>
                      <a:pt x="22993" y="189509"/>
                    </a:cubicBezTo>
                    <a:cubicBezTo>
                      <a:pt x="23864" y="200568"/>
                      <a:pt x="27957" y="211120"/>
                      <a:pt x="34764" y="219878"/>
                    </a:cubicBezTo>
                    <a:cubicBezTo>
                      <a:pt x="41188" y="227235"/>
                      <a:pt x="48152" y="234097"/>
                      <a:pt x="55598" y="240418"/>
                    </a:cubicBezTo>
                    <a:cubicBezTo>
                      <a:pt x="66476" y="248734"/>
                      <a:pt x="76671" y="257903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99" y="229324"/>
                      <a:pt x="107355" y="270010"/>
                      <a:pt x="110626" y="310983"/>
                    </a:cubicBezTo>
                    <a:cubicBezTo>
                      <a:pt x="114628" y="349945"/>
                      <a:pt x="118866" y="372427"/>
                      <a:pt x="142760" y="376194"/>
                    </a:cubicBezTo>
                    <a:cubicBezTo>
                      <a:pt x="166655" y="379960"/>
                      <a:pt x="191315" y="375370"/>
                      <a:pt x="200614" y="35918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3B08D254-15FD-4A09-AD61-0C09C0B7D4A3}"/>
                  </a:ext>
                </a:extLst>
              </p:cNvPr>
              <p:cNvSpPr/>
              <p:nvPr/>
            </p:nvSpPr>
            <p:spPr>
              <a:xfrm>
                <a:off x="6573638" y="4135592"/>
                <a:ext cx="200613" cy="390349"/>
              </a:xfrm>
              <a:custGeom>
                <a:avLst/>
                <a:gdLst>
                  <a:gd name="connsiteX0" fmla="*/ 200614 w 200613"/>
                  <a:gd name="connsiteY0" fmla="*/ 359185 h 390349"/>
                  <a:gd name="connsiteX1" fmla="*/ 184841 w 200613"/>
                  <a:gd name="connsiteY1" fmla="*/ 381137 h 390349"/>
                  <a:gd name="connsiteX2" fmla="*/ 108331 w 200613"/>
                  <a:gd name="connsiteY2" fmla="*/ 381137 h 390349"/>
                  <a:gd name="connsiteX3" fmla="*/ 92558 w 200613"/>
                  <a:gd name="connsiteY3" fmla="*/ 359185 h 390349"/>
                  <a:gd name="connsiteX4" fmla="*/ 89380 w 200613"/>
                  <a:gd name="connsiteY4" fmla="*/ 298095 h 390349"/>
                  <a:gd name="connsiteX5" fmla="*/ 80846 w 200613"/>
                  <a:gd name="connsiteY5" fmla="*/ 278496 h 390349"/>
                  <a:gd name="connsiteX6" fmla="*/ 80375 w 200613"/>
                  <a:gd name="connsiteY6" fmla="*/ 277790 h 390349"/>
                  <a:gd name="connsiteX7" fmla="*/ 77138 w 200613"/>
                  <a:gd name="connsiteY7" fmla="*/ 274318 h 390349"/>
                  <a:gd name="connsiteX8" fmla="*/ 70017 w 200613"/>
                  <a:gd name="connsiteY8" fmla="*/ 267844 h 390349"/>
                  <a:gd name="connsiteX9" fmla="*/ 51184 w 200613"/>
                  <a:gd name="connsiteY9" fmla="*/ 259016 h 390349"/>
                  <a:gd name="connsiteX10" fmla="*/ 8633 w 200613"/>
                  <a:gd name="connsiteY10" fmla="*/ 242713 h 390349"/>
                  <a:gd name="connsiteX11" fmla="*/ 8986 w 200613"/>
                  <a:gd name="connsiteY11" fmla="*/ 242125 h 390349"/>
                  <a:gd name="connsiteX12" fmla="*/ 54068 w 200613"/>
                  <a:gd name="connsiteY12" fmla="*/ 253189 h 390349"/>
                  <a:gd name="connsiteX13" fmla="*/ 58070 w 200613"/>
                  <a:gd name="connsiteY13" fmla="*/ 254719 h 390349"/>
                  <a:gd name="connsiteX14" fmla="*/ 42415 w 200613"/>
                  <a:gd name="connsiteY14" fmla="*/ 241948 h 390349"/>
                  <a:gd name="connsiteX15" fmla="*/ 14459 w 200613"/>
                  <a:gd name="connsiteY15" fmla="*/ 202163 h 390349"/>
                  <a:gd name="connsiteX16" fmla="*/ 12517 w 200613"/>
                  <a:gd name="connsiteY16" fmla="*/ 172736 h 390349"/>
                  <a:gd name="connsiteX17" fmla="*/ 217 w 200613"/>
                  <a:gd name="connsiteY17" fmla="*/ 148135 h 390349"/>
                  <a:gd name="connsiteX18" fmla="*/ 864 w 200613"/>
                  <a:gd name="connsiteY18" fmla="*/ 146428 h 390349"/>
                  <a:gd name="connsiteX19" fmla="*/ 22993 w 200613"/>
                  <a:gd name="connsiteY19" fmla="*/ 189509 h 390349"/>
                  <a:gd name="connsiteX20" fmla="*/ 34764 w 200613"/>
                  <a:gd name="connsiteY20" fmla="*/ 219878 h 390349"/>
                  <a:gd name="connsiteX21" fmla="*/ 55598 w 200613"/>
                  <a:gd name="connsiteY21" fmla="*/ 240418 h 390349"/>
                  <a:gd name="connsiteX22" fmla="*/ 86084 w 200613"/>
                  <a:gd name="connsiteY22" fmla="*/ 267844 h 390349"/>
                  <a:gd name="connsiteX23" fmla="*/ 55068 w 200613"/>
                  <a:gd name="connsiteY23" fmla="*/ 0 h 390349"/>
                  <a:gd name="connsiteX24" fmla="*/ 67428 w 200613"/>
                  <a:gd name="connsiteY24" fmla="*/ 19834 h 390349"/>
                  <a:gd name="connsiteX25" fmla="*/ 92205 w 200613"/>
                  <a:gd name="connsiteY25" fmla="*/ 189215 h 390349"/>
                  <a:gd name="connsiteX26" fmla="*/ 110626 w 200613"/>
                  <a:gd name="connsiteY26" fmla="*/ 310983 h 390349"/>
                  <a:gd name="connsiteX27" fmla="*/ 142760 w 200613"/>
                  <a:gd name="connsiteY27" fmla="*/ 376194 h 390349"/>
                  <a:gd name="connsiteX28" fmla="*/ 200614 w 200613"/>
                  <a:gd name="connsiteY28" fmla="*/ 359185 h 39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613" h="390349">
                    <a:moveTo>
                      <a:pt x="200614" y="359185"/>
                    </a:moveTo>
                    <a:cubicBezTo>
                      <a:pt x="200614" y="367130"/>
                      <a:pt x="195376" y="375075"/>
                      <a:pt x="184841" y="381137"/>
                    </a:cubicBezTo>
                    <a:cubicBezTo>
                      <a:pt x="160816" y="393420"/>
                      <a:pt x="132356" y="393420"/>
                      <a:pt x="108331" y="381137"/>
                    </a:cubicBezTo>
                    <a:cubicBezTo>
                      <a:pt x="97796" y="375252"/>
                      <a:pt x="92558" y="367130"/>
                      <a:pt x="92558" y="359185"/>
                    </a:cubicBezTo>
                    <a:cubicBezTo>
                      <a:pt x="92558" y="338056"/>
                      <a:pt x="91322" y="317987"/>
                      <a:pt x="89380" y="298095"/>
                    </a:cubicBezTo>
                    <a:cubicBezTo>
                      <a:pt x="87180" y="291297"/>
                      <a:pt x="84322" y="284735"/>
                      <a:pt x="80846" y="278496"/>
                    </a:cubicBezTo>
                    <a:cubicBezTo>
                      <a:pt x="80846" y="278496"/>
                      <a:pt x="80493" y="278025"/>
                      <a:pt x="80375" y="277790"/>
                    </a:cubicBezTo>
                    <a:cubicBezTo>
                      <a:pt x="79257" y="276672"/>
                      <a:pt x="78257" y="275377"/>
                      <a:pt x="77138" y="274318"/>
                    </a:cubicBezTo>
                    <a:cubicBezTo>
                      <a:pt x="74961" y="271952"/>
                      <a:pt x="72578" y="269786"/>
                      <a:pt x="70017" y="267844"/>
                    </a:cubicBezTo>
                    <a:cubicBezTo>
                      <a:pt x="64348" y="263747"/>
                      <a:pt x="57960" y="260752"/>
                      <a:pt x="51184" y="259016"/>
                    </a:cubicBezTo>
                    <a:cubicBezTo>
                      <a:pt x="36412" y="255308"/>
                      <a:pt x="19403" y="255014"/>
                      <a:pt x="8633" y="242713"/>
                    </a:cubicBezTo>
                    <a:cubicBezTo>
                      <a:pt x="8633" y="242713"/>
                      <a:pt x="8633" y="241889"/>
                      <a:pt x="8986" y="242125"/>
                    </a:cubicBezTo>
                    <a:cubicBezTo>
                      <a:pt x="21463" y="253013"/>
                      <a:pt x="39295" y="248834"/>
                      <a:pt x="54068" y="253189"/>
                    </a:cubicBezTo>
                    <a:cubicBezTo>
                      <a:pt x="55480" y="253601"/>
                      <a:pt x="56716" y="254248"/>
                      <a:pt x="58070" y="254719"/>
                    </a:cubicBezTo>
                    <a:cubicBezTo>
                      <a:pt x="52714" y="250541"/>
                      <a:pt x="47241" y="246421"/>
                      <a:pt x="42415" y="241948"/>
                    </a:cubicBezTo>
                    <a:cubicBezTo>
                      <a:pt x="30644" y="230825"/>
                      <a:pt x="17814" y="218877"/>
                      <a:pt x="14459" y="202163"/>
                    </a:cubicBezTo>
                    <a:cubicBezTo>
                      <a:pt x="12517" y="192511"/>
                      <a:pt x="13517" y="182447"/>
                      <a:pt x="12517" y="172736"/>
                    </a:cubicBezTo>
                    <a:cubicBezTo>
                      <a:pt x="11581" y="163302"/>
                      <a:pt x="7202" y="154544"/>
                      <a:pt x="217" y="148135"/>
                    </a:cubicBezTo>
                    <a:cubicBezTo>
                      <a:pt x="-313" y="147605"/>
                      <a:pt x="217" y="145899"/>
                      <a:pt x="864" y="146428"/>
                    </a:cubicBezTo>
                    <a:cubicBezTo>
                      <a:pt x="13356" y="157528"/>
                      <a:pt x="21249" y="172889"/>
                      <a:pt x="22993" y="189509"/>
                    </a:cubicBezTo>
                    <a:cubicBezTo>
                      <a:pt x="23864" y="200568"/>
                      <a:pt x="27957" y="211120"/>
                      <a:pt x="34764" y="219878"/>
                    </a:cubicBezTo>
                    <a:cubicBezTo>
                      <a:pt x="41188" y="227235"/>
                      <a:pt x="48152" y="234097"/>
                      <a:pt x="55598" y="240418"/>
                    </a:cubicBezTo>
                    <a:cubicBezTo>
                      <a:pt x="66476" y="248734"/>
                      <a:pt x="76671" y="257903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99" y="229324"/>
                      <a:pt x="107355" y="270010"/>
                      <a:pt x="110626" y="310983"/>
                    </a:cubicBezTo>
                    <a:cubicBezTo>
                      <a:pt x="114628" y="349945"/>
                      <a:pt x="118866" y="372427"/>
                      <a:pt x="142760" y="376194"/>
                    </a:cubicBezTo>
                    <a:cubicBezTo>
                      <a:pt x="166655" y="379960"/>
                      <a:pt x="191315" y="375370"/>
                      <a:pt x="200614" y="359185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21172E72-4657-4597-AA4B-1433DF218CEB}"/>
                  </a:ext>
                </a:extLst>
              </p:cNvPr>
              <p:cNvSpPr/>
              <p:nvPr/>
            </p:nvSpPr>
            <p:spPr>
              <a:xfrm>
                <a:off x="6571091" y="4122563"/>
                <a:ext cx="225470" cy="405481"/>
              </a:xfrm>
              <a:custGeom>
                <a:avLst/>
                <a:gdLst>
                  <a:gd name="connsiteX0" fmla="*/ 149250 w 225470"/>
                  <a:gd name="connsiteY0" fmla="*/ 405466 h 405481"/>
                  <a:gd name="connsiteX1" fmla="*/ 110054 w 225470"/>
                  <a:gd name="connsiteY1" fmla="*/ 396108 h 405481"/>
                  <a:gd name="connsiteX2" fmla="*/ 93162 w 225470"/>
                  <a:gd name="connsiteY2" fmla="*/ 372155 h 405481"/>
                  <a:gd name="connsiteX3" fmla="*/ 89984 w 225470"/>
                  <a:gd name="connsiteY3" fmla="*/ 311359 h 405481"/>
                  <a:gd name="connsiteX4" fmla="*/ 81745 w 225470"/>
                  <a:gd name="connsiteY4" fmla="*/ 292644 h 405481"/>
                  <a:gd name="connsiteX5" fmla="*/ 81274 w 225470"/>
                  <a:gd name="connsiteY5" fmla="*/ 291937 h 405481"/>
                  <a:gd name="connsiteX6" fmla="*/ 79920 w 225470"/>
                  <a:gd name="connsiteY6" fmla="*/ 290525 h 405481"/>
                  <a:gd name="connsiteX7" fmla="*/ 78390 w 225470"/>
                  <a:gd name="connsiteY7" fmla="*/ 288877 h 405481"/>
                  <a:gd name="connsiteX8" fmla="*/ 71269 w 225470"/>
                  <a:gd name="connsiteY8" fmla="*/ 282991 h 405481"/>
                  <a:gd name="connsiteX9" fmla="*/ 53142 w 225470"/>
                  <a:gd name="connsiteY9" fmla="*/ 274517 h 405481"/>
                  <a:gd name="connsiteX10" fmla="*/ 43019 w 225470"/>
                  <a:gd name="connsiteY10" fmla="*/ 272398 h 405481"/>
                  <a:gd name="connsiteX11" fmla="*/ 9531 w 225470"/>
                  <a:gd name="connsiteY11" fmla="*/ 257508 h 405481"/>
                  <a:gd name="connsiteX12" fmla="*/ 9531 w 225470"/>
                  <a:gd name="connsiteY12" fmla="*/ 253918 h 405481"/>
                  <a:gd name="connsiteX13" fmla="*/ 12768 w 225470"/>
                  <a:gd name="connsiteY13" fmla="*/ 253918 h 405481"/>
                  <a:gd name="connsiteX14" fmla="*/ 39782 w 225470"/>
                  <a:gd name="connsiteY14" fmla="*/ 261981 h 405481"/>
                  <a:gd name="connsiteX15" fmla="*/ 50317 w 225470"/>
                  <a:gd name="connsiteY15" fmla="*/ 263099 h 405481"/>
                  <a:gd name="connsiteX16" fmla="*/ 43313 w 225470"/>
                  <a:gd name="connsiteY16" fmla="*/ 257214 h 405481"/>
                  <a:gd name="connsiteX17" fmla="*/ 14652 w 225470"/>
                  <a:gd name="connsiteY17" fmla="*/ 216310 h 405481"/>
                  <a:gd name="connsiteX18" fmla="*/ 13180 w 225470"/>
                  <a:gd name="connsiteY18" fmla="*/ 198242 h 405481"/>
                  <a:gd name="connsiteX19" fmla="*/ 12650 w 225470"/>
                  <a:gd name="connsiteY19" fmla="*/ 186471 h 405481"/>
                  <a:gd name="connsiteX20" fmla="*/ 880 w 225470"/>
                  <a:gd name="connsiteY20" fmla="*/ 163224 h 405481"/>
                  <a:gd name="connsiteX21" fmla="*/ 880 w 225470"/>
                  <a:gd name="connsiteY21" fmla="*/ 158516 h 405481"/>
                  <a:gd name="connsiteX22" fmla="*/ 4470 w 225470"/>
                  <a:gd name="connsiteY22" fmla="*/ 158516 h 405481"/>
                  <a:gd name="connsiteX23" fmla="*/ 27305 w 225470"/>
                  <a:gd name="connsiteY23" fmla="*/ 202891 h 405481"/>
                  <a:gd name="connsiteX24" fmla="*/ 38546 w 225470"/>
                  <a:gd name="connsiteY24" fmla="*/ 232318 h 405481"/>
                  <a:gd name="connsiteX25" fmla="*/ 59145 w 225470"/>
                  <a:gd name="connsiteY25" fmla="*/ 252623 h 405481"/>
                  <a:gd name="connsiteX26" fmla="*/ 68915 w 225470"/>
                  <a:gd name="connsiteY26" fmla="*/ 260745 h 405481"/>
                  <a:gd name="connsiteX27" fmla="*/ 85041 w 225470"/>
                  <a:gd name="connsiteY27" fmla="*/ 274870 h 405481"/>
                  <a:gd name="connsiteX28" fmla="*/ 75683 w 225470"/>
                  <a:gd name="connsiteY28" fmla="*/ 216369 h 405481"/>
                  <a:gd name="connsiteX29" fmla="*/ 55025 w 225470"/>
                  <a:gd name="connsiteY29" fmla="*/ 13794 h 405481"/>
                  <a:gd name="connsiteX30" fmla="*/ 56871 w 225470"/>
                  <a:gd name="connsiteY30" fmla="*/ 11228 h 405481"/>
                  <a:gd name="connsiteX31" fmla="*/ 59439 w 225470"/>
                  <a:gd name="connsiteY31" fmla="*/ 13070 h 405481"/>
                  <a:gd name="connsiteX32" fmla="*/ 59439 w 225470"/>
                  <a:gd name="connsiteY32" fmla="*/ 13794 h 405481"/>
                  <a:gd name="connsiteX33" fmla="*/ 80038 w 225470"/>
                  <a:gd name="connsiteY33" fmla="*/ 215663 h 405481"/>
                  <a:gd name="connsiteX34" fmla="*/ 90396 w 225470"/>
                  <a:gd name="connsiteY34" fmla="*/ 281344 h 405481"/>
                  <a:gd name="connsiteX35" fmla="*/ 89102 w 225470"/>
                  <a:gd name="connsiteY35" fmla="*/ 283698 h 405481"/>
                  <a:gd name="connsiteX36" fmla="*/ 86512 w 225470"/>
                  <a:gd name="connsiteY36" fmla="*/ 283050 h 405481"/>
                  <a:gd name="connsiteX37" fmla="*/ 66149 w 225470"/>
                  <a:gd name="connsiteY37" fmla="*/ 264217 h 405481"/>
                  <a:gd name="connsiteX38" fmla="*/ 56261 w 225470"/>
                  <a:gd name="connsiteY38" fmla="*/ 255978 h 405481"/>
                  <a:gd name="connsiteX39" fmla="*/ 35191 w 225470"/>
                  <a:gd name="connsiteY39" fmla="*/ 235202 h 405481"/>
                  <a:gd name="connsiteX40" fmla="*/ 22950 w 225470"/>
                  <a:gd name="connsiteY40" fmla="*/ 203774 h 405481"/>
                  <a:gd name="connsiteX41" fmla="*/ 15711 w 225470"/>
                  <a:gd name="connsiteY41" fmla="*/ 179939 h 405481"/>
                  <a:gd name="connsiteX42" fmla="*/ 16888 w 225470"/>
                  <a:gd name="connsiteY42" fmla="*/ 186412 h 405481"/>
                  <a:gd name="connsiteX43" fmla="*/ 17418 w 225470"/>
                  <a:gd name="connsiteY43" fmla="*/ 198477 h 405481"/>
                  <a:gd name="connsiteX44" fmla="*/ 18771 w 225470"/>
                  <a:gd name="connsiteY44" fmla="*/ 215722 h 405481"/>
                  <a:gd name="connsiteX45" fmla="*/ 46138 w 225470"/>
                  <a:gd name="connsiteY45" fmla="*/ 254271 h 405481"/>
                  <a:gd name="connsiteX46" fmla="*/ 59322 w 225470"/>
                  <a:gd name="connsiteY46" fmla="*/ 265159 h 405481"/>
                  <a:gd name="connsiteX47" fmla="*/ 61617 w 225470"/>
                  <a:gd name="connsiteY47" fmla="*/ 266924 h 405481"/>
                  <a:gd name="connsiteX48" fmla="*/ 62205 w 225470"/>
                  <a:gd name="connsiteY48" fmla="*/ 269749 h 405481"/>
                  <a:gd name="connsiteX49" fmla="*/ 59498 w 225470"/>
                  <a:gd name="connsiteY49" fmla="*/ 270750 h 405481"/>
                  <a:gd name="connsiteX50" fmla="*/ 57791 w 225470"/>
                  <a:gd name="connsiteY50" fmla="*/ 270103 h 405481"/>
                  <a:gd name="connsiteX51" fmla="*/ 55614 w 225470"/>
                  <a:gd name="connsiteY51" fmla="*/ 269279 h 405481"/>
                  <a:gd name="connsiteX52" fmla="*/ 39252 w 225470"/>
                  <a:gd name="connsiteY52" fmla="*/ 266866 h 405481"/>
                  <a:gd name="connsiteX53" fmla="*/ 32367 w 225470"/>
                  <a:gd name="connsiteY53" fmla="*/ 266218 h 405481"/>
                  <a:gd name="connsiteX54" fmla="*/ 43549 w 225470"/>
                  <a:gd name="connsiteY54" fmla="*/ 268631 h 405481"/>
                  <a:gd name="connsiteX55" fmla="*/ 53907 w 225470"/>
                  <a:gd name="connsiteY55" fmla="*/ 270868 h 405481"/>
                  <a:gd name="connsiteX56" fmla="*/ 73446 w 225470"/>
                  <a:gd name="connsiteY56" fmla="*/ 279990 h 405481"/>
                  <a:gd name="connsiteX57" fmla="*/ 81156 w 225470"/>
                  <a:gd name="connsiteY57" fmla="*/ 286582 h 405481"/>
                  <a:gd name="connsiteX58" fmla="*/ 82863 w 225470"/>
                  <a:gd name="connsiteY58" fmla="*/ 288406 h 405481"/>
                  <a:gd name="connsiteX59" fmla="*/ 84393 w 225470"/>
                  <a:gd name="connsiteY59" fmla="*/ 290054 h 405481"/>
                  <a:gd name="connsiteX60" fmla="*/ 84864 w 225470"/>
                  <a:gd name="connsiteY60" fmla="*/ 290701 h 405481"/>
                  <a:gd name="connsiteX61" fmla="*/ 85217 w 225470"/>
                  <a:gd name="connsiteY61" fmla="*/ 291290 h 405481"/>
                  <a:gd name="connsiteX62" fmla="*/ 94281 w 225470"/>
                  <a:gd name="connsiteY62" fmla="*/ 310300 h 405481"/>
                  <a:gd name="connsiteX63" fmla="*/ 97577 w 225470"/>
                  <a:gd name="connsiteY63" fmla="*/ 372037 h 405481"/>
                  <a:gd name="connsiteX64" fmla="*/ 112231 w 225470"/>
                  <a:gd name="connsiteY64" fmla="*/ 392165 h 405481"/>
                  <a:gd name="connsiteX65" fmla="*/ 186269 w 225470"/>
                  <a:gd name="connsiteY65" fmla="*/ 392165 h 405481"/>
                  <a:gd name="connsiteX66" fmla="*/ 200924 w 225470"/>
                  <a:gd name="connsiteY66" fmla="*/ 372037 h 405481"/>
                  <a:gd name="connsiteX67" fmla="*/ 183797 w 225470"/>
                  <a:gd name="connsiteY67" fmla="*/ 215368 h 405481"/>
                  <a:gd name="connsiteX68" fmla="*/ 173616 w 225470"/>
                  <a:gd name="connsiteY68" fmla="*/ 151571 h 405481"/>
                  <a:gd name="connsiteX69" fmla="*/ 173616 w 225470"/>
                  <a:gd name="connsiteY69" fmla="*/ 150629 h 405481"/>
                  <a:gd name="connsiteX70" fmla="*/ 178030 w 225470"/>
                  <a:gd name="connsiteY70" fmla="*/ 138564 h 405481"/>
                  <a:gd name="connsiteX71" fmla="*/ 183327 w 225470"/>
                  <a:gd name="connsiteY71" fmla="*/ 131384 h 405481"/>
                  <a:gd name="connsiteX72" fmla="*/ 200571 w 225470"/>
                  <a:gd name="connsiteY72" fmla="*/ 117318 h 405481"/>
                  <a:gd name="connsiteX73" fmla="*/ 202277 w 225470"/>
                  <a:gd name="connsiteY73" fmla="*/ 116200 h 405481"/>
                  <a:gd name="connsiteX74" fmla="*/ 215990 w 225470"/>
                  <a:gd name="connsiteY74" fmla="*/ 104429 h 405481"/>
                  <a:gd name="connsiteX75" fmla="*/ 221523 w 225470"/>
                  <a:gd name="connsiteY75" fmla="*/ 91010 h 405481"/>
                  <a:gd name="connsiteX76" fmla="*/ 219463 w 225470"/>
                  <a:gd name="connsiteY76" fmla="*/ 95836 h 405481"/>
                  <a:gd name="connsiteX77" fmla="*/ 210929 w 225470"/>
                  <a:gd name="connsiteY77" fmla="*/ 103664 h 405481"/>
                  <a:gd name="connsiteX78" fmla="*/ 209752 w 225470"/>
                  <a:gd name="connsiteY78" fmla="*/ 104488 h 405481"/>
                  <a:gd name="connsiteX79" fmla="*/ 199806 w 225470"/>
                  <a:gd name="connsiteY79" fmla="*/ 111021 h 405481"/>
                  <a:gd name="connsiteX80" fmla="*/ 198275 w 225470"/>
                  <a:gd name="connsiteY80" fmla="*/ 111962 h 405481"/>
                  <a:gd name="connsiteX81" fmla="*/ 195228 w 225470"/>
                  <a:gd name="connsiteY81" fmla="*/ 111515 h 405481"/>
                  <a:gd name="connsiteX82" fmla="*/ 195156 w 225470"/>
                  <a:gd name="connsiteY82" fmla="*/ 109020 h 405481"/>
                  <a:gd name="connsiteX83" fmla="*/ 200688 w 225470"/>
                  <a:gd name="connsiteY83" fmla="*/ 97720 h 405481"/>
                  <a:gd name="connsiteX84" fmla="*/ 204985 w 225470"/>
                  <a:gd name="connsiteY84" fmla="*/ 53579 h 405481"/>
                  <a:gd name="connsiteX85" fmla="*/ 204632 w 225470"/>
                  <a:gd name="connsiteY85" fmla="*/ 47400 h 405481"/>
                  <a:gd name="connsiteX86" fmla="*/ 204220 w 225470"/>
                  <a:gd name="connsiteY86" fmla="*/ 27919 h 405481"/>
                  <a:gd name="connsiteX87" fmla="*/ 202101 w 225470"/>
                  <a:gd name="connsiteY87" fmla="*/ 45575 h 405481"/>
                  <a:gd name="connsiteX88" fmla="*/ 202101 w 225470"/>
                  <a:gd name="connsiteY88" fmla="*/ 51461 h 405481"/>
                  <a:gd name="connsiteX89" fmla="*/ 193037 w 225470"/>
                  <a:gd name="connsiteY89" fmla="*/ 98073 h 405481"/>
                  <a:gd name="connsiteX90" fmla="*/ 183150 w 225470"/>
                  <a:gd name="connsiteY90" fmla="*/ 114375 h 405481"/>
                  <a:gd name="connsiteX91" fmla="*/ 174616 w 225470"/>
                  <a:gd name="connsiteY91" fmla="*/ 128029 h 405481"/>
                  <a:gd name="connsiteX92" fmla="*/ 172262 w 225470"/>
                  <a:gd name="connsiteY92" fmla="*/ 129089 h 405481"/>
                  <a:gd name="connsiteX93" fmla="*/ 170496 w 225470"/>
                  <a:gd name="connsiteY93" fmla="*/ 127147 h 405481"/>
                  <a:gd name="connsiteX94" fmla="*/ 163316 w 225470"/>
                  <a:gd name="connsiteY94" fmla="*/ 12970 h 405481"/>
                  <a:gd name="connsiteX95" fmla="*/ 165553 w 225470"/>
                  <a:gd name="connsiteY95" fmla="*/ 10734 h 405481"/>
                  <a:gd name="connsiteX96" fmla="*/ 167731 w 225470"/>
                  <a:gd name="connsiteY96" fmla="*/ 12911 h 405481"/>
                  <a:gd name="connsiteX97" fmla="*/ 167730 w 225470"/>
                  <a:gd name="connsiteY97" fmla="*/ 12970 h 405481"/>
                  <a:gd name="connsiteX98" fmla="*/ 174145 w 225470"/>
                  <a:gd name="connsiteY98" fmla="*/ 120261 h 405481"/>
                  <a:gd name="connsiteX99" fmla="*/ 179442 w 225470"/>
                  <a:gd name="connsiteY99" fmla="*/ 111962 h 405481"/>
                  <a:gd name="connsiteX100" fmla="*/ 189153 w 225470"/>
                  <a:gd name="connsiteY100" fmla="*/ 96013 h 405481"/>
                  <a:gd name="connsiteX101" fmla="*/ 197687 w 225470"/>
                  <a:gd name="connsiteY101" fmla="*/ 51343 h 405481"/>
                  <a:gd name="connsiteX102" fmla="*/ 197687 w 225470"/>
                  <a:gd name="connsiteY102" fmla="*/ 45458 h 405481"/>
                  <a:gd name="connsiteX103" fmla="*/ 209458 w 225470"/>
                  <a:gd name="connsiteY103" fmla="*/ 1435 h 405481"/>
                  <a:gd name="connsiteX104" fmla="*/ 213119 w 225470"/>
                  <a:gd name="connsiteY104" fmla="*/ 317 h 405481"/>
                  <a:gd name="connsiteX105" fmla="*/ 213224 w 225470"/>
                  <a:gd name="connsiteY105" fmla="*/ 376 h 405481"/>
                  <a:gd name="connsiteX106" fmla="*/ 214460 w 225470"/>
                  <a:gd name="connsiteY106" fmla="*/ 5437 h 405481"/>
                  <a:gd name="connsiteX107" fmla="*/ 208575 w 225470"/>
                  <a:gd name="connsiteY107" fmla="*/ 47105 h 405481"/>
                  <a:gd name="connsiteX108" fmla="*/ 208928 w 225470"/>
                  <a:gd name="connsiteY108" fmla="*/ 53285 h 405481"/>
                  <a:gd name="connsiteX109" fmla="*/ 204337 w 225470"/>
                  <a:gd name="connsiteY109" fmla="*/ 99250 h 405481"/>
                  <a:gd name="connsiteX110" fmla="*/ 202395 w 225470"/>
                  <a:gd name="connsiteY110" fmla="*/ 103664 h 405481"/>
                  <a:gd name="connsiteX111" fmla="*/ 206809 w 225470"/>
                  <a:gd name="connsiteY111" fmla="*/ 100780 h 405481"/>
                  <a:gd name="connsiteX112" fmla="*/ 207986 w 225470"/>
                  <a:gd name="connsiteY112" fmla="*/ 99956 h 405481"/>
                  <a:gd name="connsiteX113" fmla="*/ 215225 w 225470"/>
                  <a:gd name="connsiteY113" fmla="*/ 93541 h 405481"/>
                  <a:gd name="connsiteX114" fmla="*/ 217109 w 225470"/>
                  <a:gd name="connsiteY114" fmla="*/ 88715 h 405481"/>
                  <a:gd name="connsiteX115" fmla="*/ 218521 w 225470"/>
                  <a:gd name="connsiteY115" fmla="*/ 84831 h 405481"/>
                  <a:gd name="connsiteX116" fmla="*/ 221346 w 225470"/>
                  <a:gd name="connsiteY116" fmla="*/ 82830 h 405481"/>
                  <a:gd name="connsiteX117" fmla="*/ 221346 w 225470"/>
                  <a:gd name="connsiteY117" fmla="*/ 82830 h 405481"/>
                  <a:gd name="connsiteX118" fmla="*/ 224289 w 225470"/>
                  <a:gd name="connsiteY118" fmla="*/ 84890 h 405481"/>
                  <a:gd name="connsiteX119" fmla="*/ 219168 w 225470"/>
                  <a:gd name="connsiteY119" fmla="*/ 106901 h 405481"/>
                  <a:gd name="connsiteX120" fmla="*/ 204278 w 225470"/>
                  <a:gd name="connsiteY120" fmla="*/ 119966 h 405481"/>
                  <a:gd name="connsiteX121" fmla="*/ 202631 w 225470"/>
                  <a:gd name="connsiteY121" fmla="*/ 121143 h 405481"/>
                  <a:gd name="connsiteX122" fmla="*/ 186093 w 225470"/>
                  <a:gd name="connsiteY122" fmla="*/ 134562 h 405481"/>
                  <a:gd name="connsiteX123" fmla="*/ 181384 w 225470"/>
                  <a:gd name="connsiteY123" fmla="*/ 140860 h 405481"/>
                  <a:gd name="connsiteX124" fmla="*/ 177500 w 225470"/>
                  <a:gd name="connsiteY124" fmla="*/ 151571 h 405481"/>
                  <a:gd name="connsiteX125" fmla="*/ 187623 w 225470"/>
                  <a:gd name="connsiteY125" fmla="*/ 214780 h 405481"/>
                  <a:gd name="connsiteX126" fmla="*/ 204808 w 225470"/>
                  <a:gd name="connsiteY126" fmla="*/ 372214 h 405481"/>
                  <a:gd name="connsiteX127" fmla="*/ 187917 w 225470"/>
                  <a:gd name="connsiteY127" fmla="*/ 396167 h 405481"/>
                  <a:gd name="connsiteX128" fmla="*/ 149250 w 225470"/>
                  <a:gd name="connsiteY128" fmla="*/ 405466 h 40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225470" h="405481">
                    <a:moveTo>
                      <a:pt x="149250" y="405466"/>
                    </a:moveTo>
                    <a:cubicBezTo>
                      <a:pt x="135601" y="405731"/>
                      <a:pt x="122111" y="402512"/>
                      <a:pt x="110054" y="396108"/>
                    </a:cubicBezTo>
                    <a:cubicBezTo>
                      <a:pt x="99166" y="389811"/>
                      <a:pt x="93162" y="381277"/>
                      <a:pt x="93162" y="372155"/>
                    </a:cubicBezTo>
                    <a:cubicBezTo>
                      <a:pt x="93162" y="352733"/>
                      <a:pt x="92103" y="332841"/>
                      <a:pt x="89984" y="311359"/>
                    </a:cubicBezTo>
                    <a:cubicBezTo>
                      <a:pt x="87859" y="304867"/>
                      <a:pt x="85099" y="298594"/>
                      <a:pt x="81745" y="292644"/>
                    </a:cubicBezTo>
                    <a:lnTo>
                      <a:pt x="81274" y="291937"/>
                    </a:lnTo>
                    <a:cubicBezTo>
                      <a:pt x="80796" y="291496"/>
                      <a:pt x="80344" y="291019"/>
                      <a:pt x="79920" y="290525"/>
                    </a:cubicBezTo>
                    <a:lnTo>
                      <a:pt x="78390" y="288877"/>
                    </a:lnTo>
                    <a:cubicBezTo>
                      <a:pt x="76167" y="286741"/>
                      <a:pt x="73787" y="284775"/>
                      <a:pt x="71269" y="282991"/>
                    </a:cubicBezTo>
                    <a:cubicBezTo>
                      <a:pt x="65820" y="279042"/>
                      <a:pt x="59668" y="276165"/>
                      <a:pt x="53142" y="274517"/>
                    </a:cubicBezTo>
                    <a:cubicBezTo>
                      <a:pt x="49846" y="273693"/>
                      <a:pt x="46491" y="273045"/>
                      <a:pt x="43019" y="272398"/>
                    </a:cubicBezTo>
                    <a:cubicBezTo>
                      <a:pt x="30895" y="270044"/>
                      <a:pt x="18300" y="267631"/>
                      <a:pt x="9531" y="257508"/>
                    </a:cubicBezTo>
                    <a:cubicBezTo>
                      <a:pt x="8624" y="256484"/>
                      <a:pt x="8624" y="254942"/>
                      <a:pt x="9531" y="253918"/>
                    </a:cubicBezTo>
                    <a:cubicBezTo>
                      <a:pt x="10460" y="253111"/>
                      <a:pt x="11839" y="253111"/>
                      <a:pt x="12768" y="253918"/>
                    </a:cubicBezTo>
                    <a:cubicBezTo>
                      <a:pt x="20184" y="260392"/>
                      <a:pt x="29718" y="261157"/>
                      <a:pt x="39782" y="261981"/>
                    </a:cubicBezTo>
                    <a:cubicBezTo>
                      <a:pt x="43254" y="261981"/>
                      <a:pt x="46845" y="262569"/>
                      <a:pt x="50317" y="263099"/>
                    </a:cubicBezTo>
                    <a:cubicBezTo>
                      <a:pt x="47904" y="261157"/>
                      <a:pt x="45491" y="259097"/>
                      <a:pt x="43313" y="257214"/>
                    </a:cubicBezTo>
                    <a:cubicBezTo>
                      <a:pt x="31543" y="246326"/>
                      <a:pt x="18183" y="233672"/>
                      <a:pt x="14652" y="216310"/>
                    </a:cubicBezTo>
                    <a:cubicBezTo>
                      <a:pt x="13667" y="210337"/>
                      <a:pt x="13175" y="204292"/>
                      <a:pt x="13180" y="198242"/>
                    </a:cubicBezTo>
                    <a:cubicBezTo>
                      <a:pt x="13180" y="194416"/>
                      <a:pt x="13180" y="190414"/>
                      <a:pt x="12650" y="186471"/>
                    </a:cubicBezTo>
                    <a:cubicBezTo>
                      <a:pt x="11716" y="177537"/>
                      <a:pt x="7526" y="169262"/>
                      <a:pt x="880" y="163224"/>
                    </a:cubicBezTo>
                    <a:cubicBezTo>
                      <a:pt x="-293" y="161876"/>
                      <a:pt x="-293" y="159863"/>
                      <a:pt x="880" y="158516"/>
                    </a:cubicBezTo>
                    <a:cubicBezTo>
                      <a:pt x="1938" y="157703"/>
                      <a:pt x="3412" y="157703"/>
                      <a:pt x="4470" y="158516"/>
                    </a:cubicBezTo>
                    <a:cubicBezTo>
                      <a:pt x="17391" y="169910"/>
                      <a:pt x="25544" y="185753"/>
                      <a:pt x="27305" y="202891"/>
                    </a:cubicBezTo>
                    <a:cubicBezTo>
                      <a:pt x="28098" y="213585"/>
                      <a:pt x="32006" y="223820"/>
                      <a:pt x="38546" y="232318"/>
                    </a:cubicBezTo>
                    <a:cubicBezTo>
                      <a:pt x="44914" y="239575"/>
                      <a:pt x="51798" y="246361"/>
                      <a:pt x="59145" y="252623"/>
                    </a:cubicBezTo>
                    <a:cubicBezTo>
                      <a:pt x="62323" y="255448"/>
                      <a:pt x="65678" y="258096"/>
                      <a:pt x="68915" y="260745"/>
                    </a:cubicBezTo>
                    <a:cubicBezTo>
                      <a:pt x="74549" y="265147"/>
                      <a:pt x="79932" y="269867"/>
                      <a:pt x="85041" y="274870"/>
                    </a:cubicBezTo>
                    <a:cubicBezTo>
                      <a:pt x="82275" y="255507"/>
                      <a:pt x="79155" y="236438"/>
                      <a:pt x="75683" y="216369"/>
                    </a:cubicBezTo>
                    <a:cubicBezTo>
                      <a:pt x="65501" y="156397"/>
                      <a:pt x="55025" y="94306"/>
                      <a:pt x="55025" y="13794"/>
                    </a:cubicBezTo>
                    <a:cubicBezTo>
                      <a:pt x="54826" y="12576"/>
                      <a:pt x="55652" y="11422"/>
                      <a:pt x="56871" y="11228"/>
                    </a:cubicBezTo>
                    <a:cubicBezTo>
                      <a:pt x="58090" y="11028"/>
                      <a:pt x="59240" y="11852"/>
                      <a:pt x="59439" y="13070"/>
                    </a:cubicBezTo>
                    <a:cubicBezTo>
                      <a:pt x="59479" y="13312"/>
                      <a:pt x="59479" y="13553"/>
                      <a:pt x="59439" y="13794"/>
                    </a:cubicBezTo>
                    <a:cubicBezTo>
                      <a:pt x="59439" y="93953"/>
                      <a:pt x="69915" y="155808"/>
                      <a:pt x="80038" y="215663"/>
                    </a:cubicBezTo>
                    <a:cubicBezTo>
                      <a:pt x="83864" y="238204"/>
                      <a:pt x="87454" y="259509"/>
                      <a:pt x="90396" y="281344"/>
                    </a:cubicBezTo>
                    <a:cubicBezTo>
                      <a:pt x="90581" y="282338"/>
                      <a:pt x="90039" y="283321"/>
                      <a:pt x="89102" y="283698"/>
                    </a:cubicBezTo>
                    <a:cubicBezTo>
                      <a:pt x="88189" y="284057"/>
                      <a:pt x="87148" y="283798"/>
                      <a:pt x="86512" y="283050"/>
                    </a:cubicBezTo>
                    <a:cubicBezTo>
                      <a:pt x="80402" y="276076"/>
                      <a:pt x="73577" y="269767"/>
                      <a:pt x="66149" y="264217"/>
                    </a:cubicBezTo>
                    <a:cubicBezTo>
                      <a:pt x="62853" y="261510"/>
                      <a:pt x="59498" y="258803"/>
                      <a:pt x="56261" y="255978"/>
                    </a:cubicBezTo>
                    <a:cubicBezTo>
                      <a:pt x="48742" y="249574"/>
                      <a:pt x="41700" y="242630"/>
                      <a:pt x="35191" y="235202"/>
                    </a:cubicBezTo>
                    <a:cubicBezTo>
                      <a:pt x="28197" y="226109"/>
                      <a:pt x="23950" y="215204"/>
                      <a:pt x="22950" y="203774"/>
                    </a:cubicBezTo>
                    <a:cubicBezTo>
                      <a:pt x="21817" y="195494"/>
                      <a:pt x="19373" y="187448"/>
                      <a:pt x="15711" y="179939"/>
                    </a:cubicBezTo>
                    <a:cubicBezTo>
                      <a:pt x="16284" y="182057"/>
                      <a:pt x="16677" y="184223"/>
                      <a:pt x="16888" y="186412"/>
                    </a:cubicBezTo>
                    <a:cubicBezTo>
                      <a:pt x="17300" y="190414"/>
                      <a:pt x="17359" y="194534"/>
                      <a:pt x="17418" y="198477"/>
                    </a:cubicBezTo>
                    <a:cubicBezTo>
                      <a:pt x="17366" y="204257"/>
                      <a:pt x="17819" y="210025"/>
                      <a:pt x="18771" y="215722"/>
                    </a:cubicBezTo>
                    <a:cubicBezTo>
                      <a:pt x="22067" y="231965"/>
                      <a:pt x="34838" y="243854"/>
                      <a:pt x="46138" y="254271"/>
                    </a:cubicBezTo>
                    <a:cubicBezTo>
                      <a:pt x="50140" y="258037"/>
                      <a:pt x="54613" y="261510"/>
                      <a:pt x="59322" y="265159"/>
                    </a:cubicBezTo>
                    <a:lnTo>
                      <a:pt x="61617" y="266924"/>
                    </a:lnTo>
                    <a:cubicBezTo>
                      <a:pt x="62435" y="267619"/>
                      <a:pt x="62677" y="268784"/>
                      <a:pt x="62205" y="269749"/>
                    </a:cubicBezTo>
                    <a:cubicBezTo>
                      <a:pt x="61667" y="270697"/>
                      <a:pt x="60524" y="271121"/>
                      <a:pt x="59498" y="270750"/>
                    </a:cubicBezTo>
                    <a:lnTo>
                      <a:pt x="57791" y="270103"/>
                    </a:lnTo>
                    <a:cubicBezTo>
                      <a:pt x="57090" y="269767"/>
                      <a:pt x="56362" y="269490"/>
                      <a:pt x="55614" y="269279"/>
                    </a:cubicBezTo>
                    <a:cubicBezTo>
                      <a:pt x="50259" y="267907"/>
                      <a:pt x="44775" y="267101"/>
                      <a:pt x="39252" y="266866"/>
                    </a:cubicBezTo>
                    <a:cubicBezTo>
                      <a:pt x="36957" y="266866"/>
                      <a:pt x="34662" y="266512"/>
                      <a:pt x="32367" y="266218"/>
                    </a:cubicBezTo>
                    <a:cubicBezTo>
                      <a:pt x="36015" y="267219"/>
                      <a:pt x="39782" y="267925"/>
                      <a:pt x="43549" y="268631"/>
                    </a:cubicBezTo>
                    <a:cubicBezTo>
                      <a:pt x="47315" y="269337"/>
                      <a:pt x="50493" y="269985"/>
                      <a:pt x="53907" y="270868"/>
                    </a:cubicBezTo>
                    <a:cubicBezTo>
                      <a:pt x="60941" y="272639"/>
                      <a:pt x="67573" y="275735"/>
                      <a:pt x="73446" y="279990"/>
                    </a:cubicBezTo>
                    <a:cubicBezTo>
                      <a:pt x="76195" y="281967"/>
                      <a:pt x="78773" y="284174"/>
                      <a:pt x="81156" y="286582"/>
                    </a:cubicBezTo>
                    <a:cubicBezTo>
                      <a:pt x="81745" y="287170"/>
                      <a:pt x="82333" y="287759"/>
                      <a:pt x="82863" y="288406"/>
                    </a:cubicBezTo>
                    <a:cubicBezTo>
                      <a:pt x="83342" y="288983"/>
                      <a:pt x="83853" y="289536"/>
                      <a:pt x="84393" y="290054"/>
                    </a:cubicBezTo>
                    <a:lnTo>
                      <a:pt x="84864" y="290701"/>
                    </a:lnTo>
                    <a:lnTo>
                      <a:pt x="85217" y="291290"/>
                    </a:lnTo>
                    <a:cubicBezTo>
                      <a:pt x="88864" y="297311"/>
                      <a:pt x="91901" y="303679"/>
                      <a:pt x="94281" y="310300"/>
                    </a:cubicBezTo>
                    <a:cubicBezTo>
                      <a:pt x="96427" y="330810"/>
                      <a:pt x="97528" y="351415"/>
                      <a:pt x="97577" y="372037"/>
                    </a:cubicBezTo>
                    <a:cubicBezTo>
                      <a:pt x="97577" y="379571"/>
                      <a:pt x="102756" y="386692"/>
                      <a:pt x="112231" y="392165"/>
                    </a:cubicBezTo>
                    <a:cubicBezTo>
                      <a:pt x="135507" y="403936"/>
                      <a:pt x="162993" y="403936"/>
                      <a:pt x="186269" y="392165"/>
                    </a:cubicBezTo>
                    <a:cubicBezTo>
                      <a:pt x="195745" y="386692"/>
                      <a:pt x="200924" y="379571"/>
                      <a:pt x="200924" y="372037"/>
                    </a:cubicBezTo>
                    <a:cubicBezTo>
                      <a:pt x="200924" y="316597"/>
                      <a:pt x="192625" y="267454"/>
                      <a:pt x="183797" y="215368"/>
                    </a:cubicBezTo>
                    <a:cubicBezTo>
                      <a:pt x="180325" y="194887"/>
                      <a:pt x="176735" y="173700"/>
                      <a:pt x="173616" y="151571"/>
                    </a:cubicBezTo>
                    <a:cubicBezTo>
                      <a:pt x="173527" y="151265"/>
                      <a:pt x="173527" y="150935"/>
                      <a:pt x="173616" y="150629"/>
                    </a:cubicBezTo>
                    <a:cubicBezTo>
                      <a:pt x="174716" y="146480"/>
                      <a:pt x="176193" y="142443"/>
                      <a:pt x="178030" y="138564"/>
                    </a:cubicBezTo>
                    <a:cubicBezTo>
                      <a:pt x="179576" y="136016"/>
                      <a:pt x="181348" y="133615"/>
                      <a:pt x="183327" y="131384"/>
                    </a:cubicBezTo>
                    <a:cubicBezTo>
                      <a:pt x="188539" y="126075"/>
                      <a:pt x="194322" y="121355"/>
                      <a:pt x="200571" y="117318"/>
                    </a:cubicBezTo>
                    <a:lnTo>
                      <a:pt x="202277" y="116200"/>
                    </a:lnTo>
                    <a:cubicBezTo>
                      <a:pt x="207522" y="113139"/>
                      <a:pt x="212168" y="109149"/>
                      <a:pt x="215990" y="104429"/>
                    </a:cubicBezTo>
                    <a:cubicBezTo>
                      <a:pt x="219027" y="100551"/>
                      <a:pt x="220946" y="95907"/>
                      <a:pt x="221523" y="91010"/>
                    </a:cubicBezTo>
                    <a:cubicBezTo>
                      <a:pt x="221011" y="92688"/>
                      <a:pt x="220322" y="94306"/>
                      <a:pt x="219463" y="95836"/>
                    </a:cubicBezTo>
                    <a:cubicBezTo>
                      <a:pt x="217236" y="99050"/>
                      <a:pt x="214321" y="101722"/>
                      <a:pt x="210929" y="103664"/>
                    </a:cubicBezTo>
                    <a:lnTo>
                      <a:pt x="209752" y="104488"/>
                    </a:lnTo>
                    <a:cubicBezTo>
                      <a:pt x="206456" y="106724"/>
                      <a:pt x="203160" y="108843"/>
                      <a:pt x="199806" y="111021"/>
                    </a:cubicBezTo>
                    <a:lnTo>
                      <a:pt x="198275" y="111962"/>
                    </a:lnTo>
                    <a:cubicBezTo>
                      <a:pt x="197310" y="112680"/>
                      <a:pt x="195946" y="112480"/>
                      <a:pt x="195228" y="111515"/>
                    </a:cubicBezTo>
                    <a:cubicBezTo>
                      <a:pt x="194684" y="110779"/>
                      <a:pt x="194655" y="109785"/>
                      <a:pt x="195156" y="109020"/>
                    </a:cubicBezTo>
                    <a:cubicBezTo>
                      <a:pt x="197255" y="105383"/>
                      <a:pt x="199103" y="101610"/>
                      <a:pt x="200688" y="97720"/>
                    </a:cubicBezTo>
                    <a:cubicBezTo>
                      <a:pt x="205985" y="84125"/>
                      <a:pt x="205750" y="69646"/>
                      <a:pt x="204985" y="53579"/>
                    </a:cubicBezTo>
                    <a:lnTo>
                      <a:pt x="204632" y="47400"/>
                    </a:lnTo>
                    <a:cubicBezTo>
                      <a:pt x="204111" y="40920"/>
                      <a:pt x="203974" y="34417"/>
                      <a:pt x="204220" y="27919"/>
                    </a:cubicBezTo>
                    <a:cubicBezTo>
                      <a:pt x="203012" y="33734"/>
                      <a:pt x="202303" y="39643"/>
                      <a:pt x="202101" y="45575"/>
                    </a:cubicBezTo>
                    <a:lnTo>
                      <a:pt x="202101" y="51461"/>
                    </a:lnTo>
                    <a:cubicBezTo>
                      <a:pt x="201571" y="67645"/>
                      <a:pt x="201100" y="83006"/>
                      <a:pt x="193037" y="98073"/>
                    </a:cubicBezTo>
                    <a:cubicBezTo>
                      <a:pt x="190330" y="103193"/>
                      <a:pt x="187152" y="108608"/>
                      <a:pt x="183150" y="114375"/>
                    </a:cubicBezTo>
                    <a:cubicBezTo>
                      <a:pt x="180266" y="118789"/>
                      <a:pt x="177265" y="123380"/>
                      <a:pt x="174616" y="128029"/>
                    </a:cubicBezTo>
                    <a:cubicBezTo>
                      <a:pt x="174135" y="128848"/>
                      <a:pt x="173192" y="129271"/>
                      <a:pt x="172262" y="129089"/>
                    </a:cubicBezTo>
                    <a:cubicBezTo>
                      <a:pt x="171325" y="128877"/>
                      <a:pt x="170620" y="128100"/>
                      <a:pt x="170496" y="127147"/>
                    </a:cubicBezTo>
                    <a:cubicBezTo>
                      <a:pt x="165762" y="89274"/>
                      <a:pt x="163364" y="51143"/>
                      <a:pt x="163316" y="12970"/>
                    </a:cubicBezTo>
                    <a:cubicBezTo>
                      <a:pt x="163316" y="11734"/>
                      <a:pt x="164317" y="10734"/>
                      <a:pt x="165553" y="10734"/>
                    </a:cubicBezTo>
                    <a:cubicBezTo>
                      <a:pt x="166755" y="10734"/>
                      <a:pt x="167731" y="11711"/>
                      <a:pt x="167731" y="12911"/>
                    </a:cubicBezTo>
                    <a:cubicBezTo>
                      <a:pt x="167731" y="12929"/>
                      <a:pt x="167731" y="12953"/>
                      <a:pt x="167730" y="12970"/>
                    </a:cubicBezTo>
                    <a:cubicBezTo>
                      <a:pt x="167775" y="48830"/>
                      <a:pt x="169917" y="84654"/>
                      <a:pt x="174145" y="120261"/>
                    </a:cubicBezTo>
                    <a:cubicBezTo>
                      <a:pt x="175911" y="117436"/>
                      <a:pt x="177677" y="114670"/>
                      <a:pt x="179442" y="111962"/>
                    </a:cubicBezTo>
                    <a:cubicBezTo>
                      <a:pt x="183091" y="106077"/>
                      <a:pt x="186505" y="100957"/>
                      <a:pt x="189153" y="96013"/>
                    </a:cubicBezTo>
                    <a:cubicBezTo>
                      <a:pt x="196686" y="81829"/>
                      <a:pt x="197216" y="66998"/>
                      <a:pt x="197687" y="51343"/>
                    </a:cubicBezTo>
                    <a:lnTo>
                      <a:pt x="197687" y="45458"/>
                    </a:lnTo>
                    <a:cubicBezTo>
                      <a:pt x="197763" y="30014"/>
                      <a:pt x="201817" y="14853"/>
                      <a:pt x="209458" y="1435"/>
                    </a:cubicBezTo>
                    <a:cubicBezTo>
                      <a:pt x="210160" y="117"/>
                      <a:pt x="211799" y="-384"/>
                      <a:pt x="213119" y="317"/>
                    </a:cubicBezTo>
                    <a:cubicBezTo>
                      <a:pt x="213155" y="334"/>
                      <a:pt x="213190" y="358"/>
                      <a:pt x="213224" y="376"/>
                    </a:cubicBezTo>
                    <a:cubicBezTo>
                      <a:pt x="214829" y="1529"/>
                      <a:pt x="215353" y="3677"/>
                      <a:pt x="214460" y="5437"/>
                    </a:cubicBezTo>
                    <a:cubicBezTo>
                      <a:pt x="207103" y="18326"/>
                      <a:pt x="207927" y="32333"/>
                      <a:pt x="208575" y="47105"/>
                    </a:cubicBezTo>
                    <a:lnTo>
                      <a:pt x="208928" y="53285"/>
                    </a:lnTo>
                    <a:cubicBezTo>
                      <a:pt x="209752" y="69882"/>
                      <a:pt x="209928" y="84831"/>
                      <a:pt x="204337" y="99250"/>
                    </a:cubicBezTo>
                    <a:cubicBezTo>
                      <a:pt x="203749" y="100780"/>
                      <a:pt x="203101" y="102251"/>
                      <a:pt x="202395" y="103664"/>
                    </a:cubicBezTo>
                    <a:lnTo>
                      <a:pt x="206809" y="100780"/>
                    </a:lnTo>
                    <a:lnTo>
                      <a:pt x="207986" y="99956"/>
                    </a:lnTo>
                    <a:cubicBezTo>
                      <a:pt x="210817" y="98344"/>
                      <a:pt x="213283" y="96160"/>
                      <a:pt x="215225" y="93541"/>
                    </a:cubicBezTo>
                    <a:cubicBezTo>
                      <a:pt x="216029" y="92005"/>
                      <a:pt x="216660" y="90387"/>
                      <a:pt x="217109" y="88715"/>
                    </a:cubicBezTo>
                    <a:cubicBezTo>
                      <a:pt x="217492" y="87391"/>
                      <a:pt x="217963" y="86090"/>
                      <a:pt x="218521" y="84831"/>
                    </a:cubicBezTo>
                    <a:cubicBezTo>
                      <a:pt x="218974" y="83654"/>
                      <a:pt x="220087" y="82865"/>
                      <a:pt x="221346" y="82830"/>
                    </a:cubicBezTo>
                    <a:lnTo>
                      <a:pt x="221346" y="82830"/>
                    </a:lnTo>
                    <a:cubicBezTo>
                      <a:pt x="222664" y="82824"/>
                      <a:pt x="223841" y="83648"/>
                      <a:pt x="224289" y="84890"/>
                    </a:cubicBezTo>
                    <a:cubicBezTo>
                      <a:pt x="226878" y="90775"/>
                      <a:pt x="225230" y="98014"/>
                      <a:pt x="219168" y="106901"/>
                    </a:cubicBezTo>
                    <a:cubicBezTo>
                      <a:pt x="215065" y="112151"/>
                      <a:pt x="210014" y="116582"/>
                      <a:pt x="204278" y="119966"/>
                    </a:cubicBezTo>
                    <a:lnTo>
                      <a:pt x="202631" y="121143"/>
                    </a:lnTo>
                    <a:cubicBezTo>
                      <a:pt x="196635" y="124987"/>
                      <a:pt x="191088" y="129489"/>
                      <a:pt x="186093" y="134562"/>
                    </a:cubicBezTo>
                    <a:cubicBezTo>
                      <a:pt x="184328" y="136510"/>
                      <a:pt x="182751" y="138617"/>
                      <a:pt x="181384" y="140860"/>
                    </a:cubicBezTo>
                    <a:cubicBezTo>
                      <a:pt x="179805" y="144320"/>
                      <a:pt x="178506" y="147904"/>
                      <a:pt x="177500" y="151571"/>
                    </a:cubicBezTo>
                    <a:cubicBezTo>
                      <a:pt x="180619" y="173465"/>
                      <a:pt x="184209" y="194475"/>
                      <a:pt x="187623" y="214780"/>
                    </a:cubicBezTo>
                    <a:cubicBezTo>
                      <a:pt x="196451" y="267042"/>
                      <a:pt x="204808" y="316420"/>
                      <a:pt x="204808" y="372214"/>
                    </a:cubicBezTo>
                    <a:cubicBezTo>
                      <a:pt x="204808" y="381336"/>
                      <a:pt x="198923" y="389870"/>
                      <a:pt x="187917" y="396167"/>
                    </a:cubicBezTo>
                    <a:cubicBezTo>
                      <a:pt x="176015" y="402471"/>
                      <a:pt x="162716" y="405666"/>
                      <a:pt x="149250" y="4054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DC440C8A-8CE8-4AD0-908F-8526D77856A0}"/>
                  </a:ext>
                </a:extLst>
              </p:cNvPr>
              <p:cNvSpPr/>
              <p:nvPr/>
            </p:nvSpPr>
            <p:spPr>
              <a:xfrm>
                <a:off x="6626469" y="4102277"/>
                <a:ext cx="112175" cy="66526"/>
              </a:xfrm>
              <a:custGeom>
                <a:avLst/>
                <a:gdLst>
                  <a:gd name="connsiteX0" fmla="*/ 56088 w 112175"/>
                  <a:gd name="connsiteY0" fmla="*/ 66509 h 66526"/>
                  <a:gd name="connsiteX1" fmla="*/ 16891 w 112175"/>
                  <a:gd name="connsiteY1" fmla="*/ 57151 h 66526"/>
                  <a:gd name="connsiteX2" fmla="*/ 0 w 112175"/>
                  <a:gd name="connsiteY2" fmla="*/ 33257 h 66526"/>
                  <a:gd name="connsiteX3" fmla="*/ 16891 w 112175"/>
                  <a:gd name="connsiteY3" fmla="*/ 9362 h 66526"/>
                  <a:gd name="connsiteX4" fmla="*/ 95284 w 112175"/>
                  <a:gd name="connsiteY4" fmla="*/ 9362 h 66526"/>
                  <a:gd name="connsiteX5" fmla="*/ 112175 w 112175"/>
                  <a:gd name="connsiteY5" fmla="*/ 33257 h 66526"/>
                  <a:gd name="connsiteX6" fmla="*/ 95284 w 112175"/>
                  <a:gd name="connsiteY6" fmla="*/ 57151 h 66526"/>
                  <a:gd name="connsiteX7" fmla="*/ 56088 w 112175"/>
                  <a:gd name="connsiteY7" fmla="*/ 66509 h 66526"/>
                  <a:gd name="connsiteX8" fmla="*/ 56088 w 112175"/>
                  <a:gd name="connsiteY8" fmla="*/ 4301 h 66526"/>
                  <a:gd name="connsiteX9" fmla="*/ 19127 w 112175"/>
                  <a:gd name="connsiteY9" fmla="*/ 13188 h 66526"/>
                  <a:gd name="connsiteX10" fmla="*/ 19127 w 112175"/>
                  <a:gd name="connsiteY10" fmla="*/ 13188 h 66526"/>
                  <a:gd name="connsiteX11" fmla="*/ 4414 w 112175"/>
                  <a:gd name="connsiteY11" fmla="*/ 33257 h 66526"/>
                  <a:gd name="connsiteX12" fmla="*/ 19127 w 112175"/>
                  <a:gd name="connsiteY12" fmla="*/ 53326 h 66526"/>
                  <a:gd name="connsiteX13" fmla="*/ 93107 w 112175"/>
                  <a:gd name="connsiteY13" fmla="*/ 53326 h 66526"/>
                  <a:gd name="connsiteX14" fmla="*/ 107761 w 112175"/>
                  <a:gd name="connsiteY14" fmla="*/ 33257 h 66526"/>
                  <a:gd name="connsiteX15" fmla="*/ 93107 w 112175"/>
                  <a:gd name="connsiteY15" fmla="*/ 13188 h 66526"/>
                  <a:gd name="connsiteX16" fmla="*/ 56088 w 112175"/>
                  <a:gd name="connsiteY16" fmla="*/ 4301 h 66526"/>
                  <a:gd name="connsiteX17" fmla="*/ 18009 w 112175"/>
                  <a:gd name="connsiteY17" fmla="*/ 11245 h 66526"/>
                  <a:gd name="connsiteX18" fmla="*/ 18009 w 112175"/>
                  <a:gd name="connsiteY18" fmla="*/ 11245 h 66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175" h="66526">
                    <a:moveTo>
                      <a:pt x="56088" y="66509"/>
                    </a:moveTo>
                    <a:cubicBezTo>
                      <a:pt x="42439" y="66774"/>
                      <a:pt x="28948" y="63555"/>
                      <a:pt x="16891" y="57151"/>
                    </a:cubicBezTo>
                    <a:cubicBezTo>
                      <a:pt x="6003" y="50854"/>
                      <a:pt x="0" y="42379"/>
                      <a:pt x="0" y="33257"/>
                    </a:cubicBezTo>
                    <a:cubicBezTo>
                      <a:pt x="0" y="24134"/>
                      <a:pt x="5885" y="15601"/>
                      <a:pt x="16891" y="9362"/>
                    </a:cubicBezTo>
                    <a:cubicBezTo>
                      <a:pt x="41532" y="-3121"/>
                      <a:pt x="70643" y="-3121"/>
                      <a:pt x="95284" y="9362"/>
                    </a:cubicBezTo>
                    <a:cubicBezTo>
                      <a:pt x="106231" y="15601"/>
                      <a:pt x="112175" y="24134"/>
                      <a:pt x="112175" y="33257"/>
                    </a:cubicBezTo>
                    <a:cubicBezTo>
                      <a:pt x="112175" y="42379"/>
                      <a:pt x="106290" y="50913"/>
                      <a:pt x="95284" y="57151"/>
                    </a:cubicBezTo>
                    <a:cubicBezTo>
                      <a:pt x="83232" y="63566"/>
                      <a:pt x="69738" y="66792"/>
                      <a:pt x="56088" y="66509"/>
                    </a:cubicBezTo>
                    <a:close/>
                    <a:moveTo>
                      <a:pt x="56088" y="4301"/>
                    </a:moveTo>
                    <a:cubicBezTo>
                      <a:pt x="43212" y="4065"/>
                      <a:pt x="30490" y="7126"/>
                      <a:pt x="19127" y="13188"/>
                    </a:cubicBezTo>
                    <a:lnTo>
                      <a:pt x="19127" y="13188"/>
                    </a:lnTo>
                    <a:cubicBezTo>
                      <a:pt x="9652" y="18661"/>
                      <a:pt x="4414" y="25782"/>
                      <a:pt x="4414" y="33257"/>
                    </a:cubicBezTo>
                    <a:cubicBezTo>
                      <a:pt x="4414" y="40731"/>
                      <a:pt x="9652" y="47852"/>
                      <a:pt x="19127" y="53326"/>
                    </a:cubicBezTo>
                    <a:cubicBezTo>
                      <a:pt x="42383" y="65097"/>
                      <a:pt x="69851" y="65097"/>
                      <a:pt x="93107" y="53326"/>
                    </a:cubicBezTo>
                    <a:cubicBezTo>
                      <a:pt x="102582" y="47852"/>
                      <a:pt x="107761" y="40731"/>
                      <a:pt x="107761" y="33257"/>
                    </a:cubicBezTo>
                    <a:cubicBezTo>
                      <a:pt x="107761" y="25782"/>
                      <a:pt x="102582" y="18602"/>
                      <a:pt x="93107" y="13188"/>
                    </a:cubicBezTo>
                    <a:cubicBezTo>
                      <a:pt x="81726" y="7120"/>
                      <a:pt x="68983" y="4059"/>
                      <a:pt x="56088" y="4301"/>
                    </a:cubicBezTo>
                    <a:close/>
                    <a:moveTo>
                      <a:pt x="18009" y="11245"/>
                    </a:moveTo>
                    <a:lnTo>
                      <a:pt x="18009" y="11245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7FC20AE2-329A-491E-83B3-9304C1560082}"/>
                  </a:ext>
                </a:extLst>
              </p:cNvPr>
              <p:cNvSpPr/>
              <p:nvPr/>
            </p:nvSpPr>
            <p:spPr>
              <a:xfrm>
                <a:off x="6644994" y="4117995"/>
                <a:ext cx="75524" cy="37592"/>
              </a:xfrm>
              <a:custGeom>
                <a:avLst/>
                <a:gdLst>
                  <a:gd name="connsiteX0" fmla="*/ 37328 w 75524"/>
                  <a:gd name="connsiteY0" fmla="*/ 26484 h 37592"/>
                  <a:gd name="connsiteX1" fmla="*/ 19672 w 75524"/>
                  <a:gd name="connsiteY1" fmla="*/ 0 h 37592"/>
                  <a:gd name="connsiteX2" fmla="*/ 11079 w 75524"/>
                  <a:gd name="connsiteY2" fmla="*/ 3355 h 37592"/>
                  <a:gd name="connsiteX3" fmla="*/ 11079 w 75524"/>
                  <a:gd name="connsiteY3" fmla="*/ 31722 h 37592"/>
                  <a:gd name="connsiteX4" fmla="*/ 64460 w 75524"/>
                  <a:gd name="connsiteY4" fmla="*/ 31722 h 37592"/>
                  <a:gd name="connsiteX5" fmla="*/ 75524 w 75524"/>
                  <a:gd name="connsiteY5" fmla="*/ 17538 h 37592"/>
                  <a:gd name="connsiteX6" fmla="*/ 37328 w 75524"/>
                  <a:gd name="connsiteY6" fmla="*/ 26484 h 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24" h="37592">
                    <a:moveTo>
                      <a:pt x="37328" y="26484"/>
                    </a:moveTo>
                    <a:cubicBezTo>
                      <a:pt x="15964" y="23483"/>
                      <a:pt x="5724" y="11477"/>
                      <a:pt x="19672" y="0"/>
                    </a:cubicBezTo>
                    <a:cubicBezTo>
                      <a:pt x="16704" y="830"/>
                      <a:pt x="13825" y="1954"/>
                      <a:pt x="11079" y="3355"/>
                    </a:cubicBezTo>
                    <a:cubicBezTo>
                      <a:pt x="-3693" y="11182"/>
                      <a:pt x="-3693" y="23895"/>
                      <a:pt x="11079" y="31722"/>
                    </a:cubicBezTo>
                    <a:cubicBezTo>
                      <a:pt x="28012" y="39550"/>
                      <a:pt x="47527" y="39550"/>
                      <a:pt x="64460" y="31722"/>
                    </a:cubicBezTo>
                    <a:cubicBezTo>
                      <a:pt x="70460" y="29368"/>
                      <a:pt x="74701" y="23930"/>
                      <a:pt x="75524" y="17538"/>
                    </a:cubicBezTo>
                    <a:cubicBezTo>
                      <a:pt x="72346" y="25189"/>
                      <a:pt x="58810" y="29486"/>
                      <a:pt x="37328" y="2648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4161AE70-3F55-4FE3-BD81-17AE5463AFB5}"/>
                  </a:ext>
                </a:extLst>
              </p:cNvPr>
              <p:cNvSpPr/>
              <p:nvPr/>
            </p:nvSpPr>
            <p:spPr>
              <a:xfrm>
                <a:off x="6644994" y="4117995"/>
                <a:ext cx="75524" cy="37592"/>
              </a:xfrm>
              <a:custGeom>
                <a:avLst/>
                <a:gdLst>
                  <a:gd name="connsiteX0" fmla="*/ 37328 w 75524"/>
                  <a:gd name="connsiteY0" fmla="*/ 26484 h 37592"/>
                  <a:gd name="connsiteX1" fmla="*/ 19672 w 75524"/>
                  <a:gd name="connsiteY1" fmla="*/ 0 h 37592"/>
                  <a:gd name="connsiteX2" fmla="*/ 11079 w 75524"/>
                  <a:gd name="connsiteY2" fmla="*/ 3355 h 37592"/>
                  <a:gd name="connsiteX3" fmla="*/ 11079 w 75524"/>
                  <a:gd name="connsiteY3" fmla="*/ 31722 h 37592"/>
                  <a:gd name="connsiteX4" fmla="*/ 64460 w 75524"/>
                  <a:gd name="connsiteY4" fmla="*/ 31722 h 37592"/>
                  <a:gd name="connsiteX5" fmla="*/ 75524 w 75524"/>
                  <a:gd name="connsiteY5" fmla="*/ 17538 h 37592"/>
                  <a:gd name="connsiteX6" fmla="*/ 37328 w 75524"/>
                  <a:gd name="connsiteY6" fmla="*/ 26484 h 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24" h="37592">
                    <a:moveTo>
                      <a:pt x="37328" y="26484"/>
                    </a:moveTo>
                    <a:cubicBezTo>
                      <a:pt x="15964" y="23483"/>
                      <a:pt x="5724" y="11477"/>
                      <a:pt x="19672" y="0"/>
                    </a:cubicBezTo>
                    <a:cubicBezTo>
                      <a:pt x="16704" y="830"/>
                      <a:pt x="13825" y="1954"/>
                      <a:pt x="11079" y="3355"/>
                    </a:cubicBezTo>
                    <a:cubicBezTo>
                      <a:pt x="-3693" y="11182"/>
                      <a:pt x="-3693" y="23895"/>
                      <a:pt x="11079" y="31722"/>
                    </a:cubicBezTo>
                    <a:cubicBezTo>
                      <a:pt x="28012" y="39550"/>
                      <a:pt x="47527" y="39550"/>
                      <a:pt x="64460" y="31722"/>
                    </a:cubicBezTo>
                    <a:cubicBezTo>
                      <a:pt x="70460" y="29368"/>
                      <a:pt x="74701" y="23930"/>
                      <a:pt x="75524" y="17538"/>
                    </a:cubicBezTo>
                    <a:cubicBezTo>
                      <a:pt x="72346" y="25189"/>
                      <a:pt x="58810" y="29486"/>
                      <a:pt x="37328" y="2648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36B87505-67DE-4B60-BA7E-7D0862DCE0BC}"/>
                  </a:ext>
                </a:extLst>
              </p:cNvPr>
              <p:cNvSpPr/>
              <p:nvPr/>
            </p:nvSpPr>
            <p:spPr>
              <a:xfrm>
                <a:off x="6642514" y="4113493"/>
                <a:ext cx="79983" cy="44250"/>
              </a:xfrm>
              <a:custGeom>
                <a:avLst/>
                <a:gdLst>
                  <a:gd name="connsiteX0" fmla="*/ 40043 w 79983"/>
                  <a:gd name="connsiteY0" fmla="*/ 44229 h 44250"/>
                  <a:gd name="connsiteX1" fmla="*/ 12322 w 79983"/>
                  <a:gd name="connsiteY1" fmla="*/ 38343 h 44250"/>
                  <a:gd name="connsiteX2" fmla="*/ 593 w 79983"/>
                  <a:gd name="connsiteY2" fmla="*/ 17821 h 44250"/>
                  <a:gd name="connsiteX3" fmla="*/ 12322 w 79983"/>
                  <a:gd name="connsiteY3" fmla="*/ 6091 h 44250"/>
                  <a:gd name="connsiteX4" fmla="*/ 67822 w 79983"/>
                  <a:gd name="connsiteY4" fmla="*/ 6091 h 44250"/>
                  <a:gd name="connsiteX5" fmla="*/ 79332 w 79983"/>
                  <a:gd name="connsiteY5" fmla="*/ 26831 h 44250"/>
                  <a:gd name="connsiteX6" fmla="*/ 67822 w 79983"/>
                  <a:gd name="connsiteY6" fmla="*/ 38343 h 44250"/>
                  <a:gd name="connsiteX7" fmla="*/ 40043 w 79983"/>
                  <a:gd name="connsiteY7" fmla="*/ 44229 h 44250"/>
                  <a:gd name="connsiteX8" fmla="*/ 40043 w 79983"/>
                  <a:gd name="connsiteY8" fmla="*/ 4149 h 44250"/>
                  <a:gd name="connsiteX9" fmla="*/ 14382 w 79983"/>
                  <a:gd name="connsiteY9" fmla="*/ 10035 h 44250"/>
                  <a:gd name="connsiteX10" fmla="*/ 14382 w 79983"/>
                  <a:gd name="connsiteY10" fmla="*/ 10035 h 44250"/>
                  <a:gd name="connsiteX11" fmla="*/ 4495 w 79983"/>
                  <a:gd name="connsiteY11" fmla="*/ 22276 h 44250"/>
                  <a:gd name="connsiteX12" fmla="*/ 14382 w 79983"/>
                  <a:gd name="connsiteY12" fmla="*/ 34518 h 44250"/>
                  <a:gd name="connsiteX13" fmla="*/ 65762 w 79983"/>
                  <a:gd name="connsiteY13" fmla="*/ 34518 h 44250"/>
                  <a:gd name="connsiteX14" fmla="*/ 75590 w 79983"/>
                  <a:gd name="connsiteY14" fmla="*/ 22276 h 44250"/>
                  <a:gd name="connsiteX15" fmla="*/ 65762 w 79983"/>
                  <a:gd name="connsiteY15" fmla="*/ 10035 h 44250"/>
                  <a:gd name="connsiteX16" fmla="*/ 40043 w 79983"/>
                  <a:gd name="connsiteY16" fmla="*/ 4149 h 44250"/>
                  <a:gd name="connsiteX17" fmla="*/ 13382 w 79983"/>
                  <a:gd name="connsiteY17" fmla="*/ 7857 h 44250"/>
                  <a:gd name="connsiteX18" fmla="*/ 13382 w 79983"/>
                  <a:gd name="connsiteY18" fmla="*/ 7857 h 4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983" h="44250">
                    <a:moveTo>
                      <a:pt x="40043" y="44229"/>
                    </a:moveTo>
                    <a:cubicBezTo>
                      <a:pt x="30468" y="44476"/>
                      <a:pt x="20970" y="42463"/>
                      <a:pt x="12322" y="38343"/>
                    </a:cubicBezTo>
                    <a:cubicBezTo>
                      <a:pt x="3416" y="35913"/>
                      <a:pt x="-1835" y="26725"/>
                      <a:pt x="593" y="17821"/>
                    </a:cubicBezTo>
                    <a:cubicBezTo>
                      <a:pt x="2149" y="12112"/>
                      <a:pt x="6611" y="7651"/>
                      <a:pt x="12322" y="6091"/>
                    </a:cubicBezTo>
                    <a:cubicBezTo>
                      <a:pt x="29931" y="-2030"/>
                      <a:pt x="50212" y="-2030"/>
                      <a:pt x="67822" y="6091"/>
                    </a:cubicBezTo>
                    <a:cubicBezTo>
                      <a:pt x="76728" y="8640"/>
                      <a:pt x="81881" y="17927"/>
                      <a:pt x="79332" y="26831"/>
                    </a:cubicBezTo>
                    <a:cubicBezTo>
                      <a:pt x="77740" y="32399"/>
                      <a:pt x="73388" y="36748"/>
                      <a:pt x="67822" y="38343"/>
                    </a:cubicBezTo>
                    <a:cubicBezTo>
                      <a:pt x="59155" y="42469"/>
                      <a:pt x="49637" y="44488"/>
                      <a:pt x="40043" y="44229"/>
                    </a:cubicBezTo>
                    <a:close/>
                    <a:moveTo>
                      <a:pt x="40043" y="4149"/>
                    </a:moveTo>
                    <a:cubicBezTo>
                      <a:pt x="31143" y="4043"/>
                      <a:pt x="22347" y="6062"/>
                      <a:pt x="14382" y="10035"/>
                    </a:cubicBezTo>
                    <a:lnTo>
                      <a:pt x="14382" y="10035"/>
                    </a:lnTo>
                    <a:cubicBezTo>
                      <a:pt x="8026" y="13448"/>
                      <a:pt x="4495" y="17803"/>
                      <a:pt x="4495" y="22276"/>
                    </a:cubicBezTo>
                    <a:cubicBezTo>
                      <a:pt x="4495" y="26749"/>
                      <a:pt x="8026" y="31104"/>
                      <a:pt x="14382" y="34518"/>
                    </a:cubicBezTo>
                    <a:cubicBezTo>
                      <a:pt x="30694" y="41992"/>
                      <a:pt x="49450" y="41992"/>
                      <a:pt x="65762" y="34518"/>
                    </a:cubicBezTo>
                    <a:cubicBezTo>
                      <a:pt x="72118" y="31104"/>
                      <a:pt x="75590" y="26749"/>
                      <a:pt x="75590" y="22276"/>
                    </a:cubicBezTo>
                    <a:cubicBezTo>
                      <a:pt x="75590" y="17803"/>
                      <a:pt x="72118" y="13448"/>
                      <a:pt x="65762" y="10035"/>
                    </a:cubicBezTo>
                    <a:cubicBezTo>
                      <a:pt x="57774" y="6068"/>
                      <a:pt x="48960" y="4049"/>
                      <a:pt x="40043" y="4149"/>
                    </a:cubicBezTo>
                    <a:close/>
                    <a:moveTo>
                      <a:pt x="13382" y="7857"/>
                    </a:moveTo>
                    <a:lnTo>
                      <a:pt x="13382" y="785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EA9BB91D-A883-4FA9-99EC-BAED620DA9CF}"/>
                  </a:ext>
                </a:extLst>
              </p:cNvPr>
              <p:cNvSpPr/>
              <p:nvPr/>
            </p:nvSpPr>
            <p:spPr>
              <a:xfrm>
                <a:off x="6682734" y="4189032"/>
                <a:ext cx="47789" cy="310924"/>
              </a:xfrm>
              <a:custGeom>
                <a:avLst/>
                <a:gdLst>
                  <a:gd name="connsiteX0" fmla="*/ 24719 w 47789"/>
                  <a:gd name="connsiteY0" fmla="*/ 295799 h 310924"/>
                  <a:gd name="connsiteX1" fmla="*/ 27661 w 47789"/>
                  <a:gd name="connsiteY1" fmla="*/ 293563 h 310924"/>
                  <a:gd name="connsiteX2" fmla="*/ 34371 w 47789"/>
                  <a:gd name="connsiteY2" fmla="*/ 302273 h 310924"/>
                  <a:gd name="connsiteX3" fmla="*/ 34371 w 47789"/>
                  <a:gd name="connsiteY3" fmla="*/ 298624 h 310924"/>
                  <a:gd name="connsiteX4" fmla="*/ 31369 w 47789"/>
                  <a:gd name="connsiteY4" fmla="*/ 220172 h 310924"/>
                  <a:gd name="connsiteX5" fmla="*/ 35077 w 47789"/>
                  <a:gd name="connsiteY5" fmla="*/ 219878 h 310924"/>
                  <a:gd name="connsiteX6" fmla="*/ 38078 w 47789"/>
                  <a:gd name="connsiteY6" fmla="*/ 298683 h 310924"/>
                  <a:gd name="connsiteX7" fmla="*/ 38078 w 47789"/>
                  <a:gd name="connsiteY7" fmla="*/ 302685 h 310924"/>
                  <a:gd name="connsiteX8" fmla="*/ 44788 w 47789"/>
                  <a:gd name="connsiteY8" fmla="*/ 293622 h 310924"/>
                  <a:gd name="connsiteX9" fmla="*/ 47789 w 47789"/>
                  <a:gd name="connsiteY9" fmla="*/ 295799 h 310924"/>
                  <a:gd name="connsiteX10" fmla="*/ 36489 w 47789"/>
                  <a:gd name="connsiteY10" fmla="*/ 310925 h 310924"/>
                  <a:gd name="connsiteX11" fmla="*/ 18833 w 47789"/>
                  <a:gd name="connsiteY11" fmla="*/ 189862 h 310924"/>
                  <a:gd name="connsiteX12" fmla="*/ 21540 w 47789"/>
                  <a:gd name="connsiteY12" fmla="*/ 187332 h 310924"/>
                  <a:gd name="connsiteX13" fmla="*/ 29074 w 47789"/>
                  <a:gd name="connsiteY13" fmla="*/ 195336 h 310924"/>
                  <a:gd name="connsiteX14" fmla="*/ 28603 w 47789"/>
                  <a:gd name="connsiteY14" fmla="*/ 191628 h 310924"/>
                  <a:gd name="connsiteX15" fmla="*/ 15302 w 47789"/>
                  <a:gd name="connsiteY15" fmla="*/ 114824 h 310924"/>
                  <a:gd name="connsiteX16" fmla="*/ 14537 w 47789"/>
                  <a:gd name="connsiteY16" fmla="*/ 111234 h 310924"/>
                  <a:gd name="connsiteX17" fmla="*/ 18186 w 47789"/>
                  <a:gd name="connsiteY17" fmla="*/ 110469 h 310924"/>
                  <a:gd name="connsiteX18" fmla="*/ 18892 w 47789"/>
                  <a:gd name="connsiteY18" fmla="*/ 114059 h 310924"/>
                  <a:gd name="connsiteX19" fmla="*/ 32370 w 47789"/>
                  <a:gd name="connsiteY19" fmla="*/ 191451 h 310924"/>
                  <a:gd name="connsiteX20" fmla="*/ 32782 w 47789"/>
                  <a:gd name="connsiteY20" fmla="*/ 195041 h 310924"/>
                  <a:gd name="connsiteX21" fmla="*/ 38667 w 47789"/>
                  <a:gd name="connsiteY21" fmla="*/ 185331 h 310924"/>
                  <a:gd name="connsiteX22" fmla="*/ 41845 w 47789"/>
                  <a:gd name="connsiteY22" fmla="*/ 187273 h 310924"/>
                  <a:gd name="connsiteX23" fmla="*/ 32016 w 47789"/>
                  <a:gd name="connsiteY23" fmla="*/ 203752 h 310924"/>
                  <a:gd name="connsiteX24" fmla="*/ 0 w 47789"/>
                  <a:gd name="connsiteY24" fmla="*/ 83102 h 310924"/>
                  <a:gd name="connsiteX25" fmla="*/ 2413 w 47789"/>
                  <a:gd name="connsiteY25" fmla="*/ 80335 h 310924"/>
                  <a:gd name="connsiteX26" fmla="*/ 10829 w 47789"/>
                  <a:gd name="connsiteY26" fmla="*/ 87751 h 310924"/>
                  <a:gd name="connsiteX27" fmla="*/ 10241 w 47789"/>
                  <a:gd name="connsiteY27" fmla="*/ 84279 h 310924"/>
                  <a:gd name="connsiteX28" fmla="*/ 706 w 47789"/>
                  <a:gd name="connsiteY28" fmla="*/ 0 h 310924"/>
                  <a:gd name="connsiteX29" fmla="*/ 4414 w 47789"/>
                  <a:gd name="connsiteY29" fmla="*/ 0 h 310924"/>
                  <a:gd name="connsiteX30" fmla="*/ 13772 w 47789"/>
                  <a:gd name="connsiteY30" fmla="*/ 83102 h 310924"/>
                  <a:gd name="connsiteX31" fmla="*/ 14419 w 47789"/>
                  <a:gd name="connsiteY31" fmla="*/ 86927 h 310924"/>
                  <a:gd name="connsiteX32" fmla="*/ 19186 w 47789"/>
                  <a:gd name="connsiteY32" fmla="*/ 76922 h 310924"/>
                  <a:gd name="connsiteX33" fmla="*/ 22541 w 47789"/>
                  <a:gd name="connsiteY33" fmla="*/ 78511 h 310924"/>
                  <a:gd name="connsiteX34" fmla="*/ 14301 w 47789"/>
                  <a:gd name="connsiteY34" fmla="*/ 95814 h 310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7789" h="310924">
                    <a:moveTo>
                      <a:pt x="24719" y="295799"/>
                    </a:moveTo>
                    <a:lnTo>
                      <a:pt x="27661" y="293563"/>
                    </a:lnTo>
                    <a:lnTo>
                      <a:pt x="34371" y="302273"/>
                    </a:lnTo>
                    <a:lnTo>
                      <a:pt x="34371" y="298624"/>
                    </a:lnTo>
                    <a:cubicBezTo>
                      <a:pt x="34371" y="273494"/>
                      <a:pt x="33723" y="250482"/>
                      <a:pt x="31369" y="220172"/>
                    </a:cubicBezTo>
                    <a:lnTo>
                      <a:pt x="35077" y="219878"/>
                    </a:lnTo>
                    <a:cubicBezTo>
                      <a:pt x="37608" y="252365"/>
                      <a:pt x="38020" y="276907"/>
                      <a:pt x="38078" y="298683"/>
                    </a:cubicBezTo>
                    <a:lnTo>
                      <a:pt x="38078" y="302685"/>
                    </a:lnTo>
                    <a:lnTo>
                      <a:pt x="44788" y="293622"/>
                    </a:lnTo>
                    <a:lnTo>
                      <a:pt x="47789" y="295799"/>
                    </a:lnTo>
                    <a:lnTo>
                      <a:pt x="36489" y="310925"/>
                    </a:lnTo>
                    <a:close/>
                    <a:moveTo>
                      <a:pt x="18833" y="189862"/>
                    </a:moveTo>
                    <a:lnTo>
                      <a:pt x="21540" y="187332"/>
                    </a:lnTo>
                    <a:lnTo>
                      <a:pt x="29074" y="195336"/>
                    </a:lnTo>
                    <a:lnTo>
                      <a:pt x="28603" y="191628"/>
                    </a:lnTo>
                    <a:cubicBezTo>
                      <a:pt x="24954" y="161083"/>
                      <a:pt x="19834" y="136541"/>
                      <a:pt x="15302" y="114824"/>
                    </a:cubicBezTo>
                    <a:lnTo>
                      <a:pt x="14537" y="111234"/>
                    </a:lnTo>
                    <a:lnTo>
                      <a:pt x="18186" y="110469"/>
                    </a:lnTo>
                    <a:lnTo>
                      <a:pt x="18892" y="114059"/>
                    </a:lnTo>
                    <a:cubicBezTo>
                      <a:pt x="23483" y="135952"/>
                      <a:pt x="28662" y="160730"/>
                      <a:pt x="32370" y="191451"/>
                    </a:cubicBezTo>
                    <a:lnTo>
                      <a:pt x="32782" y="195041"/>
                    </a:lnTo>
                    <a:lnTo>
                      <a:pt x="38667" y="185331"/>
                    </a:lnTo>
                    <a:lnTo>
                      <a:pt x="41845" y="187273"/>
                    </a:lnTo>
                    <a:lnTo>
                      <a:pt x="32016" y="203752"/>
                    </a:lnTo>
                    <a:close/>
                    <a:moveTo>
                      <a:pt x="0" y="83102"/>
                    </a:moveTo>
                    <a:lnTo>
                      <a:pt x="2413" y="80335"/>
                    </a:lnTo>
                    <a:lnTo>
                      <a:pt x="10829" y="87751"/>
                    </a:lnTo>
                    <a:lnTo>
                      <a:pt x="10241" y="84279"/>
                    </a:lnTo>
                    <a:cubicBezTo>
                      <a:pt x="5048" y="56452"/>
                      <a:pt x="1862" y="28285"/>
                      <a:pt x="706" y="0"/>
                    </a:cubicBezTo>
                    <a:lnTo>
                      <a:pt x="4414" y="0"/>
                    </a:lnTo>
                    <a:cubicBezTo>
                      <a:pt x="5552" y="27891"/>
                      <a:pt x="8679" y="55658"/>
                      <a:pt x="13772" y="83102"/>
                    </a:cubicBezTo>
                    <a:lnTo>
                      <a:pt x="14419" y="86927"/>
                    </a:lnTo>
                    <a:lnTo>
                      <a:pt x="19186" y="76922"/>
                    </a:lnTo>
                    <a:lnTo>
                      <a:pt x="22541" y="78511"/>
                    </a:lnTo>
                    <a:lnTo>
                      <a:pt x="14301" y="95814"/>
                    </a:ln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367BD6F9-C7FA-4F62-ACD9-4F4FDB5B6534}"/>
                  </a:ext>
                </a:extLst>
              </p:cNvPr>
              <p:cNvSpPr/>
              <p:nvPr/>
            </p:nvSpPr>
            <p:spPr>
              <a:xfrm>
                <a:off x="6432035" y="4147097"/>
                <a:ext cx="221304" cy="421587"/>
              </a:xfrm>
              <a:custGeom>
                <a:avLst/>
                <a:gdLst>
                  <a:gd name="connsiteX0" fmla="*/ 220330 w 221304"/>
                  <a:gd name="connsiteY0" fmla="*/ 103908 h 421587"/>
                  <a:gd name="connsiteX1" fmla="*/ 218564 w 221304"/>
                  <a:gd name="connsiteY1" fmla="*/ 103908 h 421587"/>
                  <a:gd name="connsiteX2" fmla="*/ 215151 w 221304"/>
                  <a:gd name="connsiteY2" fmla="*/ 112854 h 421587"/>
                  <a:gd name="connsiteX3" fmla="*/ 206087 w 221304"/>
                  <a:gd name="connsiteY3" fmla="*/ 120975 h 421587"/>
                  <a:gd name="connsiteX4" fmla="*/ 194669 w 221304"/>
                  <a:gd name="connsiteY4" fmla="*/ 128450 h 421587"/>
                  <a:gd name="connsiteX5" fmla="*/ 200555 w 221304"/>
                  <a:gd name="connsiteY5" fmla="*/ 116679 h 421587"/>
                  <a:gd name="connsiteX6" fmla="*/ 204792 w 221304"/>
                  <a:gd name="connsiteY6" fmla="*/ 71538 h 421587"/>
                  <a:gd name="connsiteX7" fmla="*/ 210678 w 221304"/>
                  <a:gd name="connsiteY7" fmla="*/ 22513 h 421587"/>
                  <a:gd name="connsiteX8" fmla="*/ 209442 w 221304"/>
                  <a:gd name="connsiteY8" fmla="*/ 20747 h 421587"/>
                  <a:gd name="connsiteX9" fmla="*/ 197671 w 221304"/>
                  <a:gd name="connsiteY9" fmla="*/ 63711 h 421587"/>
                  <a:gd name="connsiteX10" fmla="*/ 188666 w 221304"/>
                  <a:gd name="connsiteY10" fmla="*/ 115267 h 421587"/>
                  <a:gd name="connsiteX11" fmla="*/ 170245 w 221304"/>
                  <a:gd name="connsiteY11" fmla="*/ 145106 h 421587"/>
                  <a:gd name="connsiteX12" fmla="*/ 163124 w 221304"/>
                  <a:gd name="connsiteY12" fmla="*/ 31164 h 421587"/>
                  <a:gd name="connsiteX13" fmla="*/ 147351 w 221304"/>
                  <a:gd name="connsiteY13" fmla="*/ 9212 h 421587"/>
                  <a:gd name="connsiteX14" fmla="*/ 70841 w 221304"/>
                  <a:gd name="connsiteY14" fmla="*/ 9212 h 421587"/>
                  <a:gd name="connsiteX15" fmla="*/ 55068 w 221304"/>
                  <a:gd name="connsiteY15" fmla="*/ 31223 h 421587"/>
                  <a:gd name="connsiteX16" fmla="*/ 55068 w 221304"/>
                  <a:gd name="connsiteY16" fmla="*/ 31223 h 421587"/>
                  <a:gd name="connsiteX17" fmla="*/ 55068 w 221304"/>
                  <a:gd name="connsiteY17" fmla="*/ 31223 h 421587"/>
                  <a:gd name="connsiteX18" fmla="*/ 66133 w 221304"/>
                  <a:gd name="connsiteY18" fmla="*/ 173944 h 421587"/>
                  <a:gd name="connsiteX19" fmla="*/ 86084 w 221304"/>
                  <a:gd name="connsiteY19" fmla="*/ 299244 h 421587"/>
                  <a:gd name="connsiteX20" fmla="*/ 55539 w 221304"/>
                  <a:gd name="connsiteY20" fmla="*/ 271935 h 421587"/>
                  <a:gd name="connsiteX21" fmla="*/ 52891 w 221304"/>
                  <a:gd name="connsiteY21" fmla="*/ 269464 h 421587"/>
                  <a:gd name="connsiteX22" fmla="*/ 35764 w 221304"/>
                  <a:gd name="connsiteY22" fmla="*/ 252514 h 421587"/>
                  <a:gd name="connsiteX23" fmla="*/ 34705 w 221304"/>
                  <a:gd name="connsiteY23" fmla="*/ 251395 h 421587"/>
                  <a:gd name="connsiteX24" fmla="*/ 31056 w 221304"/>
                  <a:gd name="connsiteY24" fmla="*/ 246275 h 421587"/>
                  <a:gd name="connsiteX25" fmla="*/ 25936 w 221304"/>
                  <a:gd name="connsiteY25" fmla="*/ 234504 h 421587"/>
                  <a:gd name="connsiteX26" fmla="*/ 22993 w 221304"/>
                  <a:gd name="connsiteY26" fmla="*/ 220791 h 421587"/>
                  <a:gd name="connsiteX27" fmla="*/ 14930 w 221304"/>
                  <a:gd name="connsiteY27" fmla="*/ 195249 h 421587"/>
                  <a:gd name="connsiteX28" fmla="*/ 7397 w 221304"/>
                  <a:gd name="connsiteY28" fmla="*/ 184243 h 421587"/>
                  <a:gd name="connsiteX29" fmla="*/ 864 w 221304"/>
                  <a:gd name="connsiteY29" fmla="*/ 177711 h 421587"/>
                  <a:gd name="connsiteX30" fmla="*/ 217 w 221304"/>
                  <a:gd name="connsiteY30" fmla="*/ 179417 h 421587"/>
                  <a:gd name="connsiteX31" fmla="*/ 12517 w 221304"/>
                  <a:gd name="connsiteY31" fmla="*/ 204018 h 421587"/>
                  <a:gd name="connsiteX32" fmla="*/ 13223 w 221304"/>
                  <a:gd name="connsiteY32" fmla="*/ 220497 h 421587"/>
                  <a:gd name="connsiteX33" fmla="*/ 14459 w 221304"/>
                  <a:gd name="connsiteY33" fmla="*/ 233504 h 421587"/>
                  <a:gd name="connsiteX34" fmla="*/ 16166 w 221304"/>
                  <a:gd name="connsiteY34" fmla="*/ 239389 h 421587"/>
                  <a:gd name="connsiteX35" fmla="*/ 33057 w 221304"/>
                  <a:gd name="connsiteY35" fmla="*/ 264108 h 421587"/>
                  <a:gd name="connsiteX36" fmla="*/ 42415 w 221304"/>
                  <a:gd name="connsiteY36" fmla="*/ 273113 h 421587"/>
                  <a:gd name="connsiteX37" fmla="*/ 52891 w 221304"/>
                  <a:gd name="connsiteY37" fmla="*/ 281823 h 421587"/>
                  <a:gd name="connsiteX38" fmla="*/ 58070 w 221304"/>
                  <a:gd name="connsiteY38" fmla="*/ 285884 h 421587"/>
                  <a:gd name="connsiteX39" fmla="*/ 56422 w 221304"/>
                  <a:gd name="connsiteY39" fmla="*/ 285236 h 421587"/>
                  <a:gd name="connsiteX40" fmla="*/ 54127 w 221304"/>
                  <a:gd name="connsiteY40" fmla="*/ 284354 h 421587"/>
                  <a:gd name="connsiteX41" fmla="*/ 51360 w 221304"/>
                  <a:gd name="connsiteY41" fmla="*/ 283647 h 421587"/>
                  <a:gd name="connsiteX42" fmla="*/ 27819 w 221304"/>
                  <a:gd name="connsiteY42" fmla="*/ 280940 h 421587"/>
                  <a:gd name="connsiteX43" fmla="*/ 9045 w 221304"/>
                  <a:gd name="connsiteY43" fmla="*/ 273289 h 421587"/>
                  <a:gd name="connsiteX44" fmla="*/ 9045 w 221304"/>
                  <a:gd name="connsiteY44" fmla="*/ 273289 h 421587"/>
                  <a:gd name="connsiteX45" fmla="*/ 9045 w 221304"/>
                  <a:gd name="connsiteY45" fmla="*/ 273289 h 421587"/>
                  <a:gd name="connsiteX46" fmla="*/ 9045 w 221304"/>
                  <a:gd name="connsiteY46" fmla="*/ 273289 h 421587"/>
                  <a:gd name="connsiteX47" fmla="*/ 9045 w 221304"/>
                  <a:gd name="connsiteY47" fmla="*/ 273642 h 421587"/>
                  <a:gd name="connsiteX48" fmla="*/ 34116 w 221304"/>
                  <a:gd name="connsiteY48" fmla="*/ 286767 h 421587"/>
                  <a:gd name="connsiteX49" fmla="*/ 51419 w 221304"/>
                  <a:gd name="connsiteY49" fmla="*/ 290357 h 421587"/>
                  <a:gd name="connsiteX50" fmla="*/ 62248 w 221304"/>
                  <a:gd name="connsiteY50" fmla="*/ 294418 h 421587"/>
                  <a:gd name="connsiteX51" fmla="*/ 70253 w 221304"/>
                  <a:gd name="connsiteY51" fmla="*/ 299185 h 421587"/>
                  <a:gd name="connsiteX52" fmla="*/ 77668 w 221304"/>
                  <a:gd name="connsiteY52" fmla="*/ 305541 h 421587"/>
                  <a:gd name="connsiteX53" fmla="*/ 79081 w 221304"/>
                  <a:gd name="connsiteY53" fmla="*/ 307012 h 421587"/>
                  <a:gd name="connsiteX54" fmla="*/ 80905 w 221304"/>
                  <a:gd name="connsiteY54" fmla="*/ 309013 h 421587"/>
                  <a:gd name="connsiteX55" fmla="*/ 81376 w 221304"/>
                  <a:gd name="connsiteY55" fmla="*/ 309778 h 421587"/>
                  <a:gd name="connsiteX56" fmla="*/ 89910 w 221304"/>
                  <a:gd name="connsiteY56" fmla="*/ 329318 h 421587"/>
                  <a:gd name="connsiteX57" fmla="*/ 92970 w 221304"/>
                  <a:gd name="connsiteY57" fmla="*/ 390408 h 421587"/>
                  <a:gd name="connsiteX58" fmla="*/ 108743 w 221304"/>
                  <a:gd name="connsiteY58" fmla="*/ 412419 h 421587"/>
                  <a:gd name="connsiteX59" fmla="*/ 185253 w 221304"/>
                  <a:gd name="connsiteY59" fmla="*/ 412419 h 421587"/>
                  <a:gd name="connsiteX60" fmla="*/ 194964 w 221304"/>
                  <a:gd name="connsiteY60" fmla="*/ 404827 h 421587"/>
                  <a:gd name="connsiteX61" fmla="*/ 200084 w 221304"/>
                  <a:gd name="connsiteY61" fmla="*/ 396352 h 421587"/>
                  <a:gd name="connsiteX62" fmla="*/ 201026 w 221304"/>
                  <a:gd name="connsiteY62" fmla="*/ 390467 h 421587"/>
                  <a:gd name="connsiteX63" fmla="*/ 173718 w 221304"/>
                  <a:gd name="connsiteY63" fmla="*/ 169647 h 421587"/>
                  <a:gd name="connsiteX64" fmla="*/ 178014 w 221304"/>
                  <a:gd name="connsiteY64" fmla="*/ 157877 h 421587"/>
                  <a:gd name="connsiteX65" fmla="*/ 182899 w 221304"/>
                  <a:gd name="connsiteY65" fmla="*/ 151285 h 421587"/>
                  <a:gd name="connsiteX66" fmla="*/ 199790 w 221304"/>
                  <a:gd name="connsiteY66" fmla="*/ 137572 h 421587"/>
                  <a:gd name="connsiteX67" fmla="*/ 215798 w 221304"/>
                  <a:gd name="connsiteY67" fmla="*/ 123859 h 421587"/>
                  <a:gd name="connsiteX68" fmla="*/ 220330 w 221304"/>
                  <a:gd name="connsiteY68" fmla="*/ 103908 h 42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21304" h="421587">
                    <a:moveTo>
                      <a:pt x="220330" y="103908"/>
                    </a:moveTo>
                    <a:cubicBezTo>
                      <a:pt x="219918" y="103025"/>
                      <a:pt x="219035" y="102849"/>
                      <a:pt x="218564" y="103908"/>
                    </a:cubicBezTo>
                    <a:cubicBezTo>
                      <a:pt x="217611" y="106957"/>
                      <a:pt x="216471" y="109946"/>
                      <a:pt x="215151" y="112854"/>
                    </a:cubicBezTo>
                    <a:cubicBezTo>
                      <a:pt x="212747" y="116179"/>
                      <a:pt x="209656" y="118951"/>
                      <a:pt x="206087" y="120975"/>
                    </a:cubicBezTo>
                    <a:cubicBezTo>
                      <a:pt x="202321" y="123565"/>
                      <a:pt x="198495" y="125978"/>
                      <a:pt x="194669" y="128450"/>
                    </a:cubicBezTo>
                    <a:cubicBezTo>
                      <a:pt x="196887" y="124660"/>
                      <a:pt x="198852" y="120728"/>
                      <a:pt x="200555" y="116679"/>
                    </a:cubicBezTo>
                    <a:cubicBezTo>
                      <a:pt x="205147" y="102101"/>
                      <a:pt x="206592" y="86717"/>
                      <a:pt x="204792" y="71538"/>
                    </a:cubicBezTo>
                    <a:cubicBezTo>
                      <a:pt x="203968" y="54647"/>
                      <a:pt x="201614" y="37815"/>
                      <a:pt x="210678" y="22513"/>
                    </a:cubicBezTo>
                    <a:cubicBezTo>
                      <a:pt x="211149" y="21689"/>
                      <a:pt x="210207" y="19453"/>
                      <a:pt x="209442" y="20747"/>
                    </a:cubicBezTo>
                    <a:cubicBezTo>
                      <a:pt x="201941" y="33842"/>
                      <a:pt x="197891" y="48626"/>
                      <a:pt x="197671" y="63711"/>
                    </a:cubicBezTo>
                    <a:cubicBezTo>
                      <a:pt x="196965" y="81838"/>
                      <a:pt x="197671" y="99023"/>
                      <a:pt x="188666" y="115267"/>
                    </a:cubicBezTo>
                    <a:cubicBezTo>
                      <a:pt x="183899" y="124271"/>
                      <a:pt x="176484" y="134453"/>
                      <a:pt x="170245" y="145106"/>
                    </a:cubicBezTo>
                    <a:cubicBezTo>
                      <a:pt x="165549" y="107304"/>
                      <a:pt x="163170" y="69255"/>
                      <a:pt x="163124" y="31164"/>
                    </a:cubicBezTo>
                    <a:cubicBezTo>
                      <a:pt x="163124" y="23219"/>
                      <a:pt x="157827" y="15274"/>
                      <a:pt x="147351" y="9212"/>
                    </a:cubicBezTo>
                    <a:cubicBezTo>
                      <a:pt x="123326" y="-3071"/>
                      <a:pt x="94866" y="-3071"/>
                      <a:pt x="70841" y="9212"/>
                    </a:cubicBezTo>
                    <a:cubicBezTo>
                      <a:pt x="60306" y="15097"/>
                      <a:pt x="55009" y="23219"/>
                      <a:pt x="55068" y="31223"/>
                    </a:cubicBezTo>
                    <a:lnTo>
                      <a:pt x="55068" y="31223"/>
                    </a:lnTo>
                    <a:lnTo>
                      <a:pt x="55068" y="31223"/>
                    </a:lnTo>
                    <a:cubicBezTo>
                      <a:pt x="55178" y="79007"/>
                      <a:pt x="58876" y="126714"/>
                      <a:pt x="66133" y="173944"/>
                    </a:cubicBezTo>
                    <a:cubicBezTo>
                      <a:pt x="72548" y="218261"/>
                      <a:pt x="80552" y="258458"/>
                      <a:pt x="86084" y="299244"/>
                    </a:cubicBezTo>
                    <a:cubicBezTo>
                      <a:pt x="76648" y="289338"/>
                      <a:pt x="66433" y="280210"/>
                      <a:pt x="55539" y="271935"/>
                    </a:cubicBezTo>
                    <a:lnTo>
                      <a:pt x="52891" y="269464"/>
                    </a:lnTo>
                    <a:cubicBezTo>
                      <a:pt x="46822" y="264190"/>
                      <a:pt x="41101" y="258529"/>
                      <a:pt x="35764" y="252514"/>
                    </a:cubicBezTo>
                    <a:lnTo>
                      <a:pt x="34705" y="251395"/>
                    </a:lnTo>
                    <a:cubicBezTo>
                      <a:pt x="33346" y="249795"/>
                      <a:pt x="32125" y="248082"/>
                      <a:pt x="31056" y="246275"/>
                    </a:cubicBezTo>
                    <a:cubicBezTo>
                      <a:pt x="28805" y="242614"/>
                      <a:pt x="27082" y="238648"/>
                      <a:pt x="25936" y="234504"/>
                    </a:cubicBezTo>
                    <a:cubicBezTo>
                      <a:pt x="24654" y="230002"/>
                      <a:pt x="23671" y="225423"/>
                      <a:pt x="22993" y="220791"/>
                    </a:cubicBezTo>
                    <a:cubicBezTo>
                      <a:pt x="21785" y="211881"/>
                      <a:pt x="19057" y="203241"/>
                      <a:pt x="14930" y="195249"/>
                    </a:cubicBezTo>
                    <a:cubicBezTo>
                      <a:pt x="12823" y="191317"/>
                      <a:pt x="10297" y="187627"/>
                      <a:pt x="7397" y="184243"/>
                    </a:cubicBezTo>
                    <a:cubicBezTo>
                      <a:pt x="5369" y="181919"/>
                      <a:pt x="3186" y="179741"/>
                      <a:pt x="864" y="177711"/>
                    </a:cubicBezTo>
                    <a:cubicBezTo>
                      <a:pt x="217" y="177181"/>
                      <a:pt x="-313" y="178888"/>
                      <a:pt x="217" y="179417"/>
                    </a:cubicBezTo>
                    <a:cubicBezTo>
                      <a:pt x="7202" y="185827"/>
                      <a:pt x="11581" y="194584"/>
                      <a:pt x="12517" y="204018"/>
                    </a:cubicBezTo>
                    <a:cubicBezTo>
                      <a:pt x="13106" y="209433"/>
                      <a:pt x="13047" y="214965"/>
                      <a:pt x="13223" y="220497"/>
                    </a:cubicBezTo>
                    <a:cubicBezTo>
                      <a:pt x="13311" y="224858"/>
                      <a:pt x="13724" y="229208"/>
                      <a:pt x="14459" y="233504"/>
                    </a:cubicBezTo>
                    <a:cubicBezTo>
                      <a:pt x="14903" y="235499"/>
                      <a:pt x="15473" y="237465"/>
                      <a:pt x="16166" y="239389"/>
                    </a:cubicBezTo>
                    <a:cubicBezTo>
                      <a:pt x="19908" y="248771"/>
                      <a:pt x="25676" y="257210"/>
                      <a:pt x="33057" y="264108"/>
                    </a:cubicBezTo>
                    <a:cubicBezTo>
                      <a:pt x="36117" y="267227"/>
                      <a:pt x="39295" y="269993"/>
                      <a:pt x="42415" y="273113"/>
                    </a:cubicBezTo>
                    <a:cubicBezTo>
                      <a:pt x="45534" y="276232"/>
                      <a:pt x="49301" y="278998"/>
                      <a:pt x="52891" y="281823"/>
                    </a:cubicBezTo>
                    <a:lnTo>
                      <a:pt x="58070" y="285884"/>
                    </a:lnTo>
                    <a:lnTo>
                      <a:pt x="56422" y="285236"/>
                    </a:lnTo>
                    <a:cubicBezTo>
                      <a:pt x="55677" y="284889"/>
                      <a:pt x="54911" y="284595"/>
                      <a:pt x="54127" y="284354"/>
                    </a:cubicBezTo>
                    <a:lnTo>
                      <a:pt x="51360" y="283647"/>
                    </a:lnTo>
                    <a:cubicBezTo>
                      <a:pt x="43768" y="281941"/>
                      <a:pt x="35529" y="281999"/>
                      <a:pt x="27819" y="280940"/>
                    </a:cubicBezTo>
                    <a:cubicBezTo>
                      <a:pt x="20948" y="280281"/>
                      <a:pt x="14420" y="277621"/>
                      <a:pt x="9045" y="273289"/>
                    </a:cubicBezTo>
                    <a:cubicBezTo>
                      <a:pt x="9045" y="273289"/>
                      <a:pt x="9045" y="273289"/>
                      <a:pt x="9045" y="273289"/>
                    </a:cubicBezTo>
                    <a:lnTo>
                      <a:pt x="9045" y="273289"/>
                    </a:lnTo>
                    <a:lnTo>
                      <a:pt x="9045" y="273289"/>
                    </a:lnTo>
                    <a:cubicBezTo>
                      <a:pt x="9021" y="273407"/>
                      <a:pt x="9021" y="273525"/>
                      <a:pt x="9045" y="273642"/>
                    </a:cubicBezTo>
                    <a:cubicBezTo>
                      <a:pt x="15722" y="280669"/>
                      <a:pt x="24538" y="285283"/>
                      <a:pt x="34116" y="286767"/>
                    </a:cubicBezTo>
                    <a:cubicBezTo>
                      <a:pt x="40002" y="288061"/>
                      <a:pt x="45887" y="288944"/>
                      <a:pt x="51419" y="290357"/>
                    </a:cubicBezTo>
                    <a:cubicBezTo>
                      <a:pt x="55162" y="291322"/>
                      <a:pt x="58793" y="292681"/>
                      <a:pt x="62248" y="294418"/>
                    </a:cubicBezTo>
                    <a:cubicBezTo>
                      <a:pt x="65046" y="295777"/>
                      <a:pt x="67724" y="297372"/>
                      <a:pt x="70253" y="299185"/>
                    </a:cubicBezTo>
                    <a:cubicBezTo>
                      <a:pt x="72910" y="301074"/>
                      <a:pt x="75392" y="303205"/>
                      <a:pt x="77668" y="305541"/>
                    </a:cubicBezTo>
                    <a:cubicBezTo>
                      <a:pt x="78198" y="306012"/>
                      <a:pt x="78610" y="306541"/>
                      <a:pt x="79081" y="307012"/>
                    </a:cubicBezTo>
                    <a:cubicBezTo>
                      <a:pt x="79551" y="307483"/>
                      <a:pt x="80258" y="308366"/>
                      <a:pt x="80905" y="309013"/>
                    </a:cubicBezTo>
                    <a:cubicBezTo>
                      <a:pt x="81096" y="309249"/>
                      <a:pt x="81254" y="309502"/>
                      <a:pt x="81376" y="309778"/>
                    </a:cubicBezTo>
                    <a:cubicBezTo>
                      <a:pt x="84886" y="315982"/>
                      <a:pt x="87746" y="322526"/>
                      <a:pt x="89910" y="329318"/>
                    </a:cubicBezTo>
                    <a:cubicBezTo>
                      <a:pt x="91963" y="349617"/>
                      <a:pt x="92984" y="370003"/>
                      <a:pt x="92970" y="390408"/>
                    </a:cubicBezTo>
                    <a:cubicBezTo>
                      <a:pt x="92970" y="398353"/>
                      <a:pt x="98267" y="406299"/>
                      <a:pt x="108743" y="412419"/>
                    </a:cubicBezTo>
                    <a:cubicBezTo>
                      <a:pt x="132782" y="424643"/>
                      <a:pt x="161215" y="424643"/>
                      <a:pt x="185253" y="412419"/>
                    </a:cubicBezTo>
                    <a:cubicBezTo>
                      <a:pt x="188862" y="410407"/>
                      <a:pt x="192138" y="407841"/>
                      <a:pt x="194964" y="404827"/>
                    </a:cubicBezTo>
                    <a:cubicBezTo>
                      <a:pt x="197212" y="402367"/>
                      <a:pt x="198952" y="399489"/>
                      <a:pt x="200084" y="396352"/>
                    </a:cubicBezTo>
                    <a:cubicBezTo>
                      <a:pt x="200706" y="394451"/>
                      <a:pt x="201023" y="392468"/>
                      <a:pt x="201026" y="390467"/>
                    </a:cubicBezTo>
                    <a:cubicBezTo>
                      <a:pt x="201026" y="312898"/>
                      <a:pt x="184841" y="247805"/>
                      <a:pt x="173718" y="169647"/>
                    </a:cubicBezTo>
                    <a:cubicBezTo>
                      <a:pt x="174809" y="165610"/>
                      <a:pt x="176246" y="161667"/>
                      <a:pt x="178014" y="157877"/>
                    </a:cubicBezTo>
                    <a:cubicBezTo>
                      <a:pt x="179455" y="155546"/>
                      <a:pt x="181089" y="153339"/>
                      <a:pt x="182899" y="151285"/>
                    </a:cubicBezTo>
                    <a:cubicBezTo>
                      <a:pt x="188011" y="146112"/>
                      <a:pt x="193675" y="141510"/>
                      <a:pt x="199790" y="137572"/>
                    </a:cubicBezTo>
                    <a:cubicBezTo>
                      <a:pt x="205908" y="134000"/>
                      <a:pt x="211330" y="129356"/>
                      <a:pt x="215798" y="123859"/>
                    </a:cubicBezTo>
                    <a:cubicBezTo>
                      <a:pt x="219094" y="118268"/>
                      <a:pt x="223214" y="110558"/>
                      <a:pt x="220330" y="1039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FE8EE8EA-1F1C-431D-88E4-28E633645C64}"/>
                  </a:ext>
                </a:extLst>
              </p:cNvPr>
              <p:cNvSpPr/>
              <p:nvPr/>
            </p:nvSpPr>
            <p:spPr>
              <a:xfrm>
                <a:off x="6432094" y="4178497"/>
                <a:ext cx="200554" cy="390172"/>
              </a:xfrm>
              <a:custGeom>
                <a:avLst/>
                <a:gdLst>
                  <a:gd name="connsiteX0" fmla="*/ 200555 w 200554"/>
                  <a:gd name="connsiteY0" fmla="*/ 359008 h 390172"/>
                  <a:gd name="connsiteX1" fmla="*/ 184782 w 200554"/>
                  <a:gd name="connsiteY1" fmla="*/ 380961 h 390172"/>
                  <a:gd name="connsiteX2" fmla="*/ 108272 w 200554"/>
                  <a:gd name="connsiteY2" fmla="*/ 380961 h 390172"/>
                  <a:gd name="connsiteX3" fmla="*/ 92499 w 200554"/>
                  <a:gd name="connsiteY3" fmla="*/ 359008 h 390172"/>
                  <a:gd name="connsiteX4" fmla="*/ 89321 w 200554"/>
                  <a:gd name="connsiteY4" fmla="*/ 297918 h 390172"/>
                  <a:gd name="connsiteX5" fmla="*/ 81141 w 200554"/>
                  <a:gd name="connsiteY5" fmla="*/ 278320 h 390172"/>
                  <a:gd name="connsiteX6" fmla="*/ 80670 w 200554"/>
                  <a:gd name="connsiteY6" fmla="*/ 277613 h 390172"/>
                  <a:gd name="connsiteX7" fmla="*/ 77433 w 200554"/>
                  <a:gd name="connsiteY7" fmla="*/ 274141 h 390172"/>
                  <a:gd name="connsiteX8" fmla="*/ 70017 w 200554"/>
                  <a:gd name="connsiteY8" fmla="*/ 267785 h 390172"/>
                  <a:gd name="connsiteX9" fmla="*/ 51184 w 200554"/>
                  <a:gd name="connsiteY9" fmla="*/ 258957 h 390172"/>
                  <a:gd name="connsiteX10" fmla="*/ 8633 w 200554"/>
                  <a:gd name="connsiteY10" fmla="*/ 242654 h 390172"/>
                  <a:gd name="connsiteX11" fmla="*/ 8986 w 200554"/>
                  <a:gd name="connsiteY11" fmla="*/ 242066 h 390172"/>
                  <a:gd name="connsiteX12" fmla="*/ 54068 w 200554"/>
                  <a:gd name="connsiteY12" fmla="*/ 253130 h 390172"/>
                  <a:gd name="connsiteX13" fmla="*/ 58070 w 200554"/>
                  <a:gd name="connsiteY13" fmla="*/ 254660 h 390172"/>
                  <a:gd name="connsiteX14" fmla="*/ 42415 w 200554"/>
                  <a:gd name="connsiteY14" fmla="*/ 241889 h 390172"/>
                  <a:gd name="connsiteX15" fmla="*/ 14459 w 200554"/>
                  <a:gd name="connsiteY15" fmla="*/ 202104 h 390172"/>
                  <a:gd name="connsiteX16" fmla="*/ 12517 w 200554"/>
                  <a:gd name="connsiteY16" fmla="*/ 172677 h 390172"/>
                  <a:gd name="connsiteX17" fmla="*/ 217 w 200554"/>
                  <a:gd name="connsiteY17" fmla="*/ 148076 h 390172"/>
                  <a:gd name="connsiteX18" fmla="*/ 864 w 200554"/>
                  <a:gd name="connsiteY18" fmla="*/ 146369 h 390172"/>
                  <a:gd name="connsiteX19" fmla="*/ 22934 w 200554"/>
                  <a:gd name="connsiteY19" fmla="*/ 189627 h 390172"/>
                  <a:gd name="connsiteX20" fmla="*/ 34705 w 200554"/>
                  <a:gd name="connsiteY20" fmla="*/ 219996 h 390172"/>
                  <a:gd name="connsiteX21" fmla="*/ 55539 w 200554"/>
                  <a:gd name="connsiteY21" fmla="*/ 240535 h 390172"/>
                  <a:gd name="connsiteX22" fmla="*/ 86084 w 200554"/>
                  <a:gd name="connsiteY22" fmla="*/ 267844 h 390172"/>
                  <a:gd name="connsiteX23" fmla="*/ 55068 w 200554"/>
                  <a:gd name="connsiteY23" fmla="*/ 0 h 390172"/>
                  <a:gd name="connsiteX24" fmla="*/ 67428 w 200554"/>
                  <a:gd name="connsiteY24" fmla="*/ 19834 h 390172"/>
                  <a:gd name="connsiteX25" fmla="*/ 92205 w 200554"/>
                  <a:gd name="connsiteY25" fmla="*/ 189215 h 390172"/>
                  <a:gd name="connsiteX26" fmla="*/ 110567 w 200554"/>
                  <a:gd name="connsiteY26" fmla="*/ 310748 h 390172"/>
                  <a:gd name="connsiteX27" fmla="*/ 142702 w 200554"/>
                  <a:gd name="connsiteY27" fmla="*/ 375958 h 390172"/>
                  <a:gd name="connsiteX28" fmla="*/ 200555 w 200554"/>
                  <a:gd name="connsiteY28" fmla="*/ 359008 h 39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554" h="390172">
                    <a:moveTo>
                      <a:pt x="200555" y="359008"/>
                    </a:moveTo>
                    <a:cubicBezTo>
                      <a:pt x="200555" y="366953"/>
                      <a:pt x="195317" y="374899"/>
                      <a:pt x="184782" y="380961"/>
                    </a:cubicBezTo>
                    <a:cubicBezTo>
                      <a:pt x="160757" y="393243"/>
                      <a:pt x="132297" y="393243"/>
                      <a:pt x="108272" y="380961"/>
                    </a:cubicBezTo>
                    <a:cubicBezTo>
                      <a:pt x="97737" y="375075"/>
                      <a:pt x="92499" y="366953"/>
                      <a:pt x="92499" y="359008"/>
                    </a:cubicBezTo>
                    <a:cubicBezTo>
                      <a:pt x="92499" y="337880"/>
                      <a:pt x="91263" y="317811"/>
                      <a:pt x="89321" y="297918"/>
                    </a:cubicBezTo>
                    <a:cubicBezTo>
                      <a:pt x="87234" y="291138"/>
                      <a:pt x="84495" y="284570"/>
                      <a:pt x="81141" y="278320"/>
                    </a:cubicBezTo>
                    <a:lnTo>
                      <a:pt x="80670" y="277613"/>
                    </a:lnTo>
                    <a:cubicBezTo>
                      <a:pt x="79551" y="276495"/>
                      <a:pt x="78551" y="275200"/>
                      <a:pt x="77433" y="274141"/>
                    </a:cubicBezTo>
                    <a:cubicBezTo>
                      <a:pt x="75157" y="271805"/>
                      <a:pt x="72675" y="269674"/>
                      <a:pt x="70017" y="267785"/>
                    </a:cubicBezTo>
                    <a:cubicBezTo>
                      <a:pt x="64348" y="263689"/>
                      <a:pt x="57960" y="260693"/>
                      <a:pt x="51184" y="258957"/>
                    </a:cubicBezTo>
                    <a:cubicBezTo>
                      <a:pt x="36412" y="255249"/>
                      <a:pt x="19403" y="254955"/>
                      <a:pt x="8633" y="242654"/>
                    </a:cubicBezTo>
                    <a:cubicBezTo>
                      <a:pt x="8633" y="242654"/>
                      <a:pt x="8633" y="241830"/>
                      <a:pt x="8986" y="242066"/>
                    </a:cubicBezTo>
                    <a:cubicBezTo>
                      <a:pt x="21463" y="252954"/>
                      <a:pt x="39295" y="248775"/>
                      <a:pt x="54068" y="253130"/>
                    </a:cubicBezTo>
                    <a:cubicBezTo>
                      <a:pt x="55480" y="253542"/>
                      <a:pt x="56716" y="254190"/>
                      <a:pt x="58070" y="254660"/>
                    </a:cubicBezTo>
                    <a:cubicBezTo>
                      <a:pt x="52714" y="250482"/>
                      <a:pt x="47241" y="246362"/>
                      <a:pt x="42415" y="241889"/>
                    </a:cubicBezTo>
                    <a:cubicBezTo>
                      <a:pt x="30644" y="230766"/>
                      <a:pt x="17814" y="218818"/>
                      <a:pt x="14459" y="202104"/>
                    </a:cubicBezTo>
                    <a:cubicBezTo>
                      <a:pt x="12517" y="192452"/>
                      <a:pt x="13517" y="182388"/>
                      <a:pt x="12517" y="172677"/>
                    </a:cubicBezTo>
                    <a:cubicBezTo>
                      <a:pt x="11581" y="163243"/>
                      <a:pt x="7202" y="154485"/>
                      <a:pt x="217" y="148076"/>
                    </a:cubicBezTo>
                    <a:cubicBezTo>
                      <a:pt x="-313" y="147547"/>
                      <a:pt x="217" y="145840"/>
                      <a:pt x="864" y="146369"/>
                    </a:cubicBezTo>
                    <a:cubicBezTo>
                      <a:pt x="13373" y="157522"/>
                      <a:pt x="21248" y="172954"/>
                      <a:pt x="22934" y="189627"/>
                    </a:cubicBezTo>
                    <a:cubicBezTo>
                      <a:pt x="23805" y="200686"/>
                      <a:pt x="27898" y="211238"/>
                      <a:pt x="34705" y="219996"/>
                    </a:cubicBezTo>
                    <a:cubicBezTo>
                      <a:pt x="41129" y="227352"/>
                      <a:pt x="48093" y="234215"/>
                      <a:pt x="55539" y="240535"/>
                    </a:cubicBezTo>
                    <a:cubicBezTo>
                      <a:pt x="66433" y="248810"/>
                      <a:pt x="76648" y="257939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68" y="229247"/>
                      <a:pt x="107305" y="269856"/>
                      <a:pt x="110567" y="310748"/>
                    </a:cubicBezTo>
                    <a:cubicBezTo>
                      <a:pt x="114569" y="349709"/>
                      <a:pt x="118807" y="372191"/>
                      <a:pt x="142702" y="375958"/>
                    </a:cubicBezTo>
                    <a:cubicBezTo>
                      <a:pt x="166596" y="379725"/>
                      <a:pt x="191256" y="375193"/>
                      <a:pt x="200555" y="3590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D68CD37A-6264-4F0C-B6FB-8FAA4A53A899}"/>
                  </a:ext>
                </a:extLst>
              </p:cNvPr>
              <p:cNvSpPr/>
              <p:nvPr/>
            </p:nvSpPr>
            <p:spPr>
              <a:xfrm>
                <a:off x="6429705" y="4165431"/>
                <a:ext cx="225125" cy="405342"/>
              </a:xfrm>
              <a:custGeom>
                <a:avLst/>
                <a:gdLst>
                  <a:gd name="connsiteX0" fmla="*/ 149093 w 225125"/>
                  <a:gd name="connsiteY0" fmla="*/ 405327 h 405342"/>
                  <a:gd name="connsiteX1" fmla="*/ 109896 w 225125"/>
                  <a:gd name="connsiteY1" fmla="*/ 395969 h 405342"/>
                  <a:gd name="connsiteX2" fmla="*/ 93005 w 225125"/>
                  <a:gd name="connsiteY2" fmla="*/ 372074 h 405342"/>
                  <a:gd name="connsiteX3" fmla="*/ 89827 w 225125"/>
                  <a:gd name="connsiteY3" fmla="*/ 311219 h 405342"/>
                  <a:gd name="connsiteX4" fmla="*/ 81588 w 225125"/>
                  <a:gd name="connsiteY4" fmla="*/ 292504 h 405342"/>
                  <a:gd name="connsiteX5" fmla="*/ 81117 w 225125"/>
                  <a:gd name="connsiteY5" fmla="*/ 291856 h 405342"/>
                  <a:gd name="connsiteX6" fmla="*/ 79763 w 225125"/>
                  <a:gd name="connsiteY6" fmla="*/ 290385 h 405342"/>
                  <a:gd name="connsiteX7" fmla="*/ 78233 w 225125"/>
                  <a:gd name="connsiteY7" fmla="*/ 288737 h 405342"/>
                  <a:gd name="connsiteX8" fmla="*/ 71112 w 225125"/>
                  <a:gd name="connsiteY8" fmla="*/ 282852 h 405342"/>
                  <a:gd name="connsiteX9" fmla="*/ 52985 w 225125"/>
                  <a:gd name="connsiteY9" fmla="*/ 274436 h 405342"/>
                  <a:gd name="connsiteX10" fmla="*/ 42862 w 225125"/>
                  <a:gd name="connsiteY10" fmla="*/ 272258 h 405342"/>
                  <a:gd name="connsiteX11" fmla="*/ 9374 w 225125"/>
                  <a:gd name="connsiteY11" fmla="*/ 257368 h 405342"/>
                  <a:gd name="connsiteX12" fmla="*/ 9557 w 225125"/>
                  <a:gd name="connsiteY12" fmla="*/ 253796 h 405342"/>
                  <a:gd name="connsiteX13" fmla="*/ 12788 w 225125"/>
                  <a:gd name="connsiteY13" fmla="*/ 253660 h 405342"/>
                  <a:gd name="connsiteX14" fmla="*/ 39801 w 225125"/>
                  <a:gd name="connsiteY14" fmla="*/ 261782 h 405342"/>
                  <a:gd name="connsiteX15" fmla="*/ 50336 w 225125"/>
                  <a:gd name="connsiteY15" fmla="*/ 262842 h 405342"/>
                  <a:gd name="connsiteX16" fmla="*/ 43274 w 225125"/>
                  <a:gd name="connsiteY16" fmla="*/ 256956 h 405342"/>
                  <a:gd name="connsiteX17" fmla="*/ 14671 w 225125"/>
                  <a:gd name="connsiteY17" fmla="*/ 215759 h 405342"/>
                  <a:gd name="connsiteX18" fmla="*/ 13200 w 225125"/>
                  <a:gd name="connsiteY18" fmla="*/ 197749 h 405342"/>
                  <a:gd name="connsiteX19" fmla="*/ 12670 w 225125"/>
                  <a:gd name="connsiteY19" fmla="*/ 185979 h 405342"/>
                  <a:gd name="connsiteX20" fmla="*/ 899 w 225125"/>
                  <a:gd name="connsiteY20" fmla="*/ 162731 h 405342"/>
                  <a:gd name="connsiteX21" fmla="*/ 899 w 225125"/>
                  <a:gd name="connsiteY21" fmla="*/ 158023 h 405342"/>
                  <a:gd name="connsiteX22" fmla="*/ 4489 w 225125"/>
                  <a:gd name="connsiteY22" fmla="*/ 158023 h 405342"/>
                  <a:gd name="connsiteX23" fmla="*/ 27324 w 225125"/>
                  <a:gd name="connsiteY23" fmla="*/ 202458 h 405342"/>
                  <a:gd name="connsiteX24" fmla="*/ 38566 w 225125"/>
                  <a:gd name="connsiteY24" fmla="*/ 231884 h 405342"/>
                  <a:gd name="connsiteX25" fmla="*/ 59164 w 225125"/>
                  <a:gd name="connsiteY25" fmla="*/ 252189 h 405342"/>
                  <a:gd name="connsiteX26" fmla="*/ 68934 w 225125"/>
                  <a:gd name="connsiteY26" fmla="*/ 260311 h 405342"/>
                  <a:gd name="connsiteX27" fmla="*/ 85060 w 225125"/>
                  <a:gd name="connsiteY27" fmla="*/ 274377 h 405342"/>
                  <a:gd name="connsiteX28" fmla="*/ 75702 w 225125"/>
                  <a:gd name="connsiteY28" fmla="*/ 215935 h 405342"/>
                  <a:gd name="connsiteX29" fmla="*/ 55221 w 225125"/>
                  <a:gd name="connsiteY29" fmla="*/ 12831 h 405342"/>
                  <a:gd name="connsiteX30" fmla="*/ 57790 w 225125"/>
                  <a:gd name="connsiteY30" fmla="*/ 10983 h 405342"/>
                  <a:gd name="connsiteX31" fmla="*/ 59635 w 225125"/>
                  <a:gd name="connsiteY31" fmla="*/ 12831 h 405342"/>
                  <a:gd name="connsiteX32" fmla="*/ 80234 w 225125"/>
                  <a:gd name="connsiteY32" fmla="*/ 214699 h 405342"/>
                  <a:gd name="connsiteX33" fmla="*/ 90592 w 225125"/>
                  <a:gd name="connsiteY33" fmla="*/ 280439 h 405342"/>
                  <a:gd name="connsiteX34" fmla="*/ 89298 w 225125"/>
                  <a:gd name="connsiteY34" fmla="*/ 282734 h 405342"/>
                  <a:gd name="connsiteX35" fmla="*/ 86708 w 225125"/>
                  <a:gd name="connsiteY35" fmla="*/ 282087 h 405342"/>
                  <a:gd name="connsiteX36" fmla="*/ 66345 w 225125"/>
                  <a:gd name="connsiteY36" fmla="*/ 263254 h 405342"/>
                  <a:gd name="connsiteX37" fmla="*/ 56398 w 225125"/>
                  <a:gd name="connsiteY37" fmla="*/ 255014 h 405342"/>
                  <a:gd name="connsiteX38" fmla="*/ 35387 w 225125"/>
                  <a:gd name="connsiteY38" fmla="*/ 234239 h 405342"/>
                  <a:gd name="connsiteX39" fmla="*/ 23146 w 225125"/>
                  <a:gd name="connsiteY39" fmla="*/ 202693 h 405342"/>
                  <a:gd name="connsiteX40" fmla="*/ 15907 w 225125"/>
                  <a:gd name="connsiteY40" fmla="*/ 179151 h 405342"/>
                  <a:gd name="connsiteX41" fmla="*/ 17084 w 225125"/>
                  <a:gd name="connsiteY41" fmla="*/ 185567 h 405342"/>
                  <a:gd name="connsiteX42" fmla="*/ 17614 w 225125"/>
                  <a:gd name="connsiteY42" fmla="*/ 197632 h 405342"/>
                  <a:gd name="connsiteX43" fmla="*/ 18967 w 225125"/>
                  <a:gd name="connsiteY43" fmla="*/ 214876 h 405342"/>
                  <a:gd name="connsiteX44" fmla="*/ 46275 w 225125"/>
                  <a:gd name="connsiteY44" fmla="*/ 253484 h 405342"/>
                  <a:gd name="connsiteX45" fmla="*/ 59341 w 225125"/>
                  <a:gd name="connsiteY45" fmla="*/ 264254 h 405342"/>
                  <a:gd name="connsiteX46" fmla="*/ 61813 w 225125"/>
                  <a:gd name="connsiteY46" fmla="*/ 266137 h 405342"/>
                  <a:gd name="connsiteX47" fmla="*/ 62343 w 225125"/>
                  <a:gd name="connsiteY47" fmla="*/ 268962 h 405342"/>
                  <a:gd name="connsiteX48" fmla="*/ 59694 w 225125"/>
                  <a:gd name="connsiteY48" fmla="*/ 269963 h 405342"/>
                  <a:gd name="connsiteX49" fmla="*/ 58046 w 225125"/>
                  <a:gd name="connsiteY49" fmla="*/ 269316 h 405342"/>
                  <a:gd name="connsiteX50" fmla="*/ 55810 w 225125"/>
                  <a:gd name="connsiteY50" fmla="*/ 268433 h 405342"/>
                  <a:gd name="connsiteX51" fmla="*/ 39448 w 225125"/>
                  <a:gd name="connsiteY51" fmla="*/ 266020 h 405342"/>
                  <a:gd name="connsiteX52" fmla="*/ 32562 w 225125"/>
                  <a:gd name="connsiteY52" fmla="*/ 265431 h 405342"/>
                  <a:gd name="connsiteX53" fmla="*/ 43745 w 225125"/>
                  <a:gd name="connsiteY53" fmla="*/ 267844 h 405342"/>
                  <a:gd name="connsiteX54" fmla="*/ 54044 w 225125"/>
                  <a:gd name="connsiteY54" fmla="*/ 270022 h 405342"/>
                  <a:gd name="connsiteX55" fmla="*/ 73642 w 225125"/>
                  <a:gd name="connsiteY55" fmla="*/ 279203 h 405342"/>
                  <a:gd name="connsiteX56" fmla="*/ 81352 w 225125"/>
                  <a:gd name="connsiteY56" fmla="*/ 285795 h 405342"/>
                  <a:gd name="connsiteX57" fmla="*/ 83059 w 225125"/>
                  <a:gd name="connsiteY57" fmla="*/ 287678 h 405342"/>
                  <a:gd name="connsiteX58" fmla="*/ 84589 w 225125"/>
                  <a:gd name="connsiteY58" fmla="*/ 289267 h 405342"/>
                  <a:gd name="connsiteX59" fmla="*/ 85001 w 225125"/>
                  <a:gd name="connsiteY59" fmla="*/ 289914 h 405342"/>
                  <a:gd name="connsiteX60" fmla="*/ 85413 w 225125"/>
                  <a:gd name="connsiteY60" fmla="*/ 290503 h 405342"/>
                  <a:gd name="connsiteX61" fmla="*/ 94124 w 225125"/>
                  <a:gd name="connsiteY61" fmla="*/ 310454 h 405342"/>
                  <a:gd name="connsiteX62" fmla="*/ 97419 w 225125"/>
                  <a:gd name="connsiteY62" fmla="*/ 372251 h 405342"/>
                  <a:gd name="connsiteX63" fmla="*/ 112074 w 225125"/>
                  <a:gd name="connsiteY63" fmla="*/ 392320 h 405342"/>
                  <a:gd name="connsiteX64" fmla="*/ 186112 w 225125"/>
                  <a:gd name="connsiteY64" fmla="*/ 392320 h 405342"/>
                  <a:gd name="connsiteX65" fmla="*/ 200767 w 225125"/>
                  <a:gd name="connsiteY65" fmla="*/ 372251 h 405342"/>
                  <a:gd name="connsiteX66" fmla="*/ 183640 w 225125"/>
                  <a:gd name="connsiteY66" fmla="*/ 215582 h 405342"/>
                  <a:gd name="connsiteX67" fmla="*/ 173400 w 225125"/>
                  <a:gd name="connsiteY67" fmla="*/ 151726 h 405342"/>
                  <a:gd name="connsiteX68" fmla="*/ 173400 w 225125"/>
                  <a:gd name="connsiteY68" fmla="*/ 150843 h 405342"/>
                  <a:gd name="connsiteX69" fmla="*/ 177696 w 225125"/>
                  <a:gd name="connsiteY69" fmla="*/ 138542 h 405342"/>
                  <a:gd name="connsiteX70" fmla="*/ 182934 w 225125"/>
                  <a:gd name="connsiteY70" fmla="*/ 131421 h 405342"/>
                  <a:gd name="connsiteX71" fmla="*/ 200237 w 225125"/>
                  <a:gd name="connsiteY71" fmla="*/ 117355 h 405342"/>
                  <a:gd name="connsiteX72" fmla="*/ 201944 w 225125"/>
                  <a:gd name="connsiteY72" fmla="*/ 116178 h 405342"/>
                  <a:gd name="connsiteX73" fmla="*/ 215657 w 225125"/>
                  <a:gd name="connsiteY73" fmla="*/ 104407 h 405342"/>
                  <a:gd name="connsiteX74" fmla="*/ 221189 w 225125"/>
                  <a:gd name="connsiteY74" fmla="*/ 90988 h 405342"/>
                  <a:gd name="connsiteX75" fmla="*/ 219129 w 225125"/>
                  <a:gd name="connsiteY75" fmla="*/ 95814 h 405342"/>
                  <a:gd name="connsiteX76" fmla="*/ 210536 w 225125"/>
                  <a:gd name="connsiteY76" fmla="*/ 103642 h 405342"/>
                  <a:gd name="connsiteX77" fmla="*/ 209418 w 225125"/>
                  <a:gd name="connsiteY77" fmla="*/ 104407 h 405342"/>
                  <a:gd name="connsiteX78" fmla="*/ 199236 w 225125"/>
                  <a:gd name="connsiteY78" fmla="*/ 111058 h 405342"/>
                  <a:gd name="connsiteX79" fmla="*/ 197942 w 225125"/>
                  <a:gd name="connsiteY79" fmla="*/ 111940 h 405342"/>
                  <a:gd name="connsiteX80" fmla="*/ 195234 w 225125"/>
                  <a:gd name="connsiteY80" fmla="*/ 111646 h 405342"/>
                  <a:gd name="connsiteX81" fmla="*/ 194822 w 225125"/>
                  <a:gd name="connsiteY81" fmla="*/ 108998 h 405342"/>
                  <a:gd name="connsiteX82" fmla="*/ 200355 w 225125"/>
                  <a:gd name="connsiteY82" fmla="*/ 97698 h 405342"/>
                  <a:gd name="connsiteX83" fmla="*/ 204651 w 225125"/>
                  <a:gd name="connsiteY83" fmla="*/ 53499 h 405342"/>
                  <a:gd name="connsiteX84" fmla="*/ 204298 w 225125"/>
                  <a:gd name="connsiteY84" fmla="*/ 47613 h 405342"/>
                  <a:gd name="connsiteX85" fmla="*/ 203886 w 225125"/>
                  <a:gd name="connsiteY85" fmla="*/ 28074 h 405342"/>
                  <a:gd name="connsiteX86" fmla="*/ 201767 w 225125"/>
                  <a:gd name="connsiteY86" fmla="*/ 45730 h 405342"/>
                  <a:gd name="connsiteX87" fmla="*/ 201767 w 225125"/>
                  <a:gd name="connsiteY87" fmla="*/ 51615 h 405342"/>
                  <a:gd name="connsiteX88" fmla="*/ 192704 w 225125"/>
                  <a:gd name="connsiteY88" fmla="*/ 98227 h 405342"/>
                  <a:gd name="connsiteX89" fmla="*/ 182816 w 225125"/>
                  <a:gd name="connsiteY89" fmla="*/ 114471 h 405342"/>
                  <a:gd name="connsiteX90" fmla="*/ 174282 w 225125"/>
                  <a:gd name="connsiteY90" fmla="*/ 128125 h 405342"/>
                  <a:gd name="connsiteX91" fmla="*/ 171928 w 225125"/>
                  <a:gd name="connsiteY91" fmla="*/ 129185 h 405342"/>
                  <a:gd name="connsiteX92" fmla="*/ 170163 w 225125"/>
                  <a:gd name="connsiteY92" fmla="*/ 127301 h 405342"/>
                  <a:gd name="connsiteX93" fmla="*/ 162983 w 225125"/>
                  <a:gd name="connsiteY93" fmla="*/ 13066 h 405342"/>
                  <a:gd name="connsiteX94" fmla="*/ 165551 w 225125"/>
                  <a:gd name="connsiteY94" fmla="*/ 11218 h 405342"/>
                  <a:gd name="connsiteX95" fmla="*/ 167397 w 225125"/>
                  <a:gd name="connsiteY95" fmla="*/ 13066 h 405342"/>
                  <a:gd name="connsiteX96" fmla="*/ 173812 w 225125"/>
                  <a:gd name="connsiteY96" fmla="*/ 120298 h 405342"/>
                  <a:gd name="connsiteX97" fmla="*/ 179108 w 225125"/>
                  <a:gd name="connsiteY97" fmla="*/ 111940 h 405342"/>
                  <a:gd name="connsiteX98" fmla="*/ 188819 w 225125"/>
                  <a:gd name="connsiteY98" fmla="*/ 95991 h 405342"/>
                  <a:gd name="connsiteX99" fmla="*/ 197353 w 225125"/>
                  <a:gd name="connsiteY99" fmla="*/ 51321 h 405342"/>
                  <a:gd name="connsiteX100" fmla="*/ 197353 w 225125"/>
                  <a:gd name="connsiteY100" fmla="*/ 45436 h 405342"/>
                  <a:gd name="connsiteX101" fmla="*/ 209124 w 225125"/>
                  <a:gd name="connsiteY101" fmla="*/ 1413 h 405342"/>
                  <a:gd name="connsiteX102" fmla="*/ 212889 w 225125"/>
                  <a:gd name="connsiteY102" fmla="*/ 354 h 405342"/>
                  <a:gd name="connsiteX103" fmla="*/ 212891 w 225125"/>
                  <a:gd name="connsiteY103" fmla="*/ 354 h 405342"/>
                  <a:gd name="connsiteX104" fmla="*/ 214126 w 225125"/>
                  <a:gd name="connsiteY104" fmla="*/ 5474 h 405342"/>
                  <a:gd name="connsiteX105" fmla="*/ 208241 w 225125"/>
                  <a:gd name="connsiteY105" fmla="*/ 47084 h 405342"/>
                  <a:gd name="connsiteX106" fmla="*/ 208594 w 225125"/>
                  <a:gd name="connsiteY106" fmla="*/ 53322 h 405342"/>
                  <a:gd name="connsiteX107" fmla="*/ 203945 w 225125"/>
                  <a:gd name="connsiteY107" fmla="*/ 99287 h 405342"/>
                  <a:gd name="connsiteX108" fmla="*/ 202061 w 225125"/>
                  <a:gd name="connsiteY108" fmla="*/ 103701 h 405342"/>
                  <a:gd name="connsiteX109" fmla="*/ 206417 w 225125"/>
                  <a:gd name="connsiteY109" fmla="*/ 100758 h 405342"/>
                  <a:gd name="connsiteX110" fmla="*/ 207594 w 225125"/>
                  <a:gd name="connsiteY110" fmla="*/ 99993 h 405342"/>
                  <a:gd name="connsiteX111" fmla="*/ 214833 w 225125"/>
                  <a:gd name="connsiteY111" fmla="*/ 93519 h 405342"/>
                  <a:gd name="connsiteX112" fmla="*/ 216775 w 225125"/>
                  <a:gd name="connsiteY112" fmla="*/ 88752 h 405342"/>
                  <a:gd name="connsiteX113" fmla="*/ 218187 w 225125"/>
                  <a:gd name="connsiteY113" fmla="*/ 84809 h 405342"/>
                  <a:gd name="connsiteX114" fmla="*/ 221012 w 225125"/>
                  <a:gd name="connsiteY114" fmla="*/ 82808 h 405342"/>
                  <a:gd name="connsiteX115" fmla="*/ 221012 w 225125"/>
                  <a:gd name="connsiteY115" fmla="*/ 82808 h 405342"/>
                  <a:gd name="connsiteX116" fmla="*/ 223955 w 225125"/>
                  <a:gd name="connsiteY116" fmla="*/ 84868 h 405342"/>
                  <a:gd name="connsiteX117" fmla="*/ 218835 w 225125"/>
                  <a:gd name="connsiteY117" fmla="*/ 106879 h 405342"/>
                  <a:gd name="connsiteX118" fmla="*/ 204004 w 225125"/>
                  <a:gd name="connsiteY118" fmla="*/ 120003 h 405342"/>
                  <a:gd name="connsiteX119" fmla="*/ 202297 w 225125"/>
                  <a:gd name="connsiteY119" fmla="*/ 121180 h 405342"/>
                  <a:gd name="connsiteX120" fmla="*/ 185759 w 225125"/>
                  <a:gd name="connsiteY120" fmla="*/ 134540 h 405342"/>
                  <a:gd name="connsiteX121" fmla="*/ 181051 w 225125"/>
                  <a:gd name="connsiteY121" fmla="*/ 140838 h 405342"/>
                  <a:gd name="connsiteX122" fmla="*/ 177166 w 225125"/>
                  <a:gd name="connsiteY122" fmla="*/ 151549 h 405342"/>
                  <a:gd name="connsiteX123" fmla="*/ 187289 w 225125"/>
                  <a:gd name="connsiteY123" fmla="*/ 214876 h 405342"/>
                  <a:gd name="connsiteX124" fmla="*/ 204474 w 225125"/>
                  <a:gd name="connsiteY124" fmla="*/ 372251 h 405342"/>
                  <a:gd name="connsiteX125" fmla="*/ 187583 w 225125"/>
                  <a:gd name="connsiteY125" fmla="*/ 396145 h 405342"/>
                  <a:gd name="connsiteX126" fmla="*/ 149093 w 225125"/>
                  <a:gd name="connsiteY126" fmla="*/ 405327 h 40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25125" h="405342">
                    <a:moveTo>
                      <a:pt x="149093" y="405327"/>
                    </a:moveTo>
                    <a:cubicBezTo>
                      <a:pt x="135444" y="405597"/>
                      <a:pt x="121951" y="402378"/>
                      <a:pt x="109896" y="395969"/>
                    </a:cubicBezTo>
                    <a:cubicBezTo>
                      <a:pt x="99008" y="389671"/>
                      <a:pt x="93005" y="381196"/>
                      <a:pt x="93005" y="372074"/>
                    </a:cubicBezTo>
                    <a:cubicBezTo>
                      <a:pt x="93005" y="352594"/>
                      <a:pt x="91946" y="332701"/>
                      <a:pt x="89827" y="311219"/>
                    </a:cubicBezTo>
                    <a:cubicBezTo>
                      <a:pt x="87666" y="304740"/>
                      <a:pt x="84907" y="298472"/>
                      <a:pt x="81588" y="292504"/>
                    </a:cubicBezTo>
                    <a:lnTo>
                      <a:pt x="81117" y="291856"/>
                    </a:lnTo>
                    <a:cubicBezTo>
                      <a:pt x="80627" y="291403"/>
                      <a:pt x="80175" y="290909"/>
                      <a:pt x="79763" y="290385"/>
                    </a:cubicBezTo>
                    <a:lnTo>
                      <a:pt x="78233" y="288737"/>
                    </a:lnTo>
                    <a:cubicBezTo>
                      <a:pt x="76010" y="286601"/>
                      <a:pt x="73629" y="284635"/>
                      <a:pt x="71112" y="282852"/>
                    </a:cubicBezTo>
                    <a:cubicBezTo>
                      <a:pt x="65637" y="278956"/>
                      <a:pt x="59492" y="276107"/>
                      <a:pt x="52985" y="274436"/>
                    </a:cubicBezTo>
                    <a:cubicBezTo>
                      <a:pt x="49689" y="273612"/>
                      <a:pt x="46334" y="272964"/>
                      <a:pt x="42862" y="272258"/>
                    </a:cubicBezTo>
                    <a:cubicBezTo>
                      <a:pt x="30738" y="269904"/>
                      <a:pt x="18143" y="267491"/>
                      <a:pt x="9374" y="257368"/>
                    </a:cubicBezTo>
                    <a:cubicBezTo>
                      <a:pt x="8438" y="256332"/>
                      <a:pt x="8520" y="254732"/>
                      <a:pt x="9557" y="253796"/>
                    </a:cubicBezTo>
                    <a:cubicBezTo>
                      <a:pt x="10461" y="252978"/>
                      <a:pt x="11819" y="252919"/>
                      <a:pt x="12788" y="253660"/>
                    </a:cubicBezTo>
                    <a:cubicBezTo>
                      <a:pt x="20203" y="260193"/>
                      <a:pt x="29737" y="260958"/>
                      <a:pt x="39801" y="261782"/>
                    </a:cubicBezTo>
                    <a:cubicBezTo>
                      <a:pt x="43274" y="261782"/>
                      <a:pt x="46864" y="262312"/>
                      <a:pt x="50336" y="262842"/>
                    </a:cubicBezTo>
                    <a:cubicBezTo>
                      <a:pt x="47923" y="260899"/>
                      <a:pt x="45510" y="258898"/>
                      <a:pt x="43274" y="256956"/>
                    </a:cubicBezTo>
                    <a:cubicBezTo>
                      <a:pt x="31503" y="246009"/>
                      <a:pt x="18202" y="233415"/>
                      <a:pt x="14671" y="215759"/>
                    </a:cubicBezTo>
                    <a:cubicBezTo>
                      <a:pt x="13631" y="209814"/>
                      <a:pt x="13138" y="203782"/>
                      <a:pt x="13200" y="197749"/>
                    </a:cubicBezTo>
                    <a:cubicBezTo>
                      <a:pt x="13200" y="193865"/>
                      <a:pt x="13200" y="189863"/>
                      <a:pt x="12670" y="185979"/>
                    </a:cubicBezTo>
                    <a:cubicBezTo>
                      <a:pt x="11758" y="177039"/>
                      <a:pt x="7564" y="168758"/>
                      <a:pt x="899" y="162731"/>
                    </a:cubicBezTo>
                    <a:cubicBezTo>
                      <a:pt x="-300" y="161389"/>
                      <a:pt x="-300" y="159365"/>
                      <a:pt x="899" y="158023"/>
                    </a:cubicBezTo>
                    <a:cubicBezTo>
                      <a:pt x="1957" y="157211"/>
                      <a:pt x="3431" y="157211"/>
                      <a:pt x="4489" y="158023"/>
                    </a:cubicBezTo>
                    <a:cubicBezTo>
                      <a:pt x="17414" y="169441"/>
                      <a:pt x="25566" y="185302"/>
                      <a:pt x="27324" y="202458"/>
                    </a:cubicBezTo>
                    <a:cubicBezTo>
                      <a:pt x="28137" y="213151"/>
                      <a:pt x="32043" y="223374"/>
                      <a:pt x="38566" y="231884"/>
                    </a:cubicBezTo>
                    <a:cubicBezTo>
                      <a:pt x="44948" y="239129"/>
                      <a:pt x="51831" y="245909"/>
                      <a:pt x="59164" y="252189"/>
                    </a:cubicBezTo>
                    <a:cubicBezTo>
                      <a:pt x="62343" y="254955"/>
                      <a:pt x="65638" y="257662"/>
                      <a:pt x="68934" y="260311"/>
                    </a:cubicBezTo>
                    <a:cubicBezTo>
                      <a:pt x="74569" y="264695"/>
                      <a:pt x="79953" y="269392"/>
                      <a:pt x="85060" y="274377"/>
                    </a:cubicBezTo>
                    <a:cubicBezTo>
                      <a:pt x="82294" y="255073"/>
                      <a:pt x="79175" y="236004"/>
                      <a:pt x="75702" y="215935"/>
                    </a:cubicBezTo>
                    <a:cubicBezTo>
                      <a:pt x="65874" y="155610"/>
                      <a:pt x="55221" y="93401"/>
                      <a:pt x="55221" y="12831"/>
                    </a:cubicBezTo>
                    <a:cubicBezTo>
                      <a:pt x="55421" y="11612"/>
                      <a:pt x="56571" y="10782"/>
                      <a:pt x="57790" y="10983"/>
                    </a:cubicBezTo>
                    <a:cubicBezTo>
                      <a:pt x="58737" y="11142"/>
                      <a:pt x="59480" y="11883"/>
                      <a:pt x="59635" y="12831"/>
                    </a:cubicBezTo>
                    <a:cubicBezTo>
                      <a:pt x="59635" y="92989"/>
                      <a:pt x="70111" y="154904"/>
                      <a:pt x="80234" y="214699"/>
                    </a:cubicBezTo>
                    <a:cubicBezTo>
                      <a:pt x="84060" y="237240"/>
                      <a:pt x="87650" y="258545"/>
                      <a:pt x="90592" y="280439"/>
                    </a:cubicBezTo>
                    <a:cubicBezTo>
                      <a:pt x="90725" y="281410"/>
                      <a:pt x="90196" y="282346"/>
                      <a:pt x="89298" y="282734"/>
                    </a:cubicBezTo>
                    <a:cubicBezTo>
                      <a:pt x="88388" y="283134"/>
                      <a:pt x="87322" y="282869"/>
                      <a:pt x="86708" y="282087"/>
                    </a:cubicBezTo>
                    <a:cubicBezTo>
                      <a:pt x="80567" y="275142"/>
                      <a:pt x="73745" y="268833"/>
                      <a:pt x="66345" y="263254"/>
                    </a:cubicBezTo>
                    <a:cubicBezTo>
                      <a:pt x="62990" y="260546"/>
                      <a:pt x="59635" y="257898"/>
                      <a:pt x="56398" y="255014"/>
                    </a:cubicBezTo>
                    <a:cubicBezTo>
                      <a:pt x="48885" y="248622"/>
                      <a:pt x="41862" y="241678"/>
                      <a:pt x="35387" y="234239"/>
                    </a:cubicBezTo>
                    <a:cubicBezTo>
                      <a:pt x="28337" y="225134"/>
                      <a:pt x="24084" y="214170"/>
                      <a:pt x="23146" y="202693"/>
                    </a:cubicBezTo>
                    <a:cubicBezTo>
                      <a:pt x="21989" y="194512"/>
                      <a:pt x="19546" y="186567"/>
                      <a:pt x="15907" y="179151"/>
                    </a:cubicBezTo>
                    <a:cubicBezTo>
                      <a:pt x="16457" y="181258"/>
                      <a:pt x="16850" y="183401"/>
                      <a:pt x="17084" y="185567"/>
                    </a:cubicBezTo>
                    <a:cubicBezTo>
                      <a:pt x="17496" y="189627"/>
                      <a:pt x="17555" y="193688"/>
                      <a:pt x="17614" y="197632"/>
                    </a:cubicBezTo>
                    <a:cubicBezTo>
                      <a:pt x="17560" y="203411"/>
                      <a:pt x="18013" y="209179"/>
                      <a:pt x="18967" y="214876"/>
                    </a:cubicBezTo>
                    <a:cubicBezTo>
                      <a:pt x="22263" y="231119"/>
                      <a:pt x="35034" y="243008"/>
                      <a:pt x="46275" y="253484"/>
                    </a:cubicBezTo>
                    <a:cubicBezTo>
                      <a:pt x="50277" y="257192"/>
                      <a:pt x="54691" y="260605"/>
                      <a:pt x="59341" y="264254"/>
                    </a:cubicBezTo>
                    <a:lnTo>
                      <a:pt x="61813" y="266137"/>
                    </a:lnTo>
                    <a:cubicBezTo>
                      <a:pt x="62651" y="266826"/>
                      <a:pt x="62875" y="268015"/>
                      <a:pt x="62343" y="268962"/>
                    </a:cubicBezTo>
                    <a:cubicBezTo>
                      <a:pt x="61826" y="269904"/>
                      <a:pt x="60703" y="270328"/>
                      <a:pt x="59694" y="269963"/>
                    </a:cubicBezTo>
                    <a:lnTo>
                      <a:pt x="58046" y="269316"/>
                    </a:lnTo>
                    <a:cubicBezTo>
                      <a:pt x="57322" y="268968"/>
                      <a:pt x="56574" y="268674"/>
                      <a:pt x="55810" y="268433"/>
                    </a:cubicBezTo>
                    <a:cubicBezTo>
                      <a:pt x="50448" y="267091"/>
                      <a:pt x="44968" y="266284"/>
                      <a:pt x="39448" y="266020"/>
                    </a:cubicBezTo>
                    <a:lnTo>
                      <a:pt x="32562" y="265431"/>
                    </a:lnTo>
                    <a:cubicBezTo>
                      <a:pt x="36270" y="266373"/>
                      <a:pt x="39978" y="267138"/>
                      <a:pt x="43745" y="267844"/>
                    </a:cubicBezTo>
                    <a:cubicBezTo>
                      <a:pt x="47511" y="268550"/>
                      <a:pt x="50689" y="269198"/>
                      <a:pt x="54044" y="270022"/>
                    </a:cubicBezTo>
                    <a:cubicBezTo>
                      <a:pt x="61096" y="271823"/>
                      <a:pt x="67745" y="274936"/>
                      <a:pt x="73642" y="279203"/>
                    </a:cubicBezTo>
                    <a:cubicBezTo>
                      <a:pt x="76377" y="281198"/>
                      <a:pt x="78954" y="283405"/>
                      <a:pt x="81352" y="285795"/>
                    </a:cubicBezTo>
                    <a:cubicBezTo>
                      <a:pt x="81941" y="286383"/>
                      <a:pt x="82529" y="287030"/>
                      <a:pt x="83059" y="287678"/>
                    </a:cubicBezTo>
                    <a:cubicBezTo>
                      <a:pt x="83539" y="288237"/>
                      <a:pt x="84050" y="288767"/>
                      <a:pt x="84589" y="289267"/>
                    </a:cubicBezTo>
                    <a:lnTo>
                      <a:pt x="85001" y="289914"/>
                    </a:lnTo>
                    <a:cubicBezTo>
                      <a:pt x="85158" y="290097"/>
                      <a:pt x="85296" y="290291"/>
                      <a:pt x="85413" y="290503"/>
                    </a:cubicBezTo>
                    <a:cubicBezTo>
                      <a:pt x="88975" y="296847"/>
                      <a:pt x="91893" y="303527"/>
                      <a:pt x="94124" y="310454"/>
                    </a:cubicBezTo>
                    <a:cubicBezTo>
                      <a:pt x="96272" y="330983"/>
                      <a:pt x="97372" y="351611"/>
                      <a:pt x="97419" y="372251"/>
                    </a:cubicBezTo>
                    <a:cubicBezTo>
                      <a:pt x="97419" y="379725"/>
                      <a:pt x="102599" y="386847"/>
                      <a:pt x="112074" y="392320"/>
                    </a:cubicBezTo>
                    <a:cubicBezTo>
                      <a:pt x="135350" y="404091"/>
                      <a:pt x="162836" y="404091"/>
                      <a:pt x="186112" y="392320"/>
                    </a:cubicBezTo>
                    <a:cubicBezTo>
                      <a:pt x="195529" y="386847"/>
                      <a:pt x="200767" y="379725"/>
                      <a:pt x="200767" y="372251"/>
                    </a:cubicBezTo>
                    <a:cubicBezTo>
                      <a:pt x="200767" y="316811"/>
                      <a:pt x="192468" y="267668"/>
                      <a:pt x="183640" y="215582"/>
                    </a:cubicBezTo>
                    <a:cubicBezTo>
                      <a:pt x="180168" y="195101"/>
                      <a:pt x="176578" y="173855"/>
                      <a:pt x="173400" y="151726"/>
                    </a:cubicBezTo>
                    <a:cubicBezTo>
                      <a:pt x="173371" y="151431"/>
                      <a:pt x="173371" y="151137"/>
                      <a:pt x="173400" y="150843"/>
                    </a:cubicBezTo>
                    <a:cubicBezTo>
                      <a:pt x="174469" y="146623"/>
                      <a:pt x="175907" y="142509"/>
                      <a:pt x="177696" y="138542"/>
                    </a:cubicBezTo>
                    <a:cubicBezTo>
                      <a:pt x="179227" y="136017"/>
                      <a:pt x="180980" y="133634"/>
                      <a:pt x="182934" y="131421"/>
                    </a:cubicBezTo>
                    <a:cubicBezTo>
                      <a:pt x="188149" y="126089"/>
                      <a:pt x="193954" y="121369"/>
                      <a:pt x="200237" y="117355"/>
                    </a:cubicBezTo>
                    <a:lnTo>
                      <a:pt x="201944" y="116178"/>
                    </a:lnTo>
                    <a:cubicBezTo>
                      <a:pt x="207178" y="113100"/>
                      <a:pt x="211822" y="109115"/>
                      <a:pt x="215657" y="104407"/>
                    </a:cubicBezTo>
                    <a:cubicBezTo>
                      <a:pt x="218685" y="100517"/>
                      <a:pt x="220597" y="95879"/>
                      <a:pt x="221189" y="90988"/>
                    </a:cubicBezTo>
                    <a:cubicBezTo>
                      <a:pt x="220679" y="92666"/>
                      <a:pt x="219988" y="94284"/>
                      <a:pt x="219129" y="95814"/>
                    </a:cubicBezTo>
                    <a:cubicBezTo>
                      <a:pt x="216864" y="99016"/>
                      <a:pt x="213932" y="101682"/>
                      <a:pt x="210536" y="103642"/>
                    </a:cubicBezTo>
                    <a:lnTo>
                      <a:pt x="209418" y="104407"/>
                    </a:lnTo>
                    <a:cubicBezTo>
                      <a:pt x="206063" y="106702"/>
                      <a:pt x="202650" y="108880"/>
                      <a:pt x="199236" y="111058"/>
                    </a:cubicBezTo>
                    <a:lnTo>
                      <a:pt x="197942" y="111940"/>
                    </a:lnTo>
                    <a:cubicBezTo>
                      <a:pt x="197077" y="112464"/>
                      <a:pt x="195966" y="112346"/>
                      <a:pt x="195234" y="111646"/>
                    </a:cubicBezTo>
                    <a:cubicBezTo>
                      <a:pt x="194463" y="110987"/>
                      <a:pt x="194288" y="109863"/>
                      <a:pt x="194822" y="108998"/>
                    </a:cubicBezTo>
                    <a:cubicBezTo>
                      <a:pt x="196898" y="105349"/>
                      <a:pt x="198746" y="101576"/>
                      <a:pt x="200355" y="97698"/>
                    </a:cubicBezTo>
                    <a:cubicBezTo>
                      <a:pt x="205652" y="84044"/>
                      <a:pt x="205416" y="69625"/>
                      <a:pt x="204651" y="53499"/>
                    </a:cubicBezTo>
                    <a:lnTo>
                      <a:pt x="204298" y="47613"/>
                    </a:lnTo>
                    <a:cubicBezTo>
                      <a:pt x="203778" y="41116"/>
                      <a:pt x="203640" y="34589"/>
                      <a:pt x="203886" y="28074"/>
                    </a:cubicBezTo>
                    <a:cubicBezTo>
                      <a:pt x="202678" y="33888"/>
                      <a:pt x="201969" y="39797"/>
                      <a:pt x="201767" y="45730"/>
                    </a:cubicBezTo>
                    <a:lnTo>
                      <a:pt x="201767" y="51615"/>
                    </a:lnTo>
                    <a:cubicBezTo>
                      <a:pt x="201237" y="67800"/>
                      <a:pt x="200708" y="83102"/>
                      <a:pt x="192704" y="98227"/>
                    </a:cubicBezTo>
                    <a:cubicBezTo>
                      <a:pt x="189996" y="103348"/>
                      <a:pt x="186818" y="108762"/>
                      <a:pt x="182816" y="114471"/>
                    </a:cubicBezTo>
                    <a:cubicBezTo>
                      <a:pt x="179932" y="118885"/>
                      <a:pt x="176931" y="123476"/>
                      <a:pt x="174282" y="128125"/>
                    </a:cubicBezTo>
                    <a:cubicBezTo>
                      <a:pt x="173801" y="128943"/>
                      <a:pt x="172858" y="129367"/>
                      <a:pt x="171928" y="129185"/>
                    </a:cubicBezTo>
                    <a:cubicBezTo>
                      <a:pt x="170991" y="129008"/>
                      <a:pt x="170276" y="128249"/>
                      <a:pt x="170163" y="127301"/>
                    </a:cubicBezTo>
                    <a:cubicBezTo>
                      <a:pt x="165428" y="89405"/>
                      <a:pt x="163030" y="51256"/>
                      <a:pt x="162983" y="13066"/>
                    </a:cubicBezTo>
                    <a:cubicBezTo>
                      <a:pt x="163182" y="11848"/>
                      <a:pt x="164332" y="11018"/>
                      <a:pt x="165551" y="11218"/>
                    </a:cubicBezTo>
                    <a:cubicBezTo>
                      <a:pt x="166498" y="11377"/>
                      <a:pt x="167241" y="12118"/>
                      <a:pt x="167397" y="13066"/>
                    </a:cubicBezTo>
                    <a:cubicBezTo>
                      <a:pt x="167446" y="48902"/>
                      <a:pt x="169588" y="84709"/>
                      <a:pt x="173812" y="120298"/>
                    </a:cubicBezTo>
                    <a:cubicBezTo>
                      <a:pt x="175577" y="117473"/>
                      <a:pt x="177343" y="114412"/>
                      <a:pt x="179108" y="111940"/>
                    </a:cubicBezTo>
                    <a:cubicBezTo>
                      <a:pt x="182757" y="106055"/>
                      <a:pt x="186171" y="100994"/>
                      <a:pt x="188819" y="95991"/>
                    </a:cubicBezTo>
                    <a:cubicBezTo>
                      <a:pt x="196353" y="81807"/>
                      <a:pt x="196823" y="67035"/>
                      <a:pt x="197353" y="51321"/>
                    </a:cubicBezTo>
                    <a:lnTo>
                      <a:pt x="197353" y="45436"/>
                    </a:lnTo>
                    <a:cubicBezTo>
                      <a:pt x="197437" y="29992"/>
                      <a:pt x="201491" y="14837"/>
                      <a:pt x="209124" y="1413"/>
                    </a:cubicBezTo>
                    <a:cubicBezTo>
                      <a:pt x="209871" y="83"/>
                      <a:pt x="211557" y="-394"/>
                      <a:pt x="212889" y="354"/>
                    </a:cubicBezTo>
                    <a:cubicBezTo>
                      <a:pt x="212890" y="354"/>
                      <a:pt x="212890" y="354"/>
                      <a:pt x="212891" y="354"/>
                    </a:cubicBezTo>
                    <a:cubicBezTo>
                      <a:pt x="214504" y="1525"/>
                      <a:pt x="215028" y="3696"/>
                      <a:pt x="214126" y="5474"/>
                    </a:cubicBezTo>
                    <a:cubicBezTo>
                      <a:pt x="206711" y="18363"/>
                      <a:pt x="207594" y="32311"/>
                      <a:pt x="208241" y="47084"/>
                    </a:cubicBezTo>
                    <a:lnTo>
                      <a:pt x="208594" y="53322"/>
                    </a:lnTo>
                    <a:cubicBezTo>
                      <a:pt x="209359" y="69919"/>
                      <a:pt x="209595" y="84868"/>
                      <a:pt x="203945" y="99287"/>
                    </a:cubicBezTo>
                    <a:cubicBezTo>
                      <a:pt x="203356" y="100817"/>
                      <a:pt x="202709" y="102288"/>
                      <a:pt x="202061" y="103701"/>
                    </a:cubicBezTo>
                    <a:lnTo>
                      <a:pt x="206417" y="100758"/>
                    </a:lnTo>
                    <a:lnTo>
                      <a:pt x="207594" y="99993"/>
                    </a:lnTo>
                    <a:cubicBezTo>
                      <a:pt x="210444" y="98381"/>
                      <a:pt x="212913" y="96173"/>
                      <a:pt x="214833" y="93519"/>
                    </a:cubicBezTo>
                    <a:cubicBezTo>
                      <a:pt x="215680" y="92018"/>
                      <a:pt x="216333" y="90418"/>
                      <a:pt x="216775" y="88752"/>
                    </a:cubicBezTo>
                    <a:cubicBezTo>
                      <a:pt x="217157" y="87410"/>
                      <a:pt x="217629" y="86092"/>
                      <a:pt x="218187" y="84809"/>
                    </a:cubicBezTo>
                    <a:cubicBezTo>
                      <a:pt x="218625" y="83620"/>
                      <a:pt x="219748" y="82825"/>
                      <a:pt x="221012" y="82808"/>
                    </a:cubicBezTo>
                    <a:lnTo>
                      <a:pt x="221012" y="82808"/>
                    </a:lnTo>
                    <a:cubicBezTo>
                      <a:pt x="222309" y="82867"/>
                      <a:pt x="223455" y="83667"/>
                      <a:pt x="223955" y="84868"/>
                    </a:cubicBezTo>
                    <a:cubicBezTo>
                      <a:pt x="226545" y="90753"/>
                      <a:pt x="224838" y="97992"/>
                      <a:pt x="218835" y="106879"/>
                    </a:cubicBezTo>
                    <a:cubicBezTo>
                      <a:pt x="214724" y="112111"/>
                      <a:pt x="209699" y="116560"/>
                      <a:pt x="204004" y="120003"/>
                    </a:cubicBezTo>
                    <a:lnTo>
                      <a:pt x="202297" y="121180"/>
                    </a:lnTo>
                    <a:cubicBezTo>
                      <a:pt x="196293" y="124988"/>
                      <a:pt x="190744" y="129473"/>
                      <a:pt x="185759" y="134540"/>
                    </a:cubicBezTo>
                    <a:cubicBezTo>
                      <a:pt x="184008" y="136500"/>
                      <a:pt x="182433" y="138607"/>
                      <a:pt x="181051" y="140838"/>
                    </a:cubicBezTo>
                    <a:cubicBezTo>
                      <a:pt x="179482" y="144304"/>
                      <a:pt x="178183" y="147883"/>
                      <a:pt x="177166" y="151549"/>
                    </a:cubicBezTo>
                    <a:cubicBezTo>
                      <a:pt x="180286" y="173502"/>
                      <a:pt x="183876" y="194512"/>
                      <a:pt x="187289" y="214876"/>
                    </a:cubicBezTo>
                    <a:cubicBezTo>
                      <a:pt x="196117" y="267079"/>
                      <a:pt x="204474" y="316457"/>
                      <a:pt x="204474" y="372251"/>
                    </a:cubicBezTo>
                    <a:cubicBezTo>
                      <a:pt x="204474" y="381373"/>
                      <a:pt x="198589" y="389907"/>
                      <a:pt x="187583" y="396145"/>
                    </a:cubicBezTo>
                    <a:cubicBezTo>
                      <a:pt x="175720" y="402372"/>
                      <a:pt x="162488" y="405527"/>
                      <a:pt x="149093" y="40532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7335CAFC-110D-4927-BE4F-53F053A9DFF5}"/>
                  </a:ext>
                </a:extLst>
              </p:cNvPr>
              <p:cNvSpPr/>
              <p:nvPr/>
            </p:nvSpPr>
            <p:spPr>
              <a:xfrm>
                <a:off x="6484926" y="4145004"/>
                <a:ext cx="112175" cy="66583"/>
              </a:xfrm>
              <a:custGeom>
                <a:avLst/>
                <a:gdLst>
                  <a:gd name="connsiteX0" fmla="*/ 56088 w 112175"/>
                  <a:gd name="connsiteY0" fmla="*/ 66568 h 66583"/>
                  <a:gd name="connsiteX1" fmla="*/ 16891 w 112175"/>
                  <a:gd name="connsiteY1" fmla="*/ 57210 h 66583"/>
                  <a:gd name="connsiteX2" fmla="*/ 0 w 112175"/>
                  <a:gd name="connsiteY2" fmla="*/ 33257 h 66583"/>
                  <a:gd name="connsiteX3" fmla="*/ 16891 w 112175"/>
                  <a:gd name="connsiteY3" fmla="*/ 9362 h 66583"/>
                  <a:gd name="connsiteX4" fmla="*/ 16891 w 112175"/>
                  <a:gd name="connsiteY4" fmla="*/ 9362 h 66583"/>
                  <a:gd name="connsiteX5" fmla="*/ 95284 w 112175"/>
                  <a:gd name="connsiteY5" fmla="*/ 9362 h 66583"/>
                  <a:gd name="connsiteX6" fmla="*/ 112175 w 112175"/>
                  <a:gd name="connsiteY6" fmla="*/ 33257 h 66583"/>
                  <a:gd name="connsiteX7" fmla="*/ 95284 w 112175"/>
                  <a:gd name="connsiteY7" fmla="*/ 57210 h 66583"/>
                  <a:gd name="connsiteX8" fmla="*/ 56088 w 112175"/>
                  <a:gd name="connsiteY8" fmla="*/ 66568 h 66583"/>
                  <a:gd name="connsiteX9" fmla="*/ 56088 w 112175"/>
                  <a:gd name="connsiteY9" fmla="*/ 4360 h 66583"/>
                  <a:gd name="connsiteX10" fmla="*/ 19069 w 112175"/>
                  <a:gd name="connsiteY10" fmla="*/ 13188 h 66583"/>
                  <a:gd name="connsiteX11" fmla="*/ 19069 w 112175"/>
                  <a:gd name="connsiteY11" fmla="*/ 13188 h 66583"/>
                  <a:gd name="connsiteX12" fmla="*/ 4414 w 112175"/>
                  <a:gd name="connsiteY12" fmla="*/ 33257 h 66583"/>
                  <a:gd name="connsiteX13" fmla="*/ 19069 w 112175"/>
                  <a:gd name="connsiteY13" fmla="*/ 53385 h 66583"/>
                  <a:gd name="connsiteX14" fmla="*/ 93107 w 112175"/>
                  <a:gd name="connsiteY14" fmla="*/ 53385 h 66583"/>
                  <a:gd name="connsiteX15" fmla="*/ 107761 w 112175"/>
                  <a:gd name="connsiteY15" fmla="*/ 33257 h 66583"/>
                  <a:gd name="connsiteX16" fmla="*/ 93107 w 112175"/>
                  <a:gd name="connsiteY16" fmla="*/ 13188 h 66583"/>
                  <a:gd name="connsiteX17" fmla="*/ 56088 w 112175"/>
                  <a:gd name="connsiteY17" fmla="*/ 4360 h 66583"/>
                  <a:gd name="connsiteX18" fmla="*/ 18009 w 112175"/>
                  <a:gd name="connsiteY18" fmla="*/ 11246 h 66583"/>
                  <a:gd name="connsiteX19" fmla="*/ 18009 w 112175"/>
                  <a:gd name="connsiteY19" fmla="*/ 11246 h 6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175" h="66583">
                    <a:moveTo>
                      <a:pt x="56088" y="66568"/>
                    </a:moveTo>
                    <a:cubicBezTo>
                      <a:pt x="42439" y="66833"/>
                      <a:pt x="28948" y="63614"/>
                      <a:pt x="16891" y="57210"/>
                    </a:cubicBezTo>
                    <a:cubicBezTo>
                      <a:pt x="6003" y="50913"/>
                      <a:pt x="0" y="42438"/>
                      <a:pt x="0" y="33257"/>
                    </a:cubicBezTo>
                    <a:cubicBezTo>
                      <a:pt x="0" y="24076"/>
                      <a:pt x="5885" y="15601"/>
                      <a:pt x="16891" y="9362"/>
                    </a:cubicBezTo>
                    <a:lnTo>
                      <a:pt x="16891" y="9362"/>
                    </a:lnTo>
                    <a:cubicBezTo>
                      <a:pt x="41532" y="-3121"/>
                      <a:pt x="70643" y="-3121"/>
                      <a:pt x="95284" y="9362"/>
                    </a:cubicBezTo>
                    <a:cubicBezTo>
                      <a:pt x="106172" y="15660"/>
                      <a:pt x="112175" y="24135"/>
                      <a:pt x="112175" y="33257"/>
                    </a:cubicBezTo>
                    <a:cubicBezTo>
                      <a:pt x="112175" y="42379"/>
                      <a:pt x="106290" y="50913"/>
                      <a:pt x="95284" y="57210"/>
                    </a:cubicBezTo>
                    <a:cubicBezTo>
                      <a:pt x="83230" y="63619"/>
                      <a:pt x="69737" y="66839"/>
                      <a:pt x="56088" y="66568"/>
                    </a:cubicBezTo>
                    <a:close/>
                    <a:moveTo>
                      <a:pt x="56088" y="4360"/>
                    </a:moveTo>
                    <a:cubicBezTo>
                      <a:pt x="43198" y="4107"/>
                      <a:pt x="30458" y="7149"/>
                      <a:pt x="19069" y="13188"/>
                    </a:cubicBezTo>
                    <a:lnTo>
                      <a:pt x="19069" y="13188"/>
                    </a:lnTo>
                    <a:cubicBezTo>
                      <a:pt x="9652" y="18661"/>
                      <a:pt x="4414" y="25782"/>
                      <a:pt x="4414" y="33257"/>
                    </a:cubicBezTo>
                    <a:cubicBezTo>
                      <a:pt x="4414" y="40731"/>
                      <a:pt x="9652" y="47912"/>
                      <a:pt x="19069" y="53385"/>
                    </a:cubicBezTo>
                    <a:cubicBezTo>
                      <a:pt x="42345" y="65156"/>
                      <a:pt x="69831" y="65156"/>
                      <a:pt x="93107" y="53385"/>
                    </a:cubicBezTo>
                    <a:cubicBezTo>
                      <a:pt x="102582" y="47912"/>
                      <a:pt x="107761" y="40790"/>
                      <a:pt x="107761" y="33257"/>
                    </a:cubicBezTo>
                    <a:cubicBezTo>
                      <a:pt x="107761" y="25724"/>
                      <a:pt x="102582" y="18661"/>
                      <a:pt x="93107" y="13188"/>
                    </a:cubicBezTo>
                    <a:cubicBezTo>
                      <a:pt x="81717" y="7149"/>
                      <a:pt x="68977" y="4107"/>
                      <a:pt x="56088" y="4360"/>
                    </a:cubicBezTo>
                    <a:close/>
                    <a:moveTo>
                      <a:pt x="18009" y="11246"/>
                    </a:moveTo>
                    <a:lnTo>
                      <a:pt x="18009" y="11246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4B2734D7-62FD-43EE-9112-9F2DB7AC1361}"/>
                  </a:ext>
                </a:extLst>
              </p:cNvPr>
              <p:cNvSpPr/>
              <p:nvPr/>
            </p:nvSpPr>
            <p:spPr>
              <a:xfrm>
                <a:off x="6503435" y="4160782"/>
                <a:ext cx="75538" cy="37534"/>
              </a:xfrm>
              <a:custGeom>
                <a:avLst/>
                <a:gdLst>
                  <a:gd name="connsiteX0" fmla="*/ 37343 w 75538"/>
                  <a:gd name="connsiteY0" fmla="*/ 26425 h 37534"/>
                  <a:gd name="connsiteX1" fmla="*/ 19687 w 75538"/>
                  <a:gd name="connsiteY1" fmla="*/ 0 h 37534"/>
                  <a:gd name="connsiteX2" fmla="*/ 11035 w 75538"/>
                  <a:gd name="connsiteY2" fmla="*/ 3296 h 37534"/>
                  <a:gd name="connsiteX3" fmla="*/ 11035 w 75538"/>
                  <a:gd name="connsiteY3" fmla="*/ 31663 h 37534"/>
                  <a:gd name="connsiteX4" fmla="*/ 64474 w 75538"/>
                  <a:gd name="connsiteY4" fmla="*/ 31663 h 37534"/>
                  <a:gd name="connsiteX5" fmla="*/ 75539 w 75538"/>
                  <a:gd name="connsiteY5" fmla="*/ 17480 h 37534"/>
                  <a:gd name="connsiteX6" fmla="*/ 37343 w 75538"/>
                  <a:gd name="connsiteY6" fmla="*/ 26425 h 3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38" h="37534">
                    <a:moveTo>
                      <a:pt x="37343" y="26425"/>
                    </a:moveTo>
                    <a:cubicBezTo>
                      <a:pt x="15979" y="23424"/>
                      <a:pt x="5738" y="11477"/>
                      <a:pt x="19687" y="0"/>
                    </a:cubicBezTo>
                    <a:cubicBezTo>
                      <a:pt x="16705" y="824"/>
                      <a:pt x="13808" y="1924"/>
                      <a:pt x="11035" y="3296"/>
                    </a:cubicBezTo>
                    <a:cubicBezTo>
                      <a:pt x="-3678" y="11123"/>
                      <a:pt x="-3678" y="23836"/>
                      <a:pt x="11035" y="31663"/>
                    </a:cubicBezTo>
                    <a:cubicBezTo>
                      <a:pt x="27988" y="39491"/>
                      <a:pt x="47522" y="39491"/>
                      <a:pt x="64474" y="31663"/>
                    </a:cubicBezTo>
                    <a:cubicBezTo>
                      <a:pt x="70523" y="29374"/>
                      <a:pt x="74791" y="23906"/>
                      <a:pt x="75539" y="17480"/>
                    </a:cubicBezTo>
                    <a:cubicBezTo>
                      <a:pt x="72302" y="24895"/>
                      <a:pt x="58766" y="29427"/>
                      <a:pt x="37343" y="264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3A2DE1A6-3DB6-4550-8B8F-DA5A315EF2B3}"/>
                  </a:ext>
                </a:extLst>
              </p:cNvPr>
              <p:cNvSpPr/>
              <p:nvPr/>
            </p:nvSpPr>
            <p:spPr>
              <a:xfrm>
                <a:off x="6500485" y="4156039"/>
                <a:ext cx="80512" cy="44489"/>
              </a:xfrm>
              <a:custGeom>
                <a:avLst/>
                <a:gdLst>
                  <a:gd name="connsiteX0" fmla="*/ 40529 w 80512"/>
                  <a:gd name="connsiteY0" fmla="*/ 44468 h 44489"/>
                  <a:gd name="connsiteX1" fmla="*/ 12809 w 80512"/>
                  <a:gd name="connsiteY1" fmla="*/ 38583 h 44489"/>
                  <a:gd name="connsiteX2" fmla="*/ 468 w 80512"/>
                  <a:gd name="connsiteY2" fmla="*/ 18420 h 44489"/>
                  <a:gd name="connsiteX3" fmla="*/ 12750 w 80512"/>
                  <a:gd name="connsiteY3" fmla="*/ 6096 h 44489"/>
                  <a:gd name="connsiteX4" fmla="*/ 12750 w 80512"/>
                  <a:gd name="connsiteY4" fmla="*/ 6096 h 44489"/>
                  <a:gd name="connsiteX5" fmla="*/ 68190 w 80512"/>
                  <a:gd name="connsiteY5" fmla="*/ 6096 h 44489"/>
                  <a:gd name="connsiteX6" fmla="*/ 79920 w 80512"/>
                  <a:gd name="connsiteY6" fmla="*/ 26618 h 44489"/>
                  <a:gd name="connsiteX7" fmla="*/ 68190 w 80512"/>
                  <a:gd name="connsiteY7" fmla="*/ 38348 h 44489"/>
                  <a:gd name="connsiteX8" fmla="*/ 40529 w 80512"/>
                  <a:gd name="connsiteY8" fmla="*/ 44468 h 44489"/>
                  <a:gd name="connsiteX9" fmla="*/ 14869 w 80512"/>
                  <a:gd name="connsiteY9" fmla="*/ 10039 h 44489"/>
                  <a:gd name="connsiteX10" fmla="*/ 4981 w 80512"/>
                  <a:gd name="connsiteY10" fmla="*/ 22222 h 44489"/>
                  <a:gd name="connsiteX11" fmla="*/ 14869 w 80512"/>
                  <a:gd name="connsiteY11" fmla="*/ 34463 h 44489"/>
                  <a:gd name="connsiteX12" fmla="*/ 66189 w 80512"/>
                  <a:gd name="connsiteY12" fmla="*/ 34463 h 44489"/>
                  <a:gd name="connsiteX13" fmla="*/ 76076 w 80512"/>
                  <a:gd name="connsiteY13" fmla="*/ 22222 h 44489"/>
                  <a:gd name="connsiteX14" fmla="*/ 66189 w 80512"/>
                  <a:gd name="connsiteY14" fmla="*/ 10039 h 44489"/>
                  <a:gd name="connsiteX15" fmla="*/ 14869 w 80512"/>
                  <a:gd name="connsiteY15" fmla="*/ 10039 h 4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512" h="44489">
                    <a:moveTo>
                      <a:pt x="40529" y="44468"/>
                    </a:moveTo>
                    <a:cubicBezTo>
                      <a:pt x="30953" y="44722"/>
                      <a:pt x="21454" y="42709"/>
                      <a:pt x="12809" y="38583"/>
                    </a:cubicBezTo>
                    <a:cubicBezTo>
                      <a:pt x="3833" y="36423"/>
                      <a:pt x="-1692" y="27395"/>
                      <a:pt x="468" y="18420"/>
                    </a:cubicBezTo>
                    <a:cubicBezTo>
                      <a:pt x="1931" y="12340"/>
                      <a:pt x="6671" y="7579"/>
                      <a:pt x="12750" y="6096"/>
                    </a:cubicBezTo>
                    <a:lnTo>
                      <a:pt x="12750" y="6096"/>
                    </a:lnTo>
                    <a:cubicBezTo>
                      <a:pt x="30336" y="-2032"/>
                      <a:pt x="50603" y="-2032"/>
                      <a:pt x="68190" y="6096"/>
                    </a:cubicBezTo>
                    <a:cubicBezTo>
                      <a:pt x="77096" y="8526"/>
                      <a:pt x="82348" y="17714"/>
                      <a:pt x="79920" y="26618"/>
                    </a:cubicBezTo>
                    <a:cubicBezTo>
                      <a:pt x="78363" y="32327"/>
                      <a:pt x="73901" y="36788"/>
                      <a:pt x="68190" y="38348"/>
                    </a:cubicBezTo>
                    <a:cubicBezTo>
                      <a:pt x="59584" y="42550"/>
                      <a:pt x="50104" y="44651"/>
                      <a:pt x="40529" y="44468"/>
                    </a:cubicBezTo>
                    <a:close/>
                    <a:moveTo>
                      <a:pt x="14869" y="10039"/>
                    </a:moveTo>
                    <a:cubicBezTo>
                      <a:pt x="8512" y="13394"/>
                      <a:pt x="4981" y="17749"/>
                      <a:pt x="4981" y="22222"/>
                    </a:cubicBezTo>
                    <a:cubicBezTo>
                      <a:pt x="4981" y="26695"/>
                      <a:pt x="8512" y="31109"/>
                      <a:pt x="14869" y="34463"/>
                    </a:cubicBezTo>
                    <a:cubicBezTo>
                      <a:pt x="31146" y="41997"/>
                      <a:pt x="49912" y="41997"/>
                      <a:pt x="66189" y="34463"/>
                    </a:cubicBezTo>
                    <a:cubicBezTo>
                      <a:pt x="72604" y="31109"/>
                      <a:pt x="76076" y="26754"/>
                      <a:pt x="76076" y="22222"/>
                    </a:cubicBezTo>
                    <a:cubicBezTo>
                      <a:pt x="76076" y="17690"/>
                      <a:pt x="72604" y="13394"/>
                      <a:pt x="66189" y="10039"/>
                    </a:cubicBezTo>
                    <a:cubicBezTo>
                      <a:pt x="49912" y="2506"/>
                      <a:pt x="31146" y="2506"/>
                      <a:pt x="14869" y="100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51DCDB8A-6D16-41BF-99A7-717A103C0CDF}"/>
                  </a:ext>
                </a:extLst>
              </p:cNvPr>
              <p:cNvSpPr/>
              <p:nvPr/>
            </p:nvSpPr>
            <p:spPr>
              <a:xfrm>
                <a:off x="6530773" y="4230053"/>
                <a:ext cx="54027" cy="310630"/>
              </a:xfrm>
              <a:custGeom>
                <a:avLst/>
                <a:gdLst>
                  <a:gd name="connsiteX0" fmla="*/ 23071 w 54027"/>
                  <a:gd name="connsiteY0" fmla="*/ 15067 h 310630"/>
                  <a:gd name="connsiteX1" fmla="*/ 20128 w 54027"/>
                  <a:gd name="connsiteY1" fmla="*/ 17362 h 310630"/>
                  <a:gd name="connsiteX2" fmla="*/ 13419 w 54027"/>
                  <a:gd name="connsiteY2" fmla="*/ 8593 h 310630"/>
                  <a:gd name="connsiteX3" fmla="*/ 13419 w 54027"/>
                  <a:gd name="connsiteY3" fmla="*/ 12183 h 310630"/>
                  <a:gd name="connsiteX4" fmla="*/ 16420 w 54027"/>
                  <a:gd name="connsiteY4" fmla="*/ 90635 h 310630"/>
                  <a:gd name="connsiteX5" fmla="*/ 12712 w 54027"/>
                  <a:gd name="connsiteY5" fmla="*/ 90929 h 310630"/>
                  <a:gd name="connsiteX6" fmla="*/ 9711 w 54027"/>
                  <a:gd name="connsiteY6" fmla="*/ 12183 h 310630"/>
                  <a:gd name="connsiteX7" fmla="*/ 9711 w 54027"/>
                  <a:gd name="connsiteY7" fmla="*/ 8593 h 310630"/>
                  <a:gd name="connsiteX8" fmla="*/ 2943 w 54027"/>
                  <a:gd name="connsiteY8" fmla="*/ 17656 h 310630"/>
                  <a:gd name="connsiteX9" fmla="*/ 0 w 54027"/>
                  <a:gd name="connsiteY9" fmla="*/ 15420 h 310630"/>
                  <a:gd name="connsiteX10" fmla="*/ 11418 w 54027"/>
                  <a:gd name="connsiteY10" fmla="*/ 0 h 310630"/>
                  <a:gd name="connsiteX11" fmla="*/ 31428 w 54027"/>
                  <a:gd name="connsiteY11" fmla="*/ 119826 h 310630"/>
                  <a:gd name="connsiteX12" fmla="*/ 28838 w 54027"/>
                  <a:gd name="connsiteY12" fmla="*/ 122475 h 310630"/>
                  <a:gd name="connsiteX13" fmla="*/ 21011 w 54027"/>
                  <a:gd name="connsiteY13" fmla="*/ 114529 h 310630"/>
                  <a:gd name="connsiteX14" fmla="*/ 21599 w 54027"/>
                  <a:gd name="connsiteY14" fmla="*/ 118237 h 310630"/>
                  <a:gd name="connsiteX15" fmla="*/ 37843 w 54027"/>
                  <a:gd name="connsiteY15" fmla="*/ 194453 h 310630"/>
                  <a:gd name="connsiteX16" fmla="*/ 38726 w 54027"/>
                  <a:gd name="connsiteY16" fmla="*/ 198043 h 310630"/>
                  <a:gd name="connsiteX17" fmla="*/ 35077 w 54027"/>
                  <a:gd name="connsiteY17" fmla="*/ 198926 h 310630"/>
                  <a:gd name="connsiteX18" fmla="*/ 34194 w 54027"/>
                  <a:gd name="connsiteY18" fmla="*/ 195336 h 310630"/>
                  <a:gd name="connsiteX19" fmla="*/ 17892 w 54027"/>
                  <a:gd name="connsiteY19" fmla="*/ 118531 h 310630"/>
                  <a:gd name="connsiteX20" fmla="*/ 17303 w 54027"/>
                  <a:gd name="connsiteY20" fmla="*/ 114941 h 310630"/>
                  <a:gd name="connsiteX21" fmla="*/ 11888 w 54027"/>
                  <a:gd name="connsiteY21" fmla="*/ 125064 h 310630"/>
                  <a:gd name="connsiteX22" fmla="*/ 8652 w 54027"/>
                  <a:gd name="connsiteY22" fmla="*/ 123240 h 310630"/>
                  <a:gd name="connsiteX23" fmla="*/ 17774 w 54027"/>
                  <a:gd name="connsiteY23" fmla="*/ 106408 h 310630"/>
                  <a:gd name="connsiteX24" fmla="*/ 54028 w 54027"/>
                  <a:gd name="connsiteY24" fmla="*/ 227588 h 310630"/>
                  <a:gd name="connsiteX25" fmla="*/ 51556 w 54027"/>
                  <a:gd name="connsiteY25" fmla="*/ 230354 h 310630"/>
                  <a:gd name="connsiteX26" fmla="*/ 43316 w 54027"/>
                  <a:gd name="connsiteY26" fmla="*/ 222703 h 310630"/>
                  <a:gd name="connsiteX27" fmla="*/ 43846 w 54027"/>
                  <a:gd name="connsiteY27" fmla="*/ 226234 h 310630"/>
                  <a:gd name="connsiteX28" fmla="*/ 51321 w 54027"/>
                  <a:gd name="connsiteY28" fmla="*/ 310630 h 310630"/>
                  <a:gd name="connsiteX29" fmla="*/ 47613 w 54027"/>
                  <a:gd name="connsiteY29" fmla="*/ 310630 h 310630"/>
                  <a:gd name="connsiteX30" fmla="*/ 40256 w 54027"/>
                  <a:gd name="connsiteY30" fmla="*/ 227352 h 310630"/>
                  <a:gd name="connsiteX31" fmla="*/ 39726 w 54027"/>
                  <a:gd name="connsiteY31" fmla="*/ 223527 h 310630"/>
                  <a:gd name="connsiteX32" fmla="*/ 34724 w 54027"/>
                  <a:gd name="connsiteY32" fmla="*/ 233414 h 310630"/>
                  <a:gd name="connsiteX33" fmla="*/ 31369 w 54027"/>
                  <a:gd name="connsiteY33" fmla="*/ 231766 h 310630"/>
                  <a:gd name="connsiteX34" fmla="*/ 40021 w 54027"/>
                  <a:gd name="connsiteY34" fmla="*/ 214581 h 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4027" h="310630">
                    <a:moveTo>
                      <a:pt x="23071" y="15067"/>
                    </a:moveTo>
                    <a:lnTo>
                      <a:pt x="20128" y="17362"/>
                    </a:lnTo>
                    <a:lnTo>
                      <a:pt x="13419" y="8593"/>
                    </a:lnTo>
                    <a:lnTo>
                      <a:pt x="13419" y="12183"/>
                    </a:lnTo>
                    <a:cubicBezTo>
                      <a:pt x="13419" y="33900"/>
                      <a:pt x="13890" y="58383"/>
                      <a:pt x="16420" y="90635"/>
                    </a:cubicBezTo>
                    <a:lnTo>
                      <a:pt x="12712" y="90929"/>
                    </a:lnTo>
                    <a:cubicBezTo>
                      <a:pt x="10358" y="60443"/>
                      <a:pt x="9770" y="37313"/>
                      <a:pt x="9711" y="12183"/>
                    </a:cubicBezTo>
                    <a:lnTo>
                      <a:pt x="9711" y="8593"/>
                    </a:lnTo>
                    <a:lnTo>
                      <a:pt x="2943" y="17656"/>
                    </a:lnTo>
                    <a:lnTo>
                      <a:pt x="0" y="15420"/>
                    </a:lnTo>
                    <a:lnTo>
                      <a:pt x="11418" y="0"/>
                    </a:lnTo>
                    <a:close/>
                    <a:moveTo>
                      <a:pt x="31428" y="119826"/>
                    </a:moveTo>
                    <a:lnTo>
                      <a:pt x="28838" y="122475"/>
                    </a:lnTo>
                    <a:lnTo>
                      <a:pt x="21011" y="114529"/>
                    </a:lnTo>
                    <a:lnTo>
                      <a:pt x="21599" y="118237"/>
                    </a:lnTo>
                    <a:cubicBezTo>
                      <a:pt x="26367" y="148606"/>
                      <a:pt x="32428" y="172971"/>
                      <a:pt x="37843" y="194453"/>
                    </a:cubicBezTo>
                    <a:lnTo>
                      <a:pt x="38726" y="198043"/>
                    </a:lnTo>
                    <a:lnTo>
                      <a:pt x="35077" y="198926"/>
                    </a:lnTo>
                    <a:lnTo>
                      <a:pt x="34194" y="195336"/>
                    </a:lnTo>
                    <a:cubicBezTo>
                      <a:pt x="28838" y="173677"/>
                      <a:pt x="22718" y="149077"/>
                      <a:pt x="17892" y="118531"/>
                    </a:cubicBezTo>
                    <a:lnTo>
                      <a:pt x="17303" y="114941"/>
                    </a:lnTo>
                    <a:lnTo>
                      <a:pt x="11888" y="125064"/>
                    </a:lnTo>
                    <a:lnTo>
                      <a:pt x="8652" y="123240"/>
                    </a:lnTo>
                    <a:lnTo>
                      <a:pt x="17774" y="106408"/>
                    </a:lnTo>
                    <a:close/>
                    <a:moveTo>
                      <a:pt x="54028" y="227588"/>
                    </a:moveTo>
                    <a:lnTo>
                      <a:pt x="51556" y="230354"/>
                    </a:lnTo>
                    <a:lnTo>
                      <a:pt x="43316" y="222703"/>
                    </a:lnTo>
                    <a:lnTo>
                      <a:pt x="43846" y="226234"/>
                    </a:lnTo>
                    <a:cubicBezTo>
                      <a:pt x="48360" y="254148"/>
                      <a:pt x="50859" y="282357"/>
                      <a:pt x="51321" y="310630"/>
                    </a:cubicBezTo>
                    <a:lnTo>
                      <a:pt x="47613" y="310630"/>
                    </a:lnTo>
                    <a:cubicBezTo>
                      <a:pt x="47175" y="282728"/>
                      <a:pt x="44717" y="254896"/>
                      <a:pt x="40256" y="227352"/>
                    </a:cubicBezTo>
                    <a:lnTo>
                      <a:pt x="39726" y="223527"/>
                    </a:lnTo>
                    <a:lnTo>
                      <a:pt x="34724" y="233414"/>
                    </a:lnTo>
                    <a:lnTo>
                      <a:pt x="31369" y="231766"/>
                    </a:lnTo>
                    <a:lnTo>
                      <a:pt x="40021" y="214581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6">
              <a:extLst>
                <a:ext uri="{FF2B5EF4-FFF2-40B4-BE49-F238E27FC236}">
                  <a16:creationId xmlns:a16="http://schemas.microsoft.com/office/drawing/2014/main" xmlns="" id="{755258BD-9919-4A5F-818C-04397EEE02E2}"/>
                </a:ext>
              </a:extLst>
            </p:cNvPr>
            <p:cNvGrpSpPr/>
            <p:nvPr/>
          </p:nvGrpSpPr>
          <p:grpSpPr>
            <a:xfrm>
              <a:off x="7590555" y="2579398"/>
              <a:ext cx="592821" cy="1596424"/>
              <a:chOff x="7193059" y="2464321"/>
              <a:chExt cx="912053" cy="2456092"/>
            </a:xfrm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3322E641-AD75-413E-8343-A64D35FCD25A}"/>
                  </a:ext>
                </a:extLst>
              </p:cNvPr>
              <p:cNvSpPr/>
              <p:nvPr/>
            </p:nvSpPr>
            <p:spPr>
              <a:xfrm>
                <a:off x="7195743" y="2468676"/>
                <a:ext cx="906544" cy="2450553"/>
              </a:xfrm>
              <a:custGeom>
                <a:avLst/>
                <a:gdLst>
                  <a:gd name="connsiteX0" fmla="*/ 871232 w 906544"/>
                  <a:gd name="connsiteY0" fmla="*/ 1136585 h 2450553"/>
                  <a:gd name="connsiteX1" fmla="*/ 841805 w 906544"/>
                  <a:gd name="connsiteY1" fmla="*/ 992746 h 2450553"/>
                  <a:gd name="connsiteX2" fmla="*/ 815674 w 906544"/>
                  <a:gd name="connsiteY2" fmla="*/ 893695 h 2450553"/>
                  <a:gd name="connsiteX3" fmla="*/ 787189 w 906544"/>
                  <a:gd name="connsiteY3" fmla="*/ 827661 h 2450553"/>
                  <a:gd name="connsiteX4" fmla="*/ 764118 w 906544"/>
                  <a:gd name="connsiteY4" fmla="*/ 681174 h 2450553"/>
                  <a:gd name="connsiteX5" fmla="*/ 737046 w 906544"/>
                  <a:gd name="connsiteY5" fmla="*/ 553638 h 2450553"/>
                  <a:gd name="connsiteX6" fmla="*/ 688138 w 906544"/>
                  <a:gd name="connsiteY6" fmla="*/ 437166 h 2450553"/>
                  <a:gd name="connsiteX7" fmla="*/ 604742 w 906544"/>
                  <a:gd name="connsiteY7" fmla="*/ 390083 h 2450553"/>
                  <a:gd name="connsiteX8" fmla="*/ 562838 w 906544"/>
                  <a:gd name="connsiteY8" fmla="*/ 381726 h 2450553"/>
                  <a:gd name="connsiteX9" fmla="*/ 541298 w 906544"/>
                  <a:gd name="connsiteY9" fmla="*/ 347473 h 2450553"/>
                  <a:gd name="connsiteX10" fmla="*/ 588381 w 906544"/>
                  <a:gd name="connsiteY10" fmla="*/ 325520 h 2450553"/>
                  <a:gd name="connsiteX11" fmla="*/ 610628 w 906544"/>
                  <a:gd name="connsiteY11" fmla="*/ 226999 h 2450553"/>
                  <a:gd name="connsiteX12" fmla="*/ 601741 w 906544"/>
                  <a:gd name="connsiteY12" fmla="*/ 152490 h 2450553"/>
                  <a:gd name="connsiteX13" fmla="*/ 585438 w 906544"/>
                  <a:gd name="connsiteY13" fmla="*/ 62856 h 2450553"/>
                  <a:gd name="connsiteX14" fmla="*/ 461080 w 906544"/>
                  <a:gd name="connsiteY14" fmla="*/ 0 h 2450553"/>
                  <a:gd name="connsiteX15" fmla="*/ 436420 w 906544"/>
                  <a:gd name="connsiteY15" fmla="*/ 2001 h 2450553"/>
                  <a:gd name="connsiteX16" fmla="*/ 312239 w 906544"/>
                  <a:gd name="connsiteY16" fmla="*/ 108585 h 2450553"/>
                  <a:gd name="connsiteX17" fmla="*/ 383393 w 906544"/>
                  <a:gd name="connsiteY17" fmla="*/ 302155 h 2450553"/>
                  <a:gd name="connsiteX18" fmla="*/ 380803 w 906544"/>
                  <a:gd name="connsiteY18" fmla="*/ 349592 h 2450553"/>
                  <a:gd name="connsiteX19" fmla="*/ 290993 w 906544"/>
                  <a:gd name="connsiteY19" fmla="*/ 405738 h 2450553"/>
                  <a:gd name="connsiteX20" fmla="*/ 177876 w 906544"/>
                  <a:gd name="connsiteY20" fmla="*/ 470006 h 2450553"/>
                  <a:gd name="connsiteX21" fmla="*/ 121670 w 906544"/>
                  <a:gd name="connsiteY21" fmla="*/ 605370 h 2450553"/>
                  <a:gd name="connsiteX22" fmla="*/ 70350 w 906544"/>
                  <a:gd name="connsiteY22" fmla="*/ 713367 h 2450553"/>
                  <a:gd name="connsiteX23" fmla="*/ 9200 w 906544"/>
                  <a:gd name="connsiteY23" fmla="*/ 869977 h 2450553"/>
                  <a:gd name="connsiteX24" fmla="*/ 12143 w 906544"/>
                  <a:gd name="connsiteY24" fmla="*/ 991628 h 2450553"/>
                  <a:gd name="connsiteX25" fmla="*/ 53341 w 906544"/>
                  <a:gd name="connsiteY25" fmla="*/ 1194026 h 2450553"/>
                  <a:gd name="connsiteX26" fmla="*/ 62345 w 906544"/>
                  <a:gd name="connsiteY26" fmla="*/ 1285191 h 2450553"/>
                  <a:gd name="connsiteX27" fmla="*/ 60756 w 906544"/>
                  <a:gd name="connsiteY27" fmla="*/ 1373883 h 2450553"/>
                  <a:gd name="connsiteX28" fmla="*/ 72115 w 906544"/>
                  <a:gd name="connsiteY28" fmla="*/ 1465224 h 2450553"/>
                  <a:gd name="connsiteX29" fmla="*/ 90242 w 906544"/>
                  <a:gd name="connsiteY29" fmla="*/ 1451688 h 2450553"/>
                  <a:gd name="connsiteX30" fmla="*/ 99011 w 906544"/>
                  <a:gd name="connsiteY30" fmla="*/ 1498418 h 2450553"/>
                  <a:gd name="connsiteX31" fmla="*/ 115137 w 906544"/>
                  <a:gd name="connsiteY31" fmla="*/ 1494004 h 2450553"/>
                  <a:gd name="connsiteX32" fmla="*/ 125378 w 906544"/>
                  <a:gd name="connsiteY32" fmla="*/ 1517016 h 2450553"/>
                  <a:gd name="connsiteX33" fmla="*/ 143034 w 906544"/>
                  <a:gd name="connsiteY33" fmla="*/ 1496652 h 2450553"/>
                  <a:gd name="connsiteX34" fmla="*/ 163103 w 906544"/>
                  <a:gd name="connsiteY34" fmla="*/ 1463576 h 2450553"/>
                  <a:gd name="connsiteX35" fmla="*/ 163868 w 906544"/>
                  <a:gd name="connsiteY35" fmla="*/ 1379533 h 2450553"/>
                  <a:gd name="connsiteX36" fmla="*/ 168694 w 906544"/>
                  <a:gd name="connsiteY36" fmla="*/ 1343103 h 2450553"/>
                  <a:gd name="connsiteX37" fmla="*/ 177463 w 906544"/>
                  <a:gd name="connsiteY37" fmla="*/ 1367468 h 2450553"/>
                  <a:gd name="connsiteX38" fmla="*/ 196061 w 906544"/>
                  <a:gd name="connsiteY38" fmla="*/ 1409666 h 2450553"/>
                  <a:gd name="connsiteX39" fmla="*/ 211952 w 906544"/>
                  <a:gd name="connsiteY39" fmla="*/ 1401898 h 2450553"/>
                  <a:gd name="connsiteX40" fmla="*/ 205360 w 906544"/>
                  <a:gd name="connsiteY40" fmla="*/ 1331273 h 2450553"/>
                  <a:gd name="connsiteX41" fmla="*/ 185409 w 906544"/>
                  <a:gd name="connsiteY41" fmla="*/ 1277834 h 2450553"/>
                  <a:gd name="connsiteX42" fmla="*/ 162986 w 906544"/>
                  <a:gd name="connsiteY42" fmla="*/ 1224865 h 2450553"/>
                  <a:gd name="connsiteX43" fmla="*/ 156570 w 906544"/>
                  <a:gd name="connsiteY43" fmla="*/ 1042889 h 2450553"/>
                  <a:gd name="connsiteX44" fmla="*/ 151509 w 906544"/>
                  <a:gd name="connsiteY44" fmla="*/ 930714 h 2450553"/>
                  <a:gd name="connsiteX45" fmla="*/ 240967 w 906544"/>
                  <a:gd name="connsiteY45" fmla="*/ 749268 h 2450553"/>
                  <a:gd name="connsiteX46" fmla="*/ 251502 w 906544"/>
                  <a:gd name="connsiteY46" fmla="*/ 883160 h 2450553"/>
                  <a:gd name="connsiteX47" fmla="*/ 229196 w 906544"/>
                  <a:gd name="connsiteY47" fmla="*/ 1039240 h 2450553"/>
                  <a:gd name="connsiteX48" fmla="*/ 224959 w 906544"/>
                  <a:gd name="connsiteY48" fmla="*/ 1300493 h 2450553"/>
                  <a:gd name="connsiteX49" fmla="*/ 244969 w 906544"/>
                  <a:gd name="connsiteY49" fmla="*/ 1613418 h 2450553"/>
                  <a:gd name="connsiteX50" fmla="*/ 227313 w 906544"/>
                  <a:gd name="connsiteY50" fmla="*/ 1739836 h 2450553"/>
                  <a:gd name="connsiteX51" fmla="*/ 227313 w 906544"/>
                  <a:gd name="connsiteY51" fmla="*/ 1975604 h 2450553"/>
                  <a:gd name="connsiteX52" fmla="*/ 256740 w 906544"/>
                  <a:gd name="connsiteY52" fmla="*/ 2194246 h 2450553"/>
                  <a:gd name="connsiteX53" fmla="*/ 250854 w 906544"/>
                  <a:gd name="connsiteY53" fmla="*/ 2294298 h 2450553"/>
                  <a:gd name="connsiteX54" fmla="*/ 265450 w 906544"/>
                  <a:gd name="connsiteY54" fmla="*/ 2351210 h 2450553"/>
                  <a:gd name="connsiteX55" fmla="*/ 292287 w 906544"/>
                  <a:gd name="connsiteY55" fmla="*/ 2416243 h 2450553"/>
                  <a:gd name="connsiteX56" fmla="*/ 317477 w 906544"/>
                  <a:gd name="connsiteY56" fmla="*/ 2438195 h 2450553"/>
                  <a:gd name="connsiteX57" fmla="*/ 337840 w 906544"/>
                  <a:gd name="connsiteY57" fmla="*/ 2434958 h 2450553"/>
                  <a:gd name="connsiteX58" fmla="*/ 348022 w 906544"/>
                  <a:gd name="connsiteY58" fmla="*/ 2442256 h 2450553"/>
                  <a:gd name="connsiteX59" fmla="*/ 360558 w 906544"/>
                  <a:gd name="connsiteY59" fmla="*/ 2435723 h 2450553"/>
                  <a:gd name="connsiteX60" fmla="*/ 371151 w 906544"/>
                  <a:gd name="connsiteY60" fmla="*/ 2449554 h 2450553"/>
                  <a:gd name="connsiteX61" fmla="*/ 385747 w 906544"/>
                  <a:gd name="connsiteY61" fmla="*/ 2441432 h 2450553"/>
                  <a:gd name="connsiteX62" fmla="*/ 399578 w 906544"/>
                  <a:gd name="connsiteY62" fmla="*/ 2449554 h 2450553"/>
                  <a:gd name="connsiteX63" fmla="*/ 414232 w 906544"/>
                  <a:gd name="connsiteY63" fmla="*/ 2439784 h 2450553"/>
                  <a:gd name="connsiteX64" fmla="*/ 441070 w 906544"/>
                  <a:gd name="connsiteY64" fmla="*/ 2445670 h 2450553"/>
                  <a:gd name="connsiteX65" fmla="*/ 450839 w 906544"/>
                  <a:gd name="connsiteY65" fmla="*/ 2403413 h 2450553"/>
                  <a:gd name="connsiteX66" fmla="*/ 426415 w 906544"/>
                  <a:gd name="connsiteY66" fmla="*/ 2364393 h 2450553"/>
                  <a:gd name="connsiteX67" fmla="*/ 365443 w 906544"/>
                  <a:gd name="connsiteY67" fmla="*/ 2240800 h 2450553"/>
                  <a:gd name="connsiteX68" fmla="*/ 365855 w 906544"/>
                  <a:gd name="connsiteY68" fmla="*/ 2072478 h 2450553"/>
                  <a:gd name="connsiteX69" fmla="*/ 394987 w 906544"/>
                  <a:gd name="connsiteY69" fmla="*/ 1821466 h 2450553"/>
                  <a:gd name="connsiteX70" fmla="*/ 420412 w 906544"/>
                  <a:gd name="connsiteY70" fmla="*/ 1700463 h 2450553"/>
                  <a:gd name="connsiteX71" fmla="*/ 458667 w 906544"/>
                  <a:gd name="connsiteY71" fmla="*/ 1518840 h 2450553"/>
                  <a:gd name="connsiteX72" fmla="*/ 475146 w 906544"/>
                  <a:gd name="connsiteY72" fmla="*/ 1362642 h 2450553"/>
                  <a:gd name="connsiteX73" fmla="*/ 496628 w 906544"/>
                  <a:gd name="connsiteY73" fmla="*/ 1621599 h 2450553"/>
                  <a:gd name="connsiteX74" fmla="*/ 469614 w 906544"/>
                  <a:gd name="connsiteY74" fmla="*/ 1807518 h 2450553"/>
                  <a:gd name="connsiteX75" fmla="*/ 491213 w 906544"/>
                  <a:gd name="connsiteY75" fmla="*/ 1981843 h 2450553"/>
                  <a:gd name="connsiteX76" fmla="*/ 504279 w 906544"/>
                  <a:gd name="connsiteY76" fmla="*/ 2123504 h 2450553"/>
                  <a:gd name="connsiteX77" fmla="*/ 484798 w 906544"/>
                  <a:gd name="connsiteY77" fmla="*/ 2188243 h 2450553"/>
                  <a:gd name="connsiteX78" fmla="*/ 518168 w 906544"/>
                  <a:gd name="connsiteY78" fmla="*/ 2241506 h 2450553"/>
                  <a:gd name="connsiteX79" fmla="*/ 594207 w 906544"/>
                  <a:gd name="connsiteY79" fmla="*/ 2267637 h 2450553"/>
                  <a:gd name="connsiteX80" fmla="*/ 643350 w 906544"/>
                  <a:gd name="connsiteY80" fmla="*/ 2317251 h 2450553"/>
                  <a:gd name="connsiteX81" fmla="*/ 696319 w 906544"/>
                  <a:gd name="connsiteY81" fmla="*/ 2338085 h 2450553"/>
                  <a:gd name="connsiteX82" fmla="*/ 736222 w 906544"/>
                  <a:gd name="connsiteY82" fmla="*/ 2351621 h 2450553"/>
                  <a:gd name="connsiteX83" fmla="*/ 748286 w 906544"/>
                  <a:gd name="connsiteY83" fmla="*/ 2330846 h 2450553"/>
                  <a:gd name="connsiteX84" fmla="*/ 759057 w 906544"/>
                  <a:gd name="connsiteY84" fmla="*/ 2329728 h 2450553"/>
                  <a:gd name="connsiteX85" fmla="*/ 763942 w 906544"/>
                  <a:gd name="connsiteY85" fmla="*/ 2313896 h 2450553"/>
                  <a:gd name="connsiteX86" fmla="*/ 766649 w 906544"/>
                  <a:gd name="connsiteY86" fmla="*/ 2294062 h 2450553"/>
                  <a:gd name="connsiteX87" fmla="*/ 759469 w 906544"/>
                  <a:gd name="connsiteY87" fmla="*/ 2272581 h 2450553"/>
                  <a:gd name="connsiteX88" fmla="*/ 737987 w 906544"/>
                  <a:gd name="connsiteY88" fmla="*/ 2252100 h 2450553"/>
                  <a:gd name="connsiteX89" fmla="*/ 681723 w 906544"/>
                  <a:gd name="connsiteY89" fmla="*/ 2217494 h 2450553"/>
                  <a:gd name="connsiteX90" fmla="*/ 622869 w 906544"/>
                  <a:gd name="connsiteY90" fmla="*/ 2149812 h 2450553"/>
                  <a:gd name="connsiteX91" fmla="*/ 612923 w 906544"/>
                  <a:gd name="connsiteY91" fmla="*/ 2094724 h 2450553"/>
                  <a:gd name="connsiteX92" fmla="*/ 642879 w 906544"/>
                  <a:gd name="connsiteY92" fmla="*/ 1787272 h 2450553"/>
                  <a:gd name="connsiteX93" fmla="*/ 667539 w 906544"/>
                  <a:gd name="connsiteY93" fmla="*/ 1632192 h 2450553"/>
                  <a:gd name="connsiteX94" fmla="*/ 694847 w 906544"/>
                  <a:gd name="connsiteY94" fmla="*/ 1493592 h 2450553"/>
                  <a:gd name="connsiteX95" fmla="*/ 715093 w 906544"/>
                  <a:gd name="connsiteY95" fmla="*/ 1234635 h 2450553"/>
                  <a:gd name="connsiteX96" fmla="*/ 691905 w 906544"/>
                  <a:gd name="connsiteY96" fmla="*/ 1029294 h 2450553"/>
                  <a:gd name="connsiteX97" fmla="*/ 672365 w 906544"/>
                  <a:gd name="connsiteY97" fmla="*/ 938012 h 2450553"/>
                  <a:gd name="connsiteX98" fmla="*/ 675602 w 906544"/>
                  <a:gd name="connsiteY98" fmla="*/ 875038 h 2450553"/>
                  <a:gd name="connsiteX99" fmla="*/ 696495 w 906544"/>
                  <a:gd name="connsiteY99" fmla="*/ 954962 h 2450553"/>
                  <a:gd name="connsiteX100" fmla="*/ 739164 w 906544"/>
                  <a:gd name="connsiteY100" fmla="*/ 1045067 h 2450553"/>
                  <a:gd name="connsiteX101" fmla="*/ 776654 w 906544"/>
                  <a:gd name="connsiteY101" fmla="*/ 1119458 h 2450553"/>
                  <a:gd name="connsiteX102" fmla="*/ 795487 w 906544"/>
                  <a:gd name="connsiteY102" fmla="*/ 1169425 h 2450553"/>
                  <a:gd name="connsiteX103" fmla="*/ 788013 w 906544"/>
                  <a:gd name="connsiteY103" fmla="*/ 1223159 h 2450553"/>
                  <a:gd name="connsiteX104" fmla="*/ 800666 w 906544"/>
                  <a:gd name="connsiteY104" fmla="*/ 1276127 h 2450553"/>
                  <a:gd name="connsiteX105" fmla="*/ 800666 w 906544"/>
                  <a:gd name="connsiteY105" fmla="*/ 1317325 h 2450553"/>
                  <a:gd name="connsiteX106" fmla="*/ 790955 w 906544"/>
                  <a:gd name="connsiteY106" fmla="*/ 1350106 h 2450553"/>
                  <a:gd name="connsiteX107" fmla="*/ 795487 w 906544"/>
                  <a:gd name="connsiteY107" fmla="*/ 1368998 h 2450553"/>
                  <a:gd name="connsiteX108" fmla="*/ 806375 w 906544"/>
                  <a:gd name="connsiteY108" fmla="*/ 1382476 h 2450553"/>
                  <a:gd name="connsiteX109" fmla="*/ 810672 w 906544"/>
                  <a:gd name="connsiteY109" fmla="*/ 1400132 h 2450553"/>
                  <a:gd name="connsiteX110" fmla="*/ 827327 w 906544"/>
                  <a:gd name="connsiteY110" fmla="*/ 1398131 h 2450553"/>
                  <a:gd name="connsiteX111" fmla="*/ 842158 w 906544"/>
                  <a:gd name="connsiteY111" fmla="*/ 1380063 h 2450553"/>
                  <a:gd name="connsiteX112" fmla="*/ 851457 w 906544"/>
                  <a:gd name="connsiteY112" fmla="*/ 1395659 h 2450553"/>
                  <a:gd name="connsiteX113" fmla="*/ 889830 w 906544"/>
                  <a:gd name="connsiteY113" fmla="*/ 1343162 h 2450553"/>
                  <a:gd name="connsiteX114" fmla="*/ 906544 w 906544"/>
                  <a:gd name="connsiteY114" fmla="*/ 1262120 h 2450553"/>
                  <a:gd name="connsiteX115" fmla="*/ 871232 w 906544"/>
                  <a:gd name="connsiteY115" fmla="*/ 1136585 h 245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906544" h="2450553">
                    <a:moveTo>
                      <a:pt x="871232" y="1136585"/>
                    </a:moveTo>
                    <a:cubicBezTo>
                      <a:pt x="858461" y="1089290"/>
                      <a:pt x="848632" y="1041253"/>
                      <a:pt x="841805" y="992746"/>
                    </a:cubicBezTo>
                    <a:cubicBezTo>
                      <a:pt x="834978" y="943780"/>
                      <a:pt x="828151" y="916236"/>
                      <a:pt x="815674" y="893695"/>
                    </a:cubicBezTo>
                    <a:cubicBezTo>
                      <a:pt x="803197" y="871154"/>
                      <a:pt x="791721" y="849319"/>
                      <a:pt x="787189" y="827661"/>
                    </a:cubicBezTo>
                    <a:cubicBezTo>
                      <a:pt x="782657" y="806003"/>
                      <a:pt x="772887" y="715839"/>
                      <a:pt x="764118" y="681174"/>
                    </a:cubicBezTo>
                    <a:cubicBezTo>
                      <a:pt x="756350" y="650511"/>
                      <a:pt x="738164" y="583241"/>
                      <a:pt x="737046" y="553638"/>
                    </a:cubicBezTo>
                    <a:cubicBezTo>
                      <a:pt x="735927" y="524034"/>
                      <a:pt x="722626" y="478835"/>
                      <a:pt x="688138" y="437166"/>
                    </a:cubicBezTo>
                    <a:cubicBezTo>
                      <a:pt x="658711" y="401854"/>
                      <a:pt x="630932" y="395144"/>
                      <a:pt x="604742" y="390083"/>
                    </a:cubicBezTo>
                    <a:cubicBezTo>
                      <a:pt x="590623" y="388117"/>
                      <a:pt x="576634" y="385328"/>
                      <a:pt x="562838" y="381726"/>
                    </a:cubicBezTo>
                    <a:cubicBezTo>
                      <a:pt x="539297" y="374369"/>
                      <a:pt x="541298" y="360185"/>
                      <a:pt x="541298" y="347473"/>
                    </a:cubicBezTo>
                    <a:cubicBezTo>
                      <a:pt x="553775" y="345531"/>
                      <a:pt x="579082" y="345766"/>
                      <a:pt x="588381" y="325520"/>
                    </a:cubicBezTo>
                    <a:cubicBezTo>
                      <a:pt x="601535" y="294244"/>
                      <a:pt x="609068" y="260892"/>
                      <a:pt x="610628" y="226999"/>
                    </a:cubicBezTo>
                    <a:cubicBezTo>
                      <a:pt x="614394" y="173266"/>
                      <a:pt x="595738" y="189568"/>
                      <a:pt x="601741" y="152490"/>
                    </a:cubicBezTo>
                    <a:cubicBezTo>
                      <a:pt x="607744" y="115412"/>
                      <a:pt x="607096" y="97344"/>
                      <a:pt x="585438" y="62856"/>
                    </a:cubicBezTo>
                    <a:cubicBezTo>
                      <a:pt x="563780" y="28368"/>
                      <a:pt x="521699" y="0"/>
                      <a:pt x="461080" y="0"/>
                    </a:cubicBezTo>
                    <a:cubicBezTo>
                      <a:pt x="452823" y="25"/>
                      <a:pt x="444577" y="694"/>
                      <a:pt x="436420" y="2001"/>
                    </a:cubicBezTo>
                    <a:cubicBezTo>
                      <a:pt x="383452" y="10299"/>
                      <a:pt x="329777" y="42551"/>
                      <a:pt x="312239" y="108585"/>
                    </a:cubicBezTo>
                    <a:cubicBezTo>
                      <a:pt x="303528" y="141367"/>
                      <a:pt x="299291" y="243419"/>
                      <a:pt x="383393" y="302155"/>
                    </a:cubicBezTo>
                    <a:cubicBezTo>
                      <a:pt x="384864" y="337468"/>
                      <a:pt x="385159" y="334054"/>
                      <a:pt x="380803" y="349592"/>
                    </a:cubicBezTo>
                    <a:cubicBezTo>
                      <a:pt x="376448" y="365129"/>
                      <a:pt x="335957" y="387435"/>
                      <a:pt x="290993" y="405738"/>
                    </a:cubicBezTo>
                    <a:cubicBezTo>
                      <a:pt x="246028" y="424042"/>
                      <a:pt x="222487" y="419333"/>
                      <a:pt x="177876" y="470006"/>
                    </a:cubicBezTo>
                    <a:cubicBezTo>
                      <a:pt x="139974" y="513029"/>
                      <a:pt x="142034" y="545928"/>
                      <a:pt x="121670" y="605370"/>
                    </a:cubicBezTo>
                    <a:cubicBezTo>
                      <a:pt x="113136" y="630324"/>
                      <a:pt x="88653" y="670109"/>
                      <a:pt x="70350" y="713367"/>
                    </a:cubicBezTo>
                    <a:cubicBezTo>
                      <a:pt x="45219" y="772633"/>
                      <a:pt x="18441" y="842257"/>
                      <a:pt x="9200" y="869977"/>
                    </a:cubicBezTo>
                    <a:cubicBezTo>
                      <a:pt x="-6749" y="918002"/>
                      <a:pt x="549" y="916001"/>
                      <a:pt x="12143" y="991628"/>
                    </a:cubicBezTo>
                    <a:cubicBezTo>
                      <a:pt x="25268" y="1076848"/>
                      <a:pt x="46278" y="1147943"/>
                      <a:pt x="53341" y="1194026"/>
                    </a:cubicBezTo>
                    <a:cubicBezTo>
                      <a:pt x="60403" y="1240108"/>
                      <a:pt x="65582" y="1250702"/>
                      <a:pt x="62345" y="1285191"/>
                    </a:cubicBezTo>
                    <a:cubicBezTo>
                      <a:pt x="59579" y="1315324"/>
                      <a:pt x="54989" y="1324622"/>
                      <a:pt x="60756" y="1373883"/>
                    </a:cubicBezTo>
                    <a:cubicBezTo>
                      <a:pt x="66524" y="1423144"/>
                      <a:pt x="66642" y="1439564"/>
                      <a:pt x="72115" y="1465224"/>
                    </a:cubicBezTo>
                    <a:cubicBezTo>
                      <a:pt x="74411" y="1476348"/>
                      <a:pt x="87947" y="1469344"/>
                      <a:pt x="90242" y="1451688"/>
                    </a:cubicBezTo>
                    <a:cubicBezTo>
                      <a:pt x="92479" y="1480644"/>
                      <a:pt x="94892" y="1496181"/>
                      <a:pt x="99011" y="1498418"/>
                    </a:cubicBezTo>
                    <a:cubicBezTo>
                      <a:pt x="103131" y="1500654"/>
                      <a:pt x="113843" y="1498418"/>
                      <a:pt x="115137" y="1494004"/>
                    </a:cubicBezTo>
                    <a:cubicBezTo>
                      <a:pt x="117256" y="1512896"/>
                      <a:pt x="118492" y="1517545"/>
                      <a:pt x="125378" y="1517016"/>
                    </a:cubicBezTo>
                    <a:cubicBezTo>
                      <a:pt x="135307" y="1515203"/>
                      <a:pt x="142646" y="1506740"/>
                      <a:pt x="143034" y="1496652"/>
                    </a:cubicBezTo>
                    <a:cubicBezTo>
                      <a:pt x="150862" y="1495122"/>
                      <a:pt x="162220" y="1493121"/>
                      <a:pt x="163103" y="1463576"/>
                    </a:cubicBezTo>
                    <a:cubicBezTo>
                      <a:pt x="164163" y="1428617"/>
                      <a:pt x="163868" y="1400897"/>
                      <a:pt x="163868" y="1379533"/>
                    </a:cubicBezTo>
                    <a:cubicBezTo>
                      <a:pt x="163868" y="1353755"/>
                      <a:pt x="163868" y="1347576"/>
                      <a:pt x="168694" y="1343103"/>
                    </a:cubicBezTo>
                    <a:cubicBezTo>
                      <a:pt x="173520" y="1338630"/>
                      <a:pt x="174580" y="1352755"/>
                      <a:pt x="177463" y="1367468"/>
                    </a:cubicBezTo>
                    <a:cubicBezTo>
                      <a:pt x="181642" y="1389479"/>
                      <a:pt x="184467" y="1401898"/>
                      <a:pt x="196061" y="1409666"/>
                    </a:cubicBezTo>
                    <a:cubicBezTo>
                      <a:pt x="207656" y="1417435"/>
                      <a:pt x="213247" y="1406841"/>
                      <a:pt x="211952" y="1401898"/>
                    </a:cubicBezTo>
                    <a:cubicBezTo>
                      <a:pt x="210657" y="1396954"/>
                      <a:pt x="208303" y="1351460"/>
                      <a:pt x="205360" y="1331273"/>
                    </a:cubicBezTo>
                    <a:cubicBezTo>
                      <a:pt x="202871" y="1312175"/>
                      <a:pt x="196044" y="1293895"/>
                      <a:pt x="185409" y="1277834"/>
                    </a:cubicBezTo>
                    <a:cubicBezTo>
                      <a:pt x="174321" y="1261937"/>
                      <a:pt x="166681" y="1243893"/>
                      <a:pt x="162986" y="1224865"/>
                    </a:cubicBezTo>
                    <a:cubicBezTo>
                      <a:pt x="159925" y="1210799"/>
                      <a:pt x="160102" y="1118929"/>
                      <a:pt x="156570" y="1042889"/>
                    </a:cubicBezTo>
                    <a:cubicBezTo>
                      <a:pt x="153922" y="986978"/>
                      <a:pt x="151509" y="930714"/>
                      <a:pt x="151509" y="930714"/>
                    </a:cubicBezTo>
                    <a:cubicBezTo>
                      <a:pt x="172932" y="875686"/>
                      <a:pt x="212187" y="823777"/>
                      <a:pt x="240967" y="749268"/>
                    </a:cubicBezTo>
                    <a:cubicBezTo>
                      <a:pt x="240967" y="749268"/>
                      <a:pt x="247441" y="833076"/>
                      <a:pt x="251502" y="883160"/>
                    </a:cubicBezTo>
                    <a:cubicBezTo>
                      <a:pt x="253973" y="913234"/>
                      <a:pt x="235670" y="981387"/>
                      <a:pt x="229196" y="1039240"/>
                    </a:cubicBezTo>
                    <a:cubicBezTo>
                      <a:pt x="222722" y="1097094"/>
                      <a:pt x="219073" y="1167836"/>
                      <a:pt x="224959" y="1300493"/>
                    </a:cubicBezTo>
                    <a:cubicBezTo>
                      <a:pt x="229902" y="1410078"/>
                      <a:pt x="243380" y="1564628"/>
                      <a:pt x="244969" y="1613418"/>
                    </a:cubicBezTo>
                    <a:cubicBezTo>
                      <a:pt x="246558" y="1662208"/>
                      <a:pt x="235670" y="1695107"/>
                      <a:pt x="227313" y="1739836"/>
                    </a:cubicBezTo>
                    <a:cubicBezTo>
                      <a:pt x="212852" y="1817759"/>
                      <a:pt x="212852" y="1897682"/>
                      <a:pt x="227313" y="1975604"/>
                    </a:cubicBezTo>
                    <a:cubicBezTo>
                      <a:pt x="244380" y="2072301"/>
                      <a:pt x="256740" y="2148694"/>
                      <a:pt x="256740" y="2194246"/>
                    </a:cubicBezTo>
                    <a:cubicBezTo>
                      <a:pt x="256740" y="2239799"/>
                      <a:pt x="250854" y="2271521"/>
                      <a:pt x="250854" y="2294298"/>
                    </a:cubicBezTo>
                    <a:cubicBezTo>
                      <a:pt x="250854" y="2317074"/>
                      <a:pt x="262213" y="2326020"/>
                      <a:pt x="265450" y="2351210"/>
                    </a:cubicBezTo>
                    <a:cubicBezTo>
                      <a:pt x="268687" y="2376399"/>
                      <a:pt x="279281" y="2408121"/>
                      <a:pt x="292287" y="2416243"/>
                    </a:cubicBezTo>
                    <a:cubicBezTo>
                      <a:pt x="305294" y="2424365"/>
                      <a:pt x="308531" y="2431663"/>
                      <a:pt x="317477" y="2438195"/>
                    </a:cubicBezTo>
                    <a:cubicBezTo>
                      <a:pt x="326422" y="2444728"/>
                      <a:pt x="337840" y="2434958"/>
                      <a:pt x="337840" y="2434958"/>
                    </a:cubicBezTo>
                    <a:cubicBezTo>
                      <a:pt x="339959" y="2438802"/>
                      <a:pt x="343702" y="2441485"/>
                      <a:pt x="348022" y="2442256"/>
                    </a:cubicBezTo>
                    <a:cubicBezTo>
                      <a:pt x="353189" y="2443110"/>
                      <a:pt x="358298" y="2440449"/>
                      <a:pt x="360558" y="2435723"/>
                    </a:cubicBezTo>
                    <a:cubicBezTo>
                      <a:pt x="360558" y="2435723"/>
                      <a:pt x="364677" y="2447494"/>
                      <a:pt x="371151" y="2449554"/>
                    </a:cubicBezTo>
                    <a:cubicBezTo>
                      <a:pt x="386277" y="2454145"/>
                      <a:pt x="385747" y="2441432"/>
                      <a:pt x="385747" y="2441432"/>
                    </a:cubicBezTo>
                    <a:cubicBezTo>
                      <a:pt x="389514" y="2445370"/>
                      <a:pt x="394305" y="2448177"/>
                      <a:pt x="399578" y="2449554"/>
                    </a:cubicBezTo>
                    <a:cubicBezTo>
                      <a:pt x="406275" y="2450661"/>
                      <a:pt x="412679" y="2446394"/>
                      <a:pt x="414232" y="2439784"/>
                    </a:cubicBezTo>
                    <a:cubicBezTo>
                      <a:pt x="421730" y="2445911"/>
                      <a:pt x="431700" y="2448100"/>
                      <a:pt x="441070" y="2445670"/>
                    </a:cubicBezTo>
                    <a:cubicBezTo>
                      <a:pt x="458726" y="2442433"/>
                      <a:pt x="455665" y="2417243"/>
                      <a:pt x="450839" y="2403413"/>
                    </a:cubicBezTo>
                    <a:cubicBezTo>
                      <a:pt x="446013" y="2389582"/>
                      <a:pt x="433183" y="2380636"/>
                      <a:pt x="426415" y="2364393"/>
                    </a:cubicBezTo>
                    <a:cubicBezTo>
                      <a:pt x="419647" y="2348149"/>
                      <a:pt x="385217" y="2289590"/>
                      <a:pt x="365443" y="2240800"/>
                    </a:cubicBezTo>
                    <a:cubicBezTo>
                      <a:pt x="344491" y="2188655"/>
                      <a:pt x="363853" y="2134510"/>
                      <a:pt x="365855" y="2072478"/>
                    </a:cubicBezTo>
                    <a:cubicBezTo>
                      <a:pt x="367856" y="2010446"/>
                      <a:pt x="385159" y="1905627"/>
                      <a:pt x="394987" y="1821466"/>
                    </a:cubicBezTo>
                    <a:cubicBezTo>
                      <a:pt x="402285" y="1758728"/>
                      <a:pt x="404933" y="1741543"/>
                      <a:pt x="420412" y="1700463"/>
                    </a:cubicBezTo>
                    <a:cubicBezTo>
                      <a:pt x="435891" y="1659383"/>
                      <a:pt x="452664" y="1562980"/>
                      <a:pt x="458667" y="1518840"/>
                    </a:cubicBezTo>
                    <a:cubicBezTo>
                      <a:pt x="466789" y="1459457"/>
                      <a:pt x="475146" y="1362642"/>
                      <a:pt x="475146" y="1362642"/>
                    </a:cubicBezTo>
                    <a:cubicBezTo>
                      <a:pt x="475146" y="1362642"/>
                      <a:pt x="514166" y="1563098"/>
                      <a:pt x="496628" y="1621599"/>
                    </a:cubicBezTo>
                    <a:cubicBezTo>
                      <a:pt x="477600" y="1681694"/>
                      <a:pt x="468472" y="1744491"/>
                      <a:pt x="469614" y="1807518"/>
                    </a:cubicBezTo>
                    <a:cubicBezTo>
                      <a:pt x="471556" y="1874552"/>
                      <a:pt x="481679" y="1902508"/>
                      <a:pt x="491213" y="1981843"/>
                    </a:cubicBezTo>
                    <a:cubicBezTo>
                      <a:pt x="499629" y="2052467"/>
                      <a:pt x="505220" y="2102787"/>
                      <a:pt x="504279" y="2123504"/>
                    </a:cubicBezTo>
                    <a:cubicBezTo>
                      <a:pt x="503337" y="2144221"/>
                      <a:pt x="491213" y="2164113"/>
                      <a:pt x="484798" y="2188243"/>
                    </a:cubicBezTo>
                    <a:cubicBezTo>
                      <a:pt x="478383" y="2212373"/>
                      <a:pt x="495921" y="2235326"/>
                      <a:pt x="518168" y="2241506"/>
                    </a:cubicBezTo>
                    <a:cubicBezTo>
                      <a:pt x="540415" y="2247686"/>
                      <a:pt x="580318" y="2254101"/>
                      <a:pt x="594207" y="2267637"/>
                    </a:cubicBezTo>
                    <a:cubicBezTo>
                      <a:pt x="608097" y="2281173"/>
                      <a:pt x="620162" y="2304656"/>
                      <a:pt x="643350" y="2317251"/>
                    </a:cubicBezTo>
                    <a:cubicBezTo>
                      <a:pt x="666539" y="2329846"/>
                      <a:pt x="684195" y="2329022"/>
                      <a:pt x="696319" y="2338085"/>
                    </a:cubicBezTo>
                    <a:cubicBezTo>
                      <a:pt x="708443" y="2347149"/>
                      <a:pt x="721390" y="2355153"/>
                      <a:pt x="736222" y="2351621"/>
                    </a:cubicBezTo>
                    <a:cubicBezTo>
                      <a:pt x="751053" y="2348090"/>
                      <a:pt x="752877" y="2338144"/>
                      <a:pt x="748286" y="2330846"/>
                    </a:cubicBezTo>
                    <a:cubicBezTo>
                      <a:pt x="751800" y="2332541"/>
                      <a:pt x="755967" y="2332111"/>
                      <a:pt x="759057" y="2329728"/>
                    </a:cubicBezTo>
                    <a:cubicBezTo>
                      <a:pt x="764212" y="2326261"/>
                      <a:pt x="766249" y="2319664"/>
                      <a:pt x="763942" y="2313896"/>
                    </a:cubicBezTo>
                    <a:cubicBezTo>
                      <a:pt x="769033" y="2308564"/>
                      <a:pt x="770127" y="2300566"/>
                      <a:pt x="766649" y="2294062"/>
                    </a:cubicBezTo>
                    <a:cubicBezTo>
                      <a:pt x="766649" y="2284351"/>
                      <a:pt x="765943" y="2279349"/>
                      <a:pt x="759469" y="2272581"/>
                    </a:cubicBezTo>
                    <a:cubicBezTo>
                      <a:pt x="756997" y="2265871"/>
                      <a:pt x="754937" y="2262811"/>
                      <a:pt x="737987" y="2252100"/>
                    </a:cubicBezTo>
                    <a:cubicBezTo>
                      <a:pt x="721037" y="2241388"/>
                      <a:pt x="705853" y="2235267"/>
                      <a:pt x="681723" y="2217494"/>
                    </a:cubicBezTo>
                    <a:cubicBezTo>
                      <a:pt x="657593" y="2199720"/>
                      <a:pt x="631815" y="2168998"/>
                      <a:pt x="622869" y="2149812"/>
                    </a:cubicBezTo>
                    <a:cubicBezTo>
                      <a:pt x="613923" y="2130625"/>
                      <a:pt x="611863" y="2122916"/>
                      <a:pt x="612923" y="2094724"/>
                    </a:cubicBezTo>
                    <a:cubicBezTo>
                      <a:pt x="613982" y="2066534"/>
                      <a:pt x="638289" y="1849952"/>
                      <a:pt x="642879" y="1787272"/>
                    </a:cubicBezTo>
                    <a:cubicBezTo>
                      <a:pt x="647470" y="1724593"/>
                      <a:pt x="655180" y="1653321"/>
                      <a:pt x="667539" y="1632192"/>
                    </a:cubicBezTo>
                    <a:cubicBezTo>
                      <a:pt x="690257" y="1593231"/>
                      <a:pt x="690021" y="1534201"/>
                      <a:pt x="694847" y="1493592"/>
                    </a:cubicBezTo>
                    <a:cubicBezTo>
                      <a:pt x="699673" y="1452983"/>
                      <a:pt x="715093" y="1330743"/>
                      <a:pt x="715093" y="1234635"/>
                    </a:cubicBezTo>
                    <a:cubicBezTo>
                      <a:pt x="715093" y="1138527"/>
                      <a:pt x="693847" y="1077201"/>
                      <a:pt x="691905" y="1029294"/>
                    </a:cubicBezTo>
                    <a:cubicBezTo>
                      <a:pt x="691081" y="1007871"/>
                      <a:pt x="676720" y="971853"/>
                      <a:pt x="672365" y="938012"/>
                    </a:cubicBezTo>
                    <a:cubicBezTo>
                      <a:pt x="677268" y="917390"/>
                      <a:pt x="678362" y="896049"/>
                      <a:pt x="675602" y="875038"/>
                    </a:cubicBezTo>
                    <a:cubicBezTo>
                      <a:pt x="681193" y="894460"/>
                      <a:pt x="682547" y="917590"/>
                      <a:pt x="696495" y="954962"/>
                    </a:cubicBezTo>
                    <a:cubicBezTo>
                      <a:pt x="712915" y="998808"/>
                      <a:pt x="721920" y="1012227"/>
                      <a:pt x="739164" y="1045067"/>
                    </a:cubicBezTo>
                    <a:cubicBezTo>
                      <a:pt x="758821" y="1082557"/>
                      <a:pt x="767237" y="1099683"/>
                      <a:pt x="776654" y="1119458"/>
                    </a:cubicBezTo>
                    <a:cubicBezTo>
                      <a:pt x="787954" y="1144706"/>
                      <a:pt x="796017" y="1156771"/>
                      <a:pt x="795487" y="1169425"/>
                    </a:cubicBezTo>
                    <a:cubicBezTo>
                      <a:pt x="794958" y="1182079"/>
                      <a:pt x="785482" y="1201618"/>
                      <a:pt x="788013" y="1223159"/>
                    </a:cubicBezTo>
                    <a:cubicBezTo>
                      <a:pt x="790544" y="1244699"/>
                      <a:pt x="798607" y="1264356"/>
                      <a:pt x="800666" y="1276127"/>
                    </a:cubicBezTo>
                    <a:cubicBezTo>
                      <a:pt x="802138" y="1289822"/>
                      <a:pt x="802138" y="1303629"/>
                      <a:pt x="800666" y="1317325"/>
                    </a:cubicBezTo>
                    <a:cubicBezTo>
                      <a:pt x="799666" y="1332686"/>
                      <a:pt x="794428" y="1336099"/>
                      <a:pt x="790955" y="1350106"/>
                    </a:cubicBezTo>
                    <a:cubicBezTo>
                      <a:pt x="787483" y="1364113"/>
                      <a:pt x="795487" y="1368998"/>
                      <a:pt x="795487" y="1368998"/>
                    </a:cubicBezTo>
                    <a:cubicBezTo>
                      <a:pt x="797783" y="1382123"/>
                      <a:pt x="806375" y="1382476"/>
                      <a:pt x="806375" y="1382476"/>
                    </a:cubicBezTo>
                    <a:cubicBezTo>
                      <a:pt x="805092" y="1388708"/>
                      <a:pt x="806670" y="1395188"/>
                      <a:pt x="810672" y="1400132"/>
                    </a:cubicBezTo>
                    <a:cubicBezTo>
                      <a:pt x="814615" y="1405076"/>
                      <a:pt x="821972" y="1402898"/>
                      <a:pt x="827327" y="1398131"/>
                    </a:cubicBezTo>
                    <a:cubicBezTo>
                      <a:pt x="832724" y="1392493"/>
                      <a:pt x="837680" y="1386454"/>
                      <a:pt x="842158" y="1380063"/>
                    </a:cubicBezTo>
                    <a:cubicBezTo>
                      <a:pt x="841134" y="1386813"/>
                      <a:pt x="845030" y="1393346"/>
                      <a:pt x="851457" y="1395659"/>
                    </a:cubicBezTo>
                    <a:cubicBezTo>
                      <a:pt x="859049" y="1398366"/>
                      <a:pt x="883062" y="1361406"/>
                      <a:pt x="889830" y="1343162"/>
                    </a:cubicBezTo>
                    <a:cubicBezTo>
                      <a:pt x="899558" y="1317178"/>
                      <a:pt x="905197" y="1289834"/>
                      <a:pt x="906544" y="1262120"/>
                    </a:cubicBezTo>
                    <a:cubicBezTo>
                      <a:pt x="906132" y="1235047"/>
                      <a:pt x="880590" y="1167189"/>
                      <a:pt x="871232" y="1136585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D8D0710-E5BD-4A67-96DB-69706F7817D7}"/>
                  </a:ext>
                </a:extLst>
              </p:cNvPr>
              <p:cNvSpPr/>
              <p:nvPr/>
            </p:nvSpPr>
            <p:spPr>
              <a:xfrm>
                <a:off x="7193059" y="2464321"/>
                <a:ext cx="912053" cy="2456092"/>
              </a:xfrm>
              <a:custGeom>
                <a:avLst/>
                <a:gdLst>
                  <a:gd name="connsiteX0" fmla="*/ 886334 w 912053"/>
                  <a:gd name="connsiteY0" fmla="*/ 1167424 h 2456092"/>
                  <a:gd name="connsiteX1" fmla="*/ 876859 w 912053"/>
                  <a:gd name="connsiteY1" fmla="*/ 1138350 h 2456092"/>
                  <a:gd name="connsiteX2" fmla="*/ 847432 w 912053"/>
                  <a:gd name="connsiteY2" fmla="*/ 994982 h 2456092"/>
                  <a:gd name="connsiteX3" fmla="*/ 820889 w 912053"/>
                  <a:gd name="connsiteY3" fmla="*/ 894931 h 2456092"/>
                  <a:gd name="connsiteX4" fmla="*/ 792756 w 912053"/>
                  <a:gd name="connsiteY4" fmla="*/ 829721 h 2456092"/>
                  <a:gd name="connsiteX5" fmla="*/ 788754 w 912053"/>
                  <a:gd name="connsiteY5" fmla="*/ 808946 h 2456092"/>
                  <a:gd name="connsiteX6" fmla="*/ 770274 w 912053"/>
                  <a:gd name="connsiteY6" fmla="*/ 684529 h 2456092"/>
                  <a:gd name="connsiteX7" fmla="*/ 742672 w 912053"/>
                  <a:gd name="connsiteY7" fmla="*/ 556110 h 2456092"/>
                  <a:gd name="connsiteX8" fmla="*/ 742672 w 912053"/>
                  <a:gd name="connsiteY8" fmla="*/ 551107 h 2456092"/>
                  <a:gd name="connsiteX9" fmla="*/ 693235 w 912053"/>
                  <a:gd name="connsiteY9" fmla="*/ 437931 h 2456092"/>
                  <a:gd name="connsiteX10" fmla="*/ 608191 w 912053"/>
                  <a:gd name="connsiteY10" fmla="*/ 390024 h 2456092"/>
                  <a:gd name="connsiteX11" fmla="*/ 593890 w 912053"/>
                  <a:gd name="connsiteY11" fmla="*/ 387552 h 2456092"/>
                  <a:gd name="connsiteX12" fmla="*/ 566581 w 912053"/>
                  <a:gd name="connsiteY12" fmla="*/ 381667 h 2456092"/>
                  <a:gd name="connsiteX13" fmla="*/ 547042 w 912053"/>
                  <a:gd name="connsiteY13" fmla="*/ 352946 h 2456092"/>
                  <a:gd name="connsiteX14" fmla="*/ 547042 w 912053"/>
                  <a:gd name="connsiteY14" fmla="*/ 352946 h 2456092"/>
                  <a:gd name="connsiteX15" fmla="*/ 550279 w 912053"/>
                  <a:gd name="connsiteY15" fmla="*/ 352593 h 2456092"/>
                  <a:gd name="connsiteX16" fmla="*/ 594125 w 912053"/>
                  <a:gd name="connsiteY16" fmla="*/ 329699 h 2456092"/>
                  <a:gd name="connsiteX17" fmla="*/ 616666 w 912053"/>
                  <a:gd name="connsiteY17" fmla="*/ 230118 h 2456092"/>
                  <a:gd name="connsiteX18" fmla="*/ 610781 w 912053"/>
                  <a:gd name="connsiteY18" fmla="*/ 183977 h 2456092"/>
                  <a:gd name="connsiteX19" fmla="*/ 608015 w 912053"/>
                  <a:gd name="connsiteY19" fmla="*/ 155904 h 2456092"/>
                  <a:gd name="connsiteX20" fmla="*/ 591300 w 912053"/>
                  <a:gd name="connsiteY20" fmla="*/ 64151 h 2456092"/>
                  <a:gd name="connsiteX21" fmla="*/ 464411 w 912053"/>
                  <a:gd name="connsiteY21" fmla="*/ 0 h 2456092"/>
                  <a:gd name="connsiteX22" fmla="*/ 439281 w 912053"/>
                  <a:gd name="connsiteY22" fmla="*/ 2001 h 2456092"/>
                  <a:gd name="connsiteX23" fmla="*/ 312745 w 912053"/>
                  <a:gd name="connsiteY23" fmla="*/ 110704 h 2456092"/>
                  <a:gd name="connsiteX24" fmla="*/ 383840 w 912053"/>
                  <a:gd name="connsiteY24" fmla="*/ 306628 h 2456092"/>
                  <a:gd name="connsiteX25" fmla="*/ 383840 w 912053"/>
                  <a:gd name="connsiteY25" fmla="*/ 312985 h 2456092"/>
                  <a:gd name="connsiteX26" fmla="*/ 381722 w 912053"/>
                  <a:gd name="connsiteY26" fmla="*/ 349415 h 2456092"/>
                  <a:gd name="connsiteX27" fmla="*/ 381074 w 912053"/>
                  <a:gd name="connsiteY27" fmla="*/ 351710 h 2456092"/>
                  <a:gd name="connsiteX28" fmla="*/ 292793 w 912053"/>
                  <a:gd name="connsiteY28" fmla="*/ 405915 h 2456092"/>
                  <a:gd name="connsiteX29" fmla="*/ 262602 w 912053"/>
                  <a:gd name="connsiteY29" fmla="*/ 416508 h 2456092"/>
                  <a:gd name="connsiteX30" fmla="*/ 178558 w 912053"/>
                  <a:gd name="connsiteY30" fmla="*/ 470948 h 2456092"/>
                  <a:gd name="connsiteX31" fmla="*/ 135418 w 912053"/>
                  <a:gd name="connsiteY31" fmla="*/ 561230 h 2456092"/>
                  <a:gd name="connsiteX32" fmla="*/ 121823 w 912053"/>
                  <a:gd name="connsiteY32" fmla="*/ 607136 h 2456092"/>
                  <a:gd name="connsiteX33" fmla="*/ 99282 w 912053"/>
                  <a:gd name="connsiteY33" fmla="*/ 655278 h 2456092"/>
                  <a:gd name="connsiteX34" fmla="*/ 70562 w 912053"/>
                  <a:gd name="connsiteY34" fmla="*/ 714956 h 2456092"/>
                  <a:gd name="connsiteX35" fmla="*/ 9354 w 912053"/>
                  <a:gd name="connsiteY35" fmla="*/ 871801 h 2456092"/>
                  <a:gd name="connsiteX36" fmla="*/ 4940 w 912053"/>
                  <a:gd name="connsiteY36" fmla="*/ 952725 h 2456092"/>
                  <a:gd name="connsiteX37" fmla="*/ 12179 w 912053"/>
                  <a:gd name="connsiteY37" fmla="*/ 994806 h 2456092"/>
                  <a:gd name="connsiteX38" fmla="*/ 38663 w 912053"/>
                  <a:gd name="connsiteY38" fmla="*/ 1126638 h 2456092"/>
                  <a:gd name="connsiteX39" fmla="*/ 53435 w 912053"/>
                  <a:gd name="connsiteY39" fmla="*/ 1197263 h 2456092"/>
                  <a:gd name="connsiteX40" fmla="*/ 58438 w 912053"/>
                  <a:gd name="connsiteY40" fmla="*/ 1226984 h 2456092"/>
                  <a:gd name="connsiteX41" fmla="*/ 62381 w 912053"/>
                  <a:gd name="connsiteY41" fmla="*/ 1287721 h 2456092"/>
                  <a:gd name="connsiteX42" fmla="*/ 60380 w 912053"/>
                  <a:gd name="connsiteY42" fmla="*/ 1305377 h 2456092"/>
                  <a:gd name="connsiteX43" fmla="*/ 60792 w 912053"/>
                  <a:gd name="connsiteY43" fmla="*/ 1377061 h 2456092"/>
                  <a:gd name="connsiteX44" fmla="*/ 64970 w 912053"/>
                  <a:gd name="connsiteY44" fmla="*/ 1416022 h 2456092"/>
                  <a:gd name="connsiteX45" fmla="*/ 72209 w 912053"/>
                  <a:gd name="connsiteY45" fmla="*/ 1468579 h 2456092"/>
                  <a:gd name="connsiteX46" fmla="*/ 80508 w 912053"/>
                  <a:gd name="connsiteY46" fmla="*/ 1476289 h 2456092"/>
                  <a:gd name="connsiteX47" fmla="*/ 91455 w 912053"/>
                  <a:gd name="connsiteY47" fmla="*/ 1468402 h 2456092"/>
                  <a:gd name="connsiteX48" fmla="*/ 100577 w 912053"/>
                  <a:gd name="connsiteY48" fmla="*/ 1503715 h 2456092"/>
                  <a:gd name="connsiteX49" fmla="*/ 114937 w 912053"/>
                  <a:gd name="connsiteY49" fmla="*/ 1503244 h 2456092"/>
                  <a:gd name="connsiteX50" fmla="*/ 115879 w 912053"/>
                  <a:gd name="connsiteY50" fmla="*/ 1502832 h 2456092"/>
                  <a:gd name="connsiteX51" fmla="*/ 128591 w 912053"/>
                  <a:gd name="connsiteY51" fmla="*/ 1522607 h 2456092"/>
                  <a:gd name="connsiteX52" fmla="*/ 148896 w 912053"/>
                  <a:gd name="connsiteY52" fmla="*/ 1501772 h 2456092"/>
                  <a:gd name="connsiteX53" fmla="*/ 169142 w 912053"/>
                  <a:gd name="connsiteY53" fmla="*/ 1466460 h 2456092"/>
                  <a:gd name="connsiteX54" fmla="*/ 169907 w 912053"/>
                  <a:gd name="connsiteY54" fmla="*/ 1394129 h 2456092"/>
                  <a:gd name="connsiteX55" fmla="*/ 169907 w 912053"/>
                  <a:gd name="connsiteY55" fmla="*/ 1382358 h 2456092"/>
                  <a:gd name="connsiteX56" fmla="*/ 173144 w 912053"/>
                  <a:gd name="connsiteY56" fmla="*/ 1348870 h 2456092"/>
                  <a:gd name="connsiteX57" fmla="*/ 176204 w 912053"/>
                  <a:gd name="connsiteY57" fmla="*/ 1362877 h 2456092"/>
                  <a:gd name="connsiteX58" fmla="*/ 177617 w 912053"/>
                  <a:gd name="connsiteY58" fmla="*/ 1370882 h 2456092"/>
                  <a:gd name="connsiteX59" fmla="*/ 197509 w 912053"/>
                  <a:gd name="connsiteY59" fmla="*/ 1414963 h 2456092"/>
                  <a:gd name="connsiteX60" fmla="*/ 213047 w 912053"/>
                  <a:gd name="connsiteY60" fmla="*/ 1416258 h 2456092"/>
                  <a:gd name="connsiteX61" fmla="*/ 217873 w 912053"/>
                  <a:gd name="connsiteY61" fmla="*/ 1404016 h 2456092"/>
                  <a:gd name="connsiteX62" fmla="*/ 215636 w 912053"/>
                  <a:gd name="connsiteY62" fmla="*/ 1379357 h 2456092"/>
                  <a:gd name="connsiteX63" fmla="*/ 211399 w 912053"/>
                  <a:gd name="connsiteY63" fmla="*/ 1333509 h 2456092"/>
                  <a:gd name="connsiteX64" fmla="*/ 191035 w 912053"/>
                  <a:gd name="connsiteY64" fmla="*/ 1278952 h 2456092"/>
                  <a:gd name="connsiteX65" fmla="*/ 168965 w 912053"/>
                  <a:gd name="connsiteY65" fmla="*/ 1227161 h 2456092"/>
                  <a:gd name="connsiteX66" fmla="*/ 165787 w 912053"/>
                  <a:gd name="connsiteY66" fmla="*/ 1149650 h 2456092"/>
                  <a:gd name="connsiteX67" fmla="*/ 162609 w 912053"/>
                  <a:gd name="connsiteY67" fmla="*/ 1045714 h 2456092"/>
                  <a:gd name="connsiteX68" fmla="*/ 157547 w 912053"/>
                  <a:gd name="connsiteY68" fmla="*/ 933892 h 2456092"/>
                  <a:gd name="connsiteX69" fmla="*/ 195273 w 912053"/>
                  <a:gd name="connsiteY69" fmla="*/ 858383 h 2456092"/>
                  <a:gd name="connsiteX70" fmla="*/ 242356 w 912053"/>
                  <a:gd name="connsiteY70" fmla="*/ 764805 h 2456092"/>
                  <a:gd name="connsiteX71" fmla="*/ 251890 w 912053"/>
                  <a:gd name="connsiteY71" fmla="*/ 886044 h 2456092"/>
                  <a:gd name="connsiteX72" fmla="*/ 241591 w 912053"/>
                  <a:gd name="connsiteY72" fmla="*/ 966968 h 2456092"/>
                  <a:gd name="connsiteX73" fmla="*/ 229820 w 912053"/>
                  <a:gd name="connsiteY73" fmla="*/ 1041595 h 2456092"/>
                  <a:gd name="connsiteX74" fmla="*/ 225641 w 912053"/>
                  <a:gd name="connsiteY74" fmla="*/ 1303259 h 2456092"/>
                  <a:gd name="connsiteX75" fmla="*/ 238236 w 912053"/>
                  <a:gd name="connsiteY75" fmla="*/ 1501596 h 2456092"/>
                  <a:gd name="connsiteX76" fmla="*/ 245593 w 912053"/>
                  <a:gd name="connsiteY76" fmla="*/ 1616184 h 2456092"/>
                  <a:gd name="connsiteX77" fmla="*/ 234646 w 912053"/>
                  <a:gd name="connsiteY77" fmla="*/ 1710350 h 2456092"/>
                  <a:gd name="connsiteX78" fmla="*/ 228231 w 912053"/>
                  <a:gd name="connsiteY78" fmla="*/ 1742190 h 2456092"/>
                  <a:gd name="connsiteX79" fmla="*/ 228231 w 912053"/>
                  <a:gd name="connsiteY79" fmla="*/ 1979018 h 2456092"/>
                  <a:gd name="connsiteX80" fmla="*/ 257658 w 912053"/>
                  <a:gd name="connsiteY80" fmla="*/ 2197130 h 2456092"/>
                  <a:gd name="connsiteX81" fmla="*/ 254127 w 912053"/>
                  <a:gd name="connsiteY81" fmla="*/ 2263635 h 2456092"/>
                  <a:gd name="connsiteX82" fmla="*/ 252008 w 912053"/>
                  <a:gd name="connsiteY82" fmla="*/ 2297182 h 2456092"/>
                  <a:gd name="connsiteX83" fmla="*/ 258305 w 912053"/>
                  <a:gd name="connsiteY83" fmla="*/ 2327550 h 2456092"/>
                  <a:gd name="connsiteX84" fmla="*/ 265956 w 912053"/>
                  <a:gd name="connsiteY84" fmla="*/ 2354388 h 2456092"/>
                  <a:gd name="connsiteX85" fmla="*/ 294147 w 912053"/>
                  <a:gd name="connsiteY85" fmla="*/ 2421540 h 2456092"/>
                  <a:gd name="connsiteX86" fmla="*/ 309390 w 912053"/>
                  <a:gd name="connsiteY86" fmla="*/ 2434429 h 2456092"/>
                  <a:gd name="connsiteX87" fmla="*/ 319101 w 912053"/>
                  <a:gd name="connsiteY87" fmla="*/ 2443374 h 2456092"/>
                  <a:gd name="connsiteX88" fmla="*/ 340524 w 912053"/>
                  <a:gd name="connsiteY88" fmla="*/ 2441844 h 2456092"/>
                  <a:gd name="connsiteX89" fmla="*/ 351176 w 912053"/>
                  <a:gd name="connsiteY89" fmla="*/ 2447730 h 2456092"/>
                  <a:gd name="connsiteX90" fmla="*/ 363300 w 912053"/>
                  <a:gd name="connsiteY90" fmla="*/ 2444140 h 2456092"/>
                  <a:gd name="connsiteX91" fmla="*/ 373717 w 912053"/>
                  <a:gd name="connsiteY91" fmla="*/ 2454969 h 2456092"/>
                  <a:gd name="connsiteX92" fmla="*/ 380427 w 912053"/>
                  <a:gd name="connsiteY92" fmla="*/ 2456087 h 2456092"/>
                  <a:gd name="connsiteX93" fmla="*/ 387783 w 912053"/>
                  <a:gd name="connsiteY93" fmla="*/ 2453792 h 2456092"/>
                  <a:gd name="connsiteX94" fmla="*/ 390962 w 912053"/>
                  <a:gd name="connsiteY94" fmla="*/ 2449554 h 2456092"/>
                  <a:gd name="connsiteX95" fmla="*/ 402732 w 912053"/>
                  <a:gd name="connsiteY95" fmla="*/ 2455086 h 2456092"/>
                  <a:gd name="connsiteX96" fmla="*/ 419035 w 912053"/>
                  <a:gd name="connsiteY96" fmla="*/ 2447023 h 2456092"/>
                  <a:gd name="connsiteX97" fmla="*/ 445107 w 912053"/>
                  <a:gd name="connsiteY97" fmla="*/ 2450967 h 2456092"/>
                  <a:gd name="connsiteX98" fmla="*/ 457643 w 912053"/>
                  <a:gd name="connsiteY98" fmla="*/ 2442315 h 2456092"/>
                  <a:gd name="connsiteX99" fmla="*/ 457113 w 912053"/>
                  <a:gd name="connsiteY99" fmla="*/ 2404825 h 2456092"/>
                  <a:gd name="connsiteX100" fmla="*/ 445343 w 912053"/>
                  <a:gd name="connsiteY100" fmla="*/ 2385580 h 2456092"/>
                  <a:gd name="connsiteX101" fmla="*/ 432748 w 912053"/>
                  <a:gd name="connsiteY101" fmla="*/ 2365629 h 2456092"/>
                  <a:gd name="connsiteX102" fmla="*/ 416151 w 912053"/>
                  <a:gd name="connsiteY102" fmla="*/ 2333024 h 2456092"/>
                  <a:gd name="connsiteX103" fmla="*/ 371775 w 912053"/>
                  <a:gd name="connsiteY103" fmla="*/ 2242330 h 2456092"/>
                  <a:gd name="connsiteX104" fmla="*/ 367126 w 912053"/>
                  <a:gd name="connsiteY104" fmla="*/ 2131861 h 2456092"/>
                  <a:gd name="connsiteX105" fmla="*/ 372423 w 912053"/>
                  <a:gd name="connsiteY105" fmla="*/ 2075185 h 2456092"/>
                  <a:gd name="connsiteX106" fmla="*/ 390079 w 912053"/>
                  <a:gd name="connsiteY106" fmla="*/ 1912101 h 2456092"/>
                  <a:gd name="connsiteX107" fmla="*/ 401438 w 912053"/>
                  <a:gd name="connsiteY107" fmla="*/ 1824409 h 2456092"/>
                  <a:gd name="connsiteX108" fmla="*/ 426686 w 912053"/>
                  <a:gd name="connsiteY108" fmla="*/ 1704112 h 2456092"/>
                  <a:gd name="connsiteX109" fmla="*/ 465117 w 912053"/>
                  <a:gd name="connsiteY109" fmla="*/ 1521665 h 2456092"/>
                  <a:gd name="connsiteX110" fmla="*/ 479654 w 912053"/>
                  <a:gd name="connsiteY110" fmla="*/ 1386890 h 2456092"/>
                  <a:gd name="connsiteX111" fmla="*/ 497310 w 912053"/>
                  <a:gd name="connsiteY111" fmla="*/ 1623306 h 2456092"/>
                  <a:gd name="connsiteX112" fmla="*/ 470120 w 912053"/>
                  <a:gd name="connsiteY112" fmla="*/ 1810166 h 2456092"/>
                  <a:gd name="connsiteX113" fmla="*/ 481067 w 912053"/>
                  <a:gd name="connsiteY113" fmla="*/ 1911336 h 2456092"/>
                  <a:gd name="connsiteX114" fmla="*/ 491778 w 912053"/>
                  <a:gd name="connsiteY114" fmla="*/ 1984727 h 2456092"/>
                  <a:gd name="connsiteX115" fmla="*/ 504785 w 912053"/>
                  <a:gd name="connsiteY115" fmla="*/ 2125976 h 2456092"/>
                  <a:gd name="connsiteX116" fmla="*/ 494603 w 912053"/>
                  <a:gd name="connsiteY116" fmla="*/ 2163230 h 2456092"/>
                  <a:gd name="connsiteX117" fmla="*/ 485363 w 912053"/>
                  <a:gd name="connsiteY117" fmla="*/ 2190303 h 2456092"/>
                  <a:gd name="connsiteX118" fmla="*/ 520675 w 912053"/>
                  <a:gd name="connsiteY118" fmla="*/ 2247156 h 2456092"/>
                  <a:gd name="connsiteX119" fmla="*/ 539273 w 912053"/>
                  <a:gd name="connsiteY119" fmla="*/ 2251864 h 2456092"/>
                  <a:gd name="connsiteX120" fmla="*/ 595420 w 912053"/>
                  <a:gd name="connsiteY120" fmla="*/ 2272581 h 2456092"/>
                  <a:gd name="connsiteX121" fmla="*/ 608838 w 912053"/>
                  <a:gd name="connsiteY121" fmla="*/ 2288236 h 2456092"/>
                  <a:gd name="connsiteX122" fmla="*/ 645210 w 912053"/>
                  <a:gd name="connsiteY122" fmla="*/ 2322724 h 2456092"/>
                  <a:gd name="connsiteX123" fmla="*/ 677050 w 912053"/>
                  <a:gd name="connsiteY123" fmla="*/ 2334907 h 2456092"/>
                  <a:gd name="connsiteX124" fmla="*/ 697767 w 912053"/>
                  <a:gd name="connsiteY124" fmla="*/ 2343264 h 2456092"/>
                  <a:gd name="connsiteX125" fmla="*/ 740082 w 912053"/>
                  <a:gd name="connsiteY125" fmla="*/ 2357330 h 2456092"/>
                  <a:gd name="connsiteX126" fmla="*/ 755620 w 912053"/>
                  <a:gd name="connsiteY126" fmla="*/ 2346089 h 2456092"/>
                  <a:gd name="connsiteX127" fmla="*/ 756267 w 912053"/>
                  <a:gd name="connsiteY127" fmla="*/ 2337614 h 2456092"/>
                  <a:gd name="connsiteX128" fmla="*/ 763801 w 912053"/>
                  <a:gd name="connsiteY128" fmla="*/ 2335083 h 2456092"/>
                  <a:gd name="connsiteX129" fmla="*/ 770510 w 912053"/>
                  <a:gd name="connsiteY129" fmla="*/ 2317427 h 2456092"/>
                  <a:gd name="connsiteX130" fmla="*/ 772805 w 912053"/>
                  <a:gd name="connsiteY130" fmla="*/ 2296181 h 2456092"/>
                  <a:gd name="connsiteX131" fmla="*/ 765213 w 912053"/>
                  <a:gd name="connsiteY131" fmla="*/ 2273876 h 2456092"/>
                  <a:gd name="connsiteX132" fmla="*/ 742790 w 912053"/>
                  <a:gd name="connsiteY132" fmla="*/ 2252512 h 2456092"/>
                  <a:gd name="connsiteX133" fmla="*/ 724604 w 912053"/>
                  <a:gd name="connsiteY133" fmla="*/ 2241918 h 2456092"/>
                  <a:gd name="connsiteX134" fmla="*/ 686643 w 912053"/>
                  <a:gd name="connsiteY134" fmla="*/ 2218023 h 2456092"/>
                  <a:gd name="connsiteX135" fmla="*/ 629025 w 912053"/>
                  <a:gd name="connsiteY135" fmla="*/ 2151518 h 2456092"/>
                  <a:gd name="connsiteX136" fmla="*/ 619314 w 912053"/>
                  <a:gd name="connsiteY136" fmla="*/ 2097726 h 2456092"/>
                  <a:gd name="connsiteX137" fmla="*/ 633086 w 912053"/>
                  <a:gd name="connsiteY137" fmla="*/ 1955476 h 2456092"/>
                  <a:gd name="connsiteX138" fmla="*/ 649271 w 912053"/>
                  <a:gd name="connsiteY138" fmla="*/ 1790392 h 2456092"/>
                  <a:gd name="connsiteX139" fmla="*/ 673519 w 912053"/>
                  <a:gd name="connsiteY139" fmla="*/ 1636607 h 2456092"/>
                  <a:gd name="connsiteX140" fmla="*/ 698590 w 912053"/>
                  <a:gd name="connsiteY140" fmla="*/ 1524490 h 2456092"/>
                  <a:gd name="connsiteX141" fmla="*/ 701239 w 912053"/>
                  <a:gd name="connsiteY141" fmla="*/ 1496888 h 2456092"/>
                  <a:gd name="connsiteX142" fmla="*/ 702063 w 912053"/>
                  <a:gd name="connsiteY142" fmla="*/ 1489766 h 2456092"/>
                  <a:gd name="connsiteX143" fmla="*/ 721485 w 912053"/>
                  <a:gd name="connsiteY143" fmla="*/ 1237813 h 2456092"/>
                  <a:gd name="connsiteX144" fmla="*/ 706712 w 912053"/>
                  <a:gd name="connsiteY144" fmla="*/ 1094269 h 2456092"/>
                  <a:gd name="connsiteX145" fmla="*/ 698414 w 912053"/>
                  <a:gd name="connsiteY145" fmla="*/ 1032767 h 2456092"/>
                  <a:gd name="connsiteX146" fmla="*/ 689704 w 912053"/>
                  <a:gd name="connsiteY146" fmla="*/ 990686 h 2456092"/>
                  <a:gd name="connsiteX147" fmla="*/ 678874 w 912053"/>
                  <a:gd name="connsiteY147" fmla="*/ 941778 h 2456092"/>
                  <a:gd name="connsiteX148" fmla="*/ 683288 w 912053"/>
                  <a:gd name="connsiteY148" fmla="*/ 910939 h 2456092"/>
                  <a:gd name="connsiteX149" fmla="*/ 697296 w 912053"/>
                  <a:gd name="connsiteY149" fmla="*/ 959611 h 2456092"/>
                  <a:gd name="connsiteX150" fmla="*/ 730666 w 912053"/>
                  <a:gd name="connsiteY150" fmla="*/ 1032296 h 2456092"/>
                  <a:gd name="connsiteX151" fmla="*/ 740141 w 912053"/>
                  <a:gd name="connsiteY151" fmla="*/ 1049952 h 2456092"/>
                  <a:gd name="connsiteX152" fmla="*/ 777572 w 912053"/>
                  <a:gd name="connsiteY152" fmla="*/ 1124166 h 2456092"/>
                  <a:gd name="connsiteX153" fmla="*/ 785518 w 912053"/>
                  <a:gd name="connsiteY153" fmla="*/ 1141175 h 2456092"/>
                  <a:gd name="connsiteX154" fmla="*/ 796111 w 912053"/>
                  <a:gd name="connsiteY154" fmla="*/ 1172839 h 2456092"/>
                  <a:gd name="connsiteX155" fmla="*/ 793051 w 912053"/>
                  <a:gd name="connsiteY155" fmla="*/ 1188553 h 2456092"/>
                  <a:gd name="connsiteX156" fmla="*/ 788696 w 912053"/>
                  <a:gd name="connsiteY156" fmla="*/ 1226984 h 2456092"/>
                  <a:gd name="connsiteX157" fmla="*/ 797053 w 912053"/>
                  <a:gd name="connsiteY157" fmla="*/ 1263827 h 2456092"/>
                  <a:gd name="connsiteX158" fmla="*/ 801349 w 912053"/>
                  <a:gd name="connsiteY158" fmla="*/ 1280188 h 2456092"/>
                  <a:gd name="connsiteX159" fmla="*/ 801349 w 912053"/>
                  <a:gd name="connsiteY159" fmla="*/ 1320856 h 2456092"/>
                  <a:gd name="connsiteX160" fmla="*/ 796523 w 912053"/>
                  <a:gd name="connsiteY160" fmla="*/ 1339395 h 2456092"/>
                  <a:gd name="connsiteX161" fmla="*/ 791697 w 912053"/>
                  <a:gd name="connsiteY161" fmla="*/ 1353108 h 2456092"/>
                  <a:gd name="connsiteX162" fmla="*/ 796464 w 912053"/>
                  <a:gd name="connsiteY162" fmla="*/ 1374354 h 2456092"/>
                  <a:gd name="connsiteX163" fmla="*/ 806646 w 912053"/>
                  <a:gd name="connsiteY163" fmla="*/ 1388302 h 2456092"/>
                  <a:gd name="connsiteX164" fmla="*/ 812002 w 912053"/>
                  <a:gd name="connsiteY164" fmla="*/ 1405664 h 2456092"/>
                  <a:gd name="connsiteX165" fmla="*/ 819241 w 912053"/>
                  <a:gd name="connsiteY165" fmla="*/ 1409549 h 2456092"/>
                  <a:gd name="connsiteX166" fmla="*/ 832895 w 912053"/>
                  <a:gd name="connsiteY166" fmla="*/ 1404075 h 2456092"/>
                  <a:gd name="connsiteX167" fmla="*/ 843606 w 912053"/>
                  <a:gd name="connsiteY167" fmla="*/ 1391657 h 2456092"/>
                  <a:gd name="connsiteX168" fmla="*/ 854082 w 912053"/>
                  <a:gd name="connsiteY168" fmla="*/ 1402192 h 2456092"/>
                  <a:gd name="connsiteX169" fmla="*/ 896222 w 912053"/>
                  <a:gd name="connsiteY169" fmla="*/ 1347929 h 2456092"/>
                  <a:gd name="connsiteX170" fmla="*/ 912053 w 912053"/>
                  <a:gd name="connsiteY170" fmla="*/ 1264886 h 2456092"/>
                  <a:gd name="connsiteX171" fmla="*/ 886334 w 912053"/>
                  <a:gd name="connsiteY171" fmla="*/ 1167424 h 2456092"/>
                  <a:gd name="connsiteX172" fmla="*/ 890748 w 912053"/>
                  <a:gd name="connsiteY172" fmla="*/ 1345692 h 2456092"/>
                  <a:gd name="connsiteX173" fmla="*/ 856142 w 912053"/>
                  <a:gd name="connsiteY173" fmla="*/ 1396424 h 2456092"/>
                  <a:gd name="connsiteX174" fmla="*/ 856142 w 912053"/>
                  <a:gd name="connsiteY174" fmla="*/ 1396424 h 2456092"/>
                  <a:gd name="connsiteX175" fmla="*/ 848727 w 912053"/>
                  <a:gd name="connsiteY175" fmla="*/ 1384065 h 2456092"/>
                  <a:gd name="connsiteX176" fmla="*/ 847785 w 912053"/>
                  <a:gd name="connsiteY176" fmla="*/ 1381475 h 2456092"/>
                  <a:gd name="connsiteX177" fmla="*/ 855142 w 912053"/>
                  <a:gd name="connsiteY177" fmla="*/ 1370470 h 2456092"/>
                  <a:gd name="connsiteX178" fmla="*/ 860203 w 912053"/>
                  <a:gd name="connsiteY178" fmla="*/ 1358051 h 2456092"/>
                  <a:gd name="connsiteX179" fmla="*/ 860615 w 912053"/>
                  <a:gd name="connsiteY179" fmla="*/ 1358051 h 2456092"/>
                  <a:gd name="connsiteX180" fmla="*/ 870914 w 912053"/>
                  <a:gd name="connsiteY180" fmla="*/ 1359170 h 2456092"/>
                  <a:gd name="connsiteX181" fmla="*/ 877918 w 912053"/>
                  <a:gd name="connsiteY181" fmla="*/ 1351578 h 2456092"/>
                  <a:gd name="connsiteX182" fmla="*/ 880096 w 912053"/>
                  <a:gd name="connsiteY182" fmla="*/ 1342808 h 2456092"/>
                  <a:gd name="connsiteX183" fmla="*/ 882097 w 912053"/>
                  <a:gd name="connsiteY183" fmla="*/ 1325741 h 2456092"/>
                  <a:gd name="connsiteX184" fmla="*/ 884510 w 912053"/>
                  <a:gd name="connsiteY184" fmla="*/ 1308967 h 2456092"/>
                  <a:gd name="connsiteX185" fmla="*/ 891337 w 912053"/>
                  <a:gd name="connsiteY185" fmla="*/ 1275538 h 2456092"/>
                  <a:gd name="connsiteX186" fmla="*/ 881685 w 912053"/>
                  <a:gd name="connsiteY186" fmla="*/ 1308379 h 2456092"/>
                  <a:gd name="connsiteX187" fmla="*/ 878448 w 912053"/>
                  <a:gd name="connsiteY187" fmla="*/ 1325211 h 2456092"/>
                  <a:gd name="connsiteX188" fmla="*/ 875681 w 912053"/>
                  <a:gd name="connsiteY188" fmla="*/ 1341984 h 2456092"/>
                  <a:gd name="connsiteX189" fmla="*/ 873327 w 912053"/>
                  <a:gd name="connsiteY189" fmla="*/ 1349635 h 2456092"/>
                  <a:gd name="connsiteX190" fmla="*/ 869266 w 912053"/>
                  <a:gd name="connsiteY190" fmla="*/ 1354344 h 2456092"/>
                  <a:gd name="connsiteX191" fmla="*/ 863028 w 912053"/>
                  <a:gd name="connsiteY191" fmla="*/ 1353461 h 2456092"/>
                  <a:gd name="connsiteX192" fmla="*/ 858437 w 912053"/>
                  <a:gd name="connsiteY192" fmla="*/ 1348400 h 2456092"/>
                  <a:gd name="connsiteX193" fmla="*/ 854847 w 912053"/>
                  <a:gd name="connsiteY193" fmla="*/ 1332921 h 2456092"/>
                  <a:gd name="connsiteX194" fmla="*/ 854376 w 912053"/>
                  <a:gd name="connsiteY194" fmla="*/ 1316148 h 2456092"/>
                  <a:gd name="connsiteX195" fmla="*/ 853082 w 912053"/>
                  <a:gd name="connsiteY195" fmla="*/ 1298491 h 2456092"/>
                  <a:gd name="connsiteX196" fmla="*/ 847196 w 912053"/>
                  <a:gd name="connsiteY196" fmla="*/ 1281836 h 2456092"/>
                  <a:gd name="connsiteX197" fmla="*/ 835425 w 912053"/>
                  <a:gd name="connsiteY197" fmla="*/ 1250584 h 2456092"/>
                  <a:gd name="connsiteX198" fmla="*/ 834955 w 912053"/>
                  <a:gd name="connsiteY198" fmla="*/ 1246582 h 2456092"/>
                  <a:gd name="connsiteX199" fmla="*/ 834955 w 912053"/>
                  <a:gd name="connsiteY199" fmla="*/ 1242521 h 2456092"/>
                  <a:gd name="connsiteX200" fmla="*/ 836014 w 912053"/>
                  <a:gd name="connsiteY200" fmla="*/ 1234282 h 2456092"/>
                  <a:gd name="connsiteX201" fmla="*/ 838251 w 912053"/>
                  <a:gd name="connsiteY201" fmla="*/ 1217273 h 2456092"/>
                  <a:gd name="connsiteX202" fmla="*/ 833542 w 912053"/>
                  <a:gd name="connsiteY202" fmla="*/ 1183609 h 2456092"/>
                  <a:gd name="connsiteX203" fmla="*/ 835425 w 912053"/>
                  <a:gd name="connsiteY203" fmla="*/ 1216920 h 2456092"/>
                  <a:gd name="connsiteX204" fmla="*/ 832365 w 912053"/>
                  <a:gd name="connsiteY204" fmla="*/ 1233635 h 2456092"/>
                  <a:gd name="connsiteX205" fmla="*/ 830835 w 912053"/>
                  <a:gd name="connsiteY205" fmla="*/ 1242286 h 2456092"/>
                  <a:gd name="connsiteX206" fmla="*/ 830835 w 912053"/>
                  <a:gd name="connsiteY206" fmla="*/ 1246759 h 2456092"/>
                  <a:gd name="connsiteX207" fmla="*/ 831129 w 912053"/>
                  <a:gd name="connsiteY207" fmla="*/ 1251232 h 2456092"/>
                  <a:gd name="connsiteX208" fmla="*/ 842488 w 912053"/>
                  <a:gd name="connsiteY208" fmla="*/ 1283955 h 2456092"/>
                  <a:gd name="connsiteX209" fmla="*/ 847549 w 912053"/>
                  <a:gd name="connsiteY209" fmla="*/ 1299669 h 2456092"/>
                  <a:gd name="connsiteX210" fmla="*/ 848432 w 912053"/>
                  <a:gd name="connsiteY210" fmla="*/ 1316030 h 2456092"/>
                  <a:gd name="connsiteX211" fmla="*/ 849197 w 912053"/>
                  <a:gd name="connsiteY211" fmla="*/ 1333392 h 2456092"/>
                  <a:gd name="connsiteX212" fmla="*/ 853670 w 912053"/>
                  <a:gd name="connsiteY212" fmla="*/ 1351048 h 2456092"/>
                  <a:gd name="connsiteX213" fmla="*/ 859556 w 912053"/>
                  <a:gd name="connsiteY213" fmla="*/ 1357522 h 2456092"/>
                  <a:gd name="connsiteX214" fmla="*/ 852611 w 912053"/>
                  <a:gd name="connsiteY214" fmla="*/ 1369293 h 2456092"/>
                  <a:gd name="connsiteX215" fmla="*/ 847020 w 912053"/>
                  <a:gd name="connsiteY215" fmla="*/ 1381063 h 2456092"/>
                  <a:gd name="connsiteX216" fmla="*/ 847020 w 912053"/>
                  <a:gd name="connsiteY216" fmla="*/ 1381063 h 2456092"/>
                  <a:gd name="connsiteX217" fmla="*/ 843547 w 912053"/>
                  <a:gd name="connsiteY217" fmla="*/ 1382123 h 2456092"/>
                  <a:gd name="connsiteX218" fmla="*/ 829187 w 912053"/>
                  <a:gd name="connsiteY218" fmla="*/ 1399779 h 2456092"/>
                  <a:gd name="connsiteX219" fmla="*/ 819947 w 912053"/>
                  <a:gd name="connsiteY219" fmla="*/ 1403840 h 2456092"/>
                  <a:gd name="connsiteX220" fmla="*/ 816828 w 912053"/>
                  <a:gd name="connsiteY220" fmla="*/ 1402133 h 2456092"/>
                  <a:gd name="connsiteX221" fmla="*/ 813061 w 912053"/>
                  <a:gd name="connsiteY221" fmla="*/ 1387008 h 2456092"/>
                  <a:gd name="connsiteX222" fmla="*/ 812531 w 912053"/>
                  <a:gd name="connsiteY222" fmla="*/ 1384536 h 2456092"/>
                  <a:gd name="connsiteX223" fmla="*/ 811649 w 912053"/>
                  <a:gd name="connsiteY223" fmla="*/ 1383771 h 2456092"/>
                  <a:gd name="connsiteX224" fmla="*/ 823419 w 912053"/>
                  <a:gd name="connsiteY224" fmla="*/ 1363407 h 2456092"/>
                  <a:gd name="connsiteX225" fmla="*/ 834249 w 912053"/>
                  <a:gd name="connsiteY225" fmla="*/ 1338983 h 2456092"/>
                  <a:gd name="connsiteX226" fmla="*/ 835896 w 912053"/>
                  <a:gd name="connsiteY226" fmla="*/ 1312322 h 2456092"/>
                  <a:gd name="connsiteX227" fmla="*/ 833130 w 912053"/>
                  <a:gd name="connsiteY227" fmla="*/ 1286014 h 2456092"/>
                  <a:gd name="connsiteX228" fmla="*/ 833601 w 912053"/>
                  <a:gd name="connsiteY228" fmla="*/ 1312381 h 2456092"/>
                  <a:gd name="connsiteX229" fmla="*/ 831365 w 912053"/>
                  <a:gd name="connsiteY229" fmla="*/ 1338277 h 2456092"/>
                  <a:gd name="connsiteX230" fmla="*/ 821418 w 912053"/>
                  <a:gd name="connsiteY230" fmla="*/ 1362348 h 2456092"/>
                  <a:gd name="connsiteX231" fmla="*/ 811354 w 912053"/>
                  <a:gd name="connsiteY231" fmla="*/ 1383653 h 2456092"/>
                  <a:gd name="connsiteX232" fmla="*/ 810354 w 912053"/>
                  <a:gd name="connsiteY232" fmla="*/ 1383359 h 2456092"/>
                  <a:gd name="connsiteX233" fmla="*/ 802232 w 912053"/>
                  <a:gd name="connsiteY233" fmla="*/ 1372294 h 2456092"/>
                  <a:gd name="connsiteX234" fmla="*/ 800878 w 912053"/>
                  <a:gd name="connsiteY234" fmla="*/ 1370293 h 2456092"/>
                  <a:gd name="connsiteX235" fmla="*/ 799525 w 912053"/>
                  <a:gd name="connsiteY235" fmla="*/ 1368998 h 2456092"/>
                  <a:gd name="connsiteX236" fmla="*/ 801467 w 912053"/>
                  <a:gd name="connsiteY236" fmla="*/ 1361701 h 2456092"/>
                  <a:gd name="connsiteX237" fmla="*/ 806352 w 912053"/>
                  <a:gd name="connsiteY237" fmla="*/ 1351283 h 2456092"/>
                  <a:gd name="connsiteX238" fmla="*/ 816239 w 912053"/>
                  <a:gd name="connsiteY238" fmla="*/ 1330214 h 2456092"/>
                  <a:gd name="connsiteX239" fmla="*/ 819300 w 912053"/>
                  <a:gd name="connsiteY239" fmla="*/ 1306966 h 2456092"/>
                  <a:gd name="connsiteX240" fmla="*/ 816239 w 912053"/>
                  <a:gd name="connsiteY240" fmla="*/ 1283955 h 2456092"/>
                  <a:gd name="connsiteX241" fmla="*/ 817063 w 912053"/>
                  <a:gd name="connsiteY241" fmla="*/ 1307025 h 2456092"/>
                  <a:gd name="connsiteX242" fmla="*/ 813414 w 912053"/>
                  <a:gd name="connsiteY242" fmla="*/ 1329331 h 2456092"/>
                  <a:gd name="connsiteX243" fmla="*/ 804292 w 912053"/>
                  <a:gd name="connsiteY243" fmla="*/ 1350342 h 2456092"/>
                  <a:gd name="connsiteX244" fmla="*/ 798995 w 912053"/>
                  <a:gd name="connsiteY244" fmla="*/ 1368351 h 2456092"/>
                  <a:gd name="connsiteX245" fmla="*/ 797583 w 912053"/>
                  <a:gd name="connsiteY245" fmla="*/ 1354638 h 2456092"/>
                  <a:gd name="connsiteX246" fmla="*/ 802114 w 912053"/>
                  <a:gd name="connsiteY246" fmla="*/ 1341808 h 2456092"/>
                  <a:gd name="connsiteX247" fmla="*/ 807411 w 912053"/>
                  <a:gd name="connsiteY247" fmla="*/ 1320974 h 2456092"/>
                  <a:gd name="connsiteX248" fmla="*/ 807411 w 912053"/>
                  <a:gd name="connsiteY248" fmla="*/ 1279305 h 2456092"/>
                  <a:gd name="connsiteX249" fmla="*/ 802997 w 912053"/>
                  <a:gd name="connsiteY249" fmla="*/ 1262296 h 2456092"/>
                  <a:gd name="connsiteX250" fmla="*/ 794816 w 912053"/>
                  <a:gd name="connsiteY250" fmla="*/ 1226396 h 2456092"/>
                  <a:gd name="connsiteX251" fmla="*/ 799054 w 912053"/>
                  <a:gd name="connsiteY251" fmla="*/ 1190083 h 2456092"/>
                  <a:gd name="connsiteX252" fmla="*/ 802291 w 912053"/>
                  <a:gd name="connsiteY252" fmla="*/ 1173192 h 2456092"/>
                  <a:gd name="connsiteX253" fmla="*/ 791109 w 912053"/>
                  <a:gd name="connsiteY253" fmla="*/ 1138762 h 2456092"/>
                  <a:gd name="connsiteX254" fmla="*/ 783163 w 912053"/>
                  <a:gd name="connsiteY254" fmla="*/ 1121812 h 2456092"/>
                  <a:gd name="connsiteX255" fmla="*/ 745615 w 912053"/>
                  <a:gd name="connsiteY255" fmla="*/ 1047362 h 2456092"/>
                  <a:gd name="connsiteX256" fmla="*/ 736139 w 912053"/>
                  <a:gd name="connsiteY256" fmla="*/ 1029706 h 2456092"/>
                  <a:gd name="connsiteX257" fmla="*/ 703122 w 912053"/>
                  <a:gd name="connsiteY257" fmla="*/ 957787 h 2456092"/>
                  <a:gd name="connsiteX258" fmla="*/ 687232 w 912053"/>
                  <a:gd name="connsiteY258" fmla="*/ 899757 h 2456092"/>
                  <a:gd name="connsiteX259" fmla="*/ 683112 w 912053"/>
                  <a:gd name="connsiteY259" fmla="*/ 881100 h 2456092"/>
                  <a:gd name="connsiteX260" fmla="*/ 675579 w 912053"/>
                  <a:gd name="connsiteY260" fmla="*/ 843022 h 2456092"/>
                  <a:gd name="connsiteX261" fmla="*/ 682406 w 912053"/>
                  <a:gd name="connsiteY261" fmla="*/ 799588 h 2456092"/>
                  <a:gd name="connsiteX262" fmla="*/ 683053 w 912053"/>
                  <a:gd name="connsiteY262" fmla="*/ 756683 h 2456092"/>
                  <a:gd name="connsiteX263" fmla="*/ 707065 w 912053"/>
                  <a:gd name="connsiteY263" fmla="*/ 697830 h 2456092"/>
                  <a:gd name="connsiteX264" fmla="*/ 708360 w 912053"/>
                  <a:gd name="connsiteY264" fmla="*/ 665166 h 2456092"/>
                  <a:gd name="connsiteX265" fmla="*/ 705476 w 912053"/>
                  <a:gd name="connsiteY265" fmla="*/ 633267 h 2456092"/>
                  <a:gd name="connsiteX266" fmla="*/ 694883 w 912053"/>
                  <a:gd name="connsiteY266" fmla="*/ 569999 h 2456092"/>
                  <a:gd name="connsiteX267" fmla="*/ 686231 w 912053"/>
                  <a:gd name="connsiteY267" fmla="*/ 539160 h 2456092"/>
                  <a:gd name="connsiteX268" fmla="*/ 675932 w 912053"/>
                  <a:gd name="connsiteY268" fmla="*/ 508909 h 2456092"/>
                  <a:gd name="connsiteX269" fmla="*/ 689704 w 912053"/>
                  <a:gd name="connsiteY269" fmla="*/ 571117 h 2456092"/>
                  <a:gd name="connsiteX270" fmla="*/ 697355 w 912053"/>
                  <a:gd name="connsiteY270" fmla="*/ 633267 h 2456092"/>
                  <a:gd name="connsiteX271" fmla="*/ 699591 w 912053"/>
                  <a:gd name="connsiteY271" fmla="*/ 664930 h 2456092"/>
                  <a:gd name="connsiteX272" fmla="*/ 698061 w 912053"/>
                  <a:gd name="connsiteY272" fmla="*/ 695887 h 2456092"/>
                  <a:gd name="connsiteX273" fmla="*/ 675814 w 912053"/>
                  <a:gd name="connsiteY273" fmla="*/ 752387 h 2456092"/>
                  <a:gd name="connsiteX274" fmla="*/ 674755 w 912053"/>
                  <a:gd name="connsiteY274" fmla="*/ 753682 h 2456092"/>
                  <a:gd name="connsiteX275" fmla="*/ 674755 w 912053"/>
                  <a:gd name="connsiteY275" fmla="*/ 755212 h 2456092"/>
                  <a:gd name="connsiteX276" fmla="*/ 675814 w 912053"/>
                  <a:gd name="connsiteY276" fmla="*/ 798705 h 2456092"/>
                  <a:gd name="connsiteX277" fmla="*/ 671871 w 912053"/>
                  <a:gd name="connsiteY277" fmla="*/ 842139 h 2456092"/>
                  <a:gd name="connsiteX278" fmla="*/ 671871 w 912053"/>
                  <a:gd name="connsiteY278" fmla="*/ 842610 h 2456092"/>
                  <a:gd name="connsiteX279" fmla="*/ 671871 w 912053"/>
                  <a:gd name="connsiteY279" fmla="*/ 842904 h 2456092"/>
                  <a:gd name="connsiteX280" fmla="*/ 676226 w 912053"/>
                  <a:gd name="connsiteY280" fmla="*/ 878216 h 2456092"/>
                  <a:gd name="connsiteX281" fmla="*/ 676226 w 912053"/>
                  <a:gd name="connsiteY281" fmla="*/ 878923 h 2456092"/>
                  <a:gd name="connsiteX282" fmla="*/ 676226 w 912053"/>
                  <a:gd name="connsiteY282" fmla="*/ 879923 h 2456092"/>
                  <a:gd name="connsiteX283" fmla="*/ 676226 w 912053"/>
                  <a:gd name="connsiteY283" fmla="*/ 880217 h 2456092"/>
                  <a:gd name="connsiteX284" fmla="*/ 676226 w 912053"/>
                  <a:gd name="connsiteY284" fmla="*/ 880217 h 2456092"/>
                  <a:gd name="connsiteX285" fmla="*/ 672871 w 912053"/>
                  <a:gd name="connsiteY285" fmla="*/ 940955 h 2456092"/>
                  <a:gd name="connsiteX286" fmla="*/ 672871 w 912053"/>
                  <a:gd name="connsiteY286" fmla="*/ 941896 h 2456092"/>
                  <a:gd name="connsiteX287" fmla="*/ 683936 w 912053"/>
                  <a:gd name="connsiteY287" fmla="*/ 992099 h 2456092"/>
                  <a:gd name="connsiteX288" fmla="*/ 692411 w 912053"/>
                  <a:gd name="connsiteY288" fmla="*/ 1032884 h 2456092"/>
                  <a:gd name="connsiteX289" fmla="*/ 700886 w 912053"/>
                  <a:gd name="connsiteY289" fmla="*/ 1095564 h 2456092"/>
                  <a:gd name="connsiteX290" fmla="*/ 715599 w 912053"/>
                  <a:gd name="connsiteY290" fmla="*/ 1238107 h 2456092"/>
                  <a:gd name="connsiteX291" fmla="*/ 696236 w 912053"/>
                  <a:gd name="connsiteY291" fmla="*/ 1489354 h 2456092"/>
                  <a:gd name="connsiteX292" fmla="*/ 695354 w 912053"/>
                  <a:gd name="connsiteY292" fmla="*/ 1496476 h 2456092"/>
                  <a:gd name="connsiteX293" fmla="*/ 692764 w 912053"/>
                  <a:gd name="connsiteY293" fmla="*/ 1524313 h 2456092"/>
                  <a:gd name="connsiteX294" fmla="*/ 668457 w 912053"/>
                  <a:gd name="connsiteY294" fmla="*/ 1633899 h 2456092"/>
                  <a:gd name="connsiteX295" fmla="*/ 643386 w 912053"/>
                  <a:gd name="connsiteY295" fmla="*/ 1790215 h 2456092"/>
                  <a:gd name="connsiteX296" fmla="*/ 627201 w 912053"/>
                  <a:gd name="connsiteY296" fmla="*/ 1955006 h 2456092"/>
                  <a:gd name="connsiteX297" fmla="*/ 613429 w 912053"/>
                  <a:gd name="connsiteY297" fmla="*/ 2097608 h 2456092"/>
                  <a:gd name="connsiteX298" fmla="*/ 623670 w 912053"/>
                  <a:gd name="connsiteY298" fmla="*/ 2154049 h 2456092"/>
                  <a:gd name="connsiteX299" fmla="*/ 683171 w 912053"/>
                  <a:gd name="connsiteY299" fmla="*/ 2222908 h 2456092"/>
                  <a:gd name="connsiteX300" fmla="*/ 721720 w 912053"/>
                  <a:gd name="connsiteY300" fmla="*/ 2247156 h 2456092"/>
                  <a:gd name="connsiteX301" fmla="*/ 739376 w 912053"/>
                  <a:gd name="connsiteY301" fmla="*/ 2257573 h 2456092"/>
                  <a:gd name="connsiteX302" fmla="*/ 759681 w 912053"/>
                  <a:gd name="connsiteY302" fmla="*/ 2276583 h 2456092"/>
                  <a:gd name="connsiteX303" fmla="*/ 760328 w 912053"/>
                  <a:gd name="connsiteY303" fmla="*/ 2277642 h 2456092"/>
                  <a:gd name="connsiteX304" fmla="*/ 766684 w 912053"/>
                  <a:gd name="connsiteY304" fmla="*/ 2297123 h 2456092"/>
                  <a:gd name="connsiteX305" fmla="*/ 767155 w 912053"/>
                  <a:gd name="connsiteY305" fmla="*/ 2298771 h 2456092"/>
                  <a:gd name="connsiteX306" fmla="*/ 764860 w 912053"/>
                  <a:gd name="connsiteY306" fmla="*/ 2314838 h 2456092"/>
                  <a:gd name="connsiteX307" fmla="*/ 764330 w 912053"/>
                  <a:gd name="connsiteY307" fmla="*/ 2318369 h 2456092"/>
                  <a:gd name="connsiteX308" fmla="*/ 760505 w 912053"/>
                  <a:gd name="connsiteY308" fmla="*/ 2330140 h 2456092"/>
                  <a:gd name="connsiteX309" fmla="*/ 752736 w 912053"/>
                  <a:gd name="connsiteY309" fmla="*/ 2331199 h 2456092"/>
                  <a:gd name="connsiteX310" fmla="*/ 748728 w 912053"/>
                  <a:gd name="connsiteY310" fmla="*/ 2332317 h 2456092"/>
                  <a:gd name="connsiteX311" fmla="*/ 748793 w 912053"/>
                  <a:gd name="connsiteY311" fmla="*/ 2335319 h 2456092"/>
                  <a:gd name="connsiteX312" fmla="*/ 749970 w 912053"/>
                  <a:gd name="connsiteY312" fmla="*/ 2343970 h 2456092"/>
                  <a:gd name="connsiteX313" fmla="*/ 738493 w 912053"/>
                  <a:gd name="connsiteY313" fmla="*/ 2351680 h 2456092"/>
                  <a:gd name="connsiteX314" fmla="*/ 701062 w 912053"/>
                  <a:gd name="connsiteY314" fmla="*/ 2338615 h 2456092"/>
                  <a:gd name="connsiteX315" fmla="*/ 678404 w 912053"/>
                  <a:gd name="connsiteY315" fmla="*/ 2329257 h 2456092"/>
                  <a:gd name="connsiteX316" fmla="*/ 647800 w 912053"/>
                  <a:gd name="connsiteY316" fmla="*/ 2317486 h 2456092"/>
                  <a:gd name="connsiteX317" fmla="*/ 613194 w 912053"/>
                  <a:gd name="connsiteY317" fmla="*/ 2284528 h 2456092"/>
                  <a:gd name="connsiteX318" fmla="*/ 599657 w 912053"/>
                  <a:gd name="connsiteY318" fmla="*/ 2268696 h 2456092"/>
                  <a:gd name="connsiteX319" fmla="*/ 540803 w 912053"/>
                  <a:gd name="connsiteY319" fmla="*/ 2246450 h 2456092"/>
                  <a:gd name="connsiteX320" fmla="*/ 522382 w 912053"/>
                  <a:gd name="connsiteY320" fmla="*/ 2241800 h 2456092"/>
                  <a:gd name="connsiteX321" fmla="*/ 491013 w 912053"/>
                  <a:gd name="connsiteY321" fmla="*/ 2192128 h 2456092"/>
                  <a:gd name="connsiteX322" fmla="*/ 500077 w 912053"/>
                  <a:gd name="connsiteY322" fmla="*/ 2165643 h 2456092"/>
                  <a:gd name="connsiteX323" fmla="*/ 510611 w 912053"/>
                  <a:gd name="connsiteY323" fmla="*/ 2126565 h 2456092"/>
                  <a:gd name="connsiteX324" fmla="*/ 497546 w 912053"/>
                  <a:gd name="connsiteY324" fmla="*/ 1984374 h 2456092"/>
                  <a:gd name="connsiteX325" fmla="*/ 486834 w 912053"/>
                  <a:gd name="connsiteY325" fmla="*/ 1910747 h 2456092"/>
                  <a:gd name="connsiteX326" fmla="*/ 475947 w 912053"/>
                  <a:gd name="connsiteY326" fmla="*/ 1810343 h 2456092"/>
                  <a:gd name="connsiteX327" fmla="*/ 502843 w 912053"/>
                  <a:gd name="connsiteY327" fmla="*/ 1625365 h 2456092"/>
                  <a:gd name="connsiteX328" fmla="*/ 481420 w 912053"/>
                  <a:gd name="connsiteY328" fmla="*/ 1364878 h 2456092"/>
                  <a:gd name="connsiteX329" fmla="*/ 478359 w 912053"/>
                  <a:gd name="connsiteY329" fmla="*/ 1362524 h 2456092"/>
                  <a:gd name="connsiteX330" fmla="*/ 475593 w 912053"/>
                  <a:gd name="connsiteY330" fmla="*/ 1365173 h 2456092"/>
                  <a:gd name="connsiteX331" fmla="*/ 459173 w 912053"/>
                  <a:gd name="connsiteY331" fmla="*/ 1521253 h 2456092"/>
                  <a:gd name="connsiteX332" fmla="*/ 421036 w 912053"/>
                  <a:gd name="connsiteY332" fmla="*/ 1702229 h 2456092"/>
                  <a:gd name="connsiteX333" fmla="*/ 395435 w 912053"/>
                  <a:gd name="connsiteY333" fmla="*/ 1823879 h 2456092"/>
                  <a:gd name="connsiteX334" fmla="*/ 384076 w 912053"/>
                  <a:gd name="connsiteY334" fmla="*/ 1911454 h 2456092"/>
                  <a:gd name="connsiteX335" fmla="*/ 366420 w 912053"/>
                  <a:gd name="connsiteY335" fmla="*/ 2075185 h 2456092"/>
                  <a:gd name="connsiteX336" fmla="*/ 361182 w 912053"/>
                  <a:gd name="connsiteY336" fmla="*/ 2131273 h 2456092"/>
                  <a:gd name="connsiteX337" fmla="*/ 366243 w 912053"/>
                  <a:gd name="connsiteY337" fmla="*/ 2244684 h 2456092"/>
                  <a:gd name="connsiteX338" fmla="*/ 410854 w 912053"/>
                  <a:gd name="connsiteY338" fmla="*/ 2335966 h 2456092"/>
                  <a:gd name="connsiteX339" fmla="*/ 427157 w 912053"/>
                  <a:gd name="connsiteY339" fmla="*/ 2368042 h 2456092"/>
                  <a:gd name="connsiteX340" fmla="*/ 440575 w 912053"/>
                  <a:gd name="connsiteY340" fmla="*/ 2389347 h 2456092"/>
                  <a:gd name="connsiteX341" fmla="*/ 451581 w 912053"/>
                  <a:gd name="connsiteY341" fmla="*/ 2407003 h 2456092"/>
                  <a:gd name="connsiteX342" fmla="*/ 452523 w 912053"/>
                  <a:gd name="connsiteY342" fmla="*/ 2439608 h 2456092"/>
                  <a:gd name="connsiteX343" fmla="*/ 444048 w 912053"/>
                  <a:gd name="connsiteY343" fmla="*/ 2445493 h 2456092"/>
                  <a:gd name="connsiteX344" fmla="*/ 419800 w 912053"/>
                  <a:gd name="connsiteY344" fmla="*/ 2440550 h 2456092"/>
                  <a:gd name="connsiteX345" fmla="*/ 415557 w 912053"/>
                  <a:gd name="connsiteY345" fmla="*/ 2440697 h 2456092"/>
                  <a:gd name="connsiteX346" fmla="*/ 414856 w 912053"/>
                  <a:gd name="connsiteY346" fmla="*/ 2441962 h 2456092"/>
                  <a:gd name="connsiteX347" fmla="*/ 403439 w 912053"/>
                  <a:gd name="connsiteY347" fmla="*/ 2449495 h 2456092"/>
                  <a:gd name="connsiteX348" fmla="*/ 391668 w 912053"/>
                  <a:gd name="connsiteY348" fmla="*/ 2442256 h 2456092"/>
                  <a:gd name="connsiteX349" fmla="*/ 388372 w 912053"/>
                  <a:gd name="connsiteY349" fmla="*/ 2441609 h 2456092"/>
                  <a:gd name="connsiteX350" fmla="*/ 386606 w 912053"/>
                  <a:gd name="connsiteY350" fmla="*/ 2444434 h 2456092"/>
                  <a:gd name="connsiteX351" fmla="*/ 384547 w 912053"/>
                  <a:gd name="connsiteY351" fmla="*/ 2449436 h 2456092"/>
                  <a:gd name="connsiteX352" fmla="*/ 375777 w 912053"/>
                  <a:gd name="connsiteY352" fmla="*/ 2449436 h 2456092"/>
                  <a:gd name="connsiteX353" fmla="*/ 367185 w 912053"/>
                  <a:gd name="connsiteY353" fmla="*/ 2437666 h 2456092"/>
                  <a:gd name="connsiteX354" fmla="*/ 364419 w 912053"/>
                  <a:gd name="connsiteY354" fmla="*/ 2435724 h 2456092"/>
                  <a:gd name="connsiteX355" fmla="*/ 364419 w 912053"/>
                  <a:gd name="connsiteY355" fmla="*/ 2435724 h 2456092"/>
                  <a:gd name="connsiteX356" fmla="*/ 361711 w 912053"/>
                  <a:gd name="connsiteY356" fmla="*/ 2437607 h 2456092"/>
                  <a:gd name="connsiteX357" fmla="*/ 352177 w 912053"/>
                  <a:gd name="connsiteY357" fmla="*/ 2442256 h 2456092"/>
                  <a:gd name="connsiteX358" fmla="*/ 344291 w 912053"/>
                  <a:gd name="connsiteY358" fmla="*/ 2436371 h 2456092"/>
                  <a:gd name="connsiteX359" fmla="*/ 340324 w 912053"/>
                  <a:gd name="connsiteY359" fmla="*/ 2435105 h 2456092"/>
                  <a:gd name="connsiteX360" fmla="*/ 339759 w 912053"/>
                  <a:gd name="connsiteY360" fmla="*/ 2435488 h 2456092"/>
                  <a:gd name="connsiteX361" fmla="*/ 323044 w 912053"/>
                  <a:gd name="connsiteY361" fmla="*/ 2438607 h 2456092"/>
                  <a:gd name="connsiteX362" fmla="*/ 314099 w 912053"/>
                  <a:gd name="connsiteY362" fmla="*/ 2430368 h 2456092"/>
                  <a:gd name="connsiteX363" fmla="*/ 297737 w 912053"/>
                  <a:gd name="connsiteY363" fmla="*/ 2416537 h 2456092"/>
                  <a:gd name="connsiteX364" fmla="*/ 272254 w 912053"/>
                  <a:gd name="connsiteY364" fmla="*/ 2353622 h 2456092"/>
                  <a:gd name="connsiteX365" fmla="*/ 264249 w 912053"/>
                  <a:gd name="connsiteY365" fmla="*/ 2325373 h 2456092"/>
                  <a:gd name="connsiteX366" fmla="*/ 257658 w 912053"/>
                  <a:gd name="connsiteY366" fmla="*/ 2297123 h 2456092"/>
                  <a:gd name="connsiteX367" fmla="*/ 259718 w 912053"/>
                  <a:gd name="connsiteY367" fmla="*/ 2264106 h 2456092"/>
                  <a:gd name="connsiteX368" fmla="*/ 263308 w 912053"/>
                  <a:gd name="connsiteY368" fmla="*/ 2197071 h 2456092"/>
                  <a:gd name="connsiteX369" fmla="*/ 233881 w 912053"/>
                  <a:gd name="connsiteY369" fmla="*/ 1977959 h 2456092"/>
                  <a:gd name="connsiteX370" fmla="*/ 233881 w 912053"/>
                  <a:gd name="connsiteY370" fmla="*/ 1743191 h 2456092"/>
                  <a:gd name="connsiteX371" fmla="*/ 240237 w 912053"/>
                  <a:gd name="connsiteY371" fmla="*/ 1711469 h 2456092"/>
                  <a:gd name="connsiteX372" fmla="*/ 251302 w 912053"/>
                  <a:gd name="connsiteY372" fmla="*/ 1616125 h 2456092"/>
                  <a:gd name="connsiteX373" fmla="*/ 243886 w 912053"/>
                  <a:gd name="connsiteY373" fmla="*/ 1501360 h 2456092"/>
                  <a:gd name="connsiteX374" fmla="*/ 231350 w 912053"/>
                  <a:gd name="connsiteY374" fmla="*/ 1303200 h 2456092"/>
                  <a:gd name="connsiteX375" fmla="*/ 235470 w 912053"/>
                  <a:gd name="connsiteY375" fmla="*/ 1042419 h 2456092"/>
                  <a:gd name="connsiteX376" fmla="*/ 247241 w 912053"/>
                  <a:gd name="connsiteY376" fmla="*/ 968204 h 2456092"/>
                  <a:gd name="connsiteX377" fmla="*/ 257658 w 912053"/>
                  <a:gd name="connsiteY377" fmla="*/ 885809 h 2456092"/>
                  <a:gd name="connsiteX378" fmla="*/ 247829 w 912053"/>
                  <a:gd name="connsiteY378" fmla="*/ 760627 h 2456092"/>
                  <a:gd name="connsiteX379" fmla="*/ 267722 w 912053"/>
                  <a:gd name="connsiteY379" fmla="*/ 718899 h 2456092"/>
                  <a:gd name="connsiteX380" fmla="*/ 287909 w 912053"/>
                  <a:gd name="connsiteY380" fmla="*/ 683587 h 2456092"/>
                  <a:gd name="connsiteX381" fmla="*/ 303564 w 912053"/>
                  <a:gd name="connsiteY381" fmla="*/ 645685 h 2456092"/>
                  <a:gd name="connsiteX382" fmla="*/ 308684 w 912053"/>
                  <a:gd name="connsiteY382" fmla="*/ 605017 h 2456092"/>
                  <a:gd name="connsiteX383" fmla="*/ 296913 w 912053"/>
                  <a:gd name="connsiteY383" fmla="*/ 643331 h 2456092"/>
                  <a:gd name="connsiteX384" fmla="*/ 279846 w 912053"/>
                  <a:gd name="connsiteY384" fmla="*/ 679644 h 2456092"/>
                  <a:gd name="connsiteX385" fmla="*/ 261836 w 912053"/>
                  <a:gd name="connsiteY385" fmla="*/ 715250 h 2456092"/>
                  <a:gd name="connsiteX386" fmla="*/ 242179 w 912053"/>
                  <a:gd name="connsiteY386" fmla="*/ 749915 h 2456092"/>
                  <a:gd name="connsiteX387" fmla="*/ 241532 w 912053"/>
                  <a:gd name="connsiteY387" fmla="*/ 750916 h 2456092"/>
                  <a:gd name="connsiteX388" fmla="*/ 190329 w 912053"/>
                  <a:gd name="connsiteY388" fmla="*/ 855558 h 2456092"/>
                  <a:gd name="connsiteX389" fmla="*/ 152015 w 912053"/>
                  <a:gd name="connsiteY389" fmla="*/ 932362 h 2456092"/>
                  <a:gd name="connsiteX390" fmla="*/ 152015 w 912053"/>
                  <a:gd name="connsiteY390" fmla="*/ 933539 h 2456092"/>
                  <a:gd name="connsiteX391" fmla="*/ 157077 w 912053"/>
                  <a:gd name="connsiteY391" fmla="*/ 1045714 h 2456092"/>
                  <a:gd name="connsiteX392" fmla="*/ 160255 w 912053"/>
                  <a:gd name="connsiteY392" fmla="*/ 1149532 h 2456092"/>
                  <a:gd name="connsiteX393" fmla="*/ 163551 w 912053"/>
                  <a:gd name="connsiteY393" fmla="*/ 1228161 h 2456092"/>
                  <a:gd name="connsiteX394" fmla="*/ 186386 w 912053"/>
                  <a:gd name="connsiteY394" fmla="*/ 1281777 h 2456092"/>
                  <a:gd name="connsiteX395" fmla="*/ 205925 w 912053"/>
                  <a:gd name="connsiteY395" fmla="*/ 1334157 h 2456092"/>
                  <a:gd name="connsiteX396" fmla="*/ 210104 w 912053"/>
                  <a:gd name="connsiteY396" fmla="*/ 1379592 h 2456092"/>
                  <a:gd name="connsiteX397" fmla="*/ 212576 w 912053"/>
                  <a:gd name="connsiteY397" fmla="*/ 1405252 h 2456092"/>
                  <a:gd name="connsiteX398" fmla="*/ 209986 w 912053"/>
                  <a:gd name="connsiteY398" fmla="*/ 1411138 h 2456092"/>
                  <a:gd name="connsiteX399" fmla="*/ 201158 w 912053"/>
                  <a:gd name="connsiteY399" fmla="*/ 1409784 h 2456092"/>
                  <a:gd name="connsiteX400" fmla="*/ 183796 w 912053"/>
                  <a:gd name="connsiteY400" fmla="*/ 1369469 h 2456092"/>
                  <a:gd name="connsiteX401" fmla="*/ 182325 w 912053"/>
                  <a:gd name="connsiteY401" fmla="*/ 1361524 h 2456092"/>
                  <a:gd name="connsiteX402" fmla="*/ 175145 w 912053"/>
                  <a:gd name="connsiteY402" fmla="*/ 1342043 h 2456092"/>
                  <a:gd name="connsiteX403" fmla="*/ 170083 w 912053"/>
                  <a:gd name="connsiteY403" fmla="*/ 1343515 h 2456092"/>
                  <a:gd name="connsiteX404" fmla="*/ 164198 w 912053"/>
                  <a:gd name="connsiteY404" fmla="*/ 1382064 h 2456092"/>
                  <a:gd name="connsiteX405" fmla="*/ 164198 w 912053"/>
                  <a:gd name="connsiteY405" fmla="*/ 1393835 h 2456092"/>
                  <a:gd name="connsiteX406" fmla="*/ 163433 w 912053"/>
                  <a:gd name="connsiteY406" fmla="*/ 1465989 h 2456092"/>
                  <a:gd name="connsiteX407" fmla="*/ 145777 w 912053"/>
                  <a:gd name="connsiteY407" fmla="*/ 1496240 h 2456092"/>
                  <a:gd name="connsiteX408" fmla="*/ 144188 w 912053"/>
                  <a:gd name="connsiteY408" fmla="*/ 1497123 h 2456092"/>
                  <a:gd name="connsiteX409" fmla="*/ 142834 w 912053"/>
                  <a:gd name="connsiteY409" fmla="*/ 1493651 h 2456092"/>
                  <a:gd name="connsiteX410" fmla="*/ 141598 w 912053"/>
                  <a:gd name="connsiteY410" fmla="*/ 1486882 h 2456092"/>
                  <a:gd name="connsiteX411" fmla="*/ 140244 w 912053"/>
                  <a:gd name="connsiteY411" fmla="*/ 1473111 h 2456092"/>
                  <a:gd name="connsiteX412" fmla="*/ 138891 w 912053"/>
                  <a:gd name="connsiteY412" fmla="*/ 1445390 h 2456092"/>
                  <a:gd name="connsiteX413" fmla="*/ 137773 w 912053"/>
                  <a:gd name="connsiteY413" fmla="*/ 1417553 h 2456092"/>
                  <a:gd name="connsiteX414" fmla="*/ 136301 w 912053"/>
                  <a:gd name="connsiteY414" fmla="*/ 1389715 h 2456092"/>
                  <a:gd name="connsiteX415" fmla="*/ 134830 w 912053"/>
                  <a:gd name="connsiteY415" fmla="*/ 1417612 h 2456092"/>
                  <a:gd name="connsiteX416" fmla="*/ 134830 w 912053"/>
                  <a:gd name="connsiteY416" fmla="*/ 1445508 h 2456092"/>
                  <a:gd name="connsiteX417" fmla="*/ 137125 w 912053"/>
                  <a:gd name="connsiteY417" fmla="*/ 1473405 h 2456092"/>
                  <a:gd name="connsiteX418" fmla="*/ 139538 w 912053"/>
                  <a:gd name="connsiteY418" fmla="*/ 1487236 h 2456092"/>
                  <a:gd name="connsiteX419" fmla="*/ 141657 w 912053"/>
                  <a:gd name="connsiteY419" fmla="*/ 1493945 h 2456092"/>
                  <a:gd name="connsiteX420" fmla="*/ 143658 w 912053"/>
                  <a:gd name="connsiteY420" fmla="*/ 1497594 h 2456092"/>
                  <a:gd name="connsiteX421" fmla="*/ 143128 w 912053"/>
                  <a:gd name="connsiteY421" fmla="*/ 1499006 h 2456092"/>
                  <a:gd name="connsiteX422" fmla="*/ 128121 w 912053"/>
                  <a:gd name="connsiteY422" fmla="*/ 1516662 h 2456092"/>
                  <a:gd name="connsiteX423" fmla="*/ 120940 w 912053"/>
                  <a:gd name="connsiteY423" fmla="*/ 1496299 h 2456092"/>
                  <a:gd name="connsiteX424" fmla="*/ 118292 w 912053"/>
                  <a:gd name="connsiteY424" fmla="*/ 1493651 h 2456092"/>
                  <a:gd name="connsiteX425" fmla="*/ 117939 w 912053"/>
                  <a:gd name="connsiteY425" fmla="*/ 1493651 h 2456092"/>
                  <a:gd name="connsiteX426" fmla="*/ 115408 w 912053"/>
                  <a:gd name="connsiteY426" fmla="*/ 1441330 h 2456092"/>
                  <a:gd name="connsiteX427" fmla="*/ 113113 w 912053"/>
                  <a:gd name="connsiteY427" fmla="*/ 1413845 h 2456092"/>
                  <a:gd name="connsiteX428" fmla="*/ 109464 w 912053"/>
                  <a:gd name="connsiteY428" fmla="*/ 1386419 h 2456092"/>
                  <a:gd name="connsiteX429" fmla="*/ 109876 w 912053"/>
                  <a:gd name="connsiteY429" fmla="*/ 1414080 h 2456092"/>
                  <a:gd name="connsiteX430" fmla="*/ 111818 w 912053"/>
                  <a:gd name="connsiteY430" fmla="*/ 1441624 h 2456092"/>
                  <a:gd name="connsiteX431" fmla="*/ 117703 w 912053"/>
                  <a:gd name="connsiteY431" fmla="*/ 1493651 h 2456092"/>
                  <a:gd name="connsiteX432" fmla="*/ 115290 w 912053"/>
                  <a:gd name="connsiteY432" fmla="*/ 1495769 h 2456092"/>
                  <a:gd name="connsiteX433" fmla="*/ 112642 w 912053"/>
                  <a:gd name="connsiteY433" fmla="*/ 1497712 h 2456092"/>
                  <a:gd name="connsiteX434" fmla="*/ 103402 w 912053"/>
                  <a:gd name="connsiteY434" fmla="*/ 1498418 h 2456092"/>
                  <a:gd name="connsiteX435" fmla="*/ 96163 w 912053"/>
                  <a:gd name="connsiteY435" fmla="*/ 1453983 h 2456092"/>
                  <a:gd name="connsiteX436" fmla="*/ 93397 w 912053"/>
                  <a:gd name="connsiteY436" fmla="*/ 1451276 h 2456092"/>
                  <a:gd name="connsiteX437" fmla="*/ 94162 w 912053"/>
                  <a:gd name="connsiteY437" fmla="*/ 1412609 h 2456092"/>
                  <a:gd name="connsiteX438" fmla="*/ 91278 w 912053"/>
                  <a:gd name="connsiteY438" fmla="*/ 1371117 h 2456092"/>
                  <a:gd name="connsiteX439" fmla="*/ 90336 w 912053"/>
                  <a:gd name="connsiteY439" fmla="*/ 1412727 h 2456092"/>
                  <a:gd name="connsiteX440" fmla="*/ 92926 w 912053"/>
                  <a:gd name="connsiteY440" fmla="*/ 1451335 h 2456092"/>
                  <a:gd name="connsiteX441" fmla="*/ 90336 w 912053"/>
                  <a:gd name="connsiteY441" fmla="*/ 1453865 h 2456092"/>
                  <a:gd name="connsiteX442" fmla="*/ 80272 w 912053"/>
                  <a:gd name="connsiteY442" fmla="*/ 1470168 h 2456092"/>
                  <a:gd name="connsiteX443" fmla="*/ 77977 w 912053"/>
                  <a:gd name="connsiteY443" fmla="*/ 1467166 h 2456092"/>
                  <a:gd name="connsiteX444" fmla="*/ 70856 w 912053"/>
                  <a:gd name="connsiteY444" fmla="*/ 1415140 h 2456092"/>
                  <a:gd name="connsiteX445" fmla="*/ 66618 w 912053"/>
                  <a:gd name="connsiteY445" fmla="*/ 1376120 h 2456092"/>
                  <a:gd name="connsiteX446" fmla="*/ 66265 w 912053"/>
                  <a:gd name="connsiteY446" fmla="*/ 1305848 h 2456092"/>
                  <a:gd name="connsiteX447" fmla="*/ 68266 w 912053"/>
                  <a:gd name="connsiteY447" fmla="*/ 1288192 h 2456092"/>
                  <a:gd name="connsiteX448" fmla="*/ 64205 w 912053"/>
                  <a:gd name="connsiteY448" fmla="*/ 1225925 h 2456092"/>
                  <a:gd name="connsiteX449" fmla="*/ 59262 w 912053"/>
                  <a:gd name="connsiteY449" fmla="*/ 1196498 h 2456092"/>
                  <a:gd name="connsiteX450" fmla="*/ 44430 w 912053"/>
                  <a:gd name="connsiteY450" fmla="*/ 1125520 h 2456092"/>
                  <a:gd name="connsiteX451" fmla="*/ 18005 w 912053"/>
                  <a:gd name="connsiteY451" fmla="*/ 994100 h 2456092"/>
                  <a:gd name="connsiteX452" fmla="*/ 10707 w 912053"/>
                  <a:gd name="connsiteY452" fmla="*/ 951843 h 2456092"/>
                  <a:gd name="connsiteX453" fmla="*/ 14886 w 912053"/>
                  <a:gd name="connsiteY453" fmla="*/ 873861 h 2456092"/>
                  <a:gd name="connsiteX454" fmla="*/ 75976 w 912053"/>
                  <a:gd name="connsiteY454" fmla="*/ 717428 h 2456092"/>
                  <a:gd name="connsiteX455" fmla="*/ 104520 w 912053"/>
                  <a:gd name="connsiteY455" fmla="*/ 658162 h 2456092"/>
                  <a:gd name="connsiteX456" fmla="*/ 127414 w 912053"/>
                  <a:gd name="connsiteY456" fmla="*/ 609196 h 2456092"/>
                  <a:gd name="connsiteX457" fmla="*/ 141127 w 912053"/>
                  <a:gd name="connsiteY457" fmla="*/ 562878 h 2456092"/>
                  <a:gd name="connsiteX458" fmla="*/ 182972 w 912053"/>
                  <a:gd name="connsiteY458" fmla="*/ 475009 h 2456092"/>
                  <a:gd name="connsiteX459" fmla="*/ 264367 w 912053"/>
                  <a:gd name="connsiteY459" fmla="*/ 422041 h 2456092"/>
                  <a:gd name="connsiteX460" fmla="*/ 295030 w 912053"/>
                  <a:gd name="connsiteY460" fmla="*/ 411329 h 2456092"/>
                  <a:gd name="connsiteX461" fmla="*/ 386548 w 912053"/>
                  <a:gd name="connsiteY461" fmla="*/ 353241 h 2456092"/>
                  <a:gd name="connsiteX462" fmla="*/ 387195 w 912053"/>
                  <a:gd name="connsiteY462" fmla="*/ 350945 h 2456092"/>
                  <a:gd name="connsiteX463" fmla="*/ 389549 w 912053"/>
                  <a:gd name="connsiteY463" fmla="*/ 312690 h 2456092"/>
                  <a:gd name="connsiteX464" fmla="*/ 389549 w 912053"/>
                  <a:gd name="connsiteY464" fmla="*/ 304863 h 2456092"/>
                  <a:gd name="connsiteX465" fmla="*/ 388254 w 912053"/>
                  <a:gd name="connsiteY465" fmla="*/ 302567 h 2456092"/>
                  <a:gd name="connsiteX466" fmla="*/ 318336 w 912053"/>
                  <a:gd name="connsiteY466" fmla="*/ 112175 h 2456092"/>
                  <a:gd name="connsiteX467" fmla="*/ 440105 w 912053"/>
                  <a:gd name="connsiteY467" fmla="*/ 7769 h 2456092"/>
                  <a:gd name="connsiteX468" fmla="*/ 464293 w 912053"/>
                  <a:gd name="connsiteY468" fmla="*/ 5827 h 2456092"/>
                  <a:gd name="connsiteX469" fmla="*/ 586180 w 912053"/>
                  <a:gd name="connsiteY469" fmla="*/ 67270 h 2456092"/>
                  <a:gd name="connsiteX470" fmla="*/ 602070 w 912053"/>
                  <a:gd name="connsiteY470" fmla="*/ 154903 h 2456092"/>
                  <a:gd name="connsiteX471" fmla="*/ 605366 w 912053"/>
                  <a:gd name="connsiteY471" fmla="*/ 186449 h 2456092"/>
                  <a:gd name="connsiteX472" fmla="*/ 610898 w 912053"/>
                  <a:gd name="connsiteY472" fmla="*/ 229648 h 2456092"/>
                  <a:gd name="connsiteX473" fmla="*/ 588887 w 912053"/>
                  <a:gd name="connsiteY473" fmla="*/ 327109 h 2456092"/>
                  <a:gd name="connsiteX474" fmla="*/ 549749 w 912053"/>
                  <a:gd name="connsiteY474" fmla="*/ 346649 h 2456092"/>
                  <a:gd name="connsiteX475" fmla="*/ 543864 w 912053"/>
                  <a:gd name="connsiteY475" fmla="*/ 347414 h 2456092"/>
                  <a:gd name="connsiteX476" fmla="*/ 541392 w 912053"/>
                  <a:gd name="connsiteY476" fmla="*/ 350298 h 2456092"/>
                  <a:gd name="connsiteX477" fmla="*/ 541392 w 912053"/>
                  <a:gd name="connsiteY477" fmla="*/ 353005 h 2456092"/>
                  <a:gd name="connsiteX478" fmla="*/ 564933 w 912053"/>
                  <a:gd name="connsiteY478" fmla="*/ 387376 h 2456092"/>
                  <a:gd name="connsiteX479" fmla="*/ 593066 w 912053"/>
                  <a:gd name="connsiteY479" fmla="*/ 393261 h 2456092"/>
                  <a:gd name="connsiteX480" fmla="*/ 607190 w 912053"/>
                  <a:gd name="connsiteY480" fmla="*/ 395733 h 2456092"/>
                  <a:gd name="connsiteX481" fmla="*/ 688821 w 912053"/>
                  <a:gd name="connsiteY481" fmla="*/ 441580 h 2456092"/>
                  <a:gd name="connsiteX482" fmla="*/ 736904 w 912053"/>
                  <a:gd name="connsiteY482" fmla="*/ 551284 h 2456092"/>
                  <a:gd name="connsiteX483" fmla="*/ 736904 w 912053"/>
                  <a:gd name="connsiteY483" fmla="*/ 556286 h 2456092"/>
                  <a:gd name="connsiteX484" fmla="*/ 763153 w 912053"/>
                  <a:gd name="connsiteY484" fmla="*/ 685117 h 2456092"/>
                  <a:gd name="connsiteX485" fmla="*/ 783105 w 912053"/>
                  <a:gd name="connsiteY485" fmla="*/ 809946 h 2456092"/>
                  <a:gd name="connsiteX486" fmla="*/ 787107 w 912053"/>
                  <a:gd name="connsiteY486" fmla="*/ 830839 h 2456092"/>
                  <a:gd name="connsiteX487" fmla="*/ 815886 w 912053"/>
                  <a:gd name="connsiteY487" fmla="*/ 897697 h 2456092"/>
                  <a:gd name="connsiteX488" fmla="*/ 841723 w 912053"/>
                  <a:gd name="connsiteY488" fmla="*/ 995748 h 2456092"/>
                  <a:gd name="connsiteX489" fmla="*/ 871150 w 912053"/>
                  <a:gd name="connsiteY489" fmla="*/ 1139998 h 2456092"/>
                  <a:gd name="connsiteX490" fmla="*/ 880625 w 912053"/>
                  <a:gd name="connsiteY490" fmla="*/ 1169425 h 2456092"/>
                  <a:gd name="connsiteX491" fmla="*/ 906109 w 912053"/>
                  <a:gd name="connsiteY491" fmla="*/ 1265004 h 2456092"/>
                  <a:gd name="connsiteX492" fmla="*/ 890748 w 912053"/>
                  <a:gd name="connsiteY492" fmla="*/ 1345692 h 245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</a:cxnLst>
                <a:rect l="l" t="t" r="r" b="b"/>
                <a:pathLst>
                  <a:path w="912053" h="2456092">
                    <a:moveTo>
                      <a:pt x="886334" y="1167424"/>
                    </a:moveTo>
                    <a:cubicBezTo>
                      <a:pt x="882509" y="1155948"/>
                      <a:pt x="879213" y="1146060"/>
                      <a:pt x="876859" y="1138350"/>
                    </a:cubicBezTo>
                    <a:cubicBezTo>
                      <a:pt x="864087" y="1091214"/>
                      <a:pt x="854259" y="1043337"/>
                      <a:pt x="847432" y="994982"/>
                    </a:cubicBezTo>
                    <a:cubicBezTo>
                      <a:pt x="840369" y="944368"/>
                      <a:pt x="833189" y="917236"/>
                      <a:pt x="820889" y="894931"/>
                    </a:cubicBezTo>
                    <a:cubicBezTo>
                      <a:pt x="808117" y="871389"/>
                      <a:pt x="797347" y="850673"/>
                      <a:pt x="792756" y="829721"/>
                    </a:cubicBezTo>
                    <a:cubicBezTo>
                      <a:pt x="791815" y="825366"/>
                      <a:pt x="790461" y="817950"/>
                      <a:pt x="788754" y="808946"/>
                    </a:cubicBezTo>
                    <a:cubicBezTo>
                      <a:pt x="782045" y="772692"/>
                      <a:pt x="778102" y="711542"/>
                      <a:pt x="770274" y="684529"/>
                    </a:cubicBezTo>
                    <a:cubicBezTo>
                      <a:pt x="761682" y="654631"/>
                      <a:pt x="743790" y="585948"/>
                      <a:pt x="742672" y="556110"/>
                    </a:cubicBezTo>
                    <a:lnTo>
                      <a:pt x="742672" y="551107"/>
                    </a:lnTo>
                    <a:cubicBezTo>
                      <a:pt x="741613" y="521680"/>
                      <a:pt x="726487" y="478069"/>
                      <a:pt x="693235" y="437931"/>
                    </a:cubicBezTo>
                    <a:cubicBezTo>
                      <a:pt x="664279" y="402619"/>
                      <a:pt x="637559" y="395498"/>
                      <a:pt x="608191" y="390024"/>
                    </a:cubicBezTo>
                    <a:cubicBezTo>
                      <a:pt x="603130" y="389024"/>
                      <a:pt x="598421" y="388259"/>
                      <a:pt x="593890" y="387552"/>
                    </a:cubicBezTo>
                    <a:cubicBezTo>
                      <a:pt x="584661" y="386228"/>
                      <a:pt x="575533" y="384262"/>
                      <a:pt x="566581" y="381667"/>
                    </a:cubicBezTo>
                    <a:cubicBezTo>
                      <a:pt x="546807" y="375782"/>
                      <a:pt x="546924" y="365011"/>
                      <a:pt x="547042" y="352946"/>
                    </a:cubicBezTo>
                    <a:lnTo>
                      <a:pt x="547042" y="352946"/>
                    </a:lnTo>
                    <a:lnTo>
                      <a:pt x="550279" y="352593"/>
                    </a:lnTo>
                    <a:cubicBezTo>
                      <a:pt x="564168" y="351004"/>
                      <a:pt x="585179" y="348591"/>
                      <a:pt x="594125" y="329699"/>
                    </a:cubicBezTo>
                    <a:cubicBezTo>
                      <a:pt x="599598" y="317928"/>
                      <a:pt x="612841" y="285029"/>
                      <a:pt x="616666" y="230118"/>
                    </a:cubicBezTo>
                    <a:cubicBezTo>
                      <a:pt x="618667" y="201045"/>
                      <a:pt x="614194" y="191569"/>
                      <a:pt x="610781" y="183977"/>
                    </a:cubicBezTo>
                    <a:cubicBezTo>
                      <a:pt x="607720" y="177562"/>
                      <a:pt x="605307" y="172206"/>
                      <a:pt x="608015" y="155904"/>
                    </a:cubicBezTo>
                    <a:cubicBezTo>
                      <a:pt x="614312" y="117119"/>
                      <a:pt x="612782" y="98404"/>
                      <a:pt x="591300" y="64151"/>
                    </a:cubicBezTo>
                    <a:cubicBezTo>
                      <a:pt x="565758" y="23365"/>
                      <a:pt x="519498" y="0"/>
                      <a:pt x="464411" y="0"/>
                    </a:cubicBezTo>
                    <a:cubicBezTo>
                      <a:pt x="455995" y="7"/>
                      <a:pt x="447591" y="676"/>
                      <a:pt x="439281" y="2001"/>
                    </a:cubicBezTo>
                    <a:cubicBezTo>
                      <a:pt x="375483" y="12065"/>
                      <a:pt x="328165" y="52674"/>
                      <a:pt x="312745" y="110704"/>
                    </a:cubicBezTo>
                    <a:cubicBezTo>
                      <a:pt x="304270" y="142603"/>
                      <a:pt x="299267" y="246597"/>
                      <a:pt x="383840" y="306628"/>
                    </a:cubicBezTo>
                    <a:lnTo>
                      <a:pt x="383840" y="312985"/>
                    </a:lnTo>
                    <a:cubicBezTo>
                      <a:pt x="384959" y="337997"/>
                      <a:pt x="384959" y="337997"/>
                      <a:pt x="381722" y="349415"/>
                    </a:cubicBezTo>
                    <a:lnTo>
                      <a:pt x="381074" y="351710"/>
                    </a:lnTo>
                    <a:cubicBezTo>
                      <a:pt x="377543" y="364305"/>
                      <a:pt x="342937" y="385551"/>
                      <a:pt x="292793" y="405915"/>
                    </a:cubicBezTo>
                    <a:cubicBezTo>
                      <a:pt x="281611" y="410505"/>
                      <a:pt x="271959" y="413566"/>
                      <a:pt x="262602" y="416508"/>
                    </a:cubicBezTo>
                    <a:cubicBezTo>
                      <a:pt x="234646" y="425395"/>
                      <a:pt x="212517" y="432399"/>
                      <a:pt x="178558" y="470948"/>
                    </a:cubicBezTo>
                    <a:cubicBezTo>
                      <a:pt x="151309" y="501964"/>
                      <a:pt x="144305" y="528095"/>
                      <a:pt x="135418" y="561230"/>
                    </a:cubicBezTo>
                    <a:cubicBezTo>
                      <a:pt x="131828" y="574649"/>
                      <a:pt x="127767" y="589892"/>
                      <a:pt x="121823" y="607136"/>
                    </a:cubicBezTo>
                    <a:cubicBezTo>
                      <a:pt x="115332" y="623644"/>
                      <a:pt x="107804" y="639723"/>
                      <a:pt x="99282" y="655278"/>
                    </a:cubicBezTo>
                    <a:cubicBezTo>
                      <a:pt x="90042" y="673346"/>
                      <a:pt x="79507" y="693769"/>
                      <a:pt x="70562" y="714956"/>
                    </a:cubicBezTo>
                    <a:cubicBezTo>
                      <a:pt x="45431" y="774163"/>
                      <a:pt x="18652" y="843905"/>
                      <a:pt x="9354" y="871801"/>
                    </a:cubicBezTo>
                    <a:cubicBezTo>
                      <a:pt x="-3123" y="909232"/>
                      <a:pt x="-1534" y="917590"/>
                      <a:pt x="4940" y="952725"/>
                    </a:cubicBezTo>
                    <a:cubicBezTo>
                      <a:pt x="6941" y="963554"/>
                      <a:pt x="9412" y="977032"/>
                      <a:pt x="12179" y="994806"/>
                    </a:cubicBezTo>
                    <a:cubicBezTo>
                      <a:pt x="19771" y="1044243"/>
                      <a:pt x="29835" y="1088030"/>
                      <a:pt x="38663" y="1126638"/>
                    </a:cubicBezTo>
                    <a:cubicBezTo>
                      <a:pt x="44960" y="1154182"/>
                      <a:pt x="50434" y="1177900"/>
                      <a:pt x="53435" y="1197263"/>
                    </a:cubicBezTo>
                    <a:cubicBezTo>
                      <a:pt x="55260" y="1209034"/>
                      <a:pt x="56966" y="1218803"/>
                      <a:pt x="58438" y="1226984"/>
                    </a:cubicBezTo>
                    <a:cubicBezTo>
                      <a:pt x="63075" y="1246877"/>
                      <a:pt x="64405" y="1267399"/>
                      <a:pt x="62381" y="1287721"/>
                    </a:cubicBezTo>
                    <a:cubicBezTo>
                      <a:pt x="61792" y="1294430"/>
                      <a:pt x="61086" y="1300081"/>
                      <a:pt x="60380" y="1305377"/>
                    </a:cubicBezTo>
                    <a:cubicBezTo>
                      <a:pt x="57066" y="1329166"/>
                      <a:pt x="57208" y="1353314"/>
                      <a:pt x="60792" y="1377061"/>
                    </a:cubicBezTo>
                    <a:cubicBezTo>
                      <a:pt x="62616" y="1393011"/>
                      <a:pt x="63911" y="1405488"/>
                      <a:pt x="64970" y="1416022"/>
                    </a:cubicBezTo>
                    <a:cubicBezTo>
                      <a:pt x="66389" y="1433667"/>
                      <a:pt x="68802" y="1451211"/>
                      <a:pt x="72209" y="1468579"/>
                    </a:cubicBezTo>
                    <a:cubicBezTo>
                      <a:pt x="72492" y="1472946"/>
                      <a:pt x="76135" y="1476330"/>
                      <a:pt x="80508" y="1476289"/>
                    </a:cubicBezTo>
                    <a:cubicBezTo>
                      <a:pt x="85210" y="1475565"/>
                      <a:pt x="89283" y="1472634"/>
                      <a:pt x="91455" y="1468402"/>
                    </a:cubicBezTo>
                    <a:cubicBezTo>
                      <a:pt x="94044" y="1495181"/>
                      <a:pt x="96693" y="1501714"/>
                      <a:pt x="100577" y="1503715"/>
                    </a:cubicBezTo>
                    <a:cubicBezTo>
                      <a:pt x="105238" y="1505445"/>
                      <a:pt x="110394" y="1505274"/>
                      <a:pt x="114937" y="1503244"/>
                    </a:cubicBezTo>
                    <a:lnTo>
                      <a:pt x="115879" y="1502832"/>
                    </a:lnTo>
                    <a:cubicBezTo>
                      <a:pt x="117527" y="1516074"/>
                      <a:pt x="119528" y="1523019"/>
                      <a:pt x="128591" y="1522607"/>
                    </a:cubicBezTo>
                    <a:cubicBezTo>
                      <a:pt x="139226" y="1520924"/>
                      <a:pt x="147489" y="1512449"/>
                      <a:pt x="148896" y="1501772"/>
                    </a:cubicBezTo>
                    <a:cubicBezTo>
                      <a:pt x="156900" y="1500007"/>
                      <a:pt x="168318" y="1495534"/>
                      <a:pt x="169142" y="1466460"/>
                    </a:cubicBezTo>
                    <a:cubicBezTo>
                      <a:pt x="169966" y="1437386"/>
                      <a:pt x="169966" y="1413492"/>
                      <a:pt x="169907" y="1394129"/>
                    </a:cubicBezTo>
                    <a:lnTo>
                      <a:pt x="169907" y="1382358"/>
                    </a:lnTo>
                    <a:cubicBezTo>
                      <a:pt x="169907" y="1358817"/>
                      <a:pt x="169907" y="1352578"/>
                      <a:pt x="173144" y="1348870"/>
                    </a:cubicBezTo>
                    <a:cubicBezTo>
                      <a:pt x="174533" y="1353449"/>
                      <a:pt x="175557" y="1358134"/>
                      <a:pt x="176204" y="1362877"/>
                    </a:cubicBezTo>
                    <a:cubicBezTo>
                      <a:pt x="176616" y="1365408"/>
                      <a:pt x="177087" y="1368116"/>
                      <a:pt x="177617" y="1370882"/>
                    </a:cubicBezTo>
                    <a:cubicBezTo>
                      <a:pt x="181913" y="1393423"/>
                      <a:pt x="184973" y="1406547"/>
                      <a:pt x="197509" y="1414963"/>
                    </a:cubicBezTo>
                    <a:cubicBezTo>
                      <a:pt x="201800" y="1418853"/>
                      <a:pt x="208168" y="1419383"/>
                      <a:pt x="213047" y="1416258"/>
                    </a:cubicBezTo>
                    <a:cubicBezTo>
                      <a:pt x="216907" y="1413474"/>
                      <a:pt x="218797" y="1408689"/>
                      <a:pt x="217873" y="1404016"/>
                    </a:cubicBezTo>
                    <a:cubicBezTo>
                      <a:pt x="217402" y="1402074"/>
                      <a:pt x="216519" y="1390539"/>
                      <a:pt x="215636" y="1379357"/>
                    </a:cubicBezTo>
                    <a:cubicBezTo>
                      <a:pt x="214459" y="1363996"/>
                      <a:pt x="212988" y="1344868"/>
                      <a:pt x="211399" y="1333509"/>
                    </a:cubicBezTo>
                    <a:cubicBezTo>
                      <a:pt x="208827" y="1314017"/>
                      <a:pt x="201864" y="1295360"/>
                      <a:pt x="191035" y="1278952"/>
                    </a:cubicBezTo>
                    <a:cubicBezTo>
                      <a:pt x="180118" y="1263432"/>
                      <a:pt x="172596" y="1245788"/>
                      <a:pt x="168965" y="1227161"/>
                    </a:cubicBezTo>
                    <a:cubicBezTo>
                      <a:pt x="167317" y="1219686"/>
                      <a:pt x="166611" y="1187258"/>
                      <a:pt x="165787" y="1149650"/>
                    </a:cubicBezTo>
                    <a:cubicBezTo>
                      <a:pt x="165022" y="1116986"/>
                      <a:pt x="164198" y="1079908"/>
                      <a:pt x="162609" y="1045714"/>
                    </a:cubicBezTo>
                    <a:cubicBezTo>
                      <a:pt x="160137" y="993158"/>
                      <a:pt x="157842" y="940425"/>
                      <a:pt x="157547" y="933892"/>
                    </a:cubicBezTo>
                    <a:cubicBezTo>
                      <a:pt x="168494" y="907943"/>
                      <a:pt x="181095" y="882719"/>
                      <a:pt x="195273" y="858383"/>
                    </a:cubicBezTo>
                    <a:cubicBezTo>
                      <a:pt x="212776" y="828132"/>
                      <a:pt x="228496" y="796886"/>
                      <a:pt x="242356" y="764805"/>
                    </a:cubicBezTo>
                    <a:cubicBezTo>
                      <a:pt x="244298" y="790053"/>
                      <a:pt x="248830" y="847848"/>
                      <a:pt x="251890" y="886044"/>
                    </a:cubicBezTo>
                    <a:cubicBezTo>
                      <a:pt x="253303" y="903170"/>
                      <a:pt x="247594" y="934128"/>
                      <a:pt x="241591" y="966968"/>
                    </a:cubicBezTo>
                    <a:cubicBezTo>
                      <a:pt x="237000" y="991687"/>
                      <a:pt x="232292" y="1017288"/>
                      <a:pt x="229820" y="1041595"/>
                    </a:cubicBezTo>
                    <a:cubicBezTo>
                      <a:pt x="223935" y="1093916"/>
                      <a:pt x="219285" y="1161892"/>
                      <a:pt x="225641" y="1303259"/>
                    </a:cubicBezTo>
                    <a:cubicBezTo>
                      <a:pt x="228349" y="1364113"/>
                      <a:pt x="233822" y="1440388"/>
                      <a:pt x="238236" y="1501596"/>
                    </a:cubicBezTo>
                    <a:cubicBezTo>
                      <a:pt x="241826" y="1551445"/>
                      <a:pt x="244886" y="1594526"/>
                      <a:pt x="245593" y="1616184"/>
                    </a:cubicBezTo>
                    <a:cubicBezTo>
                      <a:pt x="246829" y="1652379"/>
                      <a:pt x="240884" y="1680453"/>
                      <a:pt x="234646" y="1710350"/>
                    </a:cubicBezTo>
                    <a:cubicBezTo>
                      <a:pt x="232468" y="1720473"/>
                      <a:pt x="230291" y="1730949"/>
                      <a:pt x="228231" y="1742190"/>
                    </a:cubicBezTo>
                    <a:cubicBezTo>
                      <a:pt x="213688" y="1820466"/>
                      <a:pt x="213688" y="1900742"/>
                      <a:pt x="228231" y="1979018"/>
                    </a:cubicBezTo>
                    <a:cubicBezTo>
                      <a:pt x="246240" y="2081247"/>
                      <a:pt x="257658" y="2153402"/>
                      <a:pt x="257658" y="2197130"/>
                    </a:cubicBezTo>
                    <a:cubicBezTo>
                      <a:pt x="257658" y="2223673"/>
                      <a:pt x="255716" y="2245861"/>
                      <a:pt x="254127" y="2263635"/>
                    </a:cubicBezTo>
                    <a:cubicBezTo>
                      <a:pt x="252949" y="2276524"/>
                      <a:pt x="252008" y="2287588"/>
                      <a:pt x="252008" y="2297182"/>
                    </a:cubicBezTo>
                    <a:cubicBezTo>
                      <a:pt x="251990" y="2307628"/>
                      <a:pt x="254132" y="2317969"/>
                      <a:pt x="258305" y="2327550"/>
                    </a:cubicBezTo>
                    <a:cubicBezTo>
                      <a:pt x="262084" y="2336102"/>
                      <a:pt x="264661" y="2345130"/>
                      <a:pt x="265956" y="2354388"/>
                    </a:cubicBezTo>
                    <a:cubicBezTo>
                      <a:pt x="269428" y="2381166"/>
                      <a:pt x="280199" y="2412888"/>
                      <a:pt x="294147" y="2421540"/>
                    </a:cubicBezTo>
                    <a:cubicBezTo>
                      <a:pt x="299797" y="2425118"/>
                      <a:pt x="304923" y="2429456"/>
                      <a:pt x="309390" y="2434429"/>
                    </a:cubicBezTo>
                    <a:cubicBezTo>
                      <a:pt x="312333" y="2437719"/>
                      <a:pt x="315582" y="2440714"/>
                      <a:pt x="319101" y="2443374"/>
                    </a:cubicBezTo>
                    <a:cubicBezTo>
                      <a:pt x="325863" y="2447371"/>
                      <a:pt x="334397" y="2446759"/>
                      <a:pt x="340524" y="2441844"/>
                    </a:cubicBezTo>
                    <a:cubicBezTo>
                      <a:pt x="343161" y="2445134"/>
                      <a:pt x="346992" y="2447247"/>
                      <a:pt x="351176" y="2447730"/>
                    </a:cubicBezTo>
                    <a:cubicBezTo>
                      <a:pt x="355543" y="2448318"/>
                      <a:pt x="359957" y="2447012"/>
                      <a:pt x="363300" y="2444140"/>
                    </a:cubicBezTo>
                    <a:cubicBezTo>
                      <a:pt x="365231" y="2448972"/>
                      <a:pt x="368968" y="2452856"/>
                      <a:pt x="373717" y="2454969"/>
                    </a:cubicBezTo>
                    <a:cubicBezTo>
                      <a:pt x="375895" y="2455646"/>
                      <a:pt x="378149" y="2456022"/>
                      <a:pt x="380427" y="2456087"/>
                    </a:cubicBezTo>
                    <a:cubicBezTo>
                      <a:pt x="383069" y="2456169"/>
                      <a:pt x="385659" y="2455363"/>
                      <a:pt x="387783" y="2453792"/>
                    </a:cubicBezTo>
                    <a:cubicBezTo>
                      <a:pt x="389167" y="2452656"/>
                      <a:pt x="390255" y="2451202"/>
                      <a:pt x="390962" y="2449554"/>
                    </a:cubicBezTo>
                    <a:cubicBezTo>
                      <a:pt x="394352" y="2452367"/>
                      <a:pt x="398401" y="2454274"/>
                      <a:pt x="402732" y="2455086"/>
                    </a:cubicBezTo>
                    <a:cubicBezTo>
                      <a:pt x="409342" y="2456210"/>
                      <a:pt x="415922" y="2452956"/>
                      <a:pt x="419035" y="2447023"/>
                    </a:cubicBezTo>
                    <a:cubicBezTo>
                      <a:pt x="426927" y="2451549"/>
                      <a:pt x="436226" y="2452956"/>
                      <a:pt x="445107" y="2450967"/>
                    </a:cubicBezTo>
                    <a:cubicBezTo>
                      <a:pt x="450380" y="2450125"/>
                      <a:pt x="454989" y="2446947"/>
                      <a:pt x="457643" y="2442315"/>
                    </a:cubicBezTo>
                    <a:cubicBezTo>
                      <a:pt x="463528" y="2432251"/>
                      <a:pt x="460998" y="2415831"/>
                      <a:pt x="457113" y="2404825"/>
                    </a:cubicBezTo>
                    <a:cubicBezTo>
                      <a:pt x="454247" y="2397822"/>
                      <a:pt x="450275" y="2391324"/>
                      <a:pt x="445343" y="2385580"/>
                    </a:cubicBezTo>
                    <a:cubicBezTo>
                      <a:pt x="440216" y="2379565"/>
                      <a:pt x="435973" y="2372844"/>
                      <a:pt x="432748" y="2365629"/>
                    </a:cubicBezTo>
                    <a:cubicBezTo>
                      <a:pt x="430335" y="2359743"/>
                      <a:pt x="424096" y="2347972"/>
                      <a:pt x="416151" y="2333024"/>
                    </a:cubicBezTo>
                    <a:cubicBezTo>
                      <a:pt x="399837" y="2303561"/>
                      <a:pt x="385023" y="2273293"/>
                      <a:pt x="371775" y="2242330"/>
                    </a:cubicBezTo>
                    <a:cubicBezTo>
                      <a:pt x="357709" y="2207018"/>
                      <a:pt x="362300" y="2170646"/>
                      <a:pt x="367126" y="2131861"/>
                    </a:cubicBezTo>
                    <a:cubicBezTo>
                      <a:pt x="369421" y="2113676"/>
                      <a:pt x="371775" y="2094842"/>
                      <a:pt x="372423" y="2075185"/>
                    </a:cubicBezTo>
                    <a:cubicBezTo>
                      <a:pt x="373659" y="2033987"/>
                      <a:pt x="382075" y="1971897"/>
                      <a:pt x="390079" y="1912101"/>
                    </a:cubicBezTo>
                    <a:cubicBezTo>
                      <a:pt x="394022" y="1882674"/>
                      <a:pt x="398201" y="1852129"/>
                      <a:pt x="401438" y="1824409"/>
                    </a:cubicBezTo>
                    <a:cubicBezTo>
                      <a:pt x="408559" y="1763319"/>
                      <a:pt x="411090" y="1745604"/>
                      <a:pt x="426686" y="1704112"/>
                    </a:cubicBezTo>
                    <a:cubicBezTo>
                      <a:pt x="442694" y="1661619"/>
                      <a:pt x="459467" y="1562863"/>
                      <a:pt x="465117" y="1521665"/>
                    </a:cubicBezTo>
                    <a:cubicBezTo>
                      <a:pt x="470767" y="1480467"/>
                      <a:pt x="476888" y="1418906"/>
                      <a:pt x="479654" y="1386890"/>
                    </a:cubicBezTo>
                    <a:cubicBezTo>
                      <a:pt x="489012" y="1439858"/>
                      <a:pt x="511141" y="1577223"/>
                      <a:pt x="497310" y="1623306"/>
                    </a:cubicBezTo>
                    <a:cubicBezTo>
                      <a:pt x="477065" y="1691164"/>
                      <a:pt x="468413" y="1750547"/>
                      <a:pt x="470120" y="1810166"/>
                    </a:cubicBezTo>
                    <a:cubicBezTo>
                      <a:pt x="471185" y="1844119"/>
                      <a:pt x="474846" y="1877942"/>
                      <a:pt x="481067" y="1911336"/>
                    </a:cubicBezTo>
                    <a:cubicBezTo>
                      <a:pt x="484363" y="1931582"/>
                      <a:pt x="488129" y="1954476"/>
                      <a:pt x="491778" y="1984727"/>
                    </a:cubicBezTo>
                    <a:cubicBezTo>
                      <a:pt x="499429" y="2049466"/>
                      <a:pt x="505727" y="2104671"/>
                      <a:pt x="504785" y="2125976"/>
                    </a:cubicBezTo>
                    <a:cubicBezTo>
                      <a:pt x="503408" y="2138859"/>
                      <a:pt x="499971" y="2151436"/>
                      <a:pt x="494603" y="2163230"/>
                    </a:cubicBezTo>
                    <a:cubicBezTo>
                      <a:pt x="491072" y="2172094"/>
                      <a:pt x="487988" y="2181128"/>
                      <a:pt x="485363" y="2190303"/>
                    </a:cubicBezTo>
                    <a:cubicBezTo>
                      <a:pt x="478183" y="2217140"/>
                      <a:pt x="498193" y="2240741"/>
                      <a:pt x="520675" y="2247156"/>
                    </a:cubicBezTo>
                    <a:cubicBezTo>
                      <a:pt x="526090" y="2248686"/>
                      <a:pt x="532446" y="2250275"/>
                      <a:pt x="539273" y="2251864"/>
                    </a:cubicBezTo>
                    <a:cubicBezTo>
                      <a:pt x="559872" y="2256808"/>
                      <a:pt x="585473" y="2262870"/>
                      <a:pt x="595420" y="2272581"/>
                    </a:cubicBezTo>
                    <a:cubicBezTo>
                      <a:pt x="600216" y="2277513"/>
                      <a:pt x="604701" y="2282739"/>
                      <a:pt x="608838" y="2288236"/>
                    </a:cubicBezTo>
                    <a:cubicBezTo>
                      <a:pt x="618461" y="2302114"/>
                      <a:pt x="630844" y="2313855"/>
                      <a:pt x="645210" y="2322724"/>
                    </a:cubicBezTo>
                    <a:cubicBezTo>
                      <a:pt x="655304" y="2328039"/>
                      <a:pt x="665991" y="2332123"/>
                      <a:pt x="677050" y="2334907"/>
                    </a:cubicBezTo>
                    <a:cubicBezTo>
                      <a:pt x="684413" y="2336384"/>
                      <a:pt x="691440" y="2339221"/>
                      <a:pt x="697767" y="2343264"/>
                    </a:cubicBezTo>
                    <a:cubicBezTo>
                      <a:pt x="709537" y="2352151"/>
                      <a:pt x="723780" y="2361273"/>
                      <a:pt x="740082" y="2357330"/>
                    </a:cubicBezTo>
                    <a:cubicBezTo>
                      <a:pt x="746827" y="2356447"/>
                      <a:pt x="752671" y="2352222"/>
                      <a:pt x="755620" y="2346089"/>
                    </a:cubicBezTo>
                    <a:cubicBezTo>
                      <a:pt x="756714" y="2343399"/>
                      <a:pt x="756944" y="2340439"/>
                      <a:pt x="756267" y="2337614"/>
                    </a:cubicBezTo>
                    <a:cubicBezTo>
                      <a:pt x="758951" y="2337426"/>
                      <a:pt x="761546" y="2336555"/>
                      <a:pt x="763801" y="2335083"/>
                    </a:cubicBezTo>
                    <a:cubicBezTo>
                      <a:pt x="769598" y="2331246"/>
                      <a:pt x="772293" y="2324143"/>
                      <a:pt x="770510" y="2317427"/>
                    </a:cubicBezTo>
                    <a:cubicBezTo>
                      <a:pt x="775295" y="2311377"/>
                      <a:pt x="776189" y="2303114"/>
                      <a:pt x="772805" y="2296181"/>
                    </a:cubicBezTo>
                    <a:cubicBezTo>
                      <a:pt x="773694" y="2287989"/>
                      <a:pt x="770916" y="2279826"/>
                      <a:pt x="765213" y="2273876"/>
                    </a:cubicBezTo>
                    <a:cubicBezTo>
                      <a:pt x="762564" y="2266813"/>
                      <a:pt x="759857" y="2263341"/>
                      <a:pt x="742790" y="2252512"/>
                    </a:cubicBezTo>
                    <a:cubicBezTo>
                      <a:pt x="736610" y="2248568"/>
                      <a:pt x="731019" y="2245331"/>
                      <a:pt x="724604" y="2241918"/>
                    </a:cubicBezTo>
                    <a:cubicBezTo>
                      <a:pt x="711409" y="2234850"/>
                      <a:pt x="698720" y="2226869"/>
                      <a:pt x="686643" y="2218023"/>
                    </a:cubicBezTo>
                    <a:cubicBezTo>
                      <a:pt x="663867" y="2201191"/>
                      <a:pt x="637971" y="2171352"/>
                      <a:pt x="629025" y="2151518"/>
                    </a:cubicBezTo>
                    <a:cubicBezTo>
                      <a:pt x="620786" y="2133274"/>
                      <a:pt x="618255" y="2126152"/>
                      <a:pt x="619314" y="2097726"/>
                    </a:cubicBezTo>
                    <a:cubicBezTo>
                      <a:pt x="619785" y="2083601"/>
                      <a:pt x="626259" y="2021216"/>
                      <a:pt x="633086" y="1955476"/>
                    </a:cubicBezTo>
                    <a:cubicBezTo>
                      <a:pt x="639913" y="1889737"/>
                      <a:pt x="646976" y="1821525"/>
                      <a:pt x="649271" y="1790392"/>
                    </a:cubicBezTo>
                    <a:cubicBezTo>
                      <a:pt x="655156" y="1706407"/>
                      <a:pt x="663808" y="1653203"/>
                      <a:pt x="673519" y="1636607"/>
                    </a:cubicBezTo>
                    <a:cubicBezTo>
                      <a:pt x="691822" y="1605237"/>
                      <a:pt x="695412" y="1562333"/>
                      <a:pt x="698590" y="1524490"/>
                    </a:cubicBezTo>
                    <a:cubicBezTo>
                      <a:pt x="699414" y="1514661"/>
                      <a:pt x="700238" y="1505362"/>
                      <a:pt x="701239" y="1496888"/>
                    </a:cubicBezTo>
                    <a:lnTo>
                      <a:pt x="702063" y="1489766"/>
                    </a:lnTo>
                    <a:cubicBezTo>
                      <a:pt x="707948" y="1441565"/>
                      <a:pt x="721485" y="1328742"/>
                      <a:pt x="721485" y="1237813"/>
                    </a:cubicBezTo>
                    <a:cubicBezTo>
                      <a:pt x="720996" y="1189612"/>
                      <a:pt x="716052" y="1141558"/>
                      <a:pt x="706712" y="1094269"/>
                    </a:cubicBezTo>
                    <a:cubicBezTo>
                      <a:pt x="702669" y="1073958"/>
                      <a:pt x="699897" y="1053418"/>
                      <a:pt x="698414" y="1032767"/>
                    </a:cubicBezTo>
                    <a:cubicBezTo>
                      <a:pt x="696937" y="1018483"/>
                      <a:pt x="694018" y="1004381"/>
                      <a:pt x="689704" y="990686"/>
                    </a:cubicBezTo>
                    <a:cubicBezTo>
                      <a:pt x="685084" y="974625"/>
                      <a:pt x="681464" y="958293"/>
                      <a:pt x="678874" y="941778"/>
                    </a:cubicBezTo>
                    <a:cubicBezTo>
                      <a:pt x="681005" y="931603"/>
                      <a:pt x="682476" y="921303"/>
                      <a:pt x="683288" y="910939"/>
                    </a:cubicBezTo>
                    <a:cubicBezTo>
                      <a:pt x="686714" y="927495"/>
                      <a:pt x="691399" y="943768"/>
                      <a:pt x="697296" y="959611"/>
                    </a:cubicBezTo>
                    <a:cubicBezTo>
                      <a:pt x="706412" y="984712"/>
                      <a:pt x="717577" y="1009019"/>
                      <a:pt x="730666" y="1032296"/>
                    </a:cubicBezTo>
                    <a:cubicBezTo>
                      <a:pt x="733550" y="1037710"/>
                      <a:pt x="736551" y="1043478"/>
                      <a:pt x="740141" y="1049952"/>
                    </a:cubicBezTo>
                    <a:cubicBezTo>
                      <a:pt x="759210" y="1086265"/>
                      <a:pt x="767685" y="1103450"/>
                      <a:pt x="777572" y="1124166"/>
                    </a:cubicBezTo>
                    <a:cubicBezTo>
                      <a:pt x="780456" y="1130582"/>
                      <a:pt x="783105" y="1136232"/>
                      <a:pt x="785518" y="1141175"/>
                    </a:cubicBezTo>
                    <a:cubicBezTo>
                      <a:pt x="792345" y="1155477"/>
                      <a:pt x="796464" y="1164128"/>
                      <a:pt x="796111" y="1172839"/>
                    </a:cubicBezTo>
                    <a:cubicBezTo>
                      <a:pt x="795582" y="1178159"/>
                      <a:pt x="794552" y="1183421"/>
                      <a:pt x="793051" y="1188553"/>
                    </a:cubicBezTo>
                    <a:cubicBezTo>
                      <a:pt x="789231" y="1200982"/>
                      <a:pt x="787754" y="1214013"/>
                      <a:pt x="788696" y="1226984"/>
                    </a:cubicBezTo>
                    <a:cubicBezTo>
                      <a:pt x="790461" y="1239473"/>
                      <a:pt x="793257" y="1251797"/>
                      <a:pt x="797053" y="1263827"/>
                    </a:cubicBezTo>
                    <a:cubicBezTo>
                      <a:pt x="798936" y="1270242"/>
                      <a:pt x="800584" y="1275597"/>
                      <a:pt x="801349" y="1280188"/>
                    </a:cubicBezTo>
                    <a:cubicBezTo>
                      <a:pt x="802803" y="1293707"/>
                      <a:pt x="802803" y="1307337"/>
                      <a:pt x="801349" y="1320856"/>
                    </a:cubicBezTo>
                    <a:cubicBezTo>
                      <a:pt x="800978" y="1327295"/>
                      <a:pt x="799342" y="1333592"/>
                      <a:pt x="796523" y="1339395"/>
                    </a:cubicBezTo>
                    <a:cubicBezTo>
                      <a:pt x="794510" y="1343815"/>
                      <a:pt x="792898" y="1348405"/>
                      <a:pt x="791697" y="1353108"/>
                    </a:cubicBezTo>
                    <a:cubicBezTo>
                      <a:pt x="788519" y="1365820"/>
                      <a:pt x="793934" y="1372176"/>
                      <a:pt x="796464" y="1374354"/>
                    </a:cubicBezTo>
                    <a:cubicBezTo>
                      <a:pt x="797200" y="1380457"/>
                      <a:pt x="801055" y="1385742"/>
                      <a:pt x="806646" y="1388302"/>
                    </a:cubicBezTo>
                    <a:cubicBezTo>
                      <a:pt x="806169" y="1394558"/>
                      <a:pt x="808082" y="1400762"/>
                      <a:pt x="812002" y="1405664"/>
                    </a:cubicBezTo>
                    <a:cubicBezTo>
                      <a:pt x="813750" y="1407930"/>
                      <a:pt x="816386" y="1409342"/>
                      <a:pt x="819241" y="1409549"/>
                    </a:cubicBezTo>
                    <a:cubicBezTo>
                      <a:pt x="824343" y="1409643"/>
                      <a:pt x="829269" y="1407671"/>
                      <a:pt x="832895" y="1404075"/>
                    </a:cubicBezTo>
                    <a:cubicBezTo>
                      <a:pt x="836791" y="1400232"/>
                      <a:pt x="840375" y="1396077"/>
                      <a:pt x="843606" y="1391657"/>
                    </a:cubicBezTo>
                    <a:cubicBezTo>
                      <a:pt x="845237" y="1396630"/>
                      <a:pt x="849121" y="1400532"/>
                      <a:pt x="854082" y="1402192"/>
                    </a:cubicBezTo>
                    <a:cubicBezTo>
                      <a:pt x="865206" y="1406135"/>
                      <a:pt x="890689" y="1362701"/>
                      <a:pt x="896222" y="1347929"/>
                    </a:cubicBezTo>
                    <a:cubicBezTo>
                      <a:pt x="905785" y="1321239"/>
                      <a:pt x="911123" y="1293224"/>
                      <a:pt x="912053" y="1264886"/>
                    </a:cubicBezTo>
                    <a:cubicBezTo>
                      <a:pt x="911877" y="1244052"/>
                      <a:pt x="897457" y="1201559"/>
                      <a:pt x="886334" y="1167424"/>
                    </a:cubicBezTo>
                    <a:close/>
                    <a:moveTo>
                      <a:pt x="890748" y="1345692"/>
                    </a:moveTo>
                    <a:cubicBezTo>
                      <a:pt x="883333" y="1365703"/>
                      <a:pt x="861321" y="1396483"/>
                      <a:pt x="856142" y="1396424"/>
                    </a:cubicBezTo>
                    <a:lnTo>
                      <a:pt x="856142" y="1396424"/>
                    </a:lnTo>
                    <a:cubicBezTo>
                      <a:pt x="851004" y="1394641"/>
                      <a:pt x="847885" y="1389438"/>
                      <a:pt x="848727" y="1384065"/>
                    </a:cubicBezTo>
                    <a:cubicBezTo>
                      <a:pt x="848885" y="1383100"/>
                      <a:pt x="848526" y="1382117"/>
                      <a:pt x="847785" y="1381475"/>
                    </a:cubicBezTo>
                    <a:cubicBezTo>
                      <a:pt x="850657" y="1378103"/>
                      <a:pt x="853123" y="1374413"/>
                      <a:pt x="855142" y="1370470"/>
                    </a:cubicBezTo>
                    <a:cubicBezTo>
                      <a:pt x="857249" y="1366515"/>
                      <a:pt x="858943" y="1362354"/>
                      <a:pt x="860203" y="1358051"/>
                    </a:cubicBezTo>
                    <a:lnTo>
                      <a:pt x="860615" y="1358051"/>
                    </a:lnTo>
                    <a:cubicBezTo>
                      <a:pt x="863781" y="1359729"/>
                      <a:pt x="867466" y="1360129"/>
                      <a:pt x="870914" y="1359170"/>
                    </a:cubicBezTo>
                    <a:cubicBezTo>
                      <a:pt x="874240" y="1357775"/>
                      <a:pt x="876794" y="1355003"/>
                      <a:pt x="877918" y="1351578"/>
                    </a:cubicBezTo>
                    <a:cubicBezTo>
                      <a:pt x="878942" y="1348735"/>
                      <a:pt x="879672" y="1345798"/>
                      <a:pt x="880096" y="1342808"/>
                    </a:cubicBezTo>
                    <a:cubicBezTo>
                      <a:pt x="881096" y="1336923"/>
                      <a:pt x="881449" y="1331038"/>
                      <a:pt x="882097" y="1325741"/>
                    </a:cubicBezTo>
                    <a:cubicBezTo>
                      <a:pt x="882744" y="1320444"/>
                      <a:pt x="883627" y="1314559"/>
                      <a:pt x="884510" y="1308967"/>
                    </a:cubicBezTo>
                    <a:cubicBezTo>
                      <a:pt x="886222" y="1297715"/>
                      <a:pt x="888500" y="1286562"/>
                      <a:pt x="891337" y="1275538"/>
                    </a:cubicBezTo>
                    <a:cubicBezTo>
                      <a:pt x="887388" y="1286256"/>
                      <a:pt x="884168" y="1297226"/>
                      <a:pt x="881685" y="1308379"/>
                    </a:cubicBezTo>
                    <a:cubicBezTo>
                      <a:pt x="880449" y="1313970"/>
                      <a:pt x="879389" y="1319561"/>
                      <a:pt x="878448" y="1325211"/>
                    </a:cubicBezTo>
                    <a:cubicBezTo>
                      <a:pt x="877506" y="1330861"/>
                      <a:pt x="876859" y="1336511"/>
                      <a:pt x="875681" y="1341984"/>
                    </a:cubicBezTo>
                    <a:cubicBezTo>
                      <a:pt x="875170" y="1344609"/>
                      <a:pt x="874381" y="1347175"/>
                      <a:pt x="873327" y="1349635"/>
                    </a:cubicBezTo>
                    <a:cubicBezTo>
                      <a:pt x="872692" y="1351707"/>
                      <a:pt x="871220" y="1353414"/>
                      <a:pt x="869266" y="1354344"/>
                    </a:cubicBezTo>
                    <a:cubicBezTo>
                      <a:pt x="867148" y="1354767"/>
                      <a:pt x="864947" y="1354456"/>
                      <a:pt x="863028" y="1353461"/>
                    </a:cubicBezTo>
                    <a:cubicBezTo>
                      <a:pt x="861033" y="1352266"/>
                      <a:pt x="859432" y="1350501"/>
                      <a:pt x="858437" y="1348400"/>
                    </a:cubicBezTo>
                    <a:cubicBezTo>
                      <a:pt x="856301" y="1343503"/>
                      <a:pt x="855083" y="1338259"/>
                      <a:pt x="854847" y="1332921"/>
                    </a:cubicBezTo>
                    <a:cubicBezTo>
                      <a:pt x="854376" y="1327389"/>
                      <a:pt x="854318" y="1321797"/>
                      <a:pt x="854376" y="1316148"/>
                    </a:cubicBezTo>
                    <a:cubicBezTo>
                      <a:pt x="854671" y="1310233"/>
                      <a:pt x="854235" y="1304300"/>
                      <a:pt x="853082" y="1298491"/>
                    </a:cubicBezTo>
                    <a:cubicBezTo>
                      <a:pt x="851681" y="1292759"/>
                      <a:pt x="849709" y="1287180"/>
                      <a:pt x="847196" y="1281836"/>
                    </a:cubicBezTo>
                    <a:cubicBezTo>
                      <a:pt x="842064" y="1271913"/>
                      <a:pt x="838109" y="1261425"/>
                      <a:pt x="835425" y="1250584"/>
                    </a:cubicBezTo>
                    <a:cubicBezTo>
                      <a:pt x="835425" y="1249231"/>
                      <a:pt x="835072" y="1247936"/>
                      <a:pt x="834955" y="1246582"/>
                    </a:cubicBezTo>
                    <a:lnTo>
                      <a:pt x="834955" y="1242521"/>
                    </a:lnTo>
                    <a:cubicBezTo>
                      <a:pt x="834955" y="1239873"/>
                      <a:pt x="835484" y="1237166"/>
                      <a:pt x="836014" y="1234282"/>
                    </a:cubicBezTo>
                    <a:cubicBezTo>
                      <a:pt x="836897" y="1228397"/>
                      <a:pt x="837721" y="1222982"/>
                      <a:pt x="838251" y="1217273"/>
                    </a:cubicBezTo>
                    <a:cubicBezTo>
                      <a:pt x="839969" y="1205832"/>
                      <a:pt x="838333" y="1194138"/>
                      <a:pt x="833542" y="1183609"/>
                    </a:cubicBezTo>
                    <a:cubicBezTo>
                      <a:pt x="837221" y="1194326"/>
                      <a:pt x="837874" y="1205856"/>
                      <a:pt x="835425" y="1216920"/>
                    </a:cubicBezTo>
                    <a:cubicBezTo>
                      <a:pt x="834602" y="1222511"/>
                      <a:pt x="833542" y="1228102"/>
                      <a:pt x="832365" y="1233635"/>
                    </a:cubicBezTo>
                    <a:cubicBezTo>
                      <a:pt x="831718" y="1236342"/>
                      <a:pt x="831247" y="1239520"/>
                      <a:pt x="830835" y="1242286"/>
                    </a:cubicBezTo>
                    <a:lnTo>
                      <a:pt x="830835" y="1246759"/>
                    </a:lnTo>
                    <a:cubicBezTo>
                      <a:pt x="830835" y="1248230"/>
                      <a:pt x="830835" y="1249702"/>
                      <a:pt x="831129" y="1251232"/>
                    </a:cubicBezTo>
                    <a:cubicBezTo>
                      <a:pt x="833389" y="1262608"/>
                      <a:pt x="837215" y="1273620"/>
                      <a:pt x="842488" y="1283955"/>
                    </a:cubicBezTo>
                    <a:cubicBezTo>
                      <a:pt x="844666" y="1289022"/>
                      <a:pt x="846361" y="1294283"/>
                      <a:pt x="847549" y="1299669"/>
                    </a:cubicBezTo>
                    <a:cubicBezTo>
                      <a:pt x="848532" y="1305065"/>
                      <a:pt x="848827" y="1310562"/>
                      <a:pt x="848432" y="1316030"/>
                    </a:cubicBezTo>
                    <a:cubicBezTo>
                      <a:pt x="848397" y="1321827"/>
                      <a:pt x="848650" y="1327618"/>
                      <a:pt x="849197" y="1333392"/>
                    </a:cubicBezTo>
                    <a:cubicBezTo>
                      <a:pt x="849562" y="1339507"/>
                      <a:pt x="851081" y="1345498"/>
                      <a:pt x="853670" y="1351048"/>
                    </a:cubicBezTo>
                    <a:cubicBezTo>
                      <a:pt x="855006" y="1353702"/>
                      <a:pt x="857043" y="1355939"/>
                      <a:pt x="859556" y="1357522"/>
                    </a:cubicBezTo>
                    <a:cubicBezTo>
                      <a:pt x="857025" y="1361312"/>
                      <a:pt x="854706" y="1365243"/>
                      <a:pt x="852611" y="1369293"/>
                    </a:cubicBezTo>
                    <a:cubicBezTo>
                      <a:pt x="850610" y="1373177"/>
                      <a:pt x="848785" y="1377061"/>
                      <a:pt x="847020" y="1381063"/>
                    </a:cubicBezTo>
                    <a:lnTo>
                      <a:pt x="847020" y="1381063"/>
                    </a:lnTo>
                    <a:cubicBezTo>
                      <a:pt x="845754" y="1380551"/>
                      <a:pt x="844307" y="1380993"/>
                      <a:pt x="843547" y="1382123"/>
                    </a:cubicBezTo>
                    <a:cubicBezTo>
                      <a:pt x="839186" y="1388343"/>
                      <a:pt x="834390" y="1394247"/>
                      <a:pt x="829187" y="1399779"/>
                    </a:cubicBezTo>
                    <a:cubicBezTo>
                      <a:pt x="826739" y="1402263"/>
                      <a:pt x="823431" y="1403716"/>
                      <a:pt x="819947" y="1403840"/>
                    </a:cubicBezTo>
                    <a:cubicBezTo>
                      <a:pt x="818711" y="1403746"/>
                      <a:pt x="817569" y="1403128"/>
                      <a:pt x="816828" y="1402133"/>
                    </a:cubicBezTo>
                    <a:cubicBezTo>
                      <a:pt x="813297" y="1397949"/>
                      <a:pt x="811902" y="1392363"/>
                      <a:pt x="813061" y="1387008"/>
                    </a:cubicBezTo>
                    <a:cubicBezTo>
                      <a:pt x="813244" y="1386148"/>
                      <a:pt x="813049" y="1385248"/>
                      <a:pt x="812531" y="1384536"/>
                    </a:cubicBezTo>
                    <a:cubicBezTo>
                      <a:pt x="812296" y="1384218"/>
                      <a:pt x="811996" y="1383959"/>
                      <a:pt x="811649" y="1383771"/>
                    </a:cubicBezTo>
                    <a:cubicBezTo>
                      <a:pt x="815592" y="1377002"/>
                      <a:pt x="819594" y="1370234"/>
                      <a:pt x="823419" y="1363407"/>
                    </a:cubicBezTo>
                    <a:cubicBezTo>
                      <a:pt x="827928" y="1355697"/>
                      <a:pt x="831559" y="1347505"/>
                      <a:pt x="834249" y="1338983"/>
                    </a:cubicBezTo>
                    <a:cubicBezTo>
                      <a:pt x="835761" y="1330184"/>
                      <a:pt x="836314" y="1321244"/>
                      <a:pt x="835896" y="1312322"/>
                    </a:cubicBezTo>
                    <a:cubicBezTo>
                      <a:pt x="835655" y="1303494"/>
                      <a:pt x="834731" y="1294701"/>
                      <a:pt x="833130" y="1286014"/>
                    </a:cubicBezTo>
                    <a:cubicBezTo>
                      <a:pt x="833660" y="1294784"/>
                      <a:pt x="833778" y="1303671"/>
                      <a:pt x="833601" y="1312381"/>
                    </a:cubicBezTo>
                    <a:cubicBezTo>
                      <a:pt x="833666" y="1321062"/>
                      <a:pt x="832912" y="1329731"/>
                      <a:pt x="831365" y="1338277"/>
                    </a:cubicBezTo>
                    <a:cubicBezTo>
                      <a:pt x="828887" y="1346622"/>
                      <a:pt x="825550" y="1354685"/>
                      <a:pt x="821418" y="1362348"/>
                    </a:cubicBezTo>
                    <a:cubicBezTo>
                      <a:pt x="818005" y="1369410"/>
                      <a:pt x="814474" y="1376414"/>
                      <a:pt x="811354" y="1383653"/>
                    </a:cubicBezTo>
                    <a:cubicBezTo>
                      <a:pt x="811054" y="1383470"/>
                      <a:pt x="810707" y="1383365"/>
                      <a:pt x="810354" y="1383359"/>
                    </a:cubicBezTo>
                    <a:cubicBezTo>
                      <a:pt x="810354" y="1383359"/>
                      <a:pt x="804057" y="1382711"/>
                      <a:pt x="802232" y="1372294"/>
                    </a:cubicBezTo>
                    <a:cubicBezTo>
                      <a:pt x="802044" y="1371482"/>
                      <a:pt x="801561" y="1370770"/>
                      <a:pt x="800878" y="1370293"/>
                    </a:cubicBezTo>
                    <a:cubicBezTo>
                      <a:pt x="800366" y="1369928"/>
                      <a:pt x="799913" y="1369493"/>
                      <a:pt x="799525" y="1368998"/>
                    </a:cubicBezTo>
                    <a:cubicBezTo>
                      <a:pt x="799843" y="1366491"/>
                      <a:pt x="800496" y="1364037"/>
                      <a:pt x="801467" y="1361701"/>
                    </a:cubicBezTo>
                    <a:cubicBezTo>
                      <a:pt x="802868" y="1358128"/>
                      <a:pt x="804498" y="1354644"/>
                      <a:pt x="806352" y="1351283"/>
                    </a:cubicBezTo>
                    <a:cubicBezTo>
                      <a:pt x="810213" y="1344539"/>
                      <a:pt x="813514" y="1337494"/>
                      <a:pt x="816239" y="1330214"/>
                    </a:cubicBezTo>
                    <a:cubicBezTo>
                      <a:pt x="818635" y="1322710"/>
                      <a:pt x="819670" y="1314835"/>
                      <a:pt x="819300" y="1306966"/>
                    </a:cubicBezTo>
                    <a:cubicBezTo>
                      <a:pt x="818894" y="1299227"/>
                      <a:pt x="817869" y="1291529"/>
                      <a:pt x="816239" y="1283955"/>
                    </a:cubicBezTo>
                    <a:cubicBezTo>
                      <a:pt x="816828" y="1291664"/>
                      <a:pt x="817004" y="1299374"/>
                      <a:pt x="817063" y="1307025"/>
                    </a:cubicBezTo>
                    <a:cubicBezTo>
                      <a:pt x="817093" y="1314612"/>
                      <a:pt x="815857" y="1322151"/>
                      <a:pt x="813414" y="1329331"/>
                    </a:cubicBezTo>
                    <a:cubicBezTo>
                      <a:pt x="810842" y="1336529"/>
                      <a:pt x="807794" y="1343550"/>
                      <a:pt x="804292" y="1350342"/>
                    </a:cubicBezTo>
                    <a:cubicBezTo>
                      <a:pt x="801432" y="1355968"/>
                      <a:pt x="799637" y="1362071"/>
                      <a:pt x="798995" y="1368351"/>
                    </a:cubicBezTo>
                    <a:cubicBezTo>
                      <a:pt x="796505" y="1364219"/>
                      <a:pt x="795988" y="1359193"/>
                      <a:pt x="797583" y="1354638"/>
                    </a:cubicBezTo>
                    <a:cubicBezTo>
                      <a:pt x="798707" y="1350236"/>
                      <a:pt x="800219" y="1345939"/>
                      <a:pt x="802114" y="1341808"/>
                    </a:cubicBezTo>
                    <a:cubicBezTo>
                      <a:pt x="805233" y="1335281"/>
                      <a:pt x="807029" y="1328201"/>
                      <a:pt x="807411" y="1320974"/>
                    </a:cubicBezTo>
                    <a:cubicBezTo>
                      <a:pt x="808953" y="1307125"/>
                      <a:pt x="808953" y="1293153"/>
                      <a:pt x="807411" y="1279305"/>
                    </a:cubicBezTo>
                    <a:cubicBezTo>
                      <a:pt x="806264" y="1273555"/>
                      <a:pt x="804792" y="1267876"/>
                      <a:pt x="802997" y="1262296"/>
                    </a:cubicBezTo>
                    <a:cubicBezTo>
                      <a:pt x="799289" y="1250573"/>
                      <a:pt x="796553" y="1238567"/>
                      <a:pt x="794816" y="1226396"/>
                    </a:cubicBezTo>
                    <a:cubicBezTo>
                      <a:pt x="793969" y="1214136"/>
                      <a:pt x="795405" y="1201818"/>
                      <a:pt x="799054" y="1190083"/>
                    </a:cubicBezTo>
                    <a:cubicBezTo>
                      <a:pt x="800649" y="1184562"/>
                      <a:pt x="801732" y="1178906"/>
                      <a:pt x="802291" y="1173192"/>
                    </a:cubicBezTo>
                    <a:cubicBezTo>
                      <a:pt x="802703" y="1163010"/>
                      <a:pt x="798112" y="1153358"/>
                      <a:pt x="791109" y="1138762"/>
                    </a:cubicBezTo>
                    <a:cubicBezTo>
                      <a:pt x="788754" y="1133819"/>
                      <a:pt x="786106" y="1128286"/>
                      <a:pt x="783163" y="1121812"/>
                    </a:cubicBezTo>
                    <a:cubicBezTo>
                      <a:pt x="773276" y="1100978"/>
                      <a:pt x="764742" y="1083734"/>
                      <a:pt x="745615" y="1047362"/>
                    </a:cubicBezTo>
                    <a:cubicBezTo>
                      <a:pt x="742201" y="1040712"/>
                      <a:pt x="739023" y="1034944"/>
                      <a:pt x="736139" y="1029706"/>
                    </a:cubicBezTo>
                    <a:cubicBezTo>
                      <a:pt x="723186" y="1006677"/>
                      <a:pt x="712144" y="982623"/>
                      <a:pt x="703122" y="957787"/>
                    </a:cubicBezTo>
                    <a:cubicBezTo>
                      <a:pt x="696172" y="938936"/>
                      <a:pt x="690857" y="919520"/>
                      <a:pt x="687232" y="899757"/>
                    </a:cubicBezTo>
                    <a:cubicBezTo>
                      <a:pt x="685878" y="892930"/>
                      <a:pt x="684642" y="886927"/>
                      <a:pt x="683112" y="881100"/>
                    </a:cubicBezTo>
                    <a:cubicBezTo>
                      <a:pt x="680699" y="864268"/>
                      <a:pt x="677933" y="854793"/>
                      <a:pt x="675579" y="843022"/>
                    </a:cubicBezTo>
                    <a:cubicBezTo>
                      <a:pt x="679086" y="828762"/>
                      <a:pt x="681370" y="814231"/>
                      <a:pt x="682406" y="799588"/>
                    </a:cubicBezTo>
                    <a:cubicBezTo>
                      <a:pt x="683565" y="785316"/>
                      <a:pt x="683777" y="770985"/>
                      <a:pt x="683053" y="756683"/>
                    </a:cubicBezTo>
                    <a:cubicBezTo>
                      <a:pt x="696130" y="739539"/>
                      <a:pt x="704417" y="719229"/>
                      <a:pt x="707065" y="697830"/>
                    </a:cubicBezTo>
                    <a:cubicBezTo>
                      <a:pt x="708525" y="687006"/>
                      <a:pt x="708960" y="676071"/>
                      <a:pt x="708360" y="665166"/>
                    </a:cubicBezTo>
                    <a:cubicBezTo>
                      <a:pt x="707654" y="654278"/>
                      <a:pt x="706536" y="643978"/>
                      <a:pt x="705476" y="633267"/>
                    </a:cubicBezTo>
                    <a:cubicBezTo>
                      <a:pt x="703511" y="611944"/>
                      <a:pt x="699968" y="590798"/>
                      <a:pt x="694883" y="569999"/>
                    </a:cubicBezTo>
                    <a:cubicBezTo>
                      <a:pt x="692352" y="559641"/>
                      <a:pt x="689527" y="549341"/>
                      <a:pt x="686231" y="539160"/>
                    </a:cubicBezTo>
                    <a:cubicBezTo>
                      <a:pt x="682935" y="528978"/>
                      <a:pt x="679639" y="518914"/>
                      <a:pt x="675932" y="508909"/>
                    </a:cubicBezTo>
                    <a:cubicBezTo>
                      <a:pt x="681052" y="529567"/>
                      <a:pt x="685819" y="550107"/>
                      <a:pt x="689704" y="571117"/>
                    </a:cubicBezTo>
                    <a:cubicBezTo>
                      <a:pt x="693347" y="591687"/>
                      <a:pt x="695901" y="612433"/>
                      <a:pt x="697355" y="633267"/>
                    </a:cubicBezTo>
                    <a:lnTo>
                      <a:pt x="699591" y="664930"/>
                    </a:lnTo>
                    <a:cubicBezTo>
                      <a:pt x="700050" y="675277"/>
                      <a:pt x="699538" y="685641"/>
                      <a:pt x="698061" y="695887"/>
                    </a:cubicBezTo>
                    <a:cubicBezTo>
                      <a:pt x="695730" y="716345"/>
                      <a:pt x="688056" y="735831"/>
                      <a:pt x="675814" y="752387"/>
                    </a:cubicBezTo>
                    <a:lnTo>
                      <a:pt x="674755" y="753682"/>
                    </a:lnTo>
                    <a:lnTo>
                      <a:pt x="674755" y="755212"/>
                    </a:lnTo>
                    <a:cubicBezTo>
                      <a:pt x="675932" y="769678"/>
                      <a:pt x="676285" y="784197"/>
                      <a:pt x="675814" y="798705"/>
                    </a:cubicBezTo>
                    <a:cubicBezTo>
                      <a:pt x="675437" y="813254"/>
                      <a:pt x="674125" y="827761"/>
                      <a:pt x="671871" y="842139"/>
                    </a:cubicBezTo>
                    <a:lnTo>
                      <a:pt x="671871" y="842610"/>
                    </a:lnTo>
                    <a:lnTo>
                      <a:pt x="671871" y="842904"/>
                    </a:lnTo>
                    <a:cubicBezTo>
                      <a:pt x="674402" y="854516"/>
                      <a:pt x="675855" y="866340"/>
                      <a:pt x="676226" y="878216"/>
                    </a:cubicBezTo>
                    <a:cubicBezTo>
                      <a:pt x="676226" y="878216"/>
                      <a:pt x="676226" y="878687"/>
                      <a:pt x="676226" y="878923"/>
                    </a:cubicBezTo>
                    <a:cubicBezTo>
                      <a:pt x="676255" y="879258"/>
                      <a:pt x="676255" y="879588"/>
                      <a:pt x="676226" y="879923"/>
                    </a:cubicBezTo>
                    <a:lnTo>
                      <a:pt x="676226" y="880217"/>
                    </a:lnTo>
                    <a:lnTo>
                      <a:pt x="676226" y="880217"/>
                    </a:lnTo>
                    <a:cubicBezTo>
                      <a:pt x="678704" y="900504"/>
                      <a:pt x="677568" y="921068"/>
                      <a:pt x="672871" y="940955"/>
                    </a:cubicBezTo>
                    <a:cubicBezTo>
                      <a:pt x="672812" y="941267"/>
                      <a:pt x="672812" y="941584"/>
                      <a:pt x="672871" y="941896"/>
                    </a:cubicBezTo>
                    <a:cubicBezTo>
                      <a:pt x="675461" y="958852"/>
                      <a:pt x="679157" y="975625"/>
                      <a:pt x="683936" y="992099"/>
                    </a:cubicBezTo>
                    <a:cubicBezTo>
                      <a:pt x="688038" y="1005400"/>
                      <a:pt x="690875" y="1019054"/>
                      <a:pt x="692411" y="1032884"/>
                    </a:cubicBezTo>
                    <a:cubicBezTo>
                      <a:pt x="693917" y="1053936"/>
                      <a:pt x="696748" y="1074871"/>
                      <a:pt x="700886" y="1095564"/>
                    </a:cubicBezTo>
                    <a:cubicBezTo>
                      <a:pt x="710191" y="1142523"/>
                      <a:pt x="715117" y="1190242"/>
                      <a:pt x="715599" y="1238107"/>
                    </a:cubicBezTo>
                    <a:cubicBezTo>
                      <a:pt x="715599" y="1328683"/>
                      <a:pt x="702004" y="1441271"/>
                      <a:pt x="696236" y="1489354"/>
                    </a:cubicBezTo>
                    <a:lnTo>
                      <a:pt x="695354" y="1496476"/>
                    </a:lnTo>
                    <a:cubicBezTo>
                      <a:pt x="694353" y="1505068"/>
                      <a:pt x="693588" y="1514426"/>
                      <a:pt x="692764" y="1524313"/>
                    </a:cubicBezTo>
                    <a:cubicBezTo>
                      <a:pt x="689586" y="1561509"/>
                      <a:pt x="686055" y="1603707"/>
                      <a:pt x="668457" y="1633899"/>
                    </a:cubicBezTo>
                    <a:cubicBezTo>
                      <a:pt x="658158" y="1651555"/>
                      <a:pt x="649742" y="1704171"/>
                      <a:pt x="643386" y="1790215"/>
                    </a:cubicBezTo>
                    <a:cubicBezTo>
                      <a:pt x="641090" y="1821290"/>
                      <a:pt x="634028" y="1889384"/>
                      <a:pt x="627201" y="1955006"/>
                    </a:cubicBezTo>
                    <a:cubicBezTo>
                      <a:pt x="620374" y="2020628"/>
                      <a:pt x="613959" y="2083307"/>
                      <a:pt x="613429" y="2097608"/>
                    </a:cubicBezTo>
                    <a:cubicBezTo>
                      <a:pt x="612370" y="2125740"/>
                      <a:pt x="614606" y="2133921"/>
                      <a:pt x="623670" y="2154049"/>
                    </a:cubicBezTo>
                    <a:cubicBezTo>
                      <a:pt x="632733" y="2174177"/>
                      <a:pt x="659688" y="2205546"/>
                      <a:pt x="683171" y="2222908"/>
                    </a:cubicBezTo>
                    <a:cubicBezTo>
                      <a:pt x="695465" y="2231842"/>
                      <a:pt x="708343" y="2239941"/>
                      <a:pt x="721720" y="2247156"/>
                    </a:cubicBezTo>
                    <a:cubicBezTo>
                      <a:pt x="727605" y="2250570"/>
                      <a:pt x="733491" y="2253747"/>
                      <a:pt x="739376" y="2257573"/>
                    </a:cubicBezTo>
                    <a:cubicBezTo>
                      <a:pt x="755855" y="2268049"/>
                      <a:pt x="757503" y="2270639"/>
                      <a:pt x="759681" y="2276583"/>
                    </a:cubicBezTo>
                    <a:cubicBezTo>
                      <a:pt x="759804" y="2276983"/>
                      <a:pt x="760028" y="2277348"/>
                      <a:pt x="760328" y="2277642"/>
                    </a:cubicBezTo>
                    <a:cubicBezTo>
                      <a:pt x="766214" y="2283527"/>
                      <a:pt x="766684" y="2287765"/>
                      <a:pt x="766684" y="2297123"/>
                    </a:cubicBezTo>
                    <a:cubicBezTo>
                      <a:pt x="766696" y="2297705"/>
                      <a:pt x="766861" y="2298270"/>
                      <a:pt x="767155" y="2298771"/>
                    </a:cubicBezTo>
                    <a:cubicBezTo>
                      <a:pt x="769886" y="2304068"/>
                      <a:pt x="768968" y="2310518"/>
                      <a:pt x="764860" y="2314838"/>
                    </a:cubicBezTo>
                    <a:cubicBezTo>
                      <a:pt x="763906" y="2315762"/>
                      <a:pt x="763689" y="2317210"/>
                      <a:pt x="764330" y="2318369"/>
                    </a:cubicBezTo>
                    <a:cubicBezTo>
                      <a:pt x="765837" y="2322707"/>
                      <a:pt x="764277" y="2327515"/>
                      <a:pt x="760505" y="2330140"/>
                    </a:cubicBezTo>
                    <a:cubicBezTo>
                      <a:pt x="758315" y="2331917"/>
                      <a:pt x="755320" y="2332329"/>
                      <a:pt x="752736" y="2331199"/>
                    </a:cubicBezTo>
                    <a:cubicBezTo>
                      <a:pt x="751318" y="2330399"/>
                      <a:pt x="749528" y="2330899"/>
                      <a:pt x="748728" y="2332317"/>
                    </a:cubicBezTo>
                    <a:cubicBezTo>
                      <a:pt x="748198" y="2333253"/>
                      <a:pt x="748222" y="2334407"/>
                      <a:pt x="748793" y="2335319"/>
                    </a:cubicBezTo>
                    <a:cubicBezTo>
                      <a:pt x="750558" y="2337844"/>
                      <a:pt x="751000" y="2341063"/>
                      <a:pt x="749970" y="2343970"/>
                    </a:cubicBezTo>
                    <a:cubicBezTo>
                      <a:pt x="747557" y="2348190"/>
                      <a:pt x="743313" y="2351039"/>
                      <a:pt x="738493" y="2351680"/>
                    </a:cubicBezTo>
                    <a:cubicBezTo>
                      <a:pt x="724663" y="2354976"/>
                      <a:pt x="712362" y="2347031"/>
                      <a:pt x="701062" y="2338615"/>
                    </a:cubicBezTo>
                    <a:cubicBezTo>
                      <a:pt x="694165" y="2334101"/>
                      <a:pt x="686478" y="2330928"/>
                      <a:pt x="678404" y="2329257"/>
                    </a:cubicBezTo>
                    <a:cubicBezTo>
                      <a:pt x="667763" y="2326591"/>
                      <a:pt x="657487" y="2322636"/>
                      <a:pt x="647800" y="2317486"/>
                    </a:cubicBezTo>
                    <a:cubicBezTo>
                      <a:pt x="634146" y="2308964"/>
                      <a:pt x="622369" y="2297753"/>
                      <a:pt x="613194" y="2284528"/>
                    </a:cubicBezTo>
                    <a:cubicBezTo>
                      <a:pt x="609021" y="2278972"/>
                      <a:pt x="604501" y="2273681"/>
                      <a:pt x="599657" y="2268696"/>
                    </a:cubicBezTo>
                    <a:cubicBezTo>
                      <a:pt x="588534" y="2257808"/>
                      <a:pt x="563168" y="2251805"/>
                      <a:pt x="540803" y="2246450"/>
                    </a:cubicBezTo>
                    <a:cubicBezTo>
                      <a:pt x="534035" y="2244861"/>
                      <a:pt x="527679" y="2243330"/>
                      <a:pt x="522382" y="2241800"/>
                    </a:cubicBezTo>
                    <a:cubicBezTo>
                      <a:pt x="502431" y="2235915"/>
                      <a:pt x="484775" y="2215493"/>
                      <a:pt x="491013" y="2192128"/>
                    </a:cubicBezTo>
                    <a:cubicBezTo>
                      <a:pt x="493544" y="2183141"/>
                      <a:pt x="496569" y="2174301"/>
                      <a:pt x="500077" y="2165643"/>
                    </a:cubicBezTo>
                    <a:cubicBezTo>
                      <a:pt x="505650" y="2153260"/>
                      <a:pt x="509205" y="2140071"/>
                      <a:pt x="510611" y="2126565"/>
                    </a:cubicBezTo>
                    <a:cubicBezTo>
                      <a:pt x="511553" y="2104789"/>
                      <a:pt x="505256" y="2049289"/>
                      <a:pt x="497546" y="1984374"/>
                    </a:cubicBezTo>
                    <a:cubicBezTo>
                      <a:pt x="493897" y="1954005"/>
                      <a:pt x="490130" y="1931052"/>
                      <a:pt x="486834" y="1910747"/>
                    </a:cubicBezTo>
                    <a:cubicBezTo>
                      <a:pt x="480672" y="1877601"/>
                      <a:pt x="477035" y="1844037"/>
                      <a:pt x="475947" y="1810343"/>
                    </a:cubicBezTo>
                    <a:cubicBezTo>
                      <a:pt x="474240" y="1751489"/>
                      <a:pt x="482832" y="1692635"/>
                      <a:pt x="502843" y="1625365"/>
                    </a:cubicBezTo>
                    <a:cubicBezTo>
                      <a:pt x="520499" y="1566512"/>
                      <a:pt x="483009" y="1373118"/>
                      <a:pt x="481420" y="1364878"/>
                    </a:cubicBezTo>
                    <a:cubicBezTo>
                      <a:pt x="481179" y="1363413"/>
                      <a:pt x="479843" y="1362383"/>
                      <a:pt x="478359" y="1362524"/>
                    </a:cubicBezTo>
                    <a:cubicBezTo>
                      <a:pt x="476900" y="1362577"/>
                      <a:pt x="475711" y="1363719"/>
                      <a:pt x="475593" y="1365173"/>
                    </a:cubicBezTo>
                    <a:cubicBezTo>
                      <a:pt x="475593" y="1366173"/>
                      <a:pt x="467177" y="1462576"/>
                      <a:pt x="459173" y="1521253"/>
                    </a:cubicBezTo>
                    <a:cubicBezTo>
                      <a:pt x="453582" y="1562157"/>
                      <a:pt x="436868" y="1660207"/>
                      <a:pt x="421036" y="1702229"/>
                    </a:cubicBezTo>
                    <a:cubicBezTo>
                      <a:pt x="405204" y="1744250"/>
                      <a:pt x="402673" y="1762259"/>
                      <a:pt x="395435" y="1823879"/>
                    </a:cubicBezTo>
                    <a:cubicBezTo>
                      <a:pt x="392198" y="1851599"/>
                      <a:pt x="388078" y="1882027"/>
                      <a:pt x="384076" y="1911454"/>
                    </a:cubicBezTo>
                    <a:cubicBezTo>
                      <a:pt x="375954" y="1971426"/>
                      <a:pt x="367597" y="2033399"/>
                      <a:pt x="366420" y="2075185"/>
                    </a:cubicBezTo>
                    <a:cubicBezTo>
                      <a:pt x="365772" y="2094548"/>
                      <a:pt x="363477" y="2113205"/>
                      <a:pt x="361182" y="2131273"/>
                    </a:cubicBezTo>
                    <a:cubicBezTo>
                      <a:pt x="356238" y="2170823"/>
                      <a:pt x="351530" y="2208254"/>
                      <a:pt x="366243" y="2244684"/>
                    </a:cubicBezTo>
                    <a:cubicBezTo>
                      <a:pt x="379562" y="2275847"/>
                      <a:pt x="394452" y="2306316"/>
                      <a:pt x="410854" y="2335966"/>
                    </a:cubicBezTo>
                    <a:cubicBezTo>
                      <a:pt x="418682" y="2350621"/>
                      <a:pt x="424861" y="2362215"/>
                      <a:pt x="427157" y="2368042"/>
                    </a:cubicBezTo>
                    <a:cubicBezTo>
                      <a:pt x="430570" y="2375757"/>
                      <a:pt x="435090" y="2382938"/>
                      <a:pt x="440575" y="2389347"/>
                    </a:cubicBezTo>
                    <a:cubicBezTo>
                      <a:pt x="445131" y="2394632"/>
                      <a:pt x="448844" y="2400588"/>
                      <a:pt x="451581" y="2407003"/>
                    </a:cubicBezTo>
                    <a:cubicBezTo>
                      <a:pt x="455289" y="2417655"/>
                      <a:pt x="457054" y="2431839"/>
                      <a:pt x="452523" y="2439608"/>
                    </a:cubicBezTo>
                    <a:cubicBezTo>
                      <a:pt x="450751" y="2442768"/>
                      <a:pt x="447626" y="2444940"/>
                      <a:pt x="444048" y="2445493"/>
                    </a:cubicBezTo>
                    <a:cubicBezTo>
                      <a:pt x="435638" y="2447747"/>
                      <a:pt x="426656" y="2445911"/>
                      <a:pt x="419800" y="2440550"/>
                    </a:cubicBezTo>
                    <a:cubicBezTo>
                      <a:pt x="418588" y="2439419"/>
                      <a:pt x="416687" y="2439484"/>
                      <a:pt x="415557" y="2440697"/>
                    </a:cubicBezTo>
                    <a:cubicBezTo>
                      <a:pt x="415227" y="2441056"/>
                      <a:pt x="414986" y="2441491"/>
                      <a:pt x="414856" y="2441962"/>
                    </a:cubicBezTo>
                    <a:cubicBezTo>
                      <a:pt x="413738" y="2447165"/>
                      <a:pt x="408659" y="2450513"/>
                      <a:pt x="403439" y="2449495"/>
                    </a:cubicBezTo>
                    <a:cubicBezTo>
                      <a:pt x="398936" y="2448189"/>
                      <a:pt x="394870" y="2445687"/>
                      <a:pt x="391668" y="2442256"/>
                    </a:cubicBezTo>
                    <a:cubicBezTo>
                      <a:pt x="390803" y="2441391"/>
                      <a:pt x="389502" y="2441132"/>
                      <a:pt x="388372" y="2441609"/>
                    </a:cubicBezTo>
                    <a:cubicBezTo>
                      <a:pt x="387242" y="2442080"/>
                      <a:pt x="386536" y="2443216"/>
                      <a:pt x="386606" y="2444434"/>
                    </a:cubicBezTo>
                    <a:cubicBezTo>
                      <a:pt x="386630" y="2446311"/>
                      <a:pt x="385888" y="2448118"/>
                      <a:pt x="384547" y="2449436"/>
                    </a:cubicBezTo>
                    <a:cubicBezTo>
                      <a:pt x="381757" y="2450678"/>
                      <a:pt x="378567" y="2450678"/>
                      <a:pt x="375777" y="2449436"/>
                    </a:cubicBezTo>
                    <a:cubicBezTo>
                      <a:pt x="372187" y="2448377"/>
                      <a:pt x="368597" y="2441550"/>
                      <a:pt x="367185" y="2437666"/>
                    </a:cubicBezTo>
                    <a:cubicBezTo>
                      <a:pt x="366726" y="2436530"/>
                      <a:pt x="365643" y="2435771"/>
                      <a:pt x="364419" y="2435724"/>
                    </a:cubicBezTo>
                    <a:lnTo>
                      <a:pt x="364419" y="2435724"/>
                    </a:lnTo>
                    <a:cubicBezTo>
                      <a:pt x="363218" y="2435741"/>
                      <a:pt x="362147" y="2436483"/>
                      <a:pt x="361711" y="2437607"/>
                    </a:cubicBezTo>
                    <a:cubicBezTo>
                      <a:pt x="359922" y="2441109"/>
                      <a:pt x="356038" y="2443004"/>
                      <a:pt x="352177" y="2442256"/>
                    </a:cubicBezTo>
                    <a:cubicBezTo>
                      <a:pt x="348816" y="2441538"/>
                      <a:pt x="345933" y="2439390"/>
                      <a:pt x="344291" y="2436371"/>
                    </a:cubicBezTo>
                    <a:cubicBezTo>
                      <a:pt x="343543" y="2434929"/>
                      <a:pt x="341772" y="2434358"/>
                      <a:pt x="340324" y="2435105"/>
                    </a:cubicBezTo>
                    <a:cubicBezTo>
                      <a:pt x="340124" y="2435211"/>
                      <a:pt x="339929" y="2435341"/>
                      <a:pt x="339759" y="2435488"/>
                    </a:cubicBezTo>
                    <a:cubicBezTo>
                      <a:pt x="339759" y="2435488"/>
                      <a:pt x="330107" y="2443669"/>
                      <a:pt x="323044" y="2438607"/>
                    </a:cubicBezTo>
                    <a:cubicBezTo>
                      <a:pt x="319819" y="2436136"/>
                      <a:pt x="316824" y="2433381"/>
                      <a:pt x="314099" y="2430368"/>
                    </a:cubicBezTo>
                    <a:cubicBezTo>
                      <a:pt x="309284" y="2425047"/>
                      <a:pt x="303781" y="2420398"/>
                      <a:pt x="297737" y="2416537"/>
                    </a:cubicBezTo>
                    <a:cubicBezTo>
                      <a:pt x="285966" y="2409180"/>
                      <a:pt x="275491" y="2378812"/>
                      <a:pt x="272254" y="2353622"/>
                    </a:cubicBezTo>
                    <a:cubicBezTo>
                      <a:pt x="270876" y="2343888"/>
                      <a:pt x="268187" y="2334383"/>
                      <a:pt x="264249" y="2325373"/>
                    </a:cubicBezTo>
                    <a:cubicBezTo>
                      <a:pt x="260100" y="2316521"/>
                      <a:pt x="257852" y="2306898"/>
                      <a:pt x="257658" y="2297123"/>
                    </a:cubicBezTo>
                    <a:cubicBezTo>
                      <a:pt x="257658" y="2287824"/>
                      <a:pt x="258599" y="2276818"/>
                      <a:pt x="259718" y="2264106"/>
                    </a:cubicBezTo>
                    <a:cubicBezTo>
                      <a:pt x="261307" y="2246450"/>
                      <a:pt x="263308" y="2223850"/>
                      <a:pt x="263308" y="2197071"/>
                    </a:cubicBezTo>
                    <a:cubicBezTo>
                      <a:pt x="263308" y="2152872"/>
                      <a:pt x="252126" y="2080482"/>
                      <a:pt x="233881" y="1977959"/>
                    </a:cubicBezTo>
                    <a:cubicBezTo>
                      <a:pt x="219426" y="1900372"/>
                      <a:pt x="219426" y="1820778"/>
                      <a:pt x="233881" y="1743191"/>
                    </a:cubicBezTo>
                    <a:cubicBezTo>
                      <a:pt x="235882" y="1732067"/>
                      <a:pt x="238059" y="1721591"/>
                      <a:pt x="240237" y="1711469"/>
                    </a:cubicBezTo>
                    <a:cubicBezTo>
                      <a:pt x="246593" y="1681453"/>
                      <a:pt x="252596" y="1653086"/>
                      <a:pt x="251302" y="1616125"/>
                    </a:cubicBezTo>
                    <a:cubicBezTo>
                      <a:pt x="250595" y="1594408"/>
                      <a:pt x="247476" y="1551386"/>
                      <a:pt x="243886" y="1501360"/>
                    </a:cubicBezTo>
                    <a:cubicBezTo>
                      <a:pt x="239531" y="1440153"/>
                      <a:pt x="234057" y="1363996"/>
                      <a:pt x="231350" y="1303200"/>
                    </a:cubicBezTo>
                    <a:cubicBezTo>
                      <a:pt x="225053" y="1161951"/>
                      <a:pt x="229585" y="1094563"/>
                      <a:pt x="235470" y="1042419"/>
                    </a:cubicBezTo>
                    <a:cubicBezTo>
                      <a:pt x="238177" y="1018347"/>
                      <a:pt x="242885" y="992864"/>
                      <a:pt x="247241" y="968204"/>
                    </a:cubicBezTo>
                    <a:cubicBezTo>
                      <a:pt x="253597" y="933539"/>
                      <a:pt x="259011" y="903465"/>
                      <a:pt x="257658" y="885809"/>
                    </a:cubicBezTo>
                    <a:cubicBezTo>
                      <a:pt x="254362" y="845494"/>
                      <a:pt x="249536" y="783285"/>
                      <a:pt x="247829" y="760627"/>
                    </a:cubicBezTo>
                    <a:cubicBezTo>
                      <a:pt x="247829" y="745442"/>
                      <a:pt x="260483" y="730317"/>
                      <a:pt x="267722" y="718899"/>
                    </a:cubicBezTo>
                    <a:cubicBezTo>
                      <a:pt x="275049" y="707482"/>
                      <a:pt x="281788" y="695693"/>
                      <a:pt x="287909" y="683587"/>
                    </a:cubicBezTo>
                    <a:cubicBezTo>
                      <a:pt x="294129" y="671392"/>
                      <a:pt x="299362" y="658715"/>
                      <a:pt x="303564" y="645685"/>
                    </a:cubicBezTo>
                    <a:cubicBezTo>
                      <a:pt x="308213" y="632667"/>
                      <a:pt x="309961" y="618783"/>
                      <a:pt x="308684" y="605017"/>
                    </a:cubicBezTo>
                    <a:cubicBezTo>
                      <a:pt x="306453" y="618247"/>
                      <a:pt x="302493" y="631131"/>
                      <a:pt x="296913" y="643331"/>
                    </a:cubicBezTo>
                    <a:cubicBezTo>
                      <a:pt x="291675" y="655573"/>
                      <a:pt x="285908" y="667696"/>
                      <a:pt x="279846" y="679644"/>
                    </a:cubicBezTo>
                    <a:cubicBezTo>
                      <a:pt x="273784" y="691591"/>
                      <a:pt x="267722" y="703185"/>
                      <a:pt x="261836" y="715250"/>
                    </a:cubicBezTo>
                    <a:cubicBezTo>
                      <a:pt x="257952" y="722842"/>
                      <a:pt x="247123" y="738085"/>
                      <a:pt x="242179" y="749915"/>
                    </a:cubicBezTo>
                    <a:cubicBezTo>
                      <a:pt x="241879" y="750186"/>
                      <a:pt x="241655" y="750533"/>
                      <a:pt x="241532" y="750916"/>
                    </a:cubicBezTo>
                    <a:cubicBezTo>
                      <a:pt x="226948" y="786958"/>
                      <a:pt x="209839" y="821923"/>
                      <a:pt x="190329" y="855558"/>
                    </a:cubicBezTo>
                    <a:cubicBezTo>
                      <a:pt x="175886" y="880288"/>
                      <a:pt x="163086" y="905948"/>
                      <a:pt x="152015" y="932362"/>
                    </a:cubicBezTo>
                    <a:cubicBezTo>
                      <a:pt x="151898" y="932745"/>
                      <a:pt x="151898" y="933156"/>
                      <a:pt x="152015" y="933539"/>
                    </a:cubicBezTo>
                    <a:cubicBezTo>
                      <a:pt x="152015" y="933539"/>
                      <a:pt x="154428" y="989803"/>
                      <a:pt x="157077" y="1045714"/>
                    </a:cubicBezTo>
                    <a:cubicBezTo>
                      <a:pt x="158666" y="1079908"/>
                      <a:pt x="159490" y="1116927"/>
                      <a:pt x="160255" y="1149532"/>
                    </a:cubicBezTo>
                    <a:cubicBezTo>
                      <a:pt x="161079" y="1189023"/>
                      <a:pt x="161785" y="1220157"/>
                      <a:pt x="163551" y="1228161"/>
                    </a:cubicBezTo>
                    <a:cubicBezTo>
                      <a:pt x="167335" y="1247430"/>
                      <a:pt x="175115" y="1265698"/>
                      <a:pt x="186386" y="1281777"/>
                    </a:cubicBezTo>
                    <a:cubicBezTo>
                      <a:pt x="196797" y="1297526"/>
                      <a:pt x="203483" y="1315435"/>
                      <a:pt x="205925" y="1334157"/>
                    </a:cubicBezTo>
                    <a:cubicBezTo>
                      <a:pt x="207514" y="1345280"/>
                      <a:pt x="208986" y="1364290"/>
                      <a:pt x="210104" y="1379592"/>
                    </a:cubicBezTo>
                    <a:cubicBezTo>
                      <a:pt x="211222" y="1394894"/>
                      <a:pt x="211928" y="1403133"/>
                      <a:pt x="212576" y="1405252"/>
                    </a:cubicBezTo>
                    <a:cubicBezTo>
                      <a:pt x="212794" y="1407530"/>
                      <a:pt x="211811" y="1409760"/>
                      <a:pt x="209986" y="1411138"/>
                    </a:cubicBezTo>
                    <a:cubicBezTo>
                      <a:pt x="207279" y="1413080"/>
                      <a:pt x="203689" y="1411491"/>
                      <a:pt x="201158" y="1409784"/>
                    </a:cubicBezTo>
                    <a:cubicBezTo>
                      <a:pt x="190506" y="1402663"/>
                      <a:pt x="187857" y="1391069"/>
                      <a:pt x="183796" y="1369469"/>
                    </a:cubicBezTo>
                    <a:cubicBezTo>
                      <a:pt x="183267" y="1366762"/>
                      <a:pt x="182796" y="1364113"/>
                      <a:pt x="182325" y="1361524"/>
                    </a:cubicBezTo>
                    <a:cubicBezTo>
                      <a:pt x="180147" y="1348929"/>
                      <a:pt x="179029" y="1343338"/>
                      <a:pt x="175145" y="1342043"/>
                    </a:cubicBezTo>
                    <a:cubicBezTo>
                      <a:pt x="173314" y="1341531"/>
                      <a:pt x="171355" y="1342102"/>
                      <a:pt x="170083" y="1343515"/>
                    </a:cubicBezTo>
                    <a:cubicBezTo>
                      <a:pt x="164198" y="1349047"/>
                      <a:pt x="164198" y="1356698"/>
                      <a:pt x="164198" y="1382064"/>
                    </a:cubicBezTo>
                    <a:lnTo>
                      <a:pt x="164198" y="1393835"/>
                    </a:lnTo>
                    <a:cubicBezTo>
                      <a:pt x="164198" y="1413139"/>
                      <a:pt x="164198" y="1437151"/>
                      <a:pt x="163433" y="1465989"/>
                    </a:cubicBezTo>
                    <a:cubicBezTo>
                      <a:pt x="162668" y="1492944"/>
                      <a:pt x="153428" y="1494769"/>
                      <a:pt x="145777" y="1496240"/>
                    </a:cubicBezTo>
                    <a:cubicBezTo>
                      <a:pt x="145171" y="1496370"/>
                      <a:pt x="144617" y="1496676"/>
                      <a:pt x="144188" y="1497123"/>
                    </a:cubicBezTo>
                    <a:cubicBezTo>
                      <a:pt x="143652" y="1495999"/>
                      <a:pt x="143199" y="1494839"/>
                      <a:pt x="142834" y="1493651"/>
                    </a:cubicBezTo>
                    <a:cubicBezTo>
                      <a:pt x="142275" y="1491426"/>
                      <a:pt x="141863" y="1489166"/>
                      <a:pt x="141598" y="1486882"/>
                    </a:cubicBezTo>
                    <a:cubicBezTo>
                      <a:pt x="140951" y="1482292"/>
                      <a:pt x="140539" y="1477701"/>
                      <a:pt x="140244" y="1473111"/>
                    </a:cubicBezTo>
                    <a:cubicBezTo>
                      <a:pt x="139656" y="1463871"/>
                      <a:pt x="139126" y="1454631"/>
                      <a:pt x="138891" y="1445390"/>
                    </a:cubicBezTo>
                    <a:lnTo>
                      <a:pt x="137773" y="1417553"/>
                    </a:lnTo>
                    <a:cubicBezTo>
                      <a:pt x="137361" y="1408313"/>
                      <a:pt x="137007" y="1399014"/>
                      <a:pt x="136301" y="1389715"/>
                    </a:cubicBezTo>
                    <a:cubicBezTo>
                      <a:pt x="135418" y="1399014"/>
                      <a:pt x="135065" y="1408313"/>
                      <a:pt x="134830" y="1417612"/>
                    </a:cubicBezTo>
                    <a:cubicBezTo>
                      <a:pt x="134595" y="1426910"/>
                      <a:pt x="134830" y="1436209"/>
                      <a:pt x="134830" y="1445508"/>
                    </a:cubicBezTo>
                    <a:cubicBezTo>
                      <a:pt x="134830" y="1454807"/>
                      <a:pt x="135889" y="1464106"/>
                      <a:pt x="137125" y="1473405"/>
                    </a:cubicBezTo>
                    <a:cubicBezTo>
                      <a:pt x="137773" y="1477996"/>
                      <a:pt x="138479" y="1482645"/>
                      <a:pt x="139538" y="1487236"/>
                    </a:cubicBezTo>
                    <a:cubicBezTo>
                      <a:pt x="140103" y="1489513"/>
                      <a:pt x="140809" y="1491756"/>
                      <a:pt x="141657" y="1493945"/>
                    </a:cubicBezTo>
                    <a:cubicBezTo>
                      <a:pt x="142175" y="1495240"/>
                      <a:pt x="142846" y="1496464"/>
                      <a:pt x="143658" y="1497594"/>
                    </a:cubicBezTo>
                    <a:cubicBezTo>
                      <a:pt x="143364" y="1498012"/>
                      <a:pt x="143181" y="1498500"/>
                      <a:pt x="143128" y="1499006"/>
                    </a:cubicBezTo>
                    <a:cubicBezTo>
                      <a:pt x="142810" y="1507652"/>
                      <a:pt x="136601" y="1514956"/>
                      <a:pt x="128121" y="1516662"/>
                    </a:cubicBezTo>
                    <a:cubicBezTo>
                      <a:pt x="124413" y="1516662"/>
                      <a:pt x="123236" y="1516015"/>
                      <a:pt x="120940" y="1496299"/>
                    </a:cubicBezTo>
                    <a:cubicBezTo>
                      <a:pt x="120805" y="1494898"/>
                      <a:pt x="119693" y="1493786"/>
                      <a:pt x="118292" y="1493651"/>
                    </a:cubicBezTo>
                    <a:lnTo>
                      <a:pt x="117939" y="1493651"/>
                    </a:lnTo>
                    <a:cubicBezTo>
                      <a:pt x="117645" y="1475994"/>
                      <a:pt x="116703" y="1458750"/>
                      <a:pt x="115408" y="1441330"/>
                    </a:cubicBezTo>
                    <a:cubicBezTo>
                      <a:pt x="114878" y="1432148"/>
                      <a:pt x="113937" y="1423026"/>
                      <a:pt x="113113" y="1413845"/>
                    </a:cubicBezTo>
                    <a:cubicBezTo>
                      <a:pt x="112289" y="1404664"/>
                      <a:pt x="111053" y="1395541"/>
                      <a:pt x="109464" y="1386419"/>
                    </a:cubicBezTo>
                    <a:cubicBezTo>
                      <a:pt x="109464" y="1395659"/>
                      <a:pt x="109464" y="1404840"/>
                      <a:pt x="109876" y="1414080"/>
                    </a:cubicBezTo>
                    <a:cubicBezTo>
                      <a:pt x="110288" y="1423320"/>
                      <a:pt x="110818" y="1432502"/>
                      <a:pt x="111818" y="1441624"/>
                    </a:cubicBezTo>
                    <a:cubicBezTo>
                      <a:pt x="113289" y="1459280"/>
                      <a:pt x="115173" y="1476348"/>
                      <a:pt x="117703" y="1493651"/>
                    </a:cubicBezTo>
                    <a:cubicBezTo>
                      <a:pt x="116544" y="1493804"/>
                      <a:pt x="115591" y="1494639"/>
                      <a:pt x="115290" y="1495769"/>
                    </a:cubicBezTo>
                    <a:cubicBezTo>
                      <a:pt x="115290" y="1496123"/>
                      <a:pt x="114467" y="1496946"/>
                      <a:pt x="112642" y="1497712"/>
                    </a:cubicBezTo>
                    <a:cubicBezTo>
                      <a:pt x="109735" y="1499012"/>
                      <a:pt x="106468" y="1499259"/>
                      <a:pt x="103402" y="1498418"/>
                    </a:cubicBezTo>
                    <a:cubicBezTo>
                      <a:pt x="100695" y="1496652"/>
                      <a:pt x="98282" y="1481703"/>
                      <a:pt x="96163" y="1453983"/>
                    </a:cubicBezTo>
                    <a:cubicBezTo>
                      <a:pt x="96045" y="1452518"/>
                      <a:pt x="94868" y="1451358"/>
                      <a:pt x="93397" y="1451276"/>
                    </a:cubicBezTo>
                    <a:cubicBezTo>
                      <a:pt x="94397" y="1438387"/>
                      <a:pt x="94397" y="1425498"/>
                      <a:pt x="94162" y="1412609"/>
                    </a:cubicBezTo>
                    <a:cubicBezTo>
                      <a:pt x="93903" y="1398737"/>
                      <a:pt x="92944" y="1384889"/>
                      <a:pt x="91278" y="1371117"/>
                    </a:cubicBezTo>
                    <a:cubicBezTo>
                      <a:pt x="90260" y="1384960"/>
                      <a:pt x="89942" y="1398849"/>
                      <a:pt x="90336" y="1412727"/>
                    </a:cubicBezTo>
                    <a:cubicBezTo>
                      <a:pt x="90690" y="1425616"/>
                      <a:pt x="91337" y="1438505"/>
                      <a:pt x="92926" y="1451335"/>
                    </a:cubicBezTo>
                    <a:cubicBezTo>
                      <a:pt x="91602" y="1451523"/>
                      <a:pt x="90554" y="1452547"/>
                      <a:pt x="90336" y="1453865"/>
                    </a:cubicBezTo>
                    <a:cubicBezTo>
                      <a:pt x="88865" y="1465048"/>
                      <a:pt x="82921" y="1470109"/>
                      <a:pt x="80272" y="1470168"/>
                    </a:cubicBezTo>
                    <a:cubicBezTo>
                      <a:pt x="79213" y="1470168"/>
                      <a:pt x="78389" y="1469226"/>
                      <a:pt x="77977" y="1467166"/>
                    </a:cubicBezTo>
                    <a:cubicBezTo>
                      <a:pt x="74605" y="1449975"/>
                      <a:pt x="72227" y="1432607"/>
                      <a:pt x="70856" y="1415140"/>
                    </a:cubicBezTo>
                    <a:cubicBezTo>
                      <a:pt x="69738" y="1404664"/>
                      <a:pt x="68502" y="1392128"/>
                      <a:pt x="66618" y="1376120"/>
                    </a:cubicBezTo>
                    <a:cubicBezTo>
                      <a:pt x="63052" y="1352843"/>
                      <a:pt x="62934" y="1329160"/>
                      <a:pt x="66265" y="1305848"/>
                    </a:cubicBezTo>
                    <a:cubicBezTo>
                      <a:pt x="66913" y="1300492"/>
                      <a:pt x="67619" y="1294784"/>
                      <a:pt x="68266" y="1288192"/>
                    </a:cubicBezTo>
                    <a:cubicBezTo>
                      <a:pt x="70291" y="1267352"/>
                      <a:pt x="68914" y="1246323"/>
                      <a:pt x="64205" y="1225925"/>
                    </a:cubicBezTo>
                    <a:cubicBezTo>
                      <a:pt x="62793" y="1217744"/>
                      <a:pt x="61086" y="1208269"/>
                      <a:pt x="59262" y="1196498"/>
                    </a:cubicBezTo>
                    <a:cubicBezTo>
                      <a:pt x="56201" y="1176958"/>
                      <a:pt x="50728" y="1153123"/>
                      <a:pt x="44430" y="1125520"/>
                    </a:cubicBezTo>
                    <a:cubicBezTo>
                      <a:pt x="35544" y="1086971"/>
                      <a:pt x="25538" y="1043125"/>
                      <a:pt x="18005" y="994100"/>
                    </a:cubicBezTo>
                    <a:cubicBezTo>
                      <a:pt x="15239" y="976443"/>
                      <a:pt x="12767" y="962731"/>
                      <a:pt x="10707" y="951843"/>
                    </a:cubicBezTo>
                    <a:cubicBezTo>
                      <a:pt x="4292" y="917060"/>
                      <a:pt x="2997" y="909821"/>
                      <a:pt x="14886" y="873861"/>
                    </a:cubicBezTo>
                    <a:cubicBezTo>
                      <a:pt x="24185" y="846023"/>
                      <a:pt x="50963" y="776517"/>
                      <a:pt x="75976" y="717428"/>
                    </a:cubicBezTo>
                    <a:cubicBezTo>
                      <a:pt x="84863" y="696417"/>
                      <a:pt x="95280" y="676230"/>
                      <a:pt x="104520" y="658162"/>
                    </a:cubicBezTo>
                    <a:cubicBezTo>
                      <a:pt x="113172" y="642336"/>
                      <a:pt x="120817" y="625981"/>
                      <a:pt x="127414" y="609196"/>
                    </a:cubicBezTo>
                    <a:cubicBezTo>
                      <a:pt x="133300" y="591540"/>
                      <a:pt x="137478" y="576473"/>
                      <a:pt x="141127" y="562878"/>
                    </a:cubicBezTo>
                    <a:cubicBezTo>
                      <a:pt x="150132" y="529272"/>
                      <a:pt x="156665" y="504966"/>
                      <a:pt x="182972" y="475009"/>
                    </a:cubicBezTo>
                    <a:cubicBezTo>
                      <a:pt x="215872" y="437696"/>
                      <a:pt x="237294" y="430869"/>
                      <a:pt x="264367" y="422041"/>
                    </a:cubicBezTo>
                    <a:cubicBezTo>
                      <a:pt x="273843" y="419098"/>
                      <a:pt x="283671" y="416155"/>
                      <a:pt x="295030" y="411329"/>
                    </a:cubicBezTo>
                    <a:cubicBezTo>
                      <a:pt x="320572" y="400912"/>
                      <a:pt x="380603" y="374428"/>
                      <a:pt x="386548" y="353241"/>
                    </a:cubicBezTo>
                    <a:lnTo>
                      <a:pt x="387195" y="350945"/>
                    </a:lnTo>
                    <a:cubicBezTo>
                      <a:pt x="390667" y="338586"/>
                      <a:pt x="390667" y="338115"/>
                      <a:pt x="389549" y="312690"/>
                    </a:cubicBezTo>
                    <a:lnTo>
                      <a:pt x="389549" y="304863"/>
                    </a:lnTo>
                    <a:cubicBezTo>
                      <a:pt x="389496" y="303939"/>
                      <a:pt x="389019" y="303092"/>
                      <a:pt x="388254" y="302567"/>
                    </a:cubicBezTo>
                    <a:cubicBezTo>
                      <a:pt x="305212" y="244596"/>
                      <a:pt x="310038" y="143132"/>
                      <a:pt x="318336" y="112175"/>
                    </a:cubicBezTo>
                    <a:cubicBezTo>
                      <a:pt x="339641" y="31899"/>
                      <a:pt x="410560" y="12124"/>
                      <a:pt x="440105" y="7769"/>
                    </a:cubicBezTo>
                    <a:cubicBezTo>
                      <a:pt x="448103" y="6491"/>
                      <a:pt x="456189" y="5841"/>
                      <a:pt x="464293" y="5827"/>
                    </a:cubicBezTo>
                    <a:cubicBezTo>
                      <a:pt x="517262" y="5827"/>
                      <a:pt x="561755" y="28191"/>
                      <a:pt x="586180" y="67270"/>
                    </a:cubicBezTo>
                    <a:cubicBezTo>
                      <a:pt x="606837" y="100169"/>
                      <a:pt x="608250" y="117178"/>
                      <a:pt x="602070" y="154903"/>
                    </a:cubicBezTo>
                    <a:cubicBezTo>
                      <a:pt x="599069" y="173324"/>
                      <a:pt x="602070" y="179386"/>
                      <a:pt x="605366" y="186449"/>
                    </a:cubicBezTo>
                    <a:cubicBezTo>
                      <a:pt x="608662" y="193511"/>
                      <a:pt x="612841" y="202104"/>
                      <a:pt x="610898" y="229648"/>
                    </a:cubicBezTo>
                    <a:cubicBezTo>
                      <a:pt x="607132" y="283558"/>
                      <a:pt x="594243" y="315751"/>
                      <a:pt x="588887" y="327109"/>
                    </a:cubicBezTo>
                    <a:cubicBezTo>
                      <a:pt x="581412" y="343059"/>
                      <a:pt x="563109" y="345119"/>
                      <a:pt x="549749" y="346649"/>
                    </a:cubicBezTo>
                    <a:cubicBezTo>
                      <a:pt x="547572" y="346649"/>
                      <a:pt x="545571" y="347120"/>
                      <a:pt x="543864" y="347414"/>
                    </a:cubicBezTo>
                    <a:cubicBezTo>
                      <a:pt x="542445" y="347644"/>
                      <a:pt x="541404" y="348862"/>
                      <a:pt x="541392" y="350298"/>
                    </a:cubicBezTo>
                    <a:lnTo>
                      <a:pt x="541392" y="353005"/>
                    </a:lnTo>
                    <a:cubicBezTo>
                      <a:pt x="541392" y="364776"/>
                      <a:pt x="541392" y="379901"/>
                      <a:pt x="564933" y="387376"/>
                    </a:cubicBezTo>
                    <a:cubicBezTo>
                      <a:pt x="574150" y="390054"/>
                      <a:pt x="583555" y="392019"/>
                      <a:pt x="593066" y="393261"/>
                    </a:cubicBezTo>
                    <a:cubicBezTo>
                      <a:pt x="597539" y="394026"/>
                      <a:pt x="602247" y="394791"/>
                      <a:pt x="607190" y="395733"/>
                    </a:cubicBezTo>
                    <a:cubicBezTo>
                      <a:pt x="635499" y="401030"/>
                      <a:pt x="661159" y="408151"/>
                      <a:pt x="688821" y="441580"/>
                    </a:cubicBezTo>
                    <a:cubicBezTo>
                      <a:pt x="720778" y="480247"/>
                      <a:pt x="735904" y="522622"/>
                      <a:pt x="736904" y="551284"/>
                    </a:cubicBezTo>
                    <a:lnTo>
                      <a:pt x="736904" y="556286"/>
                    </a:lnTo>
                    <a:cubicBezTo>
                      <a:pt x="738023" y="586596"/>
                      <a:pt x="753795" y="654807"/>
                      <a:pt x="763153" y="685117"/>
                    </a:cubicBezTo>
                    <a:cubicBezTo>
                      <a:pt x="772099" y="714073"/>
                      <a:pt x="776395" y="773986"/>
                      <a:pt x="783105" y="809946"/>
                    </a:cubicBezTo>
                    <a:cubicBezTo>
                      <a:pt x="784811" y="819127"/>
                      <a:pt x="786165" y="826484"/>
                      <a:pt x="787107" y="830839"/>
                    </a:cubicBezTo>
                    <a:cubicBezTo>
                      <a:pt x="791697" y="852674"/>
                      <a:pt x="802821" y="874038"/>
                      <a:pt x="815886" y="897697"/>
                    </a:cubicBezTo>
                    <a:cubicBezTo>
                      <a:pt x="827657" y="919296"/>
                      <a:pt x="834778" y="945898"/>
                      <a:pt x="841723" y="995748"/>
                    </a:cubicBezTo>
                    <a:cubicBezTo>
                      <a:pt x="848497" y="1044402"/>
                      <a:pt x="858326" y="1092580"/>
                      <a:pt x="871150" y="1139998"/>
                    </a:cubicBezTo>
                    <a:cubicBezTo>
                      <a:pt x="873445" y="1147767"/>
                      <a:pt x="877035" y="1157654"/>
                      <a:pt x="880625" y="1169425"/>
                    </a:cubicBezTo>
                    <a:cubicBezTo>
                      <a:pt x="891278" y="1201383"/>
                      <a:pt x="905874" y="1245170"/>
                      <a:pt x="906109" y="1265004"/>
                    </a:cubicBezTo>
                    <a:cubicBezTo>
                      <a:pt x="905226" y="1292535"/>
                      <a:pt x="900041" y="1319761"/>
                      <a:pt x="890748" y="1345692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3A0EFB6A-8486-4669-B95B-E069A6DF8F13}"/>
                  </a:ext>
                </a:extLst>
              </p:cNvPr>
              <p:cNvSpPr/>
              <p:nvPr/>
            </p:nvSpPr>
            <p:spPr>
              <a:xfrm>
                <a:off x="7193059" y="2464321"/>
                <a:ext cx="912053" cy="2456092"/>
              </a:xfrm>
              <a:custGeom>
                <a:avLst/>
                <a:gdLst>
                  <a:gd name="connsiteX0" fmla="*/ 886334 w 912053"/>
                  <a:gd name="connsiteY0" fmla="*/ 1167424 h 2456092"/>
                  <a:gd name="connsiteX1" fmla="*/ 876859 w 912053"/>
                  <a:gd name="connsiteY1" fmla="*/ 1138350 h 2456092"/>
                  <a:gd name="connsiteX2" fmla="*/ 847432 w 912053"/>
                  <a:gd name="connsiteY2" fmla="*/ 994982 h 2456092"/>
                  <a:gd name="connsiteX3" fmla="*/ 820889 w 912053"/>
                  <a:gd name="connsiteY3" fmla="*/ 894931 h 2456092"/>
                  <a:gd name="connsiteX4" fmla="*/ 792756 w 912053"/>
                  <a:gd name="connsiteY4" fmla="*/ 829721 h 2456092"/>
                  <a:gd name="connsiteX5" fmla="*/ 788754 w 912053"/>
                  <a:gd name="connsiteY5" fmla="*/ 808946 h 2456092"/>
                  <a:gd name="connsiteX6" fmla="*/ 770274 w 912053"/>
                  <a:gd name="connsiteY6" fmla="*/ 684529 h 2456092"/>
                  <a:gd name="connsiteX7" fmla="*/ 742672 w 912053"/>
                  <a:gd name="connsiteY7" fmla="*/ 556110 h 2456092"/>
                  <a:gd name="connsiteX8" fmla="*/ 742672 w 912053"/>
                  <a:gd name="connsiteY8" fmla="*/ 551107 h 2456092"/>
                  <a:gd name="connsiteX9" fmla="*/ 693235 w 912053"/>
                  <a:gd name="connsiteY9" fmla="*/ 437931 h 2456092"/>
                  <a:gd name="connsiteX10" fmla="*/ 608191 w 912053"/>
                  <a:gd name="connsiteY10" fmla="*/ 390024 h 2456092"/>
                  <a:gd name="connsiteX11" fmla="*/ 593890 w 912053"/>
                  <a:gd name="connsiteY11" fmla="*/ 387552 h 2456092"/>
                  <a:gd name="connsiteX12" fmla="*/ 566581 w 912053"/>
                  <a:gd name="connsiteY12" fmla="*/ 381667 h 2456092"/>
                  <a:gd name="connsiteX13" fmla="*/ 547042 w 912053"/>
                  <a:gd name="connsiteY13" fmla="*/ 352946 h 2456092"/>
                  <a:gd name="connsiteX14" fmla="*/ 547042 w 912053"/>
                  <a:gd name="connsiteY14" fmla="*/ 352946 h 2456092"/>
                  <a:gd name="connsiteX15" fmla="*/ 550279 w 912053"/>
                  <a:gd name="connsiteY15" fmla="*/ 352593 h 2456092"/>
                  <a:gd name="connsiteX16" fmla="*/ 594125 w 912053"/>
                  <a:gd name="connsiteY16" fmla="*/ 329699 h 2456092"/>
                  <a:gd name="connsiteX17" fmla="*/ 616666 w 912053"/>
                  <a:gd name="connsiteY17" fmla="*/ 230118 h 2456092"/>
                  <a:gd name="connsiteX18" fmla="*/ 610781 w 912053"/>
                  <a:gd name="connsiteY18" fmla="*/ 183977 h 2456092"/>
                  <a:gd name="connsiteX19" fmla="*/ 608015 w 912053"/>
                  <a:gd name="connsiteY19" fmla="*/ 155904 h 2456092"/>
                  <a:gd name="connsiteX20" fmla="*/ 591300 w 912053"/>
                  <a:gd name="connsiteY20" fmla="*/ 64151 h 2456092"/>
                  <a:gd name="connsiteX21" fmla="*/ 464411 w 912053"/>
                  <a:gd name="connsiteY21" fmla="*/ 0 h 2456092"/>
                  <a:gd name="connsiteX22" fmla="*/ 439281 w 912053"/>
                  <a:gd name="connsiteY22" fmla="*/ 2001 h 2456092"/>
                  <a:gd name="connsiteX23" fmla="*/ 312745 w 912053"/>
                  <a:gd name="connsiteY23" fmla="*/ 110704 h 2456092"/>
                  <a:gd name="connsiteX24" fmla="*/ 383840 w 912053"/>
                  <a:gd name="connsiteY24" fmla="*/ 306628 h 2456092"/>
                  <a:gd name="connsiteX25" fmla="*/ 383840 w 912053"/>
                  <a:gd name="connsiteY25" fmla="*/ 312985 h 2456092"/>
                  <a:gd name="connsiteX26" fmla="*/ 381722 w 912053"/>
                  <a:gd name="connsiteY26" fmla="*/ 349415 h 2456092"/>
                  <a:gd name="connsiteX27" fmla="*/ 381074 w 912053"/>
                  <a:gd name="connsiteY27" fmla="*/ 351710 h 2456092"/>
                  <a:gd name="connsiteX28" fmla="*/ 292793 w 912053"/>
                  <a:gd name="connsiteY28" fmla="*/ 405915 h 2456092"/>
                  <a:gd name="connsiteX29" fmla="*/ 262602 w 912053"/>
                  <a:gd name="connsiteY29" fmla="*/ 416508 h 2456092"/>
                  <a:gd name="connsiteX30" fmla="*/ 178558 w 912053"/>
                  <a:gd name="connsiteY30" fmla="*/ 470948 h 2456092"/>
                  <a:gd name="connsiteX31" fmla="*/ 135418 w 912053"/>
                  <a:gd name="connsiteY31" fmla="*/ 561230 h 2456092"/>
                  <a:gd name="connsiteX32" fmla="*/ 121823 w 912053"/>
                  <a:gd name="connsiteY32" fmla="*/ 607136 h 2456092"/>
                  <a:gd name="connsiteX33" fmla="*/ 99282 w 912053"/>
                  <a:gd name="connsiteY33" fmla="*/ 655278 h 2456092"/>
                  <a:gd name="connsiteX34" fmla="*/ 70562 w 912053"/>
                  <a:gd name="connsiteY34" fmla="*/ 714956 h 2456092"/>
                  <a:gd name="connsiteX35" fmla="*/ 9354 w 912053"/>
                  <a:gd name="connsiteY35" fmla="*/ 871801 h 2456092"/>
                  <a:gd name="connsiteX36" fmla="*/ 4940 w 912053"/>
                  <a:gd name="connsiteY36" fmla="*/ 952725 h 2456092"/>
                  <a:gd name="connsiteX37" fmla="*/ 12179 w 912053"/>
                  <a:gd name="connsiteY37" fmla="*/ 994806 h 2456092"/>
                  <a:gd name="connsiteX38" fmla="*/ 38663 w 912053"/>
                  <a:gd name="connsiteY38" fmla="*/ 1126638 h 2456092"/>
                  <a:gd name="connsiteX39" fmla="*/ 53435 w 912053"/>
                  <a:gd name="connsiteY39" fmla="*/ 1197263 h 2456092"/>
                  <a:gd name="connsiteX40" fmla="*/ 58438 w 912053"/>
                  <a:gd name="connsiteY40" fmla="*/ 1226984 h 2456092"/>
                  <a:gd name="connsiteX41" fmla="*/ 62381 w 912053"/>
                  <a:gd name="connsiteY41" fmla="*/ 1287721 h 2456092"/>
                  <a:gd name="connsiteX42" fmla="*/ 60380 w 912053"/>
                  <a:gd name="connsiteY42" fmla="*/ 1305377 h 2456092"/>
                  <a:gd name="connsiteX43" fmla="*/ 60792 w 912053"/>
                  <a:gd name="connsiteY43" fmla="*/ 1377061 h 2456092"/>
                  <a:gd name="connsiteX44" fmla="*/ 64970 w 912053"/>
                  <a:gd name="connsiteY44" fmla="*/ 1416022 h 2456092"/>
                  <a:gd name="connsiteX45" fmla="*/ 72209 w 912053"/>
                  <a:gd name="connsiteY45" fmla="*/ 1468579 h 2456092"/>
                  <a:gd name="connsiteX46" fmla="*/ 80508 w 912053"/>
                  <a:gd name="connsiteY46" fmla="*/ 1476289 h 2456092"/>
                  <a:gd name="connsiteX47" fmla="*/ 91455 w 912053"/>
                  <a:gd name="connsiteY47" fmla="*/ 1468402 h 2456092"/>
                  <a:gd name="connsiteX48" fmla="*/ 100577 w 912053"/>
                  <a:gd name="connsiteY48" fmla="*/ 1503715 h 2456092"/>
                  <a:gd name="connsiteX49" fmla="*/ 114937 w 912053"/>
                  <a:gd name="connsiteY49" fmla="*/ 1503244 h 2456092"/>
                  <a:gd name="connsiteX50" fmla="*/ 115879 w 912053"/>
                  <a:gd name="connsiteY50" fmla="*/ 1502832 h 2456092"/>
                  <a:gd name="connsiteX51" fmla="*/ 128591 w 912053"/>
                  <a:gd name="connsiteY51" fmla="*/ 1522607 h 2456092"/>
                  <a:gd name="connsiteX52" fmla="*/ 148896 w 912053"/>
                  <a:gd name="connsiteY52" fmla="*/ 1501772 h 2456092"/>
                  <a:gd name="connsiteX53" fmla="*/ 169142 w 912053"/>
                  <a:gd name="connsiteY53" fmla="*/ 1466460 h 2456092"/>
                  <a:gd name="connsiteX54" fmla="*/ 169907 w 912053"/>
                  <a:gd name="connsiteY54" fmla="*/ 1394129 h 2456092"/>
                  <a:gd name="connsiteX55" fmla="*/ 169907 w 912053"/>
                  <a:gd name="connsiteY55" fmla="*/ 1382358 h 2456092"/>
                  <a:gd name="connsiteX56" fmla="*/ 173144 w 912053"/>
                  <a:gd name="connsiteY56" fmla="*/ 1348870 h 2456092"/>
                  <a:gd name="connsiteX57" fmla="*/ 176204 w 912053"/>
                  <a:gd name="connsiteY57" fmla="*/ 1362877 h 2456092"/>
                  <a:gd name="connsiteX58" fmla="*/ 177617 w 912053"/>
                  <a:gd name="connsiteY58" fmla="*/ 1370882 h 2456092"/>
                  <a:gd name="connsiteX59" fmla="*/ 197509 w 912053"/>
                  <a:gd name="connsiteY59" fmla="*/ 1414963 h 2456092"/>
                  <a:gd name="connsiteX60" fmla="*/ 213047 w 912053"/>
                  <a:gd name="connsiteY60" fmla="*/ 1416258 h 2456092"/>
                  <a:gd name="connsiteX61" fmla="*/ 217873 w 912053"/>
                  <a:gd name="connsiteY61" fmla="*/ 1404016 h 2456092"/>
                  <a:gd name="connsiteX62" fmla="*/ 215636 w 912053"/>
                  <a:gd name="connsiteY62" fmla="*/ 1379357 h 2456092"/>
                  <a:gd name="connsiteX63" fmla="*/ 211399 w 912053"/>
                  <a:gd name="connsiteY63" fmla="*/ 1333509 h 2456092"/>
                  <a:gd name="connsiteX64" fmla="*/ 191035 w 912053"/>
                  <a:gd name="connsiteY64" fmla="*/ 1278952 h 2456092"/>
                  <a:gd name="connsiteX65" fmla="*/ 168965 w 912053"/>
                  <a:gd name="connsiteY65" fmla="*/ 1227161 h 2456092"/>
                  <a:gd name="connsiteX66" fmla="*/ 165787 w 912053"/>
                  <a:gd name="connsiteY66" fmla="*/ 1149650 h 2456092"/>
                  <a:gd name="connsiteX67" fmla="*/ 162609 w 912053"/>
                  <a:gd name="connsiteY67" fmla="*/ 1045714 h 2456092"/>
                  <a:gd name="connsiteX68" fmla="*/ 157547 w 912053"/>
                  <a:gd name="connsiteY68" fmla="*/ 933892 h 2456092"/>
                  <a:gd name="connsiteX69" fmla="*/ 195273 w 912053"/>
                  <a:gd name="connsiteY69" fmla="*/ 858383 h 2456092"/>
                  <a:gd name="connsiteX70" fmla="*/ 242356 w 912053"/>
                  <a:gd name="connsiteY70" fmla="*/ 764805 h 2456092"/>
                  <a:gd name="connsiteX71" fmla="*/ 251890 w 912053"/>
                  <a:gd name="connsiteY71" fmla="*/ 886044 h 2456092"/>
                  <a:gd name="connsiteX72" fmla="*/ 241591 w 912053"/>
                  <a:gd name="connsiteY72" fmla="*/ 966968 h 2456092"/>
                  <a:gd name="connsiteX73" fmla="*/ 229820 w 912053"/>
                  <a:gd name="connsiteY73" fmla="*/ 1041595 h 2456092"/>
                  <a:gd name="connsiteX74" fmla="*/ 225641 w 912053"/>
                  <a:gd name="connsiteY74" fmla="*/ 1303259 h 2456092"/>
                  <a:gd name="connsiteX75" fmla="*/ 238236 w 912053"/>
                  <a:gd name="connsiteY75" fmla="*/ 1501596 h 2456092"/>
                  <a:gd name="connsiteX76" fmla="*/ 245593 w 912053"/>
                  <a:gd name="connsiteY76" fmla="*/ 1616184 h 2456092"/>
                  <a:gd name="connsiteX77" fmla="*/ 234646 w 912053"/>
                  <a:gd name="connsiteY77" fmla="*/ 1710350 h 2456092"/>
                  <a:gd name="connsiteX78" fmla="*/ 228231 w 912053"/>
                  <a:gd name="connsiteY78" fmla="*/ 1742190 h 2456092"/>
                  <a:gd name="connsiteX79" fmla="*/ 228231 w 912053"/>
                  <a:gd name="connsiteY79" fmla="*/ 1979018 h 2456092"/>
                  <a:gd name="connsiteX80" fmla="*/ 257658 w 912053"/>
                  <a:gd name="connsiteY80" fmla="*/ 2197130 h 2456092"/>
                  <a:gd name="connsiteX81" fmla="*/ 254127 w 912053"/>
                  <a:gd name="connsiteY81" fmla="*/ 2263635 h 2456092"/>
                  <a:gd name="connsiteX82" fmla="*/ 252008 w 912053"/>
                  <a:gd name="connsiteY82" fmla="*/ 2297182 h 2456092"/>
                  <a:gd name="connsiteX83" fmla="*/ 258305 w 912053"/>
                  <a:gd name="connsiteY83" fmla="*/ 2327550 h 2456092"/>
                  <a:gd name="connsiteX84" fmla="*/ 265956 w 912053"/>
                  <a:gd name="connsiteY84" fmla="*/ 2354388 h 2456092"/>
                  <a:gd name="connsiteX85" fmla="*/ 294147 w 912053"/>
                  <a:gd name="connsiteY85" fmla="*/ 2421540 h 2456092"/>
                  <a:gd name="connsiteX86" fmla="*/ 309390 w 912053"/>
                  <a:gd name="connsiteY86" fmla="*/ 2434429 h 2456092"/>
                  <a:gd name="connsiteX87" fmla="*/ 319101 w 912053"/>
                  <a:gd name="connsiteY87" fmla="*/ 2443374 h 2456092"/>
                  <a:gd name="connsiteX88" fmla="*/ 340524 w 912053"/>
                  <a:gd name="connsiteY88" fmla="*/ 2441844 h 2456092"/>
                  <a:gd name="connsiteX89" fmla="*/ 351176 w 912053"/>
                  <a:gd name="connsiteY89" fmla="*/ 2447730 h 2456092"/>
                  <a:gd name="connsiteX90" fmla="*/ 363300 w 912053"/>
                  <a:gd name="connsiteY90" fmla="*/ 2444140 h 2456092"/>
                  <a:gd name="connsiteX91" fmla="*/ 373717 w 912053"/>
                  <a:gd name="connsiteY91" fmla="*/ 2454969 h 2456092"/>
                  <a:gd name="connsiteX92" fmla="*/ 380427 w 912053"/>
                  <a:gd name="connsiteY92" fmla="*/ 2456087 h 2456092"/>
                  <a:gd name="connsiteX93" fmla="*/ 387783 w 912053"/>
                  <a:gd name="connsiteY93" fmla="*/ 2453792 h 2456092"/>
                  <a:gd name="connsiteX94" fmla="*/ 390962 w 912053"/>
                  <a:gd name="connsiteY94" fmla="*/ 2449554 h 2456092"/>
                  <a:gd name="connsiteX95" fmla="*/ 402732 w 912053"/>
                  <a:gd name="connsiteY95" fmla="*/ 2455086 h 2456092"/>
                  <a:gd name="connsiteX96" fmla="*/ 419035 w 912053"/>
                  <a:gd name="connsiteY96" fmla="*/ 2447023 h 2456092"/>
                  <a:gd name="connsiteX97" fmla="*/ 445107 w 912053"/>
                  <a:gd name="connsiteY97" fmla="*/ 2450967 h 2456092"/>
                  <a:gd name="connsiteX98" fmla="*/ 457643 w 912053"/>
                  <a:gd name="connsiteY98" fmla="*/ 2442315 h 2456092"/>
                  <a:gd name="connsiteX99" fmla="*/ 457113 w 912053"/>
                  <a:gd name="connsiteY99" fmla="*/ 2404825 h 2456092"/>
                  <a:gd name="connsiteX100" fmla="*/ 445343 w 912053"/>
                  <a:gd name="connsiteY100" fmla="*/ 2385580 h 2456092"/>
                  <a:gd name="connsiteX101" fmla="*/ 432748 w 912053"/>
                  <a:gd name="connsiteY101" fmla="*/ 2365629 h 2456092"/>
                  <a:gd name="connsiteX102" fmla="*/ 416151 w 912053"/>
                  <a:gd name="connsiteY102" fmla="*/ 2333024 h 2456092"/>
                  <a:gd name="connsiteX103" fmla="*/ 371775 w 912053"/>
                  <a:gd name="connsiteY103" fmla="*/ 2242330 h 2456092"/>
                  <a:gd name="connsiteX104" fmla="*/ 367126 w 912053"/>
                  <a:gd name="connsiteY104" fmla="*/ 2131861 h 2456092"/>
                  <a:gd name="connsiteX105" fmla="*/ 372423 w 912053"/>
                  <a:gd name="connsiteY105" fmla="*/ 2075185 h 2456092"/>
                  <a:gd name="connsiteX106" fmla="*/ 390079 w 912053"/>
                  <a:gd name="connsiteY106" fmla="*/ 1912101 h 2456092"/>
                  <a:gd name="connsiteX107" fmla="*/ 401438 w 912053"/>
                  <a:gd name="connsiteY107" fmla="*/ 1824409 h 2456092"/>
                  <a:gd name="connsiteX108" fmla="*/ 426686 w 912053"/>
                  <a:gd name="connsiteY108" fmla="*/ 1704112 h 2456092"/>
                  <a:gd name="connsiteX109" fmla="*/ 465117 w 912053"/>
                  <a:gd name="connsiteY109" fmla="*/ 1521665 h 2456092"/>
                  <a:gd name="connsiteX110" fmla="*/ 479654 w 912053"/>
                  <a:gd name="connsiteY110" fmla="*/ 1386890 h 2456092"/>
                  <a:gd name="connsiteX111" fmla="*/ 497310 w 912053"/>
                  <a:gd name="connsiteY111" fmla="*/ 1623306 h 2456092"/>
                  <a:gd name="connsiteX112" fmla="*/ 470120 w 912053"/>
                  <a:gd name="connsiteY112" fmla="*/ 1810166 h 2456092"/>
                  <a:gd name="connsiteX113" fmla="*/ 481067 w 912053"/>
                  <a:gd name="connsiteY113" fmla="*/ 1911336 h 2456092"/>
                  <a:gd name="connsiteX114" fmla="*/ 491778 w 912053"/>
                  <a:gd name="connsiteY114" fmla="*/ 1984727 h 2456092"/>
                  <a:gd name="connsiteX115" fmla="*/ 504785 w 912053"/>
                  <a:gd name="connsiteY115" fmla="*/ 2125976 h 2456092"/>
                  <a:gd name="connsiteX116" fmla="*/ 494603 w 912053"/>
                  <a:gd name="connsiteY116" fmla="*/ 2163230 h 2456092"/>
                  <a:gd name="connsiteX117" fmla="*/ 485363 w 912053"/>
                  <a:gd name="connsiteY117" fmla="*/ 2190303 h 2456092"/>
                  <a:gd name="connsiteX118" fmla="*/ 520675 w 912053"/>
                  <a:gd name="connsiteY118" fmla="*/ 2247156 h 2456092"/>
                  <a:gd name="connsiteX119" fmla="*/ 539273 w 912053"/>
                  <a:gd name="connsiteY119" fmla="*/ 2251864 h 2456092"/>
                  <a:gd name="connsiteX120" fmla="*/ 595420 w 912053"/>
                  <a:gd name="connsiteY120" fmla="*/ 2272581 h 2456092"/>
                  <a:gd name="connsiteX121" fmla="*/ 608838 w 912053"/>
                  <a:gd name="connsiteY121" fmla="*/ 2288236 h 2456092"/>
                  <a:gd name="connsiteX122" fmla="*/ 645210 w 912053"/>
                  <a:gd name="connsiteY122" fmla="*/ 2322724 h 2456092"/>
                  <a:gd name="connsiteX123" fmla="*/ 677050 w 912053"/>
                  <a:gd name="connsiteY123" fmla="*/ 2334907 h 2456092"/>
                  <a:gd name="connsiteX124" fmla="*/ 697767 w 912053"/>
                  <a:gd name="connsiteY124" fmla="*/ 2343264 h 2456092"/>
                  <a:gd name="connsiteX125" fmla="*/ 740082 w 912053"/>
                  <a:gd name="connsiteY125" fmla="*/ 2357330 h 2456092"/>
                  <a:gd name="connsiteX126" fmla="*/ 755620 w 912053"/>
                  <a:gd name="connsiteY126" fmla="*/ 2346089 h 2456092"/>
                  <a:gd name="connsiteX127" fmla="*/ 756267 w 912053"/>
                  <a:gd name="connsiteY127" fmla="*/ 2337614 h 2456092"/>
                  <a:gd name="connsiteX128" fmla="*/ 763801 w 912053"/>
                  <a:gd name="connsiteY128" fmla="*/ 2335083 h 2456092"/>
                  <a:gd name="connsiteX129" fmla="*/ 770510 w 912053"/>
                  <a:gd name="connsiteY129" fmla="*/ 2317427 h 2456092"/>
                  <a:gd name="connsiteX130" fmla="*/ 772805 w 912053"/>
                  <a:gd name="connsiteY130" fmla="*/ 2296181 h 2456092"/>
                  <a:gd name="connsiteX131" fmla="*/ 765213 w 912053"/>
                  <a:gd name="connsiteY131" fmla="*/ 2273876 h 2456092"/>
                  <a:gd name="connsiteX132" fmla="*/ 742790 w 912053"/>
                  <a:gd name="connsiteY132" fmla="*/ 2252512 h 2456092"/>
                  <a:gd name="connsiteX133" fmla="*/ 724604 w 912053"/>
                  <a:gd name="connsiteY133" fmla="*/ 2241918 h 2456092"/>
                  <a:gd name="connsiteX134" fmla="*/ 686643 w 912053"/>
                  <a:gd name="connsiteY134" fmla="*/ 2218023 h 2456092"/>
                  <a:gd name="connsiteX135" fmla="*/ 629025 w 912053"/>
                  <a:gd name="connsiteY135" fmla="*/ 2151518 h 2456092"/>
                  <a:gd name="connsiteX136" fmla="*/ 619314 w 912053"/>
                  <a:gd name="connsiteY136" fmla="*/ 2097726 h 2456092"/>
                  <a:gd name="connsiteX137" fmla="*/ 633086 w 912053"/>
                  <a:gd name="connsiteY137" fmla="*/ 1955476 h 2456092"/>
                  <a:gd name="connsiteX138" fmla="*/ 649271 w 912053"/>
                  <a:gd name="connsiteY138" fmla="*/ 1790392 h 2456092"/>
                  <a:gd name="connsiteX139" fmla="*/ 673519 w 912053"/>
                  <a:gd name="connsiteY139" fmla="*/ 1636607 h 2456092"/>
                  <a:gd name="connsiteX140" fmla="*/ 698590 w 912053"/>
                  <a:gd name="connsiteY140" fmla="*/ 1524490 h 2456092"/>
                  <a:gd name="connsiteX141" fmla="*/ 701239 w 912053"/>
                  <a:gd name="connsiteY141" fmla="*/ 1496888 h 2456092"/>
                  <a:gd name="connsiteX142" fmla="*/ 702063 w 912053"/>
                  <a:gd name="connsiteY142" fmla="*/ 1489766 h 2456092"/>
                  <a:gd name="connsiteX143" fmla="*/ 721485 w 912053"/>
                  <a:gd name="connsiteY143" fmla="*/ 1237813 h 2456092"/>
                  <a:gd name="connsiteX144" fmla="*/ 706712 w 912053"/>
                  <a:gd name="connsiteY144" fmla="*/ 1094269 h 2456092"/>
                  <a:gd name="connsiteX145" fmla="*/ 698414 w 912053"/>
                  <a:gd name="connsiteY145" fmla="*/ 1032767 h 2456092"/>
                  <a:gd name="connsiteX146" fmla="*/ 689704 w 912053"/>
                  <a:gd name="connsiteY146" fmla="*/ 990686 h 2456092"/>
                  <a:gd name="connsiteX147" fmla="*/ 678874 w 912053"/>
                  <a:gd name="connsiteY147" fmla="*/ 941778 h 2456092"/>
                  <a:gd name="connsiteX148" fmla="*/ 683288 w 912053"/>
                  <a:gd name="connsiteY148" fmla="*/ 910939 h 2456092"/>
                  <a:gd name="connsiteX149" fmla="*/ 697296 w 912053"/>
                  <a:gd name="connsiteY149" fmla="*/ 959611 h 2456092"/>
                  <a:gd name="connsiteX150" fmla="*/ 730666 w 912053"/>
                  <a:gd name="connsiteY150" fmla="*/ 1032296 h 2456092"/>
                  <a:gd name="connsiteX151" fmla="*/ 740141 w 912053"/>
                  <a:gd name="connsiteY151" fmla="*/ 1049952 h 2456092"/>
                  <a:gd name="connsiteX152" fmla="*/ 777572 w 912053"/>
                  <a:gd name="connsiteY152" fmla="*/ 1124166 h 2456092"/>
                  <a:gd name="connsiteX153" fmla="*/ 785518 w 912053"/>
                  <a:gd name="connsiteY153" fmla="*/ 1141175 h 2456092"/>
                  <a:gd name="connsiteX154" fmla="*/ 796111 w 912053"/>
                  <a:gd name="connsiteY154" fmla="*/ 1172839 h 2456092"/>
                  <a:gd name="connsiteX155" fmla="*/ 793051 w 912053"/>
                  <a:gd name="connsiteY155" fmla="*/ 1188553 h 2456092"/>
                  <a:gd name="connsiteX156" fmla="*/ 788696 w 912053"/>
                  <a:gd name="connsiteY156" fmla="*/ 1226984 h 2456092"/>
                  <a:gd name="connsiteX157" fmla="*/ 797053 w 912053"/>
                  <a:gd name="connsiteY157" fmla="*/ 1263827 h 2456092"/>
                  <a:gd name="connsiteX158" fmla="*/ 801349 w 912053"/>
                  <a:gd name="connsiteY158" fmla="*/ 1280188 h 2456092"/>
                  <a:gd name="connsiteX159" fmla="*/ 801349 w 912053"/>
                  <a:gd name="connsiteY159" fmla="*/ 1320856 h 2456092"/>
                  <a:gd name="connsiteX160" fmla="*/ 796523 w 912053"/>
                  <a:gd name="connsiteY160" fmla="*/ 1339395 h 2456092"/>
                  <a:gd name="connsiteX161" fmla="*/ 791697 w 912053"/>
                  <a:gd name="connsiteY161" fmla="*/ 1353108 h 2456092"/>
                  <a:gd name="connsiteX162" fmla="*/ 796464 w 912053"/>
                  <a:gd name="connsiteY162" fmla="*/ 1374354 h 2456092"/>
                  <a:gd name="connsiteX163" fmla="*/ 806646 w 912053"/>
                  <a:gd name="connsiteY163" fmla="*/ 1388302 h 2456092"/>
                  <a:gd name="connsiteX164" fmla="*/ 812002 w 912053"/>
                  <a:gd name="connsiteY164" fmla="*/ 1405664 h 2456092"/>
                  <a:gd name="connsiteX165" fmla="*/ 819241 w 912053"/>
                  <a:gd name="connsiteY165" fmla="*/ 1409549 h 2456092"/>
                  <a:gd name="connsiteX166" fmla="*/ 832895 w 912053"/>
                  <a:gd name="connsiteY166" fmla="*/ 1404075 h 2456092"/>
                  <a:gd name="connsiteX167" fmla="*/ 843606 w 912053"/>
                  <a:gd name="connsiteY167" fmla="*/ 1391657 h 2456092"/>
                  <a:gd name="connsiteX168" fmla="*/ 854082 w 912053"/>
                  <a:gd name="connsiteY168" fmla="*/ 1402192 h 2456092"/>
                  <a:gd name="connsiteX169" fmla="*/ 896222 w 912053"/>
                  <a:gd name="connsiteY169" fmla="*/ 1347929 h 2456092"/>
                  <a:gd name="connsiteX170" fmla="*/ 912053 w 912053"/>
                  <a:gd name="connsiteY170" fmla="*/ 1264886 h 2456092"/>
                  <a:gd name="connsiteX171" fmla="*/ 886334 w 912053"/>
                  <a:gd name="connsiteY171" fmla="*/ 1167424 h 2456092"/>
                  <a:gd name="connsiteX172" fmla="*/ 890748 w 912053"/>
                  <a:gd name="connsiteY172" fmla="*/ 1345692 h 2456092"/>
                  <a:gd name="connsiteX173" fmla="*/ 856142 w 912053"/>
                  <a:gd name="connsiteY173" fmla="*/ 1396424 h 2456092"/>
                  <a:gd name="connsiteX174" fmla="*/ 856142 w 912053"/>
                  <a:gd name="connsiteY174" fmla="*/ 1396424 h 2456092"/>
                  <a:gd name="connsiteX175" fmla="*/ 848727 w 912053"/>
                  <a:gd name="connsiteY175" fmla="*/ 1384065 h 2456092"/>
                  <a:gd name="connsiteX176" fmla="*/ 847785 w 912053"/>
                  <a:gd name="connsiteY176" fmla="*/ 1381475 h 2456092"/>
                  <a:gd name="connsiteX177" fmla="*/ 855142 w 912053"/>
                  <a:gd name="connsiteY177" fmla="*/ 1370470 h 2456092"/>
                  <a:gd name="connsiteX178" fmla="*/ 860203 w 912053"/>
                  <a:gd name="connsiteY178" fmla="*/ 1358051 h 2456092"/>
                  <a:gd name="connsiteX179" fmla="*/ 860615 w 912053"/>
                  <a:gd name="connsiteY179" fmla="*/ 1358051 h 2456092"/>
                  <a:gd name="connsiteX180" fmla="*/ 870914 w 912053"/>
                  <a:gd name="connsiteY180" fmla="*/ 1359170 h 2456092"/>
                  <a:gd name="connsiteX181" fmla="*/ 877918 w 912053"/>
                  <a:gd name="connsiteY181" fmla="*/ 1351578 h 2456092"/>
                  <a:gd name="connsiteX182" fmla="*/ 880096 w 912053"/>
                  <a:gd name="connsiteY182" fmla="*/ 1342808 h 2456092"/>
                  <a:gd name="connsiteX183" fmla="*/ 882097 w 912053"/>
                  <a:gd name="connsiteY183" fmla="*/ 1325741 h 2456092"/>
                  <a:gd name="connsiteX184" fmla="*/ 884510 w 912053"/>
                  <a:gd name="connsiteY184" fmla="*/ 1308967 h 2456092"/>
                  <a:gd name="connsiteX185" fmla="*/ 891337 w 912053"/>
                  <a:gd name="connsiteY185" fmla="*/ 1275538 h 2456092"/>
                  <a:gd name="connsiteX186" fmla="*/ 881685 w 912053"/>
                  <a:gd name="connsiteY186" fmla="*/ 1308379 h 2456092"/>
                  <a:gd name="connsiteX187" fmla="*/ 878448 w 912053"/>
                  <a:gd name="connsiteY187" fmla="*/ 1325211 h 2456092"/>
                  <a:gd name="connsiteX188" fmla="*/ 875681 w 912053"/>
                  <a:gd name="connsiteY188" fmla="*/ 1341984 h 2456092"/>
                  <a:gd name="connsiteX189" fmla="*/ 873327 w 912053"/>
                  <a:gd name="connsiteY189" fmla="*/ 1349635 h 2456092"/>
                  <a:gd name="connsiteX190" fmla="*/ 869266 w 912053"/>
                  <a:gd name="connsiteY190" fmla="*/ 1354344 h 2456092"/>
                  <a:gd name="connsiteX191" fmla="*/ 863028 w 912053"/>
                  <a:gd name="connsiteY191" fmla="*/ 1353461 h 2456092"/>
                  <a:gd name="connsiteX192" fmla="*/ 858437 w 912053"/>
                  <a:gd name="connsiteY192" fmla="*/ 1348400 h 2456092"/>
                  <a:gd name="connsiteX193" fmla="*/ 854847 w 912053"/>
                  <a:gd name="connsiteY193" fmla="*/ 1332921 h 2456092"/>
                  <a:gd name="connsiteX194" fmla="*/ 854376 w 912053"/>
                  <a:gd name="connsiteY194" fmla="*/ 1316148 h 2456092"/>
                  <a:gd name="connsiteX195" fmla="*/ 853082 w 912053"/>
                  <a:gd name="connsiteY195" fmla="*/ 1298491 h 2456092"/>
                  <a:gd name="connsiteX196" fmla="*/ 847196 w 912053"/>
                  <a:gd name="connsiteY196" fmla="*/ 1281836 h 2456092"/>
                  <a:gd name="connsiteX197" fmla="*/ 835425 w 912053"/>
                  <a:gd name="connsiteY197" fmla="*/ 1250584 h 2456092"/>
                  <a:gd name="connsiteX198" fmla="*/ 834955 w 912053"/>
                  <a:gd name="connsiteY198" fmla="*/ 1246582 h 2456092"/>
                  <a:gd name="connsiteX199" fmla="*/ 834955 w 912053"/>
                  <a:gd name="connsiteY199" fmla="*/ 1242521 h 2456092"/>
                  <a:gd name="connsiteX200" fmla="*/ 836014 w 912053"/>
                  <a:gd name="connsiteY200" fmla="*/ 1234282 h 2456092"/>
                  <a:gd name="connsiteX201" fmla="*/ 838251 w 912053"/>
                  <a:gd name="connsiteY201" fmla="*/ 1217273 h 2456092"/>
                  <a:gd name="connsiteX202" fmla="*/ 833542 w 912053"/>
                  <a:gd name="connsiteY202" fmla="*/ 1183609 h 2456092"/>
                  <a:gd name="connsiteX203" fmla="*/ 835425 w 912053"/>
                  <a:gd name="connsiteY203" fmla="*/ 1216920 h 2456092"/>
                  <a:gd name="connsiteX204" fmla="*/ 832365 w 912053"/>
                  <a:gd name="connsiteY204" fmla="*/ 1233635 h 2456092"/>
                  <a:gd name="connsiteX205" fmla="*/ 830835 w 912053"/>
                  <a:gd name="connsiteY205" fmla="*/ 1242286 h 2456092"/>
                  <a:gd name="connsiteX206" fmla="*/ 830835 w 912053"/>
                  <a:gd name="connsiteY206" fmla="*/ 1246759 h 2456092"/>
                  <a:gd name="connsiteX207" fmla="*/ 831129 w 912053"/>
                  <a:gd name="connsiteY207" fmla="*/ 1251232 h 2456092"/>
                  <a:gd name="connsiteX208" fmla="*/ 842488 w 912053"/>
                  <a:gd name="connsiteY208" fmla="*/ 1283955 h 2456092"/>
                  <a:gd name="connsiteX209" fmla="*/ 847549 w 912053"/>
                  <a:gd name="connsiteY209" fmla="*/ 1299669 h 2456092"/>
                  <a:gd name="connsiteX210" fmla="*/ 848432 w 912053"/>
                  <a:gd name="connsiteY210" fmla="*/ 1316030 h 2456092"/>
                  <a:gd name="connsiteX211" fmla="*/ 849197 w 912053"/>
                  <a:gd name="connsiteY211" fmla="*/ 1333392 h 2456092"/>
                  <a:gd name="connsiteX212" fmla="*/ 853670 w 912053"/>
                  <a:gd name="connsiteY212" fmla="*/ 1351048 h 2456092"/>
                  <a:gd name="connsiteX213" fmla="*/ 859556 w 912053"/>
                  <a:gd name="connsiteY213" fmla="*/ 1357522 h 2456092"/>
                  <a:gd name="connsiteX214" fmla="*/ 852611 w 912053"/>
                  <a:gd name="connsiteY214" fmla="*/ 1369293 h 2456092"/>
                  <a:gd name="connsiteX215" fmla="*/ 847020 w 912053"/>
                  <a:gd name="connsiteY215" fmla="*/ 1381063 h 2456092"/>
                  <a:gd name="connsiteX216" fmla="*/ 847020 w 912053"/>
                  <a:gd name="connsiteY216" fmla="*/ 1381063 h 2456092"/>
                  <a:gd name="connsiteX217" fmla="*/ 843547 w 912053"/>
                  <a:gd name="connsiteY217" fmla="*/ 1382123 h 2456092"/>
                  <a:gd name="connsiteX218" fmla="*/ 829187 w 912053"/>
                  <a:gd name="connsiteY218" fmla="*/ 1399779 h 2456092"/>
                  <a:gd name="connsiteX219" fmla="*/ 819947 w 912053"/>
                  <a:gd name="connsiteY219" fmla="*/ 1403840 h 2456092"/>
                  <a:gd name="connsiteX220" fmla="*/ 816828 w 912053"/>
                  <a:gd name="connsiteY220" fmla="*/ 1402133 h 2456092"/>
                  <a:gd name="connsiteX221" fmla="*/ 813061 w 912053"/>
                  <a:gd name="connsiteY221" fmla="*/ 1387008 h 2456092"/>
                  <a:gd name="connsiteX222" fmla="*/ 812531 w 912053"/>
                  <a:gd name="connsiteY222" fmla="*/ 1384536 h 2456092"/>
                  <a:gd name="connsiteX223" fmla="*/ 811649 w 912053"/>
                  <a:gd name="connsiteY223" fmla="*/ 1383771 h 2456092"/>
                  <a:gd name="connsiteX224" fmla="*/ 823419 w 912053"/>
                  <a:gd name="connsiteY224" fmla="*/ 1363407 h 2456092"/>
                  <a:gd name="connsiteX225" fmla="*/ 834249 w 912053"/>
                  <a:gd name="connsiteY225" fmla="*/ 1338983 h 2456092"/>
                  <a:gd name="connsiteX226" fmla="*/ 835896 w 912053"/>
                  <a:gd name="connsiteY226" fmla="*/ 1312322 h 2456092"/>
                  <a:gd name="connsiteX227" fmla="*/ 833130 w 912053"/>
                  <a:gd name="connsiteY227" fmla="*/ 1286014 h 2456092"/>
                  <a:gd name="connsiteX228" fmla="*/ 833601 w 912053"/>
                  <a:gd name="connsiteY228" fmla="*/ 1312381 h 2456092"/>
                  <a:gd name="connsiteX229" fmla="*/ 831365 w 912053"/>
                  <a:gd name="connsiteY229" fmla="*/ 1338277 h 2456092"/>
                  <a:gd name="connsiteX230" fmla="*/ 821418 w 912053"/>
                  <a:gd name="connsiteY230" fmla="*/ 1362348 h 2456092"/>
                  <a:gd name="connsiteX231" fmla="*/ 811354 w 912053"/>
                  <a:gd name="connsiteY231" fmla="*/ 1383653 h 2456092"/>
                  <a:gd name="connsiteX232" fmla="*/ 810354 w 912053"/>
                  <a:gd name="connsiteY232" fmla="*/ 1383359 h 2456092"/>
                  <a:gd name="connsiteX233" fmla="*/ 802232 w 912053"/>
                  <a:gd name="connsiteY233" fmla="*/ 1372294 h 2456092"/>
                  <a:gd name="connsiteX234" fmla="*/ 800878 w 912053"/>
                  <a:gd name="connsiteY234" fmla="*/ 1370293 h 2456092"/>
                  <a:gd name="connsiteX235" fmla="*/ 799525 w 912053"/>
                  <a:gd name="connsiteY235" fmla="*/ 1368998 h 2456092"/>
                  <a:gd name="connsiteX236" fmla="*/ 801467 w 912053"/>
                  <a:gd name="connsiteY236" fmla="*/ 1361701 h 2456092"/>
                  <a:gd name="connsiteX237" fmla="*/ 806352 w 912053"/>
                  <a:gd name="connsiteY237" fmla="*/ 1351283 h 2456092"/>
                  <a:gd name="connsiteX238" fmla="*/ 816239 w 912053"/>
                  <a:gd name="connsiteY238" fmla="*/ 1330214 h 2456092"/>
                  <a:gd name="connsiteX239" fmla="*/ 819300 w 912053"/>
                  <a:gd name="connsiteY239" fmla="*/ 1306966 h 2456092"/>
                  <a:gd name="connsiteX240" fmla="*/ 816239 w 912053"/>
                  <a:gd name="connsiteY240" fmla="*/ 1283955 h 2456092"/>
                  <a:gd name="connsiteX241" fmla="*/ 817063 w 912053"/>
                  <a:gd name="connsiteY241" fmla="*/ 1307025 h 2456092"/>
                  <a:gd name="connsiteX242" fmla="*/ 813414 w 912053"/>
                  <a:gd name="connsiteY242" fmla="*/ 1329331 h 2456092"/>
                  <a:gd name="connsiteX243" fmla="*/ 804292 w 912053"/>
                  <a:gd name="connsiteY243" fmla="*/ 1350342 h 2456092"/>
                  <a:gd name="connsiteX244" fmla="*/ 798995 w 912053"/>
                  <a:gd name="connsiteY244" fmla="*/ 1368351 h 2456092"/>
                  <a:gd name="connsiteX245" fmla="*/ 797583 w 912053"/>
                  <a:gd name="connsiteY245" fmla="*/ 1354638 h 2456092"/>
                  <a:gd name="connsiteX246" fmla="*/ 802114 w 912053"/>
                  <a:gd name="connsiteY246" fmla="*/ 1341808 h 2456092"/>
                  <a:gd name="connsiteX247" fmla="*/ 807411 w 912053"/>
                  <a:gd name="connsiteY247" fmla="*/ 1320974 h 2456092"/>
                  <a:gd name="connsiteX248" fmla="*/ 807411 w 912053"/>
                  <a:gd name="connsiteY248" fmla="*/ 1279305 h 2456092"/>
                  <a:gd name="connsiteX249" fmla="*/ 802997 w 912053"/>
                  <a:gd name="connsiteY249" fmla="*/ 1262296 h 2456092"/>
                  <a:gd name="connsiteX250" fmla="*/ 794816 w 912053"/>
                  <a:gd name="connsiteY250" fmla="*/ 1226396 h 2456092"/>
                  <a:gd name="connsiteX251" fmla="*/ 799054 w 912053"/>
                  <a:gd name="connsiteY251" fmla="*/ 1190083 h 2456092"/>
                  <a:gd name="connsiteX252" fmla="*/ 802291 w 912053"/>
                  <a:gd name="connsiteY252" fmla="*/ 1173192 h 2456092"/>
                  <a:gd name="connsiteX253" fmla="*/ 791109 w 912053"/>
                  <a:gd name="connsiteY253" fmla="*/ 1138762 h 2456092"/>
                  <a:gd name="connsiteX254" fmla="*/ 783163 w 912053"/>
                  <a:gd name="connsiteY254" fmla="*/ 1121812 h 2456092"/>
                  <a:gd name="connsiteX255" fmla="*/ 745615 w 912053"/>
                  <a:gd name="connsiteY255" fmla="*/ 1047362 h 2456092"/>
                  <a:gd name="connsiteX256" fmla="*/ 736139 w 912053"/>
                  <a:gd name="connsiteY256" fmla="*/ 1029706 h 2456092"/>
                  <a:gd name="connsiteX257" fmla="*/ 703122 w 912053"/>
                  <a:gd name="connsiteY257" fmla="*/ 957787 h 2456092"/>
                  <a:gd name="connsiteX258" fmla="*/ 687232 w 912053"/>
                  <a:gd name="connsiteY258" fmla="*/ 899757 h 2456092"/>
                  <a:gd name="connsiteX259" fmla="*/ 683112 w 912053"/>
                  <a:gd name="connsiteY259" fmla="*/ 881100 h 2456092"/>
                  <a:gd name="connsiteX260" fmla="*/ 675579 w 912053"/>
                  <a:gd name="connsiteY260" fmla="*/ 843022 h 2456092"/>
                  <a:gd name="connsiteX261" fmla="*/ 682406 w 912053"/>
                  <a:gd name="connsiteY261" fmla="*/ 799588 h 2456092"/>
                  <a:gd name="connsiteX262" fmla="*/ 683053 w 912053"/>
                  <a:gd name="connsiteY262" fmla="*/ 756683 h 2456092"/>
                  <a:gd name="connsiteX263" fmla="*/ 707065 w 912053"/>
                  <a:gd name="connsiteY263" fmla="*/ 697830 h 2456092"/>
                  <a:gd name="connsiteX264" fmla="*/ 708360 w 912053"/>
                  <a:gd name="connsiteY264" fmla="*/ 665166 h 2456092"/>
                  <a:gd name="connsiteX265" fmla="*/ 705476 w 912053"/>
                  <a:gd name="connsiteY265" fmla="*/ 633267 h 2456092"/>
                  <a:gd name="connsiteX266" fmla="*/ 694883 w 912053"/>
                  <a:gd name="connsiteY266" fmla="*/ 569999 h 2456092"/>
                  <a:gd name="connsiteX267" fmla="*/ 686231 w 912053"/>
                  <a:gd name="connsiteY267" fmla="*/ 539160 h 2456092"/>
                  <a:gd name="connsiteX268" fmla="*/ 675932 w 912053"/>
                  <a:gd name="connsiteY268" fmla="*/ 508909 h 2456092"/>
                  <a:gd name="connsiteX269" fmla="*/ 689704 w 912053"/>
                  <a:gd name="connsiteY269" fmla="*/ 571117 h 2456092"/>
                  <a:gd name="connsiteX270" fmla="*/ 697355 w 912053"/>
                  <a:gd name="connsiteY270" fmla="*/ 633267 h 2456092"/>
                  <a:gd name="connsiteX271" fmla="*/ 699591 w 912053"/>
                  <a:gd name="connsiteY271" fmla="*/ 664930 h 2456092"/>
                  <a:gd name="connsiteX272" fmla="*/ 698061 w 912053"/>
                  <a:gd name="connsiteY272" fmla="*/ 695887 h 2456092"/>
                  <a:gd name="connsiteX273" fmla="*/ 675814 w 912053"/>
                  <a:gd name="connsiteY273" fmla="*/ 752387 h 2456092"/>
                  <a:gd name="connsiteX274" fmla="*/ 674755 w 912053"/>
                  <a:gd name="connsiteY274" fmla="*/ 753682 h 2456092"/>
                  <a:gd name="connsiteX275" fmla="*/ 674755 w 912053"/>
                  <a:gd name="connsiteY275" fmla="*/ 755212 h 2456092"/>
                  <a:gd name="connsiteX276" fmla="*/ 675814 w 912053"/>
                  <a:gd name="connsiteY276" fmla="*/ 798705 h 2456092"/>
                  <a:gd name="connsiteX277" fmla="*/ 671871 w 912053"/>
                  <a:gd name="connsiteY277" fmla="*/ 842139 h 2456092"/>
                  <a:gd name="connsiteX278" fmla="*/ 671871 w 912053"/>
                  <a:gd name="connsiteY278" fmla="*/ 842610 h 2456092"/>
                  <a:gd name="connsiteX279" fmla="*/ 671871 w 912053"/>
                  <a:gd name="connsiteY279" fmla="*/ 842904 h 2456092"/>
                  <a:gd name="connsiteX280" fmla="*/ 676226 w 912053"/>
                  <a:gd name="connsiteY280" fmla="*/ 878216 h 2456092"/>
                  <a:gd name="connsiteX281" fmla="*/ 676226 w 912053"/>
                  <a:gd name="connsiteY281" fmla="*/ 878923 h 2456092"/>
                  <a:gd name="connsiteX282" fmla="*/ 676226 w 912053"/>
                  <a:gd name="connsiteY282" fmla="*/ 879923 h 2456092"/>
                  <a:gd name="connsiteX283" fmla="*/ 676226 w 912053"/>
                  <a:gd name="connsiteY283" fmla="*/ 880217 h 2456092"/>
                  <a:gd name="connsiteX284" fmla="*/ 676226 w 912053"/>
                  <a:gd name="connsiteY284" fmla="*/ 880217 h 2456092"/>
                  <a:gd name="connsiteX285" fmla="*/ 672871 w 912053"/>
                  <a:gd name="connsiteY285" fmla="*/ 940955 h 2456092"/>
                  <a:gd name="connsiteX286" fmla="*/ 672871 w 912053"/>
                  <a:gd name="connsiteY286" fmla="*/ 941896 h 2456092"/>
                  <a:gd name="connsiteX287" fmla="*/ 683936 w 912053"/>
                  <a:gd name="connsiteY287" fmla="*/ 992099 h 2456092"/>
                  <a:gd name="connsiteX288" fmla="*/ 692411 w 912053"/>
                  <a:gd name="connsiteY288" fmla="*/ 1032884 h 2456092"/>
                  <a:gd name="connsiteX289" fmla="*/ 700886 w 912053"/>
                  <a:gd name="connsiteY289" fmla="*/ 1095564 h 2456092"/>
                  <a:gd name="connsiteX290" fmla="*/ 715599 w 912053"/>
                  <a:gd name="connsiteY290" fmla="*/ 1238107 h 2456092"/>
                  <a:gd name="connsiteX291" fmla="*/ 696236 w 912053"/>
                  <a:gd name="connsiteY291" fmla="*/ 1489354 h 2456092"/>
                  <a:gd name="connsiteX292" fmla="*/ 695354 w 912053"/>
                  <a:gd name="connsiteY292" fmla="*/ 1496476 h 2456092"/>
                  <a:gd name="connsiteX293" fmla="*/ 692764 w 912053"/>
                  <a:gd name="connsiteY293" fmla="*/ 1524313 h 2456092"/>
                  <a:gd name="connsiteX294" fmla="*/ 668457 w 912053"/>
                  <a:gd name="connsiteY294" fmla="*/ 1633899 h 2456092"/>
                  <a:gd name="connsiteX295" fmla="*/ 643386 w 912053"/>
                  <a:gd name="connsiteY295" fmla="*/ 1790215 h 2456092"/>
                  <a:gd name="connsiteX296" fmla="*/ 627201 w 912053"/>
                  <a:gd name="connsiteY296" fmla="*/ 1955006 h 2456092"/>
                  <a:gd name="connsiteX297" fmla="*/ 613429 w 912053"/>
                  <a:gd name="connsiteY297" fmla="*/ 2097608 h 2456092"/>
                  <a:gd name="connsiteX298" fmla="*/ 623670 w 912053"/>
                  <a:gd name="connsiteY298" fmla="*/ 2154049 h 2456092"/>
                  <a:gd name="connsiteX299" fmla="*/ 683171 w 912053"/>
                  <a:gd name="connsiteY299" fmla="*/ 2222908 h 2456092"/>
                  <a:gd name="connsiteX300" fmla="*/ 721720 w 912053"/>
                  <a:gd name="connsiteY300" fmla="*/ 2247156 h 2456092"/>
                  <a:gd name="connsiteX301" fmla="*/ 739376 w 912053"/>
                  <a:gd name="connsiteY301" fmla="*/ 2257573 h 2456092"/>
                  <a:gd name="connsiteX302" fmla="*/ 759681 w 912053"/>
                  <a:gd name="connsiteY302" fmla="*/ 2276583 h 2456092"/>
                  <a:gd name="connsiteX303" fmla="*/ 760328 w 912053"/>
                  <a:gd name="connsiteY303" fmla="*/ 2277642 h 2456092"/>
                  <a:gd name="connsiteX304" fmla="*/ 766684 w 912053"/>
                  <a:gd name="connsiteY304" fmla="*/ 2297123 h 2456092"/>
                  <a:gd name="connsiteX305" fmla="*/ 767155 w 912053"/>
                  <a:gd name="connsiteY305" fmla="*/ 2298771 h 2456092"/>
                  <a:gd name="connsiteX306" fmla="*/ 764860 w 912053"/>
                  <a:gd name="connsiteY306" fmla="*/ 2314838 h 2456092"/>
                  <a:gd name="connsiteX307" fmla="*/ 764330 w 912053"/>
                  <a:gd name="connsiteY307" fmla="*/ 2318369 h 2456092"/>
                  <a:gd name="connsiteX308" fmla="*/ 760505 w 912053"/>
                  <a:gd name="connsiteY308" fmla="*/ 2330140 h 2456092"/>
                  <a:gd name="connsiteX309" fmla="*/ 752736 w 912053"/>
                  <a:gd name="connsiteY309" fmla="*/ 2331199 h 2456092"/>
                  <a:gd name="connsiteX310" fmla="*/ 748728 w 912053"/>
                  <a:gd name="connsiteY310" fmla="*/ 2332317 h 2456092"/>
                  <a:gd name="connsiteX311" fmla="*/ 748793 w 912053"/>
                  <a:gd name="connsiteY311" fmla="*/ 2335319 h 2456092"/>
                  <a:gd name="connsiteX312" fmla="*/ 749970 w 912053"/>
                  <a:gd name="connsiteY312" fmla="*/ 2343970 h 2456092"/>
                  <a:gd name="connsiteX313" fmla="*/ 738493 w 912053"/>
                  <a:gd name="connsiteY313" fmla="*/ 2351680 h 2456092"/>
                  <a:gd name="connsiteX314" fmla="*/ 701062 w 912053"/>
                  <a:gd name="connsiteY314" fmla="*/ 2338615 h 2456092"/>
                  <a:gd name="connsiteX315" fmla="*/ 678404 w 912053"/>
                  <a:gd name="connsiteY315" fmla="*/ 2329257 h 2456092"/>
                  <a:gd name="connsiteX316" fmla="*/ 647800 w 912053"/>
                  <a:gd name="connsiteY316" fmla="*/ 2317486 h 2456092"/>
                  <a:gd name="connsiteX317" fmla="*/ 613194 w 912053"/>
                  <a:gd name="connsiteY317" fmla="*/ 2284528 h 2456092"/>
                  <a:gd name="connsiteX318" fmla="*/ 599657 w 912053"/>
                  <a:gd name="connsiteY318" fmla="*/ 2268696 h 2456092"/>
                  <a:gd name="connsiteX319" fmla="*/ 540803 w 912053"/>
                  <a:gd name="connsiteY319" fmla="*/ 2246450 h 2456092"/>
                  <a:gd name="connsiteX320" fmla="*/ 522382 w 912053"/>
                  <a:gd name="connsiteY320" fmla="*/ 2241800 h 2456092"/>
                  <a:gd name="connsiteX321" fmla="*/ 491013 w 912053"/>
                  <a:gd name="connsiteY321" fmla="*/ 2192128 h 2456092"/>
                  <a:gd name="connsiteX322" fmla="*/ 500077 w 912053"/>
                  <a:gd name="connsiteY322" fmla="*/ 2165643 h 2456092"/>
                  <a:gd name="connsiteX323" fmla="*/ 510611 w 912053"/>
                  <a:gd name="connsiteY323" fmla="*/ 2126565 h 2456092"/>
                  <a:gd name="connsiteX324" fmla="*/ 497546 w 912053"/>
                  <a:gd name="connsiteY324" fmla="*/ 1984374 h 2456092"/>
                  <a:gd name="connsiteX325" fmla="*/ 486834 w 912053"/>
                  <a:gd name="connsiteY325" fmla="*/ 1910747 h 2456092"/>
                  <a:gd name="connsiteX326" fmla="*/ 475947 w 912053"/>
                  <a:gd name="connsiteY326" fmla="*/ 1810343 h 2456092"/>
                  <a:gd name="connsiteX327" fmla="*/ 502843 w 912053"/>
                  <a:gd name="connsiteY327" fmla="*/ 1625365 h 2456092"/>
                  <a:gd name="connsiteX328" fmla="*/ 481420 w 912053"/>
                  <a:gd name="connsiteY328" fmla="*/ 1364878 h 2456092"/>
                  <a:gd name="connsiteX329" fmla="*/ 478359 w 912053"/>
                  <a:gd name="connsiteY329" fmla="*/ 1362524 h 2456092"/>
                  <a:gd name="connsiteX330" fmla="*/ 475593 w 912053"/>
                  <a:gd name="connsiteY330" fmla="*/ 1365173 h 2456092"/>
                  <a:gd name="connsiteX331" fmla="*/ 459173 w 912053"/>
                  <a:gd name="connsiteY331" fmla="*/ 1521253 h 2456092"/>
                  <a:gd name="connsiteX332" fmla="*/ 421036 w 912053"/>
                  <a:gd name="connsiteY332" fmla="*/ 1702229 h 2456092"/>
                  <a:gd name="connsiteX333" fmla="*/ 395435 w 912053"/>
                  <a:gd name="connsiteY333" fmla="*/ 1823879 h 2456092"/>
                  <a:gd name="connsiteX334" fmla="*/ 384076 w 912053"/>
                  <a:gd name="connsiteY334" fmla="*/ 1911454 h 2456092"/>
                  <a:gd name="connsiteX335" fmla="*/ 366420 w 912053"/>
                  <a:gd name="connsiteY335" fmla="*/ 2075185 h 2456092"/>
                  <a:gd name="connsiteX336" fmla="*/ 361182 w 912053"/>
                  <a:gd name="connsiteY336" fmla="*/ 2131273 h 2456092"/>
                  <a:gd name="connsiteX337" fmla="*/ 366243 w 912053"/>
                  <a:gd name="connsiteY337" fmla="*/ 2244684 h 2456092"/>
                  <a:gd name="connsiteX338" fmla="*/ 410854 w 912053"/>
                  <a:gd name="connsiteY338" fmla="*/ 2335966 h 2456092"/>
                  <a:gd name="connsiteX339" fmla="*/ 427157 w 912053"/>
                  <a:gd name="connsiteY339" fmla="*/ 2368042 h 2456092"/>
                  <a:gd name="connsiteX340" fmla="*/ 440575 w 912053"/>
                  <a:gd name="connsiteY340" fmla="*/ 2389347 h 2456092"/>
                  <a:gd name="connsiteX341" fmla="*/ 451581 w 912053"/>
                  <a:gd name="connsiteY341" fmla="*/ 2407003 h 2456092"/>
                  <a:gd name="connsiteX342" fmla="*/ 452523 w 912053"/>
                  <a:gd name="connsiteY342" fmla="*/ 2439608 h 2456092"/>
                  <a:gd name="connsiteX343" fmla="*/ 444048 w 912053"/>
                  <a:gd name="connsiteY343" fmla="*/ 2445493 h 2456092"/>
                  <a:gd name="connsiteX344" fmla="*/ 419800 w 912053"/>
                  <a:gd name="connsiteY344" fmla="*/ 2440550 h 2456092"/>
                  <a:gd name="connsiteX345" fmla="*/ 415557 w 912053"/>
                  <a:gd name="connsiteY345" fmla="*/ 2440697 h 2456092"/>
                  <a:gd name="connsiteX346" fmla="*/ 414856 w 912053"/>
                  <a:gd name="connsiteY346" fmla="*/ 2441962 h 2456092"/>
                  <a:gd name="connsiteX347" fmla="*/ 403439 w 912053"/>
                  <a:gd name="connsiteY347" fmla="*/ 2449495 h 2456092"/>
                  <a:gd name="connsiteX348" fmla="*/ 391668 w 912053"/>
                  <a:gd name="connsiteY348" fmla="*/ 2442256 h 2456092"/>
                  <a:gd name="connsiteX349" fmla="*/ 388372 w 912053"/>
                  <a:gd name="connsiteY349" fmla="*/ 2441609 h 2456092"/>
                  <a:gd name="connsiteX350" fmla="*/ 386606 w 912053"/>
                  <a:gd name="connsiteY350" fmla="*/ 2444434 h 2456092"/>
                  <a:gd name="connsiteX351" fmla="*/ 384547 w 912053"/>
                  <a:gd name="connsiteY351" fmla="*/ 2449436 h 2456092"/>
                  <a:gd name="connsiteX352" fmla="*/ 375777 w 912053"/>
                  <a:gd name="connsiteY352" fmla="*/ 2449436 h 2456092"/>
                  <a:gd name="connsiteX353" fmla="*/ 367185 w 912053"/>
                  <a:gd name="connsiteY353" fmla="*/ 2437666 h 2456092"/>
                  <a:gd name="connsiteX354" fmla="*/ 364419 w 912053"/>
                  <a:gd name="connsiteY354" fmla="*/ 2435724 h 2456092"/>
                  <a:gd name="connsiteX355" fmla="*/ 364419 w 912053"/>
                  <a:gd name="connsiteY355" fmla="*/ 2435724 h 2456092"/>
                  <a:gd name="connsiteX356" fmla="*/ 361711 w 912053"/>
                  <a:gd name="connsiteY356" fmla="*/ 2437607 h 2456092"/>
                  <a:gd name="connsiteX357" fmla="*/ 352177 w 912053"/>
                  <a:gd name="connsiteY357" fmla="*/ 2442256 h 2456092"/>
                  <a:gd name="connsiteX358" fmla="*/ 344291 w 912053"/>
                  <a:gd name="connsiteY358" fmla="*/ 2436371 h 2456092"/>
                  <a:gd name="connsiteX359" fmla="*/ 340324 w 912053"/>
                  <a:gd name="connsiteY359" fmla="*/ 2435105 h 2456092"/>
                  <a:gd name="connsiteX360" fmla="*/ 339759 w 912053"/>
                  <a:gd name="connsiteY360" fmla="*/ 2435488 h 2456092"/>
                  <a:gd name="connsiteX361" fmla="*/ 323044 w 912053"/>
                  <a:gd name="connsiteY361" fmla="*/ 2438607 h 2456092"/>
                  <a:gd name="connsiteX362" fmla="*/ 314099 w 912053"/>
                  <a:gd name="connsiteY362" fmla="*/ 2430368 h 2456092"/>
                  <a:gd name="connsiteX363" fmla="*/ 297737 w 912053"/>
                  <a:gd name="connsiteY363" fmla="*/ 2416537 h 2456092"/>
                  <a:gd name="connsiteX364" fmla="*/ 272254 w 912053"/>
                  <a:gd name="connsiteY364" fmla="*/ 2353622 h 2456092"/>
                  <a:gd name="connsiteX365" fmla="*/ 264249 w 912053"/>
                  <a:gd name="connsiteY365" fmla="*/ 2325373 h 2456092"/>
                  <a:gd name="connsiteX366" fmla="*/ 257658 w 912053"/>
                  <a:gd name="connsiteY366" fmla="*/ 2297123 h 2456092"/>
                  <a:gd name="connsiteX367" fmla="*/ 259718 w 912053"/>
                  <a:gd name="connsiteY367" fmla="*/ 2264106 h 2456092"/>
                  <a:gd name="connsiteX368" fmla="*/ 263308 w 912053"/>
                  <a:gd name="connsiteY368" fmla="*/ 2197071 h 2456092"/>
                  <a:gd name="connsiteX369" fmla="*/ 233881 w 912053"/>
                  <a:gd name="connsiteY369" fmla="*/ 1977959 h 2456092"/>
                  <a:gd name="connsiteX370" fmla="*/ 233881 w 912053"/>
                  <a:gd name="connsiteY370" fmla="*/ 1743191 h 2456092"/>
                  <a:gd name="connsiteX371" fmla="*/ 240237 w 912053"/>
                  <a:gd name="connsiteY371" fmla="*/ 1711469 h 2456092"/>
                  <a:gd name="connsiteX372" fmla="*/ 251302 w 912053"/>
                  <a:gd name="connsiteY372" fmla="*/ 1616125 h 2456092"/>
                  <a:gd name="connsiteX373" fmla="*/ 243886 w 912053"/>
                  <a:gd name="connsiteY373" fmla="*/ 1501360 h 2456092"/>
                  <a:gd name="connsiteX374" fmla="*/ 231350 w 912053"/>
                  <a:gd name="connsiteY374" fmla="*/ 1303200 h 2456092"/>
                  <a:gd name="connsiteX375" fmla="*/ 235470 w 912053"/>
                  <a:gd name="connsiteY375" fmla="*/ 1042419 h 2456092"/>
                  <a:gd name="connsiteX376" fmla="*/ 247241 w 912053"/>
                  <a:gd name="connsiteY376" fmla="*/ 968204 h 2456092"/>
                  <a:gd name="connsiteX377" fmla="*/ 257658 w 912053"/>
                  <a:gd name="connsiteY377" fmla="*/ 885809 h 2456092"/>
                  <a:gd name="connsiteX378" fmla="*/ 247829 w 912053"/>
                  <a:gd name="connsiteY378" fmla="*/ 760627 h 2456092"/>
                  <a:gd name="connsiteX379" fmla="*/ 267722 w 912053"/>
                  <a:gd name="connsiteY379" fmla="*/ 718899 h 2456092"/>
                  <a:gd name="connsiteX380" fmla="*/ 287909 w 912053"/>
                  <a:gd name="connsiteY380" fmla="*/ 683587 h 2456092"/>
                  <a:gd name="connsiteX381" fmla="*/ 303564 w 912053"/>
                  <a:gd name="connsiteY381" fmla="*/ 645685 h 2456092"/>
                  <a:gd name="connsiteX382" fmla="*/ 308684 w 912053"/>
                  <a:gd name="connsiteY382" fmla="*/ 605017 h 2456092"/>
                  <a:gd name="connsiteX383" fmla="*/ 296913 w 912053"/>
                  <a:gd name="connsiteY383" fmla="*/ 643331 h 2456092"/>
                  <a:gd name="connsiteX384" fmla="*/ 279846 w 912053"/>
                  <a:gd name="connsiteY384" fmla="*/ 679644 h 2456092"/>
                  <a:gd name="connsiteX385" fmla="*/ 261836 w 912053"/>
                  <a:gd name="connsiteY385" fmla="*/ 715250 h 2456092"/>
                  <a:gd name="connsiteX386" fmla="*/ 242179 w 912053"/>
                  <a:gd name="connsiteY386" fmla="*/ 749915 h 2456092"/>
                  <a:gd name="connsiteX387" fmla="*/ 241532 w 912053"/>
                  <a:gd name="connsiteY387" fmla="*/ 750916 h 2456092"/>
                  <a:gd name="connsiteX388" fmla="*/ 190329 w 912053"/>
                  <a:gd name="connsiteY388" fmla="*/ 855558 h 2456092"/>
                  <a:gd name="connsiteX389" fmla="*/ 152015 w 912053"/>
                  <a:gd name="connsiteY389" fmla="*/ 932362 h 2456092"/>
                  <a:gd name="connsiteX390" fmla="*/ 152015 w 912053"/>
                  <a:gd name="connsiteY390" fmla="*/ 933539 h 2456092"/>
                  <a:gd name="connsiteX391" fmla="*/ 157077 w 912053"/>
                  <a:gd name="connsiteY391" fmla="*/ 1045714 h 2456092"/>
                  <a:gd name="connsiteX392" fmla="*/ 160255 w 912053"/>
                  <a:gd name="connsiteY392" fmla="*/ 1149532 h 2456092"/>
                  <a:gd name="connsiteX393" fmla="*/ 163551 w 912053"/>
                  <a:gd name="connsiteY393" fmla="*/ 1228161 h 2456092"/>
                  <a:gd name="connsiteX394" fmla="*/ 186386 w 912053"/>
                  <a:gd name="connsiteY394" fmla="*/ 1281777 h 2456092"/>
                  <a:gd name="connsiteX395" fmla="*/ 205925 w 912053"/>
                  <a:gd name="connsiteY395" fmla="*/ 1334157 h 2456092"/>
                  <a:gd name="connsiteX396" fmla="*/ 210104 w 912053"/>
                  <a:gd name="connsiteY396" fmla="*/ 1379592 h 2456092"/>
                  <a:gd name="connsiteX397" fmla="*/ 212576 w 912053"/>
                  <a:gd name="connsiteY397" fmla="*/ 1405252 h 2456092"/>
                  <a:gd name="connsiteX398" fmla="*/ 209986 w 912053"/>
                  <a:gd name="connsiteY398" fmla="*/ 1411138 h 2456092"/>
                  <a:gd name="connsiteX399" fmla="*/ 201158 w 912053"/>
                  <a:gd name="connsiteY399" fmla="*/ 1409784 h 2456092"/>
                  <a:gd name="connsiteX400" fmla="*/ 183796 w 912053"/>
                  <a:gd name="connsiteY400" fmla="*/ 1369469 h 2456092"/>
                  <a:gd name="connsiteX401" fmla="*/ 182325 w 912053"/>
                  <a:gd name="connsiteY401" fmla="*/ 1361524 h 2456092"/>
                  <a:gd name="connsiteX402" fmla="*/ 175145 w 912053"/>
                  <a:gd name="connsiteY402" fmla="*/ 1342043 h 2456092"/>
                  <a:gd name="connsiteX403" fmla="*/ 170083 w 912053"/>
                  <a:gd name="connsiteY403" fmla="*/ 1343515 h 2456092"/>
                  <a:gd name="connsiteX404" fmla="*/ 164198 w 912053"/>
                  <a:gd name="connsiteY404" fmla="*/ 1382064 h 2456092"/>
                  <a:gd name="connsiteX405" fmla="*/ 164198 w 912053"/>
                  <a:gd name="connsiteY405" fmla="*/ 1393835 h 2456092"/>
                  <a:gd name="connsiteX406" fmla="*/ 163433 w 912053"/>
                  <a:gd name="connsiteY406" fmla="*/ 1465989 h 2456092"/>
                  <a:gd name="connsiteX407" fmla="*/ 145777 w 912053"/>
                  <a:gd name="connsiteY407" fmla="*/ 1496240 h 2456092"/>
                  <a:gd name="connsiteX408" fmla="*/ 144188 w 912053"/>
                  <a:gd name="connsiteY408" fmla="*/ 1497123 h 2456092"/>
                  <a:gd name="connsiteX409" fmla="*/ 142834 w 912053"/>
                  <a:gd name="connsiteY409" fmla="*/ 1493651 h 2456092"/>
                  <a:gd name="connsiteX410" fmla="*/ 141598 w 912053"/>
                  <a:gd name="connsiteY410" fmla="*/ 1486882 h 2456092"/>
                  <a:gd name="connsiteX411" fmla="*/ 140244 w 912053"/>
                  <a:gd name="connsiteY411" fmla="*/ 1473111 h 2456092"/>
                  <a:gd name="connsiteX412" fmla="*/ 138891 w 912053"/>
                  <a:gd name="connsiteY412" fmla="*/ 1445390 h 2456092"/>
                  <a:gd name="connsiteX413" fmla="*/ 137773 w 912053"/>
                  <a:gd name="connsiteY413" fmla="*/ 1417553 h 2456092"/>
                  <a:gd name="connsiteX414" fmla="*/ 136301 w 912053"/>
                  <a:gd name="connsiteY414" fmla="*/ 1389715 h 2456092"/>
                  <a:gd name="connsiteX415" fmla="*/ 134830 w 912053"/>
                  <a:gd name="connsiteY415" fmla="*/ 1417612 h 2456092"/>
                  <a:gd name="connsiteX416" fmla="*/ 134830 w 912053"/>
                  <a:gd name="connsiteY416" fmla="*/ 1445508 h 2456092"/>
                  <a:gd name="connsiteX417" fmla="*/ 137125 w 912053"/>
                  <a:gd name="connsiteY417" fmla="*/ 1473405 h 2456092"/>
                  <a:gd name="connsiteX418" fmla="*/ 139538 w 912053"/>
                  <a:gd name="connsiteY418" fmla="*/ 1487236 h 2456092"/>
                  <a:gd name="connsiteX419" fmla="*/ 141657 w 912053"/>
                  <a:gd name="connsiteY419" fmla="*/ 1493945 h 2456092"/>
                  <a:gd name="connsiteX420" fmla="*/ 143658 w 912053"/>
                  <a:gd name="connsiteY420" fmla="*/ 1497594 h 2456092"/>
                  <a:gd name="connsiteX421" fmla="*/ 143128 w 912053"/>
                  <a:gd name="connsiteY421" fmla="*/ 1499006 h 2456092"/>
                  <a:gd name="connsiteX422" fmla="*/ 128121 w 912053"/>
                  <a:gd name="connsiteY422" fmla="*/ 1516662 h 2456092"/>
                  <a:gd name="connsiteX423" fmla="*/ 120940 w 912053"/>
                  <a:gd name="connsiteY423" fmla="*/ 1496299 h 2456092"/>
                  <a:gd name="connsiteX424" fmla="*/ 118292 w 912053"/>
                  <a:gd name="connsiteY424" fmla="*/ 1493651 h 2456092"/>
                  <a:gd name="connsiteX425" fmla="*/ 117939 w 912053"/>
                  <a:gd name="connsiteY425" fmla="*/ 1493651 h 2456092"/>
                  <a:gd name="connsiteX426" fmla="*/ 115408 w 912053"/>
                  <a:gd name="connsiteY426" fmla="*/ 1441330 h 2456092"/>
                  <a:gd name="connsiteX427" fmla="*/ 113113 w 912053"/>
                  <a:gd name="connsiteY427" fmla="*/ 1413845 h 2456092"/>
                  <a:gd name="connsiteX428" fmla="*/ 109464 w 912053"/>
                  <a:gd name="connsiteY428" fmla="*/ 1386419 h 2456092"/>
                  <a:gd name="connsiteX429" fmla="*/ 109876 w 912053"/>
                  <a:gd name="connsiteY429" fmla="*/ 1414080 h 2456092"/>
                  <a:gd name="connsiteX430" fmla="*/ 111818 w 912053"/>
                  <a:gd name="connsiteY430" fmla="*/ 1441624 h 2456092"/>
                  <a:gd name="connsiteX431" fmla="*/ 117703 w 912053"/>
                  <a:gd name="connsiteY431" fmla="*/ 1493651 h 2456092"/>
                  <a:gd name="connsiteX432" fmla="*/ 115290 w 912053"/>
                  <a:gd name="connsiteY432" fmla="*/ 1495769 h 2456092"/>
                  <a:gd name="connsiteX433" fmla="*/ 112642 w 912053"/>
                  <a:gd name="connsiteY433" fmla="*/ 1497712 h 2456092"/>
                  <a:gd name="connsiteX434" fmla="*/ 103402 w 912053"/>
                  <a:gd name="connsiteY434" fmla="*/ 1498418 h 2456092"/>
                  <a:gd name="connsiteX435" fmla="*/ 96163 w 912053"/>
                  <a:gd name="connsiteY435" fmla="*/ 1453983 h 2456092"/>
                  <a:gd name="connsiteX436" fmla="*/ 93397 w 912053"/>
                  <a:gd name="connsiteY436" fmla="*/ 1451276 h 2456092"/>
                  <a:gd name="connsiteX437" fmla="*/ 94162 w 912053"/>
                  <a:gd name="connsiteY437" fmla="*/ 1412609 h 2456092"/>
                  <a:gd name="connsiteX438" fmla="*/ 91278 w 912053"/>
                  <a:gd name="connsiteY438" fmla="*/ 1371117 h 2456092"/>
                  <a:gd name="connsiteX439" fmla="*/ 90336 w 912053"/>
                  <a:gd name="connsiteY439" fmla="*/ 1412727 h 2456092"/>
                  <a:gd name="connsiteX440" fmla="*/ 92926 w 912053"/>
                  <a:gd name="connsiteY440" fmla="*/ 1451335 h 2456092"/>
                  <a:gd name="connsiteX441" fmla="*/ 90336 w 912053"/>
                  <a:gd name="connsiteY441" fmla="*/ 1453865 h 2456092"/>
                  <a:gd name="connsiteX442" fmla="*/ 80272 w 912053"/>
                  <a:gd name="connsiteY442" fmla="*/ 1470168 h 2456092"/>
                  <a:gd name="connsiteX443" fmla="*/ 77977 w 912053"/>
                  <a:gd name="connsiteY443" fmla="*/ 1467166 h 2456092"/>
                  <a:gd name="connsiteX444" fmla="*/ 70856 w 912053"/>
                  <a:gd name="connsiteY444" fmla="*/ 1415140 h 2456092"/>
                  <a:gd name="connsiteX445" fmla="*/ 66618 w 912053"/>
                  <a:gd name="connsiteY445" fmla="*/ 1376120 h 2456092"/>
                  <a:gd name="connsiteX446" fmla="*/ 66265 w 912053"/>
                  <a:gd name="connsiteY446" fmla="*/ 1305848 h 2456092"/>
                  <a:gd name="connsiteX447" fmla="*/ 68266 w 912053"/>
                  <a:gd name="connsiteY447" fmla="*/ 1288192 h 2456092"/>
                  <a:gd name="connsiteX448" fmla="*/ 64205 w 912053"/>
                  <a:gd name="connsiteY448" fmla="*/ 1225925 h 2456092"/>
                  <a:gd name="connsiteX449" fmla="*/ 59262 w 912053"/>
                  <a:gd name="connsiteY449" fmla="*/ 1196498 h 2456092"/>
                  <a:gd name="connsiteX450" fmla="*/ 44430 w 912053"/>
                  <a:gd name="connsiteY450" fmla="*/ 1125520 h 2456092"/>
                  <a:gd name="connsiteX451" fmla="*/ 18005 w 912053"/>
                  <a:gd name="connsiteY451" fmla="*/ 994100 h 2456092"/>
                  <a:gd name="connsiteX452" fmla="*/ 10707 w 912053"/>
                  <a:gd name="connsiteY452" fmla="*/ 951843 h 2456092"/>
                  <a:gd name="connsiteX453" fmla="*/ 14886 w 912053"/>
                  <a:gd name="connsiteY453" fmla="*/ 873861 h 2456092"/>
                  <a:gd name="connsiteX454" fmla="*/ 75976 w 912053"/>
                  <a:gd name="connsiteY454" fmla="*/ 717428 h 2456092"/>
                  <a:gd name="connsiteX455" fmla="*/ 104520 w 912053"/>
                  <a:gd name="connsiteY455" fmla="*/ 658162 h 2456092"/>
                  <a:gd name="connsiteX456" fmla="*/ 127414 w 912053"/>
                  <a:gd name="connsiteY456" fmla="*/ 609196 h 2456092"/>
                  <a:gd name="connsiteX457" fmla="*/ 141127 w 912053"/>
                  <a:gd name="connsiteY457" fmla="*/ 562878 h 2456092"/>
                  <a:gd name="connsiteX458" fmla="*/ 182972 w 912053"/>
                  <a:gd name="connsiteY458" fmla="*/ 475009 h 2456092"/>
                  <a:gd name="connsiteX459" fmla="*/ 264367 w 912053"/>
                  <a:gd name="connsiteY459" fmla="*/ 422041 h 2456092"/>
                  <a:gd name="connsiteX460" fmla="*/ 295030 w 912053"/>
                  <a:gd name="connsiteY460" fmla="*/ 411329 h 2456092"/>
                  <a:gd name="connsiteX461" fmla="*/ 386548 w 912053"/>
                  <a:gd name="connsiteY461" fmla="*/ 353241 h 2456092"/>
                  <a:gd name="connsiteX462" fmla="*/ 387195 w 912053"/>
                  <a:gd name="connsiteY462" fmla="*/ 350945 h 2456092"/>
                  <a:gd name="connsiteX463" fmla="*/ 389549 w 912053"/>
                  <a:gd name="connsiteY463" fmla="*/ 312690 h 2456092"/>
                  <a:gd name="connsiteX464" fmla="*/ 389549 w 912053"/>
                  <a:gd name="connsiteY464" fmla="*/ 304863 h 2456092"/>
                  <a:gd name="connsiteX465" fmla="*/ 388254 w 912053"/>
                  <a:gd name="connsiteY465" fmla="*/ 302567 h 2456092"/>
                  <a:gd name="connsiteX466" fmla="*/ 318336 w 912053"/>
                  <a:gd name="connsiteY466" fmla="*/ 112175 h 2456092"/>
                  <a:gd name="connsiteX467" fmla="*/ 440105 w 912053"/>
                  <a:gd name="connsiteY467" fmla="*/ 7769 h 2456092"/>
                  <a:gd name="connsiteX468" fmla="*/ 464293 w 912053"/>
                  <a:gd name="connsiteY468" fmla="*/ 5827 h 2456092"/>
                  <a:gd name="connsiteX469" fmla="*/ 586180 w 912053"/>
                  <a:gd name="connsiteY469" fmla="*/ 67270 h 2456092"/>
                  <a:gd name="connsiteX470" fmla="*/ 602070 w 912053"/>
                  <a:gd name="connsiteY470" fmla="*/ 154903 h 2456092"/>
                  <a:gd name="connsiteX471" fmla="*/ 605366 w 912053"/>
                  <a:gd name="connsiteY471" fmla="*/ 186449 h 2456092"/>
                  <a:gd name="connsiteX472" fmla="*/ 610898 w 912053"/>
                  <a:gd name="connsiteY472" fmla="*/ 229648 h 2456092"/>
                  <a:gd name="connsiteX473" fmla="*/ 588887 w 912053"/>
                  <a:gd name="connsiteY473" fmla="*/ 327109 h 2456092"/>
                  <a:gd name="connsiteX474" fmla="*/ 549749 w 912053"/>
                  <a:gd name="connsiteY474" fmla="*/ 346649 h 2456092"/>
                  <a:gd name="connsiteX475" fmla="*/ 543864 w 912053"/>
                  <a:gd name="connsiteY475" fmla="*/ 347414 h 2456092"/>
                  <a:gd name="connsiteX476" fmla="*/ 541392 w 912053"/>
                  <a:gd name="connsiteY476" fmla="*/ 350298 h 2456092"/>
                  <a:gd name="connsiteX477" fmla="*/ 541392 w 912053"/>
                  <a:gd name="connsiteY477" fmla="*/ 353005 h 2456092"/>
                  <a:gd name="connsiteX478" fmla="*/ 564933 w 912053"/>
                  <a:gd name="connsiteY478" fmla="*/ 387376 h 2456092"/>
                  <a:gd name="connsiteX479" fmla="*/ 593066 w 912053"/>
                  <a:gd name="connsiteY479" fmla="*/ 393261 h 2456092"/>
                  <a:gd name="connsiteX480" fmla="*/ 607190 w 912053"/>
                  <a:gd name="connsiteY480" fmla="*/ 395733 h 2456092"/>
                  <a:gd name="connsiteX481" fmla="*/ 688821 w 912053"/>
                  <a:gd name="connsiteY481" fmla="*/ 441580 h 2456092"/>
                  <a:gd name="connsiteX482" fmla="*/ 736904 w 912053"/>
                  <a:gd name="connsiteY482" fmla="*/ 551284 h 2456092"/>
                  <a:gd name="connsiteX483" fmla="*/ 736904 w 912053"/>
                  <a:gd name="connsiteY483" fmla="*/ 556286 h 2456092"/>
                  <a:gd name="connsiteX484" fmla="*/ 763153 w 912053"/>
                  <a:gd name="connsiteY484" fmla="*/ 685117 h 2456092"/>
                  <a:gd name="connsiteX485" fmla="*/ 783105 w 912053"/>
                  <a:gd name="connsiteY485" fmla="*/ 809946 h 2456092"/>
                  <a:gd name="connsiteX486" fmla="*/ 787107 w 912053"/>
                  <a:gd name="connsiteY486" fmla="*/ 830839 h 2456092"/>
                  <a:gd name="connsiteX487" fmla="*/ 815886 w 912053"/>
                  <a:gd name="connsiteY487" fmla="*/ 897697 h 2456092"/>
                  <a:gd name="connsiteX488" fmla="*/ 841723 w 912053"/>
                  <a:gd name="connsiteY488" fmla="*/ 995748 h 2456092"/>
                  <a:gd name="connsiteX489" fmla="*/ 871150 w 912053"/>
                  <a:gd name="connsiteY489" fmla="*/ 1139998 h 2456092"/>
                  <a:gd name="connsiteX490" fmla="*/ 880625 w 912053"/>
                  <a:gd name="connsiteY490" fmla="*/ 1169425 h 2456092"/>
                  <a:gd name="connsiteX491" fmla="*/ 906109 w 912053"/>
                  <a:gd name="connsiteY491" fmla="*/ 1265004 h 2456092"/>
                  <a:gd name="connsiteX492" fmla="*/ 890748 w 912053"/>
                  <a:gd name="connsiteY492" fmla="*/ 1345692 h 245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</a:cxnLst>
                <a:rect l="l" t="t" r="r" b="b"/>
                <a:pathLst>
                  <a:path w="912053" h="2456092">
                    <a:moveTo>
                      <a:pt x="886334" y="1167424"/>
                    </a:moveTo>
                    <a:cubicBezTo>
                      <a:pt x="882509" y="1155948"/>
                      <a:pt x="879213" y="1146060"/>
                      <a:pt x="876859" y="1138350"/>
                    </a:cubicBezTo>
                    <a:cubicBezTo>
                      <a:pt x="864087" y="1091214"/>
                      <a:pt x="854259" y="1043337"/>
                      <a:pt x="847432" y="994982"/>
                    </a:cubicBezTo>
                    <a:cubicBezTo>
                      <a:pt x="840369" y="944368"/>
                      <a:pt x="833189" y="917236"/>
                      <a:pt x="820889" y="894931"/>
                    </a:cubicBezTo>
                    <a:cubicBezTo>
                      <a:pt x="808117" y="871389"/>
                      <a:pt x="797347" y="850673"/>
                      <a:pt x="792756" y="829721"/>
                    </a:cubicBezTo>
                    <a:cubicBezTo>
                      <a:pt x="791815" y="825366"/>
                      <a:pt x="790461" y="817950"/>
                      <a:pt x="788754" y="808946"/>
                    </a:cubicBezTo>
                    <a:cubicBezTo>
                      <a:pt x="782045" y="772692"/>
                      <a:pt x="778102" y="711542"/>
                      <a:pt x="770274" y="684529"/>
                    </a:cubicBezTo>
                    <a:cubicBezTo>
                      <a:pt x="761682" y="654631"/>
                      <a:pt x="743790" y="585948"/>
                      <a:pt x="742672" y="556110"/>
                    </a:cubicBezTo>
                    <a:lnTo>
                      <a:pt x="742672" y="551107"/>
                    </a:lnTo>
                    <a:cubicBezTo>
                      <a:pt x="741613" y="521680"/>
                      <a:pt x="726487" y="478069"/>
                      <a:pt x="693235" y="437931"/>
                    </a:cubicBezTo>
                    <a:cubicBezTo>
                      <a:pt x="664279" y="402619"/>
                      <a:pt x="637559" y="395498"/>
                      <a:pt x="608191" y="390024"/>
                    </a:cubicBezTo>
                    <a:cubicBezTo>
                      <a:pt x="603130" y="389024"/>
                      <a:pt x="598421" y="388259"/>
                      <a:pt x="593890" y="387552"/>
                    </a:cubicBezTo>
                    <a:cubicBezTo>
                      <a:pt x="584661" y="386228"/>
                      <a:pt x="575533" y="384262"/>
                      <a:pt x="566581" y="381667"/>
                    </a:cubicBezTo>
                    <a:cubicBezTo>
                      <a:pt x="546807" y="375782"/>
                      <a:pt x="546924" y="365011"/>
                      <a:pt x="547042" y="352946"/>
                    </a:cubicBezTo>
                    <a:lnTo>
                      <a:pt x="547042" y="352946"/>
                    </a:lnTo>
                    <a:lnTo>
                      <a:pt x="550279" y="352593"/>
                    </a:lnTo>
                    <a:cubicBezTo>
                      <a:pt x="564168" y="351004"/>
                      <a:pt x="585179" y="348591"/>
                      <a:pt x="594125" y="329699"/>
                    </a:cubicBezTo>
                    <a:cubicBezTo>
                      <a:pt x="599598" y="317928"/>
                      <a:pt x="612841" y="285029"/>
                      <a:pt x="616666" y="230118"/>
                    </a:cubicBezTo>
                    <a:cubicBezTo>
                      <a:pt x="618667" y="201045"/>
                      <a:pt x="614194" y="191569"/>
                      <a:pt x="610781" y="183977"/>
                    </a:cubicBezTo>
                    <a:cubicBezTo>
                      <a:pt x="607720" y="177562"/>
                      <a:pt x="605307" y="172206"/>
                      <a:pt x="608015" y="155904"/>
                    </a:cubicBezTo>
                    <a:cubicBezTo>
                      <a:pt x="614312" y="117119"/>
                      <a:pt x="612782" y="98404"/>
                      <a:pt x="591300" y="64151"/>
                    </a:cubicBezTo>
                    <a:cubicBezTo>
                      <a:pt x="565758" y="23365"/>
                      <a:pt x="519498" y="0"/>
                      <a:pt x="464411" y="0"/>
                    </a:cubicBezTo>
                    <a:cubicBezTo>
                      <a:pt x="455995" y="7"/>
                      <a:pt x="447591" y="676"/>
                      <a:pt x="439281" y="2001"/>
                    </a:cubicBezTo>
                    <a:cubicBezTo>
                      <a:pt x="375483" y="12065"/>
                      <a:pt x="328165" y="52674"/>
                      <a:pt x="312745" y="110704"/>
                    </a:cubicBezTo>
                    <a:cubicBezTo>
                      <a:pt x="304270" y="142603"/>
                      <a:pt x="299267" y="246597"/>
                      <a:pt x="383840" y="306628"/>
                    </a:cubicBezTo>
                    <a:lnTo>
                      <a:pt x="383840" y="312985"/>
                    </a:lnTo>
                    <a:cubicBezTo>
                      <a:pt x="384959" y="337997"/>
                      <a:pt x="384959" y="337997"/>
                      <a:pt x="381722" y="349415"/>
                    </a:cubicBezTo>
                    <a:lnTo>
                      <a:pt x="381074" y="351710"/>
                    </a:lnTo>
                    <a:cubicBezTo>
                      <a:pt x="377543" y="364305"/>
                      <a:pt x="342937" y="385551"/>
                      <a:pt x="292793" y="405915"/>
                    </a:cubicBezTo>
                    <a:cubicBezTo>
                      <a:pt x="281611" y="410505"/>
                      <a:pt x="271959" y="413566"/>
                      <a:pt x="262602" y="416508"/>
                    </a:cubicBezTo>
                    <a:cubicBezTo>
                      <a:pt x="234646" y="425395"/>
                      <a:pt x="212517" y="432399"/>
                      <a:pt x="178558" y="470948"/>
                    </a:cubicBezTo>
                    <a:cubicBezTo>
                      <a:pt x="151309" y="501964"/>
                      <a:pt x="144305" y="528095"/>
                      <a:pt x="135418" y="561230"/>
                    </a:cubicBezTo>
                    <a:cubicBezTo>
                      <a:pt x="131828" y="574649"/>
                      <a:pt x="127767" y="589892"/>
                      <a:pt x="121823" y="607136"/>
                    </a:cubicBezTo>
                    <a:cubicBezTo>
                      <a:pt x="115332" y="623644"/>
                      <a:pt x="107804" y="639723"/>
                      <a:pt x="99282" y="655278"/>
                    </a:cubicBezTo>
                    <a:cubicBezTo>
                      <a:pt x="90042" y="673346"/>
                      <a:pt x="79507" y="693769"/>
                      <a:pt x="70562" y="714956"/>
                    </a:cubicBezTo>
                    <a:cubicBezTo>
                      <a:pt x="45431" y="774163"/>
                      <a:pt x="18652" y="843905"/>
                      <a:pt x="9354" y="871801"/>
                    </a:cubicBezTo>
                    <a:cubicBezTo>
                      <a:pt x="-3123" y="909232"/>
                      <a:pt x="-1534" y="917590"/>
                      <a:pt x="4940" y="952725"/>
                    </a:cubicBezTo>
                    <a:cubicBezTo>
                      <a:pt x="6941" y="963554"/>
                      <a:pt x="9412" y="977032"/>
                      <a:pt x="12179" y="994806"/>
                    </a:cubicBezTo>
                    <a:cubicBezTo>
                      <a:pt x="19771" y="1044243"/>
                      <a:pt x="29835" y="1088030"/>
                      <a:pt x="38663" y="1126638"/>
                    </a:cubicBezTo>
                    <a:cubicBezTo>
                      <a:pt x="44960" y="1154182"/>
                      <a:pt x="50434" y="1177900"/>
                      <a:pt x="53435" y="1197263"/>
                    </a:cubicBezTo>
                    <a:cubicBezTo>
                      <a:pt x="55260" y="1209034"/>
                      <a:pt x="56966" y="1218803"/>
                      <a:pt x="58438" y="1226984"/>
                    </a:cubicBezTo>
                    <a:cubicBezTo>
                      <a:pt x="63075" y="1246877"/>
                      <a:pt x="64405" y="1267399"/>
                      <a:pt x="62381" y="1287721"/>
                    </a:cubicBezTo>
                    <a:cubicBezTo>
                      <a:pt x="61792" y="1294430"/>
                      <a:pt x="61086" y="1300081"/>
                      <a:pt x="60380" y="1305377"/>
                    </a:cubicBezTo>
                    <a:cubicBezTo>
                      <a:pt x="57066" y="1329166"/>
                      <a:pt x="57208" y="1353314"/>
                      <a:pt x="60792" y="1377061"/>
                    </a:cubicBezTo>
                    <a:cubicBezTo>
                      <a:pt x="62616" y="1393011"/>
                      <a:pt x="63911" y="1405488"/>
                      <a:pt x="64970" y="1416022"/>
                    </a:cubicBezTo>
                    <a:cubicBezTo>
                      <a:pt x="66389" y="1433667"/>
                      <a:pt x="68802" y="1451211"/>
                      <a:pt x="72209" y="1468579"/>
                    </a:cubicBezTo>
                    <a:cubicBezTo>
                      <a:pt x="72492" y="1472946"/>
                      <a:pt x="76135" y="1476330"/>
                      <a:pt x="80508" y="1476289"/>
                    </a:cubicBezTo>
                    <a:cubicBezTo>
                      <a:pt x="85210" y="1475565"/>
                      <a:pt x="89283" y="1472634"/>
                      <a:pt x="91455" y="1468402"/>
                    </a:cubicBezTo>
                    <a:cubicBezTo>
                      <a:pt x="94044" y="1495181"/>
                      <a:pt x="96693" y="1501714"/>
                      <a:pt x="100577" y="1503715"/>
                    </a:cubicBezTo>
                    <a:cubicBezTo>
                      <a:pt x="105238" y="1505445"/>
                      <a:pt x="110394" y="1505274"/>
                      <a:pt x="114937" y="1503244"/>
                    </a:cubicBezTo>
                    <a:lnTo>
                      <a:pt x="115879" y="1502832"/>
                    </a:lnTo>
                    <a:cubicBezTo>
                      <a:pt x="117527" y="1516074"/>
                      <a:pt x="119528" y="1523019"/>
                      <a:pt x="128591" y="1522607"/>
                    </a:cubicBezTo>
                    <a:cubicBezTo>
                      <a:pt x="139226" y="1520924"/>
                      <a:pt x="147489" y="1512449"/>
                      <a:pt x="148896" y="1501772"/>
                    </a:cubicBezTo>
                    <a:cubicBezTo>
                      <a:pt x="156900" y="1500007"/>
                      <a:pt x="168318" y="1495534"/>
                      <a:pt x="169142" y="1466460"/>
                    </a:cubicBezTo>
                    <a:cubicBezTo>
                      <a:pt x="169966" y="1437386"/>
                      <a:pt x="169966" y="1413492"/>
                      <a:pt x="169907" y="1394129"/>
                    </a:cubicBezTo>
                    <a:lnTo>
                      <a:pt x="169907" y="1382358"/>
                    </a:lnTo>
                    <a:cubicBezTo>
                      <a:pt x="169907" y="1358817"/>
                      <a:pt x="169907" y="1352578"/>
                      <a:pt x="173144" y="1348870"/>
                    </a:cubicBezTo>
                    <a:cubicBezTo>
                      <a:pt x="174533" y="1353449"/>
                      <a:pt x="175557" y="1358134"/>
                      <a:pt x="176204" y="1362877"/>
                    </a:cubicBezTo>
                    <a:cubicBezTo>
                      <a:pt x="176616" y="1365408"/>
                      <a:pt x="177087" y="1368116"/>
                      <a:pt x="177617" y="1370882"/>
                    </a:cubicBezTo>
                    <a:cubicBezTo>
                      <a:pt x="181913" y="1393423"/>
                      <a:pt x="184973" y="1406547"/>
                      <a:pt x="197509" y="1414963"/>
                    </a:cubicBezTo>
                    <a:cubicBezTo>
                      <a:pt x="201800" y="1418853"/>
                      <a:pt x="208168" y="1419383"/>
                      <a:pt x="213047" y="1416258"/>
                    </a:cubicBezTo>
                    <a:cubicBezTo>
                      <a:pt x="216907" y="1413474"/>
                      <a:pt x="218797" y="1408689"/>
                      <a:pt x="217873" y="1404016"/>
                    </a:cubicBezTo>
                    <a:cubicBezTo>
                      <a:pt x="217402" y="1402074"/>
                      <a:pt x="216519" y="1390539"/>
                      <a:pt x="215636" y="1379357"/>
                    </a:cubicBezTo>
                    <a:cubicBezTo>
                      <a:pt x="214459" y="1363996"/>
                      <a:pt x="212988" y="1344868"/>
                      <a:pt x="211399" y="1333509"/>
                    </a:cubicBezTo>
                    <a:cubicBezTo>
                      <a:pt x="208827" y="1314017"/>
                      <a:pt x="201864" y="1295360"/>
                      <a:pt x="191035" y="1278952"/>
                    </a:cubicBezTo>
                    <a:cubicBezTo>
                      <a:pt x="180118" y="1263432"/>
                      <a:pt x="172596" y="1245788"/>
                      <a:pt x="168965" y="1227161"/>
                    </a:cubicBezTo>
                    <a:cubicBezTo>
                      <a:pt x="167317" y="1219686"/>
                      <a:pt x="166611" y="1187258"/>
                      <a:pt x="165787" y="1149650"/>
                    </a:cubicBezTo>
                    <a:cubicBezTo>
                      <a:pt x="165022" y="1116986"/>
                      <a:pt x="164198" y="1079908"/>
                      <a:pt x="162609" y="1045714"/>
                    </a:cubicBezTo>
                    <a:cubicBezTo>
                      <a:pt x="160137" y="993158"/>
                      <a:pt x="157842" y="940425"/>
                      <a:pt x="157547" y="933892"/>
                    </a:cubicBezTo>
                    <a:cubicBezTo>
                      <a:pt x="168494" y="907943"/>
                      <a:pt x="181095" y="882719"/>
                      <a:pt x="195273" y="858383"/>
                    </a:cubicBezTo>
                    <a:cubicBezTo>
                      <a:pt x="212776" y="828132"/>
                      <a:pt x="228496" y="796886"/>
                      <a:pt x="242356" y="764805"/>
                    </a:cubicBezTo>
                    <a:cubicBezTo>
                      <a:pt x="244298" y="790053"/>
                      <a:pt x="248830" y="847848"/>
                      <a:pt x="251890" y="886044"/>
                    </a:cubicBezTo>
                    <a:cubicBezTo>
                      <a:pt x="253303" y="903170"/>
                      <a:pt x="247594" y="934128"/>
                      <a:pt x="241591" y="966968"/>
                    </a:cubicBezTo>
                    <a:cubicBezTo>
                      <a:pt x="237000" y="991687"/>
                      <a:pt x="232292" y="1017288"/>
                      <a:pt x="229820" y="1041595"/>
                    </a:cubicBezTo>
                    <a:cubicBezTo>
                      <a:pt x="223935" y="1093916"/>
                      <a:pt x="219285" y="1161892"/>
                      <a:pt x="225641" y="1303259"/>
                    </a:cubicBezTo>
                    <a:cubicBezTo>
                      <a:pt x="228349" y="1364113"/>
                      <a:pt x="233822" y="1440388"/>
                      <a:pt x="238236" y="1501596"/>
                    </a:cubicBezTo>
                    <a:cubicBezTo>
                      <a:pt x="241826" y="1551445"/>
                      <a:pt x="244886" y="1594526"/>
                      <a:pt x="245593" y="1616184"/>
                    </a:cubicBezTo>
                    <a:cubicBezTo>
                      <a:pt x="246829" y="1652379"/>
                      <a:pt x="240884" y="1680453"/>
                      <a:pt x="234646" y="1710350"/>
                    </a:cubicBezTo>
                    <a:cubicBezTo>
                      <a:pt x="232468" y="1720473"/>
                      <a:pt x="230291" y="1730949"/>
                      <a:pt x="228231" y="1742190"/>
                    </a:cubicBezTo>
                    <a:cubicBezTo>
                      <a:pt x="213688" y="1820466"/>
                      <a:pt x="213688" y="1900742"/>
                      <a:pt x="228231" y="1979018"/>
                    </a:cubicBezTo>
                    <a:cubicBezTo>
                      <a:pt x="246240" y="2081247"/>
                      <a:pt x="257658" y="2153402"/>
                      <a:pt x="257658" y="2197130"/>
                    </a:cubicBezTo>
                    <a:cubicBezTo>
                      <a:pt x="257658" y="2223673"/>
                      <a:pt x="255716" y="2245861"/>
                      <a:pt x="254127" y="2263635"/>
                    </a:cubicBezTo>
                    <a:cubicBezTo>
                      <a:pt x="252949" y="2276524"/>
                      <a:pt x="252008" y="2287588"/>
                      <a:pt x="252008" y="2297182"/>
                    </a:cubicBezTo>
                    <a:cubicBezTo>
                      <a:pt x="251990" y="2307628"/>
                      <a:pt x="254132" y="2317969"/>
                      <a:pt x="258305" y="2327550"/>
                    </a:cubicBezTo>
                    <a:cubicBezTo>
                      <a:pt x="262084" y="2336102"/>
                      <a:pt x="264661" y="2345130"/>
                      <a:pt x="265956" y="2354388"/>
                    </a:cubicBezTo>
                    <a:cubicBezTo>
                      <a:pt x="269428" y="2381166"/>
                      <a:pt x="280199" y="2412888"/>
                      <a:pt x="294147" y="2421540"/>
                    </a:cubicBezTo>
                    <a:cubicBezTo>
                      <a:pt x="299797" y="2425118"/>
                      <a:pt x="304923" y="2429456"/>
                      <a:pt x="309390" y="2434429"/>
                    </a:cubicBezTo>
                    <a:cubicBezTo>
                      <a:pt x="312333" y="2437719"/>
                      <a:pt x="315582" y="2440714"/>
                      <a:pt x="319101" y="2443374"/>
                    </a:cubicBezTo>
                    <a:cubicBezTo>
                      <a:pt x="325863" y="2447371"/>
                      <a:pt x="334397" y="2446759"/>
                      <a:pt x="340524" y="2441844"/>
                    </a:cubicBezTo>
                    <a:cubicBezTo>
                      <a:pt x="343161" y="2445134"/>
                      <a:pt x="346992" y="2447247"/>
                      <a:pt x="351176" y="2447730"/>
                    </a:cubicBezTo>
                    <a:cubicBezTo>
                      <a:pt x="355543" y="2448318"/>
                      <a:pt x="359957" y="2447012"/>
                      <a:pt x="363300" y="2444140"/>
                    </a:cubicBezTo>
                    <a:cubicBezTo>
                      <a:pt x="365231" y="2448972"/>
                      <a:pt x="368968" y="2452856"/>
                      <a:pt x="373717" y="2454969"/>
                    </a:cubicBezTo>
                    <a:cubicBezTo>
                      <a:pt x="375895" y="2455646"/>
                      <a:pt x="378149" y="2456022"/>
                      <a:pt x="380427" y="2456087"/>
                    </a:cubicBezTo>
                    <a:cubicBezTo>
                      <a:pt x="383069" y="2456169"/>
                      <a:pt x="385659" y="2455363"/>
                      <a:pt x="387783" y="2453792"/>
                    </a:cubicBezTo>
                    <a:cubicBezTo>
                      <a:pt x="389167" y="2452656"/>
                      <a:pt x="390255" y="2451202"/>
                      <a:pt x="390962" y="2449554"/>
                    </a:cubicBezTo>
                    <a:cubicBezTo>
                      <a:pt x="394352" y="2452367"/>
                      <a:pt x="398401" y="2454274"/>
                      <a:pt x="402732" y="2455086"/>
                    </a:cubicBezTo>
                    <a:cubicBezTo>
                      <a:pt x="409342" y="2456210"/>
                      <a:pt x="415922" y="2452956"/>
                      <a:pt x="419035" y="2447023"/>
                    </a:cubicBezTo>
                    <a:cubicBezTo>
                      <a:pt x="426927" y="2451549"/>
                      <a:pt x="436226" y="2452956"/>
                      <a:pt x="445107" y="2450967"/>
                    </a:cubicBezTo>
                    <a:cubicBezTo>
                      <a:pt x="450380" y="2450125"/>
                      <a:pt x="454989" y="2446947"/>
                      <a:pt x="457643" y="2442315"/>
                    </a:cubicBezTo>
                    <a:cubicBezTo>
                      <a:pt x="463528" y="2432251"/>
                      <a:pt x="460998" y="2415831"/>
                      <a:pt x="457113" y="2404825"/>
                    </a:cubicBezTo>
                    <a:cubicBezTo>
                      <a:pt x="454247" y="2397822"/>
                      <a:pt x="450275" y="2391324"/>
                      <a:pt x="445343" y="2385580"/>
                    </a:cubicBezTo>
                    <a:cubicBezTo>
                      <a:pt x="440216" y="2379565"/>
                      <a:pt x="435973" y="2372844"/>
                      <a:pt x="432748" y="2365629"/>
                    </a:cubicBezTo>
                    <a:cubicBezTo>
                      <a:pt x="430335" y="2359743"/>
                      <a:pt x="424096" y="2347972"/>
                      <a:pt x="416151" y="2333024"/>
                    </a:cubicBezTo>
                    <a:cubicBezTo>
                      <a:pt x="399837" y="2303561"/>
                      <a:pt x="385023" y="2273293"/>
                      <a:pt x="371775" y="2242330"/>
                    </a:cubicBezTo>
                    <a:cubicBezTo>
                      <a:pt x="357709" y="2207018"/>
                      <a:pt x="362300" y="2170646"/>
                      <a:pt x="367126" y="2131861"/>
                    </a:cubicBezTo>
                    <a:cubicBezTo>
                      <a:pt x="369421" y="2113676"/>
                      <a:pt x="371775" y="2094842"/>
                      <a:pt x="372423" y="2075185"/>
                    </a:cubicBezTo>
                    <a:cubicBezTo>
                      <a:pt x="373659" y="2033987"/>
                      <a:pt x="382075" y="1971897"/>
                      <a:pt x="390079" y="1912101"/>
                    </a:cubicBezTo>
                    <a:cubicBezTo>
                      <a:pt x="394022" y="1882674"/>
                      <a:pt x="398201" y="1852129"/>
                      <a:pt x="401438" y="1824409"/>
                    </a:cubicBezTo>
                    <a:cubicBezTo>
                      <a:pt x="408559" y="1763319"/>
                      <a:pt x="411090" y="1745604"/>
                      <a:pt x="426686" y="1704112"/>
                    </a:cubicBezTo>
                    <a:cubicBezTo>
                      <a:pt x="442694" y="1661619"/>
                      <a:pt x="459467" y="1562863"/>
                      <a:pt x="465117" y="1521665"/>
                    </a:cubicBezTo>
                    <a:cubicBezTo>
                      <a:pt x="470767" y="1480467"/>
                      <a:pt x="476888" y="1418906"/>
                      <a:pt x="479654" y="1386890"/>
                    </a:cubicBezTo>
                    <a:cubicBezTo>
                      <a:pt x="489012" y="1439858"/>
                      <a:pt x="511141" y="1577223"/>
                      <a:pt x="497310" y="1623306"/>
                    </a:cubicBezTo>
                    <a:cubicBezTo>
                      <a:pt x="477065" y="1691164"/>
                      <a:pt x="468413" y="1750547"/>
                      <a:pt x="470120" y="1810166"/>
                    </a:cubicBezTo>
                    <a:cubicBezTo>
                      <a:pt x="471185" y="1844119"/>
                      <a:pt x="474846" y="1877942"/>
                      <a:pt x="481067" y="1911336"/>
                    </a:cubicBezTo>
                    <a:cubicBezTo>
                      <a:pt x="484363" y="1931582"/>
                      <a:pt x="488129" y="1954476"/>
                      <a:pt x="491778" y="1984727"/>
                    </a:cubicBezTo>
                    <a:cubicBezTo>
                      <a:pt x="499429" y="2049466"/>
                      <a:pt x="505727" y="2104671"/>
                      <a:pt x="504785" y="2125976"/>
                    </a:cubicBezTo>
                    <a:cubicBezTo>
                      <a:pt x="503408" y="2138859"/>
                      <a:pt x="499971" y="2151436"/>
                      <a:pt x="494603" y="2163230"/>
                    </a:cubicBezTo>
                    <a:cubicBezTo>
                      <a:pt x="491072" y="2172094"/>
                      <a:pt x="487988" y="2181128"/>
                      <a:pt x="485363" y="2190303"/>
                    </a:cubicBezTo>
                    <a:cubicBezTo>
                      <a:pt x="478183" y="2217140"/>
                      <a:pt x="498193" y="2240741"/>
                      <a:pt x="520675" y="2247156"/>
                    </a:cubicBezTo>
                    <a:cubicBezTo>
                      <a:pt x="526090" y="2248686"/>
                      <a:pt x="532446" y="2250275"/>
                      <a:pt x="539273" y="2251864"/>
                    </a:cubicBezTo>
                    <a:cubicBezTo>
                      <a:pt x="559872" y="2256808"/>
                      <a:pt x="585473" y="2262870"/>
                      <a:pt x="595420" y="2272581"/>
                    </a:cubicBezTo>
                    <a:cubicBezTo>
                      <a:pt x="600216" y="2277513"/>
                      <a:pt x="604701" y="2282739"/>
                      <a:pt x="608838" y="2288236"/>
                    </a:cubicBezTo>
                    <a:cubicBezTo>
                      <a:pt x="618461" y="2302114"/>
                      <a:pt x="630844" y="2313855"/>
                      <a:pt x="645210" y="2322724"/>
                    </a:cubicBezTo>
                    <a:cubicBezTo>
                      <a:pt x="655304" y="2328039"/>
                      <a:pt x="665991" y="2332123"/>
                      <a:pt x="677050" y="2334907"/>
                    </a:cubicBezTo>
                    <a:cubicBezTo>
                      <a:pt x="684413" y="2336384"/>
                      <a:pt x="691440" y="2339221"/>
                      <a:pt x="697767" y="2343264"/>
                    </a:cubicBezTo>
                    <a:cubicBezTo>
                      <a:pt x="709537" y="2352151"/>
                      <a:pt x="723780" y="2361273"/>
                      <a:pt x="740082" y="2357330"/>
                    </a:cubicBezTo>
                    <a:cubicBezTo>
                      <a:pt x="746827" y="2356447"/>
                      <a:pt x="752671" y="2352222"/>
                      <a:pt x="755620" y="2346089"/>
                    </a:cubicBezTo>
                    <a:cubicBezTo>
                      <a:pt x="756714" y="2343399"/>
                      <a:pt x="756944" y="2340439"/>
                      <a:pt x="756267" y="2337614"/>
                    </a:cubicBezTo>
                    <a:cubicBezTo>
                      <a:pt x="758951" y="2337426"/>
                      <a:pt x="761546" y="2336555"/>
                      <a:pt x="763801" y="2335083"/>
                    </a:cubicBezTo>
                    <a:cubicBezTo>
                      <a:pt x="769598" y="2331246"/>
                      <a:pt x="772293" y="2324143"/>
                      <a:pt x="770510" y="2317427"/>
                    </a:cubicBezTo>
                    <a:cubicBezTo>
                      <a:pt x="775295" y="2311377"/>
                      <a:pt x="776189" y="2303114"/>
                      <a:pt x="772805" y="2296181"/>
                    </a:cubicBezTo>
                    <a:cubicBezTo>
                      <a:pt x="773694" y="2287989"/>
                      <a:pt x="770916" y="2279826"/>
                      <a:pt x="765213" y="2273876"/>
                    </a:cubicBezTo>
                    <a:cubicBezTo>
                      <a:pt x="762564" y="2266813"/>
                      <a:pt x="759857" y="2263341"/>
                      <a:pt x="742790" y="2252512"/>
                    </a:cubicBezTo>
                    <a:cubicBezTo>
                      <a:pt x="736610" y="2248568"/>
                      <a:pt x="731019" y="2245331"/>
                      <a:pt x="724604" y="2241918"/>
                    </a:cubicBezTo>
                    <a:cubicBezTo>
                      <a:pt x="711409" y="2234850"/>
                      <a:pt x="698720" y="2226869"/>
                      <a:pt x="686643" y="2218023"/>
                    </a:cubicBezTo>
                    <a:cubicBezTo>
                      <a:pt x="663867" y="2201191"/>
                      <a:pt x="637971" y="2171352"/>
                      <a:pt x="629025" y="2151518"/>
                    </a:cubicBezTo>
                    <a:cubicBezTo>
                      <a:pt x="620786" y="2133274"/>
                      <a:pt x="618255" y="2126152"/>
                      <a:pt x="619314" y="2097726"/>
                    </a:cubicBezTo>
                    <a:cubicBezTo>
                      <a:pt x="619785" y="2083601"/>
                      <a:pt x="626259" y="2021216"/>
                      <a:pt x="633086" y="1955476"/>
                    </a:cubicBezTo>
                    <a:cubicBezTo>
                      <a:pt x="639913" y="1889737"/>
                      <a:pt x="646976" y="1821525"/>
                      <a:pt x="649271" y="1790392"/>
                    </a:cubicBezTo>
                    <a:cubicBezTo>
                      <a:pt x="655156" y="1706407"/>
                      <a:pt x="663808" y="1653203"/>
                      <a:pt x="673519" y="1636607"/>
                    </a:cubicBezTo>
                    <a:cubicBezTo>
                      <a:pt x="691822" y="1605237"/>
                      <a:pt x="695412" y="1562333"/>
                      <a:pt x="698590" y="1524490"/>
                    </a:cubicBezTo>
                    <a:cubicBezTo>
                      <a:pt x="699414" y="1514661"/>
                      <a:pt x="700238" y="1505362"/>
                      <a:pt x="701239" y="1496888"/>
                    </a:cubicBezTo>
                    <a:lnTo>
                      <a:pt x="702063" y="1489766"/>
                    </a:lnTo>
                    <a:cubicBezTo>
                      <a:pt x="707948" y="1441565"/>
                      <a:pt x="721485" y="1328742"/>
                      <a:pt x="721485" y="1237813"/>
                    </a:cubicBezTo>
                    <a:cubicBezTo>
                      <a:pt x="720996" y="1189612"/>
                      <a:pt x="716052" y="1141558"/>
                      <a:pt x="706712" y="1094269"/>
                    </a:cubicBezTo>
                    <a:cubicBezTo>
                      <a:pt x="702669" y="1073958"/>
                      <a:pt x="699897" y="1053418"/>
                      <a:pt x="698414" y="1032767"/>
                    </a:cubicBezTo>
                    <a:cubicBezTo>
                      <a:pt x="696937" y="1018483"/>
                      <a:pt x="694018" y="1004381"/>
                      <a:pt x="689704" y="990686"/>
                    </a:cubicBezTo>
                    <a:cubicBezTo>
                      <a:pt x="685084" y="974625"/>
                      <a:pt x="681464" y="958293"/>
                      <a:pt x="678874" y="941778"/>
                    </a:cubicBezTo>
                    <a:cubicBezTo>
                      <a:pt x="681005" y="931603"/>
                      <a:pt x="682476" y="921303"/>
                      <a:pt x="683288" y="910939"/>
                    </a:cubicBezTo>
                    <a:cubicBezTo>
                      <a:pt x="686714" y="927495"/>
                      <a:pt x="691399" y="943768"/>
                      <a:pt x="697296" y="959611"/>
                    </a:cubicBezTo>
                    <a:cubicBezTo>
                      <a:pt x="706412" y="984712"/>
                      <a:pt x="717577" y="1009019"/>
                      <a:pt x="730666" y="1032296"/>
                    </a:cubicBezTo>
                    <a:cubicBezTo>
                      <a:pt x="733550" y="1037710"/>
                      <a:pt x="736551" y="1043478"/>
                      <a:pt x="740141" y="1049952"/>
                    </a:cubicBezTo>
                    <a:cubicBezTo>
                      <a:pt x="759210" y="1086265"/>
                      <a:pt x="767685" y="1103450"/>
                      <a:pt x="777572" y="1124166"/>
                    </a:cubicBezTo>
                    <a:cubicBezTo>
                      <a:pt x="780456" y="1130582"/>
                      <a:pt x="783105" y="1136232"/>
                      <a:pt x="785518" y="1141175"/>
                    </a:cubicBezTo>
                    <a:cubicBezTo>
                      <a:pt x="792345" y="1155477"/>
                      <a:pt x="796464" y="1164128"/>
                      <a:pt x="796111" y="1172839"/>
                    </a:cubicBezTo>
                    <a:cubicBezTo>
                      <a:pt x="795582" y="1178159"/>
                      <a:pt x="794552" y="1183421"/>
                      <a:pt x="793051" y="1188553"/>
                    </a:cubicBezTo>
                    <a:cubicBezTo>
                      <a:pt x="789231" y="1200982"/>
                      <a:pt x="787754" y="1214013"/>
                      <a:pt x="788696" y="1226984"/>
                    </a:cubicBezTo>
                    <a:cubicBezTo>
                      <a:pt x="790461" y="1239473"/>
                      <a:pt x="793257" y="1251797"/>
                      <a:pt x="797053" y="1263827"/>
                    </a:cubicBezTo>
                    <a:cubicBezTo>
                      <a:pt x="798936" y="1270242"/>
                      <a:pt x="800584" y="1275597"/>
                      <a:pt x="801349" y="1280188"/>
                    </a:cubicBezTo>
                    <a:cubicBezTo>
                      <a:pt x="802803" y="1293707"/>
                      <a:pt x="802803" y="1307337"/>
                      <a:pt x="801349" y="1320856"/>
                    </a:cubicBezTo>
                    <a:cubicBezTo>
                      <a:pt x="800978" y="1327295"/>
                      <a:pt x="799342" y="1333592"/>
                      <a:pt x="796523" y="1339395"/>
                    </a:cubicBezTo>
                    <a:cubicBezTo>
                      <a:pt x="794510" y="1343815"/>
                      <a:pt x="792898" y="1348405"/>
                      <a:pt x="791697" y="1353108"/>
                    </a:cubicBezTo>
                    <a:cubicBezTo>
                      <a:pt x="788519" y="1365820"/>
                      <a:pt x="793934" y="1372176"/>
                      <a:pt x="796464" y="1374354"/>
                    </a:cubicBezTo>
                    <a:cubicBezTo>
                      <a:pt x="797200" y="1380457"/>
                      <a:pt x="801055" y="1385742"/>
                      <a:pt x="806646" y="1388302"/>
                    </a:cubicBezTo>
                    <a:cubicBezTo>
                      <a:pt x="806169" y="1394558"/>
                      <a:pt x="808082" y="1400762"/>
                      <a:pt x="812002" y="1405664"/>
                    </a:cubicBezTo>
                    <a:cubicBezTo>
                      <a:pt x="813750" y="1407930"/>
                      <a:pt x="816386" y="1409342"/>
                      <a:pt x="819241" y="1409549"/>
                    </a:cubicBezTo>
                    <a:cubicBezTo>
                      <a:pt x="824343" y="1409643"/>
                      <a:pt x="829269" y="1407671"/>
                      <a:pt x="832895" y="1404075"/>
                    </a:cubicBezTo>
                    <a:cubicBezTo>
                      <a:pt x="836791" y="1400232"/>
                      <a:pt x="840375" y="1396077"/>
                      <a:pt x="843606" y="1391657"/>
                    </a:cubicBezTo>
                    <a:cubicBezTo>
                      <a:pt x="845237" y="1396630"/>
                      <a:pt x="849121" y="1400532"/>
                      <a:pt x="854082" y="1402192"/>
                    </a:cubicBezTo>
                    <a:cubicBezTo>
                      <a:pt x="865206" y="1406135"/>
                      <a:pt x="890689" y="1362701"/>
                      <a:pt x="896222" y="1347929"/>
                    </a:cubicBezTo>
                    <a:cubicBezTo>
                      <a:pt x="905785" y="1321239"/>
                      <a:pt x="911123" y="1293224"/>
                      <a:pt x="912053" y="1264886"/>
                    </a:cubicBezTo>
                    <a:cubicBezTo>
                      <a:pt x="911877" y="1244052"/>
                      <a:pt x="897457" y="1201559"/>
                      <a:pt x="886334" y="1167424"/>
                    </a:cubicBezTo>
                    <a:close/>
                    <a:moveTo>
                      <a:pt x="890748" y="1345692"/>
                    </a:moveTo>
                    <a:cubicBezTo>
                      <a:pt x="883333" y="1365703"/>
                      <a:pt x="861321" y="1396483"/>
                      <a:pt x="856142" y="1396424"/>
                    </a:cubicBezTo>
                    <a:lnTo>
                      <a:pt x="856142" y="1396424"/>
                    </a:lnTo>
                    <a:cubicBezTo>
                      <a:pt x="851004" y="1394641"/>
                      <a:pt x="847885" y="1389438"/>
                      <a:pt x="848727" y="1384065"/>
                    </a:cubicBezTo>
                    <a:cubicBezTo>
                      <a:pt x="848885" y="1383100"/>
                      <a:pt x="848526" y="1382117"/>
                      <a:pt x="847785" y="1381475"/>
                    </a:cubicBezTo>
                    <a:cubicBezTo>
                      <a:pt x="850657" y="1378103"/>
                      <a:pt x="853123" y="1374413"/>
                      <a:pt x="855142" y="1370470"/>
                    </a:cubicBezTo>
                    <a:cubicBezTo>
                      <a:pt x="857249" y="1366515"/>
                      <a:pt x="858943" y="1362354"/>
                      <a:pt x="860203" y="1358051"/>
                    </a:cubicBezTo>
                    <a:lnTo>
                      <a:pt x="860615" y="1358051"/>
                    </a:lnTo>
                    <a:cubicBezTo>
                      <a:pt x="863781" y="1359729"/>
                      <a:pt x="867466" y="1360129"/>
                      <a:pt x="870914" y="1359170"/>
                    </a:cubicBezTo>
                    <a:cubicBezTo>
                      <a:pt x="874240" y="1357775"/>
                      <a:pt x="876794" y="1355003"/>
                      <a:pt x="877918" y="1351578"/>
                    </a:cubicBezTo>
                    <a:cubicBezTo>
                      <a:pt x="878942" y="1348735"/>
                      <a:pt x="879672" y="1345798"/>
                      <a:pt x="880096" y="1342808"/>
                    </a:cubicBezTo>
                    <a:cubicBezTo>
                      <a:pt x="881096" y="1336923"/>
                      <a:pt x="881449" y="1331038"/>
                      <a:pt x="882097" y="1325741"/>
                    </a:cubicBezTo>
                    <a:cubicBezTo>
                      <a:pt x="882744" y="1320444"/>
                      <a:pt x="883627" y="1314559"/>
                      <a:pt x="884510" y="1308967"/>
                    </a:cubicBezTo>
                    <a:cubicBezTo>
                      <a:pt x="886222" y="1297715"/>
                      <a:pt x="888500" y="1286562"/>
                      <a:pt x="891337" y="1275538"/>
                    </a:cubicBezTo>
                    <a:cubicBezTo>
                      <a:pt x="887388" y="1286256"/>
                      <a:pt x="884168" y="1297226"/>
                      <a:pt x="881685" y="1308379"/>
                    </a:cubicBezTo>
                    <a:cubicBezTo>
                      <a:pt x="880449" y="1313970"/>
                      <a:pt x="879389" y="1319561"/>
                      <a:pt x="878448" y="1325211"/>
                    </a:cubicBezTo>
                    <a:cubicBezTo>
                      <a:pt x="877506" y="1330861"/>
                      <a:pt x="876859" y="1336511"/>
                      <a:pt x="875681" y="1341984"/>
                    </a:cubicBezTo>
                    <a:cubicBezTo>
                      <a:pt x="875170" y="1344609"/>
                      <a:pt x="874381" y="1347175"/>
                      <a:pt x="873327" y="1349635"/>
                    </a:cubicBezTo>
                    <a:cubicBezTo>
                      <a:pt x="872692" y="1351707"/>
                      <a:pt x="871220" y="1353414"/>
                      <a:pt x="869266" y="1354344"/>
                    </a:cubicBezTo>
                    <a:cubicBezTo>
                      <a:pt x="867148" y="1354767"/>
                      <a:pt x="864947" y="1354456"/>
                      <a:pt x="863028" y="1353461"/>
                    </a:cubicBezTo>
                    <a:cubicBezTo>
                      <a:pt x="861033" y="1352266"/>
                      <a:pt x="859432" y="1350501"/>
                      <a:pt x="858437" y="1348400"/>
                    </a:cubicBezTo>
                    <a:cubicBezTo>
                      <a:pt x="856301" y="1343503"/>
                      <a:pt x="855083" y="1338259"/>
                      <a:pt x="854847" y="1332921"/>
                    </a:cubicBezTo>
                    <a:cubicBezTo>
                      <a:pt x="854376" y="1327389"/>
                      <a:pt x="854318" y="1321797"/>
                      <a:pt x="854376" y="1316148"/>
                    </a:cubicBezTo>
                    <a:cubicBezTo>
                      <a:pt x="854671" y="1310233"/>
                      <a:pt x="854235" y="1304300"/>
                      <a:pt x="853082" y="1298491"/>
                    </a:cubicBezTo>
                    <a:cubicBezTo>
                      <a:pt x="851681" y="1292759"/>
                      <a:pt x="849709" y="1287180"/>
                      <a:pt x="847196" y="1281836"/>
                    </a:cubicBezTo>
                    <a:cubicBezTo>
                      <a:pt x="842064" y="1271913"/>
                      <a:pt x="838109" y="1261425"/>
                      <a:pt x="835425" y="1250584"/>
                    </a:cubicBezTo>
                    <a:cubicBezTo>
                      <a:pt x="835425" y="1249231"/>
                      <a:pt x="835072" y="1247936"/>
                      <a:pt x="834955" y="1246582"/>
                    </a:cubicBezTo>
                    <a:lnTo>
                      <a:pt x="834955" y="1242521"/>
                    </a:lnTo>
                    <a:cubicBezTo>
                      <a:pt x="834955" y="1239873"/>
                      <a:pt x="835484" y="1237166"/>
                      <a:pt x="836014" y="1234282"/>
                    </a:cubicBezTo>
                    <a:cubicBezTo>
                      <a:pt x="836897" y="1228397"/>
                      <a:pt x="837721" y="1222982"/>
                      <a:pt x="838251" y="1217273"/>
                    </a:cubicBezTo>
                    <a:cubicBezTo>
                      <a:pt x="839969" y="1205832"/>
                      <a:pt x="838333" y="1194138"/>
                      <a:pt x="833542" y="1183609"/>
                    </a:cubicBezTo>
                    <a:cubicBezTo>
                      <a:pt x="837221" y="1194326"/>
                      <a:pt x="837874" y="1205856"/>
                      <a:pt x="835425" y="1216920"/>
                    </a:cubicBezTo>
                    <a:cubicBezTo>
                      <a:pt x="834602" y="1222511"/>
                      <a:pt x="833542" y="1228102"/>
                      <a:pt x="832365" y="1233635"/>
                    </a:cubicBezTo>
                    <a:cubicBezTo>
                      <a:pt x="831718" y="1236342"/>
                      <a:pt x="831247" y="1239520"/>
                      <a:pt x="830835" y="1242286"/>
                    </a:cubicBezTo>
                    <a:lnTo>
                      <a:pt x="830835" y="1246759"/>
                    </a:lnTo>
                    <a:cubicBezTo>
                      <a:pt x="830835" y="1248230"/>
                      <a:pt x="830835" y="1249702"/>
                      <a:pt x="831129" y="1251232"/>
                    </a:cubicBezTo>
                    <a:cubicBezTo>
                      <a:pt x="833389" y="1262608"/>
                      <a:pt x="837215" y="1273620"/>
                      <a:pt x="842488" y="1283955"/>
                    </a:cubicBezTo>
                    <a:cubicBezTo>
                      <a:pt x="844666" y="1289022"/>
                      <a:pt x="846361" y="1294283"/>
                      <a:pt x="847549" y="1299669"/>
                    </a:cubicBezTo>
                    <a:cubicBezTo>
                      <a:pt x="848532" y="1305065"/>
                      <a:pt x="848827" y="1310562"/>
                      <a:pt x="848432" y="1316030"/>
                    </a:cubicBezTo>
                    <a:cubicBezTo>
                      <a:pt x="848397" y="1321827"/>
                      <a:pt x="848650" y="1327618"/>
                      <a:pt x="849197" y="1333392"/>
                    </a:cubicBezTo>
                    <a:cubicBezTo>
                      <a:pt x="849562" y="1339507"/>
                      <a:pt x="851081" y="1345498"/>
                      <a:pt x="853670" y="1351048"/>
                    </a:cubicBezTo>
                    <a:cubicBezTo>
                      <a:pt x="855006" y="1353702"/>
                      <a:pt x="857043" y="1355939"/>
                      <a:pt x="859556" y="1357522"/>
                    </a:cubicBezTo>
                    <a:cubicBezTo>
                      <a:pt x="857025" y="1361312"/>
                      <a:pt x="854706" y="1365243"/>
                      <a:pt x="852611" y="1369293"/>
                    </a:cubicBezTo>
                    <a:cubicBezTo>
                      <a:pt x="850610" y="1373177"/>
                      <a:pt x="848785" y="1377061"/>
                      <a:pt x="847020" y="1381063"/>
                    </a:cubicBezTo>
                    <a:lnTo>
                      <a:pt x="847020" y="1381063"/>
                    </a:lnTo>
                    <a:cubicBezTo>
                      <a:pt x="845754" y="1380551"/>
                      <a:pt x="844307" y="1380993"/>
                      <a:pt x="843547" y="1382123"/>
                    </a:cubicBezTo>
                    <a:cubicBezTo>
                      <a:pt x="839186" y="1388343"/>
                      <a:pt x="834390" y="1394247"/>
                      <a:pt x="829187" y="1399779"/>
                    </a:cubicBezTo>
                    <a:cubicBezTo>
                      <a:pt x="826739" y="1402263"/>
                      <a:pt x="823431" y="1403716"/>
                      <a:pt x="819947" y="1403840"/>
                    </a:cubicBezTo>
                    <a:cubicBezTo>
                      <a:pt x="818711" y="1403746"/>
                      <a:pt x="817569" y="1403128"/>
                      <a:pt x="816828" y="1402133"/>
                    </a:cubicBezTo>
                    <a:cubicBezTo>
                      <a:pt x="813297" y="1397949"/>
                      <a:pt x="811902" y="1392363"/>
                      <a:pt x="813061" y="1387008"/>
                    </a:cubicBezTo>
                    <a:cubicBezTo>
                      <a:pt x="813244" y="1386148"/>
                      <a:pt x="813049" y="1385248"/>
                      <a:pt x="812531" y="1384536"/>
                    </a:cubicBezTo>
                    <a:cubicBezTo>
                      <a:pt x="812296" y="1384218"/>
                      <a:pt x="811996" y="1383959"/>
                      <a:pt x="811649" y="1383771"/>
                    </a:cubicBezTo>
                    <a:cubicBezTo>
                      <a:pt x="815592" y="1377002"/>
                      <a:pt x="819594" y="1370234"/>
                      <a:pt x="823419" y="1363407"/>
                    </a:cubicBezTo>
                    <a:cubicBezTo>
                      <a:pt x="827928" y="1355697"/>
                      <a:pt x="831559" y="1347505"/>
                      <a:pt x="834249" y="1338983"/>
                    </a:cubicBezTo>
                    <a:cubicBezTo>
                      <a:pt x="835761" y="1330184"/>
                      <a:pt x="836314" y="1321244"/>
                      <a:pt x="835896" y="1312322"/>
                    </a:cubicBezTo>
                    <a:cubicBezTo>
                      <a:pt x="835655" y="1303494"/>
                      <a:pt x="834731" y="1294701"/>
                      <a:pt x="833130" y="1286014"/>
                    </a:cubicBezTo>
                    <a:cubicBezTo>
                      <a:pt x="833660" y="1294784"/>
                      <a:pt x="833778" y="1303671"/>
                      <a:pt x="833601" y="1312381"/>
                    </a:cubicBezTo>
                    <a:cubicBezTo>
                      <a:pt x="833666" y="1321062"/>
                      <a:pt x="832912" y="1329731"/>
                      <a:pt x="831365" y="1338277"/>
                    </a:cubicBezTo>
                    <a:cubicBezTo>
                      <a:pt x="828887" y="1346622"/>
                      <a:pt x="825550" y="1354685"/>
                      <a:pt x="821418" y="1362348"/>
                    </a:cubicBezTo>
                    <a:cubicBezTo>
                      <a:pt x="818005" y="1369410"/>
                      <a:pt x="814474" y="1376414"/>
                      <a:pt x="811354" y="1383653"/>
                    </a:cubicBezTo>
                    <a:cubicBezTo>
                      <a:pt x="811054" y="1383470"/>
                      <a:pt x="810707" y="1383365"/>
                      <a:pt x="810354" y="1383359"/>
                    </a:cubicBezTo>
                    <a:cubicBezTo>
                      <a:pt x="810354" y="1383359"/>
                      <a:pt x="804057" y="1382711"/>
                      <a:pt x="802232" y="1372294"/>
                    </a:cubicBezTo>
                    <a:cubicBezTo>
                      <a:pt x="802044" y="1371482"/>
                      <a:pt x="801561" y="1370770"/>
                      <a:pt x="800878" y="1370293"/>
                    </a:cubicBezTo>
                    <a:cubicBezTo>
                      <a:pt x="800366" y="1369928"/>
                      <a:pt x="799913" y="1369493"/>
                      <a:pt x="799525" y="1368998"/>
                    </a:cubicBezTo>
                    <a:cubicBezTo>
                      <a:pt x="799843" y="1366491"/>
                      <a:pt x="800496" y="1364037"/>
                      <a:pt x="801467" y="1361701"/>
                    </a:cubicBezTo>
                    <a:cubicBezTo>
                      <a:pt x="802868" y="1358128"/>
                      <a:pt x="804498" y="1354644"/>
                      <a:pt x="806352" y="1351283"/>
                    </a:cubicBezTo>
                    <a:cubicBezTo>
                      <a:pt x="810213" y="1344539"/>
                      <a:pt x="813514" y="1337494"/>
                      <a:pt x="816239" y="1330214"/>
                    </a:cubicBezTo>
                    <a:cubicBezTo>
                      <a:pt x="818635" y="1322710"/>
                      <a:pt x="819670" y="1314835"/>
                      <a:pt x="819300" y="1306966"/>
                    </a:cubicBezTo>
                    <a:cubicBezTo>
                      <a:pt x="818894" y="1299227"/>
                      <a:pt x="817869" y="1291529"/>
                      <a:pt x="816239" y="1283955"/>
                    </a:cubicBezTo>
                    <a:cubicBezTo>
                      <a:pt x="816828" y="1291664"/>
                      <a:pt x="817004" y="1299374"/>
                      <a:pt x="817063" y="1307025"/>
                    </a:cubicBezTo>
                    <a:cubicBezTo>
                      <a:pt x="817093" y="1314612"/>
                      <a:pt x="815857" y="1322151"/>
                      <a:pt x="813414" y="1329331"/>
                    </a:cubicBezTo>
                    <a:cubicBezTo>
                      <a:pt x="810842" y="1336529"/>
                      <a:pt x="807794" y="1343550"/>
                      <a:pt x="804292" y="1350342"/>
                    </a:cubicBezTo>
                    <a:cubicBezTo>
                      <a:pt x="801432" y="1355968"/>
                      <a:pt x="799637" y="1362071"/>
                      <a:pt x="798995" y="1368351"/>
                    </a:cubicBezTo>
                    <a:cubicBezTo>
                      <a:pt x="796505" y="1364219"/>
                      <a:pt x="795988" y="1359193"/>
                      <a:pt x="797583" y="1354638"/>
                    </a:cubicBezTo>
                    <a:cubicBezTo>
                      <a:pt x="798707" y="1350236"/>
                      <a:pt x="800219" y="1345939"/>
                      <a:pt x="802114" y="1341808"/>
                    </a:cubicBezTo>
                    <a:cubicBezTo>
                      <a:pt x="805233" y="1335281"/>
                      <a:pt x="807029" y="1328201"/>
                      <a:pt x="807411" y="1320974"/>
                    </a:cubicBezTo>
                    <a:cubicBezTo>
                      <a:pt x="808953" y="1307125"/>
                      <a:pt x="808953" y="1293153"/>
                      <a:pt x="807411" y="1279305"/>
                    </a:cubicBezTo>
                    <a:cubicBezTo>
                      <a:pt x="806264" y="1273555"/>
                      <a:pt x="804792" y="1267876"/>
                      <a:pt x="802997" y="1262296"/>
                    </a:cubicBezTo>
                    <a:cubicBezTo>
                      <a:pt x="799289" y="1250573"/>
                      <a:pt x="796553" y="1238567"/>
                      <a:pt x="794816" y="1226396"/>
                    </a:cubicBezTo>
                    <a:cubicBezTo>
                      <a:pt x="793969" y="1214136"/>
                      <a:pt x="795405" y="1201818"/>
                      <a:pt x="799054" y="1190083"/>
                    </a:cubicBezTo>
                    <a:cubicBezTo>
                      <a:pt x="800649" y="1184562"/>
                      <a:pt x="801732" y="1178906"/>
                      <a:pt x="802291" y="1173192"/>
                    </a:cubicBezTo>
                    <a:cubicBezTo>
                      <a:pt x="802703" y="1163010"/>
                      <a:pt x="798112" y="1153358"/>
                      <a:pt x="791109" y="1138762"/>
                    </a:cubicBezTo>
                    <a:cubicBezTo>
                      <a:pt x="788754" y="1133819"/>
                      <a:pt x="786106" y="1128286"/>
                      <a:pt x="783163" y="1121812"/>
                    </a:cubicBezTo>
                    <a:cubicBezTo>
                      <a:pt x="773276" y="1100978"/>
                      <a:pt x="764742" y="1083734"/>
                      <a:pt x="745615" y="1047362"/>
                    </a:cubicBezTo>
                    <a:cubicBezTo>
                      <a:pt x="742201" y="1040712"/>
                      <a:pt x="739023" y="1034944"/>
                      <a:pt x="736139" y="1029706"/>
                    </a:cubicBezTo>
                    <a:cubicBezTo>
                      <a:pt x="723186" y="1006677"/>
                      <a:pt x="712144" y="982623"/>
                      <a:pt x="703122" y="957787"/>
                    </a:cubicBezTo>
                    <a:cubicBezTo>
                      <a:pt x="696172" y="938936"/>
                      <a:pt x="690857" y="919520"/>
                      <a:pt x="687232" y="899757"/>
                    </a:cubicBezTo>
                    <a:cubicBezTo>
                      <a:pt x="685878" y="892930"/>
                      <a:pt x="684642" y="886927"/>
                      <a:pt x="683112" y="881100"/>
                    </a:cubicBezTo>
                    <a:cubicBezTo>
                      <a:pt x="680699" y="864268"/>
                      <a:pt x="677933" y="854793"/>
                      <a:pt x="675579" y="843022"/>
                    </a:cubicBezTo>
                    <a:cubicBezTo>
                      <a:pt x="679086" y="828762"/>
                      <a:pt x="681370" y="814231"/>
                      <a:pt x="682406" y="799588"/>
                    </a:cubicBezTo>
                    <a:cubicBezTo>
                      <a:pt x="683565" y="785316"/>
                      <a:pt x="683777" y="770985"/>
                      <a:pt x="683053" y="756683"/>
                    </a:cubicBezTo>
                    <a:cubicBezTo>
                      <a:pt x="696130" y="739539"/>
                      <a:pt x="704417" y="719229"/>
                      <a:pt x="707065" y="697830"/>
                    </a:cubicBezTo>
                    <a:cubicBezTo>
                      <a:pt x="708525" y="687006"/>
                      <a:pt x="708960" y="676071"/>
                      <a:pt x="708360" y="665166"/>
                    </a:cubicBezTo>
                    <a:cubicBezTo>
                      <a:pt x="707654" y="654278"/>
                      <a:pt x="706536" y="643978"/>
                      <a:pt x="705476" y="633267"/>
                    </a:cubicBezTo>
                    <a:cubicBezTo>
                      <a:pt x="703511" y="611944"/>
                      <a:pt x="699968" y="590798"/>
                      <a:pt x="694883" y="569999"/>
                    </a:cubicBezTo>
                    <a:cubicBezTo>
                      <a:pt x="692352" y="559641"/>
                      <a:pt x="689527" y="549341"/>
                      <a:pt x="686231" y="539160"/>
                    </a:cubicBezTo>
                    <a:cubicBezTo>
                      <a:pt x="682935" y="528978"/>
                      <a:pt x="679639" y="518914"/>
                      <a:pt x="675932" y="508909"/>
                    </a:cubicBezTo>
                    <a:cubicBezTo>
                      <a:pt x="681052" y="529567"/>
                      <a:pt x="685819" y="550107"/>
                      <a:pt x="689704" y="571117"/>
                    </a:cubicBezTo>
                    <a:cubicBezTo>
                      <a:pt x="693347" y="591687"/>
                      <a:pt x="695901" y="612433"/>
                      <a:pt x="697355" y="633267"/>
                    </a:cubicBezTo>
                    <a:lnTo>
                      <a:pt x="699591" y="664930"/>
                    </a:lnTo>
                    <a:cubicBezTo>
                      <a:pt x="700050" y="675277"/>
                      <a:pt x="699538" y="685641"/>
                      <a:pt x="698061" y="695887"/>
                    </a:cubicBezTo>
                    <a:cubicBezTo>
                      <a:pt x="695730" y="716345"/>
                      <a:pt x="688056" y="735831"/>
                      <a:pt x="675814" y="752387"/>
                    </a:cubicBezTo>
                    <a:lnTo>
                      <a:pt x="674755" y="753682"/>
                    </a:lnTo>
                    <a:lnTo>
                      <a:pt x="674755" y="755212"/>
                    </a:lnTo>
                    <a:cubicBezTo>
                      <a:pt x="675932" y="769678"/>
                      <a:pt x="676285" y="784197"/>
                      <a:pt x="675814" y="798705"/>
                    </a:cubicBezTo>
                    <a:cubicBezTo>
                      <a:pt x="675437" y="813254"/>
                      <a:pt x="674125" y="827761"/>
                      <a:pt x="671871" y="842139"/>
                    </a:cubicBezTo>
                    <a:lnTo>
                      <a:pt x="671871" y="842610"/>
                    </a:lnTo>
                    <a:lnTo>
                      <a:pt x="671871" y="842904"/>
                    </a:lnTo>
                    <a:cubicBezTo>
                      <a:pt x="674402" y="854516"/>
                      <a:pt x="675855" y="866340"/>
                      <a:pt x="676226" y="878216"/>
                    </a:cubicBezTo>
                    <a:cubicBezTo>
                      <a:pt x="676226" y="878216"/>
                      <a:pt x="676226" y="878687"/>
                      <a:pt x="676226" y="878923"/>
                    </a:cubicBezTo>
                    <a:cubicBezTo>
                      <a:pt x="676255" y="879258"/>
                      <a:pt x="676255" y="879588"/>
                      <a:pt x="676226" y="879923"/>
                    </a:cubicBezTo>
                    <a:lnTo>
                      <a:pt x="676226" y="880217"/>
                    </a:lnTo>
                    <a:lnTo>
                      <a:pt x="676226" y="880217"/>
                    </a:lnTo>
                    <a:cubicBezTo>
                      <a:pt x="678704" y="900504"/>
                      <a:pt x="677568" y="921068"/>
                      <a:pt x="672871" y="940955"/>
                    </a:cubicBezTo>
                    <a:cubicBezTo>
                      <a:pt x="672812" y="941267"/>
                      <a:pt x="672812" y="941584"/>
                      <a:pt x="672871" y="941896"/>
                    </a:cubicBezTo>
                    <a:cubicBezTo>
                      <a:pt x="675461" y="958852"/>
                      <a:pt x="679157" y="975625"/>
                      <a:pt x="683936" y="992099"/>
                    </a:cubicBezTo>
                    <a:cubicBezTo>
                      <a:pt x="688038" y="1005400"/>
                      <a:pt x="690875" y="1019054"/>
                      <a:pt x="692411" y="1032884"/>
                    </a:cubicBezTo>
                    <a:cubicBezTo>
                      <a:pt x="693917" y="1053936"/>
                      <a:pt x="696748" y="1074871"/>
                      <a:pt x="700886" y="1095564"/>
                    </a:cubicBezTo>
                    <a:cubicBezTo>
                      <a:pt x="710191" y="1142523"/>
                      <a:pt x="715117" y="1190242"/>
                      <a:pt x="715599" y="1238107"/>
                    </a:cubicBezTo>
                    <a:cubicBezTo>
                      <a:pt x="715599" y="1328683"/>
                      <a:pt x="702004" y="1441271"/>
                      <a:pt x="696236" y="1489354"/>
                    </a:cubicBezTo>
                    <a:lnTo>
                      <a:pt x="695354" y="1496476"/>
                    </a:lnTo>
                    <a:cubicBezTo>
                      <a:pt x="694353" y="1505068"/>
                      <a:pt x="693588" y="1514426"/>
                      <a:pt x="692764" y="1524313"/>
                    </a:cubicBezTo>
                    <a:cubicBezTo>
                      <a:pt x="689586" y="1561509"/>
                      <a:pt x="686055" y="1603707"/>
                      <a:pt x="668457" y="1633899"/>
                    </a:cubicBezTo>
                    <a:cubicBezTo>
                      <a:pt x="658158" y="1651555"/>
                      <a:pt x="649742" y="1704171"/>
                      <a:pt x="643386" y="1790215"/>
                    </a:cubicBezTo>
                    <a:cubicBezTo>
                      <a:pt x="641090" y="1821290"/>
                      <a:pt x="634028" y="1889384"/>
                      <a:pt x="627201" y="1955006"/>
                    </a:cubicBezTo>
                    <a:cubicBezTo>
                      <a:pt x="620374" y="2020628"/>
                      <a:pt x="613959" y="2083307"/>
                      <a:pt x="613429" y="2097608"/>
                    </a:cubicBezTo>
                    <a:cubicBezTo>
                      <a:pt x="612370" y="2125740"/>
                      <a:pt x="614606" y="2133921"/>
                      <a:pt x="623670" y="2154049"/>
                    </a:cubicBezTo>
                    <a:cubicBezTo>
                      <a:pt x="632733" y="2174177"/>
                      <a:pt x="659688" y="2205546"/>
                      <a:pt x="683171" y="2222908"/>
                    </a:cubicBezTo>
                    <a:cubicBezTo>
                      <a:pt x="695465" y="2231842"/>
                      <a:pt x="708343" y="2239941"/>
                      <a:pt x="721720" y="2247156"/>
                    </a:cubicBezTo>
                    <a:cubicBezTo>
                      <a:pt x="727605" y="2250570"/>
                      <a:pt x="733491" y="2253747"/>
                      <a:pt x="739376" y="2257573"/>
                    </a:cubicBezTo>
                    <a:cubicBezTo>
                      <a:pt x="755855" y="2268049"/>
                      <a:pt x="757503" y="2270639"/>
                      <a:pt x="759681" y="2276583"/>
                    </a:cubicBezTo>
                    <a:cubicBezTo>
                      <a:pt x="759804" y="2276983"/>
                      <a:pt x="760028" y="2277348"/>
                      <a:pt x="760328" y="2277642"/>
                    </a:cubicBezTo>
                    <a:cubicBezTo>
                      <a:pt x="766214" y="2283527"/>
                      <a:pt x="766684" y="2287765"/>
                      <a:pt x="766684" y="2297123"/>
                    </a:cubicBezTo>
                    <a:cubicBezTo>
                      <a:pt x="766696" y="2297705"/>
                      <a:pt x="766861" y="2298270"/>
                      <a:pt x="767155" y="2298771"/>
                    </a:cubicBezTo>
                    <a:cubicBezTo>
                      <a:pt x="769886" y="2304068"/>
                      <a:pt x="768968" y="2310518"/>
                      <a:pt x="764860" y="2314838"/>
                    </a:cubicBezTo>
                    <a:cubicBezTo>
                      <a:pt x="763906" y="2315762"/>
                      <a:pt x="763689" y="2317210"/>
                      <a:pt x="764330" y="2318369"/>
                    </a:cubicBezTo>
                    <a:cubicBezTo>
                      <a:pt x="765837" y="2322707"/>
                      <a:pt x="764277" y="2327515"/>
                      <a:pt x="760505" y="2330140"/>
                    </a:cubicBezTo>
                    <a:cubicBezTo>
                      <a:pt x="758315" y="2331917"/>
                      <a:pt x="755320" y="2332329"/>
                      <a:pt x="752736" y="2331199"/>
                    </a:cubicBezTo>
                    <a:cubicBezTo>
                      <a:pt x="751318" y="2330399"/>
                      <a:pt x="749528" y="2330899"/>
                      <a:pt x="748728" y="2332317"/>
                    </a:cubicBezTo>
                    <a:cubicBezTo>
                      <a:pt x="748198" y="2333253"/>
                      <a:pt x="748222" y="2334407"/>
                      <a:pt x="748793" y="2335319"/>
                    </a:cubicBezTo>
                    <a:cubicBezTo>
                      <a:pt x="750558" y="2337844"/>
                      <a:pt x="751000" y="2341063"/>
                      <a:pt x="749970" y="2343970"/>
                    </a:cubicBezTo>
                    <a:cubicBezTo>
                      <a:pt x="747557" y="2348190"/>
                      <a:pt x="743313" y="2351039"/>
                      <a:pt x="738493" y="2351680"/>
                    </a:cubicBezTo>
                    <a:cubicBezTo>
                      <a:pt x="724663" y="2354976"/>
                      <a:pt x="712362" y="2347031"/>
                      <a:pt x="701062" y="2338615"/>
                    </a:cubicBezTo>
                    <a:cubicBezTo>
                      <a:pt x="694165" y="2334101"/>
                      <a:pt x="686478" y="2330928"/>
                      <a:pt x="678404" y="2329257"/>
                    </a:cubicBezTo>
                    <a:cubicBezTo>
                      <a:pt x="667763" y="2326591"/>
                      <a:pt x="657487" y="2322636"/>
                      <a:pt x="647800" y="2317486"/>
                    </a:cubicBezTo>
                    <a:cubicBezTo>
                      <a:pt x="634146" y="2308964"/>
                      <a:pt x="622369" y="2297753"/>
                      <a:pt x="613194" y="2284528"/>
                    </a:cubicBezTo>
                    <a:cubicBezTo>
                      <a:pt x="609021" y="2278972"/>
                      <a:pt x="604501" y="2273681"/>
                      <a:pt x="599657" y="2268696"/>
                    </a:cubicBezTo>
                    <a:cubicBezTo>
                      <a:pt x="588534" y="2257808"/>
                      <a:pt x="563168" y="2251805"/>
                      <a:pt x="540803" y="2246450"/>
                    </a:cubicBezTo>
                    <a:cubicBezTo>
                      <a:pt x="534035" y="2244861"/>
                      <a:pt x="527679" y="2243330"/>
                      <a:pt x="522382" y="2241800"/>
                    </a:cubicBezTo>
                    <a:cubicBezTo>
                      <a:pt x="502431" y="2235915"/>
                      <a:pt x="484775" y="2215493"/>
                      <a:pt x="491013" y="2192128"/>
                    </a:cubicBezTo>
                    <a:cubicBezTo>
                      <a:pt x="493544" y="2183141"/>
                      <a:pt x="496569" y="2174301"/>
                      <a:pt x="500077" y="2165643"/>
                    </a:cubicBezTo>
                    <a:cubicBezTo>
                      <a:pt x="505650" y="2153260"/>
                      <a:pt x="509205" y="2140071"/>
                      <a:pt x="510611" y="2126565"/>
                    </a:cubicBezTo>
                    <a:cubicBezTo>
                      <a:pt x="511553" y="2104789"/>
                      <a:pt x="505256" y="2049289"/>
                      <a:pt x="497546" y="1984374"/>
                    </a:cubicBezTo>
                    <a:cubicBezTo>
                      <a:pt x="493897" y="1954005"/>
                      <a:pt x="490130" y="1931052"/>
                      <a:pt x="486834" y="1910747"/>
                    </a:cubicBezTo>
                    <a:cubicBezTo>
                      <a:pt x="480672" y="1877601"/>
                      <a:pt x="477035" y="1844037"/>
                      <a:pt x="475947" y="1810343"/>
                    </a:cubicBezTo>
                    <a:cubicBezTo>
                      <a:pt x="474240" y="1751489"/>
                      <a:pt x="482832" y="1692635"/>
                      <a:pt x="502843" y="1625365"/>
                    </a:cubicBezTo>
                    <a:cubicBezTo>
                      <a:pt x="520499" y="1566512"/>
                      <a:pt x="483009" y="1373118"/>
                      <a:pt x="481420" y="1364878"/>
                    </a:cubicBezTo>
                    <a:cubicBezTo>
                      <a:pt x="481179" y="1363413"/>
                      <a:pt x="479843" y="1362383"/>
                      <a:pt x="478359" y="1362524"/>
                    </a:cubicBezTo>
                    <a:cubicBezTo>
                      <a:pt x="476900" y="1362577"/>
                      <a:pt x="475711" y="1363719"/>
                      <a:pt x="475593" y="1365173"/>
                    </a:cubicBezTo>
                    <a:cubicBezTo>
                      <a:pt x="475593" y="1366173"/>
                      <a:pt x="467177" y="1462576"/>
                      <a:pt x="459173" y="1521253"/>
                    </a:cubicBezTo>
                    <a:cubicBezTo>
                      <a:pt x="453582" y="1562157"/>
                      <a:pt x="436868" y="1660207"/>
                      <a:pt x="421036" y="1702229"/>
                    </a:cubicBezTo>
                    <a:cubicBezTo>
                      <a:pt x="405204" y="1744250"/>
                      <a:pt x="402673" y="1762259"/>
                      <a:pt x="395435" y="1823879"/>
                    </a:cubicBezTo>
                    <a:cubicBezTo>
                      <a:pt x="392198" y="1851599"/>
                      <a:pt x="388078" y="1882027"/>
                      <a:pt x="384076" y="1911454"/>
                    </a:cubicBezTo>
                    <a:cubicBezTo>
                      <a:pt x="375954" y="1971426"/>
                      <a:pt x="367597" y="2033399"/>
                      <a:pt x="366420" y="2075185"/>
                    </a:cubicBezTo>
                    <a:cubicBezTo>
                      <a:pt x="365772" y="2094548"/>
                      <a:pt x="363477" y="2113205"/>
                      <a:pt x="361182" y="2131273"/>
                    </a:cubicBezTo>
                    <a:cubicBezTo>
                      <a:pt x="356238" y="2170823"/>
                      <a:pt x="351530" y="2208254"/>
                      <a:pt x="366243" y="2244684"/>
                    </a:cubicBezTo>
                    <a:cubicBezTo>
                      <a:pt x="379562" y="2275847"/>
                      <a:pt x="394452" y="2306316"/>
                      <a:pt x="410854" y="2335966"/>
                    </a:cubicBezTo>
                    <a:cubicBezTo>
                      <a:pt x="418682" y="2350621"/>
                      <a:pt x="424861" y="2362215"/>
                      <a:pt x="427157" y="2368042"/>
                    </a:cubicBezTo>
                    <a:cubicBezTo>
                      <a:pt x="430570" y="2375757"/>
                      <a:pt x="435090" y="2382938"/>
                      <a:pt x="440575" y="2389347"/>
                    </a:cubicBezTo>
                    <a:cubicBezTo>
                      <a:pt x="445131" y="2394632"/>
                      <a:pt x="448844" y="2400588"/>
                      <a:pt x="451581" y="2407003"/>
                    </a:cubicBezTo>
                    <a:cubicBezTo>
                      <a:pt x="455289" y="2417655"/>
                      <a:pt x="457054" y="2431839"/>
                      <a:pt x="452523" y="2439608"/>
                    </a:cubicBezTo>
                    <a:cubicBezTo>
                      <a:pt x="450751" y="2442768"/>
                      <a:pt x="447626" y="2444940"/>
                      <a:pt x="444048" y="2445493"/>
                    </a:cubicBezTo>
                    <a:cubicBezTo>
                      <a:pt x="435638" y="2447747"/>
                      <a:pt x="426656" y="2445911"/>
                      <a:pt x="419800" y="2440550"/>
                    </a:cubicBezTo>
                    <a:cubicBezTo>
                      <a:pt x="418588" y="2439419"/>
                      <a:pt x="416687" y="2439484"/>
                      <a:pt x="415557" y="2440697"/>
                    </a:cubicBezTo>
                    <a:cubicBezTo>
                      <a:pt x="415227" y="2441056"/>
                      <a:pt x="414986" y="2441491"/>
                      <a:pt x="414856" y="2441962"/>
                    </a:cubicBezTo>
                    <a:cubicBezTo>
                      <a:pt x="413738" y="2447165"/>
                      <a:pt x="408659" y="2450513"/>
                      <a:pt x="403439" y="2449495"/>
                    </a:cubicBezTo>
                    <a:cubicBezTo>
                      <a:pt x="398936" y="2448189"/>
                      <a:pt x="394870" y="2445687"/>
                      <a:pt x="391668" y="2442256"/>
                    </a:cubicBezTo>
                    <a:cubicBezTo>
                      <a:pt x="390803" y="2441391"/>
                      <a:pt x="389502" y="2441132"/>
                      <a:pt x="388372" y="2441609"/>
                    </a:cubicBezTo>
                    <a:cubicBezTo>
                      <a:pt x="387242" y="2442080"/>
                      <a:pt x="386536" y="2443216"/>
                      <a:pt x="386606" y="2444434"/>
                    </a:cubicBezTo>
                    <a:cubicBezTo>
                      <a:pt x="386630" y="2446311"/>
                      <a:pt x="385888" y="2448118"/>
                      <a:pt x="384547" y="2449436"/>
                    </a:cubicBezTo>
                    <a:cubicBezTo>
                      <a:pt x="381757" y="2450678"/>
                      <a:pt x="378567" y="2450678"/>
                      <a:pt x="375777" y="2449436"/>
                    </a:cubicBezTo>
                    <a:cubicBezTo>
                      <a:pt x="372187" y="2448377"/>
                      <a:pt x="368597" y="2441550"/>
                      <a:pt x="367185" y="2437666"/>
                    </a:cubicBezTo>
                    <a:cubicBezTo>
                      <a:pt x="366726" y="2436530"/>
                      <a:pt x="365643" y="2435771"/>
                      <a:pt x="364419" y="2435724"/>
                    </a:cubicBezTo>
                    <a:lnTo>
                      <a:pt x="364419" y="2435724"/>
                    </a:lnTo>
                    <a:cubicBezTo>
                      <a:pt x="363218" y="2435741"/>
                      <a:pt x="362147" y="2436483"/>
                      <a:pt x="361711" y="2437607"/>
                    </a:cubicBezTo>
                    <a:cubicBezTo>
                      <a:pt x="359922" y="2441109"/>
                      <a:pt x="356038" y="2443004"/>
                      <a:pt x="352177" y="2442256"/>
                    </a:cubicBezTo>
                    <a:cubicBezTo>
                      <a:pt x="348816" y="2441538"/>
                      <a:pt x="345933" y="2439390"/>
                      <a:pt x="344291" y="2436371"/>
                    </a:cubicBezTo>
                    <a:cubicBezTo>
                      <a:pt x="343543" y="2434929"/>
                      <a:pt x="341772" y="2434358"/>
                      <a:pt x="340324" y="2435105"/>
                    </a:cubicBezTo>
                    <a:cubicBezTo>
                      <a:pt x="340124" y="2435211"/>
                      <a:pt x="339929" y="2435341"/>
                      <a:pt x="339759" y="2435488"/>
                    </a:cubicBezTo>
                    <a:cubicBezTo>
                      <a:pt x="339759" y="2435488"/>
                      <a:pt x="330107" y="2443669"/>
                      <a:pt x="323044" y="2438607"/>
                    </a:cubicBezTo>
                    <a:cubicBezTo>
                      <a:pt x="319819" y="2436136"/>
                      <a:pt x="316824" y="2433381"/>
                      <a:pt x="314099" y="2430368"/>
                    </a:cubicBezTo>
                    <a:cubicBezTo>
                      <a:pt x="309284" y="2425047"/>
                      <a:pt x="303781" y="2420398"/>
                      <a:pt x="297737" y="2416537"/>
                    </a:cubicBezTo>
                    <a:cubicBezTo>
                      <a:pt x="285966" y="2409180"/>
                      <a:pt x="275491" y="2378812"/>
                      <a:pt x="272254" y="2353622"/>
                    </a:cubicBezTo>
                    <a:cubicBezTo>
                      <a:pt x="270876" y="2343888"/>
                      <a:pt x="268187" y="2334383"/>
                      <a:pt x="264249" y="2325373"/>
                    </a:cubicBezTo>
                    <a:cubicBezTo>
                      <a:pt x="260100" y="2316521"/>
                      <a:pt x="257852" y="2306898"/>
                      <a:pt x="257658" y="2297123"/>
                    </a:cubicBezTo>
                    <a:cubicBezTo>
                      <a:pt x="257658" y="2287824"/>
                      <a:pt x="258599" y="2276818"/>
                      <a:pt x="259718" y="2264106"/>
                    </a:cubicBezTo>
                    <a:cubicBezTo>
                      <a:pt x="261307" y="2246450"/>
                      <a:pt x="263308" y="2223850"/>
                      <a:pt x="263308" y="2197071"/>
                    </a:cubicBezTo>
                    <a:cubicBezTo>
                      <a:pt x="263308" y="2152872"/>
                      <a:pt x="252126" y="2080482"/>
                      <a:pt x="233881" y="1977959"/>
                    </a:cubicBezTo>
                    <a:cubicBezTo>
                      <a:pt x="219426" y="1900372"/>
                      <a:pt x="219426" y="1820778"/>
                      <a:pt x="233881" y="1743191"/>
                    </a:cubicBezTo>
                    <a:cubicBezTo>
                      <a:pt x="235882" y="1732067"/>
                      <a:pt x="238059" y="1721591"/>
                      <a:pt x="240237" y="1711469"/>
                    </a:cubicBezTo>
                    <a:cubicBezTo>
                      <a:pt x="246593" y="1681453"/>
                      <a:pt x="252596" y="1653086"/>
                      <a:pt x="251302" y="1616125"/>
                    </a:cubicBezTo>
                    <a:cubicBezTo>
                      <a:pt x="250595" y="1594408"/>
                      <a:pt x="247476" y="1551386"/>
                      <a:pt x="243886" y="1501360"/>
                    </a:cubicBezTo>
                    <a:cubicBezTo>
                      <a:pt x="239531" y="1440153"/>
                      <a:pt x="234057" y="1363996"/>
                      <a:pt x="231350" y="1303200"/>
                    </a:cubicBezTo>
                    <a:cubicBezTo>
                      <a:pt x="225053" y="1161951"/>
                      <a:pt x="229585" y="1094563"/>
                      <a:pt x="235470" y="1042419"/>
                    </a:cubicBezTo>
                    <a:cubicBezTo>
                      <a:pt x="238177" y="1018347"/>
                      <a:pt x="242885" y="992864"/>
                      <a:pt x="247241" y="968204"/>
                    </a:cubicBezTo>
                    <a:cubicBezTo>
                      <a:pt x="253597" y="933539"/>
                      <a:pt x="259011" y="903465"/>
                      <a:pt x="257658" y="885809"/>
                    </a:cubicBezTo>
                    <a:cubicBezTo>
                      <a:pt x="254362" y="845494"/>
                      <a:pt x="249536" y="783285"/>
                      <a:pt x="247829" y="760627"/>
                    </a:cubicBezTo>
                    <a:cubicBezTo>
                      <a:pt x="247829" y="745442"/>
                      <a:pt x="260483" y="730317"/>
                      <a:pt x="267722" y="718899"/>
                    </a:cubicBezTo>
                    <a:cubicBezTo>
                      <a:pt x="275049" y="707482"/>
                      <a:pt x="281788" y="695693"/>
                      <a:pt x="287909" y="683587"/>
                    </a:cubicBezTo>
                    <a:cubicBezTo>
                      <a:pt x="294129" y="671392"/>
                      <a:pt x="299362" y="658715"/>
                      <a:pt x="303564" y="645685"/>
                    </a:cubicBezTo>
                    <a:cubicBezTo>
                      <a:pt x="308213" y="632667"/>
                      <a:pt x="309961" y="618783"/>
                      <a:pt x="308684" y="605017"/>
                    </a:cubicBezTo>
                    <a:cubicBezTo>
                      <a:pt x="306453" y="618247"/>
                      <a:pt x="302493" y="631131"/>
                      <a:pt x="296913" y="643331"/>
                    </a:cubicBezTo>
                    <a:cubicBezTo>
                      <a:pt x="291675" y="655573"/>
                      <a:pt x="285908" y="667696"/>
                      <a:pt x="279846" y="679644"/>
                    </a:cubicBezTo>
                    <a:cubicBezTo>
                      <a:pt x="273784" y="691591"/>
                      <a:pt x="267722" y="703185"/>
                      <a:pt x="261836" y="715250"/>
                    </a:cubicBezTo>
                    <a:cubicBezTo>
                      <a:pt x="257952" y="722842"/>
                      <a:pt x="247123" y="738085"/>
                      <a:pt x="242179" y="749915"/>
                    </a:cubicBezTo>
                    <a:cubicBezTo>
                      <a:pt x="241879" y="750186"/>
                      <a:pt x="241655" y="750533"/>
                      <a:pt x="241532" y="750916"/>
                    </a:cubicBezTo>
                    <a:cubicBezTo>
                      <a:pt x="226948" y="786958"/>
                      <a:pt x="209839" y="821923"/>
                      <a:pt x="190329" y="855558"/>
                    </a:cubicBezTo>
                    <a:cubicBezTo>
                      <a:pt x="175886" y="880288"/>
                      <a:pt x="163086" y="905948"/>
                      <a:pt x="152015" y="932362"/>
                    </a:cubicBezTo>
                    <a:cubicBezTo>
                      <a:pt x="151898" y="932745"/>
                      <a:pt x="151898" y="933156"/>
                      <a:pt x="152015" y="933539"/>
                    </a:cubicBezTo>
                    <a:cubicBezTo>
                      <a:pt x="152015" y="933539"/>
                      <a:pt x="154428" y="989803"/>
                      <a:pt x="157077" y="1045714"/>
                    </a:cubicBezTo>
                    <a:cubicBezTo>
                      <a:pt x="158666" y="1079908"/>
                      <a:pt x="159490" y="1116927"/>
                      <a:pt x="160255" y="1149532"/>
                    </a:cubicBezTo>
                    <a:cubicBezTo>
                      <a:pt x="161079" y="1189023"/>
                      <a:pt x="161785" y="1220157"/>
                      <a:pt x="163551" y="1228161"/>
                    </a:cubicBezTo>
                    <a:cubicBezTo>
                      <a:pt x="167335" y="1247430"/>
                      <a:pt x="175115" y="1265698"/>
                      <a:pt x="186386" y="1281777"/>
                    </a:cubicBezTo>
                    <a:cubicBezTo>
                      <a:pt x="196797" y="1297526"/>
                      <a:pt x="203483" y="1315435"/>
                      <a:pt x="205925" y="1334157"/>
                    </a:cubicBezTo>
                    <a:cubicBezTo>
                      <a:pt x="207514" y="1345280"/>
                      <a:pt x="208986" y="1364290"/>
                      <a:pt x="210104" y="1379592"/>
                    </a:cubicBezTo>
                    <a:cubicBezTo>
                      <a:pt x="211222" y="1394894"/>
                      <a:pt x="211928" y="1403133"/>
                      <a:pt x="212576" y="1405252"/>
                    </a:cubicBezTo>
                    <a:cubicBezTo>
                      <a:pt x="212794" y="1407530"/>
                      <a:pt x="211811" y="1409760"/>
                      <a:pt x="209986" y="1411138"/>
                    </a:cubicBezTo>
                    <a:cubicBezTo>
                      <a:pt x="207279" y="1413080"/>
                      <a:pt x="203689" y="1411491"/>
                      <a:pt x="201158" y="1409784"/>
                    </a:cubicBezTo>
                    <a:cubicBezTo>
                      <a:pt x="190506" y="1402663"/>
                      <a:pt x="187857" y="1391069"/>
                      <a:pt x="183796" y="1369469"/>
                    </a:cubicBezTo>
                    <a:cubicBezTo>
                      <a:pt x="183267" y="1366762"/>
                      <a:pt x="182796" y="1364113"/>
                      <a:pt x="182325" y="1361524"/>
                    </a:cubicBezTo>
                    <a:cubicBezTo>
                      <a:pt x="180147" y="1348929"/>
                      <a:pt x="179029" y="1343338"/>
                      <a:pt x="175145" y="1342043"/>
                    </a:cubicBezTo>
                    <a:cubicBezTo>
                      <a:pt x="173314" y="1341531"/>
                      <a:pt x="171355" y="1342102"/>
                      <a:pt x="170083" y="1343515"/>
                    </a:cubicBezTo>
                    <a:cubicBezTo>
                      <a:pt x="164198" y="1349047"/>
                      <a:pt x="164198" y="1356698"/>
                      <a:pt x="164198" y="1382064"/>
                    </a:cubicBezTo>
                    <a:lnTo>
                      <a:pt x="164198" y="1393835"/>
                    </a:lnTo>
                    <a:cubicBezTo>
                      <a:pt x="164198" y="1413139"/>
                      <a:pt x="164198" y="1437151"/>
                      <a:pt x="163433" y="1465989"/>
                    </a:cubicBezTo>
                    <a:cubicBezTo>
                      <a:pt x="162668" y="1492944"/>
                      <a:pt x="153428" y="1494769"/>
                      <a:pt x="145777" y="1496240"/>
                    </a:cubicBezTo>
                    <a:cubicBezTo>
                      <a:pt x="145171" y="1496370"/>
                      <a:pt x="144617" y="1496676"/>
                      <a:pt x="144188" y="1497123"/>
                    </a:cubicBezTo>
                    <a:cubicBezTo>
                      <a:pt x="143652" y="1495999"/>
                      <a:pt x="143199" y="1494839"/>
                      <a:pt x="142834" y="1493651"/>
                    </a:cubicBezTo>
                    <a:cubicBezTo>
                      <a:pt x="142275" y="1491426"/>
                      <a:pt x="141863" y="1489166"/>
                      <a:pt x="141598" y="1486882"/>
                    </a:cubicBezTo>
                    <a:cubicBezTo>
                      <a:pt x="140951" y="1482292"/>
                      <a:pt x="140539" y="1477701"/>
                      <a:pt x="140244" y="1473111"/>
                    </a:cubicBezTo>
                    <a:cubicBezTo>
                      <a:pt x="139656" y="1463871"/>
                      <a:pt x="139126" y="1454631"/>
                      <a:pt x="138891" y="1445390"/>
                    </a:cubicBezTo>
                    <a:lnTo>
                      <a:pt x="137773" y="1417553"/>
                    </a:lnTo>
                    <a:cubicBezTo>
                      <a:pt x="137361" y="1408313"/>
                      <a:pt x="137007" y="1399014"/>
                      <a:pt x="136301" y="1389715"/>
                    </a:cubicBezTo>
                    <a:cubicBezTo>
                      <a:pt x="135418" y="1399014"/>
                      <a:pt x="135065" y="1408313"/>
                      <a:pt x="134830" y="1417612"/>
                    </a:cubicBezTo>
                    <a:cubicBezTo>
                      <a:pt x="134595" y="1426910"/>
                      <a:pt x="134830" y="1436209"/>
                      <a:pt x="134830" y="1445508"/>
                    </a:cubicBezTo>
                    <a:cubicBezTo>
                      <a:pt x="134830" y="1454807"/>
                      <a:pt x="135889" y="1464106"/>
                      <a:pt x="137125" y="1473405"/>
                    </a:cubicBezTo>
                    <a:cubicBezTo>
                      <a:pt x="137773" y="1477996"/>
                      <a:pt x="138479" y="1482645"/>
                      <a:pt x="139538" y="1487236"/>
                    </a:cubicBezTo>
                    <a:cubicBezTo>
                      <a:pt x="140103" y="1489513"/>
                      <a:pt x="140809" y="1491756"/>
                      <a:pt x="141657" y="1493945"/>
                    </a:cubicBezTo>
                    <a:cubicBezTo>
                      <a:pt x="142175" y="1495240"/>
                      <a:pt x="142846" y="1496464"/>
                      <a:pt x="143658" y="1497594"/>
                    </a:cubicBezTo>
                    <a:cubicBezTo>
                      <a:pt x="143364" y="1498012"/>
                      <a:pt x="143181" y="1498500"/>
                      <a:pt x="143128" y="1499006"/>
                    </a:cubicBezTo>
                    <a:cubicBezTo>
                      <a:pt x="142810" y="1507652"/>
                      <a:pt x="136601" y="1514956"/>
                      <a:pt x="128121" y="1516662"/>
                    </a:cubicBezTo>
                    <a:cubicBezTo>
                      <a:pt x="124413" y="1516662"/>
                      <a:pt x="123236" y="1516015"/>
                      <a:pt x="120940" y="1496299"/>
                    </a:cubicBezTo>
                    <a:cubicBezTo>
                      <a:pt x="120805" y="1494898"/>
                      <a:pt x="119693" y="1493786"/>
                      <a:pt x="118292" y="1493651"/>
                    </a:cubicBezTo>
                    <a:lnTo>
                      <a:pt x="117939" y="1493651"/>
                    </a:lnTo>
                    <a:cubicBezTo>
                      <a:pt x="117645" y="1475994"/>
                      <a:pt x="116703" y="1458750"/>
                      <a:pt x="115408" y="1441330"/>
                    </a:cubicBezTo>
                    <a:cubicBezTo>
                      <a:pt x="114878" y="1432148"/>
                      <a:pt x="113937" y="1423026"/>
                      <a:pt x="113113" y="1413845"/>
                    </a:cubicBezTo>
                    <a:cubicBezTo>
                      <a:pt x="112289" y="1404664"/>
                      <a:pt x="111053" y="1395541"/>
                      <a:pt x="109464" y="1386419"/>
                    </a:cubicBezTo>
                    <a:cubicBezTo>
                      <a:pt x="109464" y="1395659"/>
                      <a:pt x="109464" y="1404840"/>
                      <a:pt x="109876" y="1414080"/>
                    </a:cubicBezTo>
                    <a:cubicBezTo>
                      <a:pt x="110288" y="1423320"/>
                      <a:pt x="110818" y="1432502"/>
                      <a:pt x="111818" y="1441624"/>
                    </a:cubicBezTo>
                    <a:cubicBezTo>
                      <a:pt x="113289" y="1459280"/>
                      <a:pt x="115173" y="1476348"/>
                      <a:pt x="117703" y="1493651"/>
                    </a:cubicBezTo>
                    <a:cubicBezTo>
                      <a:pt x="116544" y="1493804"/>
                      <a:pt x="115591" y="1494639"/>
                      <a:pt x="115290" y="1495769"/>
                    </a:cubicBezTo>
                    <a:cubicBezTo>
                      <a:pt x="115290" y="1496123"/>
                      <a:pt x="114467" y="1496946"/>
                      <a:pt x="112642" y="1497712"/>
                    </a:cubicBezTo>
                    <a:cubicBezTo>
                      <a:pt x="109735" y="1499012"/>
                      <a:pt x="106468" y="1499259"/>
                      <a:pt x="103402" y="1498418"/>
                    </a:cubicBezTo>
                    <a:cubicBezTo>
                      <a:pt x="100695" y="1496652"/>
                      <a:pt x="98282" y="1481703"/>
                      <a:pt x="96163" y="1453983"/>
                    </a:cubicBezTo>
                    <a:cubicBezTo>
                      <a:pt x="96045" y="1452518"/>
                      <a:pt x="94868" y="1451358"/>
                      <a:pt x="93397" y="1451276"/>
                    </a:cubicBezTo>
                    <a:cubicBezTo>
                      <a:pt x="94397" y="1438387"/>
                      <a:pt x="94397" y="1425498"/>
                      <a:pt x="94162" y="1412609"/>
                    </a:cubicBezTo>
                    <a:cubicBezTo>
                      <a:pt x="93903" y="1398737"/>
                      <a:pt x="92944" y="1384889"/>
                      <a:pt x="91278" y="1371117"/>
                    </a:cubicBezTo>
                    <a:cubicBezTo>
                      <a:pt x="90260" y="1384960"/>
                      <a:pt x="89942" y="1398849"/>
                      <a:pt x="90336" y="1412727"/>
                    </a:cubicBezTo>
                    <a:cubicBezTo>
                      <a:pt x="90690" y="1425616"/>
                      <a:pt x="91337" y="1438505"/>
                      <a:pt x="92926" y="1451335"/>
                    </a:cubicBezTo>
                    <a:cubicBezTo>
                      <a:pt x="91602" y="1451523"/>
                      <a:pt x="90554" y="1452547"/>
                      <a:pt x="90336" y="1453865"/>
                    </a:cubicBezTo>
                    <a:cubicBezTo>
                      <a:pt x="88865" y="1465048"/>
                      <a:pt x="82921" y="1470109"/>
                      <a:pt x="80272" y="1470168"/>
                    </a:cubicBezTo>
                    <a:cubicBezTo>
                      <a:pt x="79213" y="1470168"/>
                      <a:pt x="78389" y="1469226"/>
                      <a:pt x="77977" y="1467166"/>
                    </a:cubicBezTo>
                    <a:cubicBezTo>
                      <a:pt x="74605" y="1449975"/>
                      <a:pt x="72227" y="1432607"/>
                      <a:pt x="70856" y="1415140"/>
                    </a:cubicBezTo>
                    <a:cubicBezTo>
                      <a:pt x="69738" y="1404664"/>
                      <a:pt x="68502" y="1392128"/>
                      <a:pt x="66618" y="1376120"/>
                    </a:cubicBezTo>
                    <a:cubicBezTo>
                      <a:pt x="63052" y="1352843"/>
                      <a:pt x="62934" y="1329160"/>
                      <a:pt x="66265" y="1305848"/>
                    </a:cubicBezTo>
                    <a:cubicBezTo>
                      <a:pt x="66913" y="1300492"/>
                      <a:pt x="67619" y="1294784"/>
                      <a:pt x="68266" y="1288192"/>
                    </a:cubicBezTo>
                    <a:cubicBezTo>
                      <a:pt x="70291" y="1267352"/>
                      <a:pt x="68914" y="1246323"/>
                      <a:pt x="64205" y="1225925"/>
                    </a:cubicBezTo>
                    <a:cubicBezTo>
                      <a:pt x="62793" y="1217744"/>
                      <a:pt x="61086" y="1208269"/>
                      <a:pt x="59262" y="1196498"/>
                    </a:cubicBezTo>
                    <a:cubicBezTo>
                      <a:pt x="56201" y="1176958"/>
                      <a:pt x="50728" y="1153123"/>
                      <a:pt x="44430" y="1125520"/>
                    </a:cubicBezTo>
                    <a:cubicBezTo>
                      <a:pt x="35544" y="1086971"/>
                      <a:pt x="25538" y="1043125"/>
                      <a:pt x="18005" y="994100"/>
                    </a:cubicBezTo>
                    <a:cubicBezTo>
                      <a:pt x="15239" y="976443"/>
                      <a:pt x="12767" y="962731"/>
                      <a:pt x="10707" y="951843"/>
                    </a:cubicBezTo>
                    <a:cubicBezTo>
                      <a:pt x="4292" y="917060"/>
                      <a:pt x="2997" y="909821"/>
                      <a:pt x="14886" y="873861"/>
                    </a:cubicBezTo>
                    <a:cubicBezTo>
                      <a:pt x="24185" y="846023"/>
                      <a:pt x="50963" y="776517"/>
                      <a:pt x="75976" y="717428"/>
                    </a:cubicBezTo>
                    <a:cubicBezTo>
                      <a:pt x="84863" y="696417"/>
                      <a:pt x="95280" y="676230"/>
                      <a:pt x="104520" y="658162"/>
                    </a:cubicBezTo>
                    <a:cubicBezTo>
                      <a:pt x="113172" y="642336"/>
                      <a:pt x="120817" y="625981"/>
                      <a:pt x="127414" y="609196"/>
                    </a:cubicBezTo>
                    <a:cubicBezTo>
                      <a:pt x="133300" y="591540"/>
                      <a:pt x="137478" y="576473"/>
                      <a:pt x="141127" y="562878"/>
                    </a:cubicBezTo>
                    <a:cubicBezTo>
                      <a:pt x="150132" y="529272"/>
                      <a:pt x="156665" y="504966"/>
                      <a:pt x="182972" y="475009"/>
                    </a:cubicBezTo>
                    <a:cubicBezTo>
                      <a:pt x="215872" y="437696"/>
                      <a:pt x="237294" y="430869"/>
                      <a:pt x="264367" y="422041"/>
                    </a:cubicBezTo>
                    <a:cubicBezTo>
                      <a:pt x="273843" y="419098"/>
                      <a:pt x="283671" y="416155"/>
                      <a:pt x="295030" y="411329"/>
                    </a:cubicBezTo>
                    <a:cubicBezTo>
                      <a:pt x="320572" y="400912"/>
                      <a:pt x="380603" y="374428"/>
                      <a:pt x="386548" y="353241"/>
                    </a:cubicBezTo>
                    <a:lnTo>
                      <a:pt x="387195" y="350945"/>
                    </a:lnTo>
                    <a:cubicBezTo>
                      <a:pt x="390667" y="338586"/>
                      <a:pt x="390667" y="338115"/>
                      <a:pt x="389549" y="312690"/>
                    </a:cubicBezTo>
                    <a:lnTo>
                      <a:pt x="389549" y="304863"/>
                    </a:lnTo>
                    <a:cubicBezTo>
                      <a:pt x="389496" y="303939"/>
                      <a:pt x="389019" y="303092"/>
                      <a:pt x="388254" y="302567"/>
                    </a:cubicBezTo>
                    <a:cubicBezTo>
                      <a:pt x="305212" y="244596"/>
                      <a:pt x="310038" y="143132"/>
                      <a:pt x="318336" y="112175"/>
                    </a:cubicBezTo>
                    <a:cubicBezTo>
                      <a:pt x="339641" y="31899"/>
                      <a:pt x="410560" y="12124"/>
                      <a:pt x="440105" y="7769"/>
                    </a:cubicBezTo>
                    <a:cubicBezTo>
                      <a:pt x="448103" y="6491"/>
                      <a:pt x="456189" y="5841"/>
                      <a:pt x="464293" y="5827"/>
                    </a:cubicBezTo>
                    <a:cubicBezTo>
                      <a:pt x="517262" y="5827"/>
                      <a:pt x="561755" y="28191"/>
                      <a:pt x="586180" y="67270"/>
                    </a:cubicBezTo>
                    <a:cubicBezTo>
                      <a:pt x="606837" y="100169"/>
                      <a:pt x="608250" y="117178"/>
                      <a:pt x="602070" y="154903"/>
                    </a:cubicBezTo>
                    <a:cubicBezTo>
                      <a:pt x="599069" y="173324"/>
                      <a:pt x="602070" y="179386"/>
                      <a:pt x="605366" y="186449"/>
                    </a:cubicBezTo>
                    <a:cubicBezTo>
                      <a:pt x="608662" y="193511"/>
                      <a:pt x="612841" y="202104"/>
                      <a:pt x="610898" y="229648"/>
                    </a:cubicBezTo>
                    <a:cubicBezTo>
                      <a:pt x="607132" y="283558"/>
                      <a:pt x="594243" y="315751"/>
                      <a:pt x="588887" y="327109"/>
                    </a:cubicBezTo>
                    <a:cubicBezTo>
                      <a:pt x="581412" y="343059"/>
                      <a:pt x="563109" y="345119"/>
                      <a:pt x="549749" y="346649"/>
                    </a:cubicBezTo>
                    <a:cubicBezTo>
                      <a:pt x="547572" y="346649"/>
                      <a:pt x="545571" y="347120"/>
                      <a:pt x="543864" y="347414"/>
                    </a:cubicBezTo>
                    <a:cubicBezTo>
                      <a:pt x="542445" y="347644"/>
                      <a:pt x="541404" y="348862"/>
                      <a:pt x="541392" y="350298"/>
                    </a:cubicBezTo>
                    <a:lnTo>
                      <a:pt x="541392" y="353005"/>
                    </a:lnTo>
                    <a:cubicBezTo>
                      <a:pt x="541392" y="364776"/>
                      <a:pt x="541392" y="379901"/>
                      <a:pt x="564933" y="387376"/>
                    </a:cubicBezTo>
                    <a:cubicBezTo>
                      <a:pt x="574150" y="390054"/>
                      <a:pt x="583555" y="392019"/>
                      <a:pt x="593066" y="393261"/>
                    </a:cubicBezTo>
                    <a:cubicBezTo>
                      <a:pt x="597539" y="394026"/>
                      <a:pt x="602247" y="394791"/>
                      <a:pt x="607190" y="395733"/>
                    </a:cubicBezTo>
                    <a:cubicBezTo>
                      <a:pt x="635499" y="401030"/>
                      <a:pt x="661159" y="408151"/>
                      <a:pt x="688821" y="441580"/>
                    </a:cubicBezTo>
                    <a:cubicBezTo>
                      <a:pt x="720778" y="480247"/>
                      <a:pt x="735904" y="522622"/>
                      <a:pt x="736904" y="551284"/>
                    </a:cubicBezTo>
                    <a:lnTo>
                      <a:pt x="736904" y="556286"/>
                    </a:lnTo>
                    <a:cubicBezTo>
                      <a:pt x="738023" y="586596"/>
                      <a:pt x="753795" y="654807"/>
                      <a:pt x="763153" y="685117"/>
                    </a:cubicBezTo>
                    <a:cubicBezTo>
                      <a:pt x="772099" y="714073"/>
                      <a:pt x="776395" y="773986"/>
                      <a:pt x="783105" y="809946"/>
                    </a:cubicBezTo>
                    <a:cubicBezTo>
                      <a:pt x="784811" y="819127"/>
                      <a:pt x="786165" y="826484"/>
                      <a:pt x="787107" y="830839"/>
                    </a:cubicBezTo>
                    <a:cubicBezTo>
                      <a:pt x="791697" y="852674"/>
                      <a:pt x="802821" y="874038"/>
                      <a:pt x="815886" y="897697"/>
                    </a:cubicBezTo>
                    <a:cubicBezTo>
                      <a:pt x="827657" y="919296"/>
                      <a:pt x="834778" y="945898"/>
                      <a:pt x="841723" y="995748"/>
                    </a:cubicBezTo>
                    <a:cubicBezTo>
                      <a:pt x="848497" y="1044402"/>
                      <a:pt x="858326" y="1092580"/>
                      <a:pt x="871150" y="1139998"/>
                    </a:cubicBezTo>
                    <a:cubicBezTo>
                      <a:pt x="873445" y="1147767"/>
                      <a:pt x="877035" y="1157654"/>
                      <a:pt x="880625" y="1169425"/>
                    </a:cubicBezTo>
                    <a:cubicBezTo>
                      <a:pt x="891278" y="1201383"/>
                      <a:pt x="905874" y="1245170"/>
                      <a:pt x="906109" y="1265004"/>
                    </a:cubicBezTo>
                    <a:cubicBezTo>
                      <a:pt x="905226" y="1292535"/>
                      <a:pt x="900041" y="1319761"/>
                      <a:pt x="890748" y="1345692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6">
              <a:extLst>
                <a:ext uri="{FF2B5EF4-FFF2-40B4-BE49-F238E27FC236}">
                  <a16:creationId xmlns:a16="http://schemas.microsoft.com/office/drawing/2014/main" xmlns="" id="{A6720557-C303-402E-906B-9C4623BD0629}"/>
                </a:ext>
              </a:extLst>
            </p:cNvPr>
            <p:cNvGrpSpPr/>
            <p:nvPr/>
          </p:nvGrpSpPr>
          <p:grpSpPr>
            <a:xfrm>
              <a:off x="7728753" y="2700522"/>
              <a:ext cx="550604" cy="1563792"/>
              <a:chOff x="7246685" y="2493865"/>
              <a:chExt cx="847101" cy="240588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F9BF94A5-DDFA-4A55-9CCE-6F87151850B0}"/>
                  </a:ext>
                </a:extLst>
              </p:cNvPr>
              <p:cNvSpPr/>
              <p:nvPr/>
            </p:nvSpPr>
            <p:spPr>
              <a:xfrm>
                <a:off x="7481128" y="3378871"/>
                <a:ext cx="400761" cy="381929"/>
              </a:xfrm>
              <a:custGeom>
                <a:avLst/>
                <a:gdLst>
                  <a:gd name="connsiteX0" fmla="*/ 188584 w 400761"/>
                  <a:gd name="connsiteY0" fmla="*/ 10749 h 381929"/>
                  <a:gd name="connsiteX1" fmla="*/ 184170 w 400761"/>
                  <a:gd name="connsiteY1" fmla="*/ 9042 h 381929"/>
                  <a:gd name="connsiteX2" fmla="*/ 115428 w 400761"/>
                  <a:gd name="connsiteY2" fmla="*/ 19871 h 381929"/>
                  <a:gd name="connsiteX3" fmla="*/ 110955 w 400761"/>
                  <a:gd name="connsiteY3" fmla="*/ 23226 h 381929"/>
                  <a:gd name="connsiteX4" fmla="*/ 106541 w 400761"/>
                  <a:gd name="connsiteY4" fmla="*/ 22108 h 381929"/>
                  <a:gd name="connsiteX5" fmla="*/ 62107 w 400761"/>
                  <a:gd name="connsiteY5" fmla="*/ 32878 h 381929"/>
                  <a:gd name="connsiteX6" fmla="*/ 48453 w 400761"/>
                  <a:gd name="connsiteY6" fmla="*/ 69132 h 381929"/>
                  <a:gd name="connsiteX7" fmla="*/ 10610 w 400761"/>
                  <a:gd name="connsiteY7" fmla="*/ 97029 h 381929"/>
                  <a:gd name="connsiteX8" fmla="*/ 8020 w 400761"/>
                  <a:gd name="connsiteY8" fmla="*/ 121453 h 381929"/>
                  <a:gd name="connsiteX9" fmla="*/ 18555 w 400761"/>
                  <a:gd name="connsiteY9" fmla="*/ 142229 h 381929"/>
                  <a:gd name="connsiteX10" fmla="*/ 899 w 400761"/>
                  <a:gd name="connsiteY10" fmla="*/ 186722 h 381929"/>
                  <a:gd name="connsiteX11" fmla="*/ 28384 w 400761"/>
                  <a:gd name="connsiteY11" fmla="*/ 227920 h 381929"/>
                  <a:gd name="connsiteX12" fmla="*/ 36747 w 400761"/>
                  <a:gd name="connsiteY12" fmla="*/ 294648 h 381929"/>
                  <a:gd name="connsiteX13" fmla="*/ 61283 w 400761"/>
                  <a:gd name="connsiteY13" fmla="*/ 304430 h 381929"/>
                  <a:gd name="connsiteX14" fmla="*/ 70641 w 400761"/>
                  <a:gd name="connsiteY14" fmla="*/ 306548 h 381929"/>
                  <a:gd name="connsiteX15" fmla="*/ 75290 w 400761"/>
                  <a:gd name="connsiteY15" fmla="*/ 311492 h 381929"/>
                  <a:gd name="connsiteX16" fmla="*/ 130907 w 400761"/>
                  <a:gd name="connsiteY16" fmla="*/ 318084 h 381929"/>
                  <a:gd name="connsiteX17" fmla="*/ 160334 w 400761"/>
                  <a:gd name="connsiteY17" fmla="*/ 335093 h 381929"/>
                  <a:gd name="connsiteX18" fmla="*/ 191644 w 400761"/>
                  <a:gd name="connsiteY18" fmla="*/ 325617 h 381929"/>
                  <a:gd name="connsiteX19" fmla="*/ 196941 w 400761"/>
                  <a:gd name="connsiteY19" fmla="*/ 321438 h 381929"/>
                  <a:gd name="connsiteX20" fmla="*/ 203591 w 400761"/>
                  <a:gd name="connsiteY20" fmla="*/ 326147 h 381929"/>
                  <a:gd name="connsiteX21" fmla="*/ 211654 w 400761"/>
                  <a:gd name="connsiteY21" fmla="*/ 355927 h 381929"/>
                  <a:gd name="connsiteX22" fmla="*/ 210889 w 400761"/>
                  <a:gd name="connsiteY22" fmla="*/ 370699 h 381929"/>
                  <a:gd name="connsiteX23" fmla="*/ 220830 w 400761"/>
                  <a:gd name="connsiteY23" fmla="*/ 381911 h 381929"/>
                  <a:gd name="connsiteX24" fmla="*/ 231547 w 400761"/>
                  <a:gd name="connsiteY24" fmla="*/ 374583 h 381929"/>
                  <a:gd name="connsiteX25" fmla="*/ 236079 w 400761"/>
                  <a:gd name="connsiteY25" fmla="*/ 360282 h 381929"/>
                  <a:gd name="connsiteX26" fmla="*/ 269331 w 400761"/>
                  <a:gd name="connsiteY26" fmla="*/ 329207 h 381929"/>
                  <a:gd name="connsiteX27" fmla="*/ 294403 w 400761"/>
                  <a:gd name="connsiteY27" fmla="*/ 325029 h 381929"/>
                  <a:gd name="connsiteX28" fmla="*/ 308763 w 400761"/>
                  <a:gd name="connsiteY28" fmla="*/ 306607 h 381929"/>
                  <a:gd name="connsiteX29" fmla="*/ 347018 w 400761"/>
                  <a:gd name="connsiteY29" fmla="*/ 303547 h 381929"/>
                  <a:gd name="connsiteX30" fmla="*/ 363262 w 400761"/>
                  <a:gd name="connsiteY30" fmla="*/ 270236 h 381929"/>
                  <a:gd name="connsiteX31" fmla="*/ 393407 w 400761"/>
                  <a:gd name="connsiteY31" fmla="*/ 243763 h 381929"/>
                  <a:gd name="connsiteX32" fmla="*/ 392689 w 400761"/>
                  <a:gd name="connsiteY32" fmla="*/ 235335 h 381929"/>
                  <a:gd name="connsiteX33" fmla="*/ 391100 w 400761"/>
                  <a:gd name="connsiteY33" fmla="*/ 228508 h 381929"/>
                  <a:gd name="connsiteX34" fmla="*/ 396632 w 400761"/>
                  <a:gd name="connsiteY34" fmla="*/ 219092 h 381929"/>
                  <a:gd name="connsiteX35" fmla="*/ 398751 w 400761"/>
                  <a:gd name="connsiteY35" fmla="*/ 194197 h 381929"/>
                  <a:gd name="connsiteX36" fmla="*/ 385097 w 400761"/>
                  <a:gd name="connsiteY36" fmla="*/ 172244 h 381929"/>
                  <a:gd name="connsiteX37" fmla="*/ 377269 w 400761"/>
                  <a:gd name="connsiteY37" fmla="*/ 110153 h 381929"/>
                  <a:gd name="connsiteX38" fmla="*/ 364898 w 400761"/>
                  <a:gd name="connsiteY38" fmla="*/ 64006 h 381929"/>
                  <a:gd name="connsiteX39" fmla="*/ 359613 w 400761"/>
                  <a:gd name="connsiteY39" fmla="*/ 61540 h 381929"/>
                  <a:gd name="connsiteX40" fmla="*/ 346018 w 400761"/>
                  <a:gd name="connsiteY40" fmla="*/ 22049 h 381929"/>
                  <a:gd name="connsiteX41" fmla="*/ 306468 w 400761"/>
                  <a:gd name="connsiteY41" fmla="*/ 22755 h 381929"/>
                  <a:gd name="connsiteX42" fmla="*/ 283633 w 400761"/>
                  <a:gd name="connsiteY42" fmla="*/ 1509 h 381929"/>
                  <a:gd name="connsiteX43" fmla="*/ 248320 w 400761"/>
                  <a:gd name="connsiteY43" fmla="*/ 9690 h 381929"/>
                  <a:gd name="connsiteX44" fmla="*/ 192703 w 400761"/>
                  <a:gd name="connsiteY44" fmla="*/ 8513 h 381929"/>
                  <a:gd name="connsiteX45" fmla="*/ 188584 w 400761"/>
                  <a:gd name="connsiteY45" fmla="*/ 10749 h 38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0761" h="381929">
                    <a:moveTo>
                      <a:pt x="188584" y="10749"/>
                    </a:moveTo>
                    <a:cubicBezTo>
                      <a:pt x="186983" y="10602"/>
                      <a:pt x="185453" y="10014"/>
                      <a:pt x="184170" y="9042"/>
                    </a:cubicBezTo>
                    <a:cubicBezTo>
                      <a:pt x="161570" y="-4017"/>
                      <a:pt x="132920" y="497"/>
                      <a:pt x="115428" y="19871"/>
                    </a:cubicBezTo>
                    <a:cubicBezTo>
                      <a:pt x="114398" y="21502"/>
                      <a:pt x="112809" y="22697"/>
                      <a:pt x="110955" y="23226"/>
                    </a:cubicBezTo>
                    <a:cubicBezTo>
                      <a:pt x="109408" y="23262"/>
                      <a:pt x="107883" y="22879"/>
                      <a:pt x="106541" y="22108"/>
                    </a:cubicBezTo>
                    <a:cubicBezTo>
                      <a:pt x="92240" y="15811"/>
                      <a:pt x="72936" y="22520"/>
                      <a:pt x="62107" y="32878"/>
                    </a:cubicBezTo>
                    <a:cubicBezTo>
                      <a:pt x="52343" y="42301"/>
                      <a:pt x="47335" y="55613"/>
                      <a:pt x="48453" y="69132"/>
                    </a:cubicBezTo>
                    <a:cubicBezTo>
                      <a:pt x="31315" y="69797"/>
                      <a:pt x="16313" y="80850"/>
                      <a:pt x="10610" y="97029"/>
                    </a:cubicBezTo>
                    <a:cubicBezTo>
                      <a:pt x="7938" y="104874"/>
                      <a:pt x="7049" y="113220"/>
                      <a:pt x="8020" y="121453"/>
                    </a:cubicBezTo>
                    <a:cubicBezTo>
                      <a:pt x="8314" y="123513"/>
                      <a:pt x="15554" y="144112"/>
                      <a:pt x="18555" y="142229"/>
                    </a:cubicBezTo>
                    <a:cubicBezTo>
                      <a:pt x="4330" y="152216"/>
                      <a:pt x="-2609" y="169696"/>
                      <a:pt x="899" y="186722"/>
                    </a:cubicBezTo>
                    <a:cubicBezTo>
                      <a:pt x="4789" y="203325"/>
                      <a:pt x="14547" y="217956"/>
                      <a:pt x="28384" y="227920"/>
                    </a:cubicBezTo>
                    <a:cubicBezTo>
                      <a:pt x="12264" y="248654"/>
                      <a:pt x="16013" y="278534"/>
                      <a:pt x="36747" y="294648"/>
                    </a:cubicBezTo>
                    <a:cubicBezTo>
                      <a:pt x="43839" y="300163"/>
                      <a:pt x="52343" y="303553"/>
                      <a:pt x="61283" y="304430"/>
                    </a:cubicBezTo>
                    <a:cubicBezTo>
                      <a:pt x="64526" y="304371"/>
                      <a:pt x="67739" y="305095"/>
                      <a:pt x="70641" y="306548"/>
                    </a:cubicBezTo>
                    <a:cubicBezTo>
                      <a:pt x="72453" y="307931"/>
                      <a:pt x="74025" y="309597"/>
                      <a:pt x="75290" y="311492"/>
                    </a:cubicBezTo>
                    <a:cubicBezTo>
                      <a:pt x="89327" y="327759"/>
                      <a:pt x="113457" y="330620"/>
                      <a:pt x="130907" y="318084"/>
                    </a:cubicBezTo>
                    <a:cubicBezTo>
                      <a:pt x="138893" y="326441"/>
                      <a:pt x="149105" y="332344"/>
                      <a:pt x="160334" y="335093"/>
                    </a:cubicBezTo>
                    <a:cubicBezTo>
                      <a:pt x="171716" y="337764"/>
                      <a:pt x="183658" y="334151"/>
                      <a:pt x="191644" y="325617"/>
                    </a:cubicBezTo>
                    <a:cubicBezTo>
                      <a:pt x="193174" y="323851"/>
                      <a:pt x="194646" y="321733"/>
                      <a:pt x="196941" y="321438"/>
                    </a:cubicBezTo>
                    <a:cubicBezTo>
                      <a:pt x="199236" y="321144"/>
                      <a:pt x="202061" y="323675"/>
                      <a:pt x="203591" y="326147"/>
                    </a:cubicBezTo>
                    <a:cubicBezTo>
                      <a:pt x="209206" y="335040"/>
                      <a:pt x="212019" y="345415"/>
                      <a:pt x="211654" y="355927"/>
                    </a:cubicBezTo>
                    <a:cubicBezTo>
                      <a:pt x="210930" y="360818"/>
                      <a:pt x="210677" y="365761"/>
                      <a:pt x="210889" y="370699"/>
                    </a:cubicBezTo>
                    <a:cubicBezTo>
                      <a:pt x="210536" y="376537"/>
                      <a:pt x="214991" y="381558"/>
                      <a:pt x="220830" y="381911"/>
                    </a:cubicBezTo>
                    <a:cubicBezTo>
                      <a:pt x="225656" y="382199"/>
                      <a:pt x="230064" y="379186"/>
                      <a:pt x="231547" y="374583"/>
                    </a:cubicBezTo>
                    <a:cubicBezTo>
                      <a:pt x="233542" y="369981"/>
                      <a:pt x="235061" y="365190"/>
                      <a:pt x="236079" y="360282"/>
                    </a:cubicBezTo>
                    <a:cubicBezTo>
                      <a:pt x="241011" y="344850"/>
                      <a:pt x="253599" y="333080"/>
                      <a:pt x="269331" y="329207"/>
                    </a:cubicBezTo>
                    <a:cubicBezTo>
                      <a:pt x="277753" y="328236"/>
                      <a:pt x="286122" y="326841"/>
                      <a:pt x="294403" y="325029"/>
                    </a:cubicBezTo>
                    <a:cubicBezTo>
                      <a:pt x="302407" y="322380"/>
                      <a:pt x="309999" y="315023"/>
                      <a:pt x="308763" y="306607"/>
                    </a:cubicBezTo>
                    <a:cubicBezTo>
                      <a:pt x="321393" y="310909"/>
                      <a:pt x="335236" y="309803"/>
                      <a:pt x="347018" y="303547"/>
                    </a:cubicBezTo>
                    <a:cubicBezTo>
                      <a:pt x="358807" y="296873"/>
                      <a:pt x="365263" y="283631"/>
                      <a:pt x="363262" y="270236"/>
                    </a:cubicBezTo>
                    <a:cubicBezTo>
                      <a:pt x="378893" y="271248"/>
                      <a:pt x="392394" y="259395"/>
                      <a:pt x="393407" y="243763"/>
                    </a:cubicBezTo>
                    <a:cubicBezTo>
                      <a:pt x="393589" y="240932"/>
                      <a:pt x="393348" y="238096"/>
                      <a:pt x="392689" y="235335"/>
                    </a:cubicBezTo>
                    <a:cubicBezTo>
                      <a:pt x="391735" y="233181"/>
                      <a:pt x="391194" y="230862"/>
                      <a:pt x="391100" y="228508"/>
                    </a:cubicBezTo>
                    <a:cubicBezTo>
                      <a:pt x="391100" y="224800"/>
                      <a:pt x="394454" y="222093"/>
                      <a:pt x="396632" y="219092"/>
                    </a:cubicBezTo>
                    <a:cubicBezTo>
                      <a:pt x="401258" y="211605"/>
                      <a:pt x="402046" y="202360"/>
                      <a:pt x="398751" y="194197"/>
                    </a:cubicBezTo>
                    <a:cubicBezTo>
                      <a:pt x="395408" y="186192"/>
                      <a:pt x="390799" y="178777"/>
                      <a:pt x="385097" y="172244"/>
                    </a:cubicBezTo>
                    <a:cubicBezTo>
                      <a:pt x="396184" y="152034"/>
                      <a:pt x="393024" y="126980"/>
                      <a:pt x="377269" y="110153"/>
                    </a:cubicBezTo>
                    <a:cubicBezTo>
                      <a:pt x="386597" y="93992"/>
                      <a:pt x="381053" y="73334"/>
                      <a:pt x="364898" y="64006"/>
                    </a:cubicBezTo>
                    <a:cubicBezTo>
                      <a:pt x="363209" y="63035"/>
                      <a:pt x="361443" y="62211"/>
                      <a:pt x="359613" y="61540"/>
                    </a:cubicBezTo>
                    <a:cubicBezTo>
                      <a:pt x="362002" y="46927"/>
                      <a:pt x="356894" y="32095"/>
                      <a:pt x="346018" y="22049"/>
                    </a:cubicBezTo>
                    <a:cubicBezTo>
                      <a:pt x="334512" y="12362"/>
                      <a:pt x="317621" y="12662"/>
                      <a:pt x="306468" y="22755"/>
                    </a:cubicBezTo>
                    <a:cubicBezTo>
                      <a:pt x="310646" y="18341"/>
                      <a:pt x="286928" y="2392"/>
                      <a:pt x="283633" y="1509"/>
                    </a:cubicBezTo>
                    <a:cubicBezTo>
                      <a:pt x="272333" y="-1551"/>
                      <a:pt x="257855" y="3510"/>
                      <a:pt x="248320" y="9690"/>
                    </a:cubicBezTo>
                    <a:cubicBezTo>
                      <a:pt x="232018" y="-2781"/>
                      <a:pt x="209518" y="-3258"/>
                      <a:pt x="192703" y="8513"/>
                    </a:cubicBezTo>
                    <a:cubicBezTo>
                      <a:pt x="191556" y="9613"/>
                      <a:pt x="190132" y="10390"/>
                      <a:pt x="188584" y="10749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B7AAD5D0-9679-4925-BA1A-71ED483453D1}"/>
                  </a:ext>
                </a:extLst>
              </p:cNvPr>
              <p:cNvSpPr/>
              <p:nvPr/>
            </p:nvSpPr>
            <p:spPr>
              <a:xfrm>
                <a:off x="7504263" y="2954148"/>
                <a:ext cx="179611" cy="337506"/>
              </a:xfrm>
              <a:custGeom>
                <a:avLst/>
                <a:gdLst>
                  <a:gd name="connsiteX0" fmla="*/ 155914 w 179611"/>
                  <a:gd name="connsiteY0" fmla="*/ 9900 h 337506"/>
                  <a:gd name="connsiteX1" fmla="*/ 599 w 179611"/>
                  <a:gd name="connsiteY1" fmla="*/ 302522 h 337506"/>
                  <a:gd name="connsiteX2" fmla="*/ 99827 w 179611"/>
                  <a:gd name="connsiteY2" fmla="*/ 314292 h 337506"/>
                  <a:gd name="connsiteX3" fmla="*/ 178514 w 179611"/>
                  <a:gd name="connsiteY3" fmla="*/ 194584 h 337506"/>
                  <a:gd name="connsiteX4" fmla="*/ 155914 w 179611"/>
                  <a:gd name="connsiteY4" fmla="*/ 9900 h 33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11" h="337506">
                    <a:moveTo>
                      <a:pt x="155914" y="9900"/>
                    </a:moveTo>
                    <a:cubicBezTo>
                      <a:pt x="96295" y="-45775"/>
                      <a:pt x="-8876" y="144499"/>
                      <a:pt x="599" y="302522"/>
                    </a:cubicBezTo>
                    <a:cubicBezTo>
                      <a:pt x="3012" y="343131"/>
                      <a:pt x="41797" y="350134"/>
                      <a:pt x="99827" y="314292"/>
                    </a:cubicBezTo>
                    <a:cubicBezTo>
                      <a:pt x="157857" y="278450"/>
                      <a:pt x="176631" y="264325"/>
                      <a:pt x="178514" y="194584"/>
                    </a:cubicBezTo>
                    <a:cubicBezTo>
                      <a:pt x="180751" y="111482"/>
                      <a:pt x="182104" y="34443"/>
                      <a:pt x="155914" y="9900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896BF93-77FE-4836-8013-EA3AEB0CE64C}"/>
                  </a:ext>
                </a:extLst>
              </p:cNvPr>
              <p:cNvSpPr/>
              <p:nvPr/>
            </p:nvSpPr>
            <p:spPr>
              <a:xfrm>
                <a:off x="7701872" y="2957213"/>
                <a:ext cx="160084" cy="300913"/>
              </a:xfrm>
              <a:custGeom>
                <a:avLst/>
                <a:gdLst>
                  <a:gd name="connsiteX0" fmla="*/ 21044 w 160084"/>
                  <a:gd name="connsiteY0" fmla="*/ 8836 h 300913"/>
                  <a:gd name="connsiteX1" fmla="*/ 159527 w 160084"/>
                  <a:gd name="connsiteY1" fmla="*/ 269735 h 300913"/>
                  <a:gd name="connsiteX2" fmla="*/ 71246 w 160084"/>
                  <a:gd name="connsiteY2" fmla="*/ 280211 h 300913"/>
                  <a:gd name="connsiteX3" fmla="*/ 1093 w 160084"/>
                  <a:gd name="connsiteY3" fmla="*/ 173451 h 300913"/>
                  <a:gd name="connsiteX4" fmla="*/ 21044 w 160084"/>
                  <a:gd name="connsiteY4" fmla="*/ 8836 h 30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84" h="300913">
                    <a:moveTo>
                      <a:pt x="21044" y="8836"/>
                    </a:moveTo>
                    <a:cubicBezTo>
                      <a:pt x="74012" y="-40836"/>
                      <a:pt x="168179" y="128839"/>
                      <a:pt x="159527" y="269735"/>
                    </a:cubicBezTo>
                    <a:cubicBezTo>
                      <a:pt x="157349" y="305931"/>
                      <a:pt x="122508" y="312169"/>
                      <a:pt x="71246" y="280211"/>
                    </a:cubicBezTo>
                    <a:cubicBezTo>
                      <a:pt x="19985" y="248254"/>
                      <a:pt x="2799" y="235659"/>
                      <a:pt x="1093" y="173451"/>
                    </a:cubicBezTo>
                    <a:cubicBezTo>
                      <a:pt x="-1085" y="99413"/>
                      <a:pt x="-2321" y="30730"/>
                      <a:pt x="21044" y="8836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8E1BBF55-223B-4294-9871-926EB96B1BE5}"/>
                  </a:ext>
                </a:extLst>
              </p:cNvPr>
              <p:cNvSpPr/>
              <p:nvPr/>
            </p:nvSpPr>
            <p:spPr>
              <a:xfrm>
                <a:off x="7247053" y="2900729"/>
                <a:ext cx="457517" cy="839895"/>
              </a:xfrm>
              <a:custGeom>
                <a:avLst/>
                <a:gdLst>
                  <a:gd name="connsiteX0" fmla="*/ 447730 w 457517"/>
                  <a:gd name="connsiteY0" fmla="*/ 127470 h 839895"/>
                  <a:gd name="connsiteX1" fmla="*/ 448495 w 457517"/>
                  <a:gd name="connsiteY1" fmla="*/ 90569 h 839895"/>
                  <a:gd name="connsiteX2" fmla="*/ 442139 w 457517"/>
                  <a:gd name="connsiteY2" fmla="*/ 55727 h 839895"/>
                  <a:gd name="connsiteX3" fmla="*/ 432723 w 457517"/>
                  <a:gd name="connsiteY3" fmla="*/ 41661 h 839895"/>
                  <a:gd name="connsiteX4" fmla="*/ 419069 w 457517"/>
                  <a:gd name="connsiteY4" fmla="*/ 29890 h 839895"/>
                  <a:gd name="connsiteX5" fmla="*/ 387111 w 457517"/>
                  <a:gd name="connsiteY5" fmla="*/ 13588 h 839895"/>
                  <a:gd name="connsiteX6" fmla="*/ 316486 w 457517"/>
                  <a:gd name="connsiteY6" fmla="*/ 11940 h 839895"/>
                  <a:gd name="connsiteX7" fmla="*/ 283999 w 457517"/>
                  <a:gd name="connsiteY7" fmla="*/ 27595 h 839895"/>
                  <a:gd name="connsiteX8" fmla="*/ 268991 w 457517"/>
                  <a:gd name="connsiteY8" fmla="*/ 38307 h 839895"/>
                  <a:gd name="connsiteX9" fmla="*/ 252748 w 457517"/>
                  <a:gd name="connsiteY9" fmla="*/ 48135 h 839895"/>
                  <a:gd name="connsiteX10" fmla="*/ 187361 w 457517"/>
                  <a:gd name="connsiteY10" fmla="*/ 83447 h 839895"/>
                  <a:gd name="connsiteX11" fmla="*/ 156757 w 457517"/>
                  <a:gd name="connsiteY11" fmla="*/ 103752 h 839895"/>
                  <a:gd name="connsiteX12" fmla="*/ 143750 w 457517"/>
                  <a:gd name="connsiteY12" fmla="*/ 116111 h 839895"/>
                  <a:gd name="connsiteX13" fmla="*/ 133451 w 457517"/>
                  <a:gd name="connsiteY13" fmla="*/ 131178 h 839895"/>
                  <a:gd name="connsiteX14" fmla="*/ 64121 w 457517"/>
                  <a:gd name="connsiteY14" fmla="*/ 262304 h 839895"/>
                  <a:gd name="connsiteX15" fmla="*/ 33576 w 457517"/>
                  <a:gd name="connsiteY15" fmla="*/ 330045 h 839895"/>
                  <a:gd name="connsiteX16" fmla="*/ 7504 w 457517"/>
                  <a:gd name="connsiteY16" fmla="*/ 399433 h 839895"/>
                  <a:gd name="connsiteX17" fmla="*/ 3443 w 457517"/>
                  <a:gd name="connsiteY17" fmla="*/ 417090 h 839895"/>
                  <a:gd name="connsiteX18" fmla="*/ 3443 w 457517"/>
                  <a:gd name="connsiteY18" fmla="*/ 435452 h 839895"/>
                  <a:gd name="connsiteX19" fmla="*/ 7504 w 457517"/>
                  <a:gd name="connsiteY19" fmla="*/ 472118 h 839895"/>
                  <a:gd name="connsiteX20" fmla="*/ 27808 w 457517"/>
                  <a:gd name="connsiteY20" fmla="*/ 543390 h 839895"/>
                  <a:gd name="connsiteX21" fmla="*/ 35518 w 457517"/>
                  <a:gd name="connsiteY21" fmla="*/ 579879 h 839895"/>
                  <a:gd name="connsiteX22" fmla="*/ 37225 w 457517"/>
                  <a:gd name="connsiteY22" fmla="*/ 617134 h 839895"/>
                  <a:gd name="connsiteX23" fmla="*/ 34636 w 457517"/>
                  <a:gd name="connsiteY23" fmla="*/ 691466 h 839895"/>
                  <a:gd name="connsiteX24" fmla="*/ 24983 w 457517"/>
                  <a:gd name="connsiteY24" fmla="*/ 839895 h 839895"/>
                  <a:gd name="connsiteX25" fmla="*/ 33517 w 457517"/>
                  <a:gd name="connsiteY25" fmla="*/ 691407 h 839895"/>
                  <a:gd name="connsiteX26" fmla="*/ 35577 w 457517"/>
                  <a:gd name="connsiteY26" fmla="*/ 617134 h 839895"/>
                  <a:gd name="connsiteX27" fmla="*/ 33576 w 457517"/>
                  <a:gd name="connsiteY27" fmla="*/ 580115 h 839895"/>
                  <a:gd name="connsiteX28" fmla="*/ 25690 w 457517"/>
                  <a:gd name="connsiteY28" fmla="*/ 544096 h 839895"/>
                  <a:gd name="connsiteX29" fmla="*/ 4679 w 457517"/>
                  <a:gd name="connsiteY29" fmla="*/ 472765 h 839895"/>
                  <a:gd name="connsiteX30" fmla="*/ 265 w 457517"/>
                  <a:gd name="connsiteY30" fmla="*/ 435687 h 839895"/>
                  <a:gd name="connsiteX31" fmla="*/ 265 w 457517"/>
                  <a:gd name="connsiteY31" fmla="*/ 416854 h 839895"/>
                  <a:gd name="connsiteX32" fmla="*/ 4267 w 457517"/>
                  <a:gd name="connsiteY32" fmla="*/ 398433 h 839895"/>
                  <a:gd name="connsiteX33" fmla="*/ 29986 w 457517"/>
                  <a:gd name="connsiteY33" fmla="*/ 328515 h 839895"/>
                  <a:gd name="connsiteX34" fmla="*/ 60060 w 457517"/>
                  <a:gd name="connsiteY34" fmla="*/ 260421 h 839895"/>
                  <a:gd name="connsiteX35" fmla="*/ 128802 w 457517"/>
                  <a:gd name="connsiteY35" fmla="*/ 128235 h 839895"/>
                  <a:gd name="connsiteX36" fmla="*/ 139278 w 457517"/>
                  <a:gd name="connsiteY36" fmla="*/ 112521 h 839895"/>
                  <a:gd name="connsiteX37" fmla="*/ 153049 w 457517"/>
                  <a:gd name="connsiteY37" fmla="*/ 99161 h 839895"/>
                  <a:gd name="connsiteX38" fmla="*/ 184301 w 457517"/>
                  <a:gd name="connsiteY38" fmla="*/ 78445 h 839895"/>
                  <a:gd name="connsiteX39" fmla="*/ 249570 w 457517"/>
                  <a:gd name="connsiteY39" fmla="*/ 42603 h 839895"/>
                  <a:gd name="connsiteX40" fmla="*/ 265048 w 457517"/>
                  <a:gd name="connsiteY40" fmla="*/ 33069 h 839895"/>
                  <a:gd name="connsiteX41" fmla="*/ 280174 w 457517"/>
                  <a:gd name="connsiteY41" fmla="*/ 22063 h 839895"/>
                  <a:gd name="connsiteX42" fmla="*/ 314368 w 457517"/>
                  <a:gd name="connsiteY42" fmla="*/ 5407 h 839895"/>
                  <a:gd name="connsiteX43" fmla="*/ 389818 w 457517"/>
                  <a:gd name="connsiteY43" fmla="*/ 6584 h 839895"/>
                  <a:gd name="connsiteX44" fmla="*/ 423953 w 457517"/>
                  <a:gd name="connsiteY44" fmla="*/ 23770 h 839895"/>
                  <a:gd name="connsiteX45" fmla="*/ 438726 w 457517"/>
                  <a:gd name="connsiteY45" fmla="*/ 36070 h 839895"/>
                  <a:gd name="connsiteX46" fmla="*/ 449967 w 457517"/>
                  <a:gd name="connsiteY46" fmla="*/ 52608 h 839895"/>
                  <a:gd name="connsiteX47" fmla="*/ 457323 w 457517"/>
                  <a:gd name="connsiteY47" fmla="*/ 90451 h 839895"/>
                  <a:gd name="connsiteX48" fmla="*/ 456794 w 457517"/>
                  <a:gd name="connsiteY48" fmla="*/ 127823 h 83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57517" h="839895">
                    <a:moveTo>
                      <a:pt x="447730" y="127470"/>
                    </a:moveTo>
                    <a:cubicBezTo>
                      <a:pt x="448083" y="114934"/>
                      <a:pt x="448907" y="102693"/>
                      <a:pt x="448495" y="90569"/>
                    </a:cubicBezTo>
                    <a:cubicBezTo>
                      <a:pt x="448542" y="78663"/>
                      <a:pt x="446388" y="66851"/>
                      <a:pt x="442139" y="55727"/>
                    </a:cubicBezTo>
                    <a:cubicBezTo>
                      <a:pt x="439962" y="50460"/>
                      <a:pt x="436760" y="45681"/>
                      <a:pt x="432723" y="41661"/>
                    </a:cubicBezTo>
                    <a:cubicBezTo>
                      <a:pt x="428497" y="37377"/>
                      <a:pt x="423930" y="33439"/>
                      <a:pt x="419069" y="29890"/>
                    </a:cubicBezTo>
                    <a:cubicBezTo>
                      <a:pt x="409287" y="22893"/>
                      <a:pt x="398517" y="17396"/>
                      <a:pt x="387111" y="13588"/>
                    </a:cubicBezTo>
                    <a:cubicBezTo>
                      <a:pt x="364334" y="5590"/>
                      <a:pt x="339610" y="5013"/>
                      <a:pt x="316486" y="11940"/>
                    </a:cubicBezTo>
                    <a:cubicBezTo>
                      <a:pt x="304986" y="15624"/>
                      <a:pt x="294051" y="20898"/>
                      <a:pt x="283999" y="27595"/>
                    </a:cubicBezTo>
                    <a:cubicBezTo>
                      <a:pt x="278761" y="30891"/>
                      <a:pt x="274229" y="34481"/>
                      <a:pt x="268991" y="38307"/>
                    </a:cubicBezTo>
                    <a:cubicBezTo>
                      <a:pt x="263777" y="41897"/>
                      <a:pt x="258351" y="45181"/>
                      <a:pt x="252748" y="48135"/>
                    </a:cubicBezTo>
                    <a:cubicBezTo>
                      <a:pt x="230854" y="59906"/>
                      <a:pt x="208607" y="70853"/>
                      <a:pt x="187361" y="83447"/>
                    </a:cubicBezTo>
                    <a:cubicBezTo>
                      <a:pt x="176697" y="89486"/>
                      <a:pt x="166468" y="96272"/>
                      <a:pt x="156757" y="103752"/>
                    </a:cubicBezTo>
                    <a:cubicBezTo>
                      <a:pt x="151990" y="107395"/>
                      <a:pt x="147629" y="111538"/>
                      <a:pt x="143750" y="116111"/>
                    </a:cubicBezTo>
                    <a:cubicBezTo>
                      <a:pt x="140160" y="120702"/>
                      <a:pt x="136806" y="126116"/>
                      <a:pt x="133451" y="131178"/>
                    </a:cubicBezTo>
                    <a:cubicBezTo>
                      <a:pt x="108085" y="173659"/>
                      <a:pt x="84944" y="217422"/>
                      <a:pt x="64121" y="262304"/>
                    </a:cubicBezTo>
                    <a:cubicBezTo>
                      <a:pt x="53528" y="284727"/>
                      <a:pt x="43228" y="307268"/>
                      <a:pt x="33576" y="330045"/>
                    </a:cubicBezTo>
                    <a:cubicBezTo>
                      <a:pt x="23671" y="352698"/>
                      <a:pt x="14972" y="375863"/>
                      <a:pt x="7504" y="399433"/>
                    </a:cubicBezTo>
                    <a:cubicBezTo>
                      <a:pt x="5732" y="405213"/>
                      <a:pt x="4379" y="411116"/>
                      <a:pt x="3443" y="417090"/>
                    </a:cubicBezTo>
                    <a:cubicBezTo>
                      <a:pt x="3090" y="423205"/>
                      <a:pt x="3090" y="429337"/>
                      <a:pt x="3443" y="435452"/>
                    </a:cubicBezTo>
                    <a:cubicBezTo>
                      <a:pt x="3884" y="447758"/>
                      <a:pt x="5244" y="460012"/>
                      <a:pt x="7504" y="472118"/>
                    </a:cubicBezTo>
                    <a:cubicBezTo>
                      <a:pt x="12630" y="496313"/>
                      <a:pt x="19416" y="520125"/>
                      <a:pt x="27808" y="543390"/>
                    </a:cubicBezTo>
                    <a:cubicBezTo>
                      <a:pt x="31893" y="555184"/>
                      <a:pt x="34482" y="567444"/>
                      <a:pt x="35518" y="579879"/>
                    </a:cubicBezTo>
                    <a:cubicBezTo>
                      <a:pt x="36695" y="592297"/>
                      <a:pt x="37107" y="604716"/>
                      <a:pt x="37225" y="617134"/>
                    </a:cubicBezTo>
                    <a:cubicBezTo>
                      <a:pt x="37225" y="641970"/>
                      <a:pt x="36107" y="666748"/>
                      <a:pt x="34636" y="691466"/>
                    </a:cubicBezTo>
                    <a:cubicBezTo>
                      <a:pt x="31634" y="740962"/>
                      <a:pt x="27102" y="790341"/>
                      <a:pt x="24983" y="839895"/>
                    </a:cubicBezTo>
                    <a:cubicBezTo>
                      <a:pt x="26749" y="790341"/>
                      <a:pt x="30869" y="740903"/>
                      <a:pt x="33517" y="691407"/>
                    </a:cubicBezTo>
                    <a:cubicBezTo>
                      <a:pt x="34812" y="666689"/>
                      <a:pt x="35871" y="641911"/>
                      <a:pt x="35577" y="617134"/>
                    </a:cubicBezTo>
                    <a:cubicBezTo>
                      <a:pt x="35577" y="604774"/>
                      <a:pt x="34871" y="592415"/>
                      <a:pt x="33576" y="580115"/>
                    </a:cubicBezTo>
                    <a:cubicBezTo>
                      <a:pt x="32523" y="567820"/>
                      <a:pt x="29868" y="555708"/>
                      <a:pt x="25690" y="544096"/>
                    </a:cubicBezTo>
                    <a:cubicBezTo>
                      <a:pt x="17091" y="520819"/>
                      <a:pt x="10076" y="496990"/>
                      <a:pt x="4679" y="472765"/>
                    </a:cubicBezTo>
                    <a:cubicBezTo>
                      <a:pt x="2331" y="460530"/>
                      <a:pt x="853" y="448135"/>
                      <a:pt x="265" y="435687"/>
                    </a:cubicBezTo>
                    <a:cubicBezTo>
                      <a:pt x="-88" y="429414"/>
                      <a:pt x="-88" y="423128"/>
                      <a:pt x="265" y="416854"/>
                    </a:cubicBezTo>
                    <a:cubicBezTo>
                      <a:pt x="1148" y="410622"/>
                      <a:pt x="2484" y="404466"/>
                      <a:pt x="4267" y="398433"/>
                    </a:cubicBezTo>
                    <a:cubicBezTo>
                      <a:pt x="11618" y="374697"/>
                      <a:pt x="20205" y="351356"/>
                      <a:pt x="29986" y="328515"/>
                    </a:cubicBezTo>
                    <a:cubicBezTo>
                      <a:pt x="39520" y="305562"/>
                      <a:pt x="49643" y="282903"/>
                      <a:pt x="60060" y="260421"/>
                    </a:cubicBezTo>
                    <a:cubicBezTo>
                      <a:pt x="80647" y="215186"/>
                      <a:pt x="103594" y="171063"/>
                      <a:pt x="128802" y="128235"/>
                    </a:cubicBezTo>
                    <a:cubicBezTo>
                      <a:pt x="132156" y="122938"/>
                      <a:pt x="135334" y="117759"/>
                      <a:pt x="139278" y="112521"/>
                    </a:cubicBezTo>
                    <a:cubicBezTo>
                      <a:pt x="143391" y="107601"/>
                      <a:pt x="148006" y="103122"/>
                      <a:pt x="153049" y="99161"/>
                    </a:cubicBezTo>
                    <a:cubicBezTo>
                      <a:pt x="162966" y="91534"/>
                      <a:pt x="173413" y="84613"/>
                      <a:pt x="184301" y="78445"/>
                    </a:cubicBezTo>
                    <a:cubicBezTo>
                      <a:pt x="205723" y="65674"/>
                      <a:pt x="227970" y="54550"/>
                      <a:pt x="249570" y="42603"/>
                    </a:cubicBezTo>
                    <a:cubicBezTo>
                      <a:pt x="254896" y="39701"/>
                      <a:pt x="260063" y="36517"/>
                      <a:pt x="265048" y="33069"/>
                    </a:cubicBezTo>
                    <a:cubicBezTo>
                      <a:pt x="269756" y="29537"/>
                      <a:pt x="274936" y="25476"/>
                      <a:pt x="280174" y="22063"/>
                    </a:cubicBezTo>
                    <a:cubicBezTo>
                      <a:pt x="290744" y="14953"/>
                      <a:pt x="302256" y="9345"/>
                      <a:pt x="314368" y="5407"/>
                    </a:cubicBezTo>
                    <a:cubicBezTo>
                      <a:pt x="339010" y="-2185"/>
                      <a:pt x="365423" y="-1773"/>
                      <a:pt x="389818" y="6584"/>
                    </a:cubicBezTo>
                    <a:cubicBezTo>
                      <a:pt x="401977" y="10610"/>
                      <a:pt x="413477" y="16401"/>
                      <a:pt x="423953" y="23770"/>
                    </a:cubicBezTo>
                    <a:cubicBezTo>
                      <a:pt x="429221" y="27442"/>
                      <a:pt x="434159" y="31556"/>
                      <a:pt x="438726" y="36070"/>
                    </a:cubicBezTo>
                    <a:cubicBezTo>
                      <a:pt x="443499" y="40814"/>
                      <a:pt x="447312" y="46428"/>
                      <a:pt x="449967" y="52608"/>
                    </a:cubicBezTo>
                    <a:cubicBezTo>
                      <a:pt x="454740" y="64661"/>
                      <a:pt x="457235" y="77491"/>
                      <a:pt x="457323" y="90451"/>
                    </a:cubicBezTo>
                    <a:cubicBezTo>
                      <a:pt x="457794" y="103105"/>
                      <a:pt x="457323" y="115582"/>
                      <a:pt x="456794" y="1278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A5F2B958-7625-48DB-9DB6-FE064800B647}"/>
                  </a:ext>
                </a:extLst>
              </p:cNvPr>
              <p:cNvSpPr/>
              <p:nvPr/>
            </p:nvSpPr>
            <p:spPr>
              <a:xfrm>
                <a:off x="7894357" y="3261672"/>
                <a:ext cx="46745" cy="60207"/>
              </a:xfrm>
              <a:custGeom>
                <a:avLst/>
                <a:gdLst>
                  <a:gd name="connsiteX0" fmla="*/ 1354 w 46745"/>
                  <a:gd name="connsiteY0" fmla="*/ 0 h 60207"/>
                  <a:gd name="connsiteX1" fmla="*/ 32075 w 46745"/>
                  <a:gd name="connsiteY1" fmla="*/ 24542 h 60207"/>
                  <a:gd name="connsiteX2" fmla="*/ 43140 w 46745"/>
                  <a:gd name="connsiteY2" fmla="*/ 41198 h 60207"/>
                  <a:gd name="connsiteX3" fmla="*/ 46436 w 46745"/>
                  <a:gd name="connsiteY3" fmla="*/ 60207 h 60207"/>
                  <a:gd name="connsiteX4" fmla="*/ 42492 w 46745"/>
                  <a:gd name="connsiteY4" fmla="*/ 41492 h 60207"/>
                  <a:gd name="connsiteX5" fmla="*/ 31016 w 46745"/>
                  <a:gd name="connsiteY5" fmla="*/ 25955 h 60207"/>
                  <a:gd name="connsiteX6" fmla="*/ 0 w 46745"/>
                  <a:gd name="connsiteY6" fmla="*/ 3002 h 6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45" h="60207">
                    <a:moveTo>
                      <a:pt x="1354" y="0"/>
                    </a:moveTo>
                    <a:cubicBezTo>
                      <a:pt x="12913" y="6374"/>
                      <a:pt x="23300" y="14678"/>
                      <a:pt x="32075" y="24542"/>
                    </a:cubicBezTo>
                    <a:cubicBezTo>
                      <a:pt x="36548" y="29533"/>
                      <a:pt x="40274" y="35142"/>
                      <a:pt x="43140" y="41198"/>
                    </a:cubicBezTo>
                    <a:cubicBezTo>
                      <a:pt x="46206" y="47030"/>
                      <a:pt x="47360" y="53681"/>
                      <a:pt x="46436" y="60207"/>
                    </a:cubicBezTo>
                    <a:cubicBezTo>
                      <a:pt x="47089" y="53710"/>
                      <a:pt x="45712" y="47171"/>
                      <a:pt x="42492" y="41492"/>
                    </a:cubicBezTo>
                    <a:cubicBezTo>
                      <a:pt x="39408" y="35801"/>
                      <a:pt x="35548" y="30575"/>
                      <a:pt x="31016" y="25955"/>
                    </a:cubicBezTo>
                    <a:cubicBezTo>
                      <a:pt x="22046" y="16609"/>
                      <a:pt x="11559" y="8846"/>
                      <a:pt x="0" y="30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A0C2AAB4-E9EF-4E20-AAD2-3F6FAE3CBC58}"/>
                  </a:ext>
                </a:extLst>
              </p:cNvPr>
              <p:cNvSpPr/>
              <p:nvPr/>
            </p:nvSpPr>
            <p:spPr>
              <a:xfrm>
                <a:off x="7695580" y="2582676"/>
                <a:ext cx="72324" cy="303744"/>
              </a:xfrm>
              <a:custGeom>
                <a:avLst/>
                <a:gdLst>
                  <a:gd name="connsiteX0" fmla="*/ 50348 w 72324"/>
                  <a:gd name="connsiteY0" fmla="*/ 303744 h 303744"/>
                  <a:gd name="connsiteX1" fmla="*/ 18154 w 72324"/>
                  <a:gd name="connsiteY1" fmla="*/ 273435 h 303744"/>
                  <a:gd name="connsiteX2" fmla="*/ 7855 w 72324"/>
                  <a:gd name="connsiteY2" fmla="*/ 230648 h 303744"/>
                  <a:gd name="connsiteX3" fmla="*/ 12387 w 72324"/>
                  <a:gd name="connsiteY3" fmla="*/ 187273 h 303744"/>
                  <a:gd name="connsiteX4" fmla="*/ 13858 w 72324"/>
                  <a:gd name="connsiteY4" fmla="*/ 166203 h 303744"/>
                  <a:gd name="connsiteX5" fmla="*/ 7973 w 72324"/>
                  <a:gd name="connsiteY5" fmla="*/ 146075 h 303744"/>
                  <a:gd name="connsiteX6" fmla="*/ 86 w 72324"/>
                  <a:gd name="connsiteY6" fmla="*/ 125771 h 303744"/>
                  <a:gd name="connsiteX7" fmla="*/ 5560 w 72324"/>
                  <a:gd name="connsiteY7" fmla="*/ 104407 h 303744"/>
                  <a:gd name="connsiteX8" fmla="*/ 19861 w 72324"/>
                  <a:gd name="connsiteY8" fmla="*/ 87928 h 303744"/>
                  <a:gd name="connsiteX9" fmla="*/ 35987 w 72324"/>
                  <a:gd name="connsiteY9" fmla="*/ 73391 h 303744"/>
                  <a:gd name="connsiteX10" fmla="*/ 64649 w 72324"/>
                  <a:gd name="connsiteY10" fmla="*/ 41433 h 303744"/>
                  <a:gd name="connsiteX11" fmla="*/ 71711 w 72324"/>
                  <a:gd name="connsiteY11" fmla="*/ 21246 h 303744"/>
                  <a:gd name="connsiteX12" fmla="*/ 69298 w 72324"/>
                  <a:gd name="connsiteY12" fmla="*/ 0 h 303744"/>
                  <a:gd name="connsiteX13" fmla="*/ 72123 w 72324"/>
                  <a:gd name="connsiteY13" fmla="*/ 21305 h 303744"/>
                  <a:gd name="connsiteX14" fmla="*/ 65355 w 72324"/>
                  <a:gd name="connsiteY14" fmla="*/ 41610 h 303744"/>
                  <a:gd name="connsiteX15" fmla="*/ 37046 w 72324"/>
                  <a:gd name="connsiteY15" fmla="*/ 74332 h 303744"/>
                  <a:gd name="connsiteX16" fmla="*/ 7620 w 72324"/>
                  <a:gd name="connsiteY16" fmla="*/ 105407 h 303744"/>
                  <a:gd name="connsiteX17" fmla="*/ 2852 w 72324"/>
                  <a:gd name="connsiteY17" fmla="*/ 125300 h 303744"/>
                  <a:gd name="connsiteX18" fmla="*/ 10857 w 72324"/>
                  <a:gd name="connsiteY18" fmla="*/ 144780 h 303744"/>
                  <a:gd name="connsiteX19" fmla="*/ 17389 w 72324"/>
                  <a:gd name="connsiteY19" fmla="*/ 165850 h 303744"/>
                  <a:gd name="connsiteX20" fmla="*/ 16271 w 72324"/>
                  <a:gd name="connsiteY20" fmla="*/ 187861 h 303744"/>
                  <a:gd name="connsiteX21" fmla="*/ 12504 w 72324"/>
                  <a:gd name="connsiteY21" fmla="*/ 230589 h 303744"/>
                  <a:gd name="connsiteX22" fmla="*/ 22745 w 72324"/>
                  <a:gd name="connsiteY22" fmla="*/ 270786 h 303744"/>
                  <a:gd name="connsiteX23" fmla="*/ 53290 w 72324"/>
                  <a:gd name="connsiteY23" fmla="*/ 298565 h 30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2324" h="303744">
                    <a:moveTo>
                      <a:pt x="50348" y="303744"/>
                    </a:moveTo>
                    <a:cubicBezTo>
                      <a:pt x="37041" y="296788"/>
                      <a:pt x="25900" y="286300"/>
                      <a:pt x="18154" y="273435"/>
                    </a:cubicBezTo>
                    <a:cubicBezTo>
                      <a:pt x="11021" y="260322"/>
                      <a:pt x="7472" y="245568"/>
                      <a:pt x="7855" y="230648"/>
                    </a:cubicBezTo>
                    <a:cubicBezTo>
                      <a:pt x="8143" y="216088"/>
                      <a:pt x="9662" y="201578"/>
                      <a:pt x="12387" y="187273"/>
                    </a:cubicBezTo>
                    <a:cubicBezTo>
                      <a:pt x="13805" y="180346"/>
                      <a:pt x="14305" y="173260"/>
                      <a:pt x="13858" y="166203"/>
                    </a:cubicBezTo>
                    <a:cubicBezTo>
                      <a:pt x="13158" y="159187"/>
                      <a:pt x="11163" y="152363"/>
                      <a:pt x="7973" y="146075"/>
                    </a:cubicBezTo>
                    <a:cubicBezTo>
                      <a:pt x="4218" y="139801"/>
                      <a:pt x="1552" y="132935"/>
                      <a:pt x="86" y="125771"/>
                    </a:cubicBezTo>
                    <a:cubicBezTo>
                      <a:pt x="-443" y="118245"/>
                      <a:pt x="1475" y="110749"/>
                      <a:pt x="5560" y="104407"/>
                    </a:cubicBezTo>
                    <a:cubicBezTo>
                      <a:pt x="9621" y="98336"/>
                      <a:pt x="14423" y="92800"/>
                      <a:pt x="19861" y="87928"/>
                    </a:cubicBezTo>
                    <a:cubicBezTo>
                      <a:pt x="25158" y="82925"/>
                      <a:pt x="30631" y="78217"/>
                      <a:pt x="35987" y="73391"/>
                    </a:cubicBezTo>
                    <a:cubicBezTo>
                      <a:pt x="47075" y="64218"/>
                      <a:pt x="56733" y="53448"/>
                      <a:pt x="64649" y="41433"/>
                    </a:cubicBezTo>
                    <a:cubicBezTo>
                      <a:pt x="68351" y="35254"/>
                      <a:pt x="70752" y="28385"/>
                      <a:pt x="71711" y="21246"/>
                    </a:cubicBezTo>
                    <a:cubicBezTo>
                      <a:pt x="72535" y="14073"/>
                      <a:pt x="71706" y="6806"/>
                      <a:pt x="69298" y="0"/>
                    </a:cubicBezTo>
                    <a:cubicBezTo>
                      <a:pt x="71817" y="6802"/>
                      <a:pt x="72782" y="14081"/>
                      <a:pt x="72123" y="21305"/>
                    </a:cubicBezTo>
                    <a:cubicBezTo>
                      <a:pt x="71270" y="28463"/>
                      <a:pt x="68969" y="35372"/>
                      <a:pt x="65355" y="41610"/>
                    </a:cubicBezTo>
                    <a:cubicBezTo>
                      <a:pt x="57628" y="53887"/>
                      <a:pt x="48087" y="64920"/>
                      <a:pt x="37046" y="74332"/>
                    </a:cubicBezTo>
                    <a:cubicBezTo>
                      <a:pt x="26688" y="84279"/>
                      <a:pt x="15094" y="93401"/>
                      <a:pt x="7620" y="105407"/>
                    </a:cubicBezTo>
                    <a:cubicBezTo>
                      <a:pt x="3953" y="111361"/>
                      <a:pt x="2282" y="118330"/>
                      <a:pt x="2852" y="125300"/>
                    </a:cubicBezTo>
                    <a:cubicBezTo>
                      <a:pt x="4418" y="132193"/>
                      <a:pt x="7125" y="138778"/>
                      <a:pt x="10857" y="144780"/>
                    </a:cubicBezTo>
                    <a:cubicBezTo>
                      <a:pt x="14329" y="151334"/>
                      <a:pt x="16548" y="158481"/>
                      <a:pt x="17389" y="165850"/>
                    </a:cubicBezTo>
                    <a:cubicBezTo>
                      <a:pt x="17996" y="173204"/>
                      <a:pt x="17619" y="180606"/>
                      <a:pt x="16271" y="187861"/>
                    </a:cubicBezTo>
                    <a:cubicBezTo>
                      <a:pt x="13823" y="201973"/>
                      <a:pt x="12563" y="216266"/>
                      <a:pt x="12504" y="230589"/>
                    </a:cubicBezTo>
                    <a:cubicBezTo>
                      <a:pt x="12340" y="244655"/>
                      <a:pt x="15871" y="258515"/>
                      <a:pt x="22745" y="270786"/>
                    </a:cubicBezTo>
                    <a:cubicBezTo>
                      <a:pt x="30202" y="282657"/>
                      <a:pt x="40766" y="292262"/>
                      <a:pt x="53290" y="2985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3E65E865-B686-4235-B470-646DD3B00234}"/>
                  </a:ext>
                </a:extLst>
              </p:cNvPr>
              <p:cNvSpPr/>
              <p:nvPr/>
            </p:nvSpPr>
            <p:spPr>
              <a:xfrm>
                <a:off x="7880761" y="3199876"/>
                <a:ext cx="154726" cy="539674"/>
              </a:xfrm>
              <a:custGeom>
                <a:avLst/>
                <a:gdLst>
                  <a:gd name="connsiteX0" fmla="*/ 5120 w 154726"/>
                  <a:gd name="connsiteY0" fmla="*/ 0 h 539674"/>
                  <a:gd name="connsiteX1" fmla="*/ 17538 w 154726"/>
                  <a:gd name="connsiteY1" fmla="*/ 71331 h 539674"/>
                  <a:gd name="connsiteX2" fmla="*/ 22894 w 154726"/>
                  <a:gd name="connsiteY2" fmla="*/ 142897 h 539674"/>
                  <a:gd name="connsiteX3" fmla="*/ 36548 w 154726"/>
                  <a:gd name="connsiteY3" fmla="*/ 213110 h 539674"/>
                  <a:gd name="connsiteX4" fmla="*/ 60620 w 154726"/>
                  <a:gd name="connsiteY4" fmla="*/ 280438 h 539674"/>
                  <a:gd name="connsiteX5" fmla="*/ 92754 w 154726"/>
                  <a:gd name="connsiteY5" fmla="*/ 344707 h 539674"/>
                  <a:gd name="connsiteX6" fmla="*/ 115883 w 154726"/>
                  <a:gd name="connsiteY6" fmla="*/ 412801 h 539674"/>
                  <a:gd name="connsiteX7" fmla="*/ 120533 w 154726"/>
                  <a:gd name="connsiteY7" fmla="*/ 484543 h 539674"/>
                  <a:gd name="connsiteX8" fmla="*/ 127713 w 154726"/>
                  <a:gd name="connsiteY8" fmla="*/ 519444 h 539674"/>
                  <a:gd name="connsiteX9" fmla="*/ 138189 w 154726"/>
                  <a:gd name="connsiteY9" fmla="*/ 533745 h 539674"/>
                  <a:gd name="connsiteX10" fmla="*/ 154727 w 154726"/>
                  <a:gd name="connsiteY10" fmla="*/ 539631 h 539674"/>
                  <a:gd name="connsiteX11" fmla="*/ 138071 w 154726"/>
                  <a:gd name="connsiteY11" fmla="*/ 534098 h 539674"/>
                  <a:gd name="connsiteX12" fmla="*/ 127360 w 154726"/>
                  <a:gd name="connsiteY12" fmla="*/ 519797 h 539674"/>
                  <a:gd name="connsiteX13" fmla="*/ 119768 w 154726"/>
                  <a:gd name="connsiteY13" fmla="*/ 484779 h 539674"/>
                  <a:gd name="connsiteX14" fmla="*/ 114471 w 154726"/>
                  <a:gd name="connsiteY14" fmla="*/ 413213 h 539674"/>
                  <a:gd name="connsiteX15" fmla="*/ 90929 w 154726"/>
                  <a:gd name="connsiteY15" fmla="*/ 345825 h 539674"/>
                  <a:gd name="connsiteX16" fmla="*/ 58148 w 154726"/>
                  <a:gd name="connsiteY16" fmla="*/ 281910 h 539674"/>
                  <a:gd name="connsiteX17" fmla="*/ 33194 w 154726"/>
                  <a:gd name="connsiteY17" fmla="*/ 214110 h 539674"/>
                  <a:gd name="connsiteX18" fmla="*/ 18657 w 154726"/>
                  <a:gd name="connsiteY18" fmla="*/ 143486 h 539674"/>
                  <a:gd name="connsiteX19" fmla="*/ 12771 w 154726"/>
                  <a:gd name="connsiteY19" fmla="*/ 71743 h 539674"/>
                  <a:gd name="connsiteX20" fmla="*/ 0 w 154726"/>
                  <a:gd name="connsiteY20" fmla="*/ 2060 h 53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4726" h="539674">
                    <a:moveTo>
                      <a:pt x="5120" y="0"/>
                    </a:moveTo>
                    <a:cubicBezTo>
                      <a:pt x="12389" y="23124"/>
                      <a:pt x="16562" y="47112"/>
                      <a:pt x="17538" y="71331"/>
                    </a:cubicBezTo>
                    <a:cubicBezTo>
                      <a:pt x="19422" y="95284"/>
                      <a:pt x="20010" y="119297"/>
                      <a:pt x="22894" y="142897"/>
                    </a:cubicBezTo>
                    <a:cubicBezTo>
                      <a:pt x="25913" y="166574"/>
                      <a:pt x="30475" y="190027"/>
                      <a:pt x="36548" y="213110"/>
                    </a:cubicBezTo>
                    <a:cubicBezTo>
                      <a:pt x="42457" y="236251"/>
                      <a:pt x="50520" y="258792"/>
                      <a:pt x="60620" y="280438"/>
                    </a:cubicBezTo>
                    <a:cubicBezTo>
                      <a:pt x="71449" y="301685"/>
                      <a:pt x="82866" y="322872"/>
                      <a:pt x="92754" y="344707"/>
                    </a:cubicBezTo>
                    <a:cubicBezTo>
                      <a:pt x="103259" y="366353"/>
                      <a:pt x="111034" y="389230"/>
                      <a:pt x="115883" y="412801"/>
                    </a:cubicBezTo>
                    <a:cubicBezTo>
                      <a:pt x="119768" y="436636"/>
                      <a:pt x="118767" y="460708"/>
                      <a:pt x="120533" y="484543"/>
                    </a:cubicBezTo>
                    <a:cubicBezTo>
                      <a:pt x="120833" y="496508"/>
                      <a:pt x="123263" y="508332"/>
                      <a:pt x="127713" y="519444"/>
                    </a:cubicBezTo>
                    <a:cubicBezTo>
                      <a:pt x="130096" y="524935"/>
                      <a:pt x="133675" y="529820"/>
                      <a:pt x="138189" y="533745"/>
                    </a:cubicBezTo>
                    <a:cubicBezTo>
                      <a:pt x="142738" y="537765"/>
                      <a:pt x="148659" y="539872"/>
                      <a:pt x="154727" y="539631"/>
                    </a:cubicBezTo>
                    <a:cubicBezTo>
                      <a:pt x="148671" y="540001"/>
                      <a:pt x="142703" y="538018"/>
                      <a:pt x="138071" y="534098"/>
                    </a:cubicBezTo>
                    <a:cubicBezTo>
                      <a:pt x="133498" y="530173"/>
                      <a:pt x="129843" y="525288"/>
                      <a:pt x="127360" y="519797"/>
                    </a:cubicBezTo>
                    <a:cubicBezTo>
                      <a:pt x="122781" y="508662"/>
                      <a:pt x="120215" y="496808"/>
                      <a:pt x="119768" y="484779"/>
                    </a:cubicBezTo>
                    <a:cubicBezTo>
                      <a:pt x="117767" y="460884"/>
                      <a:pt x="118532" y="436754"/>
                      <a:pt x="114471" y="413213"/>
                    </a:cubicBezTo>
                    <a:cubicBezTo>
                      <a:pt x="109427" y="389865"/>
                      <a:pt x="101517" y="367236"/>
                      <a:pt x="90929" y="345825"/>
                    </a:cubicBezTo>
                    <a:cubicBezTo>
                      <a:pt x="80865" y="324108"/>
                      <a:pt x="69271" y="303215"/>
                      <a:pt x="58148" y="281910"/>
                    </a:cubicBezTo>
                    <a:cubicBezTo>
                      <a:pt x="47760" y="260128"/>
                      <a:pt x="39409" y="237428"/>
                      <a:pt x="33194" y="214110"/>
                    </a:cubicBezTo>
                    <a:cubicBezTo>
                      <a:pt x="26820" y="190910"/>
                      <a:pt x="21964" y="167315"/>
                      <a:pt x="18657" y="143486"/>
                    </a:cubicBezTo>
                    <a:cubicBezTo>
                      <a:pt x="15537" y="119532"/>
                      <a:pt x="14713" y="95579"/>
                      <a:pt x="12771" y="71743"/>
                    </a:cubicBezTo>
                    <a:cubicBezTo>
                      <a:pt x="11553" y="48060"/>
                      <a:pt x="7263" y="24636"/>
                      <a:pt x="0" y="206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E46839DD-C87B-4BAF-9577-88D81F72A74E}"/>
                  </a:ext>
                </a:extLst>
              </p:cNvPr>
              <p:cNvSpPr/>
              <p:nvPr/>
            </p:nvSpPr>
            <p:spPr>
              <a:xfrm>
                <a:off x="7711294" y="2870484"/>
                <a:ext cx="362187" cy="915811"/>
              </a:xfrm>
              <a:custGeom>
                <a:avLst/>
                <a:gdLst>
                  <a:gd name="connsiteX0" fmla="*/ 1028 w 362187"/>
                  <a:gd name="connsiteY0" fmla="*/ 153478 h 915811"/>
                  <a:gd name="connsiteX1" fmla="*/ 380 w 362187"/>
                  <a:gd name="connsiteY1" fmla="*/ 123580 h 915811"/>
                  <a:gd name="connsiteX2" fmla="*/ 9267 w 362187"/>
                  <a:gd name="connsiteY2" fmla="*/ 94153 h 915811"/>
                  <a:gd name="connsiteX3" fmla="*/ 18684 w 362187"/>
                  <a:gd name="connsiteY3" fmla="*/ 82030 h 915811"/>
                  <a:gd name="connsiteX4" fmla="*/ 27276 w 362187"/>
                  <a:gd name="connsiteY4" fmla="*/ 71318 h 915811"/>
                  <a:gd name="connsiteX5" fmla="*/ 29807 w 362187"/>
                  <a:gd name="connsiteY5" fmla="*/ 60136 h 915811"/>
                  <a:gd name="connsiteX6" fmla="*/ 27335 w 362187"/>
                  <a:gd name="connsiteY6" fmla="*/ 45540 h 915811"/>
                  <a:gd name="connsiteX7" fmla="*/ 27335 w 362187"/>
                  <a:gd name="connsiteY7" fmla="*/ 30356 h 915811"/>
                  <a:gd name="connsiteX8" fmla="*/ 30925 w 362187"/>
                  <a:gd name="connsiteY8" fmla="*/ 14877 h 915811"/>
                  <a:gd name="connsiteX9" fmla="*/ 35751 w 362187"/>
                  <a:gd name="connsiteY9" fmla="*/ 7815 h 915811"/>
                  <a:gd name="connsiteX10" fmla="*/ 43049 w 362187"/>
                  <a:gd name="connsiteY10" fmla="*/ 2989 h 915811"/>
                  <a:gd name="connsiteX11" fmla="*/ 58528 w 362187"/>
                  <a:gd name="connsiteY11" fmla="*/ 164 h 915811"/>
                  <a:gd name="connsiteX12" fmla="*/ 116204 w 362187"/>
                  <a:gd name="connsiteY12" fmla="*/ 14995 h 915811"/>
                  <a:gd name="connsiteX13" fmla="*/ 137980 w 362187"/>
                  <a:gd name="connsiteY13" fmla="*/ 35712 h 915811"/>
                  <a:gd name="connsiteX14" fmla="*/ 155637 w 362187"/>
                  <a:gd name="connsiteY14" fmla="*/ 58841 h 915811"/>
                  <a:gd name="connsiteX15" fmla="*/ 181238 w 362187"/>
                  <a:gd name="connsiteY15" fmla="*/ 111810 h 915811"/>
                  <a:gd name="connsiteX16" fmla="*/ 198894 w 362187"/>
                  <a:gd name="connsiteY16" fmla="*/ 167368 h 915811"/>
                  <a:gd name="connsiteX17" fmla="*/ 216197 w 362187"/>
                  <a:gd name="connsiteY17" fmla="*/ 222984 h 915811"/>
                  <a:gd name="connsiteX18" fmla="*/ 216197 w 362187"/>
                  <a:gd name="connsiteY18" fmla="*/ 223396 h 915811"/>
                  <a:gd name="connsiteX19" fmla="*/ 233147 w 362187"/>
                  <a:gd name="connsiteY19" fmla="*/ 312736 h 915811"/>
                  <a:gd name="connsiteX20" fmla="*/ 235854 w 362187"/>
                  <a:gd name="connsiteY20" fmla="*/ 323919 h 915811"/>
                  <a:gd name="connsiteX21" fmla="*/ 237149 w 362187"/>
                  <a:gd name="connsiteY21" fmla="*/ 335689 h 915811"/>
                  <a:gd name="connsiteX22" fmla="*/ 237149 w 362187"/>
                  <a:gd name="connsiteY22" fmla="*/ 358701 h 915811"/>
                  <a:gd name="connsiteX23" fmla="*/ 234324 w 362187"/>
                  <a:gd name="connsiteY23" fmla="*/ 404313 h 915811"/>
                  <a:gd name="connsiteX24" fmla="*/ 229086 w 362187"/>
                  <a:gd name="connsiteY24" fmla="*/ 495183 h 915811"/>
                  <a:gd name="connsiteX25" fmla="*/ 230204 w 362187"/>
                  <a:gd name="connsiteY25" fmla="*/ 517724 h 915811"/>
                  <a:gd name="connsiteX26" fmla="*/ 235737 w 362187"/>
                  <a:gd name="connsiteY26" fmla="*/ 539265 h 915811"/>
                  <a:gd name="connsiteX27" fmla="*/ 260455 w 362187"/>
                  <a:gd name="connsiteY27" fmla="*/ 577049 h 915811"/>
                  <a:gd name="connsiteX28" fmla="*/ 289470 w 362187"/>
                  <a:gd name="connsiteY28" fmla="*/ 612361 h 915811"/>
                  <a:gd name="connsiteX29" fmla="*/ 317308 w 362187"/>
                  <a:gd name="connsiteY29" fmla="*/ 648615 h 915811"/>
                  <a:gd name="connsiteX30" fmla="*/ 326371 w 362187"/>
                  <a:gd name="connsiteY30" fmla="*/ 669744 h 915811"/>
                  <a:gd name="connsiteX31" fmla="*/ 333434 w 362187"/>
                  <a:gd name="connsiteY31" fmla="*/ 691402 h 915811"/>
                  <a:gd name="connsiteX32" fmla="*/ 345852 w 362187"/>
                  <a:gd name="connsiteY32" fmla="*/ 735307 h 915811"/>
                  <a:gd name="connsiteX33" fmla="*/ 362096 w 362187"/>
                  <a:gd name="connsiteY33" fmla="*/ 825000 h 915811"/>
                  <a:gd name="connsiteX34" fmla="*/ 361272 w 362187"/>
                  <a:gd name="connsiteY34" fmla="*/ 847835 h 915811"/>
                  <a:gd name="connsiteX35" fmla="*/ 359271 w 362187"/>
                  <a:gd name="connsiteY35" fmla="*/ 870553 h 915811"/>
                  <a:gd name="connsiteX36" fmla="*/ 353739 w 362187"/>
                  <a:gd name="connsiteY36" fmla="*/ 915811 h 915811"/>
                  <a:gd name="connsiteX37" fmla="*/ 358918 w 362187"/>
                  <a:gd name="connsiteY37" fmla="*/ 870494 h 915811"/>
                  <a:gd name="connsiteX38" fmla="*/ 360801 w 362187"/>
                  <a:gd name="connsiteY38" fmla="*/ 847776 h 915811"/>
                  <a:gd name="connsiteX39" fmla="*/ 361389 w 362187"/>
                  <a:gd name="connsiteY39" fmla="*/ 825059 h 915811"/>
                  <a:gd name="connsiteX40" fmla="*/ 344616 w 362187"/>
                  <a:gd name="connsiteY40" fmla="*/ 735660 h 915811"/>
                  <a:gd name="connsiteX41" fmla="*/ 331845 w 362187"/>
                  <a:gd name="connsiteY41" fmla="*/ 691932 h 915811"/>
                  <a:gd name="connsiteX42" fmla="*/ 324665 w 362187"/>
                  <a:gd name="connsiteY42" fmla="*/ 670332 h 915811"/>
                  <a:gd name="connsiteX43" fmla="*/ 315601 w 362187"/>
                  <a:gd name="connsiteY43" fmla="*/ 649674 h 915811"/>
                  <a:gd name="connsiteX44" fmla="*/ 287705 w 362187"/>
                  <a:gd name="connsiteY44" fmla="*/ 613891 h 915811"/>
                  <a:gd name="connsiteX45" fmla="*/ 258278 w 362187"/>
                  <a:gd name="connsiteY45" fmla="*/ 578932 h 915811"/>
                  <a:gd name="connsiteX46" fmla="*/ 232912 w 362187"/>
                  <a:gd name="connsiteY46" fmla="*/ 540736 h 915811"/>
                  <a:gd name="connsiteX47" fmla="*/ 227026 w 362187"/>
                  <a:gd name="connsiteY47" fmla="*/ 518372 h 915811"/>
                  <a:gd name="connsiteX48" fmla="*/ 225732 w 362187"/>
                  <a:gd name="connsiteY48" fmla="*/ 495419 h 915811"/>
                  <a:gd name="connsiteX49" fmla="*/ 230263 w 362187"/>
                  <a:gd name="connsiteY49" fmla="*/ 404254 h 915811"/>
                  <a:gd name="connsiteX50" fmla="*/ 232735 w 362187"/>
                  <a:gd name="connsiteY50" fmla="*/ 358819 h 915811"/>
                  <a:gd name="connsiteX51" fmla="*/ 232735 w 362187"/>
                  <a:gd name="connsiteY51" fmla="*/ 336219 h 915811"/>
                  <a:gd name="connsiteX52" fmla="*/ 231381 w 362187"/>
                  <a:gd name="connsiteY52" fmla="*/ 325213 h 915811"/>
                  <a:gd name="connsiteX53" fmla="*/ 228674 w 362187"/>
                  <a:gd name="connsiteY53" fmla="*/ 314267 h 915811"/>
                  <a:gd name="connsiteX54" fmla="*/ 211018 w 362187"/>
                  <a:gd name="connsiteY54" fmla="*/ 224632 h 915811"/>
                  <a:gd name="connsiteX55" fmla="*/ 211018 w 362187"/>
                  <a:gd name="connsiteY55" fmla="*/ 224985 h 915811"/>
                  <a:gd name="connsiteX56" fmla="*/ 193362 w 362187"/>
                  <a:gd name="connsiteY56" fmla="*/ 169486 h 915811"/>
                  <a:gd name="connsiteX57" fmla="*/ 175235 w 362187"/>
                  <a:gd name="connsiteY57" fmla="*/ 114281 h 915811"/>
                  <a:gd name="connsiteX58" fmla="*/ 150104 w 362187"/>
                  <a:gd name="connsiteY58" fmla="*/ 63020 h 915811"/>
                  <a:gd name="connsiteX59" fmla="*/ 132448 w 362187"/>
                  <a:gd name="connsiteY59" fmla="*/ 40302 h 915811"/>
                  <a:gd name="connsiteX60" fmla="*/ 112144 w 362187"/>
                  <a:gd name="connsiteY60" fmla="*/ 21175 h 915811"/>
                  <a:gd name="connsiteX61" fmla="*/ 58763 w 362187"/>
                  <a:gd name="connsiteY61" fmla="*/ 7874 h 915811"/>
                  <a:gd name="connsiteX62" fmla="*/ 45698 w 362187"/>
                  <a:gd name="connsiteY62" fmla="*/ 10287 h 915811"/>
                  <a:gd name="connsiteX63" fmla="*/ 37635 w 362187"/>
                  <a:gd name="connsiteY63" fmla="*/ 18409 h 915811"/>
                  <a:gd name="connsiteX64" fmla="*/ 35104 w 362187"/>
                  <a:gd name="connsiteY64" fmla="*/ 45128 h 915811"/>
                  <a:gd name="connsiteX65" fmla="*/ 37635 w 362187"/>
                  <a:gd name="connsiteY65" fmla="*/ 59194 h 915811"/>
                  <a:gd name="connsiteX66" fmla="*/ 37635 w 362187"/>
                  <a:gd name="connsiteY66" fmla="*/ 67905 h 915811"/>
                  <a:gd name="connsiteX67" fmla="*/ 34280 w 362187"/>
                  <a:gd name="connsiteY67" fmla="*/ 75791 h 915811"/>
                  <a:gd name="connsiteX68" fmla="*/ 24863 w 362187"/>
                  <a:gd name="connsiteY68" fmla="*/ 87562 h 915811"/>
                  <a:gd name="connsiteX69" fmla="*/ 16506 w 362187"/>
                  <a:gd name="connsiteY69" fmla="*/ 98450 h 915811"/>
                  <a:gd name="connsiteX70" fmla="*/ 9090 w 362187"/>
                  <a:gd name="connsiteY70" fmla="*/ 124287 h 915811"/>
                  <a:gd name="connsiteX71" fmla="*/ 9915 w 362187"/>
                  <a:gd name="connsiteY71" fmla="*/ 152536 h 9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62187" h="915811">
                    <a:moveTo>
                      <a:pt x="1028" y="153478"/>
                    </a:moveTo>
                    <a:cubicBezTo>
                      <a:pt x="-73" y="143549"/>
                      <a:pt x="-291" y="133544"/>
                      <a:pt x="380" y="123580"/>
                    </a:cubicBezTo>
                    <a:cubicBezTo>
                      <a:pt x="969" y="113204"/>
                      <a:pt x="4017" y="103117"/>
                      <a:pt x="9267" y="94153"/>
                    </a:cubicBezTo>
                    <a:cubicBezTo>
                      <a:pt x="11980" y="89798"/>
                      <a:pt x="15135" y="85731"/>
                      <a:pt x="18684" y="82030"/>
                    </a:cubicBezTo>
                    <a:cubicBezTo>
                      <a:pt x="21838" y="78704"/>
                      <a:pt x="24716" y="75120"/>
                      <a:pt x="27276" y="71318"/>
                    </a:cubicBezTo>
                    <a:cubicBezTo>
                      <a:pt x="29578" y="68075"/>
                      <a:pt x="30490" y="64050"/>
                      <a:pt x="29807" y="60136"/>
                    </a:cubicBezTo>
                    <a:cubicBezTo>
                      <a:pt x="28712" y="55322"/>
                      <a:pt x="27888" y="50449"/>
                      <a:pt x="27335" y="45540"/>
                    </a:cubicBezTo>
                    <a:cubicBezTo>
                      <a:pt x="26953" y="40485"/>
                      <a:pt x="26953" y="35411"/>
                      <a:pt x="27335" y="30356"/>
                    </a:cubicBezTo>
                    <a:cubicBezTo>
                      <a:pt x="27600" y="25024"/>
                      <a:pt x="28818" y="19780"/>
                      <a:pt x="30925" y="14877"/>
                    </a:cubicBezTo>
                    <a:cubicBezTo>
                      <a:pt x="32138" y="12276"/>
                      <a:pt x="33768" y="9892"/>
                      <a:pt x="35751" y="7815"/>
                    </a:cubicBezTo>
                    <a:cubicBezTo>
                      <a:pt x="37882" y="5790"/>
                      <a:pt x="40354" y="4154"/>
                      <a:pt x="43049" y="2989"/>
                    </a:cubicBezTo>
                    <a:cubicBezTo>
                      <a:pt x="48046" y="1306"/>
                      <a:pt x="53260" y="358"/>
                      <a:pt x="58528" y="164"/>
                    </a:cubicBezTo>
                    <a:cubicBezTo>
                      <a:pt x="78827" y="-1013"/>
                      <a:pt x="98990" y="4172"/>
                      <a:pt x="116204" y="14995"/>
                    </a:cubicBezTo>
                    <a:cubicBezTo>
                      <a:pt x="124626" y="20569"/>
                      <a:pt x="131995" y="27578"/>
                      <a:pt x="137980" y="35712"/>
                    </a:cubicBezTo>
                    <a:cubicBezTo>
                      <a:pt x="143866" y="43363"/>
                      <a:pt x="150163" y="50837"/>
                      <a:pt x="155637" y="58841"/>
                    </a:cubicBezTo>
                    <a:cubicBezTo>
                      <a:pt x="166772" y="75120"/>
                      <a:pt x="175400" y="92970"/>
                      <a:pt x="181238" y="111810"/>
                    </a:cubicBezTo>
                    <a:cubicBezTo>
                      <a:pt x="187594" y="130231"/>
                      <a:pt x="193009" y="148829"/>
                      <a:pt x="198894" y="167368"/>
                    </a:cubicBezTo>
                    <a:lnTo>
                      <a:pt x="216197" y="222984"/>
                    </a:lnTo>
                    <a:lnTo>
                      <a:pt x="216197" y="223396"/>
                    </a:lnTo>
                    <a:cubicBezTo>
                      <a:pt x="220905" y="253294"/>
                      <a:pt x="226143" y="283310"/>
                      <a:pt x="233147" y="312736"/>
                    </a:cubicBezTo>
                    <a:cubicBezTo>
                      <a:pt x="234030" y="316444"/>
                      <a:pt x="235030" y="319917"/>
                      <a:pt x="235854" y="323919"/>
                    </a:cubicBezTo>
                    <a:cubicBezTo>
                      <a:pt x="236555" y="327809"/>
                      <a:pt x="236984" y="331740"/>
                      <a:pt x="237149" y="335689"/>
                    </a:cubicBezTo>
                    <a:cubicBezTo>
                      <a:pt x="237620" y="343399"/>
                      <a:pt x="237561" y="351050"/>
                      <a:pt x="237149" y="358701"/>
                    </a:cubicBezTo>
                    <a:cubicBezTo>
                      <a:pt x="236619" y="373944"/>
                      <a:pt x="235501" y="389129"/>
                      <a:pt x="234324" y="404313"/>
                    </a:cubicBezTo>
                    <a:cubicBezTo>
                      <a:pt x="232029" y="434623"/>
                      <a:pt x="229145" y="464874"/>
                      <a:pt x="229086" y="495183"/>
                    </a:cubicBezTo>
                    <a:cubicBezTo>
                      <a:pt x="229074" y="502711"/>
                      <a:pt x="229451" y="510232"/>
                      <a:pt x="230204" y="517724"/>
                    </a:cubicBezTo>
                    <a:cubicBezTo>
                      <a:pt x="230810" y="525169"/>
                      <a:pt x="232682" y="532449"/>
                      <a:pt x="235737" y="539265"/>
                    </a:cubicBezTo>
                    <a:cubicBezTo>
                      <a:pt x="242599" y="552707"/>
                      <a:pt x="250886" y="565378"/>
                      <a:pt x="260455" y="577049"/>
                    </a:cubicBezTo>
                    <a:cubicBezTo>
                      <a:pt x="269813" y="588820"/>
                      <a:pt x="279700" y="600590"/>
                      <a:pt x="289470" y="612361"/>
                    </a:cubicBezTo>
                    <a:cubicBezTo>
                      <a:pt x="299552" y="623808"/>
                      <a:pt x="308851" y="635920"/>
                      <a:pt x="317308" y="648615"/>
                    </a:cubicBezTo>
                    <a:cubicBezTo>
                      <a:pt x="321110" y="655295"/>
                      <a:pt x="324153" y="662381"/>
                      <a:pt x="326371" y="669744"/>
                    </a:cubicBezTo>
                    <a:cubicBezTo>
                      <a:pt x="328843" y="676924"/>
                      <a:pt x="331197" y="684163"/>
                      <a:pt x="333434" y="691402"/>
                    </a:cubicBezTo>
                    <a:cubicBezTo>
                      <a:pt x="337948" y="705956"/>
                      <a:pt x="342085" y="720593"/>
                      <a:pt x="345852" y="735307"/>
                    </a:cubicBezTo>
                    <a:cubicBezTo>
                      <a:pt x="354044" y="764634"/>
                      <a:pt x="359483" y="794661"/>
                      <a:pt x="362096" y="825000"/>
                    </a:cubicBezTo>
                    <a:cubicBezTo>
                      <a:pt x="362349" y="832622"/>
                      <a:pt x="362078" y="840249"/>
                      <a:pt x="361272" y="847835"/>
                    </a:cubicBezTo>
                    <a:lnTo>
                      <a:pt x="359271" y="870553"/>
                    </a:lnTo>
                    <a:cubicBezTo>
                      <a:pt x="357741" y="885619"/>
                      <a:pt x="355975" y="900745"/>
                      <a:pt x="353739" y="915811"/>
                    </a:cubicBezTo>
                    <a:cubicBezTo>
                      <a:pt x="355857" y="900745"/>
                      <a:pt x="357505" y="885619"/>
                      <a:pt x="358918" y="870494"/>
                    </a:cubicBezTo>
                    <a:lnTo>
                      <a:pt x="360801" y="847776"/>
                    </a:lnTo>
                    <a:cubicBezTo>
                      <a:pt x="361525" y="840225"/>
                      <a:pt x="361725" y="832633"/>
                      <a:pt x="361389" y="825059"/>
                    </a:cubicBezTo>
                    <a:cubicBezTo>
                      <a:pt x="358570" y="794808"/>
                      <a:pt x="352950" y="764881"/>
                      <a:pt x="344616" y="735660"/>
                    </a:cubicBezTo>
                    <a:cubicBezTo>
                      <a:pt x="340691" y="721023"/>
                      <a:pt x="336435" y="706451"/>
                      <a:pt x="331845" y="691932"/>
                    </a:cubicBezTo>
                    <a:cubicBezTo>
                      <a:pt x="329550" y="684692"/>
                      <a:pt x="327195" y="677453"/>
                      <a:pt x="324665" y="670332"/>
                    </a:cubicBezTo>
                    <a:cubicBezTo>
                      <a:pt x="322399" y="663140"/>
                      <a:pt x="319356" y="656213"/>
                      <a:pt x="315601" y="649674"/>
                    </a:cubicBezTo>
                    <a:cubicBezTo>
                      <a:pt x="307114" y="637133"/>
                      <a:pt x="297792" y="625180"/>
                      <a:pt x="287705" y="613891"/>
                    </a:cubicBezTo>
                    <a:cubicBezTo>
                      <a:pt x="277876" y="602121"/>
                      <a:pt x="267871" y="590821"/>
                      <a:pt x="258278" y="578932"/>
                    </a:cubicBezTo>
                    <a:cubicBezTo>
                      <a:pt x="248461" y="567161"/>
                      <a:pt x="239956" y="554349"/>
                      <a:pt x="232912" y="540736"/>
                    </a:cubicBezTo>
                    <a:cubicBezTo>
                      <a:pt x="229692" y="533674"/>
                      <a:pt x="227697" y="526105"/>
                      <a:pt x="227026" y="518372"/>
                    </a:cubicBezTo>
                    <a:cubicBezTo>
                      <a:pt x="226143" y="510721"/>
                      <a:pt x="225849" y="503070"/>
                      <a:pt x="225732" y="495419"/>
                    </a:cubicBezTo>
                    <a:cubicBezTo>
                      <a:pt x="225732" y="464874"/>
                      <a:pt x="228203" y="434564"/>
                      <a:pt x="230263" y="404254"/>
                    </a:cubicBezTo>
                    <a:cubicBezTo>
                      <a:pt x="231323" y="389070"/>
                      <a:pt x="232323" y="373944"/>
                      <a:pt x="232735" y="358819"/>
                    </a:cubicBezTo>
                    <a:cubicBezTo>
                      <a:pt x="232735" y="351227"/>
                      <a:pt x="232735" y="343694"/>
                      <a:pt x="232735" y="336219"/>
                    </a:cubicBezTo>
                    <a:cubicBezTo>
                      <a:pt x="232523" y="332523"/>
                      <a:pt x="232070" y="328851"/>
                      <a:pt x="231381" y="325213"/>
                    </a:cubicBezTo>
                    <a:cubicBezTo>
                      <a:pt x="230675" y="321741"/>
                      <a:pt x="229557" y="317916"/>
                      <a:pt x="228674" y="314267"/>
                    </a:cubicBezTo>
                    <a:cubicBezTo>
                      <a:pt x="221376" y="284840"/>
                      <a:pt x="215962" y="254648"/>
                      <a:pt x="211018" y="224632"/>
                    </a:cubicBezTo>
                    <a:lnTo>
                      <a:pt x="211018" y="224985"/>
                    </a:lnTo>
                    <a:lnTo>
                      <a:pt x="193362" y="169486"/>
                    </a:lnTo>
                    <a:cubicBezTo>
                      <a:pt x="187477" y="151006"/>
                      <a:pt x="181591" y="132467"/>
                      <a:pt x="175235" y="114281"/>
                    </a:cubicBezTo>
                    <a:cubicBezTo>
                      <a:pt x="169479" y="96031"/>
                      <a:pt x="161010" y="78746"/>
                      <a:pt x="150104" y="63020"/>
                    </a:cubicBezTo>
                    <a:cubicBezTo>
                      <a:pt x="144513" y="55310"/>
                      <a:pt x="138334" y="47894"/>
                      <a:pt x="132448" y="40302"/>
                    </a:cubicBezTo>
                    <a:cubicBezTo>
                      <a:pt x="126881" y="32763"/>
                      <a:pt x="120000" y="26283"/>
                      <a:pt x="112144" y="21175"/>
                    </a:cubicBezTo>
                    <a:cubicBezTo>
                      <a:pt x="96159" y="11323"/>
                      <a:pt x="77502" y="6673"/>
                      <a:pt x="58763" y="7874"/>
                    </a:cubicBezTo>
                    <a:cubicBezTo>
                      <a:pt x="54320" y="8080"/>
                      <a:pt x="49923" y="8892"/>
                      <a:pt x="45698" y="10287"/>
                    </a:cubicBezTo>
                    <a:cubicBezTo>
                      <a:pt x="42049" y="11835"/>
                      <a:pt x="39153" y="14748"/>
                      <a:pt x="37635" y="18409"/>
                    </a:cubicBezTo>
                    <a:cubicBezTo>
                      <a:pt x="34715" y="26995"/>
                      <a:pt x="33845" y="36147"/>
                      <a:pt x="35104" y="45128"/>
                    </a:cubicBezTo>
                    <a:cubicBezTo>
                      <a:pt x="35693" y="49860"/>
                      <a:pt x="36540" y="54557"/>
                      <a:pt x="37635" y="59194"/>
                    </a:cubicBezTo>
                    <a:cubicBezTo>
                      <a:pt x="38188" y="62072"/>
                      <a:pt x="38188" y="65027"/>
                      <a:pt x="37635" y="67905"/>
                    </a:cubicBezTo>
                    <a:cubicBezTo>
                      <a:pt x="36964" y="70700"/>
                      <a:pt x="35834" y="73366"/>
                      <a:pt x="34280" y="75791"/>
                    </a:cubicBezTo>
                    <a:cubicBezTo>
                      <a:pt x="31496" y="79981"/>
                      <a:pt x="28342" y="83925"/>
                      <a:pt x="24863" y="87562"/>
                    </a:cubicBezTo>
                    <a:cubicBezTo>
                      <a:pt x="21721" y="90905"/>
                      <a:pt x="18919" y="94554"/>
                      <a:pt x="16506" y="98450"/>
                    </a:cubicBezTo>
                    <a:cubicBezTo>
                      <a:pt x="11974" y="106336"/>
                      <a:pt x="9432" y="115200"/>
                      <a:pt x="9090" y="124287"/>
                    </a:cubicBezTo>
                    <a:cubicBezTo>
                      <a:pt x="8514" y="133709"/>
                      <a:pt x="8790" y="143161"/>
                      <a:pt x="9915" y="1525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47CBADB6-DB2E-4F8A-BAFA-00AA9D4B7857}"/>
                  </a:ext>
                </a:extLst>
              </p:cNvPr>
              <p:cNvSpPr/>
              <p:nvPr/>
            </p:nvSpPr>
            <p:spPr>
              <a:xfrm>
                <a:off x="7321144" y="2942155"/>
                <a:ext cx="183011" cy="798469"/>
              </a:xfrm>
              <a:custGeom>
                <a:avLst/>
                <a:gdLst>
                  <a:gd name="connsiteX0" fmla="*/ 183012 w 183011"/>
                  <a:gd name="connsiteY0" fmla="*/ 4120 h 798469"/>
                  <a:gd name="connsiteX1" fmla="*/ 170594 w 183011"/>
                  <a:gd name="connsiteY1" fmla="*/ 25307 h 798469"/>
                  <a:gd name="connsiteX2" fmla="*/ 164355 w 183011"/>
                  <a:gd name="connsiteY2" fmla="*/ 50438 h 798469"/>
                  <a:gd name="connsiteX3" fmla="*/ 156292 w 183011"/>
                  <a:gd name="connsiteY3" fmla="*/ 102464 h 798469"/>
                  <a:gd name="connsiteX4" fmla="*/ 145993 w 183011"/>
                  <a:gd name="connsiteY4" fmla="*/ 154374 h 798469"/>
                  <a:gd name="connsiteX5" fmla="*/ 128337 w 183011"/>
                  <a:gd name="connsiteY5" fmla="*/ 204399 h 798469"/>
                  <a:gd name="connsiteX6" fmla="*/ 31287 w 183011"/>
                  <a:gd name="connsiteY6" fmla="*/ 391790 h 798469"/>
                  <a:gd name="connsiteX7" fmla="*/ 17750 w 183011"/>
                  <a:gd name="connsiteY7" fmla="*/ 414507 h 798469"/>
                  <a:gd name="connsiteX8" fmla="*/ 4920 w 183011"/>
                  <a:gd name="connsiteY8" fmla="*/ 437225 h 798469"/>
                  <a:gd name="connsiteX9" fmla="*/ 2507 w 183011"/>
                  <a:gd name="connsiteY9" fmla="*/ 449467 h 798469"/>
                  <a:gd name="connsiteX10" fmla="*/ 2919 w 183011"/>
                  <a:gd name="connsiteY10" fmla="*/ 452527 h 798469"/>
                  <a:gd name="connsiteX11" fmla="*/ 3861 w 183011"/>
                  <a:gd name="connsiteY11" fmla="*/ 455528 h 798469"/>
                  <a:gd name="connsiteX12" fmla="*/ 5509 w 183011"/>
                  <a:gd name="connsiteY12" fmla="*/ 462120 h 798469"/>
                  <a:gd name="connsiteX13" fmla="*/ 8451 w 183011"/>
                  <a:gd name="connsiteY13" fmla="*/ 488428 h 798469"/>
                  <a:gd name="connsiteX14" fmla="*/ 14337 w 183011"/>
                  <a:gd name="connsiteY14" fmla="*/ 593717 h 798469"/>
                  <a:gd name="connsiteX15" fmla="*/ 17809 w 183011"/>
                  <a:gd name="connsiteY15" fmla="*/ 699124 h 798469"/>
                  <a:gd name="connsiteX16" fmla="*/ 18457 w 183011"/>
                  <a:gd name="connsiteY16" fmla="*/ 725432 h 798469"/>
                  <a:gd name="connsiteX17" fmla="*/ 22812 w 183011"/>
                  <a:gd name="connsiteY17" fmla="*/ 751387 h 798469"/>
                  <a:gd name="connsiteX18" fmla="*/ 45412 w 183011"/>
                  <a:gd name="connsiteY18" fmla="*/ 798470 h 798469"/>
                  <a:gd name="connsiteX19" fmla="*/ 22459 w 183011"/>
                  <a:gd name="connsiteY19" fmla="*/ 751387 h 798469"/>
                  <a:gd name="connsiteX20" fmla="*/ 17927 w 183011"/>
                  <a:gd name="connsiteY20" fmla="*/ 725432 h 798469"/>
                  <a:gd name="connsiteX21" fmla="*/ 17044 w 183011"/>
                  <a:gd name="connsiteY21" fmla="*/ 699066 h 798469"/>
                  <a:gd name="connsiteX22" fmla="*/ 12865 w 183011"/>
                  <a:gd name="connsiteY22" fmla="*/ 593717 h 798469"/>
                  <a:gd name="connsiteX23" fmla="*/ 6274 w 183011"/>
                  <a:gd name="connsiteY23" fmla="*/ 488545 h 798469"/>
                  <a:gd name="connsiteX24" fmla="*/ 3155 w 183011"/>
                  <a:gd name="connsiteY24" fmla="*/ 462473 h 798469"/>
                  <a:gd name="connsiteX25" fmla="*/ 1624 w 183011"/>
                  <a:gd name="connsiteY25" fmla="*/ 456588 h 798469"/>
                  <a:gd name="connsiteX26" fmla="*/ 565 w 183011"/>
                  <a:gd name="connsiteY26" fmla="*/ 453292 h 798469"/>
                  <a:gd name="connsiteX27" fmla="*/ 35 w 183011"/>
                  <a:gd name="connsiteY27" fmla="*/ 449820 h 798469"/>
                  <a:gd name="connsiteX28" fmla="*/ 2507 w 183011"/>
                  <a:gd name="connsiteY28" fmla="*/ 436401 h 798469"/>
                  <a:gd name="connsiteX29" fmla="*/ 15396 w 183011"/>
                  <a:gd name="connsiteY29" fmla="*/ 413213 h 798469"/>
                  <a:gd name="connsiteX30" fmla="*/ 28697 w 183011"/>
                  <a:gd name="connsiteY30" fmla="*/ 390554 h 798469"/>
                  <a:gd name="connsiteX31" fmla="*/ 124217 w 183011"/>
                  <a:gd name="connsiteY31" fmla="*/ 202869 h 798469"/>
                  <a:gd name="connsiteX32" fmla="*/ 141226 w 183011"/>
                  <a:gd name="connsiteY32" fmla="*/ 153373 h 798469"/>
                  <a:gd name="connsiteX33" fmla="*/ 151407 w 183011"/>
                  <a:gd name="connsiteY33" fmla="*/ 101758 h 798469"/>
                  <a:gd name="connsiteX34" fmla="*/ 159176 w 183011"/>
                  <a:gd name="connsiteY34" fmla="*/ 49496 h 798469"/>
                  <a:gd name="connsiteX35" fmla="*/ 165473 w 183011"/>
                  <a:gd name="connsiteY35" fmla="*/ 23542 h 798469"/>
                  <a:gd name="connsiteX36" fmla="*/ 179422 w 183011"/>
                  <a:gd name="connsiteY36" fmla="*/ 0 h 798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83011" h="798469">
                    <a:moveTo>
                      <a:pt x="183012" y="4120"/>
                    </a:moveTo>
                    <a:cubicBezTo>
                      <a:pt x="177097" y="9982"/>
                      <a:pt x="172818" y="17285"/>
                      <a:pt x="170594" y="25307"/>
                    </a:cubicBezTo>
                    <a:cubicBezTo>
                      <a:pt x="167916" y="33523"/>
                      <a:pt x="165826" y="41922"/>
                      <a:pt x="164355" y="50438"/>
                    </a:cubicBezTo>
                    <a:cubicBezTo>
                      <a:pt x="161177" y="67623"/>
                      <a:pt x="158999" y="85044"/>
                      <a:pt x="156292" y="102464"/>
                    </a:cubicBezTo>
                    <a:cubicBezTo>
                      <a:pt x="153738" y="119932"/>
                      <a:pt x="150301" y="137253"/>
                      <a:pt x="145993" y="154374"/>
                    </a:cubicBezTo>
                    <a:cubicBezTo>
                      <a:pt x="141349" y="171459"/>
                      <a:pt x="135446" y="188179"/>
                      <a:pt x="128337" y="204399"/>
                    </a:cubicBezTo>
                    <a:cubicBezTo>
                      <a:pt x="100322" y="269138"/>
                      <a:pt x="63597" y="329405"/>
                      <a:pt x="31287" y="391790"/>
                    </a:cubicBezTo>
                    <a:cubicBezTo>
                      <a:pt x="26990" y="399500"/>
                      <a:pt x="22459" y="407033"/>
                      <a:pt x="17750" y="414507"/>
                    </a:cubicBezTo>
                    <a:cubicBezTo>
                      <a:pt x="12913" y="421746"/>
                      <a:pt x="8622" y="429344"/>
                      <a:pt x="4920" y="437225"/>
                    </a:cubicBezTo>
                    <a:cubicBezTo>
                      <a:pt x="3172" y="441062"/>
                      <a:pt x="2342" y="445253"/>
                      <a:pt x="2507" y="449467"/>
                    </a:cubicBezTo>
                    <a:lnTo>
                      <a:pt x="2919" y="452527"/>
                    </a:lnTo>
                    <a:lnTo>
                      <a:pt x="3861" y="455528"/>
                    </a:lnTo>
                    <a:cubicBezTo>
                      <a:pt x="4449" y="457647"/>
                      <a:pt x="5038" y="459942"/>
                      <a:pt x="5509" y="462120"/>
                    </a:cubicBezTo>
                    <a:cubicBezTo>
                      <a:pt x="6862" y="470889"/>
                      <a:pt x="7745" y="479776"/>
                      <a:pt x="8451" y="488428"/>
                    </a:cubicBezTo>
                    <a:cubicBezTo>
                      <a:pt x="11276" y="523740"/>
                      <a:pt x="12807" y="558640"/>
                      <a:pt x="14337" y="593717"/>
                    </a:cubicBezTo>
                    <a:cubicBezTo>
                      <a:pt x="15867" y="628794"/>
                      <a:pt x="16926" y="663989"/>
                      <a:pt x="17809" y="699124"/>
                    </a:cubicBezTo>
                    <a:cubicBezTo>
                      <a:pt x="18103" y="707894"/>
                      <a:pt x="17809" y="716780"/>
                      <a:pt x="18457" y="725432"/>
                    </a:cubicBezTo>
                    <a:cubicBezTo>
                      <a:pt x="19021" y="734207"/>
                      <a:pt x="20481" y="742906"/>
                      <a:pt x="22812" y="751387"/>
                    </a:cubicBezTo>
                    <a:cubicBezTo>
                      <a:pt x="27803" y="768178"/>
                      <a:pt x="35430" y="784074"/>
                      <a:pt x="45412" y="798470"/>
                    </a:cubicBezTo>
                    <a:cubicBezTo>
                      <a:pt x="35318" y="784092"/>
                      <a:pt x="27567" y="768195"/>
                      <a:pt x="22459" y="751387"/>
                    </a:cubicBezTo>
                    <a:cubicBezTo>
                      <a:pt x="20040" y="742917"/>
                      <a:pt x="18515" y="734219"/>
                      <a:pt x="17927" y="725432"/>
                    </a:cubicBezTo>
                    <a:cubicBezTo>
                      <a:pt x="17456" y="716663"/>
                      <a:pt x="17397" y="707776"/>
                      <a:pt x="17044" y="699066"/>
                    </a:cubicBezTo>
                    <a:cubicBezTo>
                      <a:pt x="15943" y="663753"/>
                      <a:pt x="14554" y="628635"/>
                      <a:pt x="12865" y="593717"/>
                    </a:cubicBezTo>
                    <a:cubicBezTo>
                      <a:pt x="11100" y="558405"/>
                      <a:pt x="9334" y="523505"/>
                      <a:pt x="6274" y="488545"/>
                    </a:cubicBezTo>
                    <a:cubicBezTo>
                      <a:pt x="5450" y="479835"/>
                      <a:pt x="4567" y="470889"/>
                      <a:pt x="3155" y="462473"/>
                    </a:cubicBezTo>
                    <a:cubicBezTo>
                      <a:pt x="2684" y="460413"/>
                      <a:pt x="2154" y="458412"/>
                      <a:pt x="1624" y="456588"/>
                    </a:cubicBezTo>
                    <a:lnTo>
                      <a:pt x="565" y="453292"/>
                    </a:lnTo>
                    <a:lnTo>
                      <a:pt x="35" y="449820"/>
                    </a:lnTo>
                    <a:cubicBezTo>
                      <a:pt x="-188" y="445217"/>
                      <a:pt x="653" y="440621"/>
                      <a:pt x="2507" y="436401"/>
                    </a:cubicBezTo>
                    <a:cubicBezTo>
                      <a:pt x="6215" y="428362"/>
                      <a:pt x="10529" y="420610"/>
                      <a:pt x="15396" y="413213"/>
                    </a:cubicBezTo>
                    <a:cubicBezTo>
                      <a:pt x="20046" y="405738"/>
                      <a:pt x="24518" y="398205"/>
                      <a:pt x="28697" y="390554"/>
                    </a:cubicBezTo>
                    <a:cubicBezTo>
                      <a:pt x="60655" y="327992"/>
                      <a:pt x="96909" y="267432"/>
                      <a:pt x="124217" y="202869"/>
                    </a:cubicBezTo>
                    <a:cubicBezTo>
                      <a:pt x="131156" y="186831"/>
                      <a:pt x="136841" y="170288"/>
                      <a:pt x="141226" y="153373"/>
                    </a:cubicBezTo>
                    <a:cubicBezTo>
                      <a:pt x="145481" y="136353"/>
                      <a:pt x="148882" y="119126"/>
                      <a:pt x="151407" y="101758"/>
                    </a:cubicBezTo>
                    <a:cubicBezTo>
                      <a:pt x="153997" y="84102"/>
                      <a:pt x="156057" y="66917"/>
                      <a:pt x="159176" y="49496"/>
                    </a:cubicBezTo>
                    <a:cubicBezTo>
                      <a:pt x="160641" y="40703"/>
                      <a:pt x="162742" y="32028"/>
                      <a:pt x="165473" y="23542"/>
                    </a:cubicBezTo>
                    <a:cubicBezTo>
                      <a:pt x="167980" y="14608"/>
                      <a:pt x="172789" y="6492"/>
                      <a:pt x="1794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7EB2063E-D9AC-4B8B-8C06-54A5B6E627FA}"/>
                  </a:ext>
                </a:extLst>
              </p:cNvPr>
              <p:cNvSpPr/>
              <p:nvPr/>
            </p:nvSpPr>
            <p:spPr>
              <a:xfrm>
                <a:off x="7282454" y="3551762"/>
                <a:ext cx="33252" cy="305627"/>
              </a:xfrm>
              <a:custGeom>
                <a:avLst/>
                <a:gdLst>
                  <a:gd name="connsiteX0" fmla="*/ 1766 w 33252"/>
                  <a:gd name="connsiteY0" fmla="*/ 59 h 305627"/>
                  <a:gd name="connsiteX1" fmla="*/ 8593 w 33252"/>
                  <a:gd name="connsiteY1" fmla="*/ 37725 h 305627"/>
                  <a:gd name="connsiteX2" fmla="*/ 20775 w 33252"/>
                  <a:gd name="connsiteY2" fmla="*/ 74509 h 305627"/>
                  <a:gd name="connsiteX3" fmla="*/ 29839 w 33252"/>
                  <a:gd name="connsiteY3" fmla="*/ 112175 h 305627"/>
                  <a:gd name="connsiteX4" fmla="*/ 33252 w 33252"/>
                  <a:gd name="connsiteY4" fmla="*/ 150784 h 305627"/>
                  <a:gd name="connsiteX5" fmla="*/ 31487 w 33252"/>
                  <a:gd name="connsiteY5" fmla="*/ 228235 h 305627"/>
                  <a:gd name="connsiteX6" fmla="*/ 28897 w 33252"/>
                  <a:gd name="connsiteY6" fmla="*/ 305628 h 305627"/>
                  <a:gd name="connsiteX7" fmla="*/ 31134 w 33252"/>
                  <a:gd name="connsiteY7" fmla="*/ 228235 h 305627"/>
                  <a:gd name="connsiteX8" fmla="*/ 32487 w 33252"/>
                  <a:gd name="connsiteY8" fmla="*/ 150842 h 305627"/>
                  <a:gd name="connsiteX9" fmla="*/ 28897 w 33252"/>
                  <a:gd name="connsiteY9" fmla="*/ 112352 h 305627"/>
                  <a:gd name="connsiteX10" fmla="*/ 19422 w 33252"/>
                  <a:gd name="connsiteY10" fmla="*/ 74803 h 305627"/>
                  <a:gd name="connsiteX11" fmla="*/ 7121 w 33252"/>
                  <a:gd name="connsiteY11" fmla="*/ 38137 h 305627"/>
                  <a:gd name="connsiteX12" fmla="*/ 0 w 33252"/>
                  <a:gd name="connsiteY12" fmla="*/ 0 h 30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52" h="305627">
                    <a:moveTo>
                      <a:pt x="1766" y="59"/>
                    </a:moveTo>
                    <a:cubicBezTo>
                      <a:pt x="1807" y="12918"/>
                      <a:pt x="4120" y="25672"/>
                      <a:pt x="8593" y="37725"/>
                    </a:cubicBezTo>
                    <a:cubicBezTo>
                      <a:pt x="12595" y="49967"/>
                      <a:pt x="17068" y="62091"/>
                      <a:pt x="20775" y="74509"/>
                    </a:cubicBezTo>
                    <a:cubicBezTo>
                      <a:pt x="24619" y="86851"/>
                      <a:pt x="27650" y="99434"/>
                      <a:pt x="29839" y="112175"/>
                    </a:cubicBezTo>
                    <a:cubicBezTo>
                      <a:pt x="31858" y="124953"/>
                      <a:pt x="32999" y="137853"/>
                      <a:pt x="33252" y="150784"/>
                    </a:cubicBezTo>
                    <a:cubicBezTo>
                      <a:pt x="33252" y="176620"/>
                      <a:pt x="32840" y="202457"/>
                      <a:pt x="31487" y="228235"/>
                    </a:cubicBezTo>
                    <a:cubicBezTo>
                      <a:pt x="30133" y="254013"/>
                      <a:pt x="27956" y="279850"/>
                      <a:pt x="28897" y="305628"/>
                    </a:cubicBezTo>
                    <a:cubicBezTo>
                      <a:pt x="27838" y="279850"/>
                      <a:pt x="30074" y="254013"/>
                      <a:pt x="31134" y="228235"/>
                    </a:cubicBezTo>
                    <a:cubicBezTo>
                      <a:pt x="32193" y="202457"/>
                      <a:pt x="32899" y="176620"/>
                      <a:pt x="32487" y="150842"/>
                    </a:cubicBezTo>
                    <a:cubicBezTo>
                      <a:pt x="32234" y="137942"/>
                      <a:pt x="31040" y="125076"/>
                      <a:pt x="28897" y="112352"/>
                    </a:cubicBezTo>
                    <a:cubicBezTo>
                      <a:pt x="26567" y="99640"/>
                      <a:pt x="23406" y="87098"/>
                      <a:pt x="19422" y="74803"/>
                    </a:cubicBezTo>
                    <a:cubicBezTo>
                      <a:pt x="15655" y="62503"/>
                      <a:pt x="11182" y="50379"/>
                      <a:pt x="7121" y="38137"/>
                    </a:cubicBezTo>
                    <a:cubicBezTo>
                      <a:pt x="2525" y="25943"/>
                      <a:pt x="112" y="1303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B5727ED-E9B2-4988-BE65-270C5E96122F}"/>
                  </a:ext>
                </a:extLst>
              </p:cNvPr>
              <p:cNvSpPr/>
              <p:nvPr/>
            </p:nvSpPr>
            <p:spPr>
              <a:xfrm>
                <a:off x="7580548" y="2589974"/>
                <a:ext cx="68830" cy="318064"/>
              </a:xfrm>
              <a:custGeom>
                <a:avLst/>
                <a:gdLst>
                  <a:gd name="connsiteX0" fmla="*/ 31546 w 68830"/>
                  <a:gd name="connsiteY0" fmla="*/ 312690 h 318064"/>
                  <a:gd name="connsiteX1" fmla="*/ 40727 w 68830"/>
                  <a:gd name="connsiteY1" fmla="*/ 310395 h 318064"/>
                  <a:gd name="connsiteX2" fmla="*/ 49731 w 68830"/>
                  <a:gd name="connsiteY2" fmla="*/ 304510 h 318064"/>
                  <a:gd name="connsiteX3" fmla="*/ 61855 w 68830"/>
                  <a:gd name="connsiteY3" fmla="*/ 287442 h 318064"/>
                  <a:gd name="connsiteX4" fmla="*/ 63091 w 68830"/>
                  <a:gd name="connsiteY4" fmla="*/ 266255 h 318064"/>
                  <a:gd name="connsiteX5" fmla="*/ 60149 w 68830"/>
                  <a:gd name="connsiteY5" fmla="*/ 255720 h 318064"/>
                  <a:gd name="connsiteX6" fmla="*/ 58148 w 68830"/>
                  <a:gd name="connsiteY6" fmla="*/ 250599 h 318064"/>
                  <a:gd name="connsiteX7" fmla="*/ 55617 w 68830"/>
                  <a:gd name="connsiteY7" fmla="*/ 245656 h 318064"/>
                  <a:gd name="connsiteX8" fmla="*/ 32075 w 68830"/>
                  <a:gd name="connsiteY8" fmla="*/ 207048 h 318064"/>
                  <a:gd name="connsiteX9" fmla="*/ 8534 w 68830"/>
                  <a:gd name="connsiteY9" fmla="*/ 168145 h 318064"/>
                  <a:gd name="connsiteX10" fmla="*/ 1236 w 68830"/>
                  <a:gd name="connsiteY10" fmla="*/ 146369 h 318064"/>
                  <a:gd name="connsiteX11" fmla="*/ 1236 w 68830"/>
                  <a:gd name="connsiteY11" fmla="*/ 123358 h 318064"/>
                  <a:gd name="connsiteX12" fmla="*/ 22070 w 68830"/>
                  <a:gd name="connsiteY12" fmla="*/ 82866 h 318064"/>
                  <a:gd name="connsiteX13" fmla="*/ 44788 w 68830"/>
                  <a:gd name="connsiteY13" fmla="*/ 43670 h 318064"/>
                  <a:gd name="connsiteX14" fmla="*/ 51674 w 68830"/>
                  <a:gd name="connsiteY14" fmla="*/ 22188 h 318064"/>
                  <a:gd name="connsiteX15" fmla="*/ 55970 w 68830"/>
                  <a:gd name="connsiteY15" fmla="*/ 0 h 318064"/>
                  <a:gd name="connsiteX16" fmla="*/ 52027 w 68830"/>
                  <a:gd name="connsiteY16" fmla="*/ 22247 h 318064"/>
                  <a:gd name="connsiteX17" fmla="*/ 45023 w 68830"/>
                  <a:gd name="connsiteY17" fmla="*/ 43905 h 318064"/>
                  <a:gd name="connsiteX18" fmla="*/ 22894 w 68830"/>
                  <a:gd name="connsiteY18" fmla="*/ 83631 h 318064"/>
                  <a:gd name="connsiteX19" fmla="*/ 3002 w 68830"/>
                  <a:gd name="connsiteY19" fmla="*/ 123711 h 318064"/>
                  <a:gd name="connsiteX20" fmla="*/ 3590 w 68830"/>
                  <a:gd name="connsiteY20" fmla="*/ 145781 h 318064"/>
                  <a:gd name="connsiteX21" fmla="*/ 11006 w 68830"/>
                  <a:gd name="connsiteY21" fmla="*/ 166792 h 318064"/>
                  <a:gd name="connsiteX22" fmla="*/ 35195 w 68830"/>
                  <a:gd name="connsiteY22" fmla="*/ 204929 h 318064"/>
                  <a:gd name="connsiteX23" fmla="*/ 59560 w 68830"/>
                  <a:gd name="connsiteY23" fmla="*/ 243537 h 318064"/>
                  <a:gd name="connsiteX24" fmla="*/ 62267 w 68830"/>
                  <a:gd name="connsiteY24" fmla="*/ 248657 h 318064"/>
                  <a:gd name="connsiteX25" fmla="*/ 64504 w 68830"/>
                  <a:gd name="connsiteY25" fmla="*/ 254072 h 318064"/>
                  <a:gd name="connsiteX26" fmla="*/ 67858 w 68830"/>
                  <a:gd name="connsiteY26" fmla="*/ 265313 h 318064"/>
                  <a:gd name="connsiteX27" fmla="*/ 66799 w 68830"/>
                  <a:gd name="connsiteY27" fmla="*/ 288854 h 318064"/>
                  <a:gd name="connsiteX28" fmla="*/ 53322 w 68830"/>
                  <a:gd name="connsiteY28" fmla="*/ 308512 h 318064"/>
                  <a:gd name="connsiteX29" fmla="*/ 43199 w 68830"/>
                  <a:gd name="connsiteY29" fmla="*/ 315044 h 318064"/>
                  <a:gd name="connsiteX30" fmla="*/ 30604 w 68830"/>
                  <a:gd name="connsiteY30" fmla="*/ 318046 h 31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8830" h="318064">
                    <a:moveTo>
                      <a:pt x="31546" y="312690"/>
                    </a:moveTo>
                    <a:cubicBezTo>
                      <a:pt x="34741" y="312655"/>
                      <a:pt x="37890" y="311866"/>
                      <a:pt x="40727" y="310395"/>
                    </a:cubicBezTo>
                    <a:cubicBezTo>
                      <a:pt x="43958" y="308812"/>
                      <a:pt x="46983" y="306834"/>
                      <a:pt x="49731" y="304510"/>
                    </a:cubicBezTo>
                    <a:cubicBezTo>
                      <a:pt x="55264" y="300043"/>
                      <a:pt x="59460" y="294140"/>
                      <a:pt x="61855" y="287442"/>
                    </a:cubicBezTo>
                    <a:cubicBezTo>
                      <a:pt x="64033" y="280591"/>
                      <a:pt x="64457" y="273311"/>
                      <a:pt x="63091" y="266255"/>
                    </a:cubicBezTo>
                    <a:cubicBezTo>
                      <a:pt x="62462" y="262653"/>
                      <a:pt x="61479" y="259127"/>
                      <a:pt x="60149" y="255720"/>
                    </a:cubicBezTo>
                    <a:cubicBezTo>
                      <a:pt x="59442" y="254013"/>
                      <a:pt x="58913" y="252247"/>
                      <a:pt x="58148" y="250599"/>
                    </a:cubicBezTo>
                    <a:lnTo>
                      <a:pt x="55617" y="245656"/>
                    </a:lnTo>
                    <a:cubicBezTo>
                      <a:pt x="48496" y="232531"/>
                      <a:pt x="40256" y="219701"/>
                      <a:pt x="32075" y="207048"/>
                    </a:cubicBezTo>
                    <a:cubicBezTo>
                      <a:pt x="23441" y="194574"/>
                      <a:pt x="15579" y="181582"/>
                      <a:pt x="8534" y="168145"/>
                    </a:cubicBezTo>
                    <a:cubicBezTo>
                      <a:pt x="5209" y="161216"/>
                      <a:pt x="2760" y="153902"/>
                      <a:pt x="1236" y="146369"/>
                    </a:cubicBezTo>
                    <a:cubicBezTo>
                      <a:pt x="-412" y="138787"/>
                      <a:pt x="-412" y="130940"/>
                      <a:pt x="1236" y="123358"/>
                    </a:cubicBezTo>
                    <a:cubicBezTo>
                      <a:pt x="4591" y="108056"/>
                      <a:pt x="13890" y="95461"/>
                      <a:pt x="22070" y="82866"/>
                    </a:cubicBezTo>
                    <a:cubicBezTo>
                      <a:pt x="30769" y="70486"/>
                      <a:pt x="38367" y="57371"/>
                      <a:pt x="44788" y="43670"/>
                    </a:cubicBezTo>
                    <a:cubicBezTo>
                      <a:pt x="47925" y="36807"/>
                      <a:pt x="50238" y="29596"/>
                      <a:pt x="51674" y="22188"/>
                    </a:cubicBezTo>
                    <a:cubicBezTo>
                      <a:pt x="53145" y="14831"/>
                      <a:pt x="52498" y="6886"/>
                      <a:pt x="55970" y="0"/>
                    </a:cubicBezTo>
                    <a:cubicBezTo>
                      <a:pt x="52556" y="6945"/>
                      <a:pt x="53439" y="14772"/>
                      <a:pt x="52027" y="22247"/>
                    </a:cubicBezTo>
                    <a:cubicBezTo>
                      <a:pt x="50555" y="29718"/>
                      <a:pt x="48207" y="36987"/>
                      <a:pt x="45023" y="43905"/>
                    </a:cubicBezTo>
                    <a:cubicBezTo>
                      <a:pt x="38802" y="57757"/>
                      <a:pt x="31398" y="71048"/>
                      <a:pt x="22894" y="83631"/>
                    </a:cubicBezTo>
                    <a:cubicBezTo>
                      <a:pt x="14890" y="96344"/>
                      <a:pt x="5944" y="109056"/>
                      <a:pt x="3002" y="123711"/>
                    </a:cubicBezTo>
                    <a:cubicBezTo>
                      <a:pt x="1607" y="131024"/>
                      <a:pt x="1807" y="138552"/>
                      <a:pt x="3590" y="145781"/>
                    </a:cubicBezTo>
                    <a:cubicBezTo>
                      <a:pt x="5167" y="153069"/>
                      <a:pt x="7657" y="160129"/>
                      <a:pt x="11006" y="166792"/>
                    </a:cubicBezTo>
                    <a:cubicBezTo>
                      <a:pt x="18304" y="179975"/>
                      <a:pt x="26378" y="192710"/>
                      <a:pt x="35195" y="204929"/>
                    </a:cubicBezTo>
                    <a:cubicBezTo>
                      <a:pt x="43670" y="217582"/>
                      <a:pt x="52027" y="230118"/>
                      <a:pt x="59560" y="243537"/>
                    </a:cubicBezTo>
                    <a:lnTo>
                      <a:pt x="62267" y="248657"/>
                    </a:lnTo>
                    <a:cubicBezTo>
                      <a:pt x="63150" y="250364"/>
                      <a:pt x="63739" y="252247"/>
                      <a:pt x="64504" y="254072"/>
                    </a:cubicBezTo>
                    <a:cubicBezTo>
                      <a:pt x="65981" y="257703"/>
                      <a:pt x="67105" y="261464"/>
                      <a:pt x="67858" y="265313"/>
                    </a:cubicBezTo>
                    <a:cubicBezTo>
                      <a:pt x="69447" y="273129"/>
                      <a:pt x="69083" y="281215"/>
                      <a:pt x="66799" y="288854"/>
                    </a:cubicBezTo>
                    <a:cubicBezTo>
                      <a:pt x="64186" y="296517"/>
                      <a:pt x="59525" y="303315"/>
                      <a:pt x="53322" y="308512"/>
                    </a:cubicBezTo>
                    <a:cubicBezTo>
                      <a:pt x="50243" y="311113"/>
                      <a:pt x="46842" y="313308"/>
                      <a:pt x="43199" y="315044"/>
                    </a:cubicBezTo>
                    <a:cubicBezTo>
                      <a:pt x="39356" y="317175"/>
                      <a:pt x="35000" y="318217"/>
                      <a:pt x="30604" y="3180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E7BC35D9-0711-4B69-95FC-3DF78415746E}"/>
                  </a:ext>
                </a:extLst>
              </p:cNvPr>
              <p:cNvSpPr/>
              <p:nvPr/>
            </p:nvSpPr>
            <p:spPr>
              <a:xfrm>
                <a:off x="7554731" y="2589267"/>
                <a:ext cx="27532" cy="130773"/>
              </a:xfrm>
              <a:custGeom>
                <a:avLst/>
                <a:gdLst>
                  <a:gd name="connsiteX0" fmla="*/ 2217 w 27532"/>
                  <a:gd name="connsiteY0" fmla="*/ 0 h 130773"/>
                  <a:gd name="connsiteX1" fmla="*/ 216 w 27532"/>
                  <a:gd name="connsiteY1" fmla="*/ 33841 h 130773"/>
                  <a:gd name="connsiteX2" fmla="*/ 2806 w 27532"/>
                  <a:gd name="connsiteY2" fmla="*/ 50555 h 130773"/>
                  <a:gd name="connsiteX3" fmla="*/ 8691 w 27532"/>
                  <a:gd name="connsiteY3" fmla="*/ 66564 h 130773"/>
                  <a:gd name="connsiteX4" fmla="*/ 12340 w 27532"/>
                  <a:gd name="connsiteY4" fmla="*/ 83219 h 130773"/>
                  <a:gd name="connsiteX5" fmla="*/ 13811 w 27532"/>
                  <a:gd name="connsiteY5" fmla="*/ 99934 h 130773"/>
                  <a:gd name="connsiteX6" fmla="*/ 22110 w 27532"/>
                  <a:gd name="connsiteY6" fmla="*/ 114529 h 130773"/>
                  <a:gd name="connsiteX7" fmla="*/ 27524 w 27532"/>
                  <a:gd name="connsiteY7" fmla="*/ 130773 h 130773"/>
                  <a:gd name="connsiteX8" fmla="*/ 26112 w 27532"/>
                  <a:gd name="connsiteY8" fmla="*/ 130773 h 130773"/>
                  <a:gd name="connsiteX9" fmla="*/ 21050 w 27532"/>
                  <a:gd name="connsiteY9" fmla="*/ 115412 h 130773"/>
                  <a:gd name="connsiteX10" fmla="*/ 12752 w 27532"/>
                  <a:gd name="connsiteY10" fmla="*/ 100463 h 130773"/>
                  <a:gd name="connsiteX11" fmla="*/ 11398 w 27532"/>
                  <a:gd name="connsiteY11" fmla="*/ 83455 h 130773"/>
                  <a:gd name="connsiteX12" fmla="*/ 7985 w 27532"/>
                  <a:gd name="connsiteY12" fmla="*/ 67034 h 130773"/>
                  <a:gd name="connsiteX13" fmla="*/ 2511 w 27532"/>
                  <a:gd name="connsiteY13" fmla="*/ 50909 h 130773"/>
                  <a:gd name="connsiteX14" fmla="*/ 40 w 27532"/>
                  <a:gd name="connsiteY14" fmla="*/ 34076 h 130773"/>
                  <a:gd name="connsiteX15" fmla="*/ 2217 w 27532"/>
                  <a:gd name="connsiteY15" fmla="*/ 0 h 13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532" h="130773">
                    <a:moveTo>
                      <a:pt x="2217" y="0"/>
                    </a:moveTo>
                    <a:cubicBezTo>
                      <a:pt x="610" y="11205"/>
                      <a:pt x="-60" y="22525"/>
                      <a:pt x="216" y="33841"/>
                    </a:cubicBezTo>
                    <a:cubicBezTo>
                      <a:pt x="487" y="39489"/>
                      <a:pt x="1352" y="45091"/>
                      <a:pt x="2806" y="50555"/>
                    </a:cubicBezTo>
                    <a:cubicBezTo>
                      <a:pt x="4277" y="56029"/>
                      <a:pt x="6514" y="61208"/>
                      <a:pt x="8691" y="66564"/>
                    </a:cubicBezTo>
                    <a:cubicBezTo>
                      <a:pt x="10751" y="71896"/>
                      <a:pt x="11981" y="77513"/>
                      <a:pt x="12340" y="83219"/>
                    </a:cubicBezTo>
                    <a:cubicBezTo>
                      <a:pt x="12046" y="88832"/>
                      <a:pt x="12546" y="94458"/>
                      <a:pt x="13811" y="99934"/>
                    </a:cubicBezTo>
                    <a:cubicBezTo>
                      <a:pt x="15965" y="105123"/>
                      <a:pt x="18749" y="110026"/>
                      <a:pt x="22110" y="114529"/>
                    </a:cubicBezTo>
                    <a:cubicBezTo>
                      <a:pt x="25759" y="119146"/>
                      <a:pt x="27671" y="124892"/>
                      <a:pt x="27524" y="130773"/>
                    </a:cubicBezTo>
                    <a:lnTo>
                      <a:pt x="26112" y="130773"/>
                    </a:lnTo>
                    <a:cubicBezTo>
                      <a:pt x="26200" y="125230"/>
                      <a:pt x="24417" y="119818"/>
                      <a:pt x="21050" y="115412"/>
                    </a:cubicBezTo>
                    <a:cubicBezTo>
                      <a:pt x="17649" y="110810"/>
                      <a:pt x="14859" y="105784"/>
                      <a:pt x="12752" y="100463"/>
                    </a:cubicBezTo>
                    <a:cubicBezTo>
                      <a:pt x="11487" y="94889"/>
                      <a:pt x="11028" y="89160"/>
                      <a:pt x="11398" y="83455"/>
                    </a:cubicBezTo>
                    <a:cubicBezTo>
                      <a:pt x="11151" y="77834"/>
                      <a:pt x="9998" y="72290"/>
                      <a:pt x="7985" y="67034"/>
                    </a:cubicBezTo>
                    <a:cubicBezTo>
                      <a:pt x="6160" y="61679"/>
                      <a:pt x="3924" y="56382"/>
                      <a:pt x="2511" y="50909"/>
                    </a:cubicBezTo>
                    <a:cubicBezTo>
                      <a:pt x="1075" y="45405"/>
                      <a:pt x="246" y="39760"/>
                      <a:pt x="40" y="34076"/>
                    </a:cubicBezTo>
                    <a:cubicBezTo>
                      <a:pt x="-184" y="22677"/>
                      <a:pt x="540" y="11278"/>
                      <a:pt x="22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B711220E-510E-4E2A-B589-360332E5AF95}"/>
                  </a:ext>
                </a:extLst>
              </p:cNvPr>
              <p:cNvSpPr/>
              <p:nvPr/>
            </p:nvSpPr>
            <p:spPr>
              <a:xfrm>
                <a:off x="7612682" y="2632819"/>
                <a:ext cx="31133" cy="24188"/>
              </a:xfrm>
              <a:custGeom>
                <a:avLst/>
                <a:gdLst>
                  <a:gd name="connsiteX0" fmla="*/ 31134 w 31133"/>
                  <a:gd name="connsiteY0" fmla="*/ 0 h 24188"/>
                  <a:gd name="connsiteX1" fmla="*/ 24660 w 31133"/>
                  <a:gd name="connsiteY1" fmla="*/ 7828 h 24188"/>
                  <a:gd name="connsiteX2" fmla="*/ 16067 w 31133"/>
                  <a:gd name="connsiteY2" fmla="*/ 13007 h 24188"/>
                  <a:gd name="connsiteX3" fmla="*/ 530 w 31133"/>
                  <a:gd name="connsiteY3" fmla="*/ 24189 h 24188"/>
                  <a:gd name="connsiteX4" fmla="*/ 0 w 31133"/>
                  <a:gd name="connsiteY4" fmla="*/ 24189 h 24188"/>
                  <a:gd name="connsiteX5" fmla="*/ 7004 w 31133"/>
                  <a:gd name="connsiteY5" fmla="*/ 16361 h 24188"/>
                  <a:gd name="connsiteX6" fmla="*/ 16361 w 31133"/>
                  <a:gd name="connsiteY6" fmla="*/ 12712 h 24188"/>
                  <a:gd name="connsiteX7" fmla="*/ 24895 w 31133"/>
                  <a:gd name="connsiteY7" fmla="*/ 7710 h 24188"/>
                  <a:gd name="connsiteX8" fmla="*/ 31134 w 31133"/>
                  <a:gd name="connsiteY8" fmla="*/ 0 h 24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33" h="24188">
                    <a:moveTo>
                      <a:pt x="31134" y="0"/>
                    </a:moveTo>
                    <a:cubicBezTo>
                      <a:pt x="29215" y="2797"/>
                      <a:pt x="27049" y="5417"/>
                      <a:pt x="24660" y="7828"/>
                    </a:cubicBezTo>
                    <a:cubicBezTo>
                      <a:pt x="22311" y="10292"/>
                      <a:pt x="19345" y="12081"/>
                      <a:pt x="16067" y="13007"/>
                    </a:cubicBezTo>
                    <a:cubicBezTo>
                      <a:pt x="9369" y="13965"/>
                      <a:pt x="3567" y="18142"/>
                      <a:pt x="530" y="24189"/>
                    </a:cubicBezTo>
                    <a:lnTo>
                      <a:pt x="0" y="24189"/>
                    </a:lnTo>
                    <a:cubicBezTo>
                      <a:pt x="1677" y="21061"/>
                      <a:pt x="4079" y="18378"/>
                      <a:pt x="7004" y="16361"/>
                    </a:cubicBezTo>
                    <a:cubicBezTo>
                      <a:pt x="9811" y="14459"/>
                      <a:pt x="13007" y="13211"/>
                      <a:pt x="16361" y="12712"/>
                    </a:cubicBezTo>
                    <a:cubicBezTo>
                      <a:pt x="19592" y="11822"/>
                      <a:pt x="22541" y="10097"/>
                      <a:pt x="24895" y="7710"/>
                    </a:cubicBezTo>
                    <a:cubicBezTo>
                      <a:pt x="27208" y="5339"/>
                      <a:pt x="29297" y="2758"/>
                      <a:pt x="3113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BB08CE57-B90D-4698-8025-0B802FBEEC3E}"/>
                  </a:ext>
                </a:extLst>
              </p:cNvPr>
              <p:cNvSpPr/>
              <p:nvPr/>
            </p:nvSpPr>
            <p:spPr>
              <a:xfrm>
                <a:off x="7695784" y="2661971"/>
                <a:ext cx="93342" cy="43532"/>
              </a:xfrm>
              <a:custGeom>
                <a:avLst/>
                <a:gdLst>
                  <a:gd name="connsiteX0" fmla="*/ 93342 w 93342"/>
                  <a:gd name="connsiteY0" fmla="*/ 864 h 43532"/>
                  <a:gd name="connsiteX1" fmla="*/ 67505 w 93342"/>
                  <a:gd name="connsiteY1" fmla="*/ 5219 h 43532"/>
                  <a:gd name="connsiteX2" fmla="*/ 44258 w 93342"/>
                  <a:gd name="connsiteY2" fmla="*/ 18873 h 43532"/>
                  <a:gd name="connsiteX3" fmla="*/ 17951 w 93342"/>
                  <a:gd name="connsiteY3" fmla="*/ 24052 h 43532"/>
                  <a:gd name="connsiteX4" fmla="*/ 1413 w 93342"/>
                  <a:gd name="connsiteY4" fmla="*/ 43533 h 43532"/>
                  <a:gd name="connsiteX5" fmla="*/ 0 w 93342"/>
                  <a:gd name="connsiteY5" fmla="*/ 43121 h 43532"/>
                  <a:gd name="connsiteX6" fmla="*/ 17656 w 93342"/>
                  <a:gd name="connsiteY6" fmla="*/ 23052 h 43532"/>
                  <a:gd name="connsiteX7" fmla="*/ 44140 w 93342"/>
                  <a:gd name="connsiteY7" fmla="*/ 18167 h 43532"/>
                  <a:gd name="connsiteX8" fmla="*/ 67388 w 93342"/>
                  <a:gd name="connsiteY8" fmla="*/ 4925 h 43532"/>
                  <a:gd name="connsiteX9" fmla="*/ 93342 w 93342"/>
                  <a:gd name="connsiteY9" fmla="*/ 864 h 4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42" h="43532">
                    <a:moveTo>
                      <a:pt x="93342" y="864"/>
                    </a:moveTo>
                    <a:cubicBezTo>
                      <a:pt x="84491" y="-1051"/>
                      <a:pt x="75239" y="508"/>
                      <a:pt x="67505" y="5219"/>
                    </a:cubicBezTo>
                    <a:cubicBezTo>
                      <a:pt x="59737" y="9692"/>
                      <a:pt x="53027" y="16107"/>
                      <a:pt x="44258" y="18873"/>
                    </a:cubicBezTo>
                    <a:cubicBezTo>
                      <a:pt x="35489" y="21639"/>
                      <a:pt x="26072" y="20286"/>
                      <a:pt x="17951" y="24052"/>
                    </a:cubicBezTo>
                    <a:cubicBezTo>
                      <a:pt x="9829" y="27778"/>
                      <a:pt x="3773" y="34912"/>
                      <a:pt x="1413" y="43533"/>
                    </a:cubicBezTo>
                    <a:lnTo>
                      <a:pt x="0" y="43121"/>
                    </a:lnTo>
                    <a:cubicBezTo>
                      <a:pt x="2596" y="34133"/>
                      <a:pt x="9075" y="26774"/>
                      <a:pt x="17656" y="23052"/>
                    </a:cubicBezTo>
                    <a:cubicBezTo>
                      <a:pt x="26190" y="19226"/>
                      <a:pt x="35312" y="20757"/>
                      <a:pt x="44140" y="18167"/>
                    </a:cubicBezTo>
                    <a:cubicBezTo>
                      <a:pt x="52968" y="15577"/>
                      <a:pt x="59560" y="9280"/>
                      <a:pt x="67388" y="4925"/>
                    </a:cubicBezTo>
                    <a:cubicBezTo>
                      <a:pt x="75215" y="335"/>
                      <a:pt x="84491" y="-1116"/>
                      <a:pt x="93342" y="864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7364AC20-8A01-46FD-A932-440C6876111F}"/>
                  </a:ext>
                </a:extLst>
              </p:cNvPr>
              <p:cNvSpPr/>
              <p:nvPr/>
            </p:nvSpPr>
            <p:spPr>
              <a:xfrm>
                <a:off x="7745221" y="2613515"/>
                <a:ext cx="39726" cy="30191"/>
              </a:xfrm>
              <a:custGeom>
                <a:avLst/>
                <a:gdLst>
                  <a:gd name="connsiteX0" fmla="*/ 39726 w 39726"/>
                  <a:gd name="connsiteY0" fmla="*/ 0 h 30191"/>
                  <a:gd name="connsiteX1" fmla="*/ 31134 w 39726"/>
                  <a:gd name="connsiteY1" fmla="*/ 8946 h 30191"/>
                  <a:gd name="connsiteX2" fmla="*/ 21599 w 39726"/>
                  <a:gd name="connsiteY2" fmla="*/ 17068 h 30191"/>
                  <a:gd name="connsiteX3" fmla="*/ 10241 w 39726"/>
                  <a:gd name="connsiteY3" fmla="*/ 22011 h 30191"/>
                  <a:gd name="connsiteX4" fmla="*/ 1001 w 39726"/>
                  <a:gd name="connsiteY4" fmla="*/ 30192 h 30191"/>
                  <a:gd name="connsiteX5" fmla="*/ 0 w 39726"/>
                  <a:gd name="connsiteY5" fmla="*/ 29545 h 30191"/>
                  <a:gd name="connsiteX6" fmla="*/ 9829 w 39726"/>
                  <a:gd name="connsiteY6" fmla="*/ 21246 h 30191"/>
                  <a:gd name="connsiteX7" fmla="*/ 21599 w 39726"/>
                  <a:gd name="connsiteY7" fmla="*/ 16479 h 30191"/>
                  <a:gd name="connsiteX8" fmla="*/ 31134 w 39726"/>
                  <a:gd name="connsiteY8" fmla="*/ 8769 h 30191"/>
                  <a:gd name="connsiteX9" fmla="*/ 39726 w 39726"/>
                  <a:gd name="connsiteY9" fmla="*/ 0 h 3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26" h="30191">
                    <a:moveTo>
                      <a:pt x="39726" y="0"/>
                    </a:moveTo>
                    <a:cubicBezTo>
                      <a:pt x="36260" y="2338"/>
                      <a:pt x="33329" y="5387"/>
                      <a:pt x="31134" y="8946"/>
                    </a:cubicBezTo>
                    <a:cubicBezTo>
                      <a:pt x="28868" y="12572"/>
                      <a:pt x="25537" y="15409"/>
                      <a:pt x="21599" y="17068"/>
                    </a:cubicBezTo>
                    <a:cubicBezTo>
                      <a:pt x="17627" y="18252"/>
                      <a:pt x="13813" y="19913"/>
                      <a:pt x="10241" y="22011"/>
                    </a:cubicBezTo>
                    <a:cubicBezTo>
                      <a:pt x="6674" y="24134"/>
                      <a:pt x="3537" y="26910"/>
                      <a:pt x="1001" y="30192"/>
                    </a:cubicBezTo>
                    <a:lnTo>
                      <a:pt x="0" y="29545"/>
                    </a:lnTo>
                    <a:cubicBezTo>
                      <a:pt x="2707" y="26168"/>
                      <a:pt x="6044" y="23350"/>
                      <a:pt x="9829" y="21246"/>
                    </a:cubicBezTo>
                    <a:cubicBezTo>
                      <a:pt x="13531" y="19159"/>
                      <a:pt x="17486" y="17557"/>
                      <a:pt x="21599" y="16479"/>
                    </a:cubicBezTo>
                    <a:cubicBezTo>
                      <a:pt x="25484" y="14933"/>
                      <a:pt x="28809" y="12245"/>
                      <a:pt x="31134" y="8769"/>
                    </a:cubicBezTo>
                    <a:cubicBezTo>
                      <a:pt x="33347" y="5274"/>
                      <a:pt x="36277" y="2286"/>
                      <a:pt x="3972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1BAA3B71-A151-410D-8596-9CFEC1BB224E}"/>
                  </a:ext>
                </a:extLst>
              </p:cNvPr>
              <p:cNvSpPr/>
              <p:nvPr/>
            </p:nvSpPr>
            <p:spPr>
              <a:xfrm>
                <a:off x="7698347" y="3125426"/>
                <a:ext cx="245152" cy="1638783"/>
              </a:xfrm>
              <a:custGeom>
                <a:avLst/>
                <a:gdLst>
                  <a:gd name="connsiteX0" fmla="*/ 11444 w 245152"/>
                  <a:gd name="connsiteY0" fmla="*/ 0 h 1638783"/>
                  <a:gd name="connsiteX1" fmla="*/ 15858 w 245152"/>
                  <a:gd name="connsiteY1" fmla="*/ 219466 h 1638783"/>
                  <a:gd name="connsiteX2" fmla="*/ 15034 w 245152"/>
                  <a:gd name="connsiteY2" fmla="*/ 274730 h 1638783"/>
                  <a:gd name="connsiteX3" fmla="*/ 13798 w 245152"/>
                  <a:gd name="connsiteY3" fmla="*/ 329405 h 1638783"/>
                  <a:gd name="connsiteX4" fmla="*/ 26569 w 245152"/>
                  <a:gd name="connsiteY4" fmla="*/ 437107 h 1638783"/>
                  <a:gd name="connsiteX5" fmla="*/ 34279 w 245152"/>
                  <a:gd name="connsiteY5" fmla="*/ 463179 h 1638783"/>
                  <a:gd name="connsiteX6" fmla="*/ 38458 w 245152"/>
                  <a:gd name="connsiteY6" fmla="*/ 476363 h 1638783"/>
                  <a:gd name="connsiteX7" fmla="*/ 42225 w 245152"/>
                  <a:gd name="connsiteY7" fmla="*/ 489722 h 1638783"/>
                  <a:gd name="connsiteX8" fmla="*/ 54407 w 245152"/>
                  <a:gd name="connsiteY8" fmla="*/ 543574 h 1638783"/>
                  <a:gd name="connsiteX9" fmla="*/ 71063 w 245152"/>
                  <a:gd name="connsiteY9" fmla="*/ 652453 h 1638783"/>
                  <a:gd name="connsiteX10" fmla="*/ 82363 w 245152"/>
                  <a:gd name="connsiteY10" fmla="*/ 761862 h 1638783"/>
                  <a:gd name="connsiteX11" fmla="*/ 87660 w 245152"/>
                  <a:gd name="connsiteY11" fmla="*/ 871919 h 1638783"/>
                  <a:gd name="connsiteX12" fmla="*/ 82893 w 245152"/>
                  <a:gd name="connsiteY12" fmla="*/ 981858 h 1638783"/>
                  <a:gd name="connsiteX13" fmla="*/ 76654 w 245152"/>
                  <a:gd name="connsiteY13" fmla="*/ 1091561 h 1638783"/>
                  <a:gd name="connsiteX14" fmla="*/ 56997 w 245152"/>
                  <a:gd name="connsiteY14" fmla="*/ 1310498 h 1638783"/>
                  <a:gd name="connsiteX15" fmla="*/ 48404 w 245152"/>
                  <a:gd name="connsiteY15" fmla="*/ 1420025 h 1638783"/>
                  <a:gd name="connsiteX16" fmla="*/ 45873 w 245152"/>
                  <a:gd name="connsiteY16" fmla="*/ 1474876 h 1638783"/>
                  <a:gd name="connsiteX17" fmla="*/ 46874 w 245152"/>
                  <a:gd name="connsiteY17" fmla="*/ 1502184 h 1638783"/>
                  <a:gd name="connsiteX18" fmla="*/ 49405 w 245152"/>
                  <a:gd name="connsiteY18" fmla="*/ 1515485 h 1638783"/>
                  <a:gd name="connsiteX19" fmla="*/ 52524 w 245152"/>
                  <a:gd name="connsiteY19" fmla="*/ 1521371 h 1638783"/>
                  <a:gd name="connsiteX20" fmla="*/ 58056 w 245152"/>
                  <a:gd name="connsiteY20" fmla="*/ 1525020 h 1638783"/>
                  <a:gd name="connsiteX21" fmla="*/ 155812 w 245152"/>
                  <a:gd name="connsiteY21" fmla="*/ 1574987 h 1638783"/>
                  <a:gd name="connsiteX22" fmla="*/ 201718 w 245152"/>
                  <a:gd name="connsiteY22" fmla="*/ 1605237 h 1638783"/>
                  <a:gd name="connsiteX23" fmla="*/ 245152 w 245152"/>
                  <a:gd name="connsiteY23" fmla="*/ 1638784 h 1638783"/>
                  <a:gd name="connsiteX24" fmla="*/ 201483 w 245152"/>
                  <a:gd name="connsiteY24" fmla="*/ 1605532 h 1638783"/>
                  <a:gd name="connsiteX25" fmla="*/ 155459 w 245152"/>
                  <a:gd name="connsiteY25" fmla="*/ 1575575 h 1638783"/>
                  <a:gd name="connsiteX26" fmla="*/ 57291 w 245152"/>
                  <a:gd name="connsiteY26" fmla="*/ 1526314 h 1638783"/>
                  <a:gd name="connsiteX27" fmla="*/ 51406 w 245152"/>
                  <a:gd name="connsiteY27" fmla="*/ 1522430 h 1638783"/>
                  <a:gd name="connsiteX28" fmla="*/ 47933 w 245152"/>
                  <a:gd name="connsiteY28" fmla="*/ 1516192 h 1638783"/>
                  <a:gd name="connsiteX29" fmla="*/ 45226 w 245152"/>
                  <a:gd name="connsiteY29" fmla="*/ 1502596 h 1638783"/>
                  <a:gd name="connsiteX30" fmla="*/ 44049 w 245152"/>
                  <a:gd name="connsiteY30" fmla="*/ 1475053 h 1638783"/>
                  <a:gd name="connsiteX31" fmla="*/ 46168 w 245152"/>
                  <a:gd name="connsiteY31" fmla="*/ 1420083 h 1638783"/>
                  <a:gd name="connsiteX32" fmla="*/ 54054 w 245152"/>
                  <a:gd name="connsiteY32" fmla="*/ 1310439 h 1638783"/>
                  <a:gd name="connsiteX33" fmla="*/ 72299 w 245152"/>
                  <a:gd name="connsiteY33" fmla="*/ 1091444 h 1638783"/>
                  <a:gd name="connsiteX34" fmla="*/ 77772 w 245152"/>
                  <a:gd name="connsiteY34" fmla="*/ 981681 h 1638783"/>
                  <a:gd name="connsiteX35" fmla="*/ 81774 w 245152"/>
                  <a:gd name="connsiteY35" fmla="*/ 872096 h 1638783"/>
                  <a:gd name="connsiteX36" fmla="*/ 75889 w 245152"/>
                  <a:gd name="connsiteY36" fmla="*/ 762686 h 1638783"/>
                  <a:gd name="connsiteX37" fmla="*/ 64118 w 245152"/>
                  <a:gd name="connsiteY37" fmla="*/ 653571 h 1638783"/>
                  <a:gd name="connsiteX38" fmla="*/ 46874 w 245152"/>
                  <a:gd name="connsiteY38" fmla="*/ 545339 h 1638783"/>
                  <a:gd name="connsiteX39" fmla="*/ 34397 w 245152"/>
                  <a:gd name="connsiteY39" fmla="*/ 492371 h 1638783"/>
                  <a:gd name="connsiteX40" fmla="*/ 30630 w 245152"/>
                  <a:gd name="connsiteY40" fmla="*/ 479305 h 1638783"/>
                  <a:gd name="connsiteX41" fmla="*/ 26452 w 245152"/>
                  <a:gd name="connsiteY41" fmla="*/ 466357 h 1638783"/>
                  <a:gd name="connsiteX42" fmla="*/ 18389 w 245152"/>
                  <a:gd name="connsiteY42" fmla="*/ 439756 h 1638783"/>
                  <a:gd name="connsiteX43" fmla="*/ 4558 w 245152"/>
                  <a:gd name="connsiteY43" fmla="*/ 329934 h 1638783"/>
                  <a:gd name="connsiteX44" fmla="*/ 5441 w 245152"/>
                  <a:gd name="connsiteY44" fmla="*/ 274730 h 1638783"/>
                  <a:gd name="connsiteX45" fmla="*/ 5912 w 245152"/>
                  <a:gd name="connsiteY45" fmla="*/ 220113 h 1638783"/>
                  <a:gd name="connsiteX46" fmla="*/ 26 w 245152"/>
                  <a:gd name="connsiteY46" fmla="*/ 177 h 163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45152" h="1638783">
                    <a:moveTo>
                      <a:pt x="11444" y="0"/>
                    </a:moveTo>
                    <a:cubicBezTo>
                      <a:pt x="10561" y="72861"/>
                      <a:pt x="14563" y="146134"/>
                      <a:pt x="15858" y="219466"/>
                    </a:cubicBezTo>
                    <a:cubicBezTo>
                      <a:pt x="16270" y="237769"/>
                      <a:pt x="15858" y="256485"/>
                      <a:pt x="15034" y="274730"/>
                    </a:cubicBezTo>
                    <a:cubicBezTo>
                      <a:pt x="14210" y="292974"/>
                      <a:pt x="13622" y="311219"/>
                      <a:pt x="13798" y="329405"/>
                    </a:cubicBezTo>
                    <a:cubicBezTo>
                      <a:pt x="13639" y="365694"/>
                      <a:pt x="17930" y="401866"/>
                      <a:pt x="26569" y="437107"/>
                    </a:cubicBezTo>
                    <a:cubicBezTo>
                      <a:pt x="28747" y="445935"/>
                      <a:pt x="31513" y="454469"/>
                      <a:pt x="34279" y="463179"/>
                    </a:cubicBezTo>
                    <a:lnTo>
                      <a:pt x="38458" y="476363"/>
                    </a:lnTo>
                    <a:lnTo>
                      <a:pt x="42225" y="489722"/>
                    </a:lnTo>
                    <a:cubicBezTo>
                      <a:pt x="46933" y="507379"/>
                      <a:pt x="51053" y="525506"/>
                      <a:pt x="54407" y="543574"/>
                    </a:cubicBezTo>
                    <a:cubicBezTo>
                      <a:pt x="61470" y="579710"/>
                      <a:pt x="66472" y="616082"/>
                      <a:pt x="71063" y="652453"/>
                    </a:cubicBezTo>
                    <a:cubicBezTo>
                      <a:pt x="75654" y="688825"/>
                      <a:pt x="79126" y="725373"/>
                      <a:pt x="82363" y="761862"/>
                    </a:cubicBezTo>
                    <a:cubicBezTo>
                      <a:pt x="85600" y="798352"/>
                      <a:pt x="87718" y="835194"/>
                      <a:pt x="87660" y="871919"/>
                    </a:cubicBezTo>
                    <a:cubicBezTo>
                      <a:pt x="87601" y="908644"/>
                      <a:pt x="85423" y="945310"/>
                      <a:pt x="82893" y="981858"/>
                    </a:cubicBezTo>
                    <a:cubicBezTo>
                      <a:pt x="80362" y="1018406"/>
                      <a:pt x="79597" y="1054954"/>
                      <a:pt x="76654" y="1091561"/>
                    </a:cubicBezTo>
                    <a:cubicBezTo>
                      <a:pt x="71181" y="1164717"/>
                      <a:pt x="63706" y="1237578"/>
                      <a:pt x="56997" y="1310498"/>
                    </a:cubicBezTo>
                    <a:cubicBezTo>
                      <a:pt x="53466" y="1346987"/>
                      <a:pt x="51111" y="1383476"/>
                      <a:pt x="48404" y="1420025"/>
                    </a:cubicBezTo>
                    <a:cubicBezTo>
                      <a:pt x="47227" y="1438328"/>
                      <a:pt x="46109" y="1456573"/>
                      <a:pt x="45873" y="1474876"/>
                    </a:cubicBezTo>
                    <a:cubicBezTo>
                      <a:pt x="45703" y="1483993"/>
                      <a:pt x="46038" y="1493109"/>
                      <a:pt x="46874" y="1502184"/>
                    </a:cubicBezTo>
                    <a:cubicBezTo>
                      <a:pt x="47233" y="1506698"/>
                      <a:pt x="48081" y="1511154"/>
                      <a:pt x="49405" y="1515485"/>
                    </a:cubicBezTo>
                    <a:cubicBezTo>
                      <a:pt x="49987" y="1517657"/>
                      <a:pt x="51053" y="1519670"/>
                      <a:pt x="52524" y="1521371"/>
                    </a:cubicBezTo>
                    <a:cubicBezTo>
                      <a:pt x="54237" y="1522777"/>
                      <a:pt x="56090" y="1523996"/>
                      <a:pt x="58056" y="1525020"/>
                    </a:cubicBezTo>
                    <a:cubicBezTo>
                      <a:pt x="90190" y="1542264"/>
                      <a:pt x="125267" y="1554447"/>
                      <a:pt x="155812" y="1574987"/>
                    </a:cubicBezTo>
                    <a:cubicBezTo>
                      <a:pt x="171509" y="1584756"/>
                      <a:pt x="186811" y="1594838"/>
                      <a:pt x="201718" y="1605237"/>
                    </a:cubicBezTo>
                    <a:cubicBezTo>
                      <a:pt x="217009" y="1615325"/>
                      <a:pt x="231528" y="1626543"/>
                      <a:pt x="245152" y="1638784"/>
                    </a:cubicBezTo>
                    <a:cubicBezTo>
                      <a:pt x="231457" y="1626613"/>
                      <a:pt x="216856" y="1615501"/>
                      <a:pt x="201483" y="1605532"/>
                    </a:cubicBezTo>
                    <a:cubicBezTo>
                      <a:pt x="186340" y="1595250"/>
                      <a:pt x="170997" y="1585268"/>
                      <a:pt x="155459" y="1575575"/>
                    </a:cubicBezTo>
                    <a:cubicBezTo>
                      <a:pt x="124796" y="1555329"/>
                      <a:pt x="89778" y="1543441"/>
                      <a:pt x="57291" y="1526314"/>
                    </a:cubicBezTo>
                    <a:cubicBezTo>
                      <a:pt x="55202" y="1525220"/>
                      <a:pt x="53230" y="1523919"/>
                      <a:pt x="51406" y="1522430"/>
                    </a:cubicBezTo>
                    <a:cubicBezTo>
                      <a:pt x="49828" y="1520617"/>
                      <a:pt x="48646" y="1518493"/>
                      <a:pt x="47933" y="1516192"/>
                    </a:cubicBezTo>
                    <a:cubicBezTo>
                      <a:pt x="46544" y="1511772"/>
                      <a:pt x="45638" y="1507211"/>
                      <a:pt x="45226" y="1502596"/>
                    </a:cubicBezTo>
                    <a:cubicBezTo>
                      <a:pt x="44308" y="1493445"/>
                      <a:pt x="43914" y="1484252"/>
                      <a:pt x="44049" y="1475053"/>
                    </a:cubicBezTo>
                    <a:cubicBezTo>
                      <a:pt x="44049" y="1456690"/>
                      <a:pt x="45108" y="1438387"/>
                      <a:pt x="46168" y="1420083"/>
                    </a:cubicBezTo>
                    <a:cubicBezTo>
                      <a:pt x="48463" y="1383535"/>
                      <a:pt x="50817" y="1346928"/>
                      <a:pt x="54054" y="1310439"/>
                    </a:cubicBezTo>
                    <a:cubicBezTo>
                      <a:pt x="60293" y="1237460"/>
                      <a:pt x="67296" y="1164481"/>
                      <a:pt x="72299" y="1091444"/>
                    </a:cubicBezTo>
                    <a:cubicBezTo>
                      <a:pt x="74947" y="1055013"/>
                      <a:pt x="75183" y="1018288"/>
                      <a:pt x="77772" y="981681"/>
                    </a:cubicBezTo>
                    <a:cubicBezTo>
                      <a:pt x="80362" y="945074"/>
                      <a:pt x="82010" y="908644"/>
                      <a:pt x="81774" y="872096"/>
                    </a:cubicBezTo>
                    <a:cubicBezTo>
                      <a:pt x="81539" y="835547"/>
                      <a:pt x="79479" y="799058"/>
                      <a:pt x="75889" y="762686"/>
                    </a:cubicBezTo>
                    <a:cubicBezTo>
                      <a:pt x="72299" y="726315"/>
                      <a:pt x="68473" y="689825"/>
                      <a:pt x="64118" y="653571"/>
                    </a:cubicBezTo>
                    <a:cubicBezTo>
                      <a:pt x="59763" y="617317"/>
                      <a:pt x="54054" y="581122"/>
                      <a:pt x="46874" y="545339"/>
                    </a:cubicBezTo>
                    <a:cubicBezTo>
                      <a:pt x="43343" y="527683"/>
                      <a:pt x="39164" y="509674"/>
                      <a:pt x="34397" y="492371"/>
                    </a:cubicBezTo>
                    <a:lnTo>
                      <a:pt x="30630" y="479305"/>
                    </a:lnTo>
                    <a:lnTo>
                      <a:pt x="26452" y="466357"/>
                    </a:lnTo>
                    <a:cubicBezTo>
                      <a:pt x="23627" y="457588"/>
                      <a:pt x="20566" y="448701"/>
                      <a:pt x="18389" y="439756"/>
                    </a:cubicBezTo>
                    <a:cubicBezTo>
                      <a:pt x="9308" y="403849"/>
                      <a:pt x="4664" y="366971"/>
                      <a:pt x="4558" y="329934"/>
                    </a:cubicBezTo>
                    <a:cubicBezTo>
                      <a:pt x="4264" y="311454"/>
                      <a:pt x="4558" y="293033"/>
                      <a:pt x="5441" y="274730"/>
                    </a:cubicBezTo>
                    <a:cubicBezTo>
                      <a:pt x="6324" y="256426"/>
                      <a:pt x="6441" y="238417"/>
                      <a:pt x="5912" y="220113"/>
                    </a:cubicBezTo>
                    <a:cubicBezTo>
                      <a:pt x="4146" y="146958"/>
                      <a:pt x="-386" y="73803"/>
                      <a:pt x="26" y="1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14666243-589E-4A5B-8FDB-3F48CA1ADE3F}"/>
                  </a:ext>
                </a:extLst>
              </p:cNvPr>
              <p:cNvSpPr/>
              <p:nvPr/>
            </p:nvSpPr>
            <p:spPr>
              <a:xfrm>
                <a:off x="7598970" y="3269767"/>
                <a:ext cx="111174" cy="22701"/>
              </a:xfrm>
              <a:custGeom>
                <a:avLst/>
                <a:gdLst>
                  <a:gd name="connsiteX0" fmla="*/ 111175 w 111174"/>
                  <a:gd name="connsiteY0" fmla="*/ 13564 h 22701"/>
                  <a:gd name="connsiteX1" fmla="*/ 97285 w 111174"/>
                  <a:gd name="connsiteY1" fmla="*/ 20979 h 22701"/>
                  <a:gd name="connsiteX2" fmla="*/ 82454 w 111174"/>
                  <a:gd name="connsiteY2" fmla="*/ 22686 h 22701"/>
                  <a:gd name="connsiteX3" fmla="*/ 53380 w 111174"/>
                  <a:gd name="connsiteY3" fmla="*/ 19273 h 22701"/>
                  <a:gd name="connsiteX4" fmla="*/ 39609 w 111174"/>
                  <a:gd name="connsiteY4" fmla="*/ 13858 h 22701"/>
                  <a:gd name="connsiteX5" fmla="*/ 33723 w 111174"/>
                  <a:gd name="connsiteY5" fmla="*/ 9444 h 22701"/>
                  <a:gd name="connsiteX6" fmla="*/ 27838 w 111174"/>
                  <a:gd name="connsiteY6" fmla="*/ 5736 h 22701"/>
                  <a:gd name="connsiteX7" fmla="*/ 0 w 111174"/>
                  <a:gd name="connsiteY7" fmla="*/ 910 h 22701"/>
                  <a:gd name="connsiteX8" fmla="*/ 28426 w 111174"/>
                  <a:gd name="connsiteY8" fmla="*/ 4618 h 22701"/>
                  <a:gd name="connsiteX9" fmla="*/ 34841 w 111174"/>
                  <a:gd name="connsiteY9" fmla="*/ 8149 h 22701"/>
                  <a:gd name="connsiteX10" fmla="*/ 40727 w 111174"/>
                  <a:gd name="connsiteY10" fmla="*/ 12269 h 22701"/>
                  <a:gd name="connsiteX11" fmla="*/ 54028 w 111174"/>
                  <a:gd name="connsiteY11" fmla="*/ 16860 h 22701"/>
                  <a:gd name="connsiteX12" fmla="*/ 82454 w 111174"/>
                  <a:gd name="connsiteY12" fmla="*/ 18978 h 22701"/>
                  <a:gd name="connsiteX13" fmla="*/ 96285 w 111174"/>
                  <a:gd name="connsiteY13" fmla="*/ 16801 h 22701"/>
                  <a:gd name="connsiteX14" fmla="*/ 107349 w 111174"/>
                  <a:gd name="connsiteY14" fmla="*/ 10444 h 22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174" h="22701">
                    <a:moveTo>
                      <a:pt x="111175" y="13564"/>
                    </a:moveTo>
                    <a:cubicBezTo>
                      <a:pt x="107443" y="17442"/>
                      <a:pt x="102582" y="20038"/>
                      <a:pt x="97285" y="20979"/>
                    </a:cubicBezTo>
                    <a:cubicBezTo>
                      <a:pt x="92424" y="22127"/>
                      <a:pt x="87445" y="22698"/>
                      <a:pt x="82454" y="22686"/>
                    </a:cubicBezTo>
                    <a:cubicBezTo>
                      <a:pt x="72655" y="22851"/>
                      <a:pt x="62874" y="21703"/>
                      <a:pt x="53380" y="19273"/>
                    </a:cubicBezTo>
                    <a:cubicBezTo>
                      <a:pt x="48537" y="18184"/>
                      <a:pt x="43893" y="16359"/>
                      <a:pt x="39609" y="13858"/>
                    </a:cubicBezTo>
                    <a:cubicBezTo>
                      <a:pt x="37372" y="12387"/>
                      <a:pt x="35842" y="10798"/>
                      <a:pt x="33723" y="9444"/>
                    </a:cubicBezTo>
                    <a:cubicBezTo>
                      <a:pt x="31858" y="8061"/>
                      <a:pt x="29892" y="6819"/>
                      <a:pt x="27838" y="5736"/>
                    </a:cubicBezTo>
                    <a:cubicBezTo>
                      <a:pt x="19363" y="1051"/>
                      <a:pt x="9558" y="-649"/>
                      <a:pt x="0" y="910"/>
                    </a:cubicBezTo>
                    <a:cubicBezTo>
                      <a:pt x="9623" y="-1085"/>
                      <a:pt x="19640" y="222"/>
                      <a:pt x="28426" y="4618"/>
                    </a:cubicBezTo>
                    <a:cubicBezTo>
                      <a:pt x="30645" y="5642"/>
                      <a:pt x="32787" y="6825"/>
                      <a:pt x="34841" y="8149"/>
                    </a:cubicBezTo>
                    <a:cubicBezTo>
                      <a:pt x="36901" y="9385"/>
                      <a:pt x="38844" y="11210"/>
                      <a:pt x="40727" y="12269"/>
                    </a:cubicBezTo>
                    <a:cubicBezTo>
                      <a:pt x="44905" y="14458"/>
                      <a:pt x="49390" y="16006"/>
                      <a:pt x="54028" y="16860"/>
                    </a:cubicBezTo>
                    <a:cubicBezTo>
                      <a:pt x="63374" y="18796"/>
                      <a:pt x="72926" y="19508"/>
                      <a:pt x="82454" y="18978"/>
                    </a:cubicBezTo>
                    <a:cubicBezTo>
                      <a:pt x="87133" y="18796"/>
                      <a:pt x="91777" y="18066"/>
                      <a:pt x="96285" y="16801"/>
                    </a:cubicBezTo>
                    <a:cubicBezTo>
                      <a:pt x="100552" y="15900"/>
                      <a:pt x="104424" y="13676"/>
                      <a:pt x="107349" y="10444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5D7BB1E0-AB9F-4143-9429-F69358367995}"/>
                  </a:ext>
                </a:extLst>
              </p:cNvPr>
              <p:cNvSpPr/>
              <p:nvPr/>
            </p:nvSpPr>
            <p:spPr>
              <a:xfrm>
                <a:off x="7591024" y="3288815"/>
                <a:ext cx="89457" cy="31049"/>
              </a:xfrm>
              <a:custGeom>
                <a:avLst/>
                <a:gdLst>
                  <a:gd name="connsiteX0" fmla="*/ 0 w 89457"/>
                  <a:gd name="connsiteY0" fmla="*/ 28650 h 31049"/>
                  <a:gd name="connsiteX1" fmla="*/ 24130 w 89457"/>
                  <a:gd name="connsiteY1" fmla="*/ 28650 h 31049"/>
                  <a:gd name="connsiteX2" fmla="*/ 43964 w 89457"/>
                  <a:gd name="connsiteY2" fmla="*/ 15408 h 31049"/>
                  <a:gd name="connsiteX3" fmla="*/ 52733 w 89457"/>
                  <a:gd name="connsiteY3" fmla="*/ 6345 h 31049"/>
                  <a:gd name="connsiteX4" fmla="*/ 64504 w 89457"/>
                  <a:gd name="connsiteY4" fmla="*/ 1754 h 31049"/>
                  <a:gd name="connsiteX5" fmla="*/ 89458 w 89457"/>
                  <a:gd name="connsiteY5" fmla="*/ 106 h 31049"/>
                  <a:gd name="connsiteX6" fmla="*/ 89458 w 89457"/>
                  <a:gd name="connsiteY6" fmla="*/ 3873 h 31049"/>
                  <a:gd name="connsiteX7" fmla="*/ 65269 w 89457"/>
                  <a:gd name="connsiteY7" fmla="*/ 4638 h 31049"/>
                  <a:gd name="connsiteX8" fmla="*/ 54204 w 89457"/>
                  <a:gd name="connsiteY8" fmla="*/ 8404 h 31049"/>
                  <a:gd name="connsiteX9" fmla="*/ 45553 w 89457"/>
                  <a:gd name="connsiteY9" fmla="*/ 16703 h 31049"/>
                  <a:gd name="connsiteX10" fmla="*/ 59 w 89457"/>
                  <a:gd name="connsiteY10" fmla="*/ 28827 h 3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457" h="31049">
                    <a:moveTo>
                      <a:pt x="0" y="28650"/>
                    </a:moveTo>
                    <a:cubicBezTo>
                      <a:pt x="7869" y="31034"/>
                      <a:pt x="16261" y="31034"/>
                      <a:pt x="24130" y="28650"/>
                    </a:cubicBezTo>
                    <a:cubicBezTo>
                      <a:pt x="31916" y="26325"/>
                      <a:pt x="38832" y="21711"/>
                      <a:pt x="43964" y="15408"/>
                    </a:cubicBezTo>
                    <a:cubicBezTo>
                      <a:pt x="46518" y="12047"/>
                      <a:pt x="49461" y="9005"/>
                      <a:pt x="52733" y="6345"/>
                    </a:cubicBezTo>
                    <a:cubicBezTo>
                      <a:pt x="56317" y="4055"/>
                      <a:pt x="60319" y="2495"/>
                      <a:pt x="64504" y="1754"/>
                    </a:cubicBezTo>
                    <a:cubicBezTo>
                      <a:pt x="72737" y="300"/>
                      <a:pt x="81106" y="-253"/>
                      <a:pt x="89458" y="106"/>
                    </a:cubicBezTo>
                    <a:lnTo>
                      <a:pt x="89458" y="3873"/>
                    </a:lnTo>
                    <a:cubicBezTo>
                      <a:pt x="81389" y="3243"/>
                      <a:pt x="73279" y="3496"/>
                      <a:pt x="65269" y="4638"/>
                    </a:cubicBezTo>
                    <a:cubicBezTo>
                      <a:pt x="61361" y="5132"/>
                      <a:pt x="57600" y="6409"/>
                      <a:pt x="54204" y="8404"/>
                    </a:cubicBezTo>
                    <a:cubicBezTo>
                      <a:pt x="51009" y="10829"/>
                      <a:pt x="48107" y="13613"/>
                      <a:pt x="45553" y="16703"/>
                    </a:cubicBezTo>
                    <a:cubicBezTo>
                      <a:pt x="34194" y="29504"/>
                      <a:pt x="16285" y="34277"/>
                      <a:pt x="59" y="2882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30D17B12-680A-4322-A5B5-0EE697F7A169}"/>
                  </a:ext>
                </a:extLst>
              </p:cNvPr>
              <p:cNvSpPr/>
              <p:nvPr/>
            </p:nvSpPr>
            <p:spPr>
              <a:xfrm>
                <a:off x="7574604" y="3296629"/>
                <a:ext cx="64856" cy="7579"/>
              </a:xfrm>
              <a:custGeom>
                <a:avLst/>
                <a:gdLst>
                  <a:gd name="connsiteX0" fmla="*/ 0 w 64856"/>
                  <a:gd name="connsiteY0" fmla="*/ 1002 h 7579"/>
                  <a:gd name="connsiteX1" fmla="*/ 16420 w 64856"/>
                  <a:gd name="connsiteY1" fmla="*/ 237 h 7579"/>
                  <a:gd name="connsiteX2" fmla="*/ 32546 w 64856"/>
                  <a:gd name="connsiteY2" fmla="*/ 3710 h 7579"/>
                  <a:gd name="connsiteX3" fmla="*/ 48260 w 64856"/>
                  <a:gd name="connsiteY3" fmla="*/ 5358 h 7579"/>
                  <a:gd name="connsiteX4" fmla="*/ 64857 w 64856"/>
                  <a:gd name="connsiteY4" fmla="*/ 2945 h 7579"/>
                  <a:gd name="connsiteX5" fmla="*/ 64386 w 64856"/>
                  <a:gd name="connsiteY5" fmla="*/ 5416 h 7579"/>
                  <a:gd name="connsiteX6" fmla="*/ 48613 w 64856"/>
                  <a:gd name="connsiteY6" fmla="*/ 7182 h 7579"/>
                  <a:gd name="connsiteX7" fmla="*/ 40138 w 64856"/>
                  <a:gd name="connsiteY7" fmla="*/ 7182 h 7579"/>
                  <a:gd name="connsiteX8" fmla="*/ 32134 w 64856"/>
                  <a:gd name="connsiteY8" fmla="*/ 4828 h 7579"/>
                  <a:gd name="connsiteX9" fmla="*/ 16361 w 64856"/>
                  <a:gd name="connsiteY9" fmla="*/ 767 h 7579"/>
                  <a:gd name="connsiteX10" fmla="*/ 0 w 64856"/>
                  <a:gd name="connsiteY10" fmla="*/ 1002 h 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6" h="7579">
                    <a:moveTo>
                      <a:pt x="0" y="1002"/>
                    </a:moveTo>
                    <a:cubicBezTo>
                      <a:pt x="5415" y="8"/>
                      <a:pt x="10935" y="-245"/>
                      <a:pt x="16420" y="237"/>
                    </a:cubicBezTo>
                    <a:cubicBezTo>
                      <a:pt x="21917" y="749"/>
                      <a:pt x="27326" y="1915"/>
                      <a:pt x="32546" y="3710"/>
                    </a:cubicBezTo>
                    <a:cubicBezTo>
                      <a:pt x="37531" y="5705"/>
                      <a:pt x="42969" y="6276"/>
                      <a:pt x="48260" y="5358"/>
                    </a:cubicBezTo>
                    <a:cubicBezTo>
                      <a:pt x="53616" y="3610"/>
                      <a:pt x="59225" y="2792"/>
                      <a:pt x="64857" y="2945"/>
                    </a:cubicBezTo>
                    <a:lnTo>
                      <a:pt x="64386" y="5416"/>
                    </a:lnTo>
                    <a:cubicBezTo>
                      <a:pt x="59066" y="5157"/>
                      <a:pt x="53739" y="5752"/>
                      <a:pt x="48613" y="7182"/>
                    </a:cubicBezTo>
                    <a:cubicBezTo>
                      <a:pt x="45812" y="7712"/>
                      <a:pt x="42940" y="7712"/>
                      <a:pt x="40138" y="7182"/>
                    </a:cubicBezTo>
                    <a:cubicBezTo>
                      <a:pt x="37425" y="6558"/>
                      <a:pt x="34753" y="5770"/>
                      <a:pt x="32134" y="4828"/>
                    </a:cubicBezTo>
                    <a:cubicBezTo>
                      <a:pt x="27055" y="2862"/>
                      <a:pt x="21758" y="1503"/>
                      <a:pt x="16361" y="767"/>
                    </a:cubicBezTo>
                    <a:cubicBezTo>
                      <a:pt x="10917" y="137"/>
                      <a:pt x="5420" y="220"/>
                      <a:pt x="0" y="10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5BF7915A-28CB-4EA7-BC21-F4D5B5F511B2}"/>
                  </a:ext>
                </a:extLst>
              </p:cNvPr>
              <p:cNvSpPr/>
              <p:nvPr/>
            </p:nvSpPr>
            <p:spPr>
              <a:xfrm>
                <a:off x="7601500" y="3280863"/>
                <a:ext cx="41433" cy="4474"/>
              </a:xfrm>
              <a:custGeom>
                <a:avLst/>
                <a:gdLst>
                  <a:gd name="connsiteX0" fmla="*/ 0 w 41433"/>
                  <a:gd name="connsiteY0" fmla="*/ 2291 h 4474"/>
                  <a:gd name="connsiteX1" fmla="*/ 10182 w 41433"/>
                  <a:gd name="connsiteY1" fmla="*/ 3880 h 4474"/>
                  <a:gd name="connsiteX2" fmla="*/ 20363 w 41433"/>
                  <a:gd name="connsiteY2" fmla="*/ 820 h 4474"/>
                  <a:gd name="connsiteX3" fmla="*/ 31075 w 41433"/>
                  <a:gd name="connsiteY3" fmla="*/ 408 h 4474"/>
                  <a:gd name="connsiteX4" fmla="*/ 41433 w 41433"/>
                  <a:gd name="connsiteY4" fmla="*/ 3292 h 4474"/>
                  <a:gd name="connsiteX5" fmla="*/ 40962 w 41433"/>
                  <a:gd name="connsiteY5" fmla="*/ 4410 h 4474"/>
                  <a:gd name="connsiteX6" fmla="*/ 20540 w 41433"/>
                  <a:gd name="connsiteY6" fmla="*/ 1467 h 4474"/>
                  <a:gd name="connsiteX7" fmla="*/ 10241 w 41433"/>
                  <a:gd name="connsiteY7" fmla="*/ 4175 h 4474"/>
                  <a:gd name="connsiteX8" fmla="*/ 0 w 41433"/>
                  <a:gd name="connsiteY8" fmla="*/ 2291 h 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33" h="4474">
                    <a:moveTo>
                      <a:pt x="0" y="2291"/>
                    </a:moveTo>
                    <a:cubicBezTo>
                      <a:pt x="3037" y="4186"/>
                      <a:pt x="6715" y="4763"/>
                      <a:pt x="10182" y="3880"/>
                    </a:cubicBezTo>
                    <a:cubicBezTo>
                      <a:pt x="13654" y="3174"/>
                      <a:pt x="16891" y="1762"/>
                      <a:pt x="20363" y="820"/>
                    </a:cubicBezTo>
                    <a:cubicBezTo>
                      <a:pt x="23859" y="-110"/>
                      <a:pt x="27520" y="-251"/>
                      <a:pt x="31075" y="408"/>
                    </a:cubicBezTo>
                    <a:cubicBezTo>
                      <a:pt x="34618" y="1014"/>
                      <a:pt x="38084" y="1979"/>
                      <a:pt x="41433" y="3292"/>
                    </a:cubicBezTo>
                    <a:lnTo>
                      <a:pt x="40962" y="4410"/>
                    </a:lnTo>
                    <a:cubicBezTo>
                      <a:pt x="34630" y="1314"/>
                      <a:pt x="27485" y="284"/>
                      <a:pt x="20540" y="1467"/>
                    </a:cubicBezTo>
                    <a:cubicBezTo>
                      <a:pt x="17126" y="2232"/>
                      <a:pt x="13772" y="3586"/>
                      <a:pt x="10241" y="4175"/>
                    </a:cubicBezTo>
                    <a:cubicBezTo>
                      <a:pt x="6715" y="4928"/>
                      <a:pt x="3031" y="4251"/>
                      <a:pt x="0" y="2291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964D07FE-F5D4-4B58-B635-26E8D062F2F0}"/>
                  </a:ext>
                </a:extLst>
              </p:cNvPr>
              <p:cNvSpPr/>
              <p:nvPr/>
            </p:nvSpPr>
            <p:spPr>
              <a:xfrm>
                <a:off x="7705436" y="3265241"/>
                <a:ext cx="100640" cy="26822"/>
              </a:xfrm>
              <a:custGeom>
                <a:avLst/>
                <a:gdLst>
                  <a:gd name="connsiteX0" fmla="*/ 4885 w 100640"/>
                  <a:gd name="connsiteY0" fmla="*/ 12616 h 26822"/>
                  <a:gd name="connsiteX1" fmla="*/ 26308 w 100640"/>
                  <a:gd name="connsiteY1" fmla="*/ 22386 h 26822"/>
                  <a:gd name="connsiteX2" fmla="*/ 52321 w 100640"/>
                  <a:gd name="connsiteY2" fmla="*/ 19796 h 26822"/>
                  <a:gd name="connsiteX3" fmla="*/ 64092 w 100640"/>
                  <a:gd name="connsiteY3" fmla="*/ 14323 h 26822"/>
                  <a:gd name="connsiteX4" fmla="*/ 74627 w 100640"/>
                  <a:gd name="connsiteY4" fmla="*/ 5671 h 26822"/>
                  <a:gd name="connsiteX5" fmla="*/ 100640 w 100640"/>
                  <a:gd name="connsiteY5" fmla="*/ 1022 h 26822"/>
                  <a:gd name="connsiteX6" fmla="*/ 75451 w 100640"/>
                  <a:gd name="connsiteY6" fmla="*/ 6907 h 26822"/>
                  <a:gd name="connsiteX7" fmla="*/ 65622 w 100640"/>
                  <a:gd name="connsiteY7" fmla="*/ 15912 h 26822"/>
                  <a:gd name="connsiteX8" fmla="*/ 53380 w 100640"/>
                  <a:gd name="connsiteY8" fmla="*/ 22562 h 26822"/>
                  <a:gd name="connsiteX9" fmla="*/ 26190 w 100640"/>
                  <a:gd name="connsiteY9" fmla="*/ 26800 h 26822"/>
                  <a:gd name="connsiteX10" fmla="*/ 12183 w 100640"/>
                  <a:gd name="connsiteY10" fmla="*/ 24504 h 26822"/>
                  <a:gd name="connsiteX11" fmla="*/ 0 w 100640"/>
                  <a:gd name="connsiteY11" fmla="*/ 15676 h 2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640" h="26822">
                    <a:moveTo>
                      <a:pt x="4885" y="12616"/>
                    </a:moveTo>
                    <a:cubicBezTo>
                      <a:pt x="8710" y="19031"/>
                      <a:pt x="17833" y="21797"/>
                      <a:pt x="26308" y="22386"/>
                    </a:cubicBezTo>
                    <a:cubicBezTo>
                      <a:pt x="35065" y="23057"/>
                      <a:pt x="43870" y="22180"/>
                      <a:pt x="52321" y="19796"/>
                    </a:cubicBezTo>
                    <a:cubicBezTo>
                      <a:pt x="56547" y="18713"/>
                      <a:pt x="60543" y="16859"/>
                      <a:pt x="64092" y="14323"/>
                    </a:cubicBezTo>
                    <a:cubicBezTo>
                      <a:pt x="67282" y="11068"/>
                      <a:pt x="70813" y="8167"/>
                      <a:pt x="74627" y="5671"/>
                    </a:cubicBezTo>
                    <a:cubicBezTo>
                      <a:pt x="82201" y="392"/>
                      <a:pt x="91706" y="-1309"/>
                      <a:pt x="100640" y="1022"/>
                    </a:cubicBezTo>
                    <a:cubicBezTo>
                      <a:pt x="91788" y="-785"/>
                      <a:pt x="82584" y="1363"/>
                      <a:pt x="75451" y="6907"/>
                    </a:cubicBezTo>
                    <a:cubicBezTo>
                      <a:pt x="71872" y="9561"/>
                      <a:pt x="68576" y="12581"/>
                      <a:pt x="65622" y="15912"/>
                    </a:cubicBezTo>
                    <a:cubicBezTo>
                      <a:pt x="61997" y="18884"/>
                      <a:pt x="57842" y="21138"/>
                      <a:pt x="53380" y="22562"/>
                    </a:cubicBezTo>
                    <a:cubicBezTo>
                      <a:pt x="44641" y="25587"/>
                      <a:pt x="35436" y="27023"/>
                      <a:pt x="26190" y="26800"/>
                    </a:cubicBezTo>
                    <a:cubicBezTo>
                      <a:pt x="21429" y="26788"/>
                      <a:pt x="16697" y="26017"/>
                      <a:pt x="12183" y="24504"/>
                    </a:cubicBezTo>
                    <a:cubicBezTo>
                      <a:pt x="7251" y="23004"/>
                      <a:pt x="2960" y="19896"/>
                      <a:pt x="0" y="1567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B1865B1E-913A-47FD-92F9-5696C4C59F9F}"/>
                  </a:ext>
                </a:extLst>
              </p:cNvPr>
              <p:cNvSpPr/>
              <p:nvPr/>
            </p:nvSpPr>
            <p:spPr>
              <a:xfrm>
                <a:off x="7732803" y="3287551"/>
                <a:ext cx="80158" cy="36727"/>
              </a:xfrm>
              <a:custGeom>
                <a:avLst/>
                <a:gdLst>
                  <a:gd name="connsiteX0" fmla="*/ 80159 w 80158"/>
                  <a:gd name="connsiteY0" fmla="*/ 34093 h 36727"/>
                  <a:gd name="connsiteX1" fmla="*/ 57206 w 80158"/>
                  <a:gd name="connsiteY1" fmla="*/ 34681 h 36727"/>
                  <a:gd name="connsiteX2" fmla="*/ 39138 w 80158"/>
                  <a:gd name="connsiteY2" fmla="*/ 19674 h 36727"/>
                  <a:gd name="connsiteX3" fmla="*/ 32075 w 80158"/>
                  <a:gd name="connsiteY3" fmla="*/ 10669 h 36727"/>
                  <a:gd name="connsiteX4" fmla="*/ 22600 w 80158"/>
                  <a:gd name="connsiteY4" fmla="*/ 5725 h 36727"/>
                  <a:gd name="connsiteX5" fmla="*/ 0 w 80158"/>
                  <a:gd name="connsiteY5" fmla="*/ 4548 h 36727"/>
                  <a:gd name="connsiteX6" fmla="*/ 0 w 80158"/>
                  <a:gd name="connsiteY6" fmla="*/ 134 h 36727"/>
                  <a:gd name="connsiteX7" fmla="*/ 23542 w 80158"/>
                  <a:gd name="connsiteY7" fmla="*/ 2429 h 36727"/>
                  <a:gd name="connsiteX8" fmla="*/ 34194 w 80158"/>
                  <a:gd name="connsiteY8" fmla="*/ 8668 h 36727"/>
                  <a:gd name="connsiteX9" fmla="*/ 41021 w 80158"/>
                  <a:gd name="connsiteY9" fmla="*/ 18379 h 36727"/>
                  <a:gd name="connsiteX10" fmla="*/ 57559 w 80158"/>
                  <a:gd name="connsiteY10" fmla="*/ 33563 h 36727"/>
                  <a:gd name="connsiteX11" fmla="*/ 80159 w 80158"/>
                  <a:gd name="connsiteY11" fmla="*/ 34093 h 36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158" h="36727">
                    <a:moveTo>
                      <a:pt x="80159" y="34093"/>
                    </a:moveTo>
                    <a:cubicBezTo>
                      <a:pt x="72902" y="37388"/>
                      <a:pt x="64622" y="37600"/>
                      <a:pt x="57206" y="34681"/>
                    </a:cubicBezTo>
                    <a:cubicBezTo>
                      <a:pt x="49796" y="31633"/>
                      <a:pt x="43499" y="26395"/>
                      <a:pt x="39138" y="19674"/>
                    </a:cubicBezTo>
                    <a:cubicBezTo>
                      <a:pt x="37043" y="16478"/>
                      <a:pt x="34677" y="13464"/>
                      <a:pt x="32075" y="10669"/>
                    </a:cubicBezTo>
                    <a:cubicBezTo>
                      <a:pt x="29433" y="8173"/>
                      <a:pt x="26155" y="6461"/>
                      <a:pt x="22600" y="5725"/>
                    </a:cubicBezTo>
                    <a:cubicBezTo>
                      <a:pt x="15173" y="4154"/>
                      <a:pt x="7551" y="3754"/>
                      <a:pt x="0" y="4548"/>
                    </a:cubicBezTo>
                    <a:lnTo>
                      <a:pt x="0" y="134"/>
                    </a:lnTo>
                    <a:cubicBezTo>
                      <a:pt x="7922" y="-337"/>
                      <a:pt x="15861" y="434"/>
                      <a:pt x="23542" y="2429"/>
                    </a:cubicBezTo>
                    <a:cubicBezTo>
                      <a:pt x="27602" y="3483"/>
                      <a:pt x="31287" y="5643"/>
                      <a:pt x="34194" y="8668"/>
                    </a:cubicBezTo>
                    <a:cubicBezTo>
                      <a:pt x="36742" y="11705"/>
                      <a:pt x="39026" y="14953"/>
                      <a:pt x="41021" y="18379"/>
                    </a:cubicBezTo>
                    <a:cubicBezTo>
                      <a:pt x="44852" y="25012"/>
                      <a:pt x="50620" y="30314"/>
                      <a:pt x="57559" y="33563"/>
                    </a:cubicBezTo>
                    <a:cubicBezTo>
                      <a:pt x="64704" y="36829"/>
                      <a:pt x="72873" y="37018"/>
                      <a:pt x="80159" y="3409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3CA1C417-E0CA-476A-B6C5-DF96874A37C2}"/>
                  </a:ext>
                </a:extLst>
              </p:cNvPr>
              <p:cNvSpPr/>
              <p:nvPr/>
            </p:nvSpPr>
            <p:spPr>
              <a:xfrm>
                <a:off x="7769351" y="3297097"/>
                <a:ext cx="58383" cy="9083"/>
              </a:xfrm>
              <a:custGeom>
                <a:avLst/>
                <a:gdLst>
                  <a:gd name="connsiteX0" fmla="*/ 58383 w 58383"/>
                  <a:gd name="connsiteY0" fmla="*/ 1065 h 9083"/>
                  <a:gd name="connsiteX1" fmla="*/ 43611 w 58383"/>
                  <a:gd name="connsiteY1" fmla="*/ 1065 h 9083"/>
                  <a:gd name="connsiteX2" fmla="*/ 29603 w 58383"/>
                  <a:gd name="connsiteY2" fmla="*/ 5832 h 9083"/>
                  <a:gd name="connsiteX3" fmla="*/ 22541 w 58383"/>
                  <a:gd name="connsiteY3" fmla="*/ 8598 h 9083"/>
                  <a:gd name="connsiteX4" fmla="*/ 14655 w 58383"/>
                  <a:gd name="connsiteY4" fmla="*/ 8598 h 9083"/>
                  <a:gd name="connsiteX5" fmla="*/ 706 w 58383"/>
                  <a:gd name="connsiteY5" fmla="*/ 6479 h 9083"/>
                  <a:gd name="connsiteX6" fmla="*/ 0 w 58383"/>
                  <a:gd name="connsiteY6" fmla="*/ 3596 h 9083"/>
                  <a:gd name="connsiteX7" fmla="*/ 15184 w 58383"/>
                  <a:gd name="connsiteY7" fmla="*/ 6421 h 9083"/>
                  <a:gd name="connsiteX8" fmla="*/ 29015 w 58383"/>
                  <a:gd name="connsiteY8" fmla="*/ 4478 h 9083"/>
                  <a:gd name="connsiteX9" fmla="*/ 43493 w 58383"/>
                  <a:gd name="connsiteY9" fmla="*/ 359 h 9083"/>
                  <a:gd name="connsiteX10" fmla="*/ 58383 w 58383"/>
                  <a:gd name="connsiteY10" fmla="*/ 1065 h 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83" h="9083">
                    <a:moveTo>
                      <a:pt x="58383" y="1065"/>
                    </a:moveTo>
                    <a:cubicBezTo>
                      <a:pt x="53498" y="182"/>
                      <a:pt x="48496" y="182"/>
                      <a:pt x="43611" y="1065"/>
                    </a:cubicBezTo>
                    <a:cubicBezTo>
                      <a:pt x="38738" y="1977"/>
                      <a:pt x="34023" y="3584"/>
                      <a:pt x="29603" y="5832"/>
                    </a:cubicBezTo>
                    <a:cubicBezTo>
                      <a:pt x="27332" y="6944"/>
                      <a:pt x="24966" y="7868"/>
                      <a:pt x="22541" y="8598"/>
                    </a:cubicBezTo>
                    <a:cubicBezTo>
                      <a:pt x="19952" y="9246"/>
                      <a:pt x="17244" y="9246"/>
                      <a:pt x="14655" y="8598"/>
                    </a:cubicBezTo>
                    <a:cubicBezTo>
                      <a:pt x="10211" y="6891"/>
                      <a:pt x="5456" y="6168"/>
                      <a:pt x="706" y="6479"/>
                    </a:cubicBezTo>
                    <a:lnTo>
                      <a:pt x="0" y="3596"/>
                    </a:lnTo>
                    <a:cubicBezTo>
                      <a:pt x="5209" y="3360"/>
                      <a:pt x="10405" y="4325"/>
                      <a:pt x="15184" y="6421"/>
                    </a:cubicBezTo>
                    <a:cubicBezTo>
                      <a:pt x="19875" y="7504"/>
                      <a:pt x="24801" y="6815"/>
                      <a:pt x="29015" y="4478"/>
                    </a:cubicBezTo>
                    <a:cubicBezTo>
                      <a:pt x="33611" y="2407"/>
                      <a:pt x="38490" y="1018"/>
                      <a:pt x="43493" y="359"/>
                    </a:cubicBezTo>
                    <a:cubicBezTo>
                      <a:pt x="48460" y="-295"/>
                      <a:pt x="53498" y="-53"/>
                      <a:pt x="58383" y="10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7F83B5CF-9EDC-4064-9D57-75EC3CFBF45D}"/>
                  </a:ext>
                </a:extLst>
              </p:cNvPr>
              <p:cNvSpPr/>
              <p:nvPr/>
            </p:nvSpPr>
            <p:spPr>
              <a:xfrm>
                <a:off x="7766232" y="3278426"/>
                <a:ext cx="37372" cy="5257"/>
              </a:xfrm>
              <a:custGeom>
                <a:avLst/>
                <a:gdLst>
                  <a:gd name="connsiteX0" fmla="*/ 37372 w 37372"/>
                  <a:gd name="connsiteY0" fmla="*/ 2609 h 5257"/>
                  <a:gd name="connsiteX1" fmla="*/ 28191 w 37372"/>
                  <a:gd name="connsiteY1" fmla="*/ 4845 h 5257"/>
                  <a:gd name="connsiteX2" fmla="*/ 18951 w 37372"/>
                  <a:gd name="connsiteY2" fmla="*/ 1608 h 5257"/>
                  <a:gd name="connsiteX3" fmla="*/ 9593 w 37372"/>
                  <a:gd name="connsiteY3" fmla="*/ 1608 h 5257"/>
                  <a:gd name="connsiteX4" fmla="*/ 706 w 37372"/>
                  <a:gd name="connsiteY4" fmla="*/ 5257 h 5257"/>
                  <a:gd name="connsiteX5" fmla="*/ 0 w 37372"/>
                  <a:gd name="connsiteY5" fmla="*/ 3904 h 5257"/>
                  <a:gd name="connsiteX6" fmla="*/ 9358 w 37372"/>
                  <a:gd name="connsiteY6" fmla="*/ 490 h 5257"/>
                  <a:gd name="connsiteX7" fmla="*/ 19186 w 37372"/>
                  <a:gd name="connsiteY7" fmla="*/ 1020 h 5257"/>
                  <a:gd name="connsiteX8" fmla="*/ 28250 w 37372"/>
                  <a:gd name="connsiteY8" fmla="*/ 4551 h 5257"/>
                  <a:gd name="connsiteX9" fmla="*/ 37372 w 37372"/>
                  <a:gd name="connsiteY9" fmla="*/ 2609 h 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372" h="5257">
                    <a:moveTo>
                      <a:pt x="37372" y="2609"/>
                    </a:moveTo>
                    <a:cubicBezTo>
                      <a:pt x="34900" y="4881"/>
                      <a:pt x="31434" y="5728"/>
                      <a:pt x="28191" y="4845"/>
                    </a:cubicBezTo>
                    <a:cubicBezTo>
                      <a:pt x="24954" y="4139"/>
                      <a:pt x="22011" y="2550"/>
                      <a:pt x="18951" y="1608"/>
                    </a:cubicBezTo>
                    <a:cubicBezTo>
                      <a:pt x="15902" y="667"/>
                      <a:pt x="12642" y="667"/>
                      <a:pt x="9593" y="1608"/>
                    </a:cubicBezTo>
                    <a:cubicBezTo>
                      <a:pt x="6480" y="2415"/>
                      <a:pt x="3490" y="3639"/>
                      <a:pt x="706" y="5257"/>
                    </a:cubicBezTo>
                    <a:lnTo>
                      <a:pt x="0" y="3904"/>
                    </a:lnTo>
                    <a:cubicBezTo>
                      <a:pt x="2966" y="2385"/>
                      <a:pt x="6109" y="1238"/>
                      <a:pt x="9358" y="490"/>
                    </a:cubicBezTo>
                    <a:cubicBezTo>
                      <a:pt x="12612" y="-310"/>
                      <a:pt x="16032" y="-128"/>
                      <a:pt x="19186" y="1020"/>
                    </a:cubicBezTo>
                    <a:cubicBezTo>
                      <a:pt x="22147" y="2350"/>
                      <a:pt x="25172" y="3527"/>
                      <a:pt x="28250" y="4551"/>
                    </a:cubicBezTo>
                    <a:cubicBezTo>
                      <a:pt x="31422" y="5546"/>
                      <a:pt x="34883" y="4810"/>
                      <a:pt x="37372" y="26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88B9550-9D8D-4F18-BB64-F10F8E0442C0}"/>
                  </a:ext>
                </a:extLst>
              </p:cNvPr>
              <p:cNvSpPr/>
              <p:nvPr/>
            </p:nvSpPr>
            <p:spPr>
              <a:xfrm>
                <a:off x="7684897" y="3731551"/>
                <a:ext cx="79098" cy="974452"/>
              </a:xfrm>
              <a:custGeom>
                <a:avLst/>
                <a:gdLst>
                  <a:gd name="connsiteX0" fmla="*/ 73272 w 79098"/>
                  <a:gd name="connsiteY0" fmla="*/ 18608 h 974452"/>
                  <a:gd name="connsiteX1" fmla="*/ 67387 w 79098"/>
                  <a:gd name="connsiteY1" fmla="*/ 6837 h 974452"/>
                  <a:gd name="connsiteX2" fmla="*/ 61501 w 79098"/>
                  <a:gd name="connsiteY2" fmla="*/ 5719 h 974452"/>
                  <a:gd name="connsiteX3" fmla="*/ 58147 w 79098"/>
                  <a:gd name="connsiteY3" fmla="*/ 6661 h 974452"/>
                  <a:gd name="connsiteX4" fmla="*/ 54969 w 79098"/>
                  <a:gd name="connsiteY4" fmla="*/ 8309 h 974452"/>
                  <a:gd name="connsiteX5" fmla="*/ 36724 w 79098"/>
                  <a:gd name="connsiteY5" fmla="*/ 32968 h 974452"/>
                  <a:gd name="connsiteX6" fmla="*/ 29485 w 79098"/>
                  <a:gd name="connsiteY6" fmla="*/ 64161 h 974452"/>
                  <a:gd name="connsiteX7" fmla="*/ 27543 w 79098"/>
                  <a:gd name="connsiteY7" fmla="*/ 96766 h 974452"/>
                  <a:gd name="connsiteX8" fmla="*/ 32427 w 79098"/>
                  <a:gd name="connsiteY8" fmla="*/ 228186 h 974452"/>
                  <a:gd name="connsiteX9" fmla="*/ 35488 w 79098"/>
                  <a:gd name="connsiteY9" fmla="*/ 293985 h 974452"/>
                  <a:gd name="connsiteX10" fmla="*/ 36135 w 79098"/>
                  <a:gd name="connsiteY10" fmla="*/ 359960 h 974452"/>
                  <a:gd name="connsiteX11" fmla="*/ 26601 w 79098"/>
                  <a:gd name="connsiteY11" fmla="*/ 425406 h 974452"/>
                  <a:gd name="connsiteX12" fmla="*/ 9416 w 79098"/>
                  <a:gd name="connsiteY12" fmla="*/ 488673 h 974452"/>
                  <a:gd name="connsiteX13" fmla="*/ 7297 w 79098"/>
                  <a:gd name="connsiteY13" fmla="*/ 619211 h 974452"/>
                  <a:gd name="connsiteX14" fmla="*/ 13947 w 79098"/>
                  <a:gd name="connsiteY14" fmla="*/ 651404 h 974452"/>
                  <a:gd name="connsiteX15" fmla="*/ 19833 w 79098"/>
                  <a:gd name="connsiteY15" fmla="*/ 683833 h 974452"/>
                  <a:gd name="connsiteX16" fmla="*/ 28072 w 79098"/>
                  <a:gd name="connsiteY16" fmla="*/ 749219 h 974452"/>
                  <a:gd name="connsiteX17" fmla="*/ 30956 w 79098"/>
                  <a:gd name="connsiteY17" fmla="*/ 815077 h 974452"/>
                  <a:gd name="connsiteX18" fmla="*/ 25600 w 79098"/>
                  <a:gd name="connsiteY18" fmla="*/ 880699 h 974452"/>
                  <a:gd name="connsiteX19" fmla="*/ 16360 w 79098"/>
                  <a:gd name="connsiteY19" fmla="*/ 912244 h 974452"/>
                  <a:gd name="connsiteX20" fmla="*/ 20245 w 79098"/>
                  <a:gd name="connsiteY20" fmla="*/ 943849 h 974452"/>
                  <a:gd name="connsiteX21" fmla="*/ 45199 w 79098"/>
                  <a:gd name="connsiteY21" fmla="*/ 964448 h 974452"/>
                  <a:gd name="connsiteX22" fmla="*/ 76509 w 79098"/>
                  <a:gd name="connsiteY22" fmla="*/ 974453 h 974452"/>
                  <a:gd name="connsiteX23" fmla="*/ 45140 w 79098"/>
                  <a:gd name="connsiteY23" fmla="*/ 964624 h 974452"/>
                  <a:gd name="connsiteX24" fmla="*/ 19951 w 79098"/>
                  <a:gd name="connsiteY24" fmla="*/ 944084 h 974452"/>
                  <a:gd name="connsiteX25" fmla="*/ 15831 w 79098"/>
                  <a:gd name="connsiteY25" fmla="*/ 912127 h 974452"/>
                  <a:gd name="connsiteX26" fmla="*/ 24894 w 79098"/>
                  <a:gd name="connsiteY26" fmla="*/ 880522 h 974452"/>
                  <a:gd name="connsiteX27" fmla="*/ 29838 w 79098"/>
                  <a:gd name="connsiteY27" fmla="*/ 815018 h 974452"/>
                  <a:gd name="connsiteX28" fmla="*/ 26601 w 79098"/>
                  <a:gd name="connsiteY28" fmla="*/ 749337 h 974452"/>
                  <a:gd name="connsiteX29" fmla="*/ 18008 w 79098"/>
                  <a:gd name="connsiteY29" fmla="*/ 684127 h 974452"/>
                  <a:gd name="connsiteX30" fmla="*/ 12123 w 79098"/>
                  <a:gd name="connsiteY30" fmla="*/ 651816 h 974452"/>
                  <a:gd name="connsiteX31" fmla="*/ 5296 w 79098"/>
                  <a:gd name="connsiteY31" fmla="*/ 619564 h 974452"/>
                  <a:gd name="connsiteX32" fmla="*/ 6708 w 79098"/>
                  <a:gd name="connsiteY32" fmla="*/ 488144 h 974452"/>
                  <a:gd name="connsiteX33" fmla="*/ 23070 w 79098"/>
                  <a:gd name="connsiteY33" fmla="*/ 424699 h 974452"/>
                  <a:gd name="connsiteX34" fmla="*/ 32074 w 79098"/>
                  <a:gd name="connsiteY34" fmla="*/ 359960 h 974452"/>
                  <a:gd name="connsiteX35" fmla="*/ 31015 w 79098"/>
                  <a:gd name="connsiteY35" fmla="*/ 294279 h 974452"/>
                  <a:gd name="connsiteX36" fmla="*/ 27601 w 79098"/>
                  <a:gd name="connsiteY36" fmla="*/ 228540 h 974452"/>
                  <a:gd name="connsiteX37" fmla="*/ 22010 w 79098"/>
                  <a:gd name="connsiteY37" fmla="*/ 96825 h 974452"/>
                  <a:gd name="connsiteX38" fmla="*/ 23776 w 79098"/>
                  <a:gd name="connsiteY38" fmla="*/ 63690 h 974452"/>
                  <a:gd name="connsiteX39" fmla="*/ 31192 w 79098"/>
                  <a:gd name="connsiteY39" fmla="*/ 30967 h 974452"/>
                  <a:gd name="connsiteX40" fmla="*/ 39196 w 79098"/>
                  <a:gd name="connsiteY40" fmla="*/ 15901 h 974452"/>
                  <a:gd name="connsiteX41" fmla="*/ 51555 w 79098"/>
                  <a:gd name="connsiteY41" fmla="*/ 3542 h 974452"/>
                  <a:gd name="connsiteX42" fmla="*/ 55675 w 79098"/>
                  <a:gd name="connsiteY42" fmla="*/ 1482 h 974452"/>
                  <a:gd name="connsiteX43" fmla="*/ 60206 w 79098"/>
                  <a:gd name="connsiteY43" fmla="*/ 187 h 974452"/>
                  <a:gd name="connsiteX44" fmla="*/ 70035 w 79098"/>
                  <a:gd name="connsiteY44" fmla="*/ 1953 h 974452"/>
                  <a:gd name="connsiteX45" fmla="*/ 79099 w 79098"/>
                  <a:gd name="connsiteY45" fmla="*/ 18020 h 974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9098" h="974452">
                    <a:moveTo>
                      <a:pt x="73272" y="18608"/>
                    </a:moveTo>
                    <a:cubicBezTo>
                      <a:pt x="73290" y="13970"/>
                      <a:pt x="71106" y="9604"/>
                      <a:pt x="67387" y="6837"/>
                    </a:cubicBezTo>
                    <a:cubicBezTo>
                      <a:pt x="65592" y="5849"/>
                      <a:pt x="63532" y="5460"/>
                      <a:pt x="61501" y="5719"/>
                    </a:cubicBezTo>
                    <a:cubicBezTo>
                      <a:pt x="60383" y="6072"/>
                      <a:pt x="59265" y="6249"/>
                      <a:pt x="58147" y="6661"/>
                    </a:cubicBezTo>
                    <a:cubicBezTo>
                      <a:pt x="57058" y="7149"/>
                      <a:pt x="55998" y="7703"/>
                      <a:pt x="54969" y="8309"/>
                    </a:cubicBezTo>
                    <a:cubicBezTo>
                      <a:pt x="46552" y="14518"/>
                      <a:pt x="40196" y="23105"/>
                      <a:pt x="36724" y="32968"/>
                    </a:cubicBezTo>
                    <a:cubicBezTo>
                      <a:pt x="32828" y="42968"/>
                      <a:pt x="30391" y="53467"/>
                      <a:pt x="29485" y="64161"/>
                    </a:cubicBezTo>
                    <a:cubicBezTo>
                      <a:pt x="28190" y="74931"/>
                      <a:pt x="27896" y="85878"/>
                      <a:pt x="27543" y="96766"/>
                    </a:cubicBezTo>
                    <a:cubicBezTo>
                      <a:pt x="26954" y="140494"/>
                      <a:pt x="30014" y="184340"/>
                      <a:pt x="32427" y="228186"/>
                    </a:cubicBezTo>
                    <a:cubicBezTo>
                      <a:pt x="33722" y="250080"/>
                      <a:pt x="34723" y="272092"/>
                      <a:pt x="35488" y="293985"/>
                    </a:cubicBezTo>
                    <a:cubicBezTo>
                      <a:pt x="36253" y="315879"/>
                      <a:pt x="36842" y="337949"/>
                      <a:pt x="36135" y="359960"/>
                    </a:cubicBezTo>
                    <a:cubicBezTo>
                      <a:pt x="36112" y="382119"/>
                      <a:pt x="32898" y="404159"/>
                      <a:pt x="26601" y="425406"/>
                    </a:cubicBezTo>
                    <a:cubicBezTo>
                      <a:pt x="19297" y="446034"/>
                      <a:pt x="13553" y="467186"/>
                      <a:pt x="9416" y="488673"/>
                    </a:cubicBezTo>
                    <a:cubicBezTo>
                      <a:pt x="799" y="531696"/>
                      <a:pt x="81" y="575930"/>
                      <a:pt x="7297" y="619211"/>
                    </a:cubicBezTo>
                    <a:cubicBezTo>
                      <a:pt x="9374" y="629923"/>
                      <a:pt x="11593" y="640652"/>
                      <a:pt x="13947" y="651404"/>
                    </a:cubicBezTo>
                    <a:cubicBezTo>
                      <a:pt x="16125" y="662175"/>
                      <a:pt x="18185" y="673004"/>
                      <a:pt x="19833" y="683833"/>
                    </a:cubicBezTo>
                    <a:cubicBezTo>
                      <a:pt x="23364" y="705567"/>
                      <a:pt x="26112" y="727367"/>
                      <a:pt x="28072" y="749219"/>
                    </a:cubicBezTo>
                    <a:cubicBezTo>
                      <a:pt x="29956" y="771113"/>
                      <a:pt x="31015" y="793065"/>
                      <a:pt x="30956" y="815077"/>
                    </a:cubicBezTo>
                    <a:cubicBezTo>
                      <a:pt x="31174" y="837070"/>
                      <a:pt x="29379" y="859035"/>
                      <a:pt x="25600" y="880699"/>
                    </a:cubicBezTo>
                    <a:cubicBezTo>
                      <a:pt x="23541" y="891469"/>
                      <a:pt x="19715" y="901827"/>
                      <a:pt x="16360" y="912244"/>
                    </a:cubicBezTo>
                    <a:cubicBezTo>
                      <a:pt x="13365" y="922873"/>
                      <a:pt x="14766" y="934261"/>
                      <a:pt x="20245" y="943849"/>
                    </a:cubicBezTo>
                    <a:cubicBezTo>
                      <a:pt x="26395" y="952983"/>
                      <a:pt x="35064" y="960139"/>
                      <a:pt x="45199" y="964448"/>
                    </a:cubicBezTo>
                    <a:cubicBezTo>
                      <a:pt x="55227" y="968950"/>
                      <a:pt x="65727" y="972305"/>
                      <a:pt x="76509" y="974453"/>
                    </a:cubicBezTo>
                    <a:cubicBezTo>
                      <a:pt x="65715" y="972369"/>
                      <a:pt x="55192" y="969074"/>
                      <a:pt x="45140" y="964624"/>
                    </a:cubicBezTo>
                    <a:cubicBezTo>
                      <a:pt x="34929" y="960363"/>
                      <a:pt x="26177" y="953230"/>
                      <a:pt x="19951" y="944084"/>
                    </a:cubicBezTo>
                    <a:cubicBezTo>
                      <a:pt x="14336" y="934420"/>
                      <a:pt x="12847" y="922897"/>
                      <a:pt x="15831" y="912127"/>
                    </a:cubicBezTo>
                    <a:cubicBezTo>
                      <a:pt x="18832" y="901533"/>
                      <a:pt x="22893" y="891351"/>
                      <a:pt x="24894" y="880522"/>
                    </a:cubicBezTo>
                    <a:cubicBezTo>
                      <a:pt x="28514" y="858882"/>
                      <a:pt x="30167" y="836959"/>
                      <a:pt x="29838" y="815018"/>
                    </a:cubicBezTo>
                    <a:cubicBezTo>
                      <a:pt x="29838" y="793124"/>
                      <a:pt x="28602" y="771172"/>
                      <a:pt x="26601" y="749337"/>
                    </a:cubicBezTo>
                    <a:cubicBezTo>
                      <a:pt x="24600" y="727502"/>
                      <a:pt x="21657" y="705785"/>
                      <a:pt x="18008" y="684127"/>
                    </a:cubicBezTo>
                    <a:cubicBezTo>
                      <a:pt x="16243" y="673298"/>
                      <a:pt x="14124" y="662587"/>
                      <a:pt x="12123" y="651816"/>
                    </a:cubicBezTo>
                    <a:cubicBezTo>
                      <a:pt x="10122" y="641046"/>
                      <a:pt x="7474" y="630393"/>
                      <a:pt x="5296" y="619564"/>
                    </a:cubicBezTo>
                    <a:cubicBezTo>
                      <a:pt x="-2214" y="576036"/>
                      <a:pt x="-1731" y="531501"/>
                      <a:pt x="6708" y="488144"/>
                    </a:cubicBezTo>
                    <a:cubicBezTo>
                      <a:pt x="10563" y="466615"/>
                      <a:pt x="16031" y="445404"/>
                      <a:pt x="23070" y="424699"/>
                    </a:cubicBezTo>
                    <a:cubicBezTo>
                      <a:pt x="29138" y="403659"/>
                      <a:pt x="32168" y="381860"/>
                      <a:pt x="32074" y="359960"/>
                    </a:cubicBezTo>
                    <a:cubicBezTo>
                      <a:pt x="32604" y="338125"/>
                      <a:pt x="32074" y="316173"/>
                      <a:pt x="31015" y="294279"/>
                    </a:cubicBezTo>
                    <a:cubicBezTo>
                      <a:pt x="29956" y="272386"/>
                      <a:pt x="29014" y="250433"/>
                      <a:pt x="27601" y="228540"/>
                    </a:cubicBezTo>
                    <a:cubicBezTo>
                      <a:pt x="24953" y="184752"/>
                      <a:pt x="21716" y="140906"/>
                      <a:pt x="22010" y="96825"/>
                    </a:cubicBezTo>
                    <a:cubicBezTo>
                      <a:pt x="22010" y="85819"/>
                      <a:pt x="22481" y="74755"/>
                      <a:pt x="23776" y="63690"/>
                    </a:cubicBezTo>
                    <a:cubicBezTo>
                      <a:pt x="24671" y="52484"/>
                      <a:pt x="27172" y="41467"/>
                      <a:pt x="31192" y="30967"/>
                    </a:cubicBezTo>
                    <a:cubicBezTo>
                      <a:pt x="33269" y="25653"/>
                      <a:pt x="35959" y="20597"/>
                      <a:pt x="39196" y="15901"/>
                    </a:cubicBezTo>
                    <a:cubicBezTo>
                      <a:pt x="42415" y="10969"/>
                      <a:pt x="46623" y="6761"/>
                      <a:pt x="51555" y="3542"/>
                    </a:cubicBezTo>
                    <a:cubicBezTo>
                      <a:pt x="52873" y="2753"/>
                      <a:pt x="54251" y="2064"/>
                      <a:pt x="55675" y="1482"/>
                    </a:cubicBezTo>
                    <a:cubicBezTo>
                      <a:pt x="57146" y="928"/>
                      <a:pt x="58665" y="493"/>
                      <a:pt x="60206" y="187"/>
                    </a:cubicBezTo>
                    <a:cubicBezTo>
                      <a:pt x="63591" y="-349"/>
                      <a:pt x="67051" y="275"/>
                      <a:pt x="70035" y="1953"/>
                    </a:cubicBezTo>
                    <a:cubicBezTo>
                      <a:pt x="75438" y="5560"/>
                      <a:pt x="78804" y="11528"/>
                      <a:pt x="79099" y="1802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7741FC13-6379-432F-B5C9-B213214D681A}"/>
                  </a:ext>
                </a:extLst>
              </p:cNvPr>
              <p:cNvSpPr/>
              <p:nvPr/>
            </p:nvSpPr>
            <p:spPr>
              <a:xfrm>
                <a:off x="7708673" y="3893526"/>
                <a:ext cx="138777" cy="778812"/>
              </a:xfrm>
              <a:custGeom>
                <a:avLst/>
                <a:gdLst>
                  <a:gd name="connsiteX0" fmla="*/ 4532 w 138777"/>
                  <a:gd name="connsiteY0" fmla="*/ 0 h 778812"/>
                  <a:gd name="connsiteX1" fmla="*/ 17303 w 138777"/>
                  <a:gd name="connsiteY1" fmla="*/ 21894 h 778812"/>
                  <a:gd name="connsiteX2" fmla="*/ 37902 w 138777"/>
                  <a:gd name="connsiteY2" fmla="*/ 39550 h 778812"/>
                  <a:gd name="connsiteX3" fmla="*/ 81925 w 138777"/>
                  <a:gd name="connsiteY3" fmla="*/ 72214 h 778812"/>
                  <a:gd name="connsiteX4" fmla="*/ 121121 w 138777"/>
                  <a:gd name="connsiteY4" fmla="*/ 111175 h 778812"/>
                  <a:gd name="connsiteX5" fmla="*/ 127007 w 138777"/>
                  <a:gd name="connsiteY5" fmla="*/ 124005 h 778812"/>
                  <a:gd name="connsiteX6" fmla="*/ 129125 w 138777"/>
                  <a:gd name="connsiteY6" fmla="*/ 137895 h 778812"/>
                  <a:gd name="connsiteX7" fmla="*/ 127889 w 138777"/>
                  <a:gd name="connsiteY7" fmla="*/ 165615 h 778812"/>
                  <a:gd name="connsiteX8" fmla="*/ 115471 w 138777"/>
                  <a:gd name="connsiteY8" fmla="*/ 219230 h 778812"/>
                  <a:gd name="connsiteX9" fmla="*/ 107820 w 138777"/>
                  <a:gd name="connsiteY9" fmla="*/ 272787 h 778812"/>
                  <a:gd name="connsiteX10" fmla="*/ 111940 w 138777"/>
                  <a:gd name="connsiteY10" fmla="*/ 327463 h 778812"/>
                  <a:gd name="connsiteX11" fmla="*/ 110822 w 138777"/>
                  <a:gd name="connsiteY11" fmla="*/ 382432 h 778812"/>
                  <a:gd name="connsiteX12" fmla="*/ 91459 w 138777"/>
                  <a:gd name="connsiteY12" fmla="*/ 490429 h 778812"/>
                  <a:gd name="connsiteX13" fmla="*/ 69212 w 138777"/>
                  <a:gd name="connsiteY13" fmla="*/ 597837 h 778812"/>
                  <a:gd name="connsiteX14" fmla="*/ 61855 w 138777"/>
                  <a:gd name="connsiteY14" fmla="*/ 652159 h 778812"/>
                  <a:gd name="connsiteX15" fmla="*/ 62385 w 138777"/>
                  <a:gd name="connsiteY15" fmla="*/ 706775 h 778812"/>
                  <a:gd name="connsiteX16" fmla="*/ 72331 w 138777"/>
                  <a:gd name="connsiteY16" fmla="*/ 731847 h 778812"/>
                  <a:gd name="connsiteX17" fmla="*/ 91694 w 138777"/>
                  <a:gd name="connsiteY17" fmla="*/ 751210 h 778812"/>
                  <a:gd name="connsiteX18" fmla="*/ 138777 w 138777"/>
                  <a:gd name="connsiteY18" fmla="*/ 778812 h 778812"/>
                  <a:gd name="connsiteX19" fmla="*/ 91694 w 138777"/>
                  <a:gd name="connsiteY19" fmla="*/ 751387 h 778812"/>
                  <a:gd name="connsiteX20" fmla="*/ 72155 w 138777"/>
                  <a:gd name="connsiteY20" fmla="*/ 732141 h 778812"/>
                  <a:gd name="connsiteX21" fmla="*/ 62032 w 138777"/>
                  <a:gd name="connsiteY21" fmla="*/ 706834 h 778812"/>
                  <a:gd name="connsiteX22" fmla="*/ 61208 w 138777"/>
                  <a:gd name="connsiteY22" fmla="*/ 652041 h 778812"/>
                  <a:gd name="connsiteX23" fmla="*/ 68270 w 138777"/>
                  <a:gd name="connsiteY23" fmla="*/ 597660 h 778812"/>
                  <a:gd name="connsiteX24" fmla="*/ 90046 w 138777"/>
                  <a:gd name="connsiteY24" fmla="*/ 490076 h 778812"/>
                  <a:gd name="connsiteX25" fmla="*/ 108821 w 138777"/>
                  <a:gd name="connsiteY25" fmla="*/ 382256 h 778812"/>
                  <a:gd name="connsiteX26" fmla="*/ 109645 w 138777"/>
                  <a:gd name="connsiteY26" fmla="*/ 327580 h 778812"/>
                  <a:gd name="connsiteX27" fmla="*/ 105231 w 138777"/>
                  <a:gd name="connsiteY27" fmla="*/ 272964 h 778812"/>
                  <a:gd name="connsiteX28" fmla="*/ 112764 w 138777"/>
                  <a:gd name="connsiteY28" fmla="*/ 218465 h 778812"/>
                  <a:gd name="connsiteX29" fmla="*/ 124829 w 138777"/>
                  <a:gd name="connsiteY29" fmla="*/ 165203 h 778812"/>
                  <a:gd name="connsiteX30" fmla="*/ 125888 w 138777"/>
                  <a:gd name="connsiteY30" fmla="*/ 138189 h 778812"/>
                  <a:gd name="connsiteX31" fmla="*/ 123828 w 138777"/>
                  <a:gd name="connsiteY31" fmla="*/ 125006 h 778812"/>
                  <a:gd name="connsiteX32" fmla="*/ 117943 w 138777"/>
                  <a:gd name="connsiteY32" fmla="*/ 113235 h 778812"/>
                  <a:gd name="connsiteX33" fmla="*/ 79453 w 138777"/>
                  <a:gd name="connsiteY33" fmla="*/ 75451 h 778812"/>
                  <a:gd name="connsiteX34" fmla="*/ 35253 w 138777"/>
                  <a:gd name="connsiteY34" fmla="*/ 43022 h 778812"/>
                  <a:gd name="connsiteX35" fmla="*/ 14184 w 138777"/>
                  <a:gd name="connsiteY35" fmla="*/ 25072 h 778812"/>
                  <a:gd name="connsiteX36" fmla="*/ 5120 w 138777"/>
                  <a:gd name="connsiteY36" fmla="*/ 14184 h 778812"/>
                  <a:gd name="connsiteX37" fmla="*/ 0 w 138777"/>
                  <a:gd name="connsiteY37" fmla="*/ 412 h 7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38777" h="778812">
                    <a:moveTo>
                      <a:pt x="4532" y="0"/>
                    </a:moveTo>
                    <a:cubicBezTo>
                      <a:pt x="6233" y="8516"/>
                      <a:pt x="10723" y="16226"/>
                      <a:pt x="17303" y="21894"/>
                    </a:cubicBezTo>
                    <a:cubicBezTo>
                      <a:pt x="23801" y="28197"/>
                      <a:pt x="30681" y="34094"/>
                      <a:pt x="37902" y="39550"/>
                    </a:cubicBezTo>
                    <a:cubicBezTo>
                      <a:pt x="52321" y="50614"/>
                      <a:pt x="67329" y="60973"/>
                      <a:pt x="81925" y="72214"/>
                    </a:cubicBezTo>
                    <a:cubicBezTo>
                      <a:pt x="97044" y="82960"/>
                      <a:pt x="110286" y="96120"/>
                      <a:pt x="121121" y="111175"/>
                    </a:cubicBezTo>
                    <a:cubicBezTo>
                      <a:pt x="123658" y="115165"/>
                      <a:pt x="125635" y="119479"/>
                      <a:pt x="127007" y="124005"/>
                    </a:cubicBezTo>
                    <a:cubicBezTo>
                      <a:pt x="128137" y="128560"/>
                      <a:pt x="128849" y="133210"/>
                      <a:pt x="129125" y="137895"/>
                    </a:cubicBezTo>
                    <a:cubicBezTo>
                      <a:pt x="129661" y="147152"/>
                      <a:pt x="129243" y="156439"/>
                      <a:pt x="127889" y="165615"/>
                    </a:cubicBezTo>
                    <a:cubicBezTo>
                      <a:pt x="124858" y="183724"/>
                      <a:pt x="120709" y="201633"/>
                      <a:pt x="115471" y="219230"/>
                    </a:cubicBezTo>
                    <a:cubicBezTo>
                      <a:pt x="110881" y="236887"/>
                      <a:pt x="106231" y="254543"/>
                      <a:pt x="107820" y="272787"/>
                    </a:cubicBezTo>
                    <a:cubicBezTo>
                      <a:pt x="109409" y="291032"/>
                      <a:pt x="111234" y="309159"/>
                      <a:pt x="111940" y="327463"/>
                    </a:cubicBezTo>
                    <a:cubicBezTo>
                      <a:pt x="112746" y="345790"/>
                      <a:pt x="112370" y="364152"/>
                      <a:pt x="110822" y="382432"/>
                    </a:cubicBezTo>
                    <a:cubicBezTo>
                      <a:pt x="107214" y="418886"/>
                      <a:pt x="100740" y="454993"/>
                      <a:pt x="91459" y="490429"/>
                    </a:cubicBezTo>
                    <a:cubicBezTo>
                      <a:pt x="83337" y="526094"/>
                      <a:pt x="75392" y="561819"/>
                      <a:pt x="69212" y="597837"/>
                    </a:cubicBezTo>
                    <a:cubicBezTo>
                      <a:pt x="66093" y="615846"/>
                      <a:pt x="63327" y="633914"/>
                      <a:pt x="61855" y="652159"/>
                    </a:cubicBezTo>
                    <a:cubicBezTo>
                      <a:pt x="59854" y="670321"/>
                      <a:pt x="60031" y="688654"/>
                      <a:pt x="62385" y="706775"/>
                    </a:cubicBezTo>
                    <a:cubicBezTo>
                      <a:pt x="63480" y="715851"/>
                      <a:pt x="66905" y="724490"/>
                      <a:pt x="72331" y="731847"/>
                    </a:cubicBezTo>
                    <a:cubicBezTo>
                      <a:pt x="78276" y="738792"/>
                      <a:pt x="84749" y="745266"/>
                      <a:pt x="91694" y="751210"/>
                    </a:cubicBezTo>
                    <a:cubicBezTo>
                      <a:pt x="105531" y="763269"/>
                      <a:pt x="121498" y="772627"/>
                      <a:pt x="138777" y="778812"/>
                    </a:cubicBezTo>
                    <a:cubicBezTo>
                      <a:pt x="121521" y="772668"/>
                      <a:pt x="105554" y="763363"/>
                      <a:pt x="91694" y="751387"/>
                    </a:cubicBezTo>
                    <a:cubicBezTo>
                      <a:pt x="84708" y="745472"/>
                      <a:pt x="78176" y="739039"/>
                      <a:pt x="72155" y="732141"/>
                    </a:cubicBezTo>
                    <a:cubicBezTo>
                      <a:pt x="66670" y="724708"/>
                      <a:pt x="63185" y="715998"/>
                      <a:pt x="62032" y="706834"/>
                    </a:cubicBezTo>
                    <a:cubicBezTo>
                      <a:pt x="59548" y="688672"/>
                      <a:pt x="59272" y="670274"/>
                      <a:pt x="61208" y="652041"/>
                    </a:cubicBezTo>
                    <a:cubicBezTo>
                      <a:pt x="62738" y="633797"/>
                      <a:pt x="65328" y="615670"/>
                      <a:pt x="68270" y="597660"/>
                    </a:cubicBezTo>
                    <a:cubicBezTo>
                      <a:pt x="74156" y="561524"/>
                      <a:pt x="82042" y="525800"/>
                      <a:pt x="90046" y="490076"/>
                    </a:cubicBezTo>
                    <a:cubicBezTo>
                      <a:pt x="99110" y="454681"/>
                      <a:pt x="105390" y="418633"/>
                      <a:pt x="108821" y="382256"/>
                    </a:cubicBezTo>
                    <a:cubicBezTo>
                      <a:pt x="110304" y="364070"/>
                      <a:pt x="110574" y="345801"/>
                      <a:pt x="109645" y="327580"/>
                    </a:cubicBezTo>
                    <a:cubicBezTo>
                      <a:pt x="108880" y="309394"/>
                      <a:pt x="106643" y="291268"/>
                      <a:pt x="105231" y="272964"/>
                    </a:cubicBezTo>
                    <a:cubicBezTo>
                      <a:pt x="103818" y="254661"/>
                      <a:pt x="108232" y="236063"/>
                      <a:pt x="112764" y="218465"/>
                    </a:cubicBezTo>
                    <a:cubicBezTo>
                      <a:pt x="117843" y="200968"/>
                      <a:pt x="121874" y="183182"/>
                      <a:pt x="124829" y="165203"/>
                    </a:cubicBezTo>
                    <a:cubicBezTo>
                      <a:pt x="126059" y="156257"/>
                      <a:pt x="126418" y="147205"/>
                      <a:pt x="125888" y="138189"/>
                    </a:cubicBezTo>
                    <a:cubicBezTo>
                      <a:pt x="125606" y="133740"/>
                      <a:pt x="124911" y="129331"/>
                      <a:pt x="123828" y="125006"/>
                    </a:cubicBezTo>
                    <a:cubicBezTo>
                      <a:pt x="122404" y="120839"/>
                      <a:pt x="120421" y="116878"/>
                      <a:pt x="117943" y="113235"/>
                    </a:cubicBezTo>
                    <a:cubicBezTo>
                      <a:pt x="107285" y="98604"/>
                      <a:pt x="94278" y="85838"/>
                      <a:pt x="79453" y="75451"/>
                    </a:cubicBezTo>
                    <a:cubicBezTo>
                      <a:pt x="65034" y="64386"/>
                      <a:pt x="50026" y="54146"/>
                      <a:pt x="35253" y="43022"/>
                    </a:cubicBezTo>
                    <a:cubicBezTo>
                      <a:pt x="27844" y="37508"/>
                      <a:pt x="20805" y="31510"/>
                      <a:pt x="14184" y="25072"/>
                    </a:cubicBezTo>
                    <a:cubicBezTo>
                      <a:pt x="10806" y="21758"/>
                      <a:pt x="7769" y="18109"/>
                      <a:pt x="5120" y="14184"/>
                    </a:cubicBezTo>
                    <a:cubicBezTo>
                      <a:pt x="2225" y="10129"/>
                      <a:pt x="459" y="5373"/>
                      <a:pt x="0" y="41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718364F7-4DE9-4AAE-BE8C-07537317C191}"/>
                  </a:ext>
                </a:extLst>
              </p:cNvPr>
              <p:cNvSpPr/>
              <p:nvPr/>
            </p:nvSpPr>
            <p:spPr>
              <a:xfrm>
                <a:off x="7705083" y="4140889"/>
                <a:ext cx="111939" cy="38926"/>
              </a:xfrm>
              <a:custGeom>
                <a:avLst/>
                <a:gdLst>
                  <a:gd name="connsiteX0" fmla="*/ 26955 w 111939"/>
                  <a:gd name="connsiteY0" fmla="*/ 38902 h 38926"/>
                  <a:gd name="connsiteX1" fmla="*/ 0 w 111939"/>
                  <a:gd name="connsiteY1" fmla="*/ 24424 h 38926"/>
                  <a:gd name="connsiteX2" fmla="*/ 3767 w 111939"/>
                  <a:gd name="connsiteY2" fmla="*/ 22129 h 38926"/>
                  <a:gd name="connsiteX3" fmla="*/ 37725 w 111939"/>
                  <a:gd name="connsiteY3" fmla="*/ 33017 h 38926"/>
                  <a:gd name="connsiteX4" fmla="*/ 69094 w 111939"/>
                  <a:gd name="connsiteY4" fmla="*/ 5885 h 38926"/>
                  <a:gd name="connsiteX5" fmla="*/ 69389 w 111939"/>
                  <a:gd name="connsiteY5" fmla="*/ 0 h 38926"/>
                  <a:gd name="connsiteX6" fmla="*/ 73038 w 111939"/>
                  <a:gd name="connsiteY6" fmla="*/ 4591 h 38926"/>
                  <a:gd name="connsiteX7" fmla="*/ 98345 w 111939"/>
                  <a:gd name="connsiteY7" fmla="*/ 22247 h 38926"/>
                  <a:gd name="connsiteX8" fmla="*/ 107761 w 111939"/>
                  <a:gd name="connsiteY8" fmla="*/ 12477 h 38926"/>
                  <a:gd name="connsiteX9" fmla="*/ 111940 w 111939"/>
                  <a:gd name="connsiteY9" fmla="*/ 13830 h 38926"/>
                  <a:gd name="connsiteX10" fmla="*/ 99169 w 111939"/>
                  <a:gd name="connsiteY10" fmla="*/ 26543 h 38926"/>
                  <a:gd name="connsiteX11" fmla="*/ 72508 w 111939"/>
                  <a:gd name="connsiteY11" fmla="*/ 11123 h 38926"/>
                  <a:gd name="connsiteX12" fmla="*/ 38785 w 111939"/>
                  <a:gd name="connsiteY12" fmla="*/ 37431 h 38926"/>
                  <a:gd name="connsiteX13" fmla="*/ 26955 w 111939"/>
                  <a:gd name="connsiteY13" fmla="*/ 38902 h 38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939" h="38926">
                    <a:moveTo>
                      <a:pt x="26955" y="38902"/>
                    </a:moveTo>
                    <a:cubicBezTo>
                      <a:pt x="16008" y="39338"/>
                      <a:pt x="5685" y="33794"/>
                      <a:pt x="0" y="24424"/>
                    </a:cubicBezTo>
                    <a:lnTo>
                      <a:pt x="3767" y="22129"/>
                    </a:lnTo>
                    <a:cubicBezTo>
                      <a:pt x="13124" y="37372"/>
                      <a:pt x="30604" y="34841"/>
                      <a:pt x="37725" y="33017"/>
                    </a:cubicBezTo>
                    <a:cubicBezTo>
                      <a:pt x="54145" y="28897"/>
                      <a:pt x="68506" y="16420"/>
                      <a:pt x="69094" y="5885"/>
                    </a:cubicBezTo>
                    <a:lnTo>
                      <a:pt x="69389" y="0"/>
                    </a:lnTo>
                    <a:lnTo>
                      <a:pt x="73038" y="4591"/>
                    </a:lnTo>
                    <a:cubicBezTo>
                      <a:pt x="82984" y="17185"/>
                      <a:pt x="91694" y="23306"/>
                      <a:pt x="98345" y="22247"/>
                    </a:cubicBezTo>
                    <a:cubicBezTo>
                      <a:pt x="104995" y="21187"/>
                      <a:pt x="107702" y="12595"/>
                      <a:pt x="107761" y="12477"/>
                    </a:cubicBezTo>
                    <a:lnTo>
                      <a:pt x="111940" y="13830"/>
                    </a:lnTo>
                    <a:cubicBezTo>
                      <a:pt x="110110" y="19957"/>
                      <a:pt x="105301" y="24742"/>
                      <a:pt x="99169" y="26543"/>
                    </a:cubicBezTo>
                    <a:cubicBezTo>
                      <a:pt x="91518" y="27956"/>
                      <a:pt x="82572" y="22776"/>
                      <a:pt x="72508" y="11123"/>
                    </a:cubicBezTo>
                    <a:cubicBezTo>
                      <a:pt x="68800" y="22188"/>
                      <a:pt x="54852" y="33370"/>
                      <a:pt x="38785" y="37431"/>
                    </a:cubicBezTo>
                    <a:cubicBezTo>
                      <a:pt x="34918" y="38414"/>
                      <a:pt x="30945" y="38908"/>
                      <a:pt x="26955" y="389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A89F0AC8-9C60-4047-B0FD-862F1A170FE4}"/>
                  </a:ext>
                </a:extLst>
              </p:cNvPr>
              <p:cNvSpPr/>
              <p:nvPr/>
            </p:nvSpPr>
            <p:spPr>
              <a:xfrm>
                <a:off x="7741808" y="3645046"/>
                <a:ext cx="123970" cy="410505"/>
              </a:xfrm>
              <a:custGeom>
                <a:avLst/>
                <a:gdLst>
                  <a:gd name="connsiteX0" fmla="*/ 4061 w 123970"/>
                  <a:gd name="connsiteY0" fmla="*/ 0 h 410505"/>
                  <a:gd name="connsiteX1" fmla="*/ 19363 w 123970"/>
                  <a:gd name="connsiteY1" fmla="*/ 23071 h 410505"/>
                  <a:gd name="connsiteX2" fmla="*/ 40786 w 123970"/>
                  <a:gd name="connsiteY2" fmla="*/ 41374 h 410505"/>
                  <a:gd name="connsiteX3" fmla="*/ 85573 w 123970"/>
                  <a:gd name="connsiteY3" fmla="*/ 77334 h 410505"/>
                  <a:gd name="connsiteX4" fmla="*/ 101699 w 123970"/>
                  <a:gd name="connsiteY4" fmla="*/ 101287 h 410505"/>
                  <a:gd name="connsiteX5" fmla="*/ 112823 w 123970"/>
                  <a:gd name="connsiteY5" fmla="*/ 127889 h 410505"/>
                  <a:gd name="connsiteX6" fmla="*/ 122946 w 123970"/>
                  <a:gd name="connsiteY6" fmla="*/ 184330 h 410505"/>
                  <a:gd name="connsiteX7" fmla="*/ 123593 w 123970"/>
                  <a:gd name="connsiteY7" fmla="*/ 241595 h 410505"/>
                  <a:gd name="connsiteX8" fmla="*/ 116413 w 123970"/>
                  <a:gd name="connsiteY8" fmla="*/ 298389 h 410505"/>
                  <a:gd name="connsiteX9" fmla="*/ 93636 w 123970"/>
                  <a:gd name="connsiteY9" fmla="*/ 410505 h 410505"/>
                  <a:gd name="connsiteX10" fmla="*/ 115353 w 123970"/>
                  <a:gd name="connsiteY10" fmla="*/ 298212 h 410505"/>
                  <a:gd name="connsiteX11" fmla="*/ 121945 w 123970"/>
                  <a:gd name="connsiteY11" fmla="*/ 241536 h 410505"/>
                  <a:gd name="connsiteX12" fmla="*/ 120768 w 123970"/>
                  <a:gd name="connsiteY12" fmla="*/ 184507 h 410505"/>
                  <a:gd name="connsiteX13" fmla="*/ 110233 w 123970"/>
                  <a:gd name="connsiteY13" fmla="*/ 128713 h 410505"/>
                  <a:gd name="connsiteX14" fmla="*/ 99051 w 123970"/>
                  <a:gd name="connsiteY14" fmla="*/ 102700 h 410505"/>
                  <a:gd name="connsiteX15" fmla="*/ 83102 w 123970"/>
                  <a:gd name="connsiteY15" fmla="*/ 79511 h 410505"/>
                  <a:gd name="connsiteX16" fmla="*/ 38549 w 123970"/>
                  <a:gd name="connsiteY16" fmla="*/ 44493 h 410505"/>
                  <a:gd name="connsiteX17" fmla="*/ 16361 w 123970"/>
                  <a:gd name="connsiteY17" fmla="*/ 25955 h 410505"/>
                  <a:gd name="connsiteX18" fmla="*/ 0 w 123970"/>
                  <a:gd name="connsiteY18" fmla="*/ 1707 h 41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970" h="410505">
                    <a:moveTo>
                      <a:pt x="4061" y="0"/>
                    </a:moveTo>
                    <a:cubicBezTo>
                      <a:pt x="7751" y="8534"/>
                      <a:pt x="12936" y="16350"/>
                      <a:pt x="19363" y="23071"/>
                    </a:cubicBezTo>
                    <a:cubicBezTo>
                      <a:pt x="25925" y="29821"/>
                      <a:pt x="33093" y="35948"/>
                      <a:pt x="40786" y="41374"/>
                    </a:cubicBezTo>
                    <a:cubicBezTo>
                      <a:pt x="56088" y="52498"/>
                      <a:pt x="72567" y="62797"/>
                      <a:pt x="85573" y="77334"/>
                    </a:cubicBezTo>
                    <a:cubicBezTo>
                      <a:pt x="91989" y="84567"/>
                      <a:pt x="97409" y="92624"/>
                      <a:pt x="101699" y="101287"/>
                    </a:cubicBezTo>
                    <a:cubicBezTo>
                      <a:pt x="106072" y="109862"/>
                      <a:pt x="109792" y="118755"/>
                      <a:pt x="112823" y="127889"/>
                    </a:cubicBezTo>
                    <a:cubicBezTo>
                      <a:pt x="118479" y="146222"/>
                      <a:pt x="121880" y="165173"/>
                      <a:pt x="122946" y="184330"/>
                    </a:cubicBezTo>
                    <a:cubicBezTo>
                      <a:pt x="124046" y="203399"/>
                      <a:pt x="124258" y="222485"/>
                      <a:pt x="123593" y="241595"/>
                    </a:cubicBezTo>
                    <a:cubicBezTo>
                      <a:pt x="122357" y="260663"/>
                      <a:pt x="119473" y="279556"/>
                      <a:pt x="116413" y="298389"/>
                    </a:cubicBezTo>
                    <a:cubicBezTo>
                      <a:pt x="110057" y="335996"/>
                      <a:pt x="102170" y="373310"/>
                      <a:pt x="93636" y="410505"/>
                    </a:cubicBezTo>
                    <a:cubicBezTo>
                      <a:pt x="101817" y="373251"/>
                      <a:pt x="109350" y="335879"/>
                      <a:pt x="115353" y="298212"/>
                    </a:cubicBezTo>
                    <a:cubicBezTo>
                      <a:pt x="118237" y="279379"/>
                      <a:pt x="120944" y="260487"/>
                      <a:pt x="121945" y="241536"/>
                    </a:cubicBezTo>
                    <a:cubicBezTo>
                      <a:pt x="122528" y="222520"/>
                      <a:pt x="122133" y="203481"/>
                      <a:pt x="120768" y="184507"/>
                    </a:cubicBezTo>
                    <a:cubicBezTo>
                      <a:pt x="119579" y="165544"/>
                      <a:pt x="116042" y="146805"/>
                      <a:pt x="110233" y="128713"/>
                    </a:cubicBezTo>
                    <a:cubicBezTo>
                      <a:pt x="107161" y="119773"/>
                      <a:pt x="103424" y="111081"/>
                      <a:pt x="99051" y="102700"/>
                    </a:cubicBezTo>
                    <a:cubicBezTo>
                      <a:pt x="94778" y="94301"/>
                      <a:pt x="89417" y="86503"/>
                      <a:pt x="83102" y="79511"/>
                    </a:cubicBezTo>
                    <a:cubicBezTo>
                      <a:pt x="70448" y="65563"/>
                      <a:pt x="54087" y="55558"/>
                      <a:pt x="38549" y="44493"/>
                    </a:cubicBezTo>
                    <a:cubicBezTo>
                      <a:pt x="30616" y="38991"/>
                      <a:pt x="23188" y="32782"/>
                      <a:pt x="16361" y="25955"/>
                    </a:cubicBezTo>
                    <a:cubicBezTo>
                      <a:pt x="9517" y="18904"/>
                      <a:pt x="3978" y="10694"/>
                      <a:pt x="0" y="170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3623918F-155F-4614-A457-44DF72366302}"/>
                  </a:ext>
                </a:extLst>
              </p:cNvPr>
              <p:cNvSpPr/>
              <p:nvPr/>
            </p:nvSpPr>
            <p:spPr>
              <a:xfrm>
                <a:off x="7784006" y="3876871"/>
                <a:ext cx="81630" cy="65268"/>
              </a:xfrm>
              <a:custGeom>
                <a:avLst/>
                <a:gdLst>
                  <a:gd name="connsiteX0" fmla="*/ 81630 w 81630"/>
                  <a:gd name="connsiteY0" fmla="*/ 353 h 65268"/>
                  <a:gd name="connsiteX1" fmla="*/ 69859 w 81630"/>
                  <a:gd name="connsiteY1" fmla="*/ 25131 h 65268"/>
                  <a:gd name="connsiteX2" fmla="*/ 50261 w 81630"/>
                  <a:gd name="connsiteY2" fmla="*/ 44317 h 65268"/>
                  <a:gd name="connsiteX3" fmla="*/ 26249 w 81630"/>
                  <a:gd name="connsiteY3" fmla="*/ 57441 h 65268"/>
                  <a:gd name="connsiteX4" fmla="*/ 0 w 81630"/>
                  <a:gd name="connsiteY4" fmla="*/ 65269 h 65268"/>
                  <a:gd name="connsiteX5" fmla="*/ 26072 w 81630"/>
                  <a:gd name="connsiteY5" fmla="*/ 57088 h 65268"/>
                  <a:gd name="connsiteX6" fmla="*/ 49614 w 81630"/>
                  <a:gd name="connsiteY6" fmla="*/ 43728 h 65268"/>
                  <a:gd name="connsiteX7" fmla="*/ 68682 w 81630"/>
                  <a:gd name="connsiteY7" fmla="*/ 24483 h 65268"/>
                  <a:gd name="connsiteX8" fmla="*/ 80041 w 81630"/>
                  <a:gd name="connsiteY8" fmla="*/ 0 h 6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630" h="65268">
                    <a:moveTo>
                      <a:pt x="81630" y="353"/>
                    </a:moveTo>
                    <a:cubicBezTo>
                      <a:pt x="79158" y="9228"/>
                      <a:pt x="75174" y="17609"/>
                      <a:pt x="69859" y="25131"/>
                    </a:cubicBezTo>
                    <a:cubicBezTo>
                      <a:pt x="64368" y="32511"/>
                      <a:pt x="57759" y="38985"/>
                      <a:pt x="50261" y="44317"/>
                    </a:cubicBezTo>
                    <a:cubicBezTo>
                      <a:pt x="42775" y="49579"/>
                      <a:pt x="34718" y="53981"/>
                      <a:pt x="26249" y="57441"/>
                    </a:cubicBezTo>
                    <a:cubicBezTo>
                      <a:pt x="17797" y="60955"/>
                      <a:pt x="8999" y="63580"/>
                      <a:pt x="0" y="65269"/>
                    </a:cubicBezTo>
                    <a:cubicBezTo>
                      <a:pt x="8957" y="63474"/>
                      <a:pt x="17697" y="60731"/>
                      <a:pt x="26072" y="57088"/>
                    </a:cubicBezTo>
                    <a:cubicBezTo>
                      <a:pt x="34406" y="53557"/>
                      <a:pt x="42304" y="49072"/>
                      <a:pt x="49614" y="43728"/>
                    </a:cubicBezTo>
                    <a:cubicBezTo>
                      <a:pt x="56935" y="38349"/>
                      <a:pt x="63368" y="31858"/>
                      <a:pt x="68682" y="24483"/>
                    </a:cubicBezTo>
                    <a:cubicBezTo>
                      <a:pt x="73885" y="17056"/>
                      <a:pt x="77728" y="8769"/>
                      <a:pt x="8004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DAF09DA2-44A8-48B0-97B7-B191632BE345}"/>
                  </a:ext>
                </a:extLst>
              </p:cNvPr>
              <p:cNvSpPr/>
              <p:nvPr/>
            </p:nvSpPr>
            <p:spPr>
              <a:xfrm>
                <a:off x="7798307" y="3936078"/>
                <a:ext cx="61207" cy="38196"/>
              </a:xfrm>
              <a:custGeom>
                <a:avLst/>
                <a:gdLst>
                  <a:gd name="connsiteX0" fmla="*/ 61208 w 61207"/>
                  <a:gd name="connsiteY0" fmla="*/ 412 h 38196"/>
                  <a:gd name="connsiteX1" fmla="*/ 50379 w 61207"/>
                  <a:gd name="connsiteY1" fmla="*/ 15596 h 38196"/>
                  <a:gd name="connsiteX2" fmla="*/ 34900 w 61207"/>
                  <a:gd name="connsiteY2" fmla="*/ 25955 h 38196"/>
                  <a:gd name="connsiteX3" fmla="*/ 0 w 61207"/>
                  <a:gd name="connsiteY3" fmla="*/ 38196 h 38196"/>
                  <a:gd name="connsiteX4" fmla="*/ 34547 w 61207"/>
                  <a:gd name="connsiteY4" fmla="*/ 25307 h 38196"/>
                  <a:gd name="connsiteX5" fmla="*/ 49614 w 61207"/>
                  <a:gd name="connsiteY5" fmla="*/ 14772 h 38196"/>
                  <a:gd name="connsiteX6" fmla="*/ 59795 w 61207"/>
                  <a:gd name="connsiteY6" fmla="*/ 0 h 3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207" h="38196">
                    <a:moveTo>
                      <a:pt x="61208" y="412"/>
                    </a:moveTo>
                    <a:cubicBezTo>
                      <a:pt x="59066" y="6374"/>
                      <a:pt x="55317" y="11630"/>
                      <a:pt x="50379" y="15596"/>
                    </a:cubicBezTo>
                    <a:cubicBezTo>
                      <a:pt x="45641" y="19640"/>
                      <a:pt x="40444" y="23118"/>
                      <a:pt x="34900" y="25955"/>
                    </a:cubicBezTo>
                    <a:cubicBezTo>
                      <a:pt x="23936" y="31734"/>
                      <a:pt x="12171" y="35860"/>
                      <a:pt x="0" y="38196"/>
                    </a:cubicBezTo>
                    <a:cubicBezTo>
                      <a:pt x="12077" y="35595"/>
                      <a:pt x="23718" y="31257"/>
                      <a:pt x="34547" y="25307"/>
                    </a:cubicBezTo>
                    <a:cubicBezTo>
                      <a:pt x="39973" y="22412"/>
                      <a:pt x="45029" y="18874"/>
                      <a:pt x="49614" y="14772"/>
                    </a:cubicBezTo>
                    <a:cubicBezTo>
                      <a:pt x="54298" y="10876"/>
                      <a:pt x="57824" y="5768"/>
                      <a:pt x="5979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C12A27DA-AEA0-4670-9FBF-8C82B4ACF7E6}"/>
                  </a:ext>
                </a:extLst>
              </p:cNvPr>
              <p:cNvSpPr/>
              <p:nvPr/>
            </p:nvSpPr>
            <p:spPr>
              <a:xfrm>
                <a:off x="7489266" y="3911536"/>
                <a:ext cx="82395" cy="65445"/>
              </a:xfrm>
              <a:custGeom>
                <a:avLst/>
                <a:gdLst>
                  <a:gd name="connsiteX0" fmla="*/ 2884 w 82395"/>
                  <a:gd name="connsiteY0" fmla="*/ 0 h 65445"/>
                  <a:gd name="connsiteX1" fmla="*/ 14007 w 82395"/>
                  <a:gd name="connsiteY1" fmla="*/ 24365 h 65445"/>
                  <a:gd name="connsiteX2" fmla="*/ 32899 w 82395"/>
                  <a:gd name="connsiteY2" fmla="*/ 43611 h 65445"/>
                  <a:gd name="connsiteX3" fmla="*/ 56441 w 82395"/>
                  <a:gd name="connsiteY3" fmla="*/ 57147 h 65445"/>
                  <a:gd name="connsiteX4" fmla="*/ 82395 w 82395"/>
                  <a:gd name="connsiteY4" fmla="*/ 65445 h 65445"/>
                  <a:gd name="connsiteX5" fmla="*/ 56147 w 82395"/>
                  <a:gd name="connsiteY5" fmla="*/ 57794 h 65445"/>
                  <a:gd name="connsiteX6" fmla="*/ 31958 w 82395"/>
                  <a:gd name="connsiteY6" fmla="*/ 44788 h 65445"/>
                  <a:gd name="connsiteX7" fmla="*/ 12124 w 82395"/>
                  <a:gd name="connsiteY7" fmla="*/ 25660 h 65445"/>
                  <a:gd name="connsiteX8" fmla="*/ 0 w 82395"/>
                  <a:gd name="connsiteY8" fmla="*/ 765 h 6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395" h="65445">
                    <a:moveTo>
                      <a:pt x="2884" y="0"/>
                    </a:moveTo>
                    <a:cubicBezTo>
                      <a:pt x="5150" y="8704"/>
                      <a:pt x="8916" y="16950"/>
                      <a:pt x="14007" y="24365"/>
                    </a:cubicBezTo>
                    <a:cubicBezTo>
                      <a:pt x="19239" y="31746"/>
                      <a:pt x="25619" y="38243"/>
                      <a:pt x="32899" y="43611"/>
                    </a:cubicBezTo>
                    <a:cubicBezTo>
                      <a:pt x="40209" y="48996"/>
                      <a:pt x="48107" y="53539"/>
                      <a:pt x="56441" y="57147"/>
                    </a:cubicBezTo>
                    <a:cubicBezTo>
                      <a:pt x="64786" y="60790"/>
                      <a:pt x="73485" y="63574"/>
                      <a:pt x="82395" y="65445"/>
                    </a:cubicBezTo>
                    <a:cubicBezTo>
                      <a:pt x="73397" y="63833"/>
                      <a:pt x="64598" y="61267"/>
                      <a:pt x="56147" y="57794"/>
                    </a:cubicBezTo>
                    <a:cubicBezTo>
                      <a:pt x="47613" y="54398"/>
                      <a:pt x="39497" y="50037"/>
                      <a:pt x="31958" y="44788"/>
                    </a:cubicBezTo>
                    <a:cubicBezTo>
                      <a:pt x="24389" y="39485"/>
                      <a:pt x="17697" y="33029"/>
                      <a:pt x="12124" y="25660"/>
                    </a:cubicBezTo>
                    <a:cubicBezTo>
                      <a:pt x="6656" y="18133"/>
                      <a:pt x="2554" y="9711"/>
                      <a:pt x="0" y="7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0A2FAC88-EFDE-4BEE-9976-CD132390E6BF}"/>
                  </a:ext>
                </a:extLst>
              </p:cNvPr>
              <p:cNvSpPr/>
              <p:nvPr/>
            </p:nvSpPr>
            <p:spPr>
              <a:xfrm>
                <a:off x="7485146" y="3968330"/>
                <a:ext cx="70153" cy="50261"/>
              </a:xfrm>
              <a:custGeom>
                <a:avLst/>
                <a:gdLst>
                  <a:gd name="connsiteX0" fmla="*/ 3119 w 70153"/>
                  <a:gd name="connsiteY0" fmla="*/ 0 h 50261"/>
                  <a:gd name="connsiteX1" fmla="*/ 14890 w 70153"/>
                  <a:gd name="connsiteY1" fmla="*/ 17185 h 50261"/>
                  <a:gd name="connsiteX2" fmla="*/ 31546 w 70153"/>
                  <a:gd name="connsiteY2" fmla="*/ 30898 h 50261"/>
                  <a:gd name="connsiteX3" fmla="*/ 50085 w 70153"/>
                  <a:gd name="connsiteY3" fmla="*/ 42198 h 50261"/>
                  <a:gd name="connsiteX4" fmla="*/ 70154 w 70153"/>
                  <a:gd name="connsiteY4" fmla="*/ 50261 h 50261"/>
                  <a:gd name="connsiteX5" fmla="*/ 49731 w 70153"/>
                  <a:gd name="connsiteY5" fmla="*/ 42846 h 50261"/>
                  <a:gd name="connsiteX6" fmla="*/ 30722 w 70153"/>
                  <a:gd name="connsiteY6" fmla="*/ 32075 h 50261"/>
                  <a:gd name="connsiteX7" fmla="*/ 13066 w 70153"/>
                  <a:gd name="connsiteY7" fmla="*/ 18774 h 50261"/>
                  <a:gd name="connsiteX8" fmla="*/ 0 w 70153"/>
                  <a:gd name="connsiteY8" fmla="*/ 765 h 50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53" h="50261">
                    <a:moveTo>
                      <a:pt x="3119" y="0"/>
                    </a:moveTo>
                    <a:cubicBezTo>
                      <a:pt x="5638" y="6574"/>
                      <a:pt x="9670" y="12459"/>
                      <a:pt x="14890" y="17185"/>
                    </a:cubicBezTo>
                    <a:cubicBezTo>
                      <a:pt x="20063" y="22200"/>
                      <a:pt x="25631" y="26784"/>
                      <a:pt x="31546" y="30898"/>
                    </a:cubicBezTo>
                    <a:cubicBezTo>
                      <a:pt x="37502" y="35024"/>
                      <a:pt x="43687" y="38796"/>
                      <a:pt x="50085" y="42198"/>
                    </a:cubicBezTo>
                    <a:cubicBezTo>
                      <a:pt x="56405" y="45723"/>
                      <a:pt x="63150" y="48431"/>
                      <a:pt x="70154" y="50261"/>
                    </a:cubicBezTo>
                    <a:cubicBezTo>
                      <a:pt x="63056" y="48672"/>
                      <a:pt x="56194" y="46182"/>
                      <a:pt x="49731" y="42846"/>
                    </a:cubicBezTo>
                    <a:cubicBezTo>
                      <a:pt x="43175" y="39661"/>
                      <a:pt x="36825" y="36060"/>
                      <a:pt x="30722" y="32075"/>
                    </a:cubicBezTo>
                    <a:cubicBezTo>
                      <a:pt x="24471" y="28150"/>
                      <a:pt x="18563" y="23700"/>
                      <a:pt x="13066" y="18774"/>
                    </a:cubicBezTo>
                    <a:cubicBezTo>
                      <a:pt x="7316" y="13919"/>
                      <a:pt x="2831" y="7739"/>
                      <a:pt x="0" y="7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39D42C41-99BF-4D58-B7EC-0F284E0D0AA5}"/>
                  </a:ext>
                </a:extLst>
              </p:cNvPr>
              <p:cNvSpPr/>
              <p:nvPr/>
            </p:nvSpPr>
            <p:spPr>
              <a:xfrm>
                <a:off x="7524249" y="3532282"/>
                <a:ext cx="194017" cy="1346398"/>
              </a:xfrm>
              <a:custGeom>
                <a:avLst/>
                <a:gdLst>
                  <a:gd name="connsiteX0" fmla="*/ 194017 w 194017"/>
                  <a:gd name="connsiteY0" fmla="*/ 471 h 1346398"/>
                  <a:gd name="connsiteX1" fmla="*/ 183365 w 194017"/>
                  <a:gd name="connsiteY1" fmla="*/ 43199 h 1346398"/>
                  <a:gd name="connsiteX2" fmla="*/ 167651 w 194017"/>
                  <a:gd name="connsiteY2" fmla="*/ 83455 h 1346398"/>
                  <a:gd name="connsiteX3" fmla="*/ 135575 w 194017"/>
                  <a:gd name="connsiteY3" fmla="*/ 163143 h 1346398"/>
                  <a:gd name="connsiteX4" fmla="*/ 122274 w 194017"/>
                  <a:gd name="connsiteY4" fmla="*/ 203752 h 1346398"/>
                  <a:gd name="connsiteX5" fmla="*/ 110092 w 194017"/>
                  <a:gd name="connsiteY5" fmla="*/ 244950 h 1346398"/>
                  <a:gd name="connsiteX6" fmla="*/ 87374 w 194017"/>
                  <a:gd name="connsiteY6" fmla="*/ 327345 h 1346398"/>
                  <a:gd name="connsiteX7" fmla="*/ 77781 w 194017"/>
                  <a:gd name="connsiteY7" fmla="*/ 412389 h 1346398"/>
                  <a:gd name="connsiteX8" fmla="*/ 72484 w 194017"/>
                  <a:gd name="connsiteY8" fmla="*/ 498492 h 1346398"/>
                  <a:gd name="connsiteX9" fmla="*/ 56888 w 194017"/>
                  <a:gd name="connsiteY9" fmla="*/ 583418 h 1346398"/>
                  <a:gd name="connsiteX10" fmla="*/ 43704 w 194017"/>
                  <a:gd name="connsiteY10" fmla="*/ 624615 h 1346398"/>
                  <a:gd name="connsiteX11" fmla="*/ 35465 w 194017"/>
                  <a:gd name="connsiteY11" fmla="*/ 644390 h 1346398"/>
                  <a:gd name="connsiteX12" fmla="*/ 29579 w 194017"/>
                  <a:gd name="connsiteY12" fmla="*/ 664754 h 1346398"/>
                  <a:gd name="connsiteX13" fmla="*/ 17397 w 194017"/>
                  <a:gd name="connsiteY13" fmla="*/ 749562 h 1346398"/>
                  <a:gd name="connsiteX14" fmla="*/ 11806 w 194017"/>
                  <a:gd name="connsiteY14" fmla="*/ 835312 h 1346398"/>
                  <a:gd name="connsiteX15" fmla="*/ 9040 w 194017"/>
                  <a:gd name="connsiteY15" fmla="*/ 921297 h 1346398"/>
                  <a:gd name="connsiteX16" fmla="*/ 5626 w 194017"/>
                  <a:gd name="connsiteY16" fmla="*/ 1007283 h 1346398"/>
                  <a:gd name="connsiteX17" fmla="*/ 1683 w 194017"/>
                  <a:gd name="connsiteY17" fmla="*/ 1093151 h 1346398"/>
                  <a:gd name="connsiteX18" fmla="*/ 3566 w 194017"/>
                  <a:gd name="connsiteY18" fmla="*/ 1135996 h 1346398"/>
                  <a:gd name="connsiteX19" fmla="*/ 13807 w 194017"/>
                  <a:gd name="connsiteY19" fmla="*/ 1177606 h 1346398"/>
                  <a:gd name="connsiteX20" fmla="*/ 29697 w 194017"/>
                  <a:gd name="connsiteY20" fmla="*/ 1262179 h 1346398"/>
                  <a:gd name="connsiteX21" fmla="*/ 37172 w 194017"/>
                  <a:gd name="connsiteY21" fmla="*/ 1304554 h 1346398"/>
                  <a:gd name="connsiteX22" fmla="*/ 47000 w 194017"/>
                  <a:gd name="connsiteY22" fmla="*/ 1346398 h 1346398"/>
                  <a:gd name="connsiteX23" fmla="*/ 36936 w 194017"/>
                  <a:gd name="connsiteY23" fmla="*/ 1304612 h 1346398"/>
                  <a:gd name="connsiteX24" fmla="*/ 29168 w 194017"/>
                  <a:gd name="connsiteY24" fmla="*/ 1262296 h 1346398"/>
                  <a:gd name="connsiteX25" fmla="*/ 12688 w 194017"/>
                  <a:gd name="connsiteY25" fmla="*/ 1177900 h 1346398"/>
                  <a:gd name="connsiteX26" fmla="*/ 2154 w 194017"/>
                  <a:gd name="connsiteY26" fmla="*/ 1136173 h 1346398"/>
                  <a:gd name="connsiteX27" fmla="*/ 35 w 194017"/>
                  <a:gd name="connsiteY27" fmla="*/ 1093151 h 1346398"/>
                  <a:gd name="connsiteX28" fmla="*/ 3448 w 194017"/>
                  <a:gd name="connsiteY28" fmla="*/ 1007165 h 1346398"/>
                  <a:gd name="connsiteX29" fmla="*/ 6273 w 194017"/>
                  <a:gd name="connsiteY29" fmla="*/ 921239 h 1346398"/>
                  <a:gd name="connsiteX30" fmla="*/ 8510 w 194017"/>
                  <a:gd name="connsiteY30" fmla="*/ 835194 h 1346398"/>
                  <a:gd name="connsiteX31" fmla="*/ 13571 w 194017"/>
                  <a:gd name="connsiteY31" fmla="*/ 749268 h 1346398"/>
                  <a:gd name="connsiteX32" fmla="*/ 25342 w 194017"/>
                  <a:gd name="connsiteY32" fmla="*/ 663753 h 1346398"/>
                  <a:gd name="connsiteX33" fmla="*/ 31227 w 194017"/>
                  <a:gd name="connsiteY33" fmla="*/ 642860 h 1346398"/>
                  <a:gd name="connsiteX34" fmla="*/ 39408 w 194017"/>
                  <a:gd name="connsiteY34" fmla="*/ 622909 h 1346398"/>
                  <a:gd name="connsiteX35" fmla="*/ 52121 w 194017"/>
                  <a:gd name="connsiteY35" fmla="*/ 582182 h 1346398"/>
                  <a:gd name="connsiteX36" fmla="*/ 67069 w 194017"/>
                  <a:gd name="connsiteY36" fmla="*/ 497844 h 1346398"/>
                  <a:gd name="connsiteX37" fmla="*/ 71719 w 194017"/>
                  <a:gd name="connsiteY37" fmla="*/ 412330 h 1346398"/>
                  <a:gd name="connsiteX38" fmla="*/ 81135 w 194017"/>
                  <a:gd name="connsiteY38" fmla="*/ 326344 h 1346398"/>
                  <a:gd name="connsiteX39" fmla="*/ 103441 w 194017"/>
                  <a:gd name="connsiteY39" fmla="*/ 243007 h 1346398"/>
                  <a:gd name="connsiteX40" fmla="*/ 115212 w 194017"/>
                  <a:gd name="connsiteY40" fmla="*/ 201810 h 1346398"/>
                  <a:gd name="connsiteX41" fmla="*/ 128454 w 194017"/>
                  <a:gd name="connsiteY41" fmla="*/ 160612 h 1346398"/>
                  <a:gd name="connsiteX42" fmla="*/ 160117 w 194017"/>
                  <a:gd name="connsiteY42" fmla="*/ 80453 h 1346398"/>
                  <a:gd name="connsiteX43" fmla="*/ 175419 w 194017"/>
                  <a:gd name="connsiteY43" fmla="*/ 40491 h 1346398"/>
                  <a:gd name="connsiteX44" fmla="*/ 185307 w 194017"/>
                  <a:gd name="connsiteY44" fmla="*/ 0 h 134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94017" h="1346398">
                    <a:moveTo>
                      <a:pt x="194017" y="471"/>
                    </a:moveTo>
                    <a:cubicBezTo>
                      <a:pt x="192269" y="15102"/>
                      <a:pt x="188691" y="29456"/>
                      <a:pt x="183365" y="43199"/>
                    </a:cubicBezTo>
                    <a:cubicBezTo>
                      <a:pt x="178538" y="56912"/>
                      <a:pt x="173124" y="70213"/>
                      <a:pt x="167651" y="83455"/>
                    </a:cubicBezTo>
                    <a:cubicBezTo>
                      <a:pt x="156645" y="109998"/>
                      <a:pt x="145345" y="136423"/>
                      <a:pt x="135575" y="163143"/>
                    </a:cubicBezTo>
                    <a:cubicBezTo>
                      <a:pt x="130690" y="176503"/>
                      <a:pt x="126217" y="190039"/>
                      <a:pt x="122274" y="203752"/>
                    </a:cubicBezTo>
                    <a:lnTo>
                      <a:pt x="110092" y="244950"/>
                    </a:lnTo>
                    <a:cubicBezTo>
                      <a:pt x="101793" y="272375"/>
                      <a:pt x="93377" y="299742"/>
                      <a:pt x="87374" y="327345"/>
                    </a:cubicBezTo>
                    <a:cubicBezTo>
                      <a:pt x="81218" y="355283"/>
                      <a:pt x="78004" y="383786"/>
                      <a:pt x="77781" y="412389"/>
                    </a:cubicBezTo>
                    <a:cubicBezTo>
                      <a:pt x="77663" y="441168"/>
                      <a:pt x="75897" y="469918"/>
                      <a:pt x="72484" y="498492"/>
                    </a:cubicBezTo>
                    <a:cubicBezTo>
                      <a:pt x="69235" y="527124"/>
                      <a:pt x="64021" y="555498"/>
                      <a:pt x="56888" y="583418"/>
                    </a:cubicBezTo>
                    <a:cubicBezTo>
                      <a:pt x="53339" y="597407"/>
                      <a:pt x="48937" y="611167"/>
                      <a:pt x="43704" y="624615"/>
                    </a:cubicBezTo>
                    <a:cubicBezTo>
                      <a:pt x="41174" y="631325"/>
                      <a:pt x="37819" y="637975"/>
                      <a:pt x="35465" y="644390"/>
                    </a:cubicBezTo>
                    <a:cubicBezTo>
                      <a:pt x="33058" y="651041"/>
                      <a:pt x="31092" y="657844"/>
                      <a:pt x="29579" y="664754"/>
                    </a:cubicBezTo>
                    <a:cubicBezTo>
                      <a:pt x="23688" y="692727"/>
                      <a:pt x="19616" y="721059"/>
                      <a:pt x="17397" y="749562"/>
                    </a:cubicBezTo>
                    <a:cubicBezTo>
                      <a:pt x="14807" y="778106"/>
                      <a:pt x="13100" y="806709"/>
                      <a:pt x="11806" y="835312"/>
                    </a:cubicBezTo>
                    <a:cubicBezTo>
                      <a:pt x="10511" y="863915"/>
                      <a:pt x="9687" y="892636"/>
                      <a:pt x="9040" y="921297"/>
                    </a:cubicBezTo>
                    <a:cubicBezTo>
                      <a:pt x="8392" y="949959"/>
                      <a:pt x="7451" y="978680"/>
                      <a:pt x="5626" y="1007283"/>
                    </a:cubicBezTo>
                    <a:cubicBezTo>
                      <a:pt x="3802" y="1035886"/>
                      <a:pt x="2036" y="1064489"/>
                      <a:pt x="1683" y="1093151"/>
                    </a:cubicBezTo>
                    <a:cubicBezTo>
                      <a:pt x="1365" y="1107458"/>
                      <a:pt x="1995" y="1121771"/>
                      <a:pt x="3566" y="1135996"/>
                    </a:cubicBezTo>
                    <a:cubicBezTo>
                      <a:pt x="4743" y="1150298"/>
                      <a:pt x="10923" y="1163481"/>
                      <a:pt x="13807" y="1177606"/>
                    </a:cubicBezTo>
                    <a:cubicBezTo>
                      <a:pt x="20281" y="1205620"/>
                      <a:pt x="24812" y="1233929"/>
                      <a:pt x="29697" y="1262179"/>
                    </a:cubicBezTo>
                    <a:cubicBezTo>
                      <a:pt x="32110" y="1276304"/>
                      <a:pt x="34523" y="1290428"/>
                      <a:pt x="37172" y="1304554"/>
                    </a:cubicBezTo>
                    <a:cubicBezTo>
                      <a:pt x="39561" y="1318696"/>
                      <a:pt x="42845" y="1332674"/>
                      <a:pt x="47000" y="1346398"/>
                    </a:cubicBezTo>
                    <a:cubicBezTo>
                      <a:pt x="42739" y="1332703"/>
                      <a:pt x="39379" y="1318743"/>
                      <a:pt x="36936" y="1304612"/>
                    </a:cubicBezTo>
                    <a:cubicBezTo>
                      <a:pt x="34170" y="1290546"/>
                      <a:pt x="31698" y="1276421"/>
                      <a:pt x="29168" y="1262296"/>
                    </a:cubicBezTo>
                    <a:cubicBezTo>
                      <a:pt x="24047" y="1234047"/>
                      <a:pt x="19339" y="1205738"/>
                      <a:pt x="12688" y="1177900"/>
                    </a:cubicBezTo>
                    <a:cubicBezTo>
                      <a:pt x="9805" y="1163952"/>
                      <a:pt x="3507" y="1150710"/>
                      <a:pt x="2154" y="1136173"/>
                    </a:cubicBezTo>
                    <a:cubicBezTo>
                      <a:pt x="535" y="1121889"/>
                      <a:pt x="-171" y="1107523"/>
                      <a:pt x="35" y="1093151"/>
                    </a:cubicBezTo>
                    <a:cubicBezTo>
                      <a:pt x="35" y="1064430"/>
                      <a:pt x="1918" y="1035768"/>
                      <a:pt x="3448" y="1007165"/>
                    </a:cubicBezTo>
                    <a:cubicBezTo>
                      <a:pt x="4979" y="978562"/>
                      <a:pt x="6156" y="949900"/>
                      <a:pt x="6273" y="921239"/>
                    </a:cubicBezTo>
                    <a:cubicBezTo>
                      <a:pt x="6391" y="892577"/>
                      <a:pt x="7392" y="863856"/>
                      <a:pt x="8510" y="835194"/>
                    </a:cubicBezTo>
                    <a:cubicBezTo>
                      <a:pt x="9628" y="806532"/>
                      <a:pt x="11158" y="777871"/>
                      <a:pt x="13571" y="749268"/>
                    </a:cubicBezTo>
                    <a:cubicBezTo>
                      <a:pt x="15590" y="720535"/>
                      <a:pt x="19521" y="691962"/>
                      <a:pt x="25342" y="663753"/>
                    </a:cubicBezTo>
                    <a:cubicBezTo>
                      <a:pt x="26843" y="656667"/>
                      <a:pt x="28809" y="649687"/>
                      <a:pt x="31227" y="642860"/>
                    </a:cubicBezTo>
                    <a:cubicBezTo>
                      <a:pt x="33817" y="635856"/>
                      <a:pt x="37113" y="629618"/>
                      <a:pt x="39408" y="622909"/>
                    </a:cubicBezTo>
                    <a:cubicBezTo>
                      <a:pt x="44475" y="609608"/>
                      <a:pt x="48725" y="596007"/>
                      <a:pt x="52121" y="582182"/>
                    </a:cubicBezTo>
                    <a:cubicBezTo>
                      <a:pt x="59018" y="554444"/>
                      <a:pt x="64015" y="526265"/>
                      <a:pt x="67069" y="497844"/>
                    </a:cubicBezTo>
                    <a:cubicBezTo>
                      <a:pt x="70265" y="469453"/>
                      <a:pt x="71819" y="440903"/>
                      <a:pt x="71719" y="412330"/>
                    </a:cubicBezTo>
                    <a:cubicBezTo>
                      <a:pt x="71872" y="383421"/>
                      <a:pt x="75032" y="354606"/>
                      <a:pt x="81135" y="326344"/>
                    </a:cubicBezTo>
                    <a:cubicBezTo>
                      <a:pt x="87021" y="298036"/>
                      <a:pt x="95319" y="270492"/>
                      <a:pt x="103441" y="243007"/>
                    </a:cubicBezTo>
                    <a:lnTo>
                      <a:pt x="115212" y="201810"/>
                    </a:lnTo>
                    <a:cubicBezTo>
                      <a:pt x="119096" y="187920"/>
                      <a:pt x="123569" y="174148"/>
                      <a:pt x="128454" y="160612"/>
                    </a:cubicBezTo>
                    <a:cubicBezTo>
                      <a:pt x="138106" y="133480"/>
                      <a:pt x="149288" y="106996"/>
                      <a:pt x="160117" y="80453"/>
                    </a:cubicBezTo>
                    <a:cubicBezTo>
                      <a:pt x="165473" y="67211"/>
                      <a:pt x="170770" y="53910"/>
                      <a:pt x="175419" y="40491"/>
                    </a:cubicBezTo>
                    <a:cubicBezTo>
                      <a:pt x="180381" y="27455"/>
                      <a:pt x="183706" y="13854"/>
                      <a:pt x="18530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787E6EA4-26A8-443E-B0A7-40A1E5C01064}"/>
                  </a:ext>
                </a:extLst>
              </p:cNvPr>
              <p:cNvSpPr/>
              <p:nvPr/>
            </p:nvSpPr>
            <p:spPr>
              <a:xfrm>
                <a:off x="7450024" y="3649283"/>
                <a:ext cx="224513" cy="1231162"/>
              </a:xfrm>
              <a:custGeom>
                <a:avLst/>
                <a:gdLst>
                  <a:gd name="connsiteX0" fmla="*/ 224514 w 224513"/>
                  <a:gd name="connsiteY0" fmla="*/ 3414 h 1231162"/>
                  <a:gd name="connsiteX1" fmla="*/ 218923 w 224513"/>
                  <a:gd name="connsiteY1" fmla="*/ 12712 h 1231162"/>
                  <a:gd name="connsiteX2" fmla="*/ 212390 w 224513"/>
                  <a:gd name="connsiteY2" fmla="*/ 21070 h 1231162"/>
                  <a:gd name="connsiteX3" fmla="*/ 205327 w 224513"/>
                  <a:gd name="connsiteY3" fmla="*/ 28838 h 1231162"/>
                  <a:gd name="connsiteX4" fmla="*/ 197912 w 224513"/>
                  <a:gd name="connsiteY4" fmla="*/ 36136 h 1231162"/>
                  <a:gd name="connsiteX5" fmla="*/ 167190 w 224513"/>
                  <a:gd name="connsiteY5" fmla="*/ 63915 h 1231162"/>
                  <a:gd name="connsiteX6" fmla="*/ 106159 w 224513"/>
                  <a:gd name="connsiteY6" fmla="*/ 119297 h 1231162"/>
                  <a:gd name="connsiteX7" fmla="*/ 57840 w 224513"/>
                  <a:gd name="connsiteY7" fmla="*/ 184448 h 1231162"/>
                  <a:gd name="connsiteX8" fmla="*/ 47246 w 224513"/>
                  <a:gd name="connsiteY8" fmla="*/ 223762 h 1231162"/>
                  <a:gd name="connsiteX9" fmla="*/ 42126 w 224513"/>
                  <a:gd name="connsiteY9" fmla="*/ 264489 h 1231162"/>
                  <a:gd name="connsiteX10" fmla="*/ 38712 w 224513"/>
                  <a:gd name="connsiteY10" fmla="*/ 429280 h 1231162"/>
                  <a:gd name="connsiteX11" fmla="*/ 39477 w 224513"/>
                  <a:gd name="connsiteY11" fmla="*/ 511675 h 1231162"/>
                  <a:gd name="connsiteX12" fmla="*/ 36888 w 224513"/>
                  <a:gd name="connsiteY12" fmla="*/ 552873 h 1231162"/>
                  <a:gd name="connsiteX13" fmla="*/ 27942 w 224513"/>
                  <a:gd name="connsiteY13" fmla="*/ 593364 h 1231162"/>
                  <a:gd name="connsiteX14" fmla="*/ 15524 w 224513"/>
                  <a:gd name="connsiteY14" fmla="*/ 632737 h 1231162"/>
                  <a:gd name="connsiteX15" fmla="*/ 6107 w 224513"/>
                  <a:gd name="connsiteY15" fmla="*/ 672758 h 1231162"/>
                  <a:gd name="connsiteX16" fmla="*/ 3341 w 224513"/>
                  <a:gd name="connsiteY16" fmla="*/ 755153 h 1231162"/>
                  <a:gd name="connsiteX17" fmla="*/ 21762 w 224513"/>
                  <a:gd name="connsiteY17" fmla="*/ 919237 h 1231162"/>
                  <a:gd name="connsiteX18" fmla="*/ 24823 w 224513"/>
                  <a:gd name="connsiteY18" fmla="*/ 1001633 h 1231162"/>
                  <a:gd name="connsiteX19" fmla="*/ 18349 w 224513"/>
                  <a:gd name="connsiteY19" fmla="*/ 1042477 h 1231162"/>
                  <a:gd name="connsiteX20" fmla="*/ 9933 w 224513"/>
                  <a:gd name="connsiteY20" fmla="*/ 1082851 h 1231162"/>
                  <a:gd name="connsiteX21" fmla="*/ 16348 w 224513"/>
                  <a:gd name="connsiteY21" fmla="*/ 1122872 h 1231162"/>
                  <a:gd name="connsiteX22" fmla="*/ 38065 w 224513"/>
                  <a:gd name="connsiteY22" fmla="*/ 1157890 h 1231162"/>
                  <a:gd name="connsiteX23" fmla="*/ 60312 w 224513"/>
                  <a:gd name="connsiteY23" fmla="*/ 1192672 h 1231162"/>
                  <a:gd name="connsiteX24" fmla="*/ 74907 w 224513"/>
                  <a:gd name="connsiteY24" fmla="*/ 1231163 h 1231162"/>
                  <a:gd name="connsiteX25" fmla="*/ 60194 w 224513"/>
                  <a:gd name="connsiteY25" fmla="*/ 1192790 h 1231162"/>
                  <a:gd name="connsiteX26" fmla="*/ 37771 w 224513"/>
                  <a:gd name="connsiteY26" fmla="*/ 1158125 h 1231162"/>
                  <a:gd name="connsiteX27" fmla="*/ 15877 w 224513"/>
                  <a:gd name="connsiteY27" fmla="*/ 1122813 h 1231162"/>
                  <a:gd name="connsiteX28" fmla="*/ 9168 w 224513"/>
                  <a:gd name="connsiteY28" fmla="*/ 1082498 h 1231162"/>
                  <a:gd name="connsiteX29" fmla="*/ 17466 w 224513"/>
                  <a:gd name="connsiteY29" fmla="*/ 1042007 h 1231162"/>
                  <a:gd name="connsiteX30" fmla="*/ 23705 w 224513"/>
                  <a:gd name="connsiteY30" fmla="*/ 1001221 h 1231162"/>
                  <a:gd name="connsiteX31" fmla="*/ 20291 w 224513"/>
                  <a:gd name="connsiteY31" fmla="*/ 918826 h 1231162"/>
                  <a:gd name="connsiteX32" fmla="*/ 1164 w 224513"/>
                  <a:gd name="connsiteY32" fmla="*/ 754682 h 1231162"/>
                  <a:gd name="connsiteX33" fmla="*/ 3577 w 224513"/>
                  <a:gd name="connsiteY33" fmla="*/ 671993 h 1231162"/>
                  <a:gd name="connsiteX34" fmla="*/ 12875 w 224513"/>
                  <a:gd name="connsiteY34" fmla="*/ 631619 h 1231162"/>
                  <a:gd name="connsiteX35" fmla="*/ 25117 w 224513"/>
                  <a:gd name="connsiteY35" fmla="*/ 592187 h 1231162"/>
                  <a:gd name="connsiteX36" fmla="*/ 33769 w 224513"/>
                  <a:gd name="connsiteY36" fmla="*/ 552049 h 1231162"/>
                  <a:gd name="connsiteX37" fmla="*/ 36182 w 224513"/>
                  <a:gd name="connsiteY37" fmla="*/ 510851 h 1231162"/>
                  <a:gd name="connsiteX38" fmla="*/ 35063 w 224513"/>
                  <a:gd name="connsiteY38" fmla="*/ 428456 h 1231162"/>
                  <a:gd name="connsiteX39" fmla="*/ 37712 w 224513"/>
                  <a:gd name="connsiteY39" fmla="*/ 263135 h 1231162"/>
                  <a:gd name="connsiteX40" fmla="*/ 42714 w 224513"/>
                  <a:gd name="connsiteY40" fmla="*/ 221938 h 1231162"/>
                  <a:gd name="connsiteX41" fmla="*/ 53426 w 224513"/>
                  <a:gd name="connsiteY41" fmla="*/ 181623 h 1231162"/>
                  <a:gd name="connsiteX42" fmla="*/ 102569 w 224513"/>
                  <a:gd name="connsiteY42" fmla="*/ 114706 h 1231162"/>
                  <a:gd name="connsiteX43" fmla="*/ 163600 w 224513"/>
                  <a:gd name="connsiteY43" fmla="*/ 58795 h 1231162"/>
                  <a:gd name="connsiteX44" fmla="*/ 194027 w 224513"/>
                  <a:gd name="connsiteY44" fmla="*/ 31075 h 1231162"/>
                  <a:gd name="connsiteX45" fmla="*/ 201266 w 224513"/>
                  <a:gd name="connsiteY45" fmla="*/ 23836 h 1231162"/>
                  <a:gd name="connsiteX46" fmla="*/ 208035 w 224513"/>
                  <a:gd name="connsiteY46" fmla="*/ 16303 h 1231162"/>
                  <a:gd name="connsiteX47" fmla="*/ 214214 w 224513"/>
                  <a:gd name="connsiteY47" fmla="*/ 8416 h 1231162"/>
                  <a:gd name="connsiteX48" fmla="*/ 219217 w 224513"/>
                  <a:gd name="connsiteY48" fmla="*/ 0 h 123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24513" h="1231162">
                    <a:moveTo>
                      <a:pt x="224514" y="3414"/>
                    </a:moveTo>
                    <a:cubicBezTo>
                      <a:pt x="222630" y="6533"/>
                      <a:pt x="221041" y="9887"/>
                      <a:pt x="218923" y="12712"/>
                    </a:cubicBezTo>
                    <a:cubicBezTo>
                      <a:pt x="216804" y="15537"/>
                      <a:pt x="214744" y="18598"/>
                      <a:pt x="212390" y="21070"/>
                    </a:cubicBezTo>
                    <a:lnTo>
                      <a:pt x="205327" y="28838"/>
                    </a:lnTo>
                    <a:lnTo>
                      <a:pt x="197912" y="36136"/>
                    </a:lnTo>
                    <a:cubicBezTo>
                      <a:pt x="187907" y="45729"/>
                      <a:pt x="177548" y="54852"/>
                      <a:pt x="167190" y="63915"/>
                    </a:cubicBezTo>
                    <a:cubicBezTo>
                      <a:pt x="146415" y="81983"/>
                      <a:pt x="125463" y="99875"/>
                      <a:pt x="106159" y="119297"/>
                    </a:cubicBezTo>
                    <a:cubicBezTo>
                      <a:pt x="86855" y="138718"/>
                      <a:pt x="68139" y="159729"/>
                      <a:pt x="57840" y="184448"/>
                    </a:cubicBezTo>
                    <a:cubicBezTo>
                      <a:pt x="52955" y="197148"/>
                      <a:pt x="49406" y="210326"/>
                      <a:pt x="47246" y="223762"/>
                    </a:cubicBezTo>
                    <a:cubicBezTo>
                      <a:pt x="45010" y="237240"/>
                      <a:pt x="43244" y="250835"/>
                      <a:pt x="42126" y="264489"/>
                    </a:cubicBezTo>
                    <a:cubicBezTo>
                      <a:pt x="37417" y="319223"/>
                      <a:pt x="38065" y="374369"/>
                      <a:pt x="38712" y="429280"/>
                    </a:cubicBezTo>
                    <a:cubicBezTo>
                      <a:pt x="39124" y="456823"/>
                      <a:pt x="39713" y="484367"/>
                      <a:pt x="39477" y="511675"/>
                    </a:cubicBezTo>
                    <a:cubicBezTo>
                      <a:pt x="39454" y="525447"/>
                      <a:pt x="38589" y="539207"/>
                      <a:pt x="36888" y="552873"/>
                    </a:cubicBezTo>
                    <a:cubicBezTo>
                      <a:pt x="34916" y="566574"/>
                      <a:pt x="31921" y="580104"/>
                      <a:pt x="27942" y="593364"/>
                    </a:cubicBezTo>
                    <a:cubicBezTo>
                      <a:pt x="24058" y="606606"/>
                      <a:pt x="19467" y="619613"/>
                      <a:pt x="15524" y="632737"/>
                    </a:cubicBezTo>
                    <a:cubicBezTo>
                      <a:pt x="11486" y="645850"/>
                      <a:pt x="8338" y="659221"/>
                      <a:pt x="6107" y="672758"/>
                    </a:cubicBezTo>
                    <a:cubicBezTo>
                      <a:pt x="2288" y="700048"/>
                      <a:pt x="1358" y="727668"/>
                      <a:pt x="3341" y="755153"/>
                    </a:cubicBezTo>
                    <a:cubicBezTo>
                      <a:pt x="6755" y="810064"/>
                      <a:pt x="15759" y="864503"/>
                      <a:pt x="21762" y="919237"/>
                    </a:cubicBezTo>
                    <a:cubicBezTo>
                      <a:pt x="25452" y="946540"/>
                      <a:pt x="26477" y="974136"/>
                      <a:pt x="24823" y="1001633"/>
                    </a:cubicBezTo>
                    <a:cubicBezTo>
                      <a:pt x="23293" y="1015346"/>
                      <a:pt x="21174" y="1029000"/>
                      <a:pt x="18349" y="1042477"/>
                    </a:cubicBezTo>
                    <a:cubicBezTo>
                      <a:pt x="15524" y="1055955"/>
                      <a:pt x="11816" y="1069256"/>
                      <a:pt x="9933" y="1082851"/>
                    </a:cubicBezTo>
                    <a:cubicBezTo>
                      <a:pt x="7991" y="1096535"/>
                      <a:pt x="10227" y="1110483"/>
                      <a:pt x="16348" y="1122872"/>
                    </a:cubicBezTo>
                    <a:cubicBezTo>
                      <a:pt x="22704" y="1135072"/>
                      <a:pt x="29961" y="1146778"/>
                      <a:pt x="38065" y="1157890"/>
                    </a:cubicBezTo>
                    <a:cubicBezTo>
                      <a:pt x="45834" y="1169248"/>
                      <a:pt x="53661" y="1180607"/>
                      <a:pt x="60312" y="1192672"/>
                    </a:cubicBezTo>
                    <a:cubicBezTo>
                      <a:pt x="67286" y="1204602"/>
                      <a:pt x="72218" y="1217609"/>
                      <a:pt x="74907" y="1231163"/>
                    </a:cubicBezTo>
                    <a:cubicBezTo>
                      <a:pt x="72159" y="1217644"/>
                      <a:pt x="67186" y="1204678"/>
                      <a:pt x="60194" y="1192790"/>
                    </a:cubicBezTo>
                    <a:cubicBezTo>
                      <a:pt x="53485" y="1180725"/>
                      <a:pt x="45598" y="1169248"/>
                      <a:pt x="37771" y="1158125"/>
                    </a:cubicBezTo>
                    <a:cubicBezTo>
                      <a:pt x="29596" y="1146919"/>
                      <a:pt x="22280" y="1135113"/>
                      <a:pt x="15877" y="1122813"/>
                    </a:cubicBezTo>
                    <a:cubicBezTo>
                      <a:pt x="9633" y="1110359"/>
                      <a:pt x="7290" y="1096305"/>
                      <a:pt x="9168" y="1082498"/>
                    </a:cubicBezTo>
                    <a:cubicBezTo>
                      <a:pt x="11051" y="1068785"/>
                      <a:pt x="15053" y="1055484"/>
                      <a:pt x="17466" y="1042007"/>
                    </a:cubicBezTo>
                    <a:cubicBezTo>
                      <a:pt x="19879" y="1028529"/>
                      <a:pt x="22292" y="1014934"/>
                      <a:pt x="23705" y="1001221"/>
                    </a:cubicBezTo>
                    <a:cubicBezTo>
                      <a:pt x="25258" y="973713"/>
                      <a:pt x="24111" y="946116"/>
                      <a:pt x="20291" y="918826"/>
                    </a:cubicBezTo>
                    <a:cubicBezTo>
                      <a:pt x="14053" y="864150"/>
                      <a:pt x="4813" y="809770"/>
                      <a:pt x="1164" y="754682"/>
                    </a:cubicBezTo>
                    <a:cubicBezTo>
                      <a:pt x="-973" y="727109"/>
                      <a:pt x="-167" y="699389"/>
                      <a:pt x="3577" y="671993"/>
                    </a:cubicBezTo>
                    <a:cubicBezTo>
                      <a:pt x="5731" y="658333"/>
                      <a:pt x="8838" y="644843"/>
                      <a:pt x="12875" y="631619"/>
                    </a:cubicBezTo>
                    <a:cubicBezTo>
                      <a:pt x="16760" y="618377"/>
                      <a:pt x="21292" y="605370"/>
                      <a:pt x="25117" y="592187"/>
                    </a:cubicBezTo>
                    <a:cubicBezTo>
                      <a:pt x="28996" y="579039"/>
                      <a:pt x="31885" y="565626"/>
                      <a:pt x="33769" y="552049"/>
                    </a:cubicBezTo>
                    <a:cubicBezTo>
                      <a:pt x="35440" y="538383"/>
                      <a:pt x="36246" y="524623"/>
                      <a:pt x="36182" y="510851"/>
                    </a:cubicBezTo>
                    <a:cubicBezTo>
                      <a:pt x="36182" y="483366"/>
                      <a:pt x="35534" y="455823"/>
                      <a:pt x="35063" y="428456"/>
                    </a:cubicBezTo>
                    <a:cubicBezTo>
                      <a:pt x="34122" y="373427"/>
                      <a:pt x="33239" y="318222"/>
                      <a:pt x="37712" y="263135"/>
                    </a:cubicBezTo>
                    <a:cubicBezTo>
                      <a:pt x="38830" y="249364"/>
                      <a:pt x="40537" y="235592"/>
                      <a:pt x="42714" y="221938"/>
                    </a:cubicBezTo>
                    <a:cubicBezTo>
                      <a:pt x="44880" y="208166"/>
                      <a:pt x="48470" y="194653"/>
                      <a:pt x="53426" y="181623"/>
                    </a:cubicBezTo>
                    <a:cubicBezTo>
                      <a:pt x="64196" y="155433"/>
                      <a:pt x="83382" y="134540"/>
                      <a:pt x="102569" y="114706"/>
                    </a:cubicBezTo>
                    <a:cubicBezTo>
                      <a:pt x="121755" y="94872"/>
                      <a:pt x="142942" y="76981"/>
                      <a:pt x="163600" y="58795"/>
                    </a:cubicBezTo>
                    <a:cubicBezTo>
                      <a:pt x="173958" y="49731"/>
                      <a:pt x="184199" y="40609"/>
                      <a:pt x="194027" y="31075"/>
                    </a:cubicBezTo>
                    <a:lnTo>
                      <a:pt x="201266" y="23836"/>
                    </a:lnTo>
                    <a:lnTo>
                      <a:pt x="208035" y="16303"/>
                    </a:lnTo>
                    <a:cubicBezTo>
                      <a:pt x="210271" y="13772"/>
                      <a:pt x="212154" y="11006"/>
                      <a:pt x="214214" y="8416"/>
                    </a:cubicBezTo>
                    <a:cubicBezTo>
                      <a:pt x="216274" y="5827"/>
                      <a:pt x="217510" y="2531"/>
                      <a:pt x="2192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C6CCFA0F-AA03-4CE7-B6FE-2308514CEA6E}"/>
                  </a:ext>
                </a:extLst>
              </p:cNvPr>
              <p:cNvSpPr/>
              <p:nvPr/>
            </p:nvSpPr>
            <p:spPr>
              <a:xfrm>
                <a:off x="7540796" y="3750332"/>
                <a:ext cx="125054" cy="1146534"/>
              </a:xfrm>
              <a:custGeom>
                <a:avLst/>
                <a:gdLst>
                  <a:gd name="connsiteX0" fmla="*/ 89131 w 125054"/>
                  <a:gd name="connsiteY0" fmla="*/ 21485 h 1146534"/>
                  <a:gd name="connsiteX1" fmla="*/ 99430 w 125054"/>
                  <a:gd name="connsiteY1" fmla="*/ 4594 h 1146534"/>
                  <a:gd name="connsiteX2" fmla="*/ 108965 w 125054"/>
                  <a:gd name="connsiteY2" fmla="*/ 62 h 1146534"/>
                  <a:gd name="connsiteX3" fmla="*/ 119087 w 125054"/>
                  <a:gd name="connsiteY3" fmla="*/ 4300 h 1146534"/>
                  <a:gd name="connsiteX4" fmla="*/ 124973 w 125054"/>
                  <a:gd name="connsiteY4" fmla="*/ 23251 h 1146534"/>
                  <a:gd name="connsiteX5" fmla="*/ 124031 w 125054"/>
                  <a:gd name="connsiteY5" fmla="*/ 42319 h 1146534"/>
                  <a:gd name="connsiteX6" fmla="*/ 115909 w 125054"/>
                  <a:gd name="connsiteY6" fmla="*/ 79280 h 1146534"/>
                  <a:gd name="connsiteX7" fmla="*/ 106552 w 125054"/>
                  <a:gd name="connsiteY7" fmla="*/ 115534 h 1146534"/>
                  <a:gd name="connsiteX8" fmla="*/ 83540 w 125054"/>
                  <a:gd name="connsiteY8" fmla="*/ 263433 h 1146534"/>
                  <a:gd name="connsiteX9" fmla="*/ 82834 w 125054"/>
                  <a:gd name="connsiteY9" fmla="*/ 300746 h 1146534"/>
                  <a:gd name="connsiteX10" fmla="*/ 76948 w 125054"/>
                  <a:gd name="connsiteY10" fmla="*/ 338119 h 1146534"/>
                  <a:gd name="connsiteX11" fmla="*/ 50405 w 125054"/>
                  <a:gd name="connsiteY11" fmla="*/ 408743 h 1146534"/>
                  <a:gd name="connsiteX12" fmla="*/ 26334 w 125054"/>
                  <a:gd name="connsiteY12" fmla="*/ 479368 h 1146534"/>
                  <a:gd name="connsiteX13" fmla="*/ 22803 w 125054"/>
                  <a:gd name="connsiteY13" fmla="*/ 497671 h 1146534"/>
                  <a:gd name="connsiteX14" fmla="*/ 21920 w 125054"/>
                  <a:gd name="connsiteY14" fmla="*/ 516269 h 1146534"/>
                  <a:gd name="connsiteX15" fmla="*/ 21508 w 125054"/>
                  <a:gd name="connsiteY15" fmla="*/ 553818 h 1146534"/>
                  <a:gd name="connsiteX16" fmla="*/ 17212 w 125054"/>
                  <a:gd name="connsiteY16" fmla="*/ 703954 h 1146534"/>
                  <a:gd name="connsiteX17" fmla="*/ 3087 w 125054"/>
                  <a:gd name="connsiteY17" fmla="*/ 853443 h 1146534"/>
                  <a:gd name="connsiteX18" fmla="*/ 2263 w 125054"/>
                  <a:gd name="connsiteY18" fmla="*/ 928246 h 1146534"/>
                  <a:gd name="connsiteX19" fmla="*/ 6677 w 125054"/>
                  <a:gd name="connsiteY19" fmla="*/ 946431 h 1146534"/>
                  <a:gd name="connsiteX20" fmla="*/ 11562 w 125054"/>
                  <a:gd name="connsiteY20" fmla="*/ 964559 h 1146534"/>
                  <a:gd name="connsiteX21" fmla="*/ 20213 w 125054"/>
                  <a:gd name="connsiteY21" fmla="*/ 1001107 h 1146534"/>
                  <a:gd name="connsiteX22" fmla="*/ 38870 w 125054"/>
                  <a:gd name="connsiteY22" fmla="*/ 1073791 h 1146534"/>
                  <a:gd name="connsiteX23" fmla="*/ 45579 w 125054"/>
                  <a:gd name="connsiteY23" fmla="*/ 1091447 h 1146534"/>
                  <a:gd name="connsiteX24" fmla="*/ 50994 w 125054"/>
                  <a:gd name="connsiteY24" fmla="*/ 1109457 h 1146534"/>
                  <a:gd name="connsiteX25" fmla="*/ 56879 w 125054"/>
                  <a:gd name="connsiteY25" fmla="*/ 1146534 h 1146534"/>
                  <a:gd name="connsiteX26" fmla="*/ 50994 w 125054"/>
                  <a:gd name="connsiteY26" fmla="*/ 1109457 h 1146534"/>
                  <a:gd name="connsiteX27" fmla="*/ 45579 w 125054"/>
                  <a:gd name="connsiteY27" fmla="*/ 1091506 h 1146534"/>
                  <a:gd name="connsiteX28" fmla="*/ 38752 w 125054"/>
                  <a:gd name="connsiteY28" fmla="*/ 1073850 h 1146534"/>
                  <a:gd name="connsiteX29" fmla="*/ 19860 w 125054"/>
                  <a:gd name="connsiteY29" fmla="*/ 1001224 h 1146534"/>
                  <a:gd name="connsiteX30" fmla="*/ 11091 w 125054"/>
                  <a:gd name="connsiteY30" fmla="*/ 964735 h 1146534"/>
                  <a:gd name="connsiteX31" fmla="*/ 6147 w 125054"/>
                  <a:gd name="connsiteY31" fmla="*/ 946667 h 1146534"/>
                  <a:gd name="connsiteX32" fmla="*/ 1615 w 125054"/>
                  <a:gd name="connsiteY32" fmla="*/ 928363 h 1146534"/>
                  <a:gd name="connsiteX33" fmla="*/ 2204 w 125054"/>
                  <a:gd name="connsiteY33" fmla="*/ 853384 h 1146534"/>
                  <a:gd name="connsiteX34" fmla="*/ 15740 w 125054"/>
                  <a:gd name="connsiteY34" fmla="*/ 703836 h 1146534"/>
                  <a:gd name="connsiteX35" fmla="*/ 19507 w 125054"/>
                  <a:gd name="connsiteY35" fmla="*/ 553818 h 1146534"/>
                  <a:gd name="connsiteX36" fmla="*/ 19507 w 125054"/>
                  <a:gd name="connsiteY36" fmla="*/ 516269 h 1146534"/>
                  <a:gd name="connsiteX37" fmla="*/ 20390 w 125054"/>
                  <a:gd name="connsiteY37" fmla="*/ 497377 h 1146534"/>
                  <a:gd name="connsiteX38" fmla="*/ 23862 w 125054"/>
                  <a:gd name="connsiteY38" fmla="*/ 478838 h 1146534"/>
                  <a:gd name="connsiteX39" fmla="*/ 47816 w 125054"/>
                  <a:gd name="connsiteY39" fmla="*/ 407566 h 1146534"/>
                  <a:gd name="connsiteX40" fmla="*/ 73947 w 125054"/>
                  <a:gd name="connsiteY40" fmla="*/ 337354 h 1146534"/>
                  <a:gd name="connsiteX41" fmla="*/ 79832 w 125054"/>
                  <a:gd name="connsiteY41" fmla="*/ 300982 h 1146534"/>
                  <a:gd name="connsiteX42" fmla="*/ 80362 w 125054"/>
                  <a:gd name="connsiteY42" fmla="*/ 263315 h 1146534"/>
                  <a:gd name="connsiteX43" fmla="*/ 102432 w 125054"/>
                  <a:gd name="connsiteY43" fmla="*/ 114651 h 1146534"/>
                  <a:gd name="connsiteX44" fmla="*/ 111672 w 125054"/>
                  <a:gd name="connsiteY44" fmla="*/ 78161 h 1146534"/>
                  <a:gd name="connsiteX45" fmla="*/ 119558 w 125054"/>
                  <a:gd name="connsiteY45" fmla="*/ 41790 h 1146534"/>
                  <a:gd name="connsiteX46" fmla="*/ 120441 w 125054"/>
                  <a:gd name="connsiteY46" fmla="*/ 23486 h 1146534"/>
                  <a:gd name="connsiteX47" fmla="*/ 115615 w 125054"/>
                  <a:gd name="connsiteY47" fmla="*/ 7066 h 1146534"/>
                  <a:gd name="connsiteX48" fmla="*/ 109200 w 125054"/>
                  <a:gd name="connsiteY48" fmla="*/ 4359 h 1146534"/>
                  <a:gd name="connsiteX49" fmla="*/ 102079 w 125054"/>
                  <a:gd name="connsiteY49" fmla="*/ 7890 h 1146534"/>
                  <a:gd name="connsiteX50" fmla="*/ 93133 w 125054"/>
                  <a:gd name="connsiteY50" fmla="*/ 22721 h 1146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5054" h="1146534">
                    <a:moveTo>
                      <a:pt x="89131" y="21485"/>
                    </a:moveTo>
                    <a:cubicBezTo>
                      <a:pt x="90949" y="15017"/>
                      <a:pt x="94510" y="9173"/>
                      <a:pt x="99430" y="4594"/>
                    </a:cubicBezTo>
                    <a:cubicBezTo>
                      <a:pt x="102102" y="2193"/>
                      <a:pt x="105416" y="616"/>
                      <a:pt x="108965" y="62"/>
                    </a:cubicBezTo>
                    <a:cubicBezTo>
                      <a:pt x="112843" y="-344"/>
                      <a:pt x="116657" y="1251"/>
                      <a:pt x="119087" y="4300"/>
                    </a:cubicBezTo>
                    <a:cubicBezTo>
                      <a:pt x="123001" y="9838"/>
                      <a:pt x="125061" y="16471"/>
                      <a:pt x="124973" y="23251"/>
                    </a:cubicBezTo>
                    <a:cubicBezTo>
                      <a:pt x="125220" y="29625"/>
                      <a:pt x="124908" y="36004"/>
                      <a:pt x="124031" y="42319"/>
                    </a:cubicBezTo>
                    <a:cubicBezTo>
                      <a:pt x="122224" y="54820"/>
                      <a:pt x="119511" y="67173"/>
                      <a:pt x="115909" y="79280"/>
                    </a:cubicBezTo>
                    <a:cubicBezTo>
                      <a:pt x="112537" y="91286"/>
                      <a:pt x="109418" y="103368"/>
                      <a:pt x="106552" y="115534"/>
                    </a:cubicBezTo>
                    <a:cubicBezTo>
                      <a:pt x="94952" y="164141"/>
                      <a:pt x="87259" y="213602"/>
                      <a:pt x="83540" y="263433"/>
                    </a:cubicBezTo>
                    <a:cubicBezTo>
                      <a:pt x="82657" y="275851"/>
                      <a:pt x="82422" y="288305"/>
                      <a:pt x="82834" y="300746"/>
                    </a:cubicBezTo>
                    <a:cubicBezTo>
                      <a:pt x="83169" y="313459"/>
                      <a:pt x="81180" y="326124"/>
                      <a:pt x="76948" y="338119"/>
                    </a:cubicBezTo>
                    <a:cubicBezTo>
                      <a:pt x="69474" y="362190"/>
                      <a:pt x="59292" y="385202"/>
                      <a:pt x="50405" y="408743"/>
                    </a:cubicBezTo>
                    <a:cubicBezTo>
                      <a:pt x="40777" y="431708"/>
                      <a:pt x="32737" y="455302"/>
                      <a:pt x="26334" y="479368"/>
                    </a:cubicBezTo>
                    <a:cubicBezTo>
                      <a:pt x="24686" y="485253"/>
                      <a:pt x="23862" y="491550"/>
                      <a:pt x="22803" y="497671"/>
                    </a:cubicBezTo>
                    <a:cubicBezTo>
                      <a:pt x="21743" y="503792"/>
                      <a:pt x="21861" y="509972"/>
                      <a:pt x="21920" y="516269"/>
                    </a:cubicBezTo>
                    <a:lnTo>
                      <a:pt x="21508" y="553818"/>
                    </a:lnTo>
                    <a:cubicBezTo>
                      <a:pt x="20978" y="603902"/>
                      <a:pt x="20095" y="653869"/>
                      <a:pt x="17212" y="703954"/>
                    </a:cubicBezTo>
                    <a:cubicBezTo>
                      <a:pt x="14328" y="754038"/>
                      <a:pt x="7383" y="803593"/>
                      <a:pt x="3087" y="853443"/>
                    </a:cubicBezTo>
                    <a:cubicBezTo>
                      <a:pt x="315" y="878285"/>
                      <a:pt x="38" y="903345"/>
                      <a:pt x="2263" y="928246"/>
                    </a:cubicBezTo>
                    <a:cubicBezTo>
                      <a:pt x="3145" y="934437"/>
                      <a:pt x="4629" y="940523"/>
                      <a:pt x="6677" y="946431"/>
                    </a:cubicBezTo>
                    <a:cubicBezTo>
                      <a:pt x="8501" y="952317"/>
                      <a:pt x="10090" y="958497"/>
                      <a:pt x="11562" y="964559"/>
                    </a:cubicBezTo>
                    <a:cubicBezTo>
                      <a:pt x="14622" y="976682"/>
                      <a:pt x="17447" y="988865"/>
                      <a:pt x="20213" y="1001107"/>
                    </a:cubicBezTo>
                    <a:cubicBezTo>
                      <a:pt x="26098" y="1025413"/>
                      <a:pt x="31278" y="1049955"/>
                      <a:pt x="38870" y="1073791"/>
                    </a:cubicBezTo>
                    <a:cubicBezTo>
                      <a:pt x="40694" y="1079677"/>
                      <a:pt x="43460" y="1085562"/>
                      <a:pt x="45579" y="1091447"/>
                    </a:cubicBezTo>
                    <a:cubicBezTo>
                      <a:pt x="47768" y="1097327"/>
                      <a:pt x="49575" y="1103342"/>
                      <a:pt x="50994" y="1109457"/>
                    </a:cubicBezTo>
                    <a:cubicBezTo>
                      <a:pt x="53819" y="1121639"/>
                      <a:pt x="54878" y="1134175"/>
                      <a:pt x="56879" y="1146534"/>
                    </a:cubicBezTo>
                    <a:cubicBezTo>
                      <a:pt x="54996" y="1134175"/>
                      <a:pt x="53877" y="1121639"/>
                      <a:pt x="50994" y="1109457"/>
                    </a:cubicBezTo>
                    <a:cubicBezTo>
                      <a:pt x="49563" y="1103365"/>
                      <a:pt x="47757" y="1097368"/>
                      <a:pt x="45579" y="1091506"/>
                    </a:cubicBezTo>
                    <a:cubicBezTo>
                      <a:pt x="43401" y="1085621"/>
                      <a:pt x="40635" y="1080030"/>
                      <a:pt x="38752" y="1073850"/>
                    </a:cubicBezTo>
                    <a:cubicBezTo>
                      <a:pt x="31101" y="1050014"/>
                      <a:pt x="25745" y="1025531"/>
                      <a:pt x="19860" y="1001224"/>
                    </a:cubicBezTo>
                    <a:cubicBezTo>
                      <a:pt x="17035" y="989042"/>
                      <a:pt x="13975" y="976859"/>
                      <a:pt x="11091" y="964735"/>
                    </a:cubicBezTo>
                    <a:cubicBezTo>
                      <a:pt x="9561" y="958850"/>
                      <a:pt x="7971" y="952611"/>
                      <a:pt x="6147" y="946667"/>
                    </a:cubicBezTo>
                    <a:cubicBezTo>
                      <a:pt x="4081" y="940717"/>
                      <a:pt x="2563" y="934590"/>
                      <a:pt x="1615" y="928363"/>
                    </a:cubicBezTo>
                    <a:cubicBezTo>
                      <a:pt x="-721" y="903415"/>
                      <a:pt x="-521" y="878291"/>
                      <a:pt x="2204" y="853384"/>
                    </a:cubicBezTo>
                    <a:cubicBezTo>
                      <a:pt x="6324" y="803476"/>
                      <a:pt x="13327" y="753862"/>
                      <a:pt x="15740" y="703836"/>
                    </a:cubicBezTo>
                    <a:cubicBezTo>
                      <a:pt x="18153" y="653810"/>
                      <a:pt x="19095" y="603785"/>
                      <a:pt x="19507" y="553818"/>
                    </a:cubicBezTo>
                    <a:lnTo>
                      <a:pt x="19507" y="516269"/>
                    </a:lnTo>
                    <a:cubicBezTo>
                      <a:pt x="19507" y="510031"/>
                      <a:pt x="19919" y="503733"/>
                      <a:pt x="20390" y="497377"/>
                    </a:cubicBezTo>
                    <a:cubicBezTo>
                      <a:pt x="21225" y="491139"/>
                      <a:pt x="22385" y="484953"/>
                      <a:pt x="23862" y="478838"/>
                    </a:cubicBezTo>
                    <a:cubicBezTo>
                      <a:pt x="30171" y="454549"/>
                      <a:pt x="38175" y="430731"/>
                      <a:pt x="47816" y="407566"/>
                    </a:cubicBezTo>
                    <a:cubicBezTo>
                      <a:pt x="56879" y="384025"/>
                      <a:pt x="66649" y="361131"/>
                      <a:pt x="73947" y="337354"/>
                    </a:cubicBezTo>
                    <a:cubicBezTo>
                      <a:pt x="78108" y="325689"/>
                      <a:pt x="80103" y="313365"/>
                      <a:pt x="79832" y="300982"/>
                    </a:cubicBezTo>
                    <a:cubicBezTo>
                      <a:pt x="79243" y="288387"/>
                      <a:pt x="79832" y="275792"/>
                      <a:pt x="80362" y="263315"/>
                    </a:cubicBezTo>
                    <a:cubicBezTo>
                      <a:pt x="83757" y="213254"/>
                      <a:pt x="91138" y="163540"/>
                      <a:pt x="102432" y="114651"/>
                    </a:cubicBezTo>
                    <a:cubicBezTo>
                      <a:pt x="105257" y="102409"/>
                      <a:pt x="108317" y="90285"/>
                      <a:pt x="111672" y="78161"/>
                    </a:cubicBezTo>
                    <a:cubicBezTo>
                      <a:pt x="115174" y="66243"/>
                      <a:pt x="117804" y="54090"/>
                      <a:pt x="119558" y="41790"/>
                    </a:cubicBezTo>
                    <a:cubicBezTo>
                      <a:pt x="120376" y="35728"/>
                      <a:pt x="120677" y="29601"/>
                      <a:pt x="120441" y="23486"/>
                    </a:cubicBezTo>
                    <a:cubicBezTo>
                      <a:pt x="120529" y="17654"/>
                      <a:pt x="118846" y="11927"/>
                      <a:pt x="115615" y="7066"/>
                    </a:cubicBezTo>
                    <a:cubicBezTo>
                      <a:pt x="114097" y="5106"/>
                      <a:pt x="111666" y="4082"/>
                      <a:pt x="109200" y="4359"/>
                    </a:cubicBezTo>
                    <a:cubicBezTo>
                      <a:pt x="106534" y="4812"/>
                      <a:pt x="104056" y="6042"/>
                      <a:pt x="102079" y="7890"/>
                    </a:cubicBezTo>
                    <a:cubicBezTo>
                      <a:pt x="97788" y="11915"/>
                      <a:pt x="94693" y="17048"/>
                      <a:pt x="93133" y="22721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1C383AE5-B4E9-44BF-95F9-CA2A0DE1C4E5}"/>
                  </a:ext>
                </a:extLst>
              </p:cNvPr>
              <p:cNvSpPr/>
              <p:nvPr/>
            </p:nvSpPr>
            <p:spPr>
              <a:xfrm>
                <a:off x="7483969" y="4175083"/>
                <a:ext cx="93106" cy="36691"/>
              </a:xfrm>
              <a:custGeom>
                <a:avLst/>
                <a:gdLst>
                  <a:gd name="connsiteX0" fmla="*/ 25601 w 93106"/>
                  <a:gd name="connsiteY0" fmla="*/ 36666 h 36691"/>
                  <a:gd name="connsiteX1" fmla="*/ 0 w 93106"/>
                  <a:gd name="connsiteY1" fmla="*/ 28956 h 36691"/>
                  <a:gd name="connsiteX2" fmla="*/ 2766 w 93106"/>
                  <a:gd name="connsiteY2" fmla="*/ 25484 h 36691"/>
                  <a:gd name="connsiteX3" fmla="*/ 36960 w 93106"/>
                  <a:gd name="connsiteY3" fmla="*/ 31016 h 36691"/>
                  <a:gd name="connsiteX4" fmla="*/ 69389 w 93106"/>
                  <a:gd name="connsiteY4" fmla="*/ 5885 h 36691"/>
                  <a:gd name="connsiteX5" fmla="*/ 72272 w 93106"/>
                  <a:gd name="connsiteY5" fmla="*/ 0 h 36691"/>
                  <a:gd name="connsiteX6" fmla="*/ 73508 w 93106"/>
                  <a:gd name="connsiteY6" fmla="*/ 6474 h 36691"/>
                  <a:gd name="connsiteX7" fmla="*/ 92459 w 93106"/>
                  <a:gd name="connsiteY7" fmla="*/ 15655 h 36691"/>
                  <a:gd name="connsiteX8" fmla="*/ 93107 w 93106"/>
                  <a:gd name="connsiteY8" fmla="*/ 20010 h 36691"/>
                  <a:gd name="connsiteX9" fmla="*/ 70978 w 93106"/>
                  <a:gd name="connsiteY9" fmla="*/ 12124 h 36691"/>
                  <a:gd name="connsiteX10" fmla="*/ 37902 w 93106"/>
                  <a:gd name="connsiteY10" fmla="*/ 35371 h 36691"/>
                  <a:gd name="connsiteX11" fmla="*/ 25601 w 93106"/>
                  <a:gd name="connsiteY11" fmla="*/ 36666 h 3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106" h="36691">
                    <a:moveTo>
                      <a:pt x="25601" y="36666"/>
                    </a:moveTo>
                    <a:cubicBezTo>
                      <a:pt x="16450" y="36989"/>
                      <a:pt x="7451" y="34282"/>
                      <a:pt x="0" y="28956"/>
                    </a:cubicBezTo>
                    <a:lnTo>
                      <a:pt x="2766" y="25484"/>
                    </a:lnTo>
                    <a:cubicBezTo>
                      <a:pt x="12871" y="32081"/>
                      <a:pt x="25295" y="34088"/>
                      <a:pt x="36960" y="31016"/>
                    </a:cubicBezTo>
                    <a:cubicBezTo>
                      <a:pt x="51079" y="28109"/>
                      <a:pt x="63050" y="18833"/>
                      <a:pt x="69389" y="5885"/>
                    </a:cubicBezTo>
                    <a:lnTo>
                      <a:pt x="72272" y="0"/>
                    </a:lnTo>
                    <a:lnTo>
                      <a:pt x="73508" y="6474"/>
                    </a:lnTo>
                    <a:cubicBezTo>
                      <a:pt x="75686" y="18245"/>
                      <a:pt x="91753" y="15773"/>
                      <a:pt x="92459" y="15655"/>
                    </a:cubicBezTo>
                    <a:lnTo>
                      <a:pt x="93107" y="20010"/>
                    </a:lnTo>
                    <a:cubicBezTo>
                      <a:pt x="87221" y="20952"/>
                      <a:pt x="75451" y="20010"/>
                      <a:pt x="70978" y="12124"/>
                    </a:cubicBezTo>
                    <a:cubicBezTo>
                      <a:pt x="63627" y="24101"/>
                      <a:pt x="51662" y="32511"/>
                      <a:pt x="37902" y="35371"/>
                    </a:cubicBezTo>
                    <a:cubicBezTo>
                      <a:pt x="33859" y="36236"/>
                      <a:pt x="29733" y="36666"/>
                      <a:pt x="25601" y="366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BE170429-FC44-4FB5-84A2-A02E1AFB1BF9}"/>
                  </a:ext>
                </a:extLst>
              </p:cNvPr>
              <p:cNvSpPr/>
              <p:nvPr/>
            </p:nvSpPr>
            <p:spPr>
              <a:xfrm>
                <a:off x="7463299" y="4258597"/>
                <a:ext cx="85409" cy="612491"/>
              </a:xfrm>
              <a:custGeom>
                <a:avLst/>
                <a:gdLst>
                  <a:gd name="connsiteX0" fmla="*/ 9665 w 85409"/>
                  <a:gd name="connsiteY0" fmla="*/ 942 h 612491"/>
                  <a:gd name="connsiteX1" fmla="*/ 6134 w 85409"/>
                  <a:gd name="connsiteY1" fmla="*/ 76981 h 612491"/>
                  <a:gd name="connsiteX2" fmla="*/ 26674 w 85409"/>
                  <a:gd name="connsiteY2" fmla="*/ 151843 h 612491"/>
                  <a:gd name="connsiteX3" fmla="*/ 40269 w 85409"/>
                  <a:gd name="connsiteY3" fmla="*/ 306569 h 612491"/>
                  <a:gd name="connsiteX4" fmla="*/ 48685 w 85409"/>
                  <a:gd name="connsiteY4" fmla="*/ 461473 h 612491"/>
                  <a:gd name="connsiteX5" fmla="*/ 66341 w 85409"/>
                  <a:gd name="connsiteY5" fmla="*/ 537159 h 612491"/>
                  <a:gd name="connsiteX6" fmla="*/ 85410 w 85409"/>
                  <a:gd name="connsiteY6" fmla="*/ 612491 h 612491"/>
                  <a:gd name="connsiteX7" fmla="*/ 65988 w 85409"/>
                  <a:gd name="connsiteY7" fmla="*/ 537218 h 612491"/>
                  <a:gd name="connsiteX8" fmla="*/ 47979 w 85409"/>
                  <a:gd name="connsiteY8" fmla="*/ 461590 h 612491"/>
                  <a:gd name="connsiteX9" fmla="*/ 38798 w 85409"/>
                  <a:gd name="connsiteY9" fmla="*/ 306569 h 612491"/>
                  <a:gd name="connsiteX10" fmla="*/ 24555 w 85409"/>
                  <a:gd name="connsiteY10" fmla="*/ 152372 h 612491"/>
                  <a:gd name="connsiteX11" fmla="*/ 3603 w 85409"/>
                  <a:gd name="connsiteY11" fmla="*/ 77510 h 612491"/>
                  <a:gd name="connsiteX12" fmla="*/ 72 w 85409"/>
                  <a:gd name="connsiteY12" fmla="*/ 38549 h 612491"/>
                  <a:gd name="connsiteX13" fmla="*/ 6899 w 85409"/>
                  <a:gd name="connsiteY13" fmla="*/ 0 h 61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409" h="612491">
                    <a:moveTo>
                      <a:pt x="9665" y="942"/>
                    </a:moveTo>
                    <a:cubicBezTo>
                      <a:pt x="1796" y="25531"/>
                      <a:pt x="578" y="51768"/>
                      <a:pt x="6134" y="76981"/>
                    </a:cubicBezTo>
                    <a:cubicBezTo>
                      <a:pt x="11254" y="102288"/>
                      <a:pt x="20376" y="126653"/>
                      <a:pt x="26674" y="151843"/>
                    </a:cubicBezTo>
                    <a:cubicBezTo>
                      <a:pt x="39504" y="202457"/>
                      <a:pt x="40269" y="254837"/>
                      <a:pt x="40269" y="306569"/>
                    </a:cubicBezTo>
                    <a:cubicBezTo>
                      <a:pt x="40269" y="358302"/>
                      <a:pt x="39622" y="410387"/>
                      <a:pt x="48685" y="461473"/>
                    </a:cubicBezTo>
                    <a:cubicBezTo>
                      <a:pt x="53276" y="486956"/>
                      <a:pt x="60044" y="512028"/>
                      <a:pt x="66341" y="537159"/>
                    </a:cubicBezTo>
                    <a:lnTo>
                      <a:pt x="85410" y="612491"/>
                    </a:lnTo>
                    <a:lnTo>
                      <a:pt x="65988" y="537218"/>
                    </a:lnTo>
                    <a:cubicBezTo>
                      <a:pt x="59573" y="512146"/>
                      <a:pt x="52687" y="487133"/>
                      <a:pt x="47979" y="461590"/>
                    </a:cubicBezTo>
                    <a:cubicBezTo>
                      <a:pt x="38621" y="410446"/>
                      <a:pt x="39033" y="358302"/>
                      <a:pt x="38798" y="306569"/>
                    </a:cubicBezTo>
                    <a:cubicBezTo>
                      <a:pt x="38562" y="254837"/>
                      <a:pt x="37503" y="202575"/>
                      <a:pt x="24555" y="152372"/>
                    </a:cubicBezTo>
                    <a:cubicBezTo>
                      <a:pt x="18140" y="127360"/>
                      <a:pt x="8900" y="103053"/>
                      <a:pt x="3603" y="77510"/>
                    </a:cubicBezTo>
                    <a:cubicBezTo>
                      <a:pt x="872" y="64710"/>
                      <a:pt x="-317" y="51632"/>
                      <a:pt x="72" y="38549"/>
                    </a:cubicBezTo>
                    <a:cubicBezTo>
                      <a:pt x="601" y="25448"/>
                      <a:pt x="2897" y="12483"/>
                      <a:pt x="689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48749EEF-2B5B-4170-AFC2-0D8DAC4C3722}"/>
                  </a:ext>
                </a:extLst>
              </p:cNvPr>
              <p:cNvSpPr/>
              <p:nvPr/>
            </p:nvSpPr>
            <p:spPr>
              <a:xfrm>
                <a:off x="7692066" y="4202509"/>
                <a:ext cx="236543" cy="585065"/>
              </a:xfrm>
              <a:custGeom>
                <a:avLst/>
                <a:gdLst>
                  <a:gd name="connsiteX0" fmla="*/ 5484 w 236543"/>
                  <a:gd name="connsiteY0" fmla="*/ 824 h 585065"/>
                  <a:gd name="connsiteX1" fmla="*/ 11369 w 236543"/>
                  <a:gd name="connsiteY1" fmla="*/ 89105 h 585065"/>
                  <a:gd name="connsiteX2" fmla="*/ 34911 w 236543"/>
                  <a:gd name="connsiteY2" fmla="*/ 175855 h 585065"/>
                  <a:gd name="connsiteX3" fmla="*/ 45916 w 236543"/>
                  <a:gd name="connsiteY3" fmla="*/ 265195 h 585065"/>
                  <a:gd name="connsiteX4" fmla="*/ 46858 w 236543"/>
                  <a:gd name="connsiteY4" fmla="*/ 310160 h 585065"/>
                  <a:gd name="connsiteX5" fmla="*/ 46387 w 236543"/>
                  <a:gd name="connsiteY5" fmla="*/ 355183 h 585065"/>
                  <a:gd name="connsiteX6" fmla="*/ 39678 w 236543"/>
                  <a:gd name="connsiteY6" fmla="*/ 399735 h 585065"/>
                  <a:gd name="connsiteX7" fmla="*/ 32144 w 236543"/>
                  <a:gd name="connsiteY7" fmla="*/ 420981 h 585065"/>
                  <a:gd name="connsiteX8" fmla="*/ 26259 w 236543"/>
                  <a:gd name="connsiteY8" fmla="*/ 442345 h 585065"/>
                  <a:gd name="connsiteX9" fmla="*/ 28437 w 236543"/>
                  <a:gd name="connsiteY9" fmla="*/ 464357 h 585065"/>
                  <a:gd name="connsiteX10" fmla="*/ 39854 w 236543"/>
                  <a:gd name="connsiteY10" fmla="*/ 483072 h 585065"/>
                  <a:gd name="connsiteX11" fmla="*/ 49035 w 236543"/>
                  <a:gd name="connsiteY11" fmla="*/ 489487 h 585065"/>
                  <a:gd name="connsiteX12" fmla="*/ 58629 w 236543"/>
                  <a:gd name="connsiteY12" fmla="*/ 495373 h 585065"/>
                  <a:gd name="connsiteX13" fmla="*/ 68928 w 236543"/>
                  <a:gd name="connsiteY13" fmla="*/ 499669 h 585065"/>
                  <a:gd name="connsiteX14" fmla="*/ 79463 w 236543"/>
                  <a:gd name="connsiteY14" fmla="*/ 503494 h 585065"/>
                  <a:gd name="connsiteX15" fmla="*/ 122014 w 236543"/>
                  <a:gd name="connsiteY15" fmla="*/ 518031 h 585065"/>
                  <a:gd name="connsiteX16" fmla="*/ 164389 w 236543"/>
                  <a:gd name="connsiteY16" fmla="*/ 533215 h 585065"/>
                  <a:gd name="connsiteX17" fmla="*/ 236544 w 236543"/>
                  <a:gd name="connsiteY17" fmla="*/ 585066 h 585065"/>
                  <a:gd name="connsiteX18" fmla="*/ 164212 w 236543"/>
                  <a:gd name="connsiteY18" fmla="*/ 533569 h 585065"/>
                  <a:gd name="connsiteX19" fmla="*/ 121838 w 236543"/>
                  <a:gd name="connsiteY19" fmla="*/ 518561 h 585065"/>
                  <a:gd name="connsiteX20" fmla="*/ 79228 w 236543"/>
                  <a:gd name="connsiteY20" fmla="*/ 504201 h 585065"/>
                  <a:gd name="connsiteX21" fmla="*/ 68634 w 236543"/>
                  <a:gd name="connsiteY21" fmla="*/ 500375 h 585065"/>
                  <a:gd name="connsiteX22" fmla="*/ 58217 w 236543"/>
                  <a:gd name="connsiteY22" fmla="*/ 496079 h 585065"/>
                  <a:gd name="connsiteX23" fmla="*/ 48565 w 236543"/>
                  <a:gd name="connsiteY23" fmla="*/ 490193 h 585065"/>
                  <a:gd name="connsiteX24" fmla="*/ 39266 w 236543"/>
                  <a:gd name="connsiteY24" fmla="*/ 483719 h 585065"/>
                  <a:gd name="connsiteX25" fmla="*/ 27495 w 236543"/>
                  <a:gd name="connsiteY25" fmla="*/ 464592 h 585065"/>
                  <a:gd name="connsiteX26" fmla="*/ 25141 w 236543"/>
                  <a:gd name="connsiteY26" fmla="*/ 442169 h 585065"/>
                  <a:gd name="connsiteX27" fmla="*/ 31026 w 236543"/>
                  <a:gd name="connsiteY27" fmla="*/ 420452 h 585065"/>
                  <a:gd name="connsiteX28" fmla="*/ 38383 w 236543"/>
                  <a:gd name="connsiteY28" fmla="*/ 399323 h 585065"/>
                  <a:gd name="connsiteX29" fmla="*/ 44857 w 236543"/>
                  <a:gd name="connsiteY29" fmla="*/ 355065 h 585065"/>
                  <a:gd name="connsiteX30" fmla="*/ 45151 w 236543"/>
                  <a:gd name="connsiteY30" fmla="*/ 310160 h 585065"/>
                  <a:gd name="connsiteX31" fmla="*/ 44033 w 236543"/>
                  <a:gd name="connsiteY31" fmla="*/ 265195 h 585065"/>
                  <a:gd name="connsiteX32" fmla="*/ 32674 w 236543"/>
                  <a:gd name="connsiteY32" fmla="*/ 176326 h 585065"/>
                  <a:gd name="connsiteX33" fmla="*/ 8721 w 236543"/>
                  <a:gd name="connsiteY33" fmla="*/ 89634 h 585065"/>
                  <a:gd name="connsiteX34" fmla="*/ 2423 w 236543"/>
                  <a:gd name="connsiteY34" fmla="*/ 0 h 58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6543" h="585065">
                    <a:moveTo>
                      <a:pt x="5484" y="824"/>
                    </a:moveTo>
                    <a:cubicBezTo>
                      <a:pt x="-107" y="30251"/>
                      <a:pt x="4365" y="60384"/>
                      <a:pt x="11369" y="89105"/>
                    </a:cubicBezTo>
                    <a:cubicBezTo>
                      <a:pt x="18373" y="117825"/>
                      <a:pt x="28201" y="146546"/>
                      <a:pt x="34911" y="175855"/>
                    </a:cubicBezTo>
                    <a:cubicBezTo>
                      <a:pt x="41273" y="205241"/>
                      <a:pt x="44957" y="235145"/>
                      <a:pt x="45916" y="265195"/>
                    </a:cubicBezTo>
                    <a:cubicBezTo>
                      <a:pt x="46564" y="280203"/>
                      <a:pt x="46740" y="295211"/>
                      <a:pt x="46858" y="310160"/>
                    </a:cubicBezTo>
                    <a:cubicBezTo>
                      <a:pt x="46976" y="325109"/>
                      <a:pt x="47152" y="340175"/>
                      <a:pt x="46387" y="355183"/>
                    </a:cubicBezTo>
                    <a:cubicBezTo>
                      <a:pt x="45775" y="370232"/>
                      <a:pt x="43527" y="385175"/>
                      <a:pt x="39678" y="399735"/>
                    </a:cubicBezTo>
                    <a:cubicBezTo>
                      <a:pt x="37671" y="406986"/>
                      <a:pt x="35152" y="414084"/>
                      <a:pt x="32144" y="420981"/>
                    </a:cubicBezTo>
                    <a:cubicBezTo>
                      <a:pt x="29002" y="427726"/>
                      <a:pt x="27012" y="434947"/>
                      <a:pt x="26259" y="442345"/>
                    </a:cubicBezTo>
                    <a:cubicBezTo>
                      <a:pt x="25594" y="449755"/>
                      <a:pt x="26336" y="457224"/>
                      <a:pt x="28437" y="464357"/>
                    </a:cubicBezTo>
                    <a:cubicBezTo>
                      <a:pt x="30449" y="471525"/>
                      <a:pt x="34404" y="477999"/>
                      <a:pt x="39854" y="483072"/>
                    </a:cubicBezTo>
                    <a:cubicBezTo>
                      <a:pt x="42797" y="485379"/>
                      <a:pt x="45857" y="487516"/>
                      <a:pt x="49035" y="489487"/>
                    </a:cubicBezTo>
                    <a:cubicBezTo>
                      <a:pt x="52155" y="491547"/>
                      <a:pt x="55274" y="493548"/>
                      <a:pt x="58629" y="495373"/>
                    </a:cubicBezTo>
                    <a:cubicBezTo>
                      <a:pt x="61954" y="497056"/>
                      <a:pt x="65397" y="498492"/>
                      <a:pt x="68928" y="499669"/>
                    </a:cubicBezTo>
                    <a:lnTo>
                      <a:pt x="79463" y="503494"/>
                    </a:lnTo>
                    <a:cubicBezTo>
                      <a:pt x="93529" y="508791"/>
                      <a:pt x="107830" y="513146"/>
                      <a:pt x="122014" y="518031"/>
                    </a:cubicBezTo>
                    <a:cubicBezTo>
                      <a:pt x="136198" y="522916"/>
                      <a:pt x="150558" y="527389"/>
                      <a:pt x="164389" y="533215"/>
                    </a:cubicBezTo>
                    <a:cubicBezTo>
                      <a:pt x="191874" y="544692"/>
                      <a:pt x="218593" y="560759"/>
                      <a:pt x="236544" y="585066"/>
                    </a:cubicBezTo>
                    <a:cubicBezTo>
                      <a:pt x="218476" y="560818"/>
                      <a:pt x="191756" y="544928"/>
                      <a:pt x="164212" y="533569"/>
                    </a:cubicBezTo>
                    <a:cubicBezTo>
                      <a:pt x="150382" y="527683"/>
                      <a:pt x="136080" y="523269"/>
                      <a:pt x="121838" y="518561"/>
                    </a:cubicBezTo>
                    <a:cubicBezTo>
                      <a:pt x="107595" y="513853"/>
                      <a:pt x="93293" y="509439"/>
                      <a:pt x="79228" y="504201"/>
                    </a:cubicBezTo>
                    <a:lnTo>
                      <a:pt x="68634" y="500375"/>
                    </a:lnTo>
                    <a:cubicBezTo>
                      <a:pt x="65061" y="499204"/>
                      <a:pt x="61577" y="497768"/>
                      <a:pt x="58217" y="496079"/>
                    </a:cubicBezTo>
                    <a:cubicBezTo>
                      <a:pt x="54862" y="494372"/>
                      <a:pt x="51684" y="492312"/>
                      <a:pt x="48565" y="490193"/>
                    </a:cubicBezTo>
                    <a:cubicBezTo>
                      <a:pt x="45357" y="488198"/>
                      <a:pt x="42250" y="486038"/>
                      <a:pt x="39266" y="483719"/>
                    </a:cubicBezTo>
                    <a:cubicBezTo>
                      <a:pt x="33622" y="478582"/>
                      <a:pt x="29537" y="471949"/>
                      <a:pt x="27495" y="464592"/>
                    </a:cubicBezTo>
                    <a:cubicBezTo>
                      <a:pt x="25306" y="457329"/>
                      <a:pt x="24505" y="449725"/>
                      <a:pt x="25141" y="442169"/>
                    </a:cubicBezTo>
                    <a:cubicBezTo>
                      <a:pt x="25882" y="434653"/>
                      <a:pt x="27872" y="427314"/>
                      <a:pt x="31026" y="420452"/>
                    </a:cubicBezTo>
                    <a:cubicBezTo>
                      <a:pt x="33939" y="413577"/>
                      <a:pt x="36400" y="406521"/>
                      <a:pt x="38383" y="399323"/>
                    </a:cubicBezTo>
                    <a:cubicBezTo>
                      <a:pt x="42126" y="384845"/>
                      <a:pt x="44292" y="370008"/>
                      <a:pt x="44857" y="355065"/>
                    </a:cubicBezTo>
                    <a:cubicBezTo>
                      <a:pt x="45563" y="340116"/>
                      <a:pt x="45210" y="325109"/>
                      <a:pt x="45151" y="310160"/>
                    </a:cubicBezTo>
                    <a:cubicBezTo>
                      <a:pt x="45092" y="295211"/>
                      <a:pt x="44739" y="280203"/>
                      <a:pt x="44033" y="265195"/>
                    </a:cubicBezTo>
                    <a:cubicBezTo>
                      <a:pt x="42968" y="235286"/>
                      <a:pt x="39166" y="205541"/>
                      <a:pt x="32674" y="176326"/>
                    </a:cubicBezTo>
                    <a:cubicBezTo>
                      <a:pt x="25847" y="147193"/>
                      <a:pt x="15960" y="118826"/>
                      <a:pt x="8721" y="89634"/>
                    </a:cubicBezTo>
                    <a:cubicBezTo>
                      <a:pt x="1482" y="60443"/>
                      <a:pt x="-3050" y="30015"/>
                      <a:pt x="24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8A85C8D5-B2C8-4167-A51F-DEB4F701E553}"/>
                  </a:ext>
                </a:extLst>
              </p:cNvPr>
              <p:cNvSpPr/>
              <p:nvPr/>
            </p:nvSpPr>
            <p:spPr>
              <a:xfrm>
                <a:off x="7467843" y="3526312"/>
                <a:ext cx="238593" cy="250624"/>
              </a:xfrm>
              <a:custGeom>
                <a:avLst/>
                <a:gdLst>
                  <a:gd name="connsiteX0" fmla="*/ 238593 w 238593"/>
                  <a:gd name="connsiteY0" fmla="*/ 38986 h 250624"/>
                  <a:gd name="connsiteX1" fmla="*/ 234474 w 238593"/>
                  <a:gd name="connsiteY1" fmla="*/ 54406 h 250624"/>
                  <a:gd name="connsiteX2" fmla="*/ 225175 w 238593"/>
                  <a:gd name="connsiteY2" fmla="*/ 67707 h 250624"/>
                  <a:gd name="connsiteX3" fmla="*/ 193864 w 238593"/>
                  <a:gd name="connsiteY3" fmla="*/ 70120 h 250624"/>
                  <a:gd name="connsiteX4" fmla="*/ 168557 w 238593"/>
                  <a:gd name="connsiteY4" fmla="*/ 50934 h 250624"/>
                  <a:gd name="connsiteX5" fmla="*/ 149253 w 238593"/>
                  <a:gd name="connsiteY5" fmla="*/ 26215 h 250624"/>
                  <a:gd name="connsiteX6" fmla="*/ 33370 w 238593"/>
                  <a:gd name="connsiteY6" fmla="*/ 15033 h 250624"/>
                  <a:gd name="connsiteX7" fmla="*/ 13007 w 238593"/>
                  <a:gd name="connsiteY7" fmla="*/ 37986 h 250624"/>
                  <a:gd name="connsiteX8" fmla="*/ 10005 w 238593"/>
                  <a:gd name="connsiteY8" fmla="*/ 68237 h 250624"/>
                  <a:gd name="connsiteX9" fmla="*/ 13007 w 238593"/>
                  <a:gd name="connsiteY9" fmla="*/ 83715 h 250624"/>
                  <a:gd name="connsiteX10" fmla="*/ 10535 w 238593"/>
                  <a:gd name="connsiteY10" fmla="*/ 99312 h 250624"/>
                  <a:gd name="connsiteX11" fmla="*/ 706 w 238593"/>
                  <a:gd name="connsiteY11" fmla="*/ 128738 h 250624"/>
                  <a:gd name="connsiteX12" fmla="*/ 8475 w 238593"/>
                  <a:gd name="connsiteY12" fmla="*/ 158636 h 250624"/>
                  <a:gd name="connsiteX13" fmla="*/ 18598 w 238593"/>
                  <a:gd name="connsiteY13" fmla="*/ 188416 h 250624"/>
                  <a:gd name="connsiteX14" fmla="*/ 16244 w 238593"/>
                  <a:gd name="connsiteY14" fmla="*/ 250625 h 250624"/>
                  <a:gd name="connsiteX15" fmla="*/ 18245 w 238593"/>
                  <a:gd name="connsiteY15" fmla="*/ 188534 h 250624"/>
                  <a:gd name="connsiteX16" fmla="*/ 8004 w 238593"/>
                  <a:gd name="connsiteY16" fmla="*/ 159107 h 250624"/>
                  <a:gd name="connsiteX17" fmla="*/ 0 w 238593"/>
                  <a:gd name="connsiteY17" fmla="*/ 128915 h 250624"/>
                  <a:gd name="connsiteX18" fmla="*/ 9652 w 238593"/>
                  <a:gd name="connsiteY18" fmla="*/ 99076 h 250624"/>
                  <a:gd name="connsiteX19" fmla="*/ 12006 w 238593"/>
                  <a:gd name="connsiteY19" fmla="*/ 83833 h 250624"/>
                  <a:gd name="connsiteX20" fmla="*/ 8946 w 238593"/>
                  <a:gd name="connsiteY20" fmla="*/ 68531 h 250624"/>
                  <a:gd name="connsiteX21" fmla="*/ 11888 w 238593"/>
                  <a:gd name="connsiteY21" fmla="*/ 37456 h 250624"/>
                  <a:gd name="connsiteX22" fmla="*/ 32546 w 238593"/>
                  <a:gd name="connsiteY22" fmla="*/ 13915 h 250624"/>
                  <a:gd name="connsiteX23" fmla="*/ 150901 w 238593"/>
                  <a:gd name="connsiteY23" fmla="*/ 24803 h 250624"/>
                  <a:gd name="connsiteX24" fmla="*/ 170382 w 238593"/>
                  <a:gd name="connsiteY24" fmla="*/ 49521 h 250624"/>
                  <a:gd name="connsiteX25" fmla="*/ 194747 w 238593"/>
                  <a:gd name="connsiteY25" fmla="*/ 67825 h 250624"/>
                  <a:gd name="connsiteX26" fmla="*/ 223468 w 238593"/>
                  <a:gd name="connsiteY26" fmla="*/ 65647 h 250624"/>
                  <a:gd name="connsiteX27" fmla="*/ 235709 w 238593"/>
                  <a:gd name="connsiteY27" fmla="*/ 38516 h 25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8593" h="250624">
                    <a:moveTo>
                      <a:pt x="238593" y="38986"/>
                    </a:moveTo>
                    <a:cubicBezTo>
                      <a:pt x="237699" y="44242"/>
                      <a:pt x="236316" y="49404"/>
                      <a:pt x="234474" y="54406"/>
                    </a:cubicBezTo>
                    <a:cubicBezTo>
                      <a:pt x="232684" y="59626"/>
                      <a:pt x="229459" y="64235"/>
                      <a:pt x="225175" y="67707"/>
                    </a:cubicBezTo>
                    <a:cubicBezTo>
                      <a:pt x="215835" y="73804"/>
                      <a:pt x="204029" y="74717"/>
                      <a:pt x="193864" y="70120"/>
                    </a:cubicBezTo>
                    <a:cubicBezTo>
                      <a:pt x="183965" y="65924"/>
                      <a:pt x="175267" y="59332"/>
                      <a:pt x="168557" y="50934"/>
                    </a:cubicBezTo>
                    <a:cubicBezTo>
                      <a:pt x="161554" y="43047"/>
                      <a:pt x="156198" y="33807"/>
                      <a:pt x="149253" y="26215"/>
                    </a:cubicBezTo>
                    <a:cubicBezTo>
                      <a:pt x="116925" y="-1758"/>
                      <a:pt x="70448" y="-6249"/>
                      <a:pt x="33370" y="15033"/>
                    </a:cubicBezTo>
                    <a:cubicBezTo>
                      <a:pt x="24577" y="20642"/>
                      <a:pt x="17527" y="28587"/>
                      <a:pt x="13007" y="37986"/>
                    </a:cubicBezTo>
                    <a:cubicBezTo>
                      <a:pt x="8475" y="47403"/>
                      <a:pt x="7416" y="58114"/>
                      <a:pt x="10005" y="68237"/>
                    </a:cubicBezTo>
                    <a:cubicBezTo>
                      <a:pt x="11365" y="73322"/>
                      <a:pt x="12371" y="78489"/>
                      <a:pt x="13007" y="83715"/>
                    </a:cubicBezTo>
                    <a:cubicBezTo>
                      <a:pt x="13283" y="89030"/>
                      <a:pt x="12442" y="94344"/>
                      <a:pt x="10535" y="99312"/>
                    </a:cubicBezTo>
                    <a:cubicBezTo>
                      <a:pt x="7121" y="109258"/>
                      <a:pt x="1354" y="118439"/>
                      <a:pt x="706" y="128738"/>
                    </a:cubicBezTo>
                    <a:cubicBezTo>
                      <a:pt x="718" y="139203"/>
                      <a:pt x="3396" y="149490"/>
                      <a:pt x="8475" y="158636"/>
                    </a:cubicBezTo>
                    <a:cubicBezTo>
                      <a:pt x="12983" y="168141"/>
                      <a:pt x="16379" y="178135"/>
                      <a:pt x="18598" y="188416"/>
                    </a:cubicBezTo>
                    <a:cubicBezTo>
                      <a:pt x="22977" y="209027"/>
                      <a:pt x="22164" y="230403"/>
                      <a:pt x="16244" y="250625"/>
                    </a:cubicBezTo>
                    <a:cubicBezTo>
                      <a:pt x="22011" y="230408"/>
                      <a:pt x="22700" y="209080"/>
                      <a:pt x="18245" y="188534"/>
                    </a:cubicBezTo>
                    <a:cubicBezTo>
                      <a:pt x="15973" y="178364"/>
                      <a:pt x="12542" y="168488"/>
                      <a:pt x="8004" y="159107"/>
                    </a:cubicBezTo>
                    <a:cubicBezTo>
                      <a:pt x="2790" y="149896"/>
                      <a:pt x="35" y="139497"/>
                      <a:pt x="0" y="128915"/>
                    </a:cubicBezTo>
                    <a:cubicBezTo>
                      <a:pt x="589" y="118204"/>
                      <a:pt x="6356" y="108905"/>
                      <a:pt x="9652" y="99076"/>
                    </a:cubicBezTo>
                    <a:cubicBezTo>
                      <a:pt x="11512" y="94221"/>
                      <a:pt x="12318" y="89024"/>
                      <a:pt x="12006" y="83833"/>
                    </a:cubicBezTo>
                    <a:cubicBezTo>
                      <a:pt x="11353" y="78666"/>
                      <a:pt x="10335" y="73551"/>
                      <a:pt x="8946" y="68531"/>
                    </a:cubicBezTo>
                    <a:cubicBezTo>
                      <a:pt x="6221" y="58149"/>
                      <a:pt x="7263" y="47138"/>
                      <a:pt x="11888" y="37456"/>
                    </a:cubicBezTo>
                    <a:cubicBezTo>
                      <a:pt x="16450" y="27840"/>
                      <a:pt x="23606" y="19688"/>
                      <a:pt x="32546" y="13915"/>
                    </a:cubicBezTo>
                    <a:cubicBezTo>
                      <a:pt x="70283" y="-8061"/>
                      <a:pt x="117808" y="-3694"/>
                      <a:pt x="150901" y="24803"/>
                    </a:cubicBezTo>
                    <a:cubicBezTo>
                      <a:pt x="158140" y="32689"/>
                      <a:pt x="163437" y="41753"/>
                      <a:pt x="170382" y="49521"/>
                    </a:cubicBezTo>
                    <a:cubicBezTo>
                      <a:pt x="176850" y="57561"/>
                      <a:pt x="185225" y="63852"/>
                      <a:pt x="194747" y="67825"/>
                    </a:cubicBezTo>
                    <a:cubicBezTo>
                      <a:pt x="204070" y="72009"/>
                      <a:pt x="214881" y="71185"/>
                      <a:pt x="223468" y="65647"/>
                    </a:cubicBezTo>
                    <a:cubicBezTo>
                      <a:pt x="231413" y="59409"/>
                      <a:pt x="233767" y="48580"/>
                      <a:pt x="235709" y="3851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CDA8C8E8-6380-467D-B72F-14AA33029497}"/>
                  </a:ext>
                </a:extLst>
              </p:cNvPr>
              <p:cNvSpPr/>
              <p:nvPr/>
            </p:nvSpPr>
            <p:spPr>
              <a:xfrm>
                <a:off x="7718560" y="3559237"/>
                <a:ext cx="98869" cy="192451"/>
              </a:xfrm>
              <a:custGeom>
                <a:avLst/>
                <a:gdLst>
                  <a:gd name="connsiteX0" fmla="*/ 3061 w 98869"/>
                  <a:gd name="connsiteY0" fmla="*/ 0 h 192451"/>
                  <a:gd name="connsiteX1" fmla="*/ 7533 w 98869"/>
                  <a:gd name="connsiteY1" fmla="*/ 16126 h 192451"/>
                  <a:gd name="connsiteX2" fmla="*/ 16420 w 98869"/>
                  <a:gd name="connsiteY2" fmla="*/ 28956 h 192451"/>
                  <a:gd name="connsiteX3" fmla="*/ 32193 w 98869"/>
                  <a:gd name="connsiteY3" fmla="*/ 29957 h 192451"/>
                  <a:gd name="connsiteX4" fmla="*/ 47848 w 98869"/>
                  <a:gd name="connsiteY4" fmla="*/ 24071 h 192451"/>
                  <a:gd name="connsiteX5" fmla="*/ 64739 w 98869"/>
                  <a:gd name="connsiteY5" fmla="*/ 20246 h 192451"/>
                  <a:gd name="connsiteX6" fmla="*/ 80806 w 98869"/>
                  <a:gd name="connsiteY6" fmla="*/ 26720 h 192451"/>
                  <a:gd name="connsiteX7" fmla="*/ 96285 w 98869"/>
                  <a:gd name="connsiteY7" fmla="*/ 56794 h 192451"/>
                  <a:gd name="connsiteX8" fmla="*/ 97403 w 98869"/>
                  <a:gd name="connsiteY8" fmla="*/ 124652 h 192451"/>
                  <a:gd name="connsiteX9" fmla="*/ 98168 w 98869"/>
                  <a:gd name="connsiteY9" fmla="*/ 192452 h 192451"/>
                  <a:gd name="connsiteX10" fmla="*/ 96638 w 98869"/>
                  <a:gd name="connsiteY10" fmla="*/ 124652 h 192451"/>
                  <a:gd name="connsiteX11" fmla="*/ 94814 w 98869"/>
                  <a:gd name="connsiteY11" fmla="*/ 57029 h 192451"/>
                  <a:gd name="connsiteX12" fmla="*/ 79629 w 98869"/>
                  <a:gd name="connsiteY12" fmla="*/ 28132 h 192451"/>
                  <a:gd name="connsiteX13" fmla="*/ 64680 w 98869"/>
                  <a:gd name="connsiteY13" fmla="*/ 22247 h 192451"/>
                  <a:gd name="connsiteX14" fmla="*/ 48731 w 98869"/>
                  <a:gd name="connsiteY14" fmla="*/ 26072 h 192451"/>
                  <a:gd name="connsiteX15" fmla="*/ 32723 w 98869"/>
                  <a:gd name="connsiteY15" fmla="*/ 32311 h 192451"/>
                  <a:gd name="connsiteX16" fmla="*/ 15067 w 98869"/>
                  <a:gd name="connsiteY16" fmla="*/ 31251 h 192451"/>
                  <a:gd name="connsiteX17" fmla="*/ 8475 w 98869"/>
                  <a:gd name="connsiteY17" fmla="*/ 25013 h 192451"/>
                  <a:gd name="connsiteX18" fmla="*/ 4767 w 98869"/>
                  <a:gd name="connsiteY18" fmla="*/ 17126 h 192451"/>
                  <a:gd name="connsiteX19" fmla="*/ 0 w 98869"/>
                  <a:gd name="connsiteY19" fmla="*/ 589 h 19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869" h="192451">
                    <a:moveTo>
                      <a:pt x="3061" y="0"/>
                    </a:moveTo>
                    <a:cubicBezTo>
                      <a:pt x="4043" y="5503"/>
                      <a:pt x="5544" y="10900"/>
                      <a:pt x="7533" y="16126"/>
                    </a:cubicBezTo>
                    <a:cubicBezTo>
                      <a:pt x="8757" y="21376"/>
                      <a:pt x="11936" y="25966"/>
                      <a:pt x="16420" y="28956"/>
                    </a:cubicBezTo>
                    <a:cubicBezTo>
                      <a:pt x="21405" y="31098"/>
                      <a:pt x="26979" y="31452"/>
                      <a:pt x="32193" y="29957"/>
                    </a:cubicBezTo>
                    <a:cubicBezTo>
                      <a:pt x="37567" y="28432"/>
                      <a:pt x="42799" y="26461"/>
                      <a:pt x="47848" y="24071"/>
                    </a:cubicBezTo>
                    <a:cubicBezTo>
                      <a:pt x="53139" y="21593"/>
                      <a:pt x="58901" y="20287"/>
                      <a:pt x="64739" y="20246"/>
                    </a:cubicBezTo>
                    <a:cubicBezTo>
                      <a:pt x="70642" y="20664"/>
                      <a:pt x="76263" y="22929"/>
                      <a:pt x="80806" y="26720"/>
                    </a:cubicBezTo>
                    <a:cubicBezTo>
                      <a:pt x="89405" y="34565"/>
                      <a:pt x="94896" y="45241"/>
                      <a:pt x="96285" y="56794"/>
                    </a:cubicBezTo>
                    <a:cubicBezTo>
                      <a:pt x="99304" y="79294"/>
                      <a:pt x="99681" y="102064"/>
                      <a:pt x="97403" y="124652"/>
                    </a:cubicBezTo>
                    <a:cubicBezTo>
                      <a:pt x="95037" y="147205"/>
                      <a:pt x="95296" y="169958"/>
                      <a:pt x="98168" y="192452"/>
                    </a:cubicBezTo>
                    <a:cubicBezTo>
                      <a:pt x="95073" y="169987"/>
                      <a:pt x="94555" y="147235"/>
                      <a:pt x="96638" y="124652"/>
                    </a:cubicBezTo>
                    <a:cubicBezTo>
                      <a:pt x="98716" y="102117"/>
                      <a:pt x="98098" y="79417"/>
                      <a:pt x="94814" y="57029"/>
                    </a:cubicBezTo>
                    <a:cubicBezTo>
                      <a:pt x="93389" y="45882"/>
                      <a:pt x="87998" y="35624"/>
                      <a:pt x="79629" y="28132"/>
                    </a:cubicBezTo>
                    <a:cubicBezTo>
                      <a:pt x="75386" y="24654"/>
                      <a:pt x="70160" y="22594"/>
                      <a:pt x="64680" y="22247"/>
                    </a:cubicBezTo>
                    <a:cubicBezTo>
                      <a:pt x="59148" y="22353"/>
                      <a:pt x="53710" y="23659"/>
                      <a:pt x="48731" y="26072"/>
                    </a:cubicBezTo>
                    <a:cubicBezTo>
                      <a:pt x="43581" y="28603"/>
                      <a:pt x="38226" y="30692"/>
                      <a:pt x="32723" y="32311"/>
                    </a:cubicBezTo>
                    <a:cubicBezTo>
                      <a:pt x="26890" y="34006"/>
                      <a:pt x="20652" y="33629"/>
                      <a:pt x="15067" y="31251"/>
                    </a:cubicBezTo>
                    <a:cubicBezTo>
                      <a:pt x="12342" y="29815"/>
                      <a:pt x="10058" y="27655"/>
                      <a:pt x="8475" y="25013"/>
                    </a:cubicBezTo>
                    <a:cubicBezTo>
                      <a:pt x="7015" y="22494"/>
                      <a:pt x="5774" y="19857"/>
                      <a:pt x="4767" y="17126"/>
                    </a:cubicBezTo>
                    <a:cubicBezTo>
                      <a:pt x="2654" y="11777"/>
                      <a:pt x="1060" y="6238"/>
                      <a:pt x="0" y="5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BE56B7E4-D82F-4788-8401-098FDA63687C}"/>
                  </a:ext>
                </a:extLst>
              </p:cNvPr>
              <p:cNvSpPr/>
              <p:nvPr/>
            </p:nvSpPr>
            <p:spPr>
              <a:xfrm>
                <a:off x="7827490" y="2894660"/>
                <a:ext cx="35075" cy="213992"/>
              </a:xfrm>
              <a:custGeom>
                <a:avLst/>
                <a:gdLst>
                  <a:gd name="connsiteX0" fmla="*/ 6542 w 35075"/>
                  <a:gd name="connsiteY0" fmla="*/ 0 h 213992"/>
                  <a:gd name="connsiteX1" fmla="*/ 13839 w 35075"/>
                  <a:gd name="connsiteY1" fmla="*/ 12830 h 213992"/>
                  <a:gd name="connsiteX2" fmla="*/ 11485 w 35075"/>
                  <a:gd name="connsiteY2" fmla="*/ 27308 h 213992"/>
                  <a:gd name="connsiteX3" fmla="*/ 1186 w 35075"/>
                  <a:gd name="connsiteY3" fmla="*/ 53851 h 213992"/>
                  <a:gd name="connsiteX4" fmla="*/ 13427 w 35075"/>
                  <a:gd name="connsiteY4" fmla="*/ 79511 h 213992"/>
                  <a:gd name="connsiteX5" fmla="*/ 27082 w 35075"/>
                  <a:gd name="connsiteY5" fmla="*/ 105231 h 213992"/>
                  <a:gd name="connsiteX6" fmla="*/ 34379 w 35075"/>
                  <a:gd name="connsiteY6" fmla="*/ 133363 h 213992"/>
                  <a:gd name="connsiteX7" fmla="*/ 29495 w 35075"/>
                  <a:gd name="connsiteY7" fmla="*/ 161613 h 213992"/>
                  <a:gd name="connsiteX8" fmla="*/ 12898 w 35075"/>
                  <a:gd name="connsiteY8" fmla="*/ 185154 h 213992"/>
                  <a:gd name="connsiteX9" fmla="*/ 9955 w 35075"/>
                  <a:gd name="connsiteY9" fmla="*/ 213992 h 213992"/>
                  <a:gd name="connsiteX10" fmla="*/ 12604 w 35075"/>
                  <a:gd name="connsiteY10" fmla="*/ 185154 h 213992"/>
                  <a:gd name="connsiteX11" fmla="*/ 29083 w 35075"/>
                  <a:gd name="connsiteY11" fmla="*/ 161613 h 213992"/>
                  <a:gd name="connsiteX12" fmla="*/ 33732 w 35075"/>
                  <a:gd name="connsiteY12" fmla="*/ 133657 h 213992"/>
                  <a:gd name="connsiteX13" fmla="*/ 26258 w 35075"/>
                  <a:gd name="connsiteY13" fmla="*/ 105701 h 213992"/>
                  <a:gd name="connsiteX14" fmla="*/ 12545 w 35075"/>
                  <a:gd name="connsiteY14" fmla="*/ 80218 h 213992"/>
                  <a:gd name="connsiteX15" fmla="*/ 9 w 35075"/>
                  <a:gd name="connsiteY15" fmla="*/ 54087 h 213992"/>
                  <a:gd name="connsiteX16" fmla="*/ 3422 w 35075"/>
                  <a:gd name="connsiteY16" fmla="*/ 39844 h 213992"/>
                  <a:gd name="connsiteX17" fmla="*/ 10191 w 35075"/>
                  <a:gd name="connsiteY17" fmla="*/ 27014 h 213992"/>
                  <a:gd name="connsiteX18" fmla="*/ 12368 w 35075"/>
                  <a:gd name="connsiteY18" fmla="*/ 13301 h 213992"/>
                  <a:gd name="connsiteX19" fmla="*/ 5423 w 35075"/>
                  <a:gd name="connsiteY19" fmla="*/ 1530 h 21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075" h="213992">
                    <a:moveTo>
                      <a:pt x="6542" y="0"/>
                    </a:moveTo>
                    <a:cubicBezTo>
                      <a:pt x="10255" y="3408"/>
                      <a:pt x="12809" y="7892"/>
                      <a:pt x="13839" y="12830"/>
                    </a:cubicBezTo>
                    <a:cubicBezTo>
                      <a:pt x="14699" y="17786"/>
                      <a:pt x="13869" y="22882"/>
                      <a:pt x="11485" y="27308"/>
                    </a:cubicBezTo>
                    <a:cubicBezTo>
                      <a:pt x="7248" y="35960"/>
                      <a:pt x="715" y="44081"/>
                      <a:pt x="1186" y="53851"/>
                    </a:cubicBezTo>
                    <a:cubicBezTo>
                      <a:pt x="1657" y="63621"/>
                      <a:pt x="8072" y="71507"/>
                      <a:pt x="13427" y="79511"/>
                    </a:cubicBezTo>
                    <a:cubicBezTo>
                      <a:pt x="18966" y="87527"/>
                      <a:pt x="23544" y="96155"/>
                      <a:pt x="27082" y="105231"/>
                    </a:cubicBezTo>
                    <a:cubicBezTo>
                      <a:pt x="30654" y="114276"/>
                      <a:pt x="33102" y="123722"/>
                      <a:pt x="34379" y="133363"/>
                    </a:cubicBezTo>
                    <a:cubicBezTo>
                      <a:pt x="36186" y="143062"/>
                      <a:pt x="34450" y="153085"/>
                      <a:pt x="29495" y="161613"/>
                    </a:cubicBezTo>
                    <a:cubicBezTo>
                      <a:pt x="24080" y="169617"/>
                      <a:pt x="15782" y="175679"/>
                      <a:pt x="12898" y="185154"/>
                    </a:cubicBezTo>
                    <a:cubicBezTo>
                      <a:pt x="10238" y="194518"/>
                      <a:pt x="9237" y="204282"/>
                      <a:pt x="9955" y="213992"/>
                    </a:cubicBezTo>
                    <a:cubicBezTo>
                      <a:pt x="9149" y="204299"/>
                      <a:pt x="10049" y="194541"/>
                      <a:pt x="12604" y="185154"/>
                    </a:cubicBezTo>
                    <a:cubicBezTo>
                      <a:pt x="15428" y="175561"/>
                      <a:pt x="23786" y="169381"/>
                      <a:pt x="29083" y="161613"/>
                    </a:cubicBezTo>
                    <a:cubicBezTo>
                      <a:pt x="33891" y="153138"/>
                      <a:pt x="35539" y="143233"/>
                      <a:pt x="33732" y="133657"/>
                    </a:cubicBezTo>
                    <a:cubicBezTo>
                      <a:pt x="32361" y="124076"/>
                      <a:pt x="29848" y="114688"/>
                      <a:pt x="26258" y="105701"/>
                    </a:cubicBezTo>
                    <a:cubicBezTo>
                      <a:pt x="22673" y="96709"/>
                      <a:pt x="18077" y="88163"/>
                      <a:pt x="12545" y="80218"/>
                    </a:cubicBezTo>
                    <a:cubicBezTo>
                      <a:pt x="7189" y="72390"/>
                      <a:pt x="774" y="64268"/>
                      <a:pt x="9" y="54087"/>
                    </a:cubicBezTo>
                    <a:cubicBezTo>
                      <a:pt x="-115" y="49125"/>
                      <a:pt x="1062" y="44211"/>
                      <a:pt x="3422" y="39844"/>
                    </a:cubicBezTo>
                    <a:cubicBezTo>
                      <a:pt x="5541" y="35430"/>
                      <a:pt x="8131" y="31310"/>
                      <a:pt x="10191" y="27014"/>
                    </a:cubicBezTo>
                    <a:cubicBezTo>
                      <a:pt x="12445" y="22818"/>
                      <a:pt x="13210" y="17986"/>
                      <a:pt x="12368" y="13301"/>
                    </a:cubicBezTo>
                    <a:cubicBezTo>
                      <a:pt x="11303" y="8763"/>
                      <a:pt x="8884" y="4655"/>
                      <a:pt x="5423" y="15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4EC907CB-294B-4A2E-B919-D49FFF07AEEF}"/>
                  </a:ext>
                </a:extLst>
              </p:cNvPr>
              <p:cNvSpPr/>
              <p:nvPr/>
            </p:nvSpPr>
            <p:spPr>
              <a:xfrm>
                <a:off x="7516366" y="2912434"/>
                <a:ext cx="41876" cy="210755"/>
              </a:xfrm>
              <a:custGeom>
                <a:avLst/>
                <a:gdLst>
                  <a:gd name="connsiteX0" fmla="*/ 35638 w 41876"/>
                  <a:gd name="connsiteY0" fmla="*/ 1471 h 210755"/>
                  <a:gd name="connsiteX1" fmla="*/ 15510 w 41876"/>
                  <a:gd name="connsiteY1" fmla="*/ 22188 h 210755"/>
                  <a:gd name="connsiteX2" fmla="*/ 2445 w 41876"/>
                  <a:gd name="connsiteY2" fmla="*/ 48142 h 210755"/>
                  <a:gd name="connsiteX3" fmla="*/ 856 w 41876"/>
                  <a:gd name="connsiteY3" fmla="*/ 62503 h 210755"/>
                  <a:gd name="connsiteX4" fmla="*/ 4858 w 41876"/>
                  <a:gd name="connsiteY4" fmla="*/ 76274 h 210755"/>
                  <a:gd name="connsiteX5" fmla="*/ 22514 w 41876"/>
                  <a:gd name="connsiteY5" fmla="*/ 99816 h 210755"/>
                  <a:gd name="connsiteX6" fmla="*/ 36580 w 41876"/>
                  <a:gd name="connsiteY6" fmla="*/ 125417 h 210755"/>
                  <a:gd name="connsiteX7" fmla="*/ 35462 w 41876"/>
                  <a:gd name="connsiteY7" fmla="*/ 154844 h 210755"/>
                  <a:gd name="connsiteX8" fmla="*/ 31931 w 41876"/>
                  <a:gd name="connsiteY8" fmla="*/ 183918 h 210755"/>
                  <a:gd name="connsiteX9" fmla="*/ 41877 w 41876"/>
                  <a:gd name="connsiteY9" fmla="*/ 210755 h 210755"/>
                  <a:gd name="connsiteX10" fmla="*/ 31754 w 41876"/>
                  <a:gd name="connsiteY10" fmla="*/ 183918 h 210755"/>
                  <a:gd name="connsiteX11" fmla="*/ 35109 w 41876"/>
                  <a:gd name="connsiteY11" fmla="*/ 154491 h 210755"/>
                  <a:gd name="connsiteX12" fmla="*/ 36050 w 41876"/>
                  <a:gd name="connsiteY12" fmla="*/ 125359 h 210755"/>
                  <a:gd name="connsiteX13" fmla="*/ 21984 w 41876"/>
                  <a:gd name="connsiteY13" fmla="*/ 100110 h 210755"/>
                  <a:gd name="connsiteX14" fmla="*/ 4328 w 41876"/>
                  <a:gd name="connsiteY14" fmla="*/ 76569 h 210755"/>
                  <a:gd name="connsiteX15" fmla="*/ 91 w 41876"/>
                  <a:gd name="connsiteY15" fmla="*/ 62385 h 210755"/>
                  <a:gd name="connsiteX16" fmla="*/ 1621 w 41876"/>
                  <a:gd name="connsiteY16" fmla="*/ 47672 h 210755"/>
                  <a:gd name="connsiteX17" fmla="*/ 14745 w 41876"/>
                  <a:gd name="connsiteY17" fmla="*/ 21246 h 210755"/>
                  <a:gd name="connsiteX18" fmla="*/ 35226 w 41876"/>
                  <a:gd name="connsiteY18" fmla="*/ 0 h 21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876" h="210755">
                    <a:moveTo>
                      <a:pt x="35638" y="1471"/>
                    </a:moveTo>
                    <a:cubicBezTo>
                      <a:pt x="27623" y="6974"/>
                      <a:pt x="20784" y="14019"/>
                      <a:pt x="15510" y="22188"/>
                    </a:cubicBezTo>
                    <a:cubicBezTo>
                      <a:pt x="9755" y="30057"/>
                      <a:pt x="5335" y="38826"/>
                      <a:pt x="2445" y="48142"/>
                    </a:cubicBezTo>
                    <a:cubicBezTo>
                      <a:pt x="1097" y="52804"/>
                      <a:pt x="556" y="57659"/>
                      <a:pt x="856" y="62503"/>
                    </a:cubicBezTo>
                    <a:cubicBezTo>
                      <a:pt x="1274" y="67311"/>
                      <a:pt x="2633" y="71990"/>
                      <a:pt x="4858" y="76274"/>
                    </a:cubicBezTo>
                    <a:cubicBezTo>
                      <a:pt x="9866" y="84744"/>
                      <a:pt x="15787" y="92636"/>
                      <a:pt x="22514" y="99816"/>
                    </a:cubicBezTo>
                    <a:cubicBezTo>
                      <a:pt x="29318" y="107002"/>
                      <a:pt x="34161" y="115818"/>
                      <a:pt x="36580" y="125417"/>
                    </a:cubicBezTo>
                    <a:cubicBezTo>
                      <a:pt x="38051" y="135211"/>
                      <a:pt x="37675" y="145192"/>
                      <a:pt x="35462" y="154844"/>
                    </a:cubicBezTo>
                    <a:cubicBezTo>
                      <a:pt x="33261" y="164385"/>
                      <a:pt x="32078" y="174131"/>
                      <a:pt x="31931" y="183918"/>
                    </a:cubicBezTo>
                    <a:cubicBezTo>
                      <a:pt x="31619" y="193817"/>
                      <a:pt x="35185" y="203452"/>
                      <a:pt x="41877" y="210755"/>
                    </a:cubicBezTo>
                    <a:cubicBezTo>
                      <a:pt x="35126" y="203475"/>
                      <a:pt x="31495" y="193841"/>
                      <a:pt x="31754" y="183918"/>
                    </a:cubicBezTo>
                    <a:cubicBezTo>
                      <a:pt x="31789" y="174013"/>
                      <a:pt x="32914" y="164149"/>
                      <a:pt x="35109" y="154491"/>
                    </a:cubicBezTo>
                    <a:cubicBezTo>
                      <a:pt x="37210" y="144922"/>
                      <a:pt x="37534" y="135046"/>
                      <a:pt x="36050" y="125359"/>
                    </a:cubicBezTo>
                    <a:cubicBezTo>
                      <a:pt x="33579" y="115889"/>
                      <a:pt x="28735" y="107202"/>
                      <a:pt x="21984" y="100110"/>
                    </a:cubicBezTo>
                    <a:cubicBezTo>
                      <a:pt x="15246" y="92942"/>
                      <a:pt x="9325" y="85044"/>
                      <a:pt x="4328" y="76569"/>
                    </a:cubicBezTo>
                    <a:cubicBezTo>
                      <a:pt x="2015" y="72155"/>
                      <a:pt x="579" y="67341"/>
                      <a:pt x="91" y="62385"/>
                    </a:cubicBezTo>
                    <a:cubicBezTo>
                      <a:pt x="-227" y="57430"/>
                      <a:pt x="291" y="52456"/>
                      <a:pt x="1621" y="47672"/>
                    </a:cubicBezTo>
                    <a:cubicBezTo>
                      <a:pt x="4517" y="38202"/>
                      <a:pt x="8948" y="29274"/>
                      <a:pt x="14745" y="21246"/>
                    </a:cubicBezTo>
                    <a:cubicBezTo>
                      <a:pt x="20095" y="12877"/>
                      <a:pt x="27058" y="5656"/>
                      <a:pt x="3522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D73E362F-DF4D-4CE1-B9E6-4E16C31F327B}"/>
                  </a:ext>
                </a:extLst>
              </p:cNvPr>
              <p:cNvSpPr/>
              <p:nvPr/>
            </p:nvSpPr>
            <p:spPr>
              <a:xfrm>
                <a:off x="8042518" y="3581543"/>
                <a:ext cx="13297" cy="190980"/>
              </a:xfrm>
              <a:custGeom>
                <a:avLst/>
                <a:gdLst>
                  <a:gd name="connsiteX0" fmla="*/ 8626 w 13297"/>
                  <a:gd name="connsiteY0" fmla="*/ 0 h 190980"/>
                  <a:gd name="connsiteX1" fmla="*/ 13099 w 13297"/>
                  <a:gd name="connsiteY1" fmla="*/ 48260 h 190980"/>
                  <a:gd name="connsiteX2" fmla="*/ 7566 w 13297"/>
                  <a:gd name="connsiteY2" fmla="*/ 96402 h 190980"/>
                  <a:gd name="connsiteX3" fmla="*/ 2152 w 13297"/>
                  <a:gd name="connsiteY3" fmla="*/ 119944 h 190980"/>
                  <a:gd name="connsiteX4" fmla="*/ 1387 w 13297"/>
                  <a:gd name="connsiteY4" fmla="*/ 143897 h 190980"/>
                  <a:gd name="connsiteX5" fmla="*/ 12687 w 13297"/>
                  <a:gd name="connsiteY5" fmla="*/ 190980 h 190980"/>
                  <a:gd name="connsiteX6" fmla="*/ 916 w 13297"/>
                  <a:gd name="connsiteY6" fmla="*/ 143897 h 190980"/>
                  <a:gd name="connsiteX7" fmla="*/ 1504 w 13297"/>
                  <a:gd name="connsiteY7" fmla="*/ 119767 h 190980"/>
                  <a:gd name="connsiteX8" fmla="*/ 6742 w 13297"/>
                  <a:gd name="connsiteY8" fmla="*/ 96226 h 190980"/>
                  <a:gd name="connsiteX9" fmla="*/ 11863 w 13297"/>
                  <a:gd name="connsiteY9" fmla="*/ 48201 h 190980"/>
                  <a:gd name="connsiteX10" fmla="*/ 7095 w 13297"/>
                  <a:gd name="connsiteY10" fmla="*/ 353 h 19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297" h="190980">
                    <a:moveTo>
                      <a:pt x="8626" y="0"/>
                    </a:moveTo>
                    <a:cubicBezTo>
                      <a:pt x="12375" y="15796"/>
                      <a:pt x="13875" y="32046"/>
                      <a:pt x="13099" y="48260"/>
                    </a:cubicBezTo>
                    <a:cubicBezTo>
                      <a:pt x="12557" y="64433"/>
                      <a:pt x="10703" y="80530"/>
                      <a:pt x="7566" y="96402"/>
                    </a:cubicBezTo>
                    <a:cubicBezTo>
                      <a:pt x="6095" y="104348"/>
                      <a:pt x="4035" y="112234"/>
                      <a:pt x="2152" y="119944"/>
                    </a:cubicBezTo>
                    <a:cubicBezTo>
                      <a:pt x="310" y="127801"/>
                      <a:pt x="51" y="135940"/>
                      <a:pt x="1387" y="143897"/>
                    </a:cubicBezTo>
                    <a:cubicBezTo>
                      <a:pt x="3917" y="159788"/>
                      <a:pt x="13157" y="174384"/>
                      <a:pt x="12687" y="190980"/>
                    </a:cubicBezTo>
                    <a:cubicBezTo>
                      <a:pt x="12687" y="174560"/>
                      <a:pt x="3741" y="160141"/>
                      <a:pt x="916" y="143897"/>
                    </a:cubicBezTo>
                    <a:cubicBezTo>
                      <a:pt x="-479" y="135893"/>
                      <a:pt x="-279" y="127695"/>
                      <a:pt x="1504" y="119767"/>
                    </a:cubicBezTo>
                    <a:cubicBezTo>
                      <a:pt x="3329" y="111940"/>
                      <a:pt x="5330" y="104112"/>
                      <a:pt x="6742" y="96226"/>
                    </a:cubicBezTo>
                    <a:cubicBezTo>
                      <a:pt x="9709" y="80377"/>
                      <a:pt x="11421" y="64321"/>
                      <a:pt x="11863" y="48201"/>
                    </a:cubicBezTo>
                    <a:cubicBezTo>
                      <a:pt x="12522" y="32105"/>
                      <a:pt x="10921" y="16002"/>
                      <a:pt x="7095" y="35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40F5E225-F338-4AA4-BD81-F41B30A5FBA2}"/>
                  </a:ext>
                </a:extLst>
              </p:cNvPr>
              <p:cNvSpPr/>
              <p:nvPr/>
            </p:nvSpPr>
            <p:spPr>
              <a:xfrm>
                <a:off x="7568632" y="3225891"/>
                <a:ext cx="88816" cy="133759"/>
              </a:xfrm>
              <a:custGeom>
                <a:avLst/>
                <a:gdLst>
                  <a:gd name="connsiteX0" fmla="*/ 26277 w 88816"/>
                  <a:gd name="connsiteY0" fmla="*/ 128947 h 133759"/>
                  <a:gd name="connsiteX1" fmla="*/ 72006 w 88816"/>
                  <a:gd name="connsiteY1" fmla="*/ 123062 h 133759"/>
                  <a:gd name="connsiteX2" fmla="*/ 84130 w 88816"/>
                  <a:gd name="connsiteY2" fmla="*/ 85336 h 133759"/>
                  <a:gd name="connsiteX3" fmla="*/ 82423 w 88816"/>
                  <a:gd name="connsiteY3" fmla="*/ 56380 h 133759"/>
                  <a:gd name="connsiteX4" fmla="*/ 87838 w 88816"/>
                  <a:gd name="connsiteY4" fmla="*/ 32839 h 133759"/>
                  <a:gd name="connsiteX5" fmla="*/ 84248 w 88816"/>
                  <a:gd name="connsiteY5" fmla="*/ 9297 h 133759"/>
                  <a:gd name="connsiteX6" fmla="*/ 64532 w 88816"/>
                  <a:gd name="connsiteY6" fmla="*/ 57 h 133759"/>
                  <a:gd name="connsiteX7" fmla="*/ 3795 w 88816"/>
                  <a:gd name="connsiteY7" fmla="*/ 47964 h 133759"/>
                  <a:gd name="connsiteX8" fmla="*/ 26277 w 88816"/>
                  <a:gd name="connsiteY8" fmla="*/ 128947 h 13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16" h="133759">
                    <a:moveTo>
                      <a:pt x="26277" y="128947"/>
                    </a:moveTo>
                    <a:cubicBezTo>
                      <a:pt x="41184" y="137104"/>
                      <a:pt x="59653" y="134727"/>
                      <a:pt x="72006" y="123062"/>
                    </a:cubicBezTo>
                    <a:cubicBezTo>
                      <a:pt x="82953" y="113057"/>
                      <a:pt x="85425" y="99520"/>
                      <a:pt x="84130" y="85336"/>
                    </a:cubicBezTo>
                    <a:cubicBezTo>
                      <a:pt x="82594" y="75767"/>
                      <a:pt x="82023" y="66068"/>
                      <a:pt x="82423" y="56380"/>
                    </a:cubicBezTo>
                    <a:cubicBezTo>
                      <a:pt x="83365" y="48317"/>
                      <a:pt x="86308" y="40608"/>
                      <a:pt x="87838" y="32839"/>
                    </a:cubicBezTo>
                    <a:cubicBezTo>
                      <a:pt x="89933" y="24835"/>
                      <a:pt x="88632" y="16319"/>
                      <a:pt x="84248" y="9297"/>
                    </a:cubicBezTo>
                    <a:cubicBezTo>
                      <a:pt x="79345" y="3477"/>
                      <a:pt x="72142" y="98"/>
                      <a:pt x="64532" y="57"/>
                    </a:cubicBezTo>
                    <a:cubicBezTo>
                      <a:pt x="35517" y="-1296"/>
                      <a:pt x="12034" y="21539"/>
                      <a:pt x="3795" y="47964"/>
                    </a:cubicBezTo>
                    <a:cubicBezTo>
                      <a:pt x="-4445" y="74390"/>
                      <a:pt x="-266" y="114116"/>
                      <a:pt x="26277" y="12894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CC07B9FA-1F23-44AD-8DE0-A6728891C503}"/>
                  </a:ext>
                </a:extLst>
              </p:cNvPr>
              <p:cNvSpPr/>
              <p:nvPr/>
            </p:nvSpPr>
            <p:spPr>
              <a:xfrm>
                <a:off x="7766179" y="3232192"/>
                <a:ext cx="79372" cy="119762"/>
              </a:xfrm>
              <a:custGeom>
                <a:avLst/>
                <a:gdLst>
                  <a:gd name="connsiteX0" fmla="*/ 55905 w 79372"/>
                  <a:gd name="connsiteY0" fmla="*/ 115466 h 119762"/>
                  <a:gd name="connsiteX1" fmla="*/ 15002 w 79372"/>
                  <a:gd name="connsiteY1" fmla="*/ 110110 h 119762"/>
                  <a:gd name="connsiteX2" fmla="*/ 4114 w 79372"/>
                  <a:gd name="connsiteY2" fmla="*/ 76387 h 119762"/>
                  <a:gd name="connsiteX3" fmla="*/ 5703 w 79372"/>
                  <a:gd name="connsiteY3" fmla="*/ 50432 h 119762"/>
                  <a:gd name="connsiteX4" fmla="*/ 877 w 79372"/>
                  <a:gd name="connsiteY4" fmla="*/ 29186 h 119762"/>
                  <a:gd name="connsiteX5" fmla="*/ 4055 w 79372"/>
                  <a:gd name="connsiteY5" fmla="*/ 8293 h 119762"/>
                  <a:gd name="connsiteX6" fmla="*/ 21711 w 79372"/>
                  <a:gd name="connsiteY6" fmla="*/ 53 h 119762"/>
                  <a:gd name="connsiteX7" fmla="*/ 76033 w 79372"/>
                  <a:gd name="connsiteY7" fmla="*/ 42958 h 119762"/>
                  <a:gd name="connsiteX8" fmla="*/ 55905 w 79372"/>
                  <a:gd name="connsiteY8" fmla="*/ 115466 h 11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2" h="119762">
                    <a:moveTo>
                      <a:pt x="55905" y="115466"/>
                    </a:moveTo>
                    <a:cubicBezTo>
                      <a:pt x="42557" y="122775"/>
                      <a:pt x="26019" y="120609"/>
                      <a:pt x="15002" y="110110"/>
                    </a:cubicBezTo>
                    <a:cubicBezTo>
                      <a:pt x="6097" y="101311"/>
                      <a:pt x="2036" y="88728"/>
                      <a:pt x="4114" y="76387"/>
                    </a:cubicBezTo>
                    <a:cubicBezTo>
                      <a:pt x="5521" y="67812"/>
                      <a:pt x="6056" y="59113"/>
                      <a:pt x="5703" y="50432"/>
                    </a:cubicBezTo>
                    <a:cubicBezTo>
                      <a:pt x="4879" y="43193"/>
                      <a:pt x="2172" y="36366"/>
                      <a:pt x="877" y="29186"/>
                    </a:cubicBezTo>
                    <a:cubicBezTo>
                      <a:pt x="-995" y="22082"/>
                      <a:pt x="159" y="14519"/>
                      <a:pt x="4055" y="8293"/>
                    </a:cubicBezTo>
                    <a:cubicBezTo>
                      <a:pt x="8440" y="3078"/>
                      <a:pt x="14902" y="65"/>
                      <a:pt x="21711" y="53"/>
                    </a:cubicBezTo>
                    <a:cubicBezTo>
                      <a:pt x="47666" y="-1183"/>
                      <a:pt x="68794" y="19298"/>
                      <a:pt x="76033" y="42958"/>
                    </a:cubicBezTo>
                    <a:cubicBezTo>
                      <a:pt x="83272" y="66617"/>
                      <a:pt x="79682" y="102165"/>
                      <a:pt x="55905" y="11546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E700C9C-162D-4BB2-9F41-577AAEA12719}"/>
                  </a:ext>
                </a:extLst>
              </p:cNvPr>
              <p:cNvSpPr/>
              <p:nvPr/>
            </p:nvSpPr>
            <p:spPr>
              <a:xfrm>
                <a:off x="7603207" y="3258542"/>
                <a:ext cx="131891" cy="27096"/>
              </a:xfrm>
              <a:custGeom>
                <a:avLst/>
                <a:gdLst>
                  <a:gd name="connsiteX0" fmla="*/ 131891 w 131891"/>
                  <a:gd name="connsiteY0" fmla="*/ 16196 h 27096"/>
                  <a:gd name="connsiteX1" fmla="*/ 115471 w 131891"/>
                  <a:gd name="connsiteY1" fmla="*/ 25024 h 27096"/>
                  <a:gd name="connsiteX2" fmla="*/ 97815 w 131891"/>
                  <a:gd name="connsiteY2" fmla="*/ 27084 h 27096"/>
                  <a:gd name="connsiteX3" fmla="*/ 63327 w 131891"/>
                  <a:gd name="connsiteY3" fmla="*/ 23023 h 27096"/>
                  <a:gd name="connsiteX4" fmla="*/ 47083 w 131891"/>
                  <a:gd name="connsiteY4" fmla="*/ 16608 h 27096"/>
                  <a:gd name="connsiteX5" fmla="*/ 40197 w 131891"/>
                  <a:gd name="connsiteY5" fmla="*/ 11370 h 27096"/>
                  <a:gd name="connsiteX6" fmla="*/ 33017 w 131891"/>
                  <a:gd name="connsiteY6" fmla="*/ 6956 h 27096"/>
                  <a:gd name="connsiteX7" fmla="*/ 0 w 131891"/>
                  <a:gd name="connsiteY7" fmla="*/ 1070 h 27096"/>
                  <a:gd name="connsiteX8" fmla="*/ 33664 w 131891"/>
                  <a:gd name="connsiteY8" fmla="*/ 5484 h 27096"/>
                  <a:gd name="connsiteX9" fmla="*/ 41257 w 131891"/>
                  <a:gd name="connsiteY9" fmla="*/ 9663 h 27096"/>
                  <a:gd name="connsiteX10" fmla="*/ 48260 w 131891"/>
                  <a:gd name="connsiteY10" fmla="*/ 14548 h 27096"/>
                  <a:gd name="connsiteX11" fmla="*/ 64033 w 131891"/>
                  <a:gd name="connsiteY11" fmla="*/ 19963 h 27096"/>
                  <a:gd name="connsiteX12" fmla="*/ 97638 w 131891"/>
                  <a:gd name="connsiteY12" fmla="*/ 22493 h 27096"/>
                  <a:gd name="connsiteX13" fmla="*/ 114059 w 131891"/>
                  <a:gd name="connsiteY13" fmla="*/ 19904 h 27096"/>
                  <a:gd name="connsiteX14" fmla="*/ 127183 w 131891"/>
                  <a:gd name="connsiteY14" fmla="*/ 12370 h 2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1891" h="27096">
                    <a:moveTo>
                      <a:pt x="131891" y="16196"/>
                    </a:moveTo>
                    <a:cubicBezTo>
                      <a:pt x="127501" y="20816"/>
                      <a:pt x="121745" y="23912"/>
                      <a:pt x="115471" y="25024"/>
                    </a:cubicBezTo>
                    <a:cubicBezTo>
                      <a:pt x="109686" y="26384"/>
                      <a:pt x="103759" y="27078"/>
                      <a:pt x="97815" y="27084"/>
                    </a:cubicBezTo>
                    <a:cubicBezTo>
                      <a:pt x="86191" y="27243"/>
                      <a:pt x="74597" y="25877"/>
                      <a:pt x="63327" y="23023"/>
                    </a:cubicBezTo>
                    <a:cubicBezTo>
                      <a:pt x="57618" y="21728"/>
                      <a:pt x="52139" y="19562"/>
                      <a:pt x="47083" y="16608"/>
                    </a:cubicBezTo>
                    <a:cubicBezTo>
                      <a:pt x="44435" y="14842"/>
                      <a:pt x="42610" y="12959"/>
                      <a:pt x="40197" y="11370"/>
                    </a:cubicBezTo>
                    <a:cubicBezTo>
                      <a:pt x="37896" y="9751"/>
                      <a:pt x="35501" y="8280"/>
                      <a:pt x="33017" y="6956"/>
                    </a:cubicBezTo>
                    <a:cubicBezTo>
                      <a:pt x="22988" y="1341"/>
                      <a:pt x="11353" y="-736"/>
                      <a:pt x="0" y="1070"/>
                    </a:cubicBezTo>
                    <a:cubicBezTo>
                      <a:pt x="11400" y="-1284"/>
                      <a:pt x="23259" y="270"/>
                      <a:pt x="33664" y="5484"/>
                    </a:cubicBezTo>
                    <a:cubicBezTo>
                      <a:pt x="36283" y="6715"/>
                      <a:pt x="38814" y="8109"/>
                      <a:pt x="41257" y="9663"/>
                    </a:cubicBezTo>
                    <a:cubicBezTo>
                      <a:pt x="43670" y="11134"/>
                      <a:pt x="46024" y="13253"/>
                      <a:pt x="48260" y="14548"/>
                    </a:cubicBezTo>
                    <a:cubicBezTo>
                      <a:pt x="53210" y="17143"/>
                      <a:pt x="58530" y="18968"/>
                      <a:pt x="64033" y="19963"/>
                    </a:cubicBezTo>
                    <a:cubicBezTo>
                      <a:pt x="75074" y="22270"/>
                      <a:pt x="86374" y="23123"/>
                      <a:pt x="97638" y="22493"/>
                    </a:cubicBezTo>
                    <a:cubicBezTo>
                      <a:pt x="103188" y="22234"/>
                      <a:pt x="108697" y="21363"/>
                      <a:pt x="114059" y="19904"/>
                    </a:cubicBezTo>
                    <a:cubicBezTo>
                      <a:pt x="119108" y="18815"/>
                      <a:pt x="123693" y="16184"/>
                      <a:pt x="127183" y="1237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2D14652D-59CE-4674-A46A-DA89648A0AAB}"/>
                  </a:ext>
                </a:extLst>
              </p:cNvPr>
              <p:cNvSpPr/>
              <p:nvPr/>
            </p:nvSpPr>
            <p:spPr>
              <a:xfrm>
                <a:off x="7594085" y="3281260"/>
                <a:ext cx="105995" cy="36742"/>
              </a:xfrm>
              <a:custGeom>
                <a:avLst/>
                <a:gdLst>
                  <a:gd name="connsiteX0" fmla="*/ 0 w 105995"/>
                  <a:gd name="connsiteY0" fmla="*/ 33910 h 36742"/>
                  <a:gd name="connsiteX1" fmla="*/ 28544 w 105995"/>
                  <a:gd name="connsiteY1" fmla="*/ 33910 h 36742"/>
                  <a:gd name="connsiteX2" fmla="*/ 52086 w 105995"/>
                  <a:gd name="connsiteY2" fmla="*/ 18196 h 36742"/>
                  <a:gd name="connsiteX3" fmla="*/ 62444 w 105995"/>
                  <a:gd name="connsiteY3" fmla="*/ 7544 h 36742"/>
                  <a:gd name="connsiteX4" fmla="*/ 76569 w 105995"/>
                  <a:gd name="connsiteY4" fmla="*/ 2070 h 36742"/>
                  <a:gd name="connsiteX5" fmla="*/ 105996 w 105995"/>
                  <a:gd name="connsiteY5" fmla="*/ 128 h 36742"/>
                  <a:gd name="connsiteX6" fmla="*/ 105996 w 105995"/>
                  <a:gd name="connsiteY6" fmla="*/ 4542 h 36742"/>
                  <a:gd name="connsiteX7" fmla="*/ 77334 w 105995"/>
                  <a:gd name="connsiteY7" fmla="*/ 5484 h 36742"/>
                  <a:gd name="connsiteX8" fmla="*/ 64268 w 105995"/>
                  <a:gd name="connsiteY8" fmla="*/ 9957 h 36742"/>
                  <a:gd name="connsiteX9" fmla="*/ 53969 w 105995"/>
                  <a:gd name="connsiteY9" fmla="*/ 19785 h 36742"/>
                  <a:gd name="connsiteX10" fmla="*/ 177 w 105995"/>
                  <a:gd name="connsiteY10" fmla="*/ 34087 h 3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95" h="36742">
                    <a:moveTo>
                      <a:pt x="0" y="33910"/>
                    </a:moveTo>
                    <a:cubicBezTo>
                      <a:pt x="9299" y="36764"/>
                      <a:pt x="19245" y="36764"/>
                      <a:pt x="28544" y="33910"/>
                    </a:cubicBezTo>
                    <a:cubicBezTo>
                      <a:pt x="37790" y="31156"/>
                      <a:pt x="45994" y="25682"/>
                      <a:pt x="52086" y="18196"/>
                    </a:cubicBezTo>
                    <a:cubicBezTo>
                      <a:pt x="55140" y="14276"/>
                      <a:pt x="58612" y="10704"/>
                      <a:pt x="62444" y="7544"/>
                    </a:cubicBezTo>
                    <a:cubicBezTo>
                      <a:pt x="66723" y="4766"/>
                      <a:pt x="71531" y="2900"/>
                      <a:pt x="76569" y="2070"/>
                    </a:cubicBezTo>
                    <a:cubicBezTo>
                      <a:pt x="86280" y="352"/>
                      <a:pt x="96144" y="-302"/>
                      <a:pt x="105996" y="128"/>
                    </a:cubicBezTo>
                    <a:lnTo>
                      <a:pt x="105996" y="4542"/>
                    </a:lnTo>
                    <a:cubicBezTo>
                      <a:pt x="96438" y="3795"/>
                      <a:pt x="86821" y="4112"/>
                      <a:pt x="77334" y="5484"/>
                    </a:cubicBezTo>
                    <a:cubicBezTo>
                      <a:pt x="72720" y="6060"/>
                      <a:pt x="68270" y="7585"/>
                      <a:pt x="64268" y="9957"/>
                    </a:cubicBezTo>
                    <a:cubicBezTo>
                      <a:pt x="60484" y="12846"/>
                      <a:pt x="57029" y="16142"/>
                      <a:pt x="53969" y="19785"/>
                    </a:cubicBezTo>
                    <a:cubicBezTo>
                      <a:pt x="40544" y="34940"/>
                      <a:pt x="19351" y="40572"/>
                      <a:pt x="177" y="3408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D66C0F8E-C918-4423-8F2A-D1041CE1A434}"/>
                  </a:ext>
                </a:extLst>
              </p:cNvPr>
              <p:cNvSpPr/>
              <p:nvPr/>
            </p:nvSpPr>
            <p:spPr>
              <a:xfrm>
                <a:off x="7574604" y="3290530"/>
                <a:ext cx="76863" cy="8999"/>
              </a:xfrm>
              <a:custGeom>
                <a:avLst/>
                <a:gdLst>
                  <a:gd name="connsiteX0" fmla="*/ 0 w 76863"/>
                  <a:gd name="connsiteY0" fmla="*/ 1158 h 8999"/>
                  <a:gd name="connsiteX1" fmla="*/ 19422 w 76863"/>
                  <a:gd name="connsiteY1" fmla="*/ 275 h 8999"/>
                  <a:gd name="connsiteX2" fmla="*/ 38549 w 76863"/>
                  <a:gd name="connsiteY2" fmla="*/ 4336 h 8999"/>
                  <a:gd name="connsiteX3" fmla="*/ 57147 w 76863"/>
                  <a:gd name="connsiteY3" fmla="*/ 6278 h 8999"/>
                  <a:gd name="connsiteX4" fmla="*/ 76863 w 76863"/>
                  <a:gd name="connsiteY4" fmla="*/ 3512 h 8999"/>
                  <a:gd name="connsiteX5" fmla="*/ 76275 w 76863"/>
                  <a:gd name="connsiteY5" fmla="*/ 6396 h 8999"/>
                  <a:gd name="connsiteX6" fmla="*/ 57559 w 76863"/>
                  <a:gd name="connsiteY6" fmla="*/ 8514 h 8999"/>
                  <a:gd name="connsiteX7" fmla="*/ 47554 w 76863"/>
                  <a:gd name="connsiteY7" fmla="*/ 8514 h 8999"/>
                  <a:gd name="connsiteX8" fmla="*/ 38078 w 76863"/>
                  <a:gd name="connsiteY8" fmla="*/ 5807 h 8999"/>
                  <a:gd name="connsiteX9" fmla="*/ 19363 w 76863"/>
                  <a:gd name="connsiteY9" fmla="*/ 981 h 8999"/>
                  <a:gd name="connsiteX10" fmla="*/ 0 w 76863"/>
                  <a:gd name="connsiteY10" fmla="*/ 1158 h 8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63" h="8999">
                    <a:moveTo>
                      <a:pt x="0" y="1158"/>
                    </a:moveTo>
                    <a:cubicBezTo>
                      <a:pt x="6409" y="10"/>
                      <a:pt x="12936" y="-284"/>
                      <a:pt x="19422" y="275"/>
                    </a:cubicBezTo>
                    <a:cubicBezTo>
                      <a:pt x="25937" y="857"/>
                      <a:pt x="32358" y="2217"/>
                      <a:pt x="38549" y="4336"/>
                    </a:cubicBezTo>
                    <a:cubicBezTo>
                      <a:pt x="44435" y="6743"/>
                      <a:pt x="50891" y="7420"/>
                      <a:pt x="57147" y="6278"/>
                    </a:cubicBezTo>
                    <a:cubicBezTo>
                      <a:pt x="63515" y="4259"/>
                      <a:pt x="70183" y="3323"/>
                      <a:pt x="76863" y="3512"/>
                    </a:cubicBezTo>
                    <a:lnTo>
                      <a:pt x="76275" y="6396"/>
                    </a:lnTo>
                    <a:cubicBezTo>
                      <a:pt x="69965" y="6084"/>
                      <a:pt x="63645" y="6802"/>
                      <a:pt x="57559" y="8514"/>
                    </a:cubicBezTo>
                    <a:cubicBezTo>
                      <a:pt x="54257" y="9162"/>
                      <a:pt x="50856" y="9162"/>
                      <a:pt x="47554" y="8514"/>
                    </a:cubicBezTo>
                    <a:cubicBezTo>
                      <a:pt x="44335" y="7832"/>
                      <a:pt x="41168" y="6931"/>
                      <a:pt x="38078" y="5807"/>
                    </a:cubicBezTo>
                    <a:cubicBezTo>
                      <a:pt x="32046" y="3476"/>
                      <a:pt x="25766" y="1858"/>
                      <a:pt x="19363" y="981"/>
                    </a:cubicBezTo>
                    <a:cubicBezTo>
                      <a:pt x="12930" y="216"/>
                      <a:pt x="6421" y="275"/>
                      <a:pt x="0" y="115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30700650-8CA1-4EF1-BC1B-F8068808C1BE}"/>
                  </a:ext>
                </a:extLst>
              </p:cNvPr>
              <p:cNvSpPr/>
              <p:nvPr/>
            </p:nvSpPr>
            <p:spPr>
              <a:xfrm>
                <a:off x="7606444" y="3271837"/>
                <a:ext cx="48789" cy="5279"/>
              </a:xfrm>
              <a:custGeom>
                <a:avLst/>
                <a:gdLst>
                  <a:gd name="connsiteX0" fmla="*/ 0 w 48789"/>
                  <a:gd name="connsiteY0" fmla="*/ 2724 h 5279"/>
                  <a:gd name="connsiteX1" fmla="*/ 12065 w 48789"/>
                  <a:gd name="connsiteY1" fmla="*/ 4548 h 5279"/>
                  <a:gd name="connsiteX2" fmla="*/ 23836 w 48789"/>
                  <a:gd name="connsiteY2" fmla="*/ 1017 h 5279"/>
                  <a:gd name="connsiteX3" fmla="*/ 36548 w 48789"/>
                  <a:gd name="connsiteY3" fmla="*/ 488 h 5279"/>
                  <a:gd name="connsiteX4" fmla="*/ 48790 w 48789"/>
                  <a:gd name="connsiteY4" fmla="*/ 3901 h 5279"/>
                  <a:gd name="connsiteX5" fmla="*/ 48260 w 48789"/>
                  <a:gd name="connsiteY5" fmla="*/ 5255 h 5279"/>
                  <a:gd name="connsiteX6" fmla="*/ 24012 w 48789"/>
                  <a:gd name="connsiteY6" fmla="*/ 1723 h 5279"/>
                  <a:gd name="connsiteX7" fmla="*/ 11830 w 48789"/>
                  <a:gd name="connsiteY7" fmla="*/ 4960 h 5279"/>
                  <a:gd name="connsiteX8" fmla="*/ 0 w 48789"/>
                  <a:gd name="connsiteY8" fmla="*/ 2724 h 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789" h="5279">
                    <a:moveTo>
                      <a:pt x="0" y="2724"/>
                    </a:moveTo>
                    <a:cubicBezTo>
                      <a:pt x="3596" y="4978"/>
                      <a:pt x="7963" y="5637"/>
                      <a:pt x="12065" y="4548"/>
                    </a:cubicBezTo>
                    <a:cubicBezTo>
                      <a:pt x="16185" y="3783"/>
                      <a:pt x="20069" y="2077"/>
                      <a:pt x="23836" y="1017"/>
                    </a:cubicBezTo>
                    <a:cubicBezTo>
                      <a:pt x="27979" y="-130"/>
                      <a:pt x="32328" y="-307"/>
                      <a:pt x="36548" y="488"/>
                    </a:cubicBezTo>
                    <a:cubicBezTo>
                      <a:pt x="40733" y="1211"/>
                      <a:pt x="44835" y="2353"/>
                      <a:pt x="48790" y="3901"/>
                    </a:cubicBezTo>
                    <a:lnTo>
                      <a:pt x="48260" y="5255"/>
                    </a:lnTo>
                    <a:cubicBezTo>
                      <a:pt x="40739" y="1588"/>
                      <a:pt x="32264" y="358"/>
                      <a:pt x="24012" y="1723"/>
                    </a:cubicBezTo>
                    <a:cubicBezTo>
                      <a:pt x="20010" y="2665"/>
                      <a:pt x="16067" y="4254"/>
                      <a:pt x="11830" y="4960"/>
                    </a:cubicBezTo>
                    <a:cubicBezTo>
                      <a:pt x="7745" y="5790"/>
                      <a:pt x="3502" y="4984"/>
                      <a:pt x="0" y="272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259D7EA9-592A-4A11-AFD0-C74051B0BB95}"/>
                  </a:ext>
                </a:extLst>
              </p:cNvPr>
              <p:cNvSpPr/>
              <p:nvPr/>
            </p:nvSpPr>
            <p:spPr>
              <a:xfrm>
                <a:off x="7730037" y="3260911"/>
                <a:ext cx="93754" cy="25028"/>
              </a:xfrm>
              <a:custGeom>
                <a:avLst/>
                <a:gdLst>
                  <a:gd name="connsiteX0" fmla="*/ 5297 w 93754"/>
                  <a:gd name="connsiteY0" fmla="*/ 11591 h 25028"/>
                  <a:gd name="connsiteX1" fmla="*/ 24954 w 93754"/>
                  <a:gd name="connsiteY1" fmla="*/ 20595 h 25028"/>
                  <a:gd name="connsiteX2" fmla="*/ 49084 w 93754"/>
                  <a:gd name="connsiteY2" fmla="*/ 18241 h 25028"/>
                  <a:gd name="connsiteX3" fmla="*/ 59854 w 93754"/>
                  <a:gd name="connsiteY3" fmla="*/ 13180 h 25028"/>
                  <a:gd name="connsiteX4" fmla="*/ 69624 w 93754"/>
                  <a:gd name="connsiteY4" fmla="*/ 5234 h 25028"/>
                  <a:gd name="connsiteX5" fmla="*/ 93754 w 93754"/>
                  <a:gd name="connsiteY5" fmla="*/ 938 h 25028"/>
                  <a:gd name="connsiteX6" fmla="*/ 70213 w 93754"/>
                  <a:gd name="connsiteY6" fmla="*/ 6470 h 25028"/>
                  <a:gd name="connsiteX7" fmla="*/ 61090 w 93754"/>
                  <a:gd name="connsiteY7" fmla="*/ 14828 h 25028"/>
                  <a:gd name="connsiteX8" fmla="*/ 49732 w 93754"/>
                  <a:gd name="connsiteY8" fmla="*/ 21066 h 25028"/>
                  <a:gd name="connsiteX9" fmla="*/ 24483 w 93754"/>
                  <a:gd name="connsiteY9" fmla="*/ 25009 h 25028"/>
                  <a:gd name="connsiteX10" fmla="*/ 11418 w 93754"/>
                  <a:gd name="connsiteY10" fmla="*/ 22891 h 25028"/>
                  <a:gd name="connsiteX11" fmla="*/ 0 w 93754"/>
                  <a:gd name="connsiteY11" fmla="*/ 14651 h 2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754" h="25028">
                    <a:moveTo>
                      <a:pt x="5297" y="11591"/>
                    </a:moveTo>
                    <a:cubicBezTo>
                      <a:pt x="8710" y="17476"/>
                      <a:pt x="17068" y="20066"/>
                      <a:pt x="24954" y="20595"/>
                    </a:cubicBezTo>
                    <a:cubicBezTo>
                      <a:pt x="33076" y="21254"/>
                      <a:pt x="41245" y="20454"/>
                      <a:pt x="49084" y="18241"/>
                    </a:cubicBezTo>
                    <a:cubicBezTo>
                      <a:pt x="52962" y="17258"/>
                      <a:pt x="56623" y="15540"/>
                      <a:pt x="59854" y="13180"/>
                    </a:cubicBezTo>
                    <a:cubicBezTo>
                      <a:pt x="62832" y="10208"/>
                      <a:pt x="66105" y="7542"/>
                      <a:pt x="69624" y="5234"/>
                    </a:cubicBezTo>
                    <a:cubicBezTo>
                      <a:pt x="76657" y="361"/>
                      <a:pt x="85468" y="-1204"/>
                      <a:pt x="93754" y="938"/>
                    </a:cubicBezTo>
                    <a:cubicBezTo>
                      <a:pt x="85473" y="-822"/>
                      <a:pt x="76840" y="1209"/>
                      <a:pt x="70213" y="6470"/>
                    </a:cubicBezTo>
                    <a:cubicBezTo>
                      <a:pt x="66870" y="8907"/>
                      <a:pt x="63809" y="11708"/>
                      <a:pt x="61090" y="14828"/>
                    </a:cubicBezTo>
                    <a:cubicBezTo>
                      <a:pt x="57736" y="17612"/>
                      <a:pt x="53881" y="19730"/>
                      <a:pt x="49732" y="21066"/>
                    </a:cubicBezTo>
                    <a:cubicBezTo>
                      <a:pt x="41616" y="23874"/>
                      <a:pt x="33070" y="25210"/>
                      <a:pt x="24483" y="25009"/>
                    </a:cubicBezTo>
                    <a:cubicBezTo>
                      <a:pt x="20046" y="24998"/>
                      <a:pt x="15632" y="24280"/>
                      <a:pt x="11418" y="22891"/>
                    </a:cubicBezTo>
                    <a:cubicBezTo>
                      <a:pt x="6792" y="21508"/>
                      <a:pt x="2772" y="18600"/>
                      <a:pt x="0" y="146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47B549C2-C9D2-48B2-A151-36B5C852ECB5}"/>
                  </a:ext>
                </a:extLst>
              </p:cNvPr>
              <p:cNvSpPr/>
              <p:nvPr/>
            </p:nvSpPr>
            <p:spPr>
              <a:xfrm>
                <a:off x="7755697" y="3281438"/>
                <a:ext cx="74626" cy="34228"/>
              </a:xfrm>
              <a:custGeom>
                <a:avLst/>
                <a:gdLst>
                  <a:gd name="connsiteX0" fmla="*/ 74627 w 74626"/>
                  <a:gd name="connsiteY0" fmla="*/ 31790 h 34228"/>
                  <a:gd name="connsiteX1" fmla="*/ 53322 w 74626"/>
                  <a:gd name="connsiteY1" fmla="*/ 32320 h 34228"/>
                  <a:gd name="connsiteX2" fmla="*/ 36489 w 74626"/>
                  <a:gd name="connsiteY2" fmla="*/ 18489 h 34228"/>
                  <a:gd name="connsiteX3" fmla="*/ 29957 w 74626"/>
                  <a:gd name="connsiteY3" fmla="*/ 10132 h 34228"/>
                  <a:gd name="connsiteX4" fmla="*/ 21187 w 74626"/>
                  <a:gd name="connsiteY4" fmla="*/ 5542 h 34228"/>
                  <a:gd name="connsiteX5" fmla="*/ 294 w 74626"/>
                  <a:gd name="connsiteY5" fmla="*/ 4541 h 34228"/>
                  <a:gd name="connsiteX6" fmla="*/ 0 w 74626"/>
                  <a:gd name="connsiteY6" fmla="*/ 127 h 34228"/>
                  <a:gd name="connsiteX7" fmla="*/ 22129 w 74626"/>
                  <a:gd name="connsiteY7" fmla="*/ 2305 h 34228"/>
                  <a:gd name="connsiteX8" fmla="*/ 32075 w 74626"/>
                  <a:gd name="connsiteY8" fmla="*/ 8190 h 34228"/>
                  <a:gd name="connsiteX9" fmla="*/ 38373 w 74626"/>
                  <a:gd name="connsiteY9" fmla="*/ 17253 h 34228"/>
                  <a:gd name="connsiteX10" fmla="*/ 53734 w 74626"/>
                  <a:gd name="connsiteY10" fmla="*/ 31319 h 34228"/>
                  <a:gd name="connsiteX11" fmla="*/ 74627 w 74626"/>
                  <a:gd name="connsiteY11" fmla="*/ 31790 h 3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626" h="34228">
                    <a:moveTo>
                      <a:pt x="74627" y="31790"/>
                    </a:moveTo>
                    <a:cubicBezTo>
                      <a:pt x="67888" y="34845"/>
                      <a:pt x="60202" y="35039"/>
                      <a:pt x="53322" y="32320"/>
                    </a:cubicBezTo>
                    <a:cubicBezTo>
                      <a:pt x="46436" y="29530"/>
                      <a:pt x="40562" y="24704"/>
                      <a:pt x="36489" y="18489"/>
                    </a:cubicBezTo>
                    <a:cubicBezTo>
                      <a:pt x="34547" y="15523"/>
                      <a:pt x="32364" y="12728"/>
                      <a:pt x="29957" y="10132"/>
                    </a:cubicBezTo>
                    <a:cubicBezTo>
                      <a:pt x="27520" y="7813"/>
                      <a:pt x="24483" y="6224"/>
                      <a:pt x="21187" y="5542"/>
                    </a:cubicBezTo>
                    <a:cubicBezTo>
                      <a:pt x="14313" y="4147"/>
                      <a:pt x="7269" y="3811"/>
                      <a:pt x="294" y="4541"/>
                    </a:cubicBezTo>
                    <a:lnTo>
                      <a:pt x="0" y="127"/>
                    </a:lnTo>
                    <a:cubicBezTo>
                      <a:pt x="7445" y="-320"/>
                      <a:pt x="14914" y="415"/>
                      <a:pt x="22129" y="2305"/>
                    </a:cubicBezTo>
                    <a:cubicBezTo>
                      <a:pt x="25931" y="3299"/>
                      <a:pt x="29374" y="5336"/>
                      <a:pt x="32075" y="8190"/>
                    </a:cubicBezTo>
                    <a:cubicBezTo>
                      <a:pt x="34465" y="10997"/>
                      <a:pt x="36572" y="14034"/>
                      <a:pt x="38373" y="17253"/>
                    </a:cubicBezTo>
                    <a:cubicBezTo>
                      <a:pt x="41963" y="23380"/>
                      <a:pt x="47319" y="28283"/>
                      <a:pt x="53734" y="31319"/>
                    </a:cubicBezTo>
                    <a:cubicBezTo>
                      <a:pt x="60349" y="34292"/>
                      <a:pt x="67882" y="34462"/>
                      <a:pt x="74627" y="3179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75420372-FEB2-47AE-B3A9-F39534B5E184}"/>
                  </a:ext>
                </a:extLst>
              </p:cNvPr>
              <p:cNvSpPr/>
              <p:nvPr/>
            </p:nvSpPr>
            <p:spPr>
              <a:xfrm>
                <a:off x="7789832" y="3290392"/>
                <a:ext cx="54204" cy="8505"/>
              </a:xfrm>
              <a:custGeom>
                <a:avLst/>
                <a:gdLst>
                  <a:gd name="connsiteX0" fmla="*/ 54204 w 54204"/>
                  <a:gd name="connsiteY0" fmla="*/ 1060 h 8505"/>
                  <a:gd name="connsiteX1" fmla="*/ 40433 w 54204"/>
                  <a:gd name="connsiteY1" fmla="*/ 1060 h 8505"/>
                  <a:gd name="connsiteX2" fmla="*/ 27544 w 54204"/>
                  <a:gd name="connsiteY2" fmla="*/ 5474 h 8505"/>
                  <a:gd name="connsiteX3" fmla="*/ 20952 w 54204"/>
                  <a:gd name="connsiteY3" fmla="*/ 8064 h 8505"/>
                  <a:gd name="connsiteX4" fmla="*/ 13595 w 54204"/>
                  <a:gd name="connsiteY4" fmla="*/ 8064 h 8505"/>
                  <a:gd name="connsiteX5" fmla="*/ 706 w 54204"/>
                  <a:gd name="connsiteY5" fmla="*/ 6122 h 8505"/>
                  <a:gd name="connsiteX6" fmla="*/ 0 w 54204"/>
                  <a:gd name="connsiteY6" fmla="*/ 3238 h 8505"/>
                  <a:gd name="connsiteX7" fmla="*/ 14125 w 54204"/>
                  <a:gd name="connsiteY7" fmla="*/ 5886 h 8505"/>
                  <a:gd name="connsiteX8" fmla="*/ 26955 w 54204"/>
                  <a:gd name="connsiteY8" fmla="*/ 4121 h 8505"/>
                  <a:gd name="connsiteX9" fmla="*/ 40374 w 54204"/>
                  <a:gd name="connsiteY9" fmla="*/ 295 h 8505"/>
                  <a:gd name="connsiteX10" fmla="*/ 54204 w 54204"/>
                  <a:gd name="connsiteY10" fmla="*/ 1060 h 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204" h="8505">
                    <a:moveTo>
                      <a:pt x="54204" y="1060"/>
                    </a:moveTo>
                    <a:cubicBezTo>
                      <a:pt x="49649" y="266"/>
                      <a:pt x="44988" y="266"/>
                      <a:pt x="40433" y="1060"/>
                    </a:cubicBezTo>
                    <a:cubicBezTo>
                      <a:pt x="35942" y="1878"/>
                      <a:pt x="31599" y="3367"/>
                      <a:pt x="27544" y="5474"/>
                    </a:cubicBezTo>
                    <a:cubicBezTo>
                      <a:pt x="25425" y="6516"/>
                      <a:pt x="23218" y="7387"/>
                      <a:pt x="20952" y="8064"/>
                    </a:cubicBezTo>
                    <a:cubicBezTo>
                      <a:pt x="18533" y="8652"/>
                      <a:pt x="16014" y="8652"/>
                      <a:pt x="13595" y="8064"/>
                    </a:cubicBezTo>
                    <a:cubicBezTo>
                      <a:pt x="9487" y="6504"/>
                      <a:pt x="5091" y="5839"/>
                      <a:pt x="706" y="6122"/>
                    </a:cubicBezTo>
                    <a:lnTo>
                      <a:pt x="0" y="3238"/>
                    </a:lnTo>
                    <a:cubicBezTo>
                      <a:pt x="4850" y="3026"/>
                      <a:pt x="9681" y="3932"/>
                      <a:pt x="14125" y="5886"/>
                    </a:cubicBezTo>
                    <a:cubicBezTo>
                      <a:pt x="18474" y="6875"/>
                      <a:pt x="23035" y="6245"/>
                      <a:pt x="26955" y="4121"/>
                    </a:cubicBezTo>
                    <a:cubicBezTo>
                      <a:pt x="31210" y="2172"/>
                      <a:pt x="35730" y="884"/>
                      <a:pt x="40374" y="295"/>
                    </a:cubicBezTo>
                    <a:cubicBezTo>
                      <a:pt x="44994" y="-276"/>
                      <a:pt x="49679" y="-17"/>
                      <a:pt x="54204" y="10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5A80698E-0055-4346-94A9-CD376551775A}"/>
                  </a:ext>
                </a:extLst>
              </p:cNvPr>
              <p:cNvSpPr/>
              <p:nvPr/>
            </p:nvSpPr>
            <p:spPr>
              <a:xfrm>
                <a:off x="7786949" y="3273011"/>
                <a:ext cx="34664" cy="4942"/>
              </a:xfrm>
              <a:custGeom>
                <a:avLst/>
                <a:gdLst>
                  <a:gd name="connsiteX0" fmla="*/ 34665 w 34664"/>
                  <a:gd name="connsiteY0" fmla="*/ 2551 h 4942"/>
                  <a:gd name="connsiteX1" fmla="*/ 26131 w 34664"/>
                  <a:gd name="connsiteY1" fmla="*/ 4611 h 4942"/>
                  <a:gd name="connsiteX2" fmla="*/ 17597 w 34664"/>
                  <a:gd name="connsiteY2" fmla="*/ 1668 h 4942"/>
                  <a:gd name="connsiteX3" fmla="*/ 706 w 34664"/>
                  <a:gd name="connsiteY3" fmla="*/ 4905 h 4942"/>
                  <a:gd name="connsiteX4" fmla="*/ 0 w 34664"/>
                  <a:gd name="connsiteY4" fmla="*/ 3610 h 4942"/>
                  <a:gd name="connsiteX5" fmla="*/ 8652 w 34664"/>
                  <a:gd name="connsiteY5" fmla="*/ 491 h 4942"/>
                  <a:gd name="connsiteX6" fmla="*/ 17833 w 34664"/>
                  <a:gd name="connsiteY6" fmla="*/ 962 h 4942"/>
                  <a:gd name="connsiteX7" fmla="*/ 26249 w 34664"/>
                  <a:gd name="connsiteY7" fmla="*/ 4258 h 4942"/>
                  <a:gd name="connsiteX8" fmla="*/ 34665 w 34664"/>
                  <a:gd name="connsiteY8" fmla="*/ 2551 h 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64" h="4942">
                    <a:moveTo>
                      <a:pt x="34665" y="2551"/>
                    </a:moveTo>
                    <a:cubicBezTo>
                      <a:pt x="32370" y="4670"/>
                      <a:pt x="29138" y="5452"/>
                      <a:pt x="26131" y="4611"/>
                    </a:cubicBezTo>
                    <a:cubicBezTo>
                      <a:pt x="23235" y="3787"/>
                      <a:pt x="20387" y="2810"/>
                      <a:pt x="17597" y="1668"/>
                    </a:cubicBezTo>
                    <a:cubicBezTo>
                      <a:pt x="11759" y="379"/>
                      <a:pt x="5650" y="1550"/>
                      <a:pt x="706" y="4905"/>
                    </a:cubicBezTo>
                    <a:lnTo>
                      <a:pt x="0" y="3610"/>
                    </a:lnTo>
                    <a:cubicBezTo>
                      <a:pt x="2748" y="2221"/>
                      <a:pt x="5650" y="1179"/>
                      <a:pt x="8652" y="491"/>
                    </a:cubicBezTo>
                    <a:cubicBezTo>
                      <a:pt x="11688" y="-298"/>
                      <a:pt x="14896" y="-133"/>
                      <a:pt x="17833" y="962"/>
                    </a:cubicBezTo>
                    <a:cubicBezTo>
                      <a:pt x="20716" y="1962"/>
                      <a:pt x="23365" y="3551"/>
                      <a:pt x="26249" y="4258"/>
                    </a:cubicBezTo>
                    <a:cubicBezTo>
                      <a:pt x="29162" y="5193"/>
                      <a:pt x="32352" y="4546"/>
                      <a:pt x="34665" y="25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4D1C2C56-0496-4F37-8287-12D1C096E82E}"/>
                  </a:ext>
                </a:extLst>
              </p:cNvPr>
              <p:cNvSpPr/>
              <p:nvPr/>
            </p:nvSpPr>
            <p:spPr>
              <a:xfrm>
                <a:off x="7515900" y="3139609"/>
                <a:ext cx="223376" cy="1739600"/>
              </a:xfrm>
              <a:custGeom>
                <a:avLst/>
                <a:gdLst>
                  <a:gd name="connsiteX0" fmla="*/ 223377 w 223376"/>
                  <a:gd name="connsiteY0" fmla="*/ 0 h 1739600"/>
                  <a:gd name="connsiteX1" fmla="*/ 219610 w 223376"/>
                  <a:gd name="connsiteY1" fmla="*/ 223644 h 1739600"/>
                  <a:gd name="connsiteX2" fmla="*/ 215902 w 223376"/>
                  <a:gd name="connsiteY2" fmla="*/ 279556 h 1739600"/>
                  <a:gd name="connsiteX3" fmla="*/ 208134 w 223376"/>
                  <a:gd name="connsiteY3" fmla="*/ 335467 h 1739600"/>
                  <a:gd name="connsiteX4" fmla="*/ 169820 w 223376"/>
                  <a:gd name="connsiteY4" fmla="*/ 441404 h 1739600"/>
                  <a:gd name="connsiteX5" fmla="*/ 123208 w 223376"/>
                  <a:gd name="connsiteY5" fmla="*/ 542750 h 1739600"/>
                  <a:gd name="connsiteX6" fmla="*/ 92427 w 223376"/>
                  <a:gd name="connsiteY6" fmla="*/ 649216 h 1739600"/>
                  <a:gd name="connsiteX7" fmla="*/ 74771 w 223376"/>
                  <a:gd name="connsiteY7" fmla="*/ 759038 h 1739600"/>
                  <a:gd name="connsiteX8" fmla="*/ 70475 w 223376"/>
                  <a:gd name="connsiteY8" fmla="*/ 814478 h 1739600"/>
                  <a:gd name="connsiteX9" fmla="*/ 67767 w 223376"/>
                  <a:gd name="connsiteY9" fmla="*/ 870330 h 1739600"/>
                  <a:gd name="connsiteX10" fmla="*/ 51406 w 223376"/>
                  <a:gd name="connsiteY10" fmla="*/ 981152 h 1739600"/>
                  <a:gd name="connsiteX11" fmla="*/ 43637 w 223376"/>
                  <a:gd name="connsiteY11" fmla="*/ 1008166 h 1739600"/>
                  <a:gd name="connsiteX12" fmla="*/ 34044 w 223376"/>
                  <a:gd name="connsiteY12" fmla="*/ 1034414 h 1739600"/>
                  <a:gd name="connsiteX13" fmla="*/ 21685 w 223376"/>
                  <a:gd name="connsiteY13" fmla="*/ 1088325 h 1739600"/>
                  <a:gd name="connsiteX14" fmla="*/ 11386 w 223376"/>
                  <a:gd name="connsiteY14" fmla="*/ 1199323 h 1739600"/>
                  <a:gd name="connsiteX15" fmla="*/ 5500 w 223376"/>
                  <a:gd name="connsiteY15" fmla="*/ 1310851 h 1739600"/>
                  <a:gd name="connsiteX16" fmla="*/ 2440 w 223376"/>
                  <a:gd name="connsiteY16" fmla="*/ 1422673 h 1739600"/>
                  <a:gd name="connsiteX17" fmla="*/ 2440 w 223376"/>
                  <a:gd name="connsiteY17" fmla="*/ 1478466 h 1739600"/>
                  <a:gd name="connsiteX18" fmla="*/ 5324 w 223376"/>
                  <a:gd name="connsiteY18" fmla="*/ 1534142 h 1739600"/>
                  <a:gd name="connsiteX19" fmla="*/ 7737 w 223376"/>
                  <a:gd name="connsiteY19" fmla="*/ 1547796 h 1739600"/>
                  <a:gd name="connsiteX20" fmla="*/ 12739 w 223376"/>
                  <a:gd name="connsiteY20" fmla="*/ 1560685 h 1739600"/>
                  <a:gd name="connsiteX21" fmla="*/ 24157 w 223376"/>
                  <a:gd name="connsiteY21" fmla="*/ 1586169 h 1739600"/>
                  <a:gd name="connsiteX22" fmla="*/ 48463 w 223376"/>
                  <a:gd name="connsiteY22" fmla="*/ 1636430 h 1739600"/>
                  <a:gd name="connsiteX23" fmla="*/ 61117 w 223376"/>
                  <a:gd name="connsiteY23" fmla="*/ 1661266 h 1739600"/>
                  <a:gd name="connsiteX24" fmla="*/ 73712 w 223376"/>
                  <a:gd name="connsiteY24" fmla="*/ 1686220 h 1739600"/>
                  <a:gd name="connsiteX25" fmla="*/ 89720 w 223376"/>
                  <a:gd name="connsiteY25" fmla="*/ 1739601 h 1739600"/>
                  <a:gd name="connsiteX26" fmla="*/ 73359 w 223376"/>
                  <a:gd name="connsiteY26" fmla="*/ 1686632 h 1739600"/>
                  <a:gd name="connsiteX27" fmla="*/ 60646 w 223376"/>
                  <a:gd name="connsiteY27" fmla="*/ 1661796 h 1739600"/>
                  <a:gd name="connsiteX28" fmla="*/ 47816 w 223376"/>
                  <a:gd name="connsiteY28" fmla="*/ 1636960 h 1739600"/>
                  <a:gd name="connsiteX29" fmla="*/ 23156 w 223376"/>
                  <a:gd name="connsiteY29" fmla="*/ 1586875 h 1739600"/>
                  <a:gd name="connsiteX30" fmla="*/ 11386 w 223376"/>
                  <a:gd name="connsiteY30" fmla="*/ 1561450 h 1739600"/>
                  <a:gd name="connsiteX31" fmla="*/ 6206 w 223376"/>
                  <a:gd name="connsiteY31" fmla="*/ 1548385 h 1739600"/>
                  <a:gd name="connsiteX32" fmla="*/ 3735 w 223376"/>
                  <a:gd name="connsiteY32" fmla="*/ 1534554 h 1739600"/>
                  <a:gd name="connsiteX33" fmla="*/ 439 w 223376"/>
                  <a:gd name="connsiteY33" fmla="*/ 1478761 h 1739600"/>
                  <a:gd name="connsiteX34" fmla="*/ 27 w 223376"/>
                  <a:gd name="connsiteY34" fmla="*/ 1422908 h 1739600"/>
                  <a:gd name="connsiteX35" fmla="*/ 2381 w 223376"/>
                  <a:gd name="connsiteY35" fmla="*/ 1311086 h 1739600"/>
                  <a:gd name="connsiteX36" fmla="*/ 7442 w 223376"/>
                  <a:gd name="connsiteY36" fmla="*/ 1199264 h 1739600"/>
                  <a:gd name="connsiteX37" fmla="*/ 17035 w 223376"/>
                  <a:gd name="connsiteY37" fmla="*/ 1087854 h 1739600"/>
                  <a:gd name="connsiteX38" fmla="*/ 29218 w 223376"/>
                  <a:gd name="connsiteY38" fmla="*/ 1033002 h 1739600"/>
                  <a:gd name="connsiteX39" fmla="*/ 38635 w 223376"/>
                  <a:gd name="connsiteY39" fmla="*/ 1006753 h 1739600"/>
                  <a:gd name="connsiteX40" fmla="*/ 46109 w 223376"/>
                  <a:gd name="connsiteY40" fmla="*/ 980034 h 1739600"/>
                  <a:gd name="connsiteX41" fmla="*/ 61764 w 223376"/>
                  <a:gd name="connsiteY41" fmla="*/ 869506 h 1739600"/>
                  <a:gd name="connsiteX42" fmla="*/ 64060 w 223376"/>
                  <a:gd name="connsiteY42" fmla="*/ 813830 h 1739600"/>
                  <a:gd name="connsiteX43" fmla="*/ 68003 w 223376"/>
                  <a:gd name="connsiteY43" fmla="*/ 757919 h 1739600"/>
                  <a:gd name="connsiteX44" fmla="*/ 85247 w 223376"/>
                  <a:gd name="connsiteY44" fmla="*/ 647274 h 1739600"/>
                  <a:gd name="connsiteX45" fmla="*/ 115557 w 223376"/>
                  <a:gd name="connsiteY45" fmla="*/ 539336 h 1739600"/>
                  <a:gd name="connsiteX46" fmla="*/ 161580 w 223376"/>
                  <a:gd name="connsiteY46" fmla="*/ 437460 h 1739600"/>
                  <a:gd name="connsiteX47" fmla="*/ 198599 w 223376"/>
                  <a:gd name="connsiteY47" fmla="*/ 333348 h 1739600"/>
                  <a:gd name="connsiteX48" fmla="*/ 205838 w 223376"/>
                  <a:gd name="connsiteY48" fmla="*/ 278614 h 1739600"/>
                  <a:gd name="connsiteX49" fmla="*/ 209134 w 223376"/>
                  <a:gd name="connsiteY49" fmla="*/ 223115 h 1739600"/>
                  <a:gd name="connsiteX50" fmla="*/ 211430 w 223376"/>
                  <a:gd name="connsiteY50" fmla="*/ 0 h 17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3376" h="1739600">
                    <a:moveTo>
                      <a:pt x="223377" y="0"/>
                    </a:moveTo>
                    <a:cubicBezTo>
                      <a:pt x="223377" y="74450"/>
                      <a:pt x="222965" y="149018"/>
                      <a:pt x="219610" y="223644"/>
                    </a:cubicBezTo>
                    <a:cubicBezTo>
                      <a:pt x="218610" y="242242"/>
                      <a:pt x="217609" y="260899"/>
                      <a:pt x="215902" y="279556"/>
                    </a:cubicBezTo>
                    <a:cubicBezTo>
                      <a:pt x="214472" y="298336"/>
                      <a:pt x="211877" y="317010"/>
                      <a:pt x="208134" y="335467"/>
                    </a:cubicBezTo>
                    <a:cubicBezTo>
                      <a:pt x="199005" y="371991"/>
                      <a:pt x="186164" y="407486"/>
                      <a:pt x="169820" y="441404"/>
                    </a:cubicBezTo>
                    <a:cubicBezTo>
                      <a:pt x="154341" y="475362"/>
                      <a:pt x="137627" y="508673"/>
                      <a:pt x="123208" y="542750"/>
                    </a:cubicBezTo>
                    <a:cubicBezTo>
                      <a:pt x="110019" y="577326"/>
                      <a:pt x="99725" y="612939"/>
                      <a:pt x="92427" y="649216"/>
                    </a:cubicBezTo>
                    <a:cubicBezTo>
                      <a:pt x="84659" y="685494"/>
                      <a:pt x="78767" y="722154"/>
                      <a:pt x="74771" y="759038"/>
                    </a:cubicBezTo>
                    <a:cubicBezTo>
                      <a:pt x="72770" y="777459"/>
                      <a:pt x="71181" y="795939"/>
                      <a:pt x="70475" y="814478"/>
                    </a:cubicBezTo>
                    <a:cubicBezTo>
                      <a:pt x="69769" y="833017"/>
                      <a:pt x="69239" y="851732"/>
                      <a:pt x="67767" y="870330"/>
                    </a:cubicBezTo>
                    <a:cubicBezTo>
                      <a:pt x="65413" y="907661"/>
                      <a:pt x="59940" y="944733"/>
                      <a:pt x="51406" y="981152"/>
                    </a:cubicBezTo>
                    <a:cubicBezTo>
                      <a:pt x="49111" y="990215"/>
                      <a:pt x="46580" y="999279"/>
                      <a:pt x="43637" y="1008166"/>
                    </a:cubicBezTo>
                    <a:cubicBezTo>
                      <a:pt x="40695" y="1017053"/>
                      <a:pt x="36987" y="1025822"/>
                      <a:pt x="34044" y="1034414"/>
                    </a:cubicBezTo>
                    <a:cubicBezTo>
                      <a:pt x="28241" y="1051959"/>
                      <a:pt x="24104" y="1070009"/>
                      <a:pt x="21685" y="1088325"/>
                    </a:cubicBezTo>
                    <a:cubicBezTo>
                      <a:pt x="16388" y="1125049"/>
                      <a:pt x="13857" y="1162245"/>
                      <a:pt x="11386" y="1199323"/>
                    </a:cubicBezTo>
                    <a:cubicBezTo>
                      <a:pt x="8914" y="1236401"/>
                      <a:pt x="7148" y="1273655"/>
                      <a:pt x="5500" y="1310851"/>
                    </a:cubicBezTo>
                    <a:cubicBezTo>
                      <a:pt x="3852" y="1348046"/>
                      <a:pt x="2852" y="1385242"/>
                      <a:pt x="2440" y="1422673"/>
                    </a:cubicBezTo>
                    <a:cubicBezTo>
                      <a:pt x="2440" y="1441271"/>
                      <a:pt x="2145" y="1459869"/>
                      <a:pt x="2440" y="1478466"/>
                    </a:cubicBezTo>
                    <a:cubicBezTo>
                      <a:pt x="2734" y="1497064"/>
                      <a:pt x="3323" y="1515721"/>
                      <a:pt x="5324" y="1534142"/>
                    </a:cubicBezTo>
                    <a:cubicBezTo>
                      <a:pt x="5830" y="1538739"/>
                      <a:pt x="6636" y="1543300"/>
                      <a:pt x="7737" y="1547796"/>
                    </a:cubicBezTo>
                    <a:cubicBezTo>
                      <a:pt x="9031" y="1552093"/>
                      <a:pt x="11032" y="1556448"/>
                      <a:pt x="12739" y="1560685"/>
                    </a:cubicBezTo>
                    <a:cubicBezTo>
                      <a:pt x="16388" y="1569278"/>
                      <a:pt x="20214" y="1577694"/>
                      <a:pt x="24157" y="1586169"/>
                    </a:cubicBezTo>
                    <a:cubicBezTo>
                      <a:pt x="32002" y="1603078"/>
                      <a:pt x="40106" y="1619833"/>
                      <a:pt x="48463" y="1636430"/>
                    </a:cubicBezTo>
                    <a:lnTo>
                      <a:pt x="61117" y="1661266"/>
                    </a:lnTo>
                    <a:cubicBezTo>
                      <a:pt x="65413" y="1669565"/>
                      <a:pt x="70004" y="1677687"/>
                      <a:pt x="73712" y="1686220"/>
                    </a:cubicBezTo>
                    <a:cubicBezTo>
                      <a:pt x="81263" y="1703270"/>
                      <a:pt x="86642" y="1721209"/>
                      <a:pt x="89720" y="1739601"/>
                    </a:cubicBezTo>
                    <a:cubicBezTo>
                      <a:pt x="86483" y="1721332"/>
                      <a:pt x="80986" y="1703541"/>
                      <a:pt x="73359" y="1686632"/>
                    </a:cubicBezTo>
                    <a:cubicBezTo>
                      <a:pt x="69592" y="1678099"/>
                      <a:pt x="64942" y="1670035"/>
                      <a:pt x="60646" y="1661796"/>
                    </a:cubicBezTo>
                    <a:lnTo>
                      <a:pt x="47816" y="1636960"/>
                    </a:lnTo>
                    <a:cubicBezTo>
                      <a:pt x="39341" y="1620363"/>
                      <a:pt x="31119" y="1603666"/>
                      <a:pt x="23156" y="1586875"/>
                    </a:cubicBezTo>
                    <a:cubicBezTo>
                      <a:pt x="19231" y="1578477"/>
                      <a:pt x="15311" y="1570002"/>
                      <a:pt x="11386" y="1561450"/>
                    </a:cubicBezTo>
                    <a:cubicBezTo>
                      <a:pt x="9620" y="1557095"/>
                      <a:pt x="7619" y="1552975"/>
                      <a:pt x="6206" y="1548385"/>
                    </a:cubicBezTo>
                    <a:cubicBezTo>
                      <a:pt x="5065" y="1543835"/>
                      <a:pt x="4241" y="1539215"/>
                      <a:pt x="3735" y="1534554"/>
                    </a:cubicBezTo>
                    <a:cubicBezTo>
                      <a:pt x="1557" y="1516015"/>
                      <a:pt x="910" y="1497358"/>
                      <a:pt x="439" y="1478761"/>
                    </a:cubicBezTo>
                    <a:cubicBezTo>
                      <a:pt x="-32" y="1460163"/>
                      <a:pt x="-32" y="1441506"/>
                      <a:pt x="27" y="1422908"/>
                    </a:cubicBezTo>
                    <a:cubicBezTo>
                      <a:pt x="27" y="1385654"/>
                      <a:pt x="1145" y="1348399"/>
                      <a:pt x="2381" y="1311086"/>
                    </a:cubicBezTo>
                    <a:cubicBezTo>
                      <a:pt x="3617" y="1273773"/>
                      <a:pt x="5324" y="1236636"/>
                      <a:pt x="7442" y="1199264"/>
                    </a:cubicBezTo>
                    <a:cubicBezTo>
                      <a:pt x="9561" y="1161892"/>
                      <a:pt x="11974" y="1124873"/>
                      <a:pt x="17035" y="1087854"/>
                    </a:cubicBezTo>
                    <a:cubicBezTo>
                      <a:pt x="19360" y="1069226"/>
                      <a:pt x="23439" y="1050858"/>
                      <a:pt x="29218" y="1033002"/>
                    </a:cubicBezTo>
                    <a:cubicBezTo>
                      <a:pt x="32220" y="1023997"/>
                      <a:pt x="35869" y="1015346"/>
                      <a:pt x="38635" y="1006753"/>
                    </a:cubicBezTo>
                    <a:cubicBezTo>
                      <a:pt x="41401" y="998160"/>
                      <a:pt x="43873" y="989097"/>
                      <a:pt x="46109" y="980034"/>
                    </a:cubicBezTo>
                    <a:cubicBezTo>
                      <a:pt x="54390" y="943691"/>
                      <a:pt x="59628" y="906719"/>
                      <a:pt x="61764" y="869506"/>
                    </a:cubicBezTo>
                    <a:cubicBezTo>
                      <a:pt x="63118" y="850967"/>
                      <a:pt x="63412" y="832546"/>
                      <a:pt x="64060" y="813830"/>
                    </a:cubicBezTo>
                    <a:cubicBezTo>
                      <a:pt x="64707" y="795115"/>
                      <a:pt x="66120" y="776517"/>
                      <a:pt x="68003" y="757919"/>
                    </a:cubicBezTo>
                    <a:cubicBezTo>
                      <a:pt x="71864" y="720771"/>
                      <a:pt x="77620" y="683840"/>
                      <a:pt x="85247" y="647274"/>
                    </a:cubicBezTo>
                    <a:cubicBezTo>
                      <a:pt x="92351" y="610520"/>
                      <a:pt x="102485" y="574413"/>
                      <a:pt x="115557" y="539336"/>
                    </a:cubicBezTo>
                    <a:cubicBezTo>
                      <a:pt x="129976" y="504730"/>
                      <a:pt x="146396" y="471360"/>
                      <a:pt x="161580" y="437460"/>
                    </a:cubicBezTo>
                    <a:cubicBezTo>
                      <a:pt x="177418" y="404102"/>
                      <a:pt x="189818" y="369219"/>
                      <a:pt x="198599" y="333348"/>
                    </a:cubicBezTo>
                    <a:cubicBezTo>
                      <a:pt x="202119" y="315268"/>
                      <a:pt x="204538" y="296988"/>
                      <a:pt x="205838" y="278614"/>
                    </a:cubicBezTo>
                    <a:cubicBezTo>
                      <a:pt x="207427" y="260193"/>
                      <a:pt x="208310" y="241654"/>
                      <a:pt x="209134" y="223115"/>
                    </a:cubicBezTo>
                    <a:cubicBezTo>
                      <a:pt x="212018" y="148900"/>
                      <a:pt x="211724" y="74450"/>
                      <a:pt x="21143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DC47EE64-5AD6-4AEB-BA19-5CAFFC266AFD}"/>
                  </a:ext>
                </a:extLst>
              </p:cNvPr>
              <p:cNvSpPr/>
              <p:nvPr/>
            </p:nvSpPr>
            <p:spPr>
              <a:xfrm>
                <a:off x="7644962" y="3648871"/>
                <a:ext cx="40863" cy="128418"/>
              </a:xfrm>
              <a:custGeom>
                <a:avLst/>
                <a:gdLst>
                  <a:gd name="connsiteX0" fmla="*/ 13803 w 40863"/>
                  <a:gd name="connsiteY0" fmla="*/ 128419 h 128418"/>
                  <a:gd name="connsiteX1" fmla="*/ 5975 w 40863"/>
                  <a:gd name="connsiteY1" fmla="*/ 110292 h 128418"/>
                  <a:gd name="connsiteX2" fmla="*/ 7741 w 40863"/>
                  <a:gd name="connsiteY2" fmla="*/ 105466 h 128418"/>
                  <a:gd name="connsiteX3" fmla="*/ 11861 w 40863"/>
                  <a:gd name="connsiteY3" fmla="*/ 102406 h 128418"/>
                  <a:gd name="connsiteX4" fmla="*/ 20100 w 40863"/>
                  <a:gd name="connsiteY4" fmla="*/ 96520 h 128418"/>
                  <a:gd name="connsiteX5" fmla="*/ 34402 w 40863"/>
                  <a:gd name="connsiteY5" fmla="*/ 82690 h 128418"/>
                  <a:gd name="connsiteX6" fmla="*/ 37521 w 40863"/>
                  <a:gd name="connsiteY6" fmla="*/ 65033 h 128418"/>
                  <a:gd name="connsiteX7" fmla="*/ 23160 w 40863"/>
                  <a:gd name="connsiteY7" fmla="*/ 52439 h 128418"/>
                  <a:gd name="connsiteX8" fmla="*/ 6387 w 40863"/>
                  <a:gd name="connsiteY8" fmla="*/ 40374 h 128418"/>
                  <a:gd name="connsiteX9" fmla="*/ 31 w 40863"/>
                  <a:gd name="connsiteY9" fmla="*/ 20481 h 128418"/>
                  <a:gd name="connsiteX10" fmla="*/ 1502 w 40863"/>
                  <a:gd name="connsiteY10" fmla="*/ 0 h 128418"/>
                  <a:gd name="connsiteX11" fmla="*/ 5857 w 40863"/>
                  <a:gd name="connsiteY11" fmla="*/ 706 h 128418"/>
                  <a:gd name="connsiteX12" fmla="*/ 3915 w 40863"/>
                  <a:gd name="connsiteY12" fmla="*/ 20363 h 128418"/>
                  <a:gd name="connsiteX13" fmla="*/ 9094 w 40863"/>
                  <a:gd name="connsiteY13" fmla="*/ 38432 h 128418"/>
                  <a:gd name="connsiteX14" fmla="*/ 24514 w 40863"/>
                  <a:gd name="connsiteY14" fmla="*/ 50202 h 128418"/>
                  <a:gd name="connsiteX15" fmla="*/ 39522 w 40863"/>
                  <a:gd name="connsiteY15" fmla="*/ 64268 h 128418"/>
                  <a:gd name="connsiteX16" fmla="*/ 40346 w 40863"/>
                  <a:gd name="connsiteY16" fmla="*/ 74803 h 128418"/>
                  <a:gd name="connsiteX17" fmla="*/ 35696 w 40863"/>
                  <a:gd name="connsiteY17" fmla="*/ 84102 h 128418"/>
                  <a:gd name="connsiteX18" fmla="*/ 20806 w 40863"/>
                  <a:gd name="connsiteY18" fmla="*/ 97815 h 128418"/>
                  <a:gd name="connsiteX19" fmla="*/ 12331 w 40863"/>
                  <a:gd name="connsiteY19" fmla="*/ 103406 h 128418"/>
                  <a:gd name="connsiteX20" fmla="*/ 8270 w 40863"/>
                  <a:gd name="connsiteY20" fmla="*/ 106172 h 128418"/>
                  <a:gd name="connsiteX21" fmla="*/ 6564 w 40863"/>
                  <a:gd name="connsiteY21" fmla="*/ 110528 h 128418"/>
                  <a:gd name="connsiteX22" fmla="*/ 13803 w 40863"/>
                  <a:gd name="connsiteY22" fmla="*/ 128419 h 12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863" h="128418">
                    <a:moveTo>
                      <a:pt x="13803" y="128419"/>
                    </a:moveTo>
                    <a:cubicBezTo>
                      <a:pt x="8847" y="123687"/>
                      <a:pt x="6022" y="117143"/>
                      <a:pt x="5975" y="110292"/>
                    </a:cubicBezTo>
                    <a:cubicBezTo>
                      <a:pt x="5928" y="108521"/>
                      <a:pt x="6564" y="106790"/>
                      <a:pt x="7741" y="105466"/>
                    </a:cubicBezTo>
                    <a:cubicBezTo>
                      <a:pt x="8994" y="104295"/>
                      <a:pt x="10377" y="103265"/>
                      <a:pt x="11861" y="102406"/>
                    </a:cubicBezTo>
                    <a:cubicBezTo>
                      <a:pt x="14715" y="100599"/>
                      <a:pt x="17469" y="98639"/>
                      <a:pt x="20100" y="96520"/>
                    </a:cubicBezTo>
                    <a:cubicBezTo>
                      <a:pt x="25467" y="92571"/>
                      <a:pt x="30276" y="87922"/>
                      <a:pt x="34402" y="82690"/>
                    </a:cubicBezTo>
                    <a:cubicBezTo>
                      <a:pt x="38574" y="77811"/>
                      <a:pt x="39769" y="71048"/>
                      <a:pt x="37521" y="65033"/>
                    </a:cubicBezTo>
                    <a:cubicBezTo>
                      <a:pt x="34190" y="59419"/>
                      <a:pt x="29164" y="55011"/>
                      <a:pt x="23160" y="52439"/>
                    </a:cubicBezTo>
                    <a:cubicBezTo>
                      <a:pt x="16751" y="49696"/>
                      <a:pt x="11025" y="45576"/>
                      <a:pt x="6387" y="40374"/>
                    </a:cubicBezTo>
                    <a:cubicBezTo>
                      <a:pt x="2338" y="34524"/>
                      <a:pt x="125" y="27597"/>
                      <a:pt x="31" y="20481"/>
                    </a:cubicBezTo>
                    <a:cubicBezTo>
                      <a:pt x="-134" y="13625"/>
                      <a:pt x="361" y="6762"/>
                      <a:pt x="1502" y="0"/>
                    </a:cubicBezTo>
                    <a:lnTo>
                      <a:pt x="5857" y="706"/>
                    </a:lnTo>
                    <a:cubicBezTo>
                      <a:pt x="4545" y="7174"/>
                      <a:pt x="3892" y="13760"/>
                      <a:pt x="3915" y="20363"/>
                    </a:cubicBezTo>
                    <a:cubicBezTo>
                      <a:pt x="3774" y="26773"/>
                      <a:pt x="5581" y="33070"/>
                      <a:pt x="9094" y="38432"/>
                    </a:cubicBezTo>
                    <a:cubicBezTo>
                      <a:pt x="13297" y="43452"/>
                      <a:pt x="18564" y="47472"/>
                      <a:pt x="24514" y="50202"/>
                    </a:cubicBezTo>
                    <a:cubicBezTo>
                      <a:pt x="30888" y="53174"/>
                      <a:pt x="36144" y="58101"/>
                      <a:pt x="39522" y="64268"/>
                    </a:cubicBezTo>
                    <a:cubicBezTo>
                      <a:pt x="40964" y="67588"/>
                      <a:pt x="41252" y="71296"/>
                      <a:pt x="40346" y="74803"/>
                    </a:cubicBezTo>
                    <a:cubicBezTo>
                      <a:pt x="39445" y="78187"/>
                      <a:pt x="37868" y="81354"/>
                      <a:pt x="35696" y="84102"/>
                    </a:cubicBezTo>
                    <a:cubicBezTo>
                      <a:pt x="31394" y="89340"/>
                      <a:pt x="26380" y="93960"/>
                      <a:pt x="20806" y="97815"/>
                    </a:cubicBezTo>
                    <a:cubicBezTo>
                      <a:pt x="18040" y="99816"/>
                      <a:pt x="14921" y="101699"/>
                      <a:pt x="12331" y="103406"/>
                    </a:cubicBezTo>
                    <a:cubicBezTo>
                      <a:pt x="10860" y="104142"/>
                      <a:pt x="9495" y="105072"/>
                      <a:pt x="8270" y="106172"/>
                    </a:cubicBezTo>
                    <a:cubicBezTo>
                      <a:pt x="7123" y="107326"/>
                      <a:pt x="6505" y="108903"/>
                      <a:pt x="6564" y="110528"/>
                    </a:cubicBezTo>
                    <a:cubicBezTo>
                      <a:pt x="6458" y="117225"/>
                      <a:pt x="9071" y="123681"/>
                      <a:pt x="13803" y="12841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8ACDAC0C-3934-41D9-9CE2-4FCF5AD0DF44}"/>
                  </a:ext>
                </a:extLst>
              </p:cNvPr>
              <p:cNvSpPr/>
              <p:nvPr/>
            </p:nvSpPr>
            <p:spPr>
              <a:xfrm>
                <a:off x="7507839" y="3607791"/>
                <a:ext cx="158929" cy="669167"/>
              </a:xfrm>
              <a:custGeom>
                <a:avLst/>
                <a:gdLst>
                  <a:gd name="connsiteX0" fmla="*/ 158930 w 158929"/>
                  <a:gd name="connsiteY0" fmla="*/ 0 h 669167"/>
                  <a:gd name="connsiteX1" fmla="*/ 124265 w 158929"/>
                  <a:gd name="connsiteY1" fmla="*/ 28838 h 669167"/>
                  <a:gd name="connsiteX2" fmla="*/ 87364 w 158929"/>
                  <a:gd name="connsiteY2" fmla="*/ 53734 h 669167"/>
                  <a:gd name="connsiteX3" fmla="*/ 65176 w 158929"/>
                  <a:gd name="connsiteY3" fmla="*/ 91635 h 669167"/>
                  <a:gd name="connsiteX4" fmla="*/ 55406 w 158929"/>
                  <a:gd name="connsiteY4" fmla="*/ 135246 h 669167"/>
                  <a:gd name="connsiteX5" fmla="*/ 46813 w 158929"/>
                  <a:gd name="connsiteY5" fmla="*/ 225116 h 669167"/>
                  <a:gd name="connsiteX6" fmla="*/ 43282 w 158929"/>
                  <a:gd name="connsiteY6" fmla="*/ 315456 h 669167"/>
                  <a:gd name="connsiteX7" fmla="*/ 39162 w 158929"/>
                  <a:gd name="connsiteY7" fmla="*/ 406150 h 669167"/>
                  <a:gd name="connsiteX8" fmla="*/ 26980 w 158929"/>
                  <a:gd name="connsiteY8" fmla="*/ 450114 h 669167"/>
                  <a:gd name="connsiteX9" fmla="*/ 7911 w 158929"/>
                  <a:gd name="connsiteY9" fmla="*/ 491312 h 669167"/>
                  <a:gd name="connsiteX10" fmla="*/ 3144 w 158929"/>
                  <a:gd name="connsiteY10" fmla="*/ 535393 h 669167"/>
                  <a:gd name="connsiteX11" fmla="*/ 11501 w 158929"/>
                  <a:gd name="connsiteY11" fmla="*/ 579710 h 669167"/>
                  <a:gd name="connsiteX12" fmla="*/ 21389 w 158929"/>
                  <a:gd name="connsiteY12" fmla="*/ 623968 h 669167"/>
                  <a:gd name="connsiteX13" fmla="*/ 21801 w 158929"/>
                  <a:gd name="connsiteY13" fmla="*/ 669168 h 669167"/>
                  <a:gd name="connsiteX14" fmla="*/ 21212 w 158929"/>
                  <a:gd name="connsiteY14" fmla="*/ 669168 h 669167"/>
                  <a:gd name="connsiteX15" fmla="*/ 20212 w 158929"/>
                  <a:gd name="connsiteY15" fmla="*/ 624262 h 669167"/>
                  <a:gd name="connsiteX16" fmla="*/ 9853 w 158929"/>
                  <a:gd name="connsiteY16" fmla="*/ 580240 h 669167"/>
                  <a:gd name="connsiteX17" fmla="*/ 849 w 158929"/>
                  <a:gd name="connsiteY17" fmla="*/ 535746 h 669167"/>
                  <a:gd name="connsiteX18" fmla="*/ 5204 w 158929"/>
                  <a:gd name="connsiteY18" fmla="*/ 490488 h 669167"/>
                  <a:gd name="connsiteX19" fmla="*/ 23919 w 158929"/>
                  <a:gd name="connsiteY19" fmla="*/ 449290 h 669167"/>
                  <a:gd name="connsiteX20" fmla="*/ 35690 w 158929"/>
                  <a:gd name="connsiteY20" fmla="*/ 406091 h 669167"/>
                  <a:gd name="connsiteX21" fmla="*/ 38868 w 158929"/>
                  <a:gd name="connsiteY21" fmla="*/ 315927 h 669167"/>
                  <a:gd name="connsiteX22" fmla="*/ 41281 w 158929"/>
                  <a:gd name="connsiteY22" fmla="*/ 225233 h 669167"/>
                  <a:gd name="connsiteX23" fmla="*/ 49815 w 158929"/>
                  <a:gd name="connsiteY23" fmla="*/ 134834 h 669167"/>
                  <a:gd name="connsiteX24" fmla="*/ 60585 w 158929"/>
                  <a:gd name="connsiteY24" fmla="*/ 90399 h 669167"/>
                  <a:gd name="connsiteX25" fmla="*/ 70473 w 158929"/>
                  <a:gd name="connsiteY25" fmla="*/ 69565 h 669167"/>
                  <a:gd name="connsiteX26" fmla="*/ 84657 w 158929"/>
                  <a:gd name="connsiteY26" fmla="*/ 51262 h 669167"/>
                  <a:gd name="connsiteX27" fmla="*/ 123206 w 158929"/>
                  <a:gd name="connsiteY27" fmla="*/ 26896 h 669167"/>
                  <a:gd name="connsiteX28" fmla="*/ 158518 w 158929"/>
                  <a:gd name="connsiteY28" fmla="*/ 118 h 66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8929" h="669167">
                    <a:moveTo>
                      <a:pt x="158930" y="0"/>
                    </a:moveTo>
                    <a:cubicBezTo>
                      <a:pt x="151044" y="13242"/>
                      <a:pt x="137331" y="21599"/>
                      <a:pt x="124265" y="28838"/>
                    </a:cubicBezTo>
                    <a:cubicBezTo>
                      <a:pt x="111200" y="36077"/>
                      <a:pt x="97369" y="42846"/>
                      <a:pt x="87364" y="53734"/>
                    </a:cubicBezTo>
                    <a:cubicBezTo>
                      <a:pt x="77329" y="64627"/>
                      <a:pt x="69761" y="77552"/>
                      <a:pt x="65176" y="91635"/>
                    </a:cubicBezTo>
                    <a:cubicBezTo>
                      <a:pt x="60497" y="105813"/>
                      <a:pt x="57219" y="120421"/>
                      <a:pt x="55406" y="135246"/>
                    </a:cubicBezTo>
                    <a:cubicBezTo>
                      <a:pt x="51463" y="164673"/>
                      <a:pt x="48814" y="195100"/>
                      <a:pt x="46813" y="225116"/>
                    </a:cubicBezTo>
                    <a:cubicBezTo>
                      <a:pt x="44812" y="255131"/>
                      <a:pt x="43518" y="285323"/>
                      <a:pt x="43282" y="315456"/>
                    </a:cubicBezTo>
                    <a:cubicBezTo>
                      <a:pt x="43047" y="345590"/>
                      <a:pt x="43930" y="376017"/>
                      <a:pt x="39162" y="406150"/>
                    </a:cubicBezTo>
                    <a:cubicBezTo>
                      <a:pt x="36938" y="421252"/>
                      <a:pt x="32847" y="436024"/>
                      <a:pt x="26980" y="450114"/>
                    </a:cubicBezTo>
                    <a:cubicBezTo>
                      <a:pt x="21094" y="464121"/>
                      <a:pt x="12973" y="477069"/>
                      <a:pt x="7911" y="491312"/>
                    </a:cubicBezTo>
                    <a:cubicBezTo>
                      <a:pt x="3009" y="505454"/>
                      <a:pt x="1378" y="520527"/>
                      <a:pt x="3144" y="535393"/>
                    </a:cubicBezTo>
                    <a:cubicBezTo>
                      <a:pt x="4874" y="550342"/>
                      <a:pt x="7670" y="565155"/>
                      <a:pt x="11501" y="579710"/>
                    </a:cubicBezTo>
                    <a:cubicBezTo>
                      <a:pt x="15091" y="594364"/>
                      <a:pt x="18917" y="609137"/>
                      <a:pt x="21389" y="623968"/>
                    </a:cubicBezTo>
                    <a:cubicBezTo>
                      <a:pt x="24202" y="638893"/>
                      <a:pt x="24343" y="654195"/>
                      <a:pt x="21801" y="669168"/>
                    </a:cubicBezTo>
                    <a:lnTo>
                      <a:pt x="21212" y="669168"/>
                    </a:lnTo>
                    <a:cubicBezTo>
                      <a:pt x="23560" y="654260"/>
                      <a:pt x="23219" y="639052"/>
                      <a:pt x="20212" y="624262"/>
                    </a:cubicBezTo>
                    <a:cubicBezTo>
                      <a:pt x="17622" y="609431"/>
                      <a:pt x="13620" y="594835"/>
                      <a:pt x="9853" y="580240"/>
                    </a:cubicBezTo>
                    <a:cubicBezTo>
                      <a:pt x="5757" y="565650"/>
                      <a:pt x="2750" y="550778"/>
                      <a:pt x="849" y="535746"/>
                    </a:cubicBezTo>
                    <a:cubicBezTo>
                      <a:pt x="-1129" y="520527"/>
                      <a:pt x="360" y="505054"/>
                      <a:pt x="5204" y="490488"/>
                    </a:cubicBezTo>
                    <a:cubicBezTo>
                      <a:pt x="10265" y="476010"/>
                      <a:pt x="18152" y="462944"/>
                      <a:pt x="23919" y="449290"/>
                    </a:cubicBezTo>
                    <a:cubicBezTo>
                      <a:pt x="29599" y="435424"/>
                      <a:pt x="33548" y="420917"/>
                      <a:pt x="35690" y="406091"/>
                    </a:cubicBezTo>
                    <a:cubicBezTo>
                      <a:pt x="40104" y="376370"/>
                      <a:pt x="38927" y="346119"/>
                      <a:pt x="38868" y="315927"/>
                    </a:cubicBezTo>
                    <a:cubicBezTo>
                      <a:pt x="38809" y="285735"/>
                      <a:pt x="39516" y="255425"/>
                      <a:pt x="41281" y="225233"/>
                    </a:cubicBezTo>
                    <a:cubicBezTo>
                      <a:pt x="43047" y="195042"/>
                      <a:pt x="45813" y="164967"/>
                      <a:pt x="49815" y="134834"/>
                    </a:cubicBezTo>
                    <a:cubicBezTo>
                      <a:pt x="51910" y="119697"/>
                      <a:pt x="55518" y="104813"/>
                      <a:pt x="60585" y="90399"/>
                    </a:cubicBezTo>
                    <a:cubicBezTo>
                      <a:pt x="63193" y="83149"/>
                      <a:pt x="66506" y="76175"/>
                      <a:pt x="70473" y="69565"/>
                    </a:cubicBezTo>
                    <a:cubicBezTo>
                      <a:pt x="74334" y="62838"/>
                      <a:pt x="79107" y="56676"/>
                      <a:pt x="84657" y="51262"/>
                    </a:cubicBezTo>
                    <a:cubicBezTo>
                      <a:pt x="95662" y="40138"/>
                      <a:pt x="109846" y="33606"/>
                      <a:pt x="123206" y="26896"/>
                    </a:cubicBezTo>
                    <a:cubicBezTo>
                      <a:pt x="136566" y="20187"/>
                      <a:pt x="150220" y="12830"/>
                      <a:pt x="158518" y="11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694F4D9D-AC8F-4E60-A1FE-D7C29FA22966}"/>
                  </a:ext>
                </a:extLst>
              </p:cNvPr>
              <p:cNvSpPr/>
              <p:nvPr/>
            </p:nvSpPr>
            <p:spPr>
              <a:xfrm>
                <a:off x="7519417" y="3562356"/>
                <a:ext cx="54380" cy="147958"/>
              </a:xfrm>
              <a:custGeom>
                <a:avLst/>
                <a:gdLst>
                  <a:gd name="connsiteX0" fmla="*/ 9222 w 54380"/>
                  <a:gd name="connsiteY0" fmla="*/ 0 h 147958"/>
                  <a:gd name="connsiteX1" fmla="*/ 1689 w 54380"/>
                  <a:gd name="connsiteY1" fmla="*/ 19127 h 147958"/>
                  <a:gd name="connsiteX2" fmla="*/ 2572 w 54380"/>
                  <a:gd name="connsiteY2" fmla="*/ 39138 h 147958"/>
                  <a:gd name="connsiteX3" fmla="*/ 14048 w 54380"/>
                  <a:gd name="connsiteY3" fmla="*/ 55852 h 147958"/>
                  <a:gd name="connsiteX4" fmla="*/ 27938 w 54380"/>
                  <a:gd name="connsiteY4" fmla="*/ 71213 h 147958"/>
                  <a:gd name="connsiteX5" fmla="*/ 50302 w 54380"/>
                  <a:gd name="connsiteY5" fmla="*/ 106231 h 147958"/>
                  <a:gd name="connsiteX6" fmla="*/ 50302 w 54380"/>
                  <a:gd name="connsiteY6" fmla="*/ 147958 h 147958"/>
                  <a:gd name="connsiteX7" fmla="*/ 46359 w 54380"/>
                  <a:gd name="connsiteY7" fmla="*/ 146075 h 147958"/>
                  <a:gd name="connsiteX8" fmla="*/ 47477 w 54380"/>
                  <a:gd name="connsiteY8" fmla="*/ 107291 h 147958"/>
                  <a:gd name="connsiteX9" fmla="*/ 26525 w 54380"/>
                  <a:gd name="connsiteY9" fmla="*/ 72626 h 147958"/>
                  <a:gd name="connsiteX10" fmla="*/ 13107 w 54380"/>
                  <a:gd name="connsiteY10" fmla="*/ 56971 h 147958"/>
                  <a:gd name="connsiteX11" fmla="*/ 1866 w 54380"/>
                  <a:gd name="connsiteY11" fmla="*/ 39314 h 147958"/>
                  <a:gd name="connsiteX12" fmla="*/ 1454 w 54380"/>
                  <a:gd name="connsiteY12" fmla="*/ 18716 h 147958"/>
                  <a:gd name="connsiteX13" fmla="*/ 9222 w 54380"/>
                  <a:gd name="connsiteY13" fmla="*/ 0 h 14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380" h="147958">
                    <a:moveTo>
                      <a:pt x="9222" y="0"/>
                    </a:moveTo>
                    <a:cubicBezTo>
                      <a:pt x="6080" y="6109"/>
                      <a:pt x="3555" y="12518"/>
                      <a:pt x="1689" y="19127"/>
                    </a:cubicBezTo>
                    <a:cubicBezTo>
                      <a:pt x="-141" y="25725"/>
                      <a:pt x="165" y="32729"/>
                      <a:pt x="2572" y="39138"/>
                    </a:cubicBezTo>
                    <a:cubicBezTo>
                      <a:pt x="5403" y="45329"/>
                      <a:pt x="9287" y="50985"/>
                      <a:pt x="14048" y="55852"/>
                    </a:cubicBezTo>
                    <a:cubicBezTo>
                      <a:pt x="18698" y="60973"/>
                      <a:pt x="23406" y="65975"/>
                      <a:pt x="27938" y="71213"/>
                    </a:cubicBezTo>
                    <a:cubicBezTo>
                      <a:pt x="37502" y="81395"/>
                      <a:pt x="45082" y="93272"/>
                      <a:pt x="50302" y="106231"/>
                    </a:cubicBezTo>
                    <a:cubicBezTo>
                      <a:pt x="55740" y="119609"/>
                      <a:pt x="55740" y="134581"/>
                      <a:pt x="50302" y="147958"/>
                    </a:cubicBezTo>
                    <a:lnTo>
                      <a:pt x="46359" y="146075"/>
                    </a:lnTo>
                    <a:cubicBezTo>
                      <a:pt x="51733" y="133775"/>
                      <a:pt x="52133" y="119879"/>
                      <a:pt x="47477" y="107291"/>
                    </a:cubicBezTo>
                    <a:cubicBezTo>
                      <a:pt x="42687" y="94543"/>
                      <a:pt x="35583" y="82796"/>
                      <a:pt x="26525" y="72626"/>
                    </a:cubicBezTo>
                    <a:cubicBezTo>
                      <a:pt x="22170" y="67329"/>
                      <a:pt x="17639" y="62209"/>
                      <a:pt x="13107" y="56971"/>
                    </a:cubicBezTo>
                    <a:cubicBezTo>
                      <a:pt x="8334" y="51803"/>
                      <a:pt x="4526" y="45824"/>
                      <a:pt x="1866" y="39314"/>
                    </a:cubicBezTo>
                    <a:cubicBezTo>
                      <a:pt x="-471" y="32670"/>
                      <a:pt x="-618" y="25448"/>
                      <a:pt x="1454" y="18716"/>
                    </a:cubicBezTo>
                    <a:cubicBezTo>
                      <a:pt x="3414" y="12236"/>
                      <a:pt x="6015" y="5962"/>
                      <a:pt x="9222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3B324CA4-D9CB-4B0D-8276-CB498C87C989}"/>
                  </a:ext>
                </a:extLst>
              </p:cNvPr>
              <p:cNvSpPr/>
              <p:nvPr/>
            </p:nvSpPr>
            <p:spPr>
              <a:xfrm>
                <a:off x="7481392" y="4300442"/>
                <a:ext cx="59017" cy="580475"/>
              </a:xfrm>
              <a:custGeom>
                <a:avLst/>
                <a:gdLst>
                  <a:gd name="connsiteX0" fmla="*/ 48424 w 59017"/>
                  <a:gd name="connsiteY0" fmla="*/ 1589 h 580475"/>
                  <a:gd name="connsiteX1" fmla="*/ 21469 w 59017"/>
                  <a:gd name="connsiteY1" fmla="*/ 70919 h 580475"/>
                  <a:gd name="connsiteX2" fmla="*/ 5578 w 59017"/>
                  <a:gd name="connsiteY2" fmla="*/ 143132 h 580475"/>
                  <a:gd name="connsiteX3" fmla="*/ 3106 w 59017"/>
                  <a:gd name="connsiteY3" fmla="*/ 217288 h 580475"/>
                  <a:gd name="connsiteX4" fmla="*/ 5461 w 59017"/>
                  <a:gd name="connsiteY4" fmla="*/ 291679 h 580475"/>
                  <a:gd name="connsiteX5" fmla="*/ 8815 w 59017"/>
                  <a:gd name="connsiteY5" fmla="*/ 366129 h 580475"/>
                  <a:gd name="connsiteX6" fmla="*/ 8815 w 59017"/>
                  <a:gd name="connsiteY6" fmla="*/ 403443 h 580475"/>
                  <a:gd name="connsiteX7" fmla="*/ 12758 w 59017"/>
                  <a:gd name="connsiteY7" fmla="*/ 439932 h 580475"/>
                  <a:gd name="connsiteX8" fmla="*/ 42656 w 59017"/>
                  <a:gd name="connsiteY8" fmla="*/ 507967 h 580475"/>
                  <a:gd name="connsiteX9" fmla="*/ 59018 w 59017"/>
                  <a:gd name="connsiteY9" fmla="*/ 580475 h 580475"/>
                  <a:gd name="connsiteX10" fmla="*/ 42127 w 59017"/>
                  <a:gd name="connsiteY10" fmla="*/ 508203 h 580475"/>
                  <a:gd name="connsiteX11" fmla="*/ 11699 w 59017"/>
                  <a:gd name="connsiteY11" fmla="*/ 440226 h 580475"/>
                  <a:gd name="connsiteX12" fmla="*/ 7520 w 59017"/>
                  <a:gd name="connsiteY12" fmla="*/ 422041 h 580475"/>
                  <a:gd name="connsiteX13" fmla="*/ 7520 w 59017"/>
                  <a:gd name="connsiteY13" fmla="*/ 403325 h 580475"/>
                  <a:gd name="connsiteX14" fmla="*/ 7226 w 59017"/>
                  <a:gd name="connsiteY14" fmla="*/ 366188 h 580475"/>
                  <a:gd name="connsiteX15" fmla="*/ 3342 w 59017"/>
                  <a:gd name="connsiteY15" fmla="*/ 291797 h 580475"/>
                  <a:gd name="connsiteX16" fmla="*/ 399 w 59017"/>
                  <a:gd name="connsiteY16" fmla="*/ 217347 h 580475"/>
                  <a:gd name="connsiteX17" fmla="*/ 2400 w 59017"/>
                  <a:gd name="connsiteY17" fmla="*/ 142779 h 580475"/>
                  <a:gd name="connsiteX18" fmla="*/ 17879 w 59017"/>
                  <a:gd name="connsiteY18" fmla="*/ 69683 h 580475"/>
                  <a:gd name="connsiteX19" fmla="*/ 44363 w 59017"/>
                  <a:gd name="connsiteY19" fmla="*/ 0 h 5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017" h="580475">
                    <a:moveTo>
                      <a:pt x="48424" y="1589"/>
                    </a:moveTo>
                    <a:cubicBezTo>
                      <a:pt x="39360" y="24777"/>
                      <a:pt x="29238" y="47436"/>
                      <a:pt x="21469" y="70919"/>
                    </a:cubicBezTo>
                    <a:cubicBezTo>
                      <a:pt x="13594" y="94349"/>
                      <a:pt x="8268" y="118561"/>
                      <a:pt x="5578" y="143132"/>
                    </a:cubicBezTo>
                    <a:cubicBezTo>
                      <a:pt x="3195" y="167774"/>
                      <a:pt x="2365" y="192540"/>
                      <a:pt x="3106" y="217288"/>
                    </a:cubicBezTo>
                    <a:cubicBezTo>
                      <a:pt x="3401" y="242125"/>
                      <a:pt x="4342" y="266902"/>
                      <a:pt x="5461" y="291679"/>
                    </a:cubicBezTo>
                    <a:cubicBezTo>
                      <a:pt x="6579" y="316457"/>
                      <a:pt x="7932" y="341293"/>
                      <a:pt x="8815" y="366129"/>
                    </a:cubicBezTo>
                    <a:cubicBezTo>
                      <a:pt x="9168" y="378548"/>
                      <a:pt x="9639" y="390966"/>
                      <a:pt x="8815" y="403443"/>
                    </a:cubicBezTo>
                    <a:cubicBezTo>
                      <a:pt x="7438" y="415749"/>
                      <a:pt x="8786" y="428203"/>
                      <a:pt x="12758" y="439932"/>
                    </a:cubicBezTo>
                    <a:cubicBezTo>
                      <a:pt x="20174" y="463474"/>
                      <a:pt x="34358" y="484485"/>
                      <a:pt x="42656" y="507967"/>
                    </a:cubicBezTo>
                    <a:cubicBezTo>
                      <a:pt x="51378" y="531279"/>
                      <a:pt x="56881" y="555674"/>
                      <a:pt x="59018" y="580475"/>
                    </a:cubicBezTo>
                    <a:cubicBezTo>
                      <a:pt x="56722" y="555727"/>
                      <a:pt x="51037" y="531409"/>
                      <a:pt x="42127" y="508203"/>
                    </a:cubicBezTo>
                    <a:cubicBezTo>
                      <a:pt x="33710" y="484661"/>
                      <a:pt x="19409" y="464062"/>
                      <a:pt x="11699" y="440226"/>
                    </a:cubicBezTo>
                    <a:cubicBezTo>
                      <a:pt x="9716" y="434317"/>
                      <a:pt x="8321" y="428226"/>
                      <a:pt x="7520" y="422041"/>
                    </a:cubicBezTo>
                    <a:cubicBezTo>
                      <a:pt x="6873" y="415820"/>
                      <a:pt x="6873" y="409546"/>
                      <a:pt x="7520" y="403325"/>
                    </a:cubicBezTo>
                    <a:cubicBezTo>
                      <a:pt x="8227" y="390966"/>
                      <a:pt x="7520" y="378548"/>
                      <a:pt x="7226" y="366188"/>
                    </a:cubicBezTo>
                    <a:cubicBezTo>
                      <a:pt x="6108" y="341411"/>
                      <a:pt x="4578" y="316633"/>
                      <a:pt x="3342" y="291797"/>
                    </a:cubicBezTo>
                    <a:cubicBezTo>
                      <a:pt x="2106" y="266961"/>
                      <a:pt x="929" y="242183"/>
                      <a:pt x="399" y="217347"/>
                    </a:cubicBezTo>
                    <a:cubicBezTo>
                      <a:pt x="-519" y="192476"/>
                      <a:pt x="146" y="167568"/>
                      <a:pt x="2400" y="142779"/>
                    </a:cubicBezTo>
                    <a:cubicBezTo>
                      <a:pt x="4902" y="117925"/>
                      <a:pt x="10092" y="93419"/>
                      <a:pt x="17879" y="69683"/>
                    </a:cubicBezTo>
                    <a:cubicBezTo>
                      <a:pt x="25530" y="46141"/>
                      <a:pt x="35535" y="23130"/>
                      <a:pt x="4436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0200E884-F781-4783-8B83-8CF567215F71}"/>
                  </a:ext>
                </a:extLst>
              </p:cNvPr>
              <p:cNvSpPr/>
              <p:nvPr/>
            </p:nvSpPr>
            <p:spPr>
              <a:xfrm>
                <a:off x="7486735" y="4625727"/>
                <a:ext cx="145839" cy="261369"/>
              </a:xfrm>
              <a:custGeom>
                <a:avLst/>
                <a:gdLst>
                  <a:gd name="connsiteX0" fmla="*/ 145840 w 145839"/>
                  <a:gd name="connsiteY0" fmla="*/ 261370 h 261369"/>
                  <a:gd name="connsiteX1" fmla="*/ 109645 w 145839"/>
                  <a:gd name="connsiteY1" fmla="*/ 194806 h 261369"/>
                  <a:gd name="connsiteX2" fmla="*/ 93048 w 145839"/>
                  <a:gd name="connsiteY2" fmla="*/ 160612 h 261369"/>
                  <a:gd name="connsiteX3" fmla="*/ 77569 w 145839"/>
                  <a:gd name="connsiteY3" fmla="*/ 126065 h 261369"/>
                  <a:gd name="connsiteX4" fmla="*/ 25896 w 145839"/>
                  <a:gd name="connsiteY4" fmla="*/ 70507 h 261369"/>
                  <a:gd name="connsiteX5" fmla="*/ 7180 w 145839"/>
                  <a:gd name="connsiteY5" fmla="*/ 37431 h 261369"/>
                  <a:gd name="connsiteX6" fmla="*/ 0 w 145839"/>
                  <a:gd name="connsiteY6" fmla="*/ 0 h 261369"/>
                  <a:gd name="connsiteX7" fmla="*/ 1412 w 145839"/>
                  <a:gd name="connsiteY7" fmla="*/ 0 h 261369"/>
                  <a:gd name="connsiteX8" fmla="*/ 8416 w 145839"/>
                  <a:gd name="connsiteY8" fmla="*/ 37196 h 261369"/>
                  <a:gd name="connsiteX9" fmla="*/ 26720 w 145839"/>
                  <a:gd name="connsiteY9" fmla="*/ 69977 h 261369"/>
                  <a:gd name="connsiteX10" fmla="*/ 78158 w 145839"/>
                  <a:gd name="connsiteY10" fmla="*/ 125829 h 261369"/>
                  <a:gd name="connsiteX11" fmla="*/ 93578 w 145839"/>
                  <a:gd name="connsiteY11" fmla="*/ 160612 h 261369"/>
                  <a:gd name="connsiteX12" fmla="*/ 109939 w 145839"/>
                  <a:gd name="connsiteY12" fmla="*/ 194806 h 261369"/>
                  <a:gd name="connsiteX13" fmla="*/ 145840 w 145839"/>
                  <a:gd name="connsiteY13" fmla="*/ 261370 h 26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5839" h="261369">
                    <a:moveTo>
                      <a:pt x="145840" y="261370"/>
                    </a:moveTo>
                    <a:cubicBezTo>
                      <a:pt x="139189" y="236592"/>
                      <a:pt x="122828" y="216347"/>
                      <a:pt x="109645" y="194806"/>
                    </a:cubicBezTo>
                    <a:cubicBezTo>
                      <a:pt x="102865" y="184059"/>
                      <a:pt x="97297" y="172589"/>
                      <a:pt x="93048" y="160612"/>
                    </a:cubicBezTo>
                    <a:cubicBezTo>
                      <a:pt x="89240" y="148535"/>
                      <a:pt x="84043" y="136947"/>
                      <a:pt x="77569" y="126065"/>
                    </a:cubicBezTo>
                    <a:cubicBezTo>
                      <a:pt x="63680" y="104760"/>
                      <a:pt x="42257" y="89870"/>
                      <a:pt x="25896" y="70507"/>
                    </a:cubicBezTo>
                    <a:cubicBezTo>
                      <a:pt x="17397" y="60920"/>
                      <a:pt x="11023" y="49649"/>
                      <a:pt x="7180" y="37431"/>
                    </a:cubicBezTo>
                    <a:cubicBezTo>
                      <a:pt x="3619" y="25207"/>
                      <a:pt x="1212" y="12677"/>
                      <a:pt x="0" y="0"/>
                    </a:cubicBezTo>
                    <a:lnTo>
                      <a:pt x="1412" y="0"/>
                    </a:lnTo>
                    <a:cubicBezTo>
                      <a:pt x="2613" y="12583"/>
                      <a:pt x="4955" y="25036"/>
                      <a:pt x="8416" y="37196"/>
                    </a:cubicBezTo>
                    <a:cubicBezTo>
                      <a:pt x="12165" y="49278"/>
                      <a:pt x="18398" y="60449"/>
                      <a:pt x="26720" y="69977"/>
                    </a:cubicBezTo>
                    <a:cubicBezTo>
                      <a:pt x="42963" y="89281"/>
                      <a:pt x="64268" y="104289"/>
                      <a:pt x="78158" y="125829"/>
                    </a:cubicBezTo>
                    <a:cubicBezTo>
                      <a:pt x="84632" y="136788"/>
                      <a:pt x="89805" y="148459"/>
                      <a:pt x="93578" y="160612"/>
                    </a:cubicBezTo>
                    <a:cubicBezTo>
                      <a:pt x="97756" y="172577"/>
                      <a:pt x="103241" y="184048"/>
                      <a:pt x="109939" y="194806"/>
                    </a:cubicBezTo>
                    <a:cubicBezTo>
                      <a:pt x="123004" y="216170"/>
                      <a:pt x="139307" y="236769"/>
                      <a:pt x="145840" y="26137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BA90858D-2A0F-444F-BC66-30C7B022EF60}"/>
                  </a:ext>
                </a:extLst>
              </p:cNvPr>
              <p:cNvSpPr/>
              <p:nvPr/>
            </p:nvSpPr>
            <p:spPr>
              <a:xfrm>
                <a:off x="7495097" y="4692114"/>
                <a:ext cx="96045" cy="204516"/>
              </a:xfrm>
              <a:custGeom>
                <a:avLst/>
                <a:gdLst>
                  <a:gd name="connsiteX0" fmla="*/ 96045 w 96045"/>
                  <a:gd name="connsiteY0" fmla="*/ 204517 h 204516"/>
                  <a:gd name="connsiteX1" fmla="*/ 78860 w 96045"/>
                  <a:gd name="connsiteY1" fmla="*/ 150254 h 204516"/>
                  <a:gd name="connsiteX2" fmla="*/ 65382 w 96045"/>
                  <a:gd name="connsiteY2" fmla="*/ 125182 h 204516"/>
                  <a:gd name="connsiteX3" fmla="*/ 51493 w 96045"/>
                  <a:gd name="connsiteY3" fmla="*/ 100287 h 204516"/>
                  <a:gd name="connsiteX4" fmla="*/ 42900 w 96045"/>
                  <a:gd name="connsiteY4" fmla="*/ 88928 h 204516"/>
                  <a:gd name="connsiteX5" fmla="*/ 34425 w 96045"/>
                  <a:gd name="connsiteY5" fmla="*/ 77157 h 204516"/>
                  <a:gd name="connsiteX6" fmla="*/ 19241 w 96045"/>
                  <a:gd name="connsiteY6" fmla="*/ 52968 h 204516"/>
                  <a:gd name="connsiteX7" fmla="*/ 5057 w 96045"/>
                  <a:gd name="connsiteY7" fmla="*/ 28132 h 204516"/>
                  <a:gd name="connsiteX8" fmla="*/ 290 w 96045"/>
                  <a:gd name="connsiteY8" fmla="*/ 0 h 204516"/>
                  <a:gd name="connsiteX9" fmla="*/ 1762 w 96045"/>
                  <a:gd name="connsiteY9" fmla="*/ 0 h 204516"/>
                  <a:gd name="connsiteX10" fmla="*/ 6293 w 96045"/>
                  <a:gd name="connsiteY10" fmla="*/ 27426 h 204516"/>
                  <a:gd name="connsiteX11" fmla="*/ 20183 w 96045"/>
                  <a:gd name="connsiteY11" fmla="*/ 52145 h 204516"/>
                  <a:gd name="connsiteX12" fmla="*/ 35190 w 96045"/>
                  <a:gd name="connsiteY12" fmla="*/ 76392 h 204516"/>
                  <a:gd name="connsiteX13" fmla="*/ 43548 w 96045"/>
                  <a:gd name="connsiteY13" fmla="*/ 87869 h 204516"/>
                  <a:gd name="connsiteX14" fmla="*/ 52081 w 96045"/>
                  <a:gd name="connsiteY14" fmla="*/ 99345 h 204516"/>
                  <a:gd name="connsiteX15" fmla="*/ 65853 w 96045"/>
                  <a:gd name="connsiteY15" fmla="*/ 124358 h 204516"/>
                  <a:gd name="connsiteX16" fmla="*/ 79213 w 96045"/>
                  <a:gd name="connsiteY16" fmla="*/ 149548 h 204516"/>
                  <a:gd name="connsiteX17" fmla="*/ 96045 w 96045"/>
                  <a:gd name="connsiteY17" fmla="*/ 204517 h 20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045" h="204516">
                    <a:moveTo>
                      <a:pt x="96045" y="204517"/>
                    </a:moveTo>
                    <a:cubicBezTo>
                      <a:pt x="92320" y="185854"/>
                      <a:pt x="86558" y="167657"/>
                      <a:pt x="78860" y="150254"/>
                    </a:cubicBezTo>
                    <a:cubicBezTo>
                      <a:pt x="74799" y="141661"/>
                      <a:pt x="70032" y="133481"/>
                      <a:pt x="65382" y="125182"/>
                    </a:cubicBezTo>
                    <a:cubicBezTo>
                      <a:pt x="60733" y="116884"/>
                      <a:pt x="56613" y="108232"/>
                      <a:pt x="51493" y="100287"/>
                    </a:cubicBezTo>
                    <a:cubicBezTo>
                      <a:pt x="48921" y="96291"/>
                      <a:pt x="46049" y="92495"/>
                      <a:pt x="42900" y="88928"/>
                    </a:cubicBezTo>
                    <a:cubicBezTo>
                      <a:pt x="39863" y="85161"/>
                      <a:pt x="37038" y="81230"/>
                      <a:pt x="34425" y="77157"/>
                    </a:cubicBezTo>
                    <a:cubicBezTo>
                      <a:pt x="29128" y="69212"/>
                      <a:pt x="24420" y="60973"/>
                      <a:pt x="19241" y="52968"/>
                    </a:cubicBezTo>
                    <a:cubicBezTo>
                      <a:pt x="13821" y="45106"/>
                      <a:pt x="9077" y="36795"/>
                      <a:pt x="5057" y="28132"/>
                    </a:cubicBezTo>
                    <a:cubicBezTo>
                      <a:pt x="926" y="19369"/>
                      <a:pt x="-722" y="9635"/>
                      <a:pt x="290" y="0"/>
                    </a:cubicBezTo>
                    <a:lnTo>
                      <a:pt x="1762" y="0"/>
                    </a:lnTo>
                    <a:cubicBezTo>
                      <a:pt x="726" y="9387"/>
                      <a:pt x="2297" y="18874"/>
                      <a:pt x="6293" y="27426"/>
                    </a:cubicBezTo>
                    <a:cubicBezTo>
                      <a:pt x="10189" y="36054"/>
                      <a:pt x="14839" y="44329"/>
                      <a:pt x="20183" y="52145"/>
                    </a:cubicBezTo>
                    <a:cubicBezTo>
                      <a:pt x="25303" y="60208"/>
                      <a:pt x="30011" y="68447"/>
                      <a:pt x="35190" y="76392"/>
                    </a:cubicBezTo>
                    <a:cubicBezTo>
                      <a:pt x="37839" y="80336"/>
                      <a:pt x="40546" y="84220"/>
                      <a:pt x="43548" y="87869"/>
                    </a:cubicBezTo>
                    <a:cubicBezTo>
                      <a:pt x="46679" y="91476"/>
                      <a:pt x="49527" y="95314"/>
                      <a:pt x="52081" y="99345"/>
                    </a:cubicBezTo>
                    <a:cubicBezTo>
                      <a:pt x="57202" y="107408"/>
                      <a:pt x="61322" y="116001"/>
                      <a:pt x="65853" y="124358"/>
                    </a:cubicBezTo>
                    <a:cubicBezTo>
                      <a:pt x="70385" y="132715"/>
                      <a:pt x="75152" y="140955"/>
                      <a:pt x="79213" y="149548"/>
                    </a:cubicBezTo>
                    <a:cubicBezTo>
                      <a:pt x="86817" y="167198"/>
                      <a:pt x="92461" y="185631"/>
                      <a:pt x="96045" y="20451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75A51E5F-CB7E-45D8-8AFA-8A27F402E9CB}"/>
                  </a:ext>
                </a:extLst>
              </p:cNvPr>
              <p:cNvSpPr/>
              <p:nvPr/>
            </p:nvSpPr>
            <p:spPr>
              <a:xfrm>
                <a:off x="7530935" y="4707298"/>
                <a:ext cx="40079" cy="192451"/>
              </a:xfrm>
              <a:custGeom>
                <a:avLst/>
                <a:gdLst>
                  <a:gd name="connsiteX0" fmla="*/ 40079 w 40079"/>
                  <a:gd name="connsiteY0" fmla="*/ 192452 h 192451"/>
                  <a:gd name="connsiteX1" fmla="*/ 22835 w 40079"/>
                  <a:gd name="connsiteY1" fmla="*/ 146193 h 192451"/>
                  <a:gd name="connsiteX2" fmla="*/ 12065 w 40079"/>
                  <a:gd name="connsiteY2" fmla="*/ 97992 h 192451"/>
                  <a:gd name="connsiteX3" fmla="*/ 8769 w 40079"/>
                  <a:gd name="connsiteY3" fmla="*/ 48672 h 192451"/>
                  <a:gd name="connsiteX4" fmla="*/ 0 w 40079"/>
                  <a:gd name="connsiteY4" fmla="*/ 294 h 192451"/>
                  <a:gd name="connsiteX5" fmla="*/ 824 w 40079"/>
                  <a:gd name="connsiteY5" fmla="*/ 0 h 192451"/>
                  <a:gd name="connsiteX6" fmla="*/ 9417 w 40079"/>
                  <a:gd name="connsiteY6" fmla="*/ 48613 h 192451"/>
                  <a:gd name="connsiteX7" fmla="*/ 12477 w 40079"/>
                  <a:gd name="connsiteY7" fmla="*/ 97933 h 192451"/>
                  <a:gd name="connsiteX8" fmla="*/ 23012 w 40079"/>
                  <a:gd name="connsiteY8" fmla="*/ 146134 h 192451"/>
                  <a:gd name="connsiteX9" fmla="*/ 40079 w 40079"/>
                  <a:gd name="connsiteY9" fmla="*/ 192452 h 19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079" h="192451">
                    <a:moveTo>
                      <a:pt x="40079" y="192452"/>
                    </a:moveTo>
                    <a:cubicBezTo>
                      <a:pt x="32729" y="177680"/>
                      <a:pt x="26943" y="162172"/>
                      <a:pt x="22835" y="146193"/>
                    </a:cubicBezTo>
                    <a:cubicBezTo>
                      <a:pt x="17756" y="130497"/>
                      <a:pt x="14148" y="114359"/>
                      <a:pt x="12065" y="97992"/>
                    </a:cubicBezTo>
                    <a:cubicBezTo>
                      <a:pt x="10299" y="81571"/>
                      <a:pt x="9946" y="65092"/>
                      <a:pt x="8769" y="48672"/>
                    </a:cubicBezTo>
                    <a:cubicBezTo>
                      <a:pt x="8022" y="32228"/>
                      <a:pt x="5073" y="15955"/>
                      <a:pt x="0" y="294"/>
                    </a:cubicBezTo>
                    <a:lnTo>
                      <a:pt x="824" y="0"/>
                    </a:lnTo>
                    <a:cubicBezTo>
                      <a:pt x="5880" y="15737"/>
                      <a:pt x="8769" y="32093"/>
                      <a:pt x="9417" y="48613"/>
                    </a:cubicBezTo>
                    <a:cubicBezTo>
                      <a:pt x="10535" y="65033"/>
                      <a:pt x="10770" y="81571"/>
                      <a:pt x="12477" y="97933"/>
                    </a:cubicBezTo>
                    <a:cubicBezTo>
                      <a:pt x="14513" y="114288"/>
                      <a:pt x="18039" y="130420"/>
                      <a:pt x="23012" y="146134"/>
                    </a:cubicBezTo>
                    <a:cubicBezTo>
                      <a:pt x="27067" y="162125"/>
                      <a:pt x="32787" y="177650"/>
                      <a:pt x="40079" y="19245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60373FD4-B752-4CA3-BD56-4B84F0093F0B}"/>
                  </a:ext>
                </a:extLst>
              </p:cNvPr>
              <p:cNvSpPr/>
              <p:nvPr/>
            </p:nvSpPr>
            <p:spPr>
              <a:xfrm>
                <a:off x="7715500" y="3471898"/>
                <a:ext cx="209519" cy="1328035"/>
              </a:xfrm>
              <a:custGeom>
                <a:avLst/>
                <a:gdLst>
                  <a:gd name="connsiteX0" fmla="*/ 9358 w 209519"/>
                  <a:gd name="connsiteY0" fmla="*/ 0 h 1328035"/>
                  <a:gd name="connsiteX1" fmla="*/ 18127 w 209519"/>
                  <a:gd name="connsiteY1" fmla="*/ 41845 h 1328035"/>
                  <a:gd name="connsiteX2" fmla="*/ 31075 w 209519"/>
                  <a:gd name="connsiteY2" fmla="*/ 83925 h 1328035"/>
                  <a:gd name="connsiteX3" fmla="*/ 58265 w 209519"/>
                  <a:gd name="connsiteY3" fmla="*/ 168204 h 1328035"/>
                  <a:gd name="connsiteX4" fmla="*/ 64151 w 209519"/>
                  <a:gd name="connsiteY4" fmla="*/ 189568 h 1328035"/>
                  <a:gd name="connsiteX5" fmla="*/ 66740 w 209519"/>
                  <a:gd name="connsiteY5" fmla="*/ 200515 h 1328035"/>
                  <a:gd name="connsiteX6" fmla="*/ 68741 w 209519"/>
                  <a:gd name="connsiteY6" fmla="*/ 211638 h 1328035"/>
                  <a:gd name="connsiteX7" fmla="*/ 73979 w 209519"/>
                  <a:gd name="connsiteY7" fmla="*/ 255779 h 1328035"/>
                  <a:gd name="connsiteX8" fmla="*/ 80747 w 209519"/>
                  <a:gd name="connsiteY8" fmla="*/ 344059 h 1328035"/>
                  <a:gd name="connsiteX9" fmla="*/ 87692 w 209519"/>
                  <a:gd name="connsiteY9" fmla="*/ 520915 h 1328035"/>
                  <a:gd name="connsiteX10" fmla="*/ 87692 w 209519"/>
                  <a:gd name="connsiteY10" fmla="*/ 565291 h 1328035"/>
                  <a:gd name="connsiteX11" fmla="*/ 87162 w 209519"/>
                  <a:gd name="connsiteY11" fmla="*/ 576414 h 1328035"/>
                  <a:gd name="connsiteX12" fmla="*/ 87162 w 209519"/>
                  <a:gd name="connsiteY12" fmla="*/ 582005 h 1328035"/>
                  <a:gd name="connsiteX13" fmla="*/ 86456 w 209519"/>
                  <a:gd name="connsiteY13" fmla="*/ 587891 h 1328035"/>
                  <a:gd name="connsiteX14" fmla="*/ 84808 w 209519"/>
                  <a:gd name="connsiteY14" fmla="*/ 598779 h 1328035"/>
                  <a:gd name="connsiteX15" fmla="*/ 83396 w 209519"/>
                  <a:gd name="connsiteY15" fmla="*/ 609667 h 1328035"/>
                  <a:gd name="connsiteX16" fmla="*/ 75863 w 209519"/>
                  <a:gd name="connsiteY16" fmla="*/ 697653 h 1328035"/>
                  <a:gd name="connsiteX17" fmla="*/ 63032 w 209519"/>
                  <a:gd name="connsiteY17" fmla="*/ 874214 h 1328035"/>
                  <a:gd name="connsiteX18" fmla="*/ 55264 w 209519"/>
                  <a:gd name="connsiteY18" fmla="*/ 962495 h 1328035"/>
                  <a:gd name="connsiteX19" fmla="*/ 42963 w 209519"/>
                  <a:gd name="connsiteY19" fmla="*/ 1050070 h 1328035"/>
                  <a:gd name="connsiteX20" fmla="*/ 37549 w 209519"/>
                  <a:gd name="connsiteY20" fmla="*/ 1138056 h 1328035"/>
                  <a:gd name="connsiteX21" fmla="*/ 47436 w 209519"/>
                  <a:gd name="connsiteY21" fmla="*/ 1180431 h 1328035"/>
                  <a:gd name="connsiteX22" fmla="*/ 74627 w 209519"/>
                  <a:gd name="connsiteY22" fmla="*/ 1214801 h 1328035"/>
                  <a:gd name="connsiteX23" fmla="*/ 142838 w 209519"/>
                  <a:gd name="connsiteY23" fmla="*/ 1270830 h 1328035"/>
                  <a:gd name="connsiteX24" fmla="*/ 160965 w 209519"/>
                  <a:gd name="connsiteY24" fmla="*/ 1283425 h 1328035"/>
                  <a:gd name="connsiteX25" fmla="*/ 178974 w 209519"/>
                  <a:gd name="connsiteY25" fmla="*/ 1296255 h 1328035"/>
                  <a:gd name="connsiteX26" fmla="*/ 209520 w 209519"/>
                  <a:gd name="connsiteY26" fmla="*/ 1328036 h 1328035"/>
                  <a:gd name="connsiteX27" fmla="*/ 178798 w 209519"/>
                  <a:gd name="connsiteY27" fmla="*/ 1296490 h 1328035"/>
                  <a:gd name="connsiteX28" fmla="*/ 160730 w 209519"/>
                  <a:gd name="connsiteY28" fmla="*/ 1283837 h 1328035"/>
                  <a:gd name="connsiteX29" fmla="*/ 142485 w 209519"/>
                  <a:gd name="connsiteY29" fmla="*/ 1271301 h 1328035"/>
                  <a:gd name="connsiteX30" fmla="*/ 73744 w 209519"/>
                  <a:gd name="connsiteY30" fmla="*/ 1215684 h 1328035"/>
                  <a:gd name="connsiteX31" fmla="*/ 46024 w 209519"/>
                  <a:gd name="connsiteY31" fmla="*/ 1181196 h 1328035"/>
                  <a:gd name="connsiteX32" fmla="*/ 35665 w 209519"/>
                  <a:gd name="connsiteY32" fmla="*/ 1138174 h 1328035"/>
                  <a:gd name="connsiteX33" fmla="*/ 40491 w 209519"/>
                  <a:gd name="connsiteY33" fmla="*/ 1049893 h 1328035"/>
                  <a:gd name="connsiteX34" fmla="*/ 52262 w 209519"/>
                  <a:gd name="connsiteY34" fmla="*/ 962260 h 1328035"/>
                  <a:gd name="connsiteX35" fmla="*/ 59442 w 209519"/>
                  <a:gd name="connsiteY35" fmla="*/ 873979 h 1328035"/>
                  <a:gd name="connsiteX36" fmla="*/ 71213 w 209519"/>
                  <a:gd name="connsiteY36" fmla="*/ 697418 h 1328035"/>
                  <a:gd name="connsiteX37" fmla="*/ 78158 w 209519"/>
                  <a:gd name="connsiteY37" fmla="*/ 609137 h 1328035"/>
                  <a:gd name="connsiteX38" fmla="*/ 79512 w 209519"/>
                  <a:gd name="connsiteY38" fmla="*/ 598013 h 1328035"/>
                  <a:gd name="connsiteX39" fmla="*/ 81101 w 209519"/>
                  <a:gd name="connsiteY39" fmla="*/ 587067 h 1328035"/>
                  <a:gd name="connsiteX40" fmla="*/ 81689 w 209519"/>
                  <a:gd name="connsiteY40" fmla="*/ 581829 h 1328035"/>
                  <a:gd name="connsiteX41" fmla="*/ 81983 w 209519"/>
                  <a:gd name="connsiteY41" fmla="*/ 576355 h 1328035"/>
                  <a:gd name="connsiteX42" fmla="*/ 82395 w 209519"/>
                  <a:gd name="connsiteY42" fmla="*/ 565409 h 1328035"/>
                  <a:gd name="connsiteX43" fmla="*/ 82395 w 209519"/>
                  <a:gd name="connsiteY43" fmla="*/ 521327 h 1328035"/>
                  <a:gd name="connsiteX44" fmla="*/ 74273 w 209519"/>
                  <a:gd name="connsiteY44" fmla="*/ 344765 h 1328035"/>
                  <a:gd name="connsiteX45" fmla="*/ 66917 w 209519"/>
                  <a:gd name="connsiteY45" fmla="*/ 256779 h 1328035"/>
                  <a:gd name="connsiteX46" fmla="*/ 61384 w 209519"/>
                  <a:gd name="connsiteY46" fmla="*/ 213168 h 1328035"/>
                  <a:gd name="connsiteX47" fmla="*/ 59383 w 209519"/>
                  <a:gd name="connsiteY47" fmla="*/ 202516 h 1328035"/>
                  <a:gd name="connsiteX48" fmla="*/ 56853 w 209519"/>
                  <a:gd name="connsiteY48" fmla="*/ 191981 h 1328035"/>
                  <a:gd name="connsiteX49" fmla="*/ 50673 w 209519"/>
                  <a:gd name="connsiteY49" fmla="*/ 170911 h 1328035"/>
                  <a:gd name="connsiteX50" fmla="*/ 22894 w 209519"/>
                  <a:gd name="connsiteY50" fmla="*/ 87045 h 1328035"/>
                  <a:gd name="connsiteX51" fmla="*/ 9534 w 209519"/>
                  <a:gd name="connsiteY51" fmla="*/ 44729 h 1328035"/>
                  <a:gd name="connsiteX52" fmla="*/ 3649 w 209519"/>
                  <a:gd name="connsiteY52" fmla="*/ 23130 h 1328035"/>
                  <a:gd name="connsiteX53" fmla="*/ 0 w 209519"/>
                  <a:gd name="connsiteY53" fmla="*/ 235 h 132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09519" h="1328035">
                    <a:moveTo>
                      <a:pt x="9358" y="0"/>
                    </a:moveTo>
                    <a:cubicBezTo>
                      <a:pt x="10817" y="14213"/>
                      <a:pt x="13754" y="28238"/>
                      <a:pt x="18127" y="41845"/>
                    </a:cubicBezTo>
                    <a:cubicBezTo>
                      <a:pt x="22129" y="55911"/>
                      <a:pt x="26543" y="69918"/>
                      <a:pt x="31075" y="83925"/>
                    </a:cubicBezTo>
                    <a:cubicBezTo>
                      <a:pt x="40079" y="111940"/>
                      <a:pt x="49614" y="139896"/>
                      <a:pt x="58265" y="168204"/>
                    </a:cubicBezTo>
                    <a:cubicBezTo>
                      <a:pt x="60384" y="175267"/>
                      <a:pt x="62503" y="182388"/>
                      <a:pt x="64151" y="189568"/>
                    </a:cubicBezTo>
                    <a:cubicBezTo>
                      <a:pt x="65210" y="193099"/>
                      <a:pt x="65975" y="196807"/>
                      <a:pt x="66740" y="200515"/>
                    </a:cubicBezTo>
                    <a:cubicBezTo>
                      <a:pt x="67505" y="204223"/>
                      <a:pt x="68270" y="207989"/>
                      <a:pt x="68741" y="211638"/>
                    </a:cubicBezTo>
                    <a:cubicBezTo>
                      <a:pt x="70978" y="226352"/>
                      <a:pt x="72567" y="241065"/>
                      <a:pt x="73979" y="255779"/>
                    </a:cubicBezTo>
                    <a:cubicBezTo>
                      <a:pt x="76922" y="285205"/>
                      <a:pt x="78864" y="314632"/>
                      <a:pt x="80747" y="344059"/>
                    </a:cubicBezTo>
                    <a:cubicBezTo>
                      <a:pt x="84337" y="402913"/>
                      <a:pt x="86633" y="461767"/>
                      <a:pt x="87692" y="520915"/>
                    </a:cubicBezTo>
                    <a:cubicBezTo>
                      <a:pt x="87692" y="535687"/>
                      <a:pt x="87692" y="550342"/>
                      <a:pt x="87692" y="565291"/>
                    </a:cubicBezTo>
                    <a:lnTo>
                      <a:pt x="87162" y="576414"/>
                    </a:lnTo>
                    <a:lnTo>
                      <a:pt x="87162" y="582005"/>
                    </a:lnTo>
                    <a:lnTo>
                      <a:pt x="86456" y="587891"/>
                    </a:lnTo>
                    <a:cubicBezTo>
                      <a:pt x="85985" y="591775"/>
                      <a:pt x="85397" y="595247"/>
                      <a:pt x="84808" y="598779"/>
                    </a:cubicBezTo>
                    <a:cubicBezTo>
                      <a:pt x="84220" y="602310"/>
                      <a:pt x="83867" y="606018"/>
                      <a:pt x="83396" y="609667"/>
                    </a:cubicBezTo>
                    <a:cubicBezTo>
                      <a:pt x="80159" y="638799"/>
                      <a:pt x="78099" y="668520"/>
                      <a:pt x="75863" y="697653"/>
                    </a:cubicBezTo>
                    <a:lnTo>
                      <a:pt x="63032" y="874214"/>
                    </a:lnTo>
                    <a:cubicBezTo>
                      <a:pt x="60737" y="903641"/>
                      <a:pt x="58383" y="933068"/>
                      <a:pt x="55264" y="962495"/>
                    </a:cubicBezTo>
                    <a:cubicBezTo>
                      <a:pt x="52145" y="991922"/>
                      <a:pt x="46671" y="1020878"/>
                      <a:pt x="42963" y="1050070"/>
                    </a:cubicBezTo>
                    <a:cubicBezTo>
                      <a:pt x="38461" y="1079173"/>
                      <a:pt x="36648" y="1108623"/>
                      <a:pt x="37549" y="1138056"/>
                    </a:cubicBezTo>
                    <a:cubicBezTo>
                      <a:pt x="37931" y="1152705"/>
                      <a:pt x="41298" y="1167124"/>
                      <a:pt x="47436" y="1180431"/>
                    </a:cubicBezTo>
                    <a:cubicBezTo>
                      <a:pt x="54822" y="1193120"/>
                      <a:pt x="63974" y="1204696"/>
                      <a:pt x="74627" y="1214801"/>
                    </a:cubicBezTo>
                    <a:cubicBezTo>
                      <a:pt x="95855" y="1235241"/>
                      <a:pt x="118667" y="1253974"/>
                      <a:pt x="142838" y="1270830"/>
                    </a:cubicBezTo>
                    <a:cubicBezTo>
                      <a:pt x="148723" y="1275127"/>
                      <a:pt x="154903" y="1279305"/>
                      <a:pt x="160965" y="1283425"/>
                    </a:cubicBezTo>
                    <a:cubicBezTo>
                      <a:pt x="167027" y="1287545"/>
                      <a:pt x="173207" y="1291664"/>
                      <a:pt x="178974" y="1296255"/>
                    </a:cubicBezTo>
                    <a:cubicBezTo>
                      <a:pt x="190716" y="1305230"/>
                      <a:pt x="201021" y="1315948"/>
                      <a:pt x="209520" y="1328036"/>
                    </a:cubicBezTo>
                    <a:cubicBezTo>
                      <a:pt x="200921" y="1316042"/>
                      <a:pt x="190563" y="1305407"/>
                      <a:pt x="178798" y="1296490"/>
                    </a:cubicBezTo>
                    <a:cubicBezTo>
                      <a:pt x="172913" y="1291959"/>
                      <a:pt x="167027" y="1287898"/>
                      <a:pt x="160730" y="1283837"/>
                    </a:cubicBezTo>
                    <a:cubicBezTo>
                      <a:pt x="154432" y="1279776"/>
                      <a:pt x="148488" y="1275597"/>
                      <a:pt x="142485" y="1271301"/>
                    </a:cubicBezTo>
                    <a:cubicBezTo>
                      <a:pt x="118131" y="1254616"/>
                      <a:pt x="95149" y="1236018"/>
                      <a:pt x="73744" y="1215684"/>
                    </a:cubicBezTo>
                    <a:cubicBezTo>
                      <a:pt x="62909" y="1205567"/>
                      <a:pt x="53575" y="1193955"/>
                      <a:pt x="46024" y="1181196"/>
                    </a:cubicBezTo>
                    <a:cubicBezTo>
                      <a:pt x="39697" y="1167701"/>
                      <a:pt x="36177" y="1153070"/>
                      <a:pt x="35665" y="1138174"/>
                    </a:cubicBezTo>
                    <a:cubicBezTo>
                      <a:pt x="34541" y="1108659"/>
                      <a:pt x="36154" y="1079108"/>
                      <a:pt x="40491" y="1049893"/>
                    </a:cubicBezTo>
                    <a:cubicBezTo>
                      <a:pt x="43964" y="1020466"/>
                      <a:pt x="49261" y="991510"/>
                      <a:pt x="52262" y="962260"/>
                    </a:cubicBezTo>
                    <a:cubicBezTo>
                      <a:pt x="55264" y="933009"/>
                      <a:pt x="57324" y="903406"/>
                      <a:pt x="59442" y="873979"/>
                    </a:cubicBezTo>
                    <a:lnTo>
                      <a:pt x="71213" y="697418"/>
                    </a:lnTo>
                    <a:cubicBezTo>
                      <a:pt x="73273" y="667991"/>
                      <a:pt x="75156" y="638564"/>
                      <a:pt x="78158" y="609137"/>
                    </a:cubicBezTo>
                    <a:cubicBezTo>
                      <a:pt x="78629" y="605429"/>
                      <a:pt x="78805" y="601780"/>
                      <a:pt x="79512" y="598013"/>
                    </a:cubicBezTo>
                    <a:cubicBezTo>
                      <a:pt x="80218" y="594247"/>
                      <a:pt x="80747" y="590480"/>
                      <a:pt x="81101" y="587067"/>
                    </a:cubicBezTo>
                    <a:lnTo>
                      <a:pt x="81689" y="581829"/>
                    </a:lnTo>
                    <a:lnTo>
                      <a:pt x="81983" y="576355"/>
                    </a:lnTo>
                    <a:lnTo>
                      <a:pt x="82395" y="565409"/>
                    </a:lnTo>
                    <a:cubicBezTo>
                      <a:pt x="82395" y="550754"/>
                      <a:pt x="82395" y="535982"/>
                      <a:pt x="82395" y="521327"/>
                    </a:cubicBezTo>
                    <a:cubicBezTo>
                      <a:pt x="81159" y="462473"/>
                      <a:pt x="78217" y="403619"/>
                      <a:pt x="74273" y="344765"/>
                    </a:cubicBezTo>
                    <a:cubicBezTo>
                      <a:pt x="72214" y="315339"/>
                      <a:pt x="69977" y="285912"/>
                      <a:pt x="66917" y="256779"/>
                    </a:cubicBezTo>
                    <a:cubicBezTo>
                      <a:pt x="65387" y="242183"/>
                      <a:pt x="63680" y="227352"/>
                      <a:pt x="61384" y="213168"/>
                    </a:cubicBezTo>
                    <a:cubicBezTo>
                      <a:pt x="60914" y="209520"/>
                      <a:pt x="60090" y="206047"/>
                      <a:pt x="59383" y="202516"/>
                    </a:cubicBezTo>
                    <a:cubicBezTo>
                      <a:pt x="58730" y="198961"/>
                      <a:pt x="57883" y="195448"/>
                      <a:pt x="56853" y="191981"/>
                    </a:cubicBezTo>
                    <a:cubicBezTo>
                      <a:pt x="54969" y="184977"/>
                      <a:pt x="52792" y="177915"/>
                      <a:pt x="50673" y="170911"/>
                    </a:cubicBezTo>
                    <a:cubicBezTo>
                      <a:pt x="41904" y="142897"/>
                      <a:pt x="32193" y="115059"/>
                      <a:pt x="22894" y="87045"/>
                    </a:cubicBezTo>
                    <a:cubicBezTo>
                      <a:pt x="18245" y="73038"/>
                      <a:pt x="13772" y="58972"/>
                      <a:pt x="9534" y="44729"/>
                    </a:cubicBezTo>
                    <a:cubicBezTo>
                      <a:pt x="7474" y="37608"/>
                      <a:pt x="5473" y="30427"/>
                      <a:pt x="3649" y="23130"/>
                    </a:cubicBezTo>
                    <a:cubicBezTo>
                      <a:pt x="1713" y="15632"/>
                      <a:pt x="489" y="7963"/>
                      <a:pt x="0" y="23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AAC7B652-D44B-44AD-BBD0-F7701D4C8D6D}"/>
                  </a:ext>
                </a:extLst>
              </p:cNvPr>
              <p:cNvSpPr/>
              <p:nvPr/>
            </p:nvSpPr>
            <p:spPr>
              <a:xfrm>
                <a:off x="7728448" y="3609851"/>
                <a:ext cx="43063" cy="162554"/>
              </a:xfrm>
              <a:custGeom>
                <a:avLst/>
                <a:gdLst>
                  <a:gd name="connsiteX0" fmla="*/ 0 w 43063"/>
                  <a:gd name="connsiteY0" fmla="*/ 162554 h 162554"/>
                  <a:gd name="connsiteX1" fmla="*/ 7474 w 43063"/>
                  <a:gd name="connsiteY1" fmla="*/ 141955 h 162554"/>
                  <a:gd name="connsiteX2" fmla="*/ 2354 w 43063"/>
                  <a:gd name="connsiteY2" fmla="*/ 120179 h 162554"/>
                  <a:gd name="connsiteX3" fmla="*/ 3472 w 43063"/>
                  <a:gd name="connsiteY3" fmla="*/ 108762 h 162554"/>
                  <a:gd name="connsiteX4" fmla="*/ 9887 w 43063"/>
                  <a:gd name="connsiteY4" fmla="*/ 99286 h 162554"/>
                  <a:gd name="connsiteX5" fmla="*/ 27249 w 43063"/>
                  <a:gd name="connsiteY5" fmla="*/ 84926 h 162554"/>
                  <a:gd name="connsiteX6" fmla="*/ 38137 w 43063"/>
                  <a:gd name="connsiteY6" fmla="*/ 66564 h 162554"/>
                  <a:gd name="connsiteX7" fmla="*/ 39608 w 43063"/>
                  <a:gd name="connsiteY7" fmla="*/ 44611 h 162554"/>
                  <a:gd name="connsiteX8" fmla="*/ 29368 w 43063"/>
                  <a:gd name="connsiteY8" fmla="*/ 1824 h 162554"/>
                  <a:gd name="connsiteX9" fmla="*/ 33370 w 43063"/>
                  <a:gd name="connsiteY9" fmla="*/ 0 h 162554"/>
                  <a:gd name="connsiteX10" fmla="*/ 42963 w 43063"/>
                  <a:gd name="connsiteY10" fmla="*/ 44493 h 162554"/>
                  <a:gd name="connsiteX11" fmla="*/ 40845 w 43063"/>
                  <a:gd name="connsiteY11" fmla="*/ 67211 h 162554"/>
                  <a:gd name="connsiteX12" fmla="*/ 36372 w 43063"/>
                  <a:gd name="connsiteY12" fmla="*/ 77922 h 162554"/>
                  <a:gd name="connsiteX13" fmla="*/ 28721 w 43063"/>
                  <a:gd name="connsiteY13" fmla="*/ 86633 h 162554"/>
                  <a:gd name="connsiteX14" fmla="*/ 11064 w 43063"/>
                  <a:gd name="connsiteY14" fmla="*/ 100463 h 162554"/>
                  <a:gd name="connsiteX15" fmla="*/ 3472 w 43063"/>
                  <a:gd name="connsiteY15" fmla="*/ 120003 h 162554"/>
                  <a:gd name="connsiteX16" fmla="*/ 8004 w 43063"/>
                  <a:gd name="connsiteY16" fmla="*/ 141955 h 162554"/>
                  <a:gd name="connsiteX17" fmla="*/ 0 w 43063"/>
                  <a:gd name="connsiteY17" fmla="*/ 162554 h 16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063" h="162554">
                    <a:moveTo>
                      <a:pt x="0" y="162554"/>
                    </a:moveTo>
                    <a:cubicBezTo>
                      <a:pt x="4902" y="156816"/>
                      <a:pt x="7557" y="149500"/>
                      <a:pt x="7474" y="141955"/>
                    </a:cubicBezTo>
                    <a:cubicBezTo>
                      <a:pt x="7474" y="134422"/>
                      <a:pt x="3649" y="127654"/>
                      <a:pt x="2354" y="120179"/>
                    </a:cubicBezTo>
                    <a:cubicBezTo>
                      <a:pt x="1630" y="116342"/>
                      <a:pt x="2019" y="112381"/>
                      <a:pt x="3472" y="108762"/>
                    </a:cubicBezTo>
                    <a:cubicBezTo>
                      <a:pt x="5020" y="105242"/>
                      <a:pt x="7192" y="102029"/>
                      <a:pt x="9887" y="99286"/>
                    </a:cubicBezTo>
                    <a:cubicBezTo>
                      <a:pt x="15184" y="93754"/>
                      <a:pt x="21658" y="89870"/>
                      <a:pt x="27249" y="84926"/>
                    </a:cubicBezTo>
                    <a:cubicBezTo>
                      <a:pt x="32799" y="80171"/>
                      <a:pt x="36625" y="73714"/>
                      <a:pt x="38137" y="66564"/>
                    </a:cubicBezTo>
                    <a:cubicBezTo>
                      <a:pt x="39720" y="59360"/>
                      <a:pt x="40215" y="51962"/>
                      <a:pt x="39608" y="44611"/>
                    </a:cubicBezTo>
                    <a:cubicBezTo>
                      <a:pt x="38779" y="29851"/>
                      <a:pt x="35312" y="15361"/>
                      <a:pt x="29368" y="1824"/>
                    </a:cubicBezTo>
                    <a:lnTo>
                      <a:pt x="33370" y="0"/>
                    </a:lnTo>
                    <a:cubicBezTo>
                      <a:pt x="39167" y="14148"/>
                      <a:pt x="42416" y="29215"/>
                      <a:pt x="42963" y="44493"/>
                    </a:cubicBezTo>
                    <a:cubicBezTo>
                      <a:pt x="43346" y="52127"/>
                      <a:pt x="42634" y="59778"/>
                      <a:pt x="40845" y="67211"/>
                    </a:cubicBezTo>
                    <a:cubicBezTo>
                      <a:pt x="39873" y="70978"/>
                      <a:pt x="38367" y="74585"/>
                      <a:pt x="36372" y="77922"/>
                    </a:cubicBezTo>
                    <a:cubicBezTo>
                      <a:pt x="34306" y="81218"/>
                      <a:pt x="31722" y="84161"/>
                      <a:pt x="28721" y="86633"/>
                    </a:cubicBezTo>
                    <a:cubicBezTo>
                      <a:pt x="22835" y="91577"/>
                      <a:pt x="16302" y="95225"/>
                      <a:pt x="11064" y="100463"/>
                    </a:cubicBezTo>
                    <a:cubicBezTo>
                      <a:pt x="5397" y="105278"/>
                      <a:pt x="2542" y="112623"/>
                      <a:pt x="3472" y="120003"/>
                    </a:cubicBezTo>
                    <a:cubicBezTo>
                      <a:pt x="4473" y="127242"/>
                      <a:pt x="8239" y="134246"/>
                      <a:pt x="8004" y="141955"/>
                    </a:cubicBezTo>
                    <a:cubicBezTo>
                      <a:pt x="7916" y="149565"/>
                      <a:pt x="5073" y="156881"/>
                      <a:pt x="0" y="16255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07A4223D-5A9F-4EF0-8166-9EDE8C27CB2B}"/>
                  </a:ext>
                </a:extLst>
              </p:cNvPr>
              <p:cNvSpPr/>
              <p:nvPr/>
            </p:nvSpPr>
            <p:spPr>
              <a:xfrm>
                <a:off x="7735839" y="3700251"/>
                <a:ext cx="48364" cy="560405"/>
              </a:xfrm>
              <a:custGeom>
                <a:avLst/>
                <a:gdLst>
                  <a:gd name="connsiteX0" fmla="*/ 46990 w 48364"/>
                  <a:gd name="connsiteY0" fmla="*/ 59 h 560405"/>
                  <a:gd name="connsiteX1" fmla="*/ 43282 w 48364"/>
                  <a:gd name="connsiteY1" fmla="*/ 72567 h 560405"/>
                  <a:gd name="connsiteX2" fmla="*/ 27215 w 48364"/>
                  <a:gd name="connsiteY2" fmla="*/ 143191 h 560405"/>
                  <a:gd name="connsiteX3" fmla="*/ 20153 w 48364"/>
                  <a:gd name="connsiteY3" fmla="*/ 287383 h 560405"/>
                  <a:gd name="connsiteX4" fmla="*/ 24155 w 48364"/>
                  <a:gd name="connsiteY4" fmla="*/ 323402 h 560405"/>
                  <a:gd name="connsiteX5" fmla="*/ 27568 w 48364"/>
                  <a:gd name="connsiteY5" fmla="*/ 359891 h 560405"/>
                  <a:gd name="connsiteX6" fmla="*/ 22860 w 48364"/>
                  <a:gd name="connsiteY6" fmla="*/ 396733 h 560405"/>
                  <a:gd name="connsiteX7" fmla="*/ 8735 w 48364"/>
                  <a:gd name="connsiteY7" fmla="*/ 430280 h 560405"/>
                  <a:gd name="connsiteX8" fmla="*/ 8735 w 48364"/>
                  <a:gd name="connsiteY8" fmla="*/ 463415 h 560405"/>
                  <a:gd name="connsiteX9" fmla="*/ 20506 w 48364"/>
                  <a:gd name="connsiteY9" fmla="*/ 475892 h 560405"/>
                  <a:gd name="connsiteX10" fmla="*/ 33454 w 48364"/>
                  <a:gd name="connsiteY10" fmla="*/ 489311 h 560405"/>
                  <a:gd name="connsiteX11" fmla="*/ 45931 w 48364"/>
                  <a:gd name="connsiteY11" fmla="*/ 523917 h 560405"/>
                  <a:gd name="connsiteX12" fmla="*/ 46696 w 48364"/>
                  <a:gd name="connsiteY12" fmla="*/ 560406 h 560405"/>
                  <a:gd name="connsiteX13" fmla="*/ 46107 w 48364"/>
                  <a:gd name="connsiteY13" fmla="*/ 560406 h 560405"/>
                  <a:gd name="connsiteX14" fmla="*/ 43459 w 48364"/>
                  <a:gd name="connsiteY14" fmla="*/ 524328 h 560405"/>
                  <a:gd name="connsiteX15" fmla="*/ 30335 w 48364"/>
                  <a:gd name="connsiteY15" fmla="*/ 491665 h 560405"/>
                  <a:gd name="connsiteX16" fmla="*/ 17681 w 48364"/>
                  <a:gd name="connsiteY16" fmla="*/ 479482 h 560405"/>
                  <a:gd name="connsiteX17" fmla="*/ 4439 w 48364"/>
                  <a:gd name="connsiteY17" fmla="*/ 465887 h 560405"/>
                  <a:gd name="connsiteX18" fmla="*/ 25 w 48364"/>
                  <a:gd name="connsiteY18" fmla="*/ 447112 h 560405"/>
                  <a:gd name="connsiteX19" fmla="*/ 3497 w 48364"/>
                  <a:gd name="connsiteY19" fmla="*/ 428456 h 560405"/>
                  <a:gd name="connsiteX20" fmla="*/ 17446 w 48364"/>
                  <a:gd name="connsiteY20" fmla="*/ 394968 h 560405"/>
                  <a:gd name="connsiteX21" fmla="*/ 21918 w 48364"/>
                  <a:gd name="connsiteY21" fmla="*/ 360009 h 560405"/>
                  <a:gd name="connsiteX22" fmla="*/ 19035 w 48364"/>
                  <a:gd name="connsiteY22" fmla="*/ 324108 h 560405"/>
                  <a:gd name="connsiteX23" fmla="*/ 15562 w 48364"/>
                  <a:gd name="connsiteY23" fmla="*/ 287795 h 560405"/>
                  <a:gd name="connsiteX24" fmla="*/ 24508 w 48364"/>
                  <a:gd name="connsiteY24" fmla="*/ 142662 h 560405"/>
                  <a:gd name="connsiteX25" fmla="*/ 41752 w 48364"/>
                  <a:gd name="connsiteY25" fmla="*/ 72037 h 560405"/>
                  <a:gd name="connsiteX26" fmla="*/ 46578 w 48364"/>
                  <a:gd name="connsiteY26" fmla="*/ 0 h 56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364" h="560405">
                    <a:moveTo>
                      <a:pt x="46990" y="59"/>
                    </a:moveTo>
                    <a:cubicBezTo>
                      <a:pt x="49674" y="24271"/>
                      <a:pt x="48420" y="48754"/>
                      <a:pt x="43282" y="72567"/>
                    </a:cubicBezTo>
                    <a:cubicBezTo>
                      <a:pt x="38751" y="96461"/>
                      <a:pt x="32277" y="119650"/>
                      <a:pt x="27215" y="143191"/>
                    </a:cubicBezTo>
                    <a:cubicBezTo>
                      <a:pt x="17457" y="190604"/>
                      <a:pt x="15074" y="239241"/>
                      <a:pt x="20153" y="287383"/>
                    </a:cubicBezTo>
                    <a:cubicBezTo>
                      <a:pt x="21212" y="299154"/>
                      <a:pt x="22625" y="311395"/>
                      <a:pt x="24155" y="323402"/>
                    </a:cubicBezTo>
                    <a:cubicBezTo>
                      <a:pt x="25921" y="335496"/>
                      <a:pt x="27062" y="347679"/>
                      <a:pt x="27568" y="359891"/>
                    </a:cubicBezTo>
                    <a:cubicBezTo>
                      <a:pt x="28057" y="372350"/>
                      <a:pt x="26462" y="384798"/>
                      <a:pt x="22860" y="396733"/>
                    </a:cubicBezTo>
                    <a:cubicBezTo>
                      <a:pt x="18976" y="408504"/>
                      <a:pt x="12737" y="419275"/>
                      <a:pt x="8735" y="430280"/>
                    </a:cubicBezTo>
                    <a:cubicBezTo>
                      <a:pt x="4098" y="440839"/>
                      <a:pt x="4098" y="452856"/>
                      <a:pt x="8735" y="463415"/>
                    </a:cubicBezTo>
                    <a:cubicBezTo>
                      <a:pt x="11778" y="468323"/>
                      <a:pt x="15780" y="472567"/>
                      <a:pt x="20506" y="475892"/>
                    </a:cubicBezTo>
                    <a:cubicBezTo>
                      <a:pt x="25414" y="479753"/>
                      <a:pt x="29770" y="484267"/>
                      <a:pt x="33454" y="489311"/>
                    </a:cubicBezTo>
                    <a:cubicBezTo>
                      <a:pt x="40393" y="499645"/>
                      <a:pt x="44677" y="511534"/>
                      <a:pt x="45931" y="523917"/>
                    </a:cubicBezTo>
                    <a:cubicBezTo>
                      <a:pt x="47214" y="536035"/>
                      <a:pt x="47473" y="548241"/>
                      <a:pt x="46696" y="560406"/>
                    </a:cubicBezTo>
                    <a:lnTo>
                      <a:pt x="46107" y="560406"/>
                    </a:lnTo>
                    <a:cubicBezTo>
                      <a:pt x="46231" y="548329"/>
                      <a:pt x="45342" y="536258"/>
                      <a:pt x="43459" y="524328"/>
                    </a:cubicBezTo>
                    <a:cubicBezTo>
                      <a:pt x="41752" y="512552"/>
                      <a:pt x="37256" y="501352"/>
                      <a:pt x="30335" y="491665"/>
                    </a:cubicBezTo>
                    <a:cubicBezTo>
                      <a:pt x="26715" y="487027"/>
                      <a:pt x="22454" y="482925"/>
                      <a:pt x="17681" y="479482"/>
                    </a:cubicBezTo>
                    <a:cubicBezTo>
                      <a:pt x="12378" y="475909"/>
                      <a:pt x="7870" y="471283"/>
                      <a:pt x="4439" y="465887"/>
                    </a:cubicBezTo>
                    <a:cubicBezTo>
                      <a:pt x="1308" y="460137"/>
                      <a:pt x="-216" y="453651"/>
                      <a:pt x="25" y="447112"/>
                    </a:cubicBezTo>
                    <a:cubicBezTo>
                      <a:pt x="166" y="440744"/>
                      <a:pt x="1337" y="434447"/>
                      <a:pt x="3497" y="428456"/>
                    </a:cubicBezTo>
                    <a:cubicBezTo>
                      <a:pt x="7558" y="416685"/>
                      <a:pt x="13973" y="406150"/>
                      <a:pt x="17446" y="394968"/>
                    </a:cubicBezTo>
                    <a:cubicBezTo>
                      <a:pt x="20830" y="383638"/>
                      <a:pt x="22342" y="371827"/>
                      <a:pt x="21918" y="360009"/>
                    </a:cubicBezTo>
                    <a:cubicBezTo>
                      <a:pt x="21918" y="348238"/>
                      <a:pt x="20388" y="336114"/>
                      <a:pt x="19035" y="324108"/>
                    </a:cubicBezTo>
                    <a:cubicBezTo>
                      <a:pt x="17681" y="312102"/>
                      <a:pt x="16445" y="299919"/>
                      <a:pt x="15562" y="287795"/>
                    </a:cubicBezTo>
                    <a:cubicBezTo>
                      <a:pt x="11078" y="239247"/>
                      <a:pt x="14097" y="190292"/>
                      <a:pt x="24508" y="142662"/>
                    </a:cubicBezTo>
                    <a:cubicBezTo>
                      <a:pt x="29981" y="119120"/>
                      <a:pt x="36867" y="95579"/>
                      <a:pt x="41752" y="72037"/>
                    </a:cubicBezTo>
                    <a:cubicBezTo>
                      <a:pt x="47202" y="48437"/>
                      <a:pt x="48832" y="24118"/>
                      <a:pt x="46578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BA5B6793-F575-4A5C-832B-0348F9C3D7C8}"/>
                  </a:ext>
                </a:extLst>
              </p:cNvPr>
              <p:cNvSpPr/>
              <p:nvPr/>
            </p:nvSpPr>
            <p:spPr>
              <a:xfrm>
                <a:off x="7782893" y="3551762"/>
                <a:ext cx="44785" cy="199985"/>
              </a:xfrm>
              <a:custGeom>
                <a:avLst/>
                <a:gdLst>
                  <a:gd name="connsiteX0" fmla="*/ 33423 w 44785"/>
                  <a:gd name="connsiteY0" fmla="*/ 0 h 199985"/>
                  <a:gd name="connsiteX1" fmla="*/ 43958 w 44785"/>
                  <a:gd name="connsiteY1" fmla="*/ 50850 h 199985"/>
                  <a:gd name="connsiteX2" fmla="*/ 36425 w 44785"/>
                  <a:gd name="connsiteY2" fmla="*/ 76275 h 199985"/>
                  <a:gd name="connsiteX3" fmla="*/ 29657 w 44785"/>
                  <a:gd name="connsiteY3" fmla="*/ 88045 h 199985"/>
                  <a:gd name="connsiteX4" fmla="*/ 22065 w 44785"/>
                  <a:gd name="connsiteY4" fmla="*/ 98816 h 199985"/>
                  <a:gd name="connsiteX5" fmla="*/ 4114 w 44785"/>
                  <a:gd name="connsiteY5" fmla="*/ 147252 h 199985"/>
                  <a:gd name="connsiteX6" fmla="*/ 7175 w 44785"/>
                  <a:gd name="connsiteY6" fmla="*/ 199397 h 199985"/>
                  <a:gd name="connsiteX7" fmla="*/ 2819 w 44785"/>
                  <a:gd name="connsiteY7" fmla="*/ 199985 h 199985"/>
                  <a:gd name="connsiteX8" fmla="*/ 818 w 44785"/>
                  <a:gd name="connsiteY8" fmla="*/ 147017 h 199985"/>
                  <a:gd name="connsiteX9" fmla="*/ 20240 w 44785"/>
                  <a:gd name="connsiteY9" fmla="*/ 97756 h 199985"/>
                  <a:gd name="connsiteX10" fmla="*/ 28127 w 44785"/>
                  <a:gd name="connsiteY10" fmla="*/ 87104 h 199985"/>
                  <a:gd name="connsiteX11" fmla="*/ 34954 w 44785"/>
                  <a:gd name="connsiteY11" fmla="*/ 75980 h 199985"/>
                  <a:gd name="connsiteX12" fmla="*/ 42840 w 44785"/>
                  <a:gd name="connsiteY12" fmla="*/ 51144 h 199985"/>
                  <a:gd name="connsiteX13" fmla="*/ 33423 w 44785"/>
                  <a:gd name="connsiteY13" fmla="*/ 0 h 199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785" h="199985">
                    <a:moveTo>
                      <a:pt x="33423" y="0"/>
                    </a:moveTo>
                    <a:cubicBezTo>
                      <a:pt x="42864" y="15161"/>
                      <a:pt x="46601" y="33188"/>
                      <a:pt x="43958" y="50850"/>
                    </a:cubicBezTo>
                    <a:cubicBezTo>
                      <a:pt x="42811" y="59672"/>
                      <a:pt x="40268" y="68253"/>
                      <a:pt x="36425" y="76275"/>
                    </a:cubicBezTo>
                    <a:cubicBezTo>
                      <a:pt x="34465" y="80359"/>
                      <a:pt x="32205" y="84296"/>
                      <a:pt x="29657" y="88045"/>
                    </a:cubicBezTo>
                    <a:cubicBezTo>
                      <a:pt x="27126" y="91694"/>
                      <a:pt x="24478" y="95108"/>
                      <a:pt x="22065" y="98816"/>
                    </a:cubicBezTo>
                    <a:cubicBezTo>
                      <a:pt x="12360" y="113329"/>
                      <a:pt x="6209" y="129920"/>
                      <a:pt x="4114" y="147252"/>
                    </a:cubicBezTo>
                    <a:cubicBezTo>
                      <a:pt x="2931" y="164691"/>
                      <a:pt x="3961" y="182211"/>
                      <a:pt x="7175" y="199397"/>
                    </a:cubicBezTo>
                    <a:lnTo>
                      <a:pt x="2819" y="199985"/>
                    </a:lnTo>
                    <a:cubicBezTo>
                      <a:pt x="-70" y="182482"/>
                      <a:pt x="-741" y="164685"/>
                      <a:pt x="818" y="147017"/>
                    </a:cubicBezTo>
                    <a:cubicBezTo>
                      <a:pt x="3325" y="129296"/>
                      <a:pt x="9976" y="112417"/>
                      <a:pt x="20240" y="97756"/>
                    </a:cubicBezTo>
                    <a:cubicBezTo>
                      <a:pt x="22712" y="94048"/>
                      <a:pt x="25537" y="90576"/>
                      <a:pt x="28127" y="87104"/>
                    </a:cubicBezTo>
                    <a:cubicBezTo>
                      <a:pt x="30669" y="83567"/>
                      <a:pt x="32952" y="79847"/>
                      <a:pt x="34954" y="75980"/>
                    </a:cubicBezTo>
                    <a:cubicBezTo>
                      <a:pt x="38897" y="68176"/>
                      <a:pt x="41557" y="59790"/>
                      <a:pt x="42840" y="51144"/>
                    </a:cubicBezTo>
                    <a:cubicBezTo>
                      <a:pt x="45959" y="33517"/>
                      <a:pt x="42616" y="15361"/>
                      <a:pt x="3342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2113B219-70A3-4A00-956C-D85D9C588158}"/>
                  </a:ext>
                </a:extLst>
              </p:cNvPr>
              <p:cNvSpPr/>
              <p:nvPr/>
            </p:nvSpPr>
            <p:spPr>
              <a:xfrm>
                <a:off x="7721893" y="4258714"/>
                <a:ext cx="225137" cy="526270"/>
              </a:xfrm>
              <a:custGeom>
                <a:avLst/>
                <a:gdLst>
                  <a:gd name="connsiteX0" fmla="*/ 62054 w 225137"/>
                  <a:gd name="connsiteY0" fmla="*/ 0 h 526270"/>
                  <a:gd name="connsiteX1" fmla="*/ 57522 w 225137"/>
                  <a:gd name="connsiteY1" fmla="*/ 21128 h 526270"/>
                  <a:gd name="connsiteX2" fmla="*/ 45751 w 225137"/>
                  <a:gd name="connsiteY2" fmla="*/ 38490 h 526270"/>
                  <a:gd name="connsiteX3" fmla="*/ 29154 w 225137"/>
                  <a:gd name="connsiteY3" fmla="*/ 75039 h 526270"/>
                  <a:gd name="connsiteX4" fmla="*/ 23269 w 225137"/>
                  <a:gd name="connsiteY4" fmla="*/ 115530 h 526270"/>
                  <a:gd name="connsiteX5" fmla="*/ 19679 w 225137"/>
                  <a:gd name="connsiteY5" fmla="*/ 156728 h 526270"/>
                  <a:gd name="connsiteX6" fmla="*/ 5260 w 225137"/>
                  <a:gd name="connsiteY6" fmla="*/ 320930 h 526270"/>
                  <a:gd name="connsiteX7" fmla="*/ 1729 w 225137"/>
                  <a:gd name="connsiteY7" fmla="*/ 362127 h 526270"/>
                  <a:gd name="connsiteX8" fmla="*/ 4200 w 225137"/>
                  <a:gd name="connsiteY8" fmla="*/ 381961 h 526270"/>
                  <a:gd name="connsiteX9" fmla="*/ 16795 w 225137"/>
                  <a:gd name="connsiteY9" fmla="*/ 397322 h 526270"/>
                  <a:gd name="connsiteX10" fmla="*/ 54050 w 225137"/>
                  <a:gd name="connsiteY10" fmla="*/ 414095 h 526270"/>
                  <a:gd name="connsiteX11" fmla="*/ 92069 w 225137"/>
                  <a:gd name="connsiteY11" fmla="*/ 430162 h 526270"/>
                  <a:gd name="connsiteX12" fmla="*/ 225138 w 225137"/>
                  <a:gd name="connsiteY12" fmla="*/ 526271 h 526270"/>
                  <a:gd name="connsiteX13" fmla="*/ 92010 w 225137"/>
                  <a:gd name="connsiteY13" fmla="*/ 430986 h 526270"/>
                  <a:gd name="connsiteX14" fmla="*/ 54050 w 225137"/>
                  <a:gd name="connsiteY14" fmla="*/ 415214 h 526270"/>
                  <a:gd name="connsiteX15" fmla="*/ 16265 w 225137"/>
                  <a:gd name="connsiteY15" fmla="*/ 398440 h 526270"/>
                  <a:gd name="connsiteX16" fmla="*/ 3023 w 225137"/>
                  <a:gd name="connsiteY16" fmla="*/ 382432 h 526270"/>
                  <a:gd name="connsiteX17" fmla="*/ 198 w 225137"/>
                  <a:gd name="connsiteY17" fmla="*/ 361774 h 526270"/>
                  <a:gd name="connsiteX18" fmla="*/ 3494 w 225137"/>
                  <a:gd name="connsiteY18" fmla="*/ 320577 h 526270"/>
                  <a:gd name="connsiteX19" fmla="*/ 16677 w 225137"/>
                  <a:gd name="connsiteY19" fmla="*/ 156492 h 526270"/>
                  <a:gd name="connsiteX20" fmla="*/ 20032 w 225137"/>
                  <a:gd name="connsiteY20" fmla="*/ 115295 h 526270"/>
                  <a:gd name="connsiteX21" fmla="*/ 25564 w 225137"/>
                  <a:gd name="connsiteY21" fmla="*/ 74097 h 526270"/>
                  <a:gd name="connsiteX22" fmla="*/ 42573 w 225137"/>
                  <a:gd name="connsiteY22" fmla="*/ 36018 h 526270"/>
                  <a:gd name="connsiteX23" fmla="*/ 53755 w 225137"/>
                  <a:gd name="connsiteY23" fmla="*/ 19069 h 526270"/>
                  <a:gd name="connsiteX24" fmla="*/ 57699 w 225137"/>
                  <a:gd name="connsiteY24" fmla="*/ 589 h 52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5137" h="526270">
                    <a:moveTo>
                      <a:pt x="62054" y="0"/>
                    </a:moveTo>
                    <a:cubicBezTo>
                      <a:pt x="62854" y="7345"/>
                      <a:pt x="61265" y="14755"/>
                      <a:pt x="57522" y="21128"/>
                    </a:cubicBezTo>
                    <a:cubicBezTo>
                      <a:pt x="53973" y="27161"/>
                      <a:pt x="50042" y="32958"/>
                      <a:pt x="45751" y="38490"/>
                    </a:cubicBezTo>
                    <a:cubicBezTo>
                      <a:pt x="37753" y="49396"/>
                      <a:pt x="32097" y="61838"/>
                      <a:pt x="29154" y="75039"/>
                    </a:cubicBezTo>
                    <a:cubicBezTo>
                      <a:pt x="26182" y="88369"/>
                      <a:pt x="24217" y="101905"/>
                      <a:pt x="23269" y="115530"/>
                    </a:cubicBezTo>
                    <a:lnTo>
                      <a:pt x="19679" y="156728"/>
                    </a:lnTo>
                    <a:lnTo>
                      <a:pt x="5260" y="320930"/>
                    </a:lnTo>
                    <a:lnTo>
                      <a:pt x="1729" y="362127"/>
                    </a:lnTo>
                    <a:cubicBezTo>
                      <a:pt x="1034" y="368843"/>
                      <a:pt x="1876" y="375623"/>
                      <a:pt x="4200" y="381961"/>
                    </a:cubicBezTo>
                    <a:cubicBezTo>
                      <a:pt x="6925" y="388129"/>
                      <a:pt x="11280" y="393443"/>
                      <a:pt x="16795" y="397322"/>
                    </a:cubicBezTo>
                    <a:cubicBezTo>
                      <a:pt x="28425" y="404514"/>
                      <a:pt x="40955" y="410158"/>
                      <a:pt x="54050" y="414095"/>
                    </a:cubicBezTo>
                    <a:cubicBezTo>
                      <a:pt x="66939" y="418862"/>
                      <a:pt x="79651" y="424218"/>
                      <a:pt x="92069" y="430162"/>
                    </a:cubicBezTo>
                    <a:cubicBezTo>
                      <a:pt x="141724" y="454139"/>
                      <a:pt x="186765" y="486674"/>
                      <a:pt x="225138" y="526271"/>
                    </a:cubicBezTo>
                    <a:cubicBezTo>
                      <a:pt x="186712" y="486927"/>
                      <a:pt x="141642" y="454669"/>
                      <a:pt x="92010" y="430986"/>
                    </a:cubicBezTo>
                    <a:cubicBezTo>
                      <a:pt x="79574" y="425101"/>
                      <a:pt x="66921" y="419845"/>
                      <a:pt x="54050" y="415214"/>
                    </a:cubicBezTo>
                    <a:cubicBezTo>
                      <a:pt x="40766" y="411323"/>
                      <a:pt x="28060" y="405685"/>
                      <a:pt x="16265" y="398440"/>
                    </a:cubicBezTo>
                    <a:cubicBezTo>
                      <a:pt x="10439" y="394450"/>
                      <a:pt x="5854" y="388900"/>
                      <a:pt x="3023" y="382432"/>
                    </a:cubicBezTo>
                    <a:cubicBezTo>
                      <a:pt x="510" y="375852"/>
                      <a:pt x="-455" y="368784"/>
                      <a:pt x="198" y="361774"/>
                    </a:cubicBezTo>
                    <a:lnTo>
                      <a:pt x="3494" y="320577"/>
                    </a:lnTo>
                    <a:lnTo>
                      <a:pt x="16677" y="156492"/>
                    </a:lnTo>
                    <a:lnTo>
                      <a:pt x="20032" y="115295"/>
                    </a:lnTo>
                    <a:cubicBezTo>
                      <a:pt x="20880" y="101446"/>
                      <a:pt x="22728" y="87680"/>
                      <a:pt x="25564" y="74097"/>
                    </a:cubicBezTo>
                    <a:cubicBezTo>
                      <a:pt x="28536" y="60366"/>
                      <a:pt x="34328" y="47395"/>
                      <a:pt x="42573" y="36018"/>
                    </a:cubicBezTo>
                    <a:cubicBezTo>
                      <a:pt x="46640" y="30598"/>
                      <a:pt x="50371" y="24936"/>
                      <a:pt x="53755" y="19069"/>
                    </a:cubicBezTo>
                    <a:cubicBezTo>
                      <a:pt x="57063" y="13507"/>
                      <a:pt x="58452" y="7015"/>
                      <a:pt x="57699" y="58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9030ABE9-898C-43BB-8C36-BF6236F38F9F}"/>
                  </a:ext>
                </a:extLst>
              </p:cNvPr>
              <p:cNvSpPr/>
              <p:nvPr/>
            </p:nvSpPr>
            <p:spPr>
              <a:xfrm>
                <a:off x="7729684" y="4648444"/>
                <a:ext cx="222467" cy="115588"/>
              </a:xfrm>
              <a:custGeom>
                <a:avLst/>
                <a:gdLst>
                  <a:gd name="connsiteX0" fmla="*/ 222467 w 222467"/>
                  <a:gd name="connsiteY0" fmla="*/ 115589 h 115588"/>
                  <a:gd name="connsiteX1" fmla="*/ 198337 w 222467"/>
                  <a:gd name="connsiteY1" fmla="*/ 94990 h 115588"/>
                  <a:gd name="connsiteX2" fmla="*/ 168910 w 222467"/>
                  <a:gd name="connsiteY2" fmla="*/ 83219 h 115588"/>
                  <a:gd name="connsiteX3" fmla="*/ 153550 w 222467"/>
                  <a:gd name="connsiteY3" fmla="*/ 78805 h 115588"/>
                  <a:gd name="connsiteX4" fmla="*/ 138248 w 222467"/>
                  <a:gd name="connsiteY4" fmla="*/ 74038 h 115588"/>
                  <a:gd name="connsiteX5" fmla="*/ 107761 w 222467"/>
                  <a:gd name="connsiteY5" fmla="*/ 64445 h 115588"/>
                  <a:gd name="connsiteX6" fmla="*/ 47966 w 222467"/>
                  <a:gd name="connsiteY6" fmla="*/ 41668 h 115588"/>
                  <a:gd name="connsiteX7" fmla="*/ 0 w 222467"/>
                  <a:gd name="connsiteY7" fmla="*/ 471 h 115588"/>
                  <a:gd name="connsiteX8" fmla="*/ 765 w 222467"/>
                  <a:gd name="connsiteY8" fmla="*/ 0 h 115588"/>
                  <a:gd name="connsiteX9" fmla="*/ 48319 w 222467"/>
                  <a:gd name="connsiteY9" fmla="*/ 41198 h 115588"/>
                  <a:gd name="connsiteX10" fmla="*/ 107879 w 222467"/>
                  <a:gd name="connsiteY10" fmla="*/ 64151 h 115588"/>
                  <a:gd name="connsiteX11" fmla="*/ 138365 w 222467"/>
                  <a:gd name="connsiteY11" fmla="*/ 73861 h 115588"/>
                  <a:gd name="connsiteX12" fmla="*/ 153608 w 222467"/>
                  <a:gd name="connsiteY12" fmla="*/ 78688 h 115588"/>
                  <a:gd name="connsiteX13" fmla="*/ 168969 w 222467"/>
                  <a:gd name="connsiteY13" fmla="*/ 83102 h 115588"/>
                  <a:gd name="connsiteX14" fmla="*/ 198396 w 222467"/>
                  <a:gd name="connsiteY14" fmla="*/ 94872 h 115588"/>
                  <a:gd name="connsiteX15" fmla="*/ 222467 w 222467"/>
                  <a:gd name="connsiteY15" fmla="*/ 115589 h 11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467" h="115588">
                    <a:moveTo>
                      <a:pt x="222467" y="115589"/>
                    </a:moveTo>
                    <a:cubicBezTo>
                      <a:pt x="216052" y="107014"/>
                      <a:pt x="207813" y="99975"/>
                      <a:pt x="198337" y="94990"/>
                    </a:cubicBezTo>
                    <a:cubicBezTo>
                      <a:pt x="188974" y="90035"/>
                      <a:pt x="179110" y="86091"/>
                      <a:pt x="168910" y="83219"/>
                    </a:cubicBezTo>
                    <a:lnTo>
                      <a:pt x="153550" y="78805"/>
                    </a:lnTo>
                    <a:lnTo>
                      <a:pt x="138248" y="74038"/>
                    </a:lnTo>
                    <a:lnTo>
                      <a:pt x="107761" y="64445"/>
                    </a:lnTo>
                    <a:cubicBezTo>
                      <a:pt x="87198" y="58624"/>
                      <a:pt x="67187" y="51003"/>
                      <a:pt x="47966" y="41668"/>
                    </a:cubicBezTo>
                    <a:cubicBezTo>
                      <a:pt x="28562" y="32499"/>
                      <a:pt x="11994" y="18268"/>
                      <a:pt x="0" y="471"/>
                    </a:cubicBezTo>
                    <a:lnTo>
                      <a:pt x="765" y="0"/>
                    </a:lnTo>
                    <a:cubicBezTo>
                      <a:pt x="12595" y="17786"/>
                      <a:pt x="29032" y="32022"/>
                      <a:pt x="48319" y="41198"/>
                    </a:cubicBezTo>
                    <a:cubicBezTo>
                      <a:pt x="67470" y="50555"/>
                      <a:pt x="87398" y="58236"/>
                      <a:pt x="107879" y="64151"/>
                    </a:cubicBezTo>
                    <a:lnTo>
                      <a:pt x="138365" y="73861"/>
                    </a:lnTo>
                    <a:lnTo>
                      <a:pt x="153608" y="78688"/>
                    </a:lnTo>
                    <a:lnTo>
                      <a:pt x="168969" y="83102"/>
                    </a:lnTo>
                    <a:cubicBezTo>
                      <a:pt x="179157" y="86003"/>
                      <a:pt x="189021" y="89946"/>
                      <a:pt x="198396" y="94872"/>
                    </a:cubicBezTo>
                    <a:cubicBezTo>
                      <a:pt x="207848" y="99922"/>
                      <a:pt x="216064" y="106996"/>
                      <a:pt x="222467" y="11558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C7664015-2EDA-4CDD-AF75-A91DDCAA949B}"/>
                  </a:ext>
                </a:extLst>
              </p:cNvPr>
              <p:cNvSpPr/>
              <p:nvPr/>
            </p:nvSpPr>
            <p:spPr>
              <a:xfrm>
                <a:off x="7750992" y="4582410"/>
                <a:ext cx="192507" cy="157316"/>
              </a:xfrm>
              <a:custGeom>
                <a:avLst/>
                <a:gdLst>
                  <a:gd name="connsiteX0" fmla="*/ 1056 w 192507"/>
                  <a:gd name="connsiteY0" fmla="*/ 59 h 157316"/>
                  <a:gd name="connsiteX1" fmla="*/ 22714 w 192507"/>
                  <a:gd name="connsiteY1" fmla="*/ 59678 h 157316"/>
                  <a:gd name="connsiteX2" fmla="*/ 49669 w 192507"/>
                  <a:gd name="connsiteY2" fmla="*/ 77687 h 157316"/>
                  <a:gd name="connsiteX3" fmla="*/ 80214 w 192507"/>
                  <a:gd name="connsiteY3" fmla="*/ 89752 h 157316"/>
                  <a:gd name="connsiteX4" fmla="*/ 107817 w 192507"/>
                  <a:gd name="connsiteY4" fmla="*/ 107408 h 157316"/>
                  <a:gd name="connsiteX5" fmla="*/ 135360 w 192507"/>
                  <a:gd name="connsiteY5" fmla="*/ 125064 h 157316"/>
                  <a:gd name="connsiteX6" fmla="*/ 192507 w 192507"/>
                  <a:gd name="connsiteY6" fmla="*/ 157316 h 157316"/>
                  <a:gd name="connsiteX7" fmla="*/ 135243 w 192507"/>
                  <a:gd name="connsiteY7" fmla="*/ 125241 h 157316"/>
                  <a:gd name="connsiteX8" fmla="*/ 107640 w 192507"/>
                  <a:gd name="connsiteY8" fmla="*/ 107585 h 157316"/>
                  <a:gd name="connsiteX9" fmla="*/ 79979 w 192507"/>
                  <a:gd name="connsiteY9" fmla="*/ 89929 h 157316"/>
                  <a:gd name="connsiteX10" fmla="*/ 49493 w 192507"/>
                  <a:gd name="connsiteY10" fmla="*/ 78158 h 157316"/>
                  <a:gd name="connsiteX11" fmla="*/ 22243 w 192507"/>
                  <a:gd name="connsiteY11" fmla="*/ 60090 h 157316"/>
                  <a:gd name="connsiteX12" fmla="*/ 173 w 192507"/>
                  <a:gd name="connsiteY12" fmla="*/ 0 h 157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507" h="157316">
                    <a:moveTo>
                      <a:pt x="1056" y="59"/>
                    </a:moveTo>
                    <a:cubicBezTo>
                      <a:pt x="-474" y="22100"/>
                      <a:pt x="7395" y="43758"/>
                      <a:pt x="22714" y="59678"/>
                    </a:cubicBezTo>
                    <a:cubicBezTo>
                      <a:pt x="30253" y="67599"/>
                      <a:pt x="39464" y="73750"/>
                      <a:pt x="49669" y="77687"/>
                    </a:cubicBezTo>
                    <a:cubicBezTo>
                      <a:pt x="60128" y="80965"/>
                      <a:pt x="70339" y="84997"/>
                      <a:pt x="80214" y="89752"/>
                    </a:cubicBezTo>
                    <a:cubicBezTo>
                      <a:pt x="89866" y="94990"/>
                      <a:pt x="98753" y="101523"/>
                      <a:pt x="107817" y="107408"/>
                    </a:cubicBezTo>
                    <a:cubicBezTo>
                      <a:pt x="116880" y="113294"/>
                      <a:pt x="126062" y="119532"/>
                      <a:pt x="135360" y="125064"/>
                    </a:cubicBezTo>
                    <a:cubicBezTo>
                      <a:pt x="153958" y="136600"/>
                      <a:pt x="173009" y="147352"/>
                      <a:pt x="192507" y="157316"/>
                    </a:cubicBezTo>
                    <a:cubicBezTo>
                      <a:pt x="172892" y="147429"/>
                      <a:pt x="153799" y="136735"/>
                      <a:pt x="135243" y="125241"/>
                    </a:cubicBezTo>
                    <a:cubicBezTo>
                      <a:pt x="125867" y="119473"/>
                      <a:pt x="116663" y="113588"/>
                      <a:pt x="107640" y="107585"/>
                    </a:cubicBezTo>
                    <a:cubicBezTo>
                      <a:pt x="98518" y="101699"/>
                      <a:pt x="89631" y="95049"/>
                      <a:pt x="79979" y="89929"/>
                    </a:cubicBezTo>
                    <a:cubicBezTo>
                      <a:pt x="70109" y="85279"/>
                      <a:pt x="59922" y="81348"/>
                      <a:pt x="49493" y="78158"/>
                    </a:cubicBezTo>
                    <a:cubicBezTo>
                      <a:pt x="39170" y="74250"/>
                      <a:pt x="29859" y="68076"/>
                      <a:pt x="22243" y="60090"/>
                    </a:cubicBezTo>
                    <a:cubicBezTo>
                      <a:pt x="6718" y="44087"/>
                      <a:pt x="-1304" y="22253"/>
                      <a:pt x="17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35CA2A0F-6807-4E96-B613-C95DF9912D92}"/>
                  </a:ext>
                </a:extLst>
              </p:cNvPr>
              <p:cNvSpPr/>
              <p:nvPr/>
            </p:nvSpPr>
            <p:spPr>
              <a:xfrm>
                <a:off x="7726035" y="4577172"/>
                <a:ext cx="177385" cy="216640"/>
              </a:xfrm>
              <a:custGeom>
                <a:avLst/>
                <a:gdLst>
                  <a:gd name="connsiteX0" fmla="*/ 177385 w 177385"/>
                  <a:gd name="connsiteY0" fmla="*/ 216641 h 216640"/>
                  <a:gd name="connsiteX1" fmla="*/ 110410 w 177385"/>
                  <a:gd name="connsiteY1" fmla="*/ 179563 h 216640"/>
                  <a:gd name="connsiteX2" fmla="*/ 96461 w 177385"/>
                  <a:gd name="connsiteY2" fmla="*/ 166380 h 216640"/>
                  <a:gd name="connsiteX3" fmla="*/ 84102 w 177385"/>
                  <a:gd name="connsiteY3" fmla="*/ 151784 h 216640"/>
                  <a:gd name="connsiteX4" fmla="*/ 53616 w 177385"/>
                  <a:gd name="connsiteY4" fmla="*/ 128890 h 216640"/>
                  <a:gd name="connsiteX5" fmla="*/ 20716 w 177385"/>
                  <a:gd name="connsiteY5" fmla="*/ 109350 h 216640"/>
                  <a:gd name="connsiteX6" fmla="*/ 2413 w 177385"/>
                  <a:gd name="connsiteY6" fmla="*/ 76275 h 216640"/>
                  <a:gd name="connsiteX7" fmla="*/ 4237 w 177385"/>
                  <a:gd name="connsiteY7" fmla="*/ 38020 h 216640"/>
                  <a:gd name="connsiteX8" fmla="*/ 0 w 177385"/>
                  <a:gd name="connsiteY8" fmla="*/ 0 h 216640"/>
                  <a:gd name="connsiteX9" fmla="*/ 883 w 177385"/>
                  <a:gd name="connsiteY9" fmla="*/ 0 h 216640"/>
                  <a:gd name="connsiteX10" fmla="*/ 5003 w 177385"/>
                  <a:gd name="connsiteY10" fmla="*/ 38196 h 216640"/>
                  <a:gd name="connsiteX11" fmla="*/ 3060 w 177385"/>
                  <a:gd name="connsiteY11" fmla="*/ 76392 h 216640"/>
                  <a:gd name="connsiteX12" fmla="*/ 21070 w 177385"/>
                  <a:gd name="connsiteY12" fmla="*/ 109115 h 216640"/>
                  <a:gd name="connsiteX13" fmla="*/ 53851 w 177385"/>
                  <a:gd name="connsiteY13" fmla="*/ 128655 h 216640"/>
                  <a:gd name="connsiteX14" fmla="*/ 84337 w 177385"/>
                  <a:gd name="connsiteY14" fmla="*/ 151725 h 216640"/>
                  <a:gd name="connsiteX15" fmla="*/ 96697 w 177385"/>
                  <a:gd name="connsiteY15" fmla="*/ 166380 h 216640"/>
                  <a:gd name="connsiteX16" fmla="*/ 110527 w 177385"/>
                  <a:gd name="connsiteY16" fmla="*/ 179563 h 216640"/>
                  <a:gd name="connsiteX17" fmla="*/ 177385 w 177385"/>
                  <a:gd name="connsiteY17" fmla="*/ 216641 h 21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7385" h="216640">
                    <a:moveTo>
                      <a:pt x="177385" y="216641"/>
                    </a:moveTo>
                    <a:cubicBezTo>
                      <a:pt x="157316" y="200338"/>
                      <a:pt x="131185" y="194688"/>
                      <a:pt x="110410" y="179563"/>
                    </a:cubicBezTo>
                    <a:cubicBezTo>
                      <a:pt x="105248" y="175743"/>
                      <a:pt x="100564" y="171318"/>
                      <a:pt x="96461" y="166380"/>
                    </a:cubicBezTo>
                    <a:cubicBezTo>
                      <a:pt x="92342" y="161495"/>
                      <a:pt x="88516" y="156375"/>
                      <a:pt x="84102" y="151784"/>
                    </a:cubicBezTo>
                    <a:cubicBezTo>
                      <a:pt x="75315" y="142473"/>
                      <a:pt x="65004" y="134734"/>
                      <a:pt x="53616" y="128890"/>
                    </a:cubicBezTo>
                    <a:cubicBezTo>
                      <a:pt x="42316" y="123005"/>
                      <a:pt x="30074" y="118296"/>
                      <a:pt x="20716" y="109350"/>
                    </a:cubicBezTo>
                    <a:cubicBezTo>
                      <a:pt x="10935" y="100805"/>
                      <a:pt x="4455" y="89105"/>
                      <a:pt x="2413" y="76275"/>
                    </a:cubicBezTo>
                    <a:cubicBezTo>
                      <a:pt x="765" y="63386"/>
                      <a:pt x="4649" y="50732"/>
                      <a:pt x="4237" y="38020"/>
                    </a:cubicBezTo>
                    <a:cubicBezTo>
                      <a:pt x="3796" y="25254"/>
                      <a:pt x="2378" y="12548"/>
                      <a:pt x="0" y="0"/>
                    </a:cubicBezTo>
                    <a:lnTo>
                      <a:pt x="883" y="0"/>
                    </a:lnTo>
                    <a:cubicBezTo>
                      <a:pt x="3225" y="12606"/>
                      <a:pt x="4602" y="25378"/>
                      <a:pt x="5003" y="38196"/>
                    </a:cubicBezTo>
                    <a:cubicBezTo>
                      <a:pt x="5414" y="51026"/>
                      <a:pt x="1471" y="63680"/>
                      <a:pt x="3060" y="76392"/>
                    </a:cubicBezTo>
                    <a:cubicBezTo>
                      <a:pt x="5067" y="89064"/>
                      <a:pt x="11435" y="100640"/>
                      <a:pt x="21070" y="109115"/>
                    </a:cubicBezTo>
                    <a:cubicBezTo>
                      <a:pt x="30369" y="118002"/>
                      <a:pt x="42492" y="122828"/>
                      <a:pt x="53851" y="128655"/>
                    </a:cubicBezTo>
                    <a:cubicBezTo>
                      <a:pt x="65222" y="134605"/>
                      <a:pt x="75527" y="142397"/>
                      <a:pt x="84337" y="151725"/>
                    </a:cubicBezTo>
                    <a:cubicBezTo>
                      <a:pt x="88751" y="156375"/>
                      <a:pt x="92577" y="161495"/>
                      <a:pt x="96697" y="166380"/>
                    </a:cubicBezTo>
                    <a:cubicBezTo>
                      <a:pt x="100758" y="171318"/>
                      <a:pt x="105401" y="175743"/>
                      <a:pt x="110527" y="179563"/>
                    </a:cubicBezTo>
                    <a:cubicBezTo>
                      <a:pt x="131244" y="194512"/>
                      <a:pt x="157375" y="200279"/>
                      <a:pt x="177385" y="21664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9583BFAE-8534-47D9-8951-6D48EF7B8FDB}"/>
                  </a:ext>
                </a:extLst>
              </p:cNvPr>
              <p:cNvSpPr/>
              <p:nvPr/>
            </p:nvSpPr>
            <p:spPr>
              <a:xfrm>
                <a:off x="7482863" y="4632377"/>
                <a:ext cx="37713" cy="257661"/>
              </a:xfrm>
              <a:custGeom>
                <a:avLst/>
                <a:gdLst>
                  <a:gd name="connsiteX0" fmla="*/ 37714 w 37713"/>
                  <a:gd name="connsiteY0" fmla="*/ 257662 h 257661"/>
                  <a:gd name="connsiteX1" fmla="*/ 21352 w 37713"/>
                  <a:gd name="connsiteY1" fmla="*/ 228235 h 257661"/>
                  <a:gd name="connsiteX2" fmla="*/ 14702 w 37713"/>
                  <a:gd name="connsiteY2" fmla="*/ 195100 h 257661"/>
                  <a:gd name="connsiteX3" fmla="*/ 9994 w 37713"/>
                  <a:gd name="connsiteY3" fmla="*/ 161671 h 257661"/>
                  <a:gd name="connsiteX4" fmla="*/ 1519 w 37713"/>
                  <a:gd name="connsiteY4" fmla="*/ 128890 h 257661"/>
                  <a:gd name="connsiteX5" fmla="*/ 11347 w 37713"/>
                  <a:gd name="connsiteY5" fmla="*/ 62562 h 257661"/>
                  <a:gd name="connsiteX6" fmla="*/ 26178 w 37713"/>
                  <a:gd name="connsiteY6" fmla="*/ 32134 h 257661"/>
                  <a:gd name="connsiteX7" fmla="*/ 34183 w 37713"/>
                  <a:gd name="connsiteY7" fmla="*/ 0 h 257661"/>
                  <a:gd name="connsiteX8" fmla="*/ 35654 w 37713"/>
                  <a:gd name="connsiteY8" fmla="*/ 0 h 257661"/>
                  <a:gd name="connsiteX9" fmla="*/ 27355 w 37713"/>
                  <a:gd name="connsiteY9" fmla="*/ 32782 h 257661"/>
                  <a:gd name="connsiteX10" fmla="*/ 12348 w 37713"/>
                  <a:gd name="connsiteY10" fmla="*/ 63032 h 257661"/>
                  <a:gd name="connsiteX11" fmla="*/ 2284 w 37713"/>
                  <a:gd name="connsiteY11" fmla="*/ 128772 h 257661"/>
                  <a:gd name="connsiteX12" fmla="*/ 10523 w 37713"/>
                  <a:gd name="connsiteY12" fmla="*/ 161612 h 257661"/>
                  <a:gd name="connsiteX13" fmla="*/ 15114 w 37713"/>
                  <a:gd name="connsiteY13" fmla="*/ 195100 h 257661"/>
                  <a:gd name="connsiteX14" fmla="*/ 21529 w 37713"/>
                  <a:gd name="connsiteY14" fmla="*/ 228235 h 257661"/>
                  <a:gd name="connsiteX15" fmla="*/ 37714 w 37713"/>
                  <a:gd name="connsiteY15" fmla="*/ 257662 h 25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713" h="257661">
                    <a:moveTo>
                      <a:pt x="37714" y="257662"/>
                    </a:moveTo>
                    <a:cubicBezTo>
                      <a:pt x="31246" y="248451"/>
                      <a:pt x="25761" y="238587"/>
                      <a:pt x="21352" y="228235"/>
                    </a:cubicBezTo>
                    <a:cubicBezTo>
                      <a:pt x="17703" y="217530"/>
                      <a:pt x="15467" y="206388"/>
                      <a:pt x="14702" y="195100"/>
                    </a:cubicBezTo>
                    <a:cubicBezTo>
                      <a:pt x="13843" y="183871"/>
                      <a:pt x="12271" y="172701"/>
                      <a:pt x="9994" y="161671"/>
                    </a:cubicBezTo>
                    <a:cubicBezTo>
                      <a:pt x="7757" y="150607"/>
                      <a:pt x="3755" y="140013"/>
                      <a:pt x="1519" y="128890"/>
                    </a:cubicBezTo>
                    <a:cubicBezTo>
                      <a:pt x="-3013" y="106349"/>
                      <a:pt x="3284" y="83455"/>
                      <a:pt x="11347" y="62562"/>
                    </a:cubicBezTo>
                    <a:cubicBezTo>
                      <a:pt x="15291" y="51909"/>
                      <a:pt x="21294" y="42257"/>
                      <a:pt x="26178" y="32134"/>
                    </a:cubicBezTo>
                    <a:cubicBezTo>
                      <a:pt x="31569" y="22294"/>
                      <a:pt x="34330" y="11223"/>
                      <a:pt x="34183" y="0"/>
                    </a:cubicBezTo>
                    <a:lnTo>
                      <a:pt x="35654" y="0"/>
                    </a:lnTo>
                    <a:cubicBezTo>
                      <a:pt x="35736" y="11459"/>
                      <a:pt x="32876" y="22741"/>
                      <a:pt x="27355" y="32782"/>
                    </a:cubicBezTo>
                    <a:cubicBezTo>
                      <a:pt x="22353" y="42904"/>
                      <a:pt x="16350" y="52556"/>
                      <a:pt x="12348" y="63032"/>
                    </a:cubicBezTo>
                    <a:cubicBezTo>
                      <a:pt x="4285" y="83808"/>
                      <a:pt x="-2071" y="106467"/>
                      <a:pt x="2284" y="128772"/>
                    </a:cubicBezTo>
                    <a:cubicBezTo>
                      <a:pt x="4403" y="139837"/>
                      <a:pt x="8169" y="150489"/>
                      <a:pt x="10523" y="161612"/>
                    </a:cubicBezTo>
                    <a:cubicBezTo>
                      <a:pt x="12760" y="172665"/>
                      <a:pt x="14290" y="183853"/>
                      <a:pt x="15114" y="195100"/>
                    </a:cubicBezTo>
                    <a:cubicBezTo>
                      <a:pt x="15761" y="206383"/>
                      <a:pt x="17921" y="217524"/>
                      <a:pt x="21529" y="228235"/>
                    </a:cubicBezTo>
                    <a:cubicBezTo>
                      <a:pt x="25902" y="238570"/>
                      <a:pt x="31328" y="248434"/>
                      <a:pt x="37714" y="2576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7102BD62-8BF8-44DD-A31A-F62C8A18E855}"/>
                  </a:ext>
                </a:extLst>
              </p:cNvPr>
              <p:cNvSpPr/>
              <p:nvPr/>
            </p:nvSpPr>
            <p:spPr>
              <a:xfrm>
                <a:off x="7481569" y="4735195"/>
                <a:ext cx="22233" cy="142426"/>
              </a:xfrm>
              <a:custGeom>
                <a:avLst/>
                <a:gdLst>
                  <a:gd name="connsiteX0" fmla="*/ 22234 w 22233"/>
                  <a:gd name="connsiteY0" fmla="*/ 142426 h 142426"/>
                  <a:gd name="connsiteX1" fmla="*/ 2812 w 22233"/>
                  <a:gd name="connsiteY1" fmla="*/ 110645 h 142426"/>
                  <a:gd name="connsiteX2" fmla="*/ 2282 w 22233"/>
                  <a:gd name="connsiteY2" fmla="*/ 73508 h 142426"/>
                  <a:gd name="connsiteX3" fmla="*/ 11287 w 22233"/>
                  <a:gd name="connsiteY3" fmla="*/ 37137 h 142426"/>
                  <a:gd name="connsiteX4" fmla="*/ 10051 w 22233"/>
                  <a:gd name="connsiteY4" fmla="*/ 294 h 142426"/>
                  <a:gd name="connsiteX5" fmla="*/ 10875 w 22233"/>
                  <a:gd name="connsiteY5" fmla="*/ 0 h 142426"/>
                  <a:gd name="connsiteX6" fmla="*/ 11934 w 22233"/>
                  <a:gd name="connsiteY6" fmla="*/ 37313 h 142426"/>
                  <a:gd name="connsiteX7" fmla="*/ 2694 w 22233"/>
                  <a:gd name="connsiteY7" fmla="*/ 73626 h 142426"/>
                  <a:gd name="connsiteX8" fmla="*/ 3048 w 22233"/>
                  <a:gd name="connsiteY8" fmla="*/ 110586 h 142426"/>
                  <a:gd name="connsiteX9" fmla="*/ 22234 w 22233"/>
                  <a:gd name="connsiteY9" fmla="*/ 142426 h 14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33" h="142426">
                    <a:moveTo>
                      <a:pt x="22234" y="142426"/>
                    </a:moveTo>
                    <a:cubicBezTo>
                      <a:pt x="13706" y="133233"/>
                      <a:pt x="7109" y="122428"/>
                      <a:pt x="2812" y="110645"/>
                    </a:cubicBezTo>
                    <a:cubicBezTo>
                      <a:pt x="-749" y="98545"/>
                      <a:pt x="-931" y="85703"/>
                      <a:pt x="2282" y="73508"/>
                    </a:cubicBezTo>
                    <a:cubicBezTo>
                      <a:pt x="4872" y="61267"/>
                      <a:pt x="9051" y="49437"/>
                      <a:pt x="11287" y="37137"/>
                    </a:cubicBezTo>
                    <a:cubicBezTo>
                      <a:pt x="14089" y="24960"/>
                      <a:pt x="13665" y="12259"/>
                      <a:pt x="10051" y="294"/>
                    </a:cubicBezTo>
                    <a:lnTo>
                      <a:pt x="10875" y="0"/>
                    </a:lnTo>
                    <a:cubicBezTo>
                      <a:pt x="14459" y="12136"/>
                      <a:pt x="14824" y="24995"/>
                      <a:pt x="11934" y="37313"/>
                    </a:cubicBezTo>
                    <a:cubicBezTo>
                      <a:pt x="9639" y="49614"/>
                      <a:pt x="5402" y="61443"/>
                      <a:pt x="2694" y="73626"/>
                    </a:cubicBezTo>
                    <a:cubicBezTo>
                      <a:pt x="-548" y="85750"/>
                      <a:pt x="-425" y="98527"/>
                      <a:pt x="3048" y="110586"/>
                    </a:cubicBezTo>
                    <a:cubicBezTo>
                      <a:pt x="7244" y="122381"/>
                      <a:pt x="13771" y="133204"/>
                      <a:pt x="22234" y="14242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0D13F950-9427-4220-935D-040FFB9905EA}"/>
                  </a:ext>
                </a:extLst>
              </p:cNvPr>
              <p:cNvSpPr/>
              <p:nvPr/>
            </p:nvSpPr>
            <p:spPr>
              <a:xfrm>
                <a:off x="7664390" y="3024108"/>
                <a:ext cx="51110" cy="88216"/>
              </a:xfrm>
              <a:custGeom>
                <a:avLst/>
                <a:gdLst>
                  <a:gd name="connsiteX0" fmla="*/ 51110 w 51110"/>
                  <a:gd name="connsiteY0" fmla="*/ 737 h 88216"/>
                  <a:gd name="connsiteX1" fmla="*/ 9913 w 51110"/>
                  <a:gd name="connsiteY1" fmla="*/ 15274 h 88216"/>
                  <a:gd name="connsiteX2" fmla="*/ 7970 w 51110"/>
                  <a:gd name="connsiteY2" fmla="*/ 85898 h 88216"/>
                  <a:gd name="connsiteX3" fmla="*/ 51110 w 51110"/>
                  <a:gd name="connsiteY3" fmla="*/ 737 h 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10" h="88216">
                    <a:moveTo>
                      <a:pt x="51110" y="737"/>
                    </a:moveTo>
                    <a:cubicBezTo>
                      <a:pt x="29511" y="-1676"/>
                      <a:pt x="19270" y="1502"/>
                      <a:pt x="9913" y="15274"/>
                    </a:cubicBezTo>
                    <a:cubicBezTo>
                      <a:pt x="555" y="29046"/>
                      <a:pt x="-5801" y="66889"/>
                      <a:pt x="7970" y="85898"/>
                    </a:cubicBezTo>
                    <a:cubicBezTo>
                      <a:pt x="21742" y="104908"/>
                      <a:pt x="51110" y="737"/>
                      <a:pt x="51110" y="73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552E7C19-9DF6-4C13-9DA5-B531E22F4B5E}"/>
                  </a:ext>
                </a:extLst>
              </p:cNvPr>
              <p:cNvSpPr/>
              <p:nvPr/>
            </p:nvSpPr>
            <p:spPr>
              <a:xfrm>
                <a:off x="7664390" y="3024108"/>
                <a:ext cx="51110" cy="88216"/>
              </a:xfrm>
              <a:custGeom>
                <a:avLst/>
                <a:gdLst>
                  <a:gd name="connsiteX0" fmla="*/ 51110 w 51110"/>
                  <a:gd name="connsiteY0" fmla="*/ 737 h 88216"/>
                  <a:gd name="connsiteX1" fmla="*/ 9913 w 51110"/>
                  <a:gd name="connsiteY1" fmla="*/ 15274 h 88216"/>
                  <a:gd name="connsiteX2" fmla="*/ 7970 w 51110"/>
                  <a:gd name="connsiteY2" fmla="*/ 85898 h 88216"/>
                  <a:gd name="connsiteX3" fmla="*/ 51110 w 51110"/>
                  <a:gd name="connsiteY3" fmla="*/ 737 h 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10" h="88216">
                    <a:moveTo>
                      <a:pt x="51110" y="737"/>
                    </a:moveTo>
                    <a:cubicBezTo>
                      <a:pt x="29511" y="-1676"/>
                      <a:pt x="19270" y="1502"/>
                      <a:pt x="9913" y="15274"/>
                    </a:cubicBezTo>
                    <a:cubicBezTo>
                      <a:pt x="555" y="29046"/>
                      <a:pt x="-5801" y="66889"/>
                      <a:pt x="7970" y="85898"/>
                    </a:cubicBezTo>
                    <a:cubicBezTo>
                      <a:pt x="21742" y="104908"/>
                      <a:pt x="51110" y="737"/>
                      <a:pt x="51110" y="73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CF039B69-A1C7-4FF9-A4B5-D8295BFF987F}"/>
                  </a:ext>
                </a:extLst>
              </p:cNvPr>
              <p:cNvSpPr/>
              <p:nvPr/>
            </p:nvSpPr>
            <p:spPr>
              <a:xfrm>
                <a:off x="7670449" y="2978119"/>
                <a:ext cx="129540" cy="193247"/>
              </a:xfrm>
              <a:custGeom>
                <a:avLst/>
                <a:gdLst>
                  <a:gd name="connsiteX0" fmla="*/ 38636 w 129540"/>
                  <a:gd name="connsiteY0" fmla="*/ 51787 h 193247"/>
                  <a:gd name="connsiteX1" fmla="*/ 10622 w 129540"/>
                  <a:gd name="connsiteY1" fmla="*/ 80625 h 193247"/>
                  <a:gd name="connsiteX2" fmla="*/ 4030 w 129540"/>
                  <a:gd name="connsiteY2" fmla="*/ 138655 h 193247"/>
                  <a:gd name="connsiteX3" fmla="*/ 24629 w 129540"/>
                  <a:gd name="connsiteY3" fmla="*/ 164198 h 193247"/>
                  <a:gd name="connsiteX4" fmla="*/ 67063 w 129540"/>
                  <a:gd name="connsiteY4" fmla="*/ 191447 h 193247"/>
                  <a:gd name="connsiteX5" fmla="*/ 99197 w 129540"/>
                  <a:gd name="connsiteY5" fmla="*/ 180677 h 193247"/>
                  <a:gd name="connsiteX6" fmla="*/ 111556 w 129540"/>
                  <a:gd name="connsiteY6" fmla="*/ 149779 h 193247"/>
                  <a:gd name="connsiteX7" fmla="*/ 117736 w 129540"/>
                  <a:gd name="connsiteY7" fmla="*/ 125060 h 193247"/>
                  <a:gd name="connsiteX8" fmla="*/ 72830 w 129540"/>
                  <a:gd name="connsiteY8" fmla="*/ 56731 h 193247"/>
                  <a:gd name="connsiteX9" fmla="*/ 103317 w 129540"/>
                  <a:gd name="connsiteY9" fmla="*/ 23773 h 193247"/>
                  <a:gd name="connsiteX10" fmla="*/ 107848 w 129540"/>
                  <a:gd name="connsiteY10" fmla="*/ 34484 h 193247"/>
                  <a:gd name="connsiteX11" fmla="*/ 120208 w 129540"/>
                  <a:gd name="connsiteY11" fmla="*/ 73622 h 193247"/>
                  <a:gd name="connsiteX12" fmla="*/ 116147 w 129540"/>
                  <a:gd name="connsiteY12" fmla="*/ 5351 h 193247"/>
                  <a:gd name="connsiteX13" fmla="*/ 38636 w 129540"/>
                  <a:gd name="connsiteY13" fmla="*/ 51787 h 19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540" h="193247">
                    <a:moveTo>
                      <a:pt x="38636" y="51787"/>
                    </a:moveTo>
                    <a:cubicBezTo>
                      <a:pt x="32457" y="62498"/>
                      <a:pt x="23393" y="65382"/>
                      <a:pt x="10622" y="80625"/>
                    </a:cubicBezTo>
                    <a:cubicBezTo>
                      <a:pt x="-2149" y="95869"/>
                      <a:pt x="-2149" y="125472"/>
                      <a:pt x="4030" y="138655"/>
                    </a:cubicBezTo>
                    <a:cubicBezTo>
                      <a:pt x="10210" y="151838"/>
                      <a:pt x="17214" y="153074"/>
                      <a:pt x="24629" y="164198"/>
                    </a:cubicBezTo>
                    <a:cubicBezTo>
                      <a:pt x="32045" y="175321"/>
                      <a:pt x="50172" y="186915"/>
                      <a:pt x="67063" y="191447"/>
                    </a:cubicBezTo>
                    <a:cubicBezTo>
                      <a:pt x="83954" y="195979"/>
                      <a:pt x="92193" y="191800"/>
                      <a:pt x="99197" y="180677"/>
                    </a:cubicBezTo>
                    <a:cubicBezTo>
                      <a:pt x="105683" y="171490"/>
                      <a:pt x="109920" y="160908"/>
                      <a:pt x="111556" y="149779"/>
                    </a:cubicBezTo>
                    <a:cubicBezTo>
                      <a:pt x="112198" y="141245"/>
                      <a:pt x="114287" y="132888"/>
                      <a:pt x="117736" y="125060"/>
                    </a:cubicBezTo>
                    <a:cubicBezTo>
                      <a:pt x="121856" y="114761"/>
                      <a:pt x="135863" y="54436"/>
                      <a:pt x="72830" y="56731"/>
                    </a:cubicBezTo>
                    <a:cubicBezTo>
                      <a:pt x="75714" y="35308"/>
                      <a:pt x="95077" y="21419"/>
                      <a:pt x="103317" y="23773"/>
                    </a:cubicBezTo>
                    <a:cubicBezTo>
                      <a:pt x="111556" y="26127"/>
                      <a:pt x="107848" y="34484"/>
                      <a:pt x="107848" y="34484"/>
                    </a:cubicBezTo>
                    <a:cubicBezTo>
                      <a:pt x="107848" y="34484"/>
                      <a:pt x="122268" y="47255"/>
                      <a:pt x="120208" y="73622"/>
                    </a:cubicBezTo>
                    <a:cubicBezTo>
                      <a:pt x="133803" y="44783"/>
                      <a:pt x="132626" y="16887"/>
                      <a:pt x="116147" y="5351"/>
                    </a:cubicBezTo>
                    <a:cubicBezTo>
                      <a:pt x="99668" y="-6184"/>
                      <a:pt x="59647" y="-2594"/>
                      <a:pt x="38636" y="5178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C3DCEF13-A8A2-4490-BCCE-FA6892113D7C}"/>
                  </a:ext>
                </a:extLst>
              </p:cNvPr>
              <p:cNvSpPr/>
              <p:nvPr/>
            </p:nvSpPr>
            <p:spPr>
              <a:xfrm>
                <a:off x="7670449" y="2978119"/>
                <a:ext cx="129540" cy="193247"/>
              </a:xfrm>
              <a:custGeom>
                <a:avLst/>
                <a:gdLst>
                  <a:gd name="connsiteX0" fmla="*/ 38636 w 129540"/>
                  <a:gd name="connsiteY0" fmla="*/ 51787 h 193247"/>
                  <a:gd name="connsiteX1" fmla="*/ 10622 w 129540"/>
                  <a:gd name="connsiteY1" fmla="*/ 80625 h 193247"/>
                  <a:gd name="connsiteX2" fmla="*/ 4030 w 129540"/>
                  <a:gd name="connsiteY2" fmla="*/ 138655 h 193247"/>
                  <a:gd name="connsiteX3" fmla="*/ 24629 w 129540"/>
                  <a:gd name="connsiteY3" fmla="*/ 164198 h 193247"/>
                  <a:gd name="connsiteX4" fmla="*/ 67063 w 129540"/>
                  <a:gd name="connsiteY4" fmla="*/ 191447 h 193247"/>
                  <a:gd name="connsiteX5" fmla="*/ 99197 w 129540"/>
                  <a:gd name="connsiteY5" fmla="*/ 180677 h 193247"/>
                  <a:gd name="connsiteX6" fmla="*/ 111556 w 129540"/>
                  <a:gd name="connsiteY6" fmla="*/ 149779 h 193247"/>
                  <a:gd name="connsiteX7" fmla="*/ 117736 w 129540"/>
                  <a:gd name="connsiteY7" fmla="*/ 125060 h 193247"/>
                  <a:gd name="connsiteX8" fmla="*/ 72830 w 129540"/>
                  <a:gd name="connsiteY8" fmla="*/ 56731 h 193247"/>
                  <a:gd name="connsiteX9" fmla="*/ 103317 w 129540"/>
                  <a:gd name="connsiteY9" fmla="*/ 23773 h 193247"/>
                  <a:gd name="connsiteX10" fmla="*/ 107848 w 129540"/>
                  <a:gd name="connsiteY10" fmla="*/ 34484 h 193247"/>
                  <a:gd name="connsiteX11" fmla="*/ 120208 w 129540"/>
                  <a:gd name="connsiteY11" fmla="*/ 73622 h 193247"/>
                  <a:gd name="connsiteX12" fmla="*/ 116147 w 129540"/>
                  <a:gd name="connsiteY12" fmla="*/ 5351 h 193247"/>
                  <a:gd name="connsiteX13" fmla="*/ 38636 w 129540"/>
                  <a:gd name="connsiteY13" fmla="*/ 51787 h 19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540" h="193247">
                    <a:moveTo>
                      <a:pt x="38636" y="51787"/>
                    </a:moveTo>
                    <a:cubicBezTo>
                      <a:pt x="32457" y="62498"/>
                      <a:pt x="23393" y="65382"/>
                      <a:pt x="10622" y="80625"/>
                    </a:cubicBezTo>
                    <a:cubicBezTo>
                      <a:pt x="-2149" y="95869"/>
                      <a:pt x="-2149" y="125472"/>
                      <a:pt x="4030" y="138655"/>
                    </a:cubicBezTo>
                    <a:cubicBezTo>
                      <a:pt x="10210" y="151838"/>
                      <a:pt x="17214" y="153074"/>
                      <a:pt x="24629" y="164198"/>
                    </a:cubicBezTo>
                    <a:cubicBezTo>
                      <a:pt x="32045" y="175321"/>
                      <a:pt x="50172" y="186915"/>
                      <a:pt x="67063" y="191447"/>
                    </a:cubicBezTo>
                    <a:cubicBezTo>
                      <a:pt x="83954" y="195979"/>
                      <a:pt x="92193" y="191800"/>
                      <a:pt x="99197" y="180677"/>
                    </a:cubicBezTo>
                    <a:cubicBezTo>
                      <a:pt x="105683" y="171490"/>
                      <a:pt x="109920" y="160908"/>
                      <a:pt x="111556" y="149779"/>
                    </a:cubicBezTo>
                    <a:cubicBezTo>
                      <a:pt x="112198" y="141245"/>
                      <a:pt x="114287" y="132888"/>
                      <a:pt x="117736" y="125060"/>
                    </a:cubicBezTo>
                    <a:cubicBezTo>
                      <a:pt x="121856" y="114761"/>
                      <a:pt x="135863" y="54436"/>
                      <a:pt x="72830" y="56731"/>
                    </a:cubicBezTo>
                    <a:cubicBezTo>
                      <a:pt x="75714" y="35308"/>
                      <a:pt x="95077" y="21419"/>
                      <a:pt x="103317" y="23773"/>
                    </a:cubicBezTo>
                    <a:cubicBezTo>
                      <a:pt x="111556" y="26127"/>
                      <a:pt x="107848" y="34484"/>
                      <a:pt x="107848" y="34484"/>
                    </a:cubicBezTo>
                    <a:cubicBezTo>
                      <a:pt x="107848" y="34484"/>
                      <a:pt x="122268" y="47255"/>
                      <a:pt x="120208" y="73622"/>
                    </a:cubicBezTo>
                    <a:cubicBezTo>
                      <a:pt x="133803" y="44783"/>
                      <a:pt x="132626" y="16887"/>
                      <a:pt x="116147" y="5351"/>
                    </a:cubicBezTo>
                    <a:cubicBezTo>
                      <a:pt x="99668" y="-6184"/>
                      <a:pt x="59647" y="-2594"/>
                      <a:pt x="38636" y="5178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D4D03ACF-EB08-4A28-8E79-A36981D26AAA}"/>
                  </a:ext>
                </a:extLst>
              </p:cNvPr>
              <p:cNvSpPr/>
              <p:nvPr/>
            </p:nvSpPr>
            <p:spPr>
              <a:xfrm>
                <a:off x="7670449" y="2995362"/>
                <a:ext cx="114623" cy="176248"/>
              </a:xfrm>
              <a:custGeom>
                <a:avLst/>
                <a:gdLst>
                  <a:gd name="connsiteX0" fmla="*/ 99197 w 114623"/>
                  <a:gd name="connsiteY0" fmla="*/ 163434 h 176248"/>
                  <a:gd name="connsiteX1" fmla="*/ 105082 w 114623"/>
                  <a:gd name="connsiteY1" fmla="*/ 152428 h 176248"/>
                  <a:gd name="connsiteX2" fmla="*/ 83365 w 114623"/>
                  <a:gd name="connsiteY2" fmla="*/ 164199 h 176248"/>
                  <a:gd name="connsiteX3" fmla="*/ 49230 w 114623"/>
                  <a:gd name="connsiteY3" fmla="*/ 138774 h 176248"/>
                  <a:gd name="connsiteX4" fmla="*/ 21569 w 114623"/>
                  <a:gd name="connsiteY4" fmla="*/ 94869 h 176248"/>
                  <a:gd name="connsiteX5" fmla="*/ 43639 w 114623"/>
                  <a:gd name="connsiteY5" fmla="*/ 58203 h 176248"/>
                  <a:gd name="connsiteX6" fmla="*/ 90487 w 114623"/>
                  <a:gd name="connsiteY6" fmla="*/ 60322 h 176248"/>
                  <a:gd name="connsiteX7" fmla="*/ 72830 w 114623"/>
                  <a:gd name="connsiteY7" fmla="*/ 39782 h 176248"/>
                  <a:gd name="connsiteX8" fmla="*/ 103317 w 114623"/>
                  <a:gd name="connsiteY8" fmla="*/ 6824 h 176248"/>
                  <a:gd name="connsiteX9" fmla="*/ 107848 w 114623"/>
                  <a:gd name="connsiteY9" fmla="*/ 17535 h 176248"/>
                  <a:gd name="connsiteX10" fmla="*/ 113439 w 114623"/>
                  <a:gd name="connsiteY10" fmla="*/ 24774 h 176248"/>
                  <a:gd name="connsiteX11" fmla="*/ 114322 w 114623"/>
                  <a:gd name="connsiteY11" fmla="*/ 11885 h 176248"/>
                  <a:gd name="connsiteX12" fmla="*/ 93076 w 114623"/>
                  <a:gd name="connsiteY12" fmla="*/ 1292 h 176248"/>
                  <a:gd name="connsiteX13" fmla="*/ 67357 w 114623"/>
                  <a:gd name="connsiteY13" fmla="*/ 24480 h 176248"/>
                  <a:gd name="connsiteX14" fmla="*/ 52043 w 114623"/>
                  <a:gd name="connsiteY14" fmla="*/ 26104 h 176248"/>
                  <a:gd name="connsiteX15" fmla="*/ 48230 w 114623"/>
                  <a:gd name="connsiteY15" fmla="*/ 15416 h 176248"/>
                  <a:gd name="connsiteX16" fmla="*/ 38636 w 114623"/>
                  <a:gd name="connsiteY16" fmla="*/ 34838 h 176248"/>
                  <a:gd name="connsiteX17" fmla="*/ 10622 w 114623"/>
                  <a:gd name="connsiteY17" fmla="*/ 63677 h 176248"/>
                  <a:gd name="connsiteX18" fmla="*/ 4030 w 114623"/>
                  <a:gd name="connsiteY18" fmla="*/ 121706 h 176248"/>
                  <a:gd name="connsiteX19" fmla="*/ 24629 w 114623"/>
                  <a:gd name="connsiteY19" fmla="*/ 147249 h 176248"/>
                  <a:gd name="connsiteX20" fmla="*/ 67063 w 114623"/>
                  <a:gd name="connsiteY20" fmla="*/ 174498 h 176248"/>
                  <a:gd name="connsiteX21" fmla="*/ 99197 w 114623"/>
                  <a:gd name="connsiteY21" fmla="*/ 163434 h 17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4623" h="176248">
                    <a:moveTo>
                      <a:pt x="99197" y="163434"/>
                    </a:moveTo>
                    <a:cubicBezTo>
                      <a:pt x="101351" y="159873"/>
                      <a:pt x="103317" y="156195"/>
                      <a:pt x="105082" y="152428"/>
                    </a:cubicBezTo>
                    <a:cubicBezTo>
                      <a:pt x="100386" y="159867"/>
                      <a:pt x="92158" y="164328"/>
                      <a:pt x="83365" y="164199"/>
                    </a:cubicBezTo>
                    <a:cubicBezTo>
                      <a:pt x="67769" y="164787"/>
                      <a:pt x="58176" y="152428"/>
                      <a:pt x="49230" y="138774"/>
                    </a:cubicBezTo>
                    <a:cubicBezTo>
                      <a:pt x="40284" y="125120"/>
                      <a:pt x="22098" y="120000"/>
                      <a:pt x="21569" y="94869"/>
                    </a:cubicBezTo>
                    <a:cubicBezTo>
                      <a:pt x="21039" y="69739"/>
                      <a:pt x="32986" y="53671"/>
                      <a:pt x="43639" y="58203"/>
                    </a:cubicBezTo>
                    <a:cubicBezTo>
                      <a:pt x="58694" y="63576"/>
                      <a:pt x="75008" y="64312"/>
                      <a:pt x="90487" y="60322"/>
                    </a:cubicBezTo>
                    <a:cubicBezTo>
                      <a:pt x="103022" y="55908"/>
                      <a:pt x="72830" y="39782"/>
                      <a:pt x="72830" y="39782"/>
                    </a:cubicBezTo>
                    <a:cubicBezTo>
                      <a:pt x="75714" y="18359"/>
                      <a:pt x="95077" y="4470"/>
                      <a:pt x="103317" y="6824"/>
                    </a:cubicBezTo>
                    <a:cubicBezTo>
                      <a:pt x="111556" y="9178"/>
                      <a:pt x="107848" y="17535"/>
                      <a:pt x="107848" y="17535"/>
                    </a:cubicBezTo>
                    <a:cubicBezTo>
                      <a:pt x="110038" y="19677"/>
                      <a:pt x="111921" y="22114"/>
                      <a:pt x="113439" y="24774"/>
                    </a:cubicBezTo>
                    <a:cubicBezTo>
                      <a:pt x="114623" y="20584"/>
                      <a:pt x="114923" y="16199"/>
                      <a:pt x="114322" y="11885"/>
                    </a:cubicBezTo>
                    <a:cubicBezTo>
                      <a:pt x="112674" y="997"/>
                      <a:pt x="105377" y="-2063"/>
                      <a:pt x="93076" y="1292"/>
                    </a:cubicBezTo>
                    <a:cubicBezTo>
                      <a:pt x="80776" y="4646"/>
                      <a:pt x="74890" y="16652"/>
                      <a:pt x="67357" y="24480"/>
                    </a:cubicBezTo>
                    <a:cubicBezTo>
                      <a:pt x="63579" y="29159"/>
                      <a:pt x="56722" y="29883"/>
                      <a:pt x="52043" y="26104"/>
                    </a:cubicBezTo>
                    <a:cubicBezTo>
                      <a:pt x="48871" y="23538"/>
                      <a:pt x="47400" y="19413"/>
                      <a:pt x="48230" y="15416"/>
                    </a:cubicBezTo>
                    <a:cubicBezTo>
                      <a:pt x="44439" y="21578"/>
                      <a:pt x="41226" y="28082"/>
                      <a:pt x="38636" y="34838"/>
                    </a:cubicBezTo>
                    <a:cubicBezTo>
                      <a:pt x="32457" y="45550"/>
                      <a:pt x="23393" y="48433"/>
                      <a:pt x="10622" y="63677"/>
                    </a:cubicBezTo>
                    <a:cubicBezTo>
                      <a:pt x="-2149" y="78920"/>
                      <a:pt x="-2149" y="108523"/>
                      <a:pt x="4030" y="121706"/>
                    </a:cubicBezTo>
                    <a:cubicBezTo>
                      <a:pt x="10210" y="134890"/>
                      <a:pt x="17214" y="136126"/>
                      <a:pt x="24629" y="147249"/>
                    </a:cubicBezTo>
                    <a:cubicBezTo>
                      <a:pt x="32045" y="158372"/>
                      <a:pt x="50172" y="169967"/>
                      <a:pt x="67063" y="174498"/>
                    </a:cubicBezTo>
                    <a:cubicBezTo>
                      <a:pt x="83954" y="179030"/>
                      <a:pt x="92193" y="174557"/>
                      <a:pt x="99197" y="163434"/>
                    </a:cubicBezTo>
                    <a:close/>
                  </a:path>
                </a:pathLst>
              </a:custGeom>
              <a:solidFill>
                <a:srgbClr val="C53F3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EA80CA61-A4F6-470C-8949-2755000EDFB3}"/>
                  </a:ext>
                </a:extLst>
              </p:cNvPr>
              <p:cNvSpPr/>
              <p:nvPr/>
            </p:nvSpPr>
            <p:spPr>
              <a:xfrm>
                <a:off x="7679482" y="3034320"/>
                <a:ext cx="105171" cy="135658"/>
              </a:xfrm>
              <a:custGeom>
                <a:avLst/>
                <a:gdLst>
                  <a:gd name="connsiteX0" fmla="*/ 20658 w 105171"/>
                  <a:gd name="connsiteY0" fmla="*/ 62562 h 135658"/>
                  <a:gd name="connsiteX1" fmla="*/ 18892 w 105171"/>
                  <a:gd name="connsiteY1" fmla="*/ 60678 h 135658"/>
                  <a:gd name="connsiteX2" fmla="*/ 15125 w 105171"/>
                  <a:gd name="connsiteY2" fmla="*/ 57853 h 135658"/>
                  <a:gd name="connsiteX3" fmla="*/ 11418 w 105171"/>
                  <a:gd name="connsiteY3" fmla="*/ 55146 h 135658"/>
                  <a:gd name="connsiteX4" fmla="*/ 10770 w 105171"/>
                  <a:gd name="connsiteY4" fmla="*/ 54381 h 135658"/>
                  <a:gd name="connsiteX5" fmla="*/ 9475 w 105171"/>
                  <a:gd name="connsiteY5" fmla="*/ 50967 h 135658"/>
                  <a:gd name="connsiteX6" fmla="*/ 8710 w 105171"/>
                  <a:gd name="connsiteY6" fmla="*/ 42081 h 135658"/>
                  <a:gd name="connsiteX7" fmla="*/ 12948 w 105171"/>
                  <a:gd name="connsiteY7" fmla="*/ 27544 h 135658"/>
                  <a:gd name="connsiteX8" fmla="*/ 11006 w 105171"/>
                  <a:gd name="connsiteY8" fmla="*/ 14596 h 135658"/>
                  <a:gd name="connsiteX9" fmla="*/ 11006 w 105171"/>
                  <a:gd name="connsiteY9" fmla="*/ 14596 h 135658"/>
                  <a:gd name="connsiteX10" fmla="*/ 9652 w 105171"/>
                  <a:gd name="connsiteY10" fmla="*/ 15949 h 135658"/>
                  <a:gd name="connsiteX11" fmla="*/ 11241 w 105171"/>
                  <a:gd name="connsiteY11" fmla="*/ 25013 h 135658"/>
                  <a:gd name="connsiteX12" fmla="*/ 11241 w 105171"/>
                  <a:gd name="connsiteY12" fmla="*/ 25013 h 135658"/>
                  <a:gd name="connsiteX13" fmla="*/ 10241 w 105171"/>
                  <a:gd name="connsiteY13" fmla="*/ 27367 h 135658"/>
                  <a:gd name="connsiteX14" fmla="*/ 9005 w 105171"/>
                  <a:gd name="connsiteY14" fmla="*/ 29957 h 135658"/>
                  <a:gd name="connsiteX15" fmla="*/ 5709 w 105171"/>
                  <a:gd name="connsiteY15" fmla="*/ 34783 h 135658"/>
                  <a:gd name="connsiteX16" fmla="*/ 2295 w 105171"/>
                  <a:gd name="connsiteY16" fmla="*/ 39197 h 135658"/>
                  <a:gd name="connsiteX17" fmla="*/ 0 w 105171"/>
                  <a:gd name="connsiteY17" fmla="*/ 44493 h 135658"/>
                  <a:gd name="connsiteX18" fmla="*/ 412 w 105171"/>
                  <a:gd name="connsiteY18" fmla="*/ 44493 h 135658"/>
                  <a:gd name="connsiteX19" fmla="*/ 3414 w 105171"/>
                  <a:gd name="connsiteY19" fmla="*/ 39020 h 135658"/>
                  <a:gd name="connsiteX20" fmla="*/ 7121 w 105171"/>
                  <a:gd name="connsiteY20" fmla="*/ 34724 h 135658"/>
                  <a:gd name="connsiteX21" fmla="*/ 9946 w 105171"/>
                  <a:gd name="connsiteY21" fmla="*/ 30427 h 135658"/>
                  <a:gd name="connsiteX22" fmla="*/ 11064 w 105171"/>
                  <a:gd name="connsiteY22" fmla="*/ 28368 h 135658"/>
                  <a:gd name="connsiteX23" fmla="*/ 9652 w 105171"/>
                  <a:gd name="connsiteY23" fmla="*/ 34253 h 135658"/>
                  <a:gd name="connsiteX24" fmla="*/ 6945 w 105171"/>
                  <a:gd name="connsiteY24" fmla="*/ 47083 h 135658"/>
                  <a:gd name="connsiteX25" fmla="*/ 8475 w 105171"/>
                  <a:gd name="connsiteY25" fmla="*/ 52027 h 135658"/>
                  <a:gd name="connsiteX26" fmla="*/ 8475 w 105171"/>
                  <a:gd name="connsiteY26" fmla="*/ 52380 h 135658"/>
                  <a:gd name="connsiteX27" fmla="*/ 9358 w 105171"/>
                  <a:gd name="connsiteY27" fmla="*/ 54381 h 135658"/>
                  <a:gd name="connsiteX28" fmla="*/ 9358 w 105171"/>
                  <a:gd name="connsiteY28" fmla="*/ 54381 h 135658"/>
                  <a:gd name="connsiteX29" fmla="*/ 9358 w 105171"/>
                  <a:gd name="connsiteY29" fmla="*/ 59795 h 135658"/>
                  <a:gd name="connsiteX30" fmla="*/ 8710 w 105171"/>
                  <a:gd name="connsiteY30" fmla="*/ 62032 h 135658"/>
                  <a:gd name="connsiteX31" fmla="*/ 12359 w 105171"/>
                  <a:gd name="connsiteY31" fmla="*/ 73803 h 135658"/>
                  <a:gd name="connsiteX32" fmla="*/ 12830 w 105171"/>
                  <a:gd name="connsiteY32" fmla="*/ 73155 h 135658"/>
                  <a:gd name="connsiteX33" fmla="*/ 10182 w 105171"/>
                  <a:gd name="connsiteY33" fmla="*/ 60796 h 135658"/>
                  <a:gd name="connsiteX34" fmla="*/ 10829 w 105171"/>
                  <a:gd name="connsiteY34" fmla="*/ 56676 h 135658"/>
                  <a:gd name="connsiteX35" fmla="*/ 14007 w 105171"/>
                  <a:gd name="connsiteY35" fmla="*/ 59148 h 135658"/>
                  <a:gd name="connsiteX36" fmla="*/ 17950 w 105171"/>
                  <a:gd name="connsiteY36" fmla="*/ 62032 h 135658"/>
                  <a:gd name="connsiteX37" fmla="*/ 19893 w 105171"/>
                  <a:gd name="connsiteY37" fmla="*/ 63915 h 135658"/>
                  <a:gd name="connsiteX38" fmla="*/ 21599 w 105171"/>
                  <a:gd name="connsiteY38" fmla="*/ 65975 h 135658"/>
                  <a:gd name="connsiteX39" fmla="*/ 22011 w 105171"/>
                  <a:gd name="connsiteY39" fmla="*/ 65210 h 135658"/>
                  <a:gd name="connsiteX40" fmla="*/ 20658 w 105171"/>
                  <a:gd name="connsiteY40" fmla="*/ 62562 h 135658"/>
                  <a:gd name="connsiteX41" fmla="*/ 83926 w 105171"/>
                  <a:gd name="connsiteY41" fmla="*/ 44905 h 135658"/>
                  <a:gd name="connsiteX42" fmla="*/ 84220 w 105171"/>
                  <a:gd name="connsiteY42" fmla="*/ 46553 h 135658"/>
                  <a:gd name="connsiteX43" fmla="*/ 84220 w 105171"/>
                  <a:gd name="connsiteY43" fmla="*/ 49084 h 135658"/>
                  <a:gd name="connsiteX44" fmla="*/ 83631 w 105171"/>
                  <a:gd name="connsiteY44" fmla="*/ 51085 h 135658"/>
                  <a:gd name="connsiteX45" fmla="*/ 81983 w 105171"/>
                  <a:gd name="connsiteY45" fmla="*/ 55028 h 135658"/>
                  <a:gd name="connsiteX46" fmla="*/ 81101 w 105171"/>
                  <a:gd name="connsiteY46" fmla="*/ 63268 h 135658"/>
                  <a:gd name="connsiteX47" fmla="*/ 81571 w 105171"/>
                  <a:gd name="connsiteY47" fmla="*/ 62797 h 135658"/>
                  <a:gd name="connsiteX48" fmla="*/ 83514 w 105171"/>
                  <a:gd name="connsiteY48" fmla="*/ 53969 h 135658"/>
                  <a:gd name="connsiteX49" fmla="*/ 84691 w 105171"/>
                  <a:gd name="connsiteY49" fmla="*/ 50909 h 135658"/>
                  <a:gd name="connsiteX50" fmla="*/ 84691 w 105171"/>
                  <a:gd name="connsiteY50" fmla="*/ 54675 h 135658"/>
                  <a:gd name="connsiteX51" fmla="*/ 85573 w 105171"/>
                  <a:gd name="connsiteY51" fmla="*/ 60266 h 135658"/>
                  <a:gd name="connsiteX52" fmla="*/ 89163 w 105171"/>
                  <a:gd name="connsiteY52" fmla="*/ 68447 h 135658"/>
                  <a:gd name="connsiteX53" fmla="*/ 89458 w 105171"/>
                  <a:gd name="connsiteY53" fmla="*/ 68447 h 135658"/>
                  <a:gd name="connsiteX54" fmla="*/ 88810 w 105171"/>
                  <a:gd name="connsiteY54" fmla="*/ 63798 h 135658"/>
                  <a:gd name="connsiteX55" fmla="*/ 86809 w 105171"/>
                  <a:gd name="connsiteY55" fmla="*/ 59972 h 135658"/>
                  <a:gd name="connsiteX56" fmla="*/ 86162 w 105171"/>
                  <a:gd name="connsiteY56" fmla="*/ 53263 h 135658"/>
                  <a:gd name="connsiteX57" fmla="*/ 83514 w 105171"/>
                  <a:gd name="connsiteY57" fmla="*/ 39197 h 135658"/>
                  <a:gd name="connsiteX58" fmla="*/ 72096 w 105171"/>
                  <a:gd name="connsiteY58" fmla="*/ 28897 h 135658"/>
                  <a:gd name="connsiteX59" fmla="*/ 65092 w 105171"/>
                  <a:gd name="connsiteY59" fmla="*/ 21541 h 135658"/>
                  <a:gd name="connsiteX60" fmla="*/ 62503 w 105171"/>
                  <a:gd name="connsiteY60" fmla="*/ 11241 h 135658"/>
                  <a:gd name="connsiteX61" fmla="*/ 66269 w 105171"/>
                  <a:gd name="connsiteY61" fmla="*/ 0 h 135658"/>
                  <a:gd name="connsiteX62" fmla="*/ 64268 w 105171"/>
                  <a:gd name="connsiteY62" fmla="*/ 0 h 135658"/>
                  <a:gd name="connsiteX63" fmla="*/ 58383 w 105171"/>
                  <a:gd name="connsiteY63" fmla="*/ 18009 h 135658"/>
                  <a:gd name="connsiteX64" fmla="*/ 57794 w 105171"/>
                  <a:gd name="connsiteY64" fmla="*/ 23895 h 135658"/>
                  <a:gd name="connsiteX65" fmla="*/ 56735 w 105171"/>
                  <a:gd name="connsiteY65" fmla="*/ 29780 h 135658"/>
                  <a:gd name="connsiteX66" fmla="*/ 51262 w 105171"/>
                  <a:gd name="connsiteY66" fmla="*/ 37196 h 135658"/>
                  <a:gd name="connsiteX67" fmla="*/ 48495 w 105171"/>
                  <a:gd name="connsiteY67" fmla="*/ 39255 h 135658"/>
                  <a:gd name="connsiteX68" fmla="*/ 43846 w 105171"/>
                  <a:gd name="connsiteY68" fmla="*/ 43787 h 135658"/>
                  <a:gd name="connsiteX69" fmla="*/ 40079 w 105171"/>
                  <a:gd name="connsiteY69" fmla="*/ 49673 h 135658"/>
                  <a:gd name="connsiteX70" fmla="*/ 35018 w 105171"/>
                  <a:gd name="connsiteY70" fmla="*/ 54734 h 135658"/>
                  <a:gd name="connsiteX71" fmla="*/ 35018 w 105171"/>
                  <a:gd name="connsiteY71" fmla="*/ 55205 h 135658"/>
                  <a:gd name="connsiteX72" fmla="*/ 43611 w 105171"/>
                  <a:gd name="connsiteY72" fmla="*/ 45788 h 135658"/>
                  <a:gd name="connsiteX73" fmla="*/ 48613 w 105171"/>
                  <a:gd name="connsiteY73" fmla="*/ 40962 h 135658"/>
                  <a:gd name="connsiteX74" fmla="*/ 51379 w 105171"/>
                  <a:gd name="connsiteY74" fmla="*/ 38902 h 135658"/>
                  <a:gd name="connsiteX75" fmla="*/ 52733 w 105171"/>
                  <a:gd name="connsiteY75" fmla="*/ 37902 h 135658"/>
                  <a:gd name="connsiteX76" fmla="*/ 51556 w 105171"/>
                  <a:gd name="connsiteY76" fmla="*/ 39667 h 135658"/>
                  <a:gd name="connsiteX77" fmla="*/ 44199 w 105171"/>
                  <a:gd name="connsiteY77" fmla="*/ 54616 h 135658"/>
                  <a:gd name="connsiteX78" fmla="*/ 48319 w 105171"/>
                  <a:gd name="connsiteY78" fmla="*/ 71684 h 135658"/>
                  <a:gd name="connsiteX79" fmla="*/ 45788 w 105171"/>
                  <a:gd name="connsiteY79" fmla="*/ 82572 h 135658"/>
                  <a:gd name="connsiteX80" fmla="*/ 43552 w 105171"/>
                  <a:gd name="connsiteY80" fmla="*/ 84691 h 135658"/>
                  <a:gd name="connsiteX81" fmla="*/ 40786 w 105171"/>
                  <a:gd name="connsiteY81" fmla="*/ 88281 h 135658"/>
                  <a:gd name="connsiteX82" fmla="*/ 38373 w 105171"/>
                  <a:gd name="connsiteY82" fmla="*/ 92283 h 135658"/>
                  <a:gd name="connsiteX83" fmla="*/ 37137 w 105171"/>
                  <a:gd name="connsiteY83" fmla="*/ 96344 h 135658"/>
                  <a:gd name="connsiteX84" fmla="*/ 37490 w 105171"/>
                  <a:gd name="connsiteY84" fmla="*/ 96344 h 135658"/>
                  <a:gd name="connsiteX85" fmla="*/ 39432 w 105171"/>
                  <a:gd name="connsiteY85" fmla="*/ 92459 h 135658"/>
                  <a:gd name="connsiteX86" fmla="*/ 41963 w 105171"/>
                  <a:gd name="connsiteY86" fmla="*/ 89222 h 135658"/>
                  <a:gd name="connsiteX87" fmla="*/ 44670 w 105171"/>
                  <a:gd name="connsiteY87" fmla="*/ 86221 h 135658"/>
                  <a:gd name="connsiteX88" fmla="*/ 44670 w 105171"/>
                  <a:gd name="connsiteY88" fmla="*/ 86221 h 135658"/>
                  <a:gd name="connsiteX89" fmla="*/ 44081 w 105171"/>
                  <a:gd name="connsiteY89" fmla="*/ 92106 h 135658"/>
                  <a:gd name="connsiteX90" fmla="*/ 48731 w 105171"/>
                  <a:gd name="connsiteY90" fmla="*/ 106879 h 135658"/>
                  <a:gd name="connsiteX91" fmla="*/ 54616 w 105171"/>
                  <a:gd name="connsiteY91" fmla="*/ 115765 h 135658"/>
                  <a:gd name="connsiteX92" fmla="*/ 58265 w 105171"/>
                  <a:gd name="connsiteY92" fmla="*/ 128713 h 135658"/>
                  <a:gd name="connsiteX93" fmla="*/ 60855 w 105171"/>
                  <a:gd name="connsiteY93" fmla="*/ 135658 h 135658"/>
                  <a:gd name="connsiteX94" fmla="*/ 61502 w 105171"/>
                  <a:gd name="connsiteY94" fmla="*/ 135658 h 135658"/>
                  <a:gd name="connsiteX95" fmla="*/ 58501 w 105171"/>
                  <a:gd name="connsiteY95" fmla="*/ 123887 h 135658"/>
                  <a:gd name="connsiteX96" fmla="*/ 52321 w 105171"/>
                  <a:gd name="connsiteY96" fmla="*/ 110174 h 135658"/>
                  <a:gd name="connsiteX97" fmla="*/ 45376 w 105171"/>
                  <a:gd name="connsiteY97" fmla="*/ 90694 h 135658"/>
                  <a:gd name="connsiteX98" fmla="*/ 45965 w 105171"/>
                  <a:gd name="connsiteY98" fmla="*/ 86986 h 135658"/>
                  <a:gd name="connsiteX99" fmla="*/ 47024 w 105171"/>
                  <a:gd name="connsiteY99" fmla="*/ 88987 h 135658"/>
                  <a:gd name="connsiteX100" fmla="*/ 49261 w 105171"/>
                  <a:gd name="connsiteY100" fmla="*/ 92283 h 135658"/>
                  <a:gd name="connsiteX101" fmla="*/ 53204 w 105171"/>
                  <a:gd name="connsiteY101" fmla="*/ 100463 h 135658"/>
                  <a:gd name="connsiteX102" fmla="*/ 53851 w 105171"/>
                  <a:gd name="connsiteY102" fmla="*/ 100463 h 135658"/>
                  <a:gd name="connsiteX103" fmla="*/ 51026 w 105171"/>
                  <a:gd name="connsiteY103" fmla="*/ 92342 h 135658"/>
                  <a:gd name="connsiteX104" fmla="*/ 48260 w 105171"/>
                  <a:gd name="connsiteY104" fmla="*/ 88634 h 135658"/>
                  <a:gd name="connsiteX105" fmla="*/ 46553 w 105171"/>
                  <a:gd name="connsiteY105" fmla="*/ 85161 h 135658"/>
                  <a:gd name="connsiteX106" fmla="*/ 47260 w 105171"/>
                  <a:gd name="connsiteY106" fmla="*/ 83160 h 135658"/>
                  <a:gd name="connsiteX107" fmla="*/ 47260 w 105171"/>
                  <a:gd name="connsiteY107" fmla="*/ 83160 h 135658"/>
                  <a:gd name="connsiteX108" fmla="*/ 49614 w 105171"/>
                  <a:gd name="connsiteY108" fmla="*/ 73626 h 135658"/>
                  <a:gd name="connsiteX109" fmla="*/ 45612 w 105171"/>
                  <a:gd name="connsiteY109" fmla="*/ 60208 h 135658"/>
                  <a:gd name="connsiteX110" fmla="*/ 56676 w 105171"/>
                  <a:gd name="connsiteY110" fmla="*/ 35018 h 135658"/>
                  <a:gd name="connsiteX111" fmla="*/ 60914 w 105171"/>
                  <a:gd name="connsiteY111" fmla="*/ 19540 h 135658"/>
                  <a:gd name="connsiteX112" fmla="*/ 62797 w 105171"/>
                  <a:gd name="connsiteY112" fmla="*/ 22600 h 135658"/>
                  <a:gd name="connsiteX113" fmla="*/ 66623 w 105171"/>
                  <a:gd name="connsiteY113" fmla="*/ 28073 h 135658"/>
                  <a:gd name="connsiteX114" fmla="*/ 79865 w 105171"/>
                  <a:gd name="connsiteY114" fmla="*/ 38549 h 135658"/>
                  <a:gd name="connsiteX115" fmla="*/ 83926 w 105171"/>
                  <a:gd name="connsiteY115" fmla="*/ 45376 h 135658"/>
                  <a:gd name="connsiteX116" fmla="*/ 101582 w 105171"/>
                  <a:gd name="connsiteY116" fmla="*/ 84514 h 135658"/>
                  <a:gd name="connsiteX117" fmla="*/ 96697 w 105171"/>
                  <a:gd name="connsiteY117" fmla="*/ 89399 h 135658"/>
                  <a:gd name="connsiteX118" fmla="*/ 84220 w 105171"/>
                  <a:gd name="connsiteY118" fmla="*/ 96520 h 135658"/>
                  <a:gd name="connsiteX119" fmla="*/ 77981 w 105171"/>
                  <a:gd name="connsiteY119" fmla="*/ 106349 h 135658"/>
                  <a:gd name="connsiteX120" fmla="*/ 75804 w 105171"/>
                  <a:gd name="connsiteY120" fmla="*/ 113176 h 135658"/>
                  <a:gd name="connsiteX121" fmla="*/ 71331 w 105171"/>
                  <a:gd name="connsiteY121" fmla="*/ 118237 h 135658"/>
                  <a:gd name="connsiteX122" fmla="*/ 71331 w 105171"/>
                  <a:gd name="connsiteY122" fmla="*/ 118237 h 135658"/>
                  <a:gd name="connsiteX123" fmla="*/ 78688 w 105171"/>
                  <a:gd name="connsiteY123" fmla="*/ 109468 h 135658"/>
                  <a:gd name="connsiteX124" fmla="*/ 79512 w 105171"/>
                  <a:gd name="connsiteY124" fmla="*/ 106467 h 135658"/>
                  <a:gd name="connsiteX125" fmla="*/ 79865 w 105171"/>
                  <a:gd name="connsiteY125" fmla="*/ 109703 h 135658"/>
                  <a:gd name="connsiteX126" fmla="*/ 79394 w 105171"/>
                  <a:gd name="connsiteY126" fmla="*/ 118826 h 135658"/>
                  <a:gd name="connsiteX127" fmla="*/ 79688 w 105171"/>
                  <a:gd name="connsiteY127" fmla="*/ 118826 h 135658"/>
                  <a:gd name="connsiteX128" fmla="*/ 80630 w 105171"/>
                  <a:gd name="connsiteY128" fmla="*/ 110527 h 135658"/>
                  <a:gd name="connsiteX129" fmla="*/ 80630 w 105171"/>
                  <a:gd name="connsiteY129" fmla="*/ 106113 h 135658"/>
                  <a:gd name="connsiteX130" fmla="*/ 80630 w 105171"/>
                  <a:gd name="connsiteY130" fmla="*/ 104171 h 135658"/>
                  <a:gd name="connsiteX131" fmla="*/ 82042 w 105171"/>
                  <a:gd name="connsiteY131" fmla="*/ 101935 h 135658"/>
                  <a:gd name="connsiteX132" fmla="*/ 87928 w 105171"/>
                  <a:gd name="connsiteY132" fmla="*/ 97815 h 135658"/>
                  <a:gd name="connsiteX133" fmla="*/ 100051 w 105171"/>
                  <a:gd name="connsiteY133" fmla="*/ 91282 h 135658"/>
                  <a:gd name="connsiteX134" fmla="*/ 103818 w 105171"/>
                  <a:gd name="connsiteY134" fmla="*/ 87280 h 135658"/>
                  <a:gd name="connsiteX135" fmla="*/ 105172 w 105171"/>
                  <a:gd name="connsiteY135" fmla="*/ 80100 h 135658"/>
                  <a:gd name="connsiteX136" fmla="*/ 101405 w 105171"/>
                  <a:gd name="connsiteY136" fmla="*/ 84985 h 13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105171" h="135658">
                    <a:moveTo>
                      <a:pt x="20658" y="62562"/>
                    </a:moveTo>
                    <a:cubicBezTo>
                      <a:pt x="20116" y="61891"/>
                      <a:pt x="19528" y="61261"/>
                      <a:pt x="18892" y="60678"/>
                    </a:cubicBezTo>
                    <a:cubicBezTo>
                      <a:pt x="17703" y="59654"/>
                      <a:pt x="16444" y="58707"/>
                      <a:pt x="15125" y="57853"/>
                    </a:cubicBezTo>
                    <a:cubicBezTo>
                      <a:pt x="13842" y="57018"/>
                      <a:pt x="12606" y="56117"/>
                      <a:pt x="11418" y="55146"/>
                    </a:cubicBezTo>
                    <a:lnTo>
                      <a:pt x="10770" y="54381"/>
                    </a:lnTo>
                    <a:cubicBezTo>
                      <a:pt x="10399" y="53221"/>
                      <a:pt x="9970" y="52080"/>
                      <a:pt x="9475" y="50967"/>
                    </a:cubicBezTo>
                    <a:cubicBezTo>
                      <a:pt x="8198" y="48184"/>
                      <a:pt x="7928" y="45041"/>
                      <a:pt x="8710" y="42081"/>
                    </a:cubicBezTo>
                    <a:cubicBezTo>
                      <a:pt x="10499" y="37355"/>
                      <a:pt x="11912" y="32493"/>
                      <a:pt x="12948" y="27544"/>
                    </a:cubicBezTo>
                    <a:cubicBezTo>
                      <a:pt x="13313" y="23135"/>
                      <a:pt x="12648" y="18704"/>
                      <a:pt x="11006" y="14596"/>
                    </a:cubicBezTo>
                    <a:lnTo>
                      <a:pt x="11006" y="14596"/>
                    </a:lnTo>
                    <a:lnTo>
                      <a:pt x="9652" y="15949"/>
                    </a:lnTo>
                    <a:cubicBezTo>
                      <a:pt x="10770" y="18839"/>
                      <a:pt x="11312" y="21917"/>
                      <a:pt x="11241" y="25013"/>
                    </a:cubicBezTo>
                    <a:lnTo>
                      <a:pt x="11241" y="25013"/>
                    </a:lnTo>
                    <a:cubicBezTo>
                      <a:pt x="10835" y="25766"/>
                      <a:pt x="10499" y="26555"/>
                      <a:pt x="10241" y="27367"/>
                    </a:cubicBezTo>
                    <a:cubicBezTo>
                      <a:pt x="9887" y="28256"/>
                      <a:pt x="9475" y="29121"/>
                      <a:pt x="9005" y="29957"/>
                    </a:cubicBezTo>
                    <a:cubicBezTo>
                      <a:pt x="8081" y="31675"/>
                      <a:pt x="6974" y="33294"/>
                      <a:pt x="5709" y="34783"/>
                    </a:cubicBezTo>
                    <a:cubicBezTo>
                      <a:pt x="4455" y="36160"/>
                      <a:pt x="3313" y="37637"/>
                      <a:pt x="2295" y="39197"/>
                    </a:cubicBezTo>
                    <a:cubicBezTo>
                      <a:pt x="1165" y="40780"/>
                      <a:pt x="383" y="42587"/>
                      <a:pt x="0" y="44493"/>
                    </a:cubicBezTo>
                    <a:cubicBezTo>
                      <a:pt x="0" y="44964"/>
                      <a:pt x="353" y="44493"/>
                      <a:pt x="412" y="44493"/>
                    </a:cubicBezTo>
                    <a:cubicBezTo>
                      <a:pt x="995" y="42469"/>
                      <a:pt x="2025" y="40603"/>
                      <a:pt x="3414" y="39020"/>
                    </a:cubicBezTo>
                    <a:cubicBezTo>
                      <a:pt x="4591" y="37490"/>
                      <a:pt x="5944" y="36195"/>
                      <a:pt x="7121" y="34724"/>
                    </a:cubicBezTo>
                    <a:cubicBezTo>
                      <a:pt x="8169" y="33364"/>
                      <a:pt x="9116" y="31928"/>
                      <a:pt x="9946" y="30427"/>
                    </a:cubicBezTo>
                    <a:lnTo>
                      <a:pt x="11064" y="28368"/>
                    </a:lnTo>
                    <a:cubicBezTo>
                      <a:pt x="10794" y="30375"/>
                      <a:pt x="10317" y="32346"/>
                      <a:pt x="9652" y="34253"/>
                    </a:cubicBezTo>
                    <a:cubicBezTo>
                      <a:pt x="7886" y="38302"/>
                      <a:pt x="6962" y="42669"/>
                      <a:pt x="6945" y="47083"/>
                    </a:cubicBezTo>
                    <a:cubicBezTo>
                      <a:pt x="7210" y="48796"/>
                      <a:pt x="7728" y="50461"/>
                      <a:pt x="8475" y="52027"/>
                    </a:cubicBezTo>
                    <a:cubicBezTo>
                      <a:pt x="8457" y="52144"/>
                      <a:pt x="8457" y="52262"/>
                      <a:pt x="8475" y="52380"/>
                    </a:cubicBezTo>
                    <a:cubicBezTo>
                      <a:pt x="8610" y="53104"/>
                      <a:pt x="8910" y="53792"/>
                      <a:pt x="9358" y="54381"/>
                    </a:cubicBezTo>
                    <a:lnTo>
                      <a:pt x="9358" y="54381"/>
                    </a:lnTo>
                    <a:cubicBezTo>
                      <a:pt x="9887" y="56147"/>
                      <a:pt x="9887" y="58030"/>
                      <a:pt x="9358" y="59795"/>
                    </a:cubicBezTo>
                    <a:cubicBezTo>
                      <a:pt x="9358" y="60561"/>
                      <a:pt x="8887" y="61267"/>
                      <a:pt x="8710" y="62032"/>
                    </a:cubicBezTo>
                    <a:cubicBezTo>
                      <a:pt x="8410" y="66275"/>
                      <a:pt x="9717" y="70472"/>
                      <a:pt x="12359" y="73803"/>
                    </a:cubicBezTo>
                    <a:cubicBezTo>
                      <a:pt x="12359" y="74215"/>
                      <a:pt x="12948" y="73450"/>
                      <a:pt x="12830" y="73155"/>
                    </a:cubicBezTo>
                    <a:cubicBezTo>
                      <a:pt x="10017" y="69701"/>
                      <a:pt x="9028" y="65104"/>
                      <a:pt x="10182" y="60796"/>
                    </a:cubicBezTo>
                    <a:cubicBezTo>
                      <a:pt x="10605" y="59466"/>
                      <a:pt x="10823" y="58077"/>
                      <a:pt x="10829" y="56676"/>
                    </a:cubicBezTo>
                    <a:cubicBezTo>
                      <a:pt x="11836" y="57565"/>
                      <a:pt x="12901" y="58389"/>
                      <a:pt x="14007" y="59148"/>
                    </a:cubicBezTo>
                    <a:cubicBezTo>
                      <a:pt x="15367" y="60043"/>
                      <a:pt x="16685" y="61002"/>
                      <a:pt x="17950" y="62032"/>
                    </a:cubicBezTo>
                    <a:cubicBezTo>
                      <a:pt x="18657" y="62597"/>
                      <a:pt x="19304" y="63227"/>
                      <a:pt x="19893" y="63915"/>
                    </a:cubicBezTo>
                    <a:cubicBezTo>
                      <a:pt x="20481" y="64563"/>
                      <a:pt x="20952" y="65387"/>
                      <a:pt x="21599" y="65975"/>
                    </a:cubicBezTo>
                    <a:cubicBezTo>
                      <a:pt x="22247" y="66564"/>
                      <a:pt x="22129" y="65445"/>
                      <a:pt x="22011" y="65210"/>
                    </a:cubicBezTo>
                    <a:cubicBezTo>
                      <a:pt x="21723" y="64251"/>
                      <a:pt x="21264" y="63356"/>
                      <a:pt x="20658" y="62562"/>
                    </a:cubicBezTo>
                    <a:close/>
                    <a:moveTo>
                      <a:pt x="83926" y="44905"/>
                    </a:moveTo>
                    <a:cubicBezTo>
                      <a:pt x="84114" y="45435"/>
                      <a:pt x="84214" y="45994"/>
                      <a:pt x="84220" y="46553"/>
                    </a:cubicBezTo>
                    <a:cubicBezTo>
                      <a:pt x="84308" y="47395"/>
                      <a:pt x="84308" y="48242"/>
                      <a:pt x="84220" y="49084"/>
                    </a:cubicBezTo>
                    <a:cubicBezTo>
                      <a:pt x="84114" y="49773"/>
                      <a:pt x="83914" y="50450"/>
                      <a:pt x="83631" y="51085"/>
                    </a:cubicBezTo>
                    <a:cubicBezTo>
                      <a:pt x="83102" y="52439"/>
                      <a:pt x="82513" y="53734"/>
                      <a:pt x="81983" y="55028"/>
                    </a:cubicBezTo>
                    <a:cubicBezTo>
                      <a:pt x="80665" y="57565"/>
                      <a:pt x="80353" y="60508"/>
                      <a:pt x="81101" y="63268"/>
                    </a:cubicBezTo>
                    <a:cubicBezTo>
                      <a:pt x="81101" y="63680"/>
                      <a:pt x="81630" y="63268"/>
                      <a:pt x="81571" y="62797"/>
                    </a:cubicBezTo>
                    <a:cubicBezTo>
                      <a:pt x="81018" y="59713"/>
                      <a:pt x="81719" y="56535"/>
                      <a:pt x="83514" y="53969"/>
                    </a:cubicBezTo>
                    <a:cubicBezTo>
                      <a:pt x="84026" y="52998"/>
                      <a:pt x="84420" y="51974"/>
                      <a:pt x="84691" y="50909"/>
                    </a:cubicBezTo>
                    <a:cubicBezTo>
                      <a:pt x="84691" y="52144"/>
                      <a:pt x="84691" y="53380"/>
                      <a:pt x="84691" y="54675"/>
                    </a:cubicBezTo>
                    <a:cubicBezTo>
                      <a:pt x="84543" y="56582"/>
                      <a:pt x="84844" y="58501"/>
                      <a:pt x="85573" y="60266"/>
                    </a:cubicBezTo>
                    <a:cubicBezTo>
                      <a:pt x="86868" y="62915"/>
                      <a:pt x="89988" y="65033"/>
                      <a:pt x="89163" y="68447"/>
                    </a:cubicBezTo>
                    <a:cubicBezTo>
                      <a:pt x="89163" y="68447"/>
                      <a:pt x="89163" y="68859"/>
                      <a:pt x="89458" y="68447"/>
                    </a:cubicBezTo>
                    <a:cubicBezTo>
                      <a:pt x="89893" y="66876"/>
                      <a:pt x="89664" y="65192"/>
                      <a:pt x="88810" y="63798"/>
                    </a:cubicBezTo>
                    <a:cubicBezTo>
                      <a:pt x="88163" y="62503"/>
                      <a:pt x="87398" y="61267"/>
                      <a:pt x="86809" y="59972"/>
                    </a:cubicBezTo>
                    <a:cubicBezTo>
                      <a:pt x="85891" y="57859"/>
                      <a:pt x="85668" y="55511"/>
                      <a:pt x="86162" y="53263"/>
                    </a:cubicBezTo>
                    <a:cubicBezTo>
                      <a:pt x="87168" y="48407"/>
                      <a:pt x="86221" y="43352"/>
                      <a:pt x="83514" y="39197"/>
                    </a:cubicBezTo>
                    <a:cubicBezTo>
                      <a:pt x="80318" y="35142"/>
                      <a:pt x="76457" y="31657"/>
                      <a:pt x="72096" y="28897"/>
                    </a:cubicBezTo>
                    <a:cubicBezTo>
                      <a:pt x="69247" y="26990"/>
                      <a:pt x="66852" y="24477"/>
                      <a:pt x="65092" y="21541"/>
                    </a:cubicBezTo>
                    <a:cubicBezTo>
                      <a:pt x="63191" y="18457"/>
                      <a:pt x="62291" y="14861"/>
                      <a:pt x="62503" y="11241"/>
                    </a:cubicBezTo>
                    <a:cubicBezTo>
                      <a:pt x="63374" y="7374"/>
                      <a:pt x="64639" y="3614"/>
                      <a:pt x="66269" y="0"/>
                    </a:cubicBezTo>
                    <a:cubicBezTo>
                      <a:pt x="65622" y="0"/>
                      <a:pt x="64975" y="0"/>
                      <a:pt x="64268" y="0"/>
                    </a:cubicBezTo>
                    <a:cubicBezTo>
                      <a:pt x="61037" y="5509"/>
                      <a:pt x="59030" y="11653"/>
                      <a:pt x="58383" y="18009"/>
                    </a:cubicBezTo>
                    <a:cubicBezTo>
                      <a:pt x="58383" y="20010"/>
                      <a:pt x="58030" y="22011"/>
                      <a:pt x="57794" y="23895"/>
                    </a:cubicBezTo>
                    <a:cubicBezTo>
                      <a:pt x="57694" y="25896"/>
                      <a:pt x="57335" y="27873"/>
                      <a:pt x="56735" y="29780"/>
                    </a:cubicBezTo>
                    <a:cubicBezTo>
                      <a:pt x="55599" y="32693"/>
                      <a:pt x="53710" y="35253"/>
                      <a:pt x="51262" y="37196"/>
                    </a:cubicBezTo>
                    <a:lnTo>
                      <a:pt x="48495" y="39255"/>
                    </a:lnTo>
                    <a:cubicBezTo>
                      <a:pt x="46777" y="40580"/>
                      <a:pt x="45217" y="42104"/>
                      <a:pt x="43846" y="43787"/>
                    </a:cubicBezTo>
                    <a:cubicBezTo>
                      <a:pt x="42422" y="45635"/>
                      <a:pt x="41162" y="47607"/>
                      <a:pt x="40079" y="49673"/>
                    </a:cubicBezTo>
                    <a:cubicBezTo>
                      <a:pt x="39102" y="51944"/>
                      <a:pt x="37290" y="53757"/>
                      <a:pt x="35018" y="54734"/>
                    </a:cubicBezTo>
                    <a:cubicBezTo>
                      <a:pt x="35018" y="54734"/>
                      <a:pt x="35018" y="55264"/>
                      <a:pt x="35018" y="55205"/>
                    </a:cubicBezTo>
                    <a:cubicBezTo>
                      <a:pt x="39609" y="54146"/>
                      <a:pt x="40903" y="48966"/>
                      <a:pt x="43611" y="45788"/>
                    </a:cubicBezTo>
                    <a:cubicBezTo>
                      <a:pt x="45129" y="44034"/>
                      <a:pt x="46806" y="42416"/>
                      <a:pt x="48613" y="40962"/>
                    </a:cubicBezTo>
                    <a:lnTo>
                      <a:pt x="51379" y="38902"/>
                    </a:lnTo>
                    <a:lnTo>
                      <a:pt x="52733" y="37902"/>
                    </a:lnTo>
                    <a:cubicBezTo>
                      <a:pt x="52321" y="38490"/>
                      <a:pt x="52027" y="39079"/>
                      <a:pt x="51556" y="39667"/>
                    </a:cubicBezTo>
                    <a:cubicBezTo>
                      <a:pt x="47760" y="43870"/>
                      <a:pt x="45212" y="49043"/>
                      <a:pt x="44199" y="54616"/>
                    </a:cubicBezTo>
                    <a:cubicBezTo>
                      <a:pt x="43669" y="60502"/>
                      <a:pt x="47260" y="65857"/>
                      <a:pt x="48319" y="71684"/>
                    </a:cubicBezTo>
                    <a:cubicBezTo>
                      <a:pt x="48572" y="75486"/>
                      <a:pt x="47689" y="79270"/>
                      <a:pt x="45788" y="82572"/>
                    </a:cubicBezTo>
                    <a:cubicBezTo>
                      <a:pt x="44988" y="83219"/>
                      <a:pt x="44240" y="83926"/>
                      <a:pt x="43552" y="84691"/>
                    </a:cubicBezTo>
                    <a:cubicBezTo>
                      <a:pt x="42610" y="85868"/>
                      <a:pt x="41668" y="87045"/>
                      <a:pt x="40786" y="88281"/>
                    </a:cubicBezTo>
                    <a:cubicBezTo>
                      <a:pt x="39903" y="89517"/>
                      <a:pt x="39138" y="90929"/>
                      <a:pt x="38373" y="92283"/>
                    </a:cubicBezTo>
                    <a:cubicBezTo>
                      <a:pt x="37560" y="93483"/>
                      <a:pt x="37131" y="94896"/>
                      <a:pt x="37137" y="96344"/>
                    </a:cubicBezTo>
                    <a:cubicBezTo>
                      <a:pt x="37137" y="96697"/>
                      <a:pt x="37490" y="96344"/>
                      <a:pt x="37490" y="96344"/>
                    </a:cubicBezTo>
                    <a:cubicBezTo>
                      <a:pt x="37696" y="94872"/>
                      <a:pt x="38379" y="93507"/>
                      <a:pt x="39432" y="92459"/>
                    </a:cubicBezTo>
                    <a:cubicBezTo>
                      <a:pt x="40197" y="91341"/>
                      <a:pt x="41080" y="90282"/>
                      <a:pt x="41963" y="89222"/>
                    </a:cubicBezTo>
                    <a:lnTo>
                      <a:pt x="44670" y="86221"/>
                    </a:lnTo>
                    <a:lnTo>
                      <a:pt x="44670" y="86221"/>
                    </a:lnTo>
                    <a:cubicBezTo>
                      <a:pt x="44223" y="88151"/>
                      <a:pt x="44023" y="90129"/>
                      <a:pt x="44081" y="92106"/>
                    </a:cubicBezTo>
                    <a:cubicBezTo>
                      <a:pt x="44440" y="97327"/>
                      <a:pt x="46029" y="102394"/>
                      <a:pt x="48731" y="106879"/>
                    </a:cubicBezTo>
                    <a:cubicBezTo>
                      <a:pt x="50496" y="109939"/>
                      <a:pt x="52733" y="112764"/>
                      <a:pt x="54616" y="115765"/>
                    </a:cubicBezTo>
                    <a:cubicBezTo>
                      <a:pt x="56500" y="119868"/>
                      <a:pt x="57730" y="124235"/>
                      <a:pt x="58265" y="128713"/>
                    </a:cubicBezTo>
                    <a:cubicBezTo>
                      <a:pt x="58836" y="131126"/>
                      <a:pt x="59707" y="133457"/>
                      <a:pt x="60855" y="135658"/>
                    </a:cubicBezTo>
                    <a:lnTo>
                      <a:pt x="61502" y="135658"/>
                    </a:lnTo>
                    <a:cubicBezTo>
                      <a:pt x="59707" y="131980"/>
                      <a:pt x="58689" y="127978"/>
                      <a:pt x="58501" y="123887"/>
                    </a:cubicBezTo>
                    <a:cubicBezTo>
                      <a:pt x="57612" y="118873"/>
                      <a:pt x="55487" y="114159"/>
                      <a:pt x="52321" y="110174"/>
                    </a:cubicBezTo>
                    <a:cubicBezTo>
                      <a:pt x="47913" y="104630"/>
                      <a:pt x="45470" y="97774"/>
                      <a:pt x="45376" y="90694"/>
                    </a:cubicBezTo>
                    <a:cubicBezTo>
                      <a:pt x="45388" y="89434"/>
                      <a:pt x="45588" y="88187"/>
                      <a:pt x="45965" y="86986"/>
                    </a:cubicBezTo>
                    <a:cubicBezTo>
                      <a:pt x="46259" y="87680"/>
                      <a:pt x="46612" y="88351"/>
                      <a:pt x="47024" y="88987"/>
                    </a:cubicBezTo>
                    <a:cubicBezTo>
                      <a:pt x="47683" y="90141"/>
                      <a:pt x="48431" y="91247"/>
                      <a:pt x="49261" y="92283"/>
                    </a:cubicBezTo>
                    <a:cubicBezTo>
                      <a:pt x="51144" y="94637"/>
                      <a:pt x="53616" y="97168"/>
                      <a:pt x="53204" y="100463"/>
                    </a:cubicBezTo>
                    <a:cubicBezTo>
                      <a:pt x="53204" y="101052"/>
                      <a:pt x="53792" y="101229"/>
                      <a:pt x="53851" y="100463"/>
                    </a:cubicBezTo>
                    <a:cubicBezTo>
                      <a:pt x="54122" y="97474"/>
                      <a:pt x="53092" y="94513"/>
                      <a:pt x="51026" y="92342"/>
                    </a:cubicBezTo>
                    <a:cubicBezTo>
                      <a:pt x="50085" y="91106"/>
                      <a:pt x="49084" y="89929"/>
                      <a:pt x="48260" y="88634"/>
                    </a:cubicBezTo>
                    <a:cubicBezTo>
                      <a:pt x="47630" y="87504"/>
                      <a:pt x="47065" y="86344"/>
                      <a:pt x="46553" y="85161"/>
                    </a:cubicBezTo>
                    <a:cubicBezTo>
                      <a:pt x="46753" y="84485"/>
                      <a:pt x="46989" y="83814"/>
                      <a:pt x="47260" y="83160"/>
                    </a:cubicBezTo>
                    <a:cubicBezTo>
                      <a:pt x="47260" y="83160"/>
                      <a:pt x="47260" y="83160"/>
                      <a:pt x="47260" y="83160"/>
                    </a:cubicBezTo>
                    <a:cubicBezTo>
                      <a:pt x="48766" y="80206"/>
                      <a:pt x="49573" y="76945"/>
                      <a:pt x="49614" y="73626"/>
                    </a:cubicBezTo>
                    <a:cubicBezTo>
                      <a:pt x="48749" y="69030"/>
                      <a:pt x="47407" y="64527"/>
                      <a:pt x="45612" y="60208"/>
                    </a:cubicBezTo>
                    <a:cubicBezTo>
                      <a:pt x="42904" y="50320"/>
                      <a:pt x="51497" y="42904"/>
                      <a:pt x="56676" y="35018"/>
                    </a:cubicBezTo>
                    <a:cubicBezTo>
                      <a:pt x="59160" y="30216"/>
                      <a:pt x="60602" y="24942"/>
                      <a:pt x="60914" y="19540"/>
                    </a:cubicBezTo>
                    <a:cubicBezTo>
                      <a:pt x="61561" y="20540"/>
                      <a:pt x="62209" y="21541"/>
                      <a:pt x="62797" y="22600"/>
                    </a:cubicBezTo>
                    <a:cubicBezTo>
                      <a:pt x="63803" y="24595"/>
                      <a:pt x="65092" y="26437"/>
                      <a:pt x="66623" y="28073"/>
                    </a:cubicBezTo>
                    <a:cubicBezTo>
                      <a:pt x="70566" y="32134"/>
                      <a:pt x="75862" y="34547"/>
                      <a:pt x="79865" y="38549"/>
                    </a:cubicBezTo>
                    <a:cubicBezTo>
                      <a:pt x="81671" y="40521"/>
                      <a:pt x="83054" y="42846"/>
                      <a:pt x="83926" y="45376"/>
                    </a:cubicBezTo>
                    <a:close/>
                    <a:moveTo>
                      <a:pt x="101582" y="84514"/>
                    </a:moveTo>
                    <a:cubicBezTo>
                      <a:pt x="100134" y="86315"/>
                      <a:pt x="98498" y="87951"/>
                      <a:pt x="96697" y="89399"/>
                    </a:cubicBezTo>
                    <a:cubicBezTo>
                      <a:pt x="92930" y="92459"/>
                      <a:pt x="88104" y="93636"/>
                      <a:pt x="84220" y="96520"/>
                    </a:cubicBezTo>
                    <a:cubicBezTo>
                      <a:pt x="80965" y="98886"/>
                      <a:pt x="78735" y="102400"/>
                      <a:pt x="77981" y="106349"/>
                    </a:cubicBezTo>
                    <a:cubicBezTo>
                      <a:pt x="77681" y="108738"/>
                      <a:pt x="76940" y="111051"/>
                      <a:pt x="75804" y="113176"/>
                    </a:cubicBezTo>
                    <a:cubicBezTo>
                      <a:pt x="74638" y="115124"/>
                      <a:pt x="73120" y="116837"/>
                      <a:pt x="71331" y="118237"/>
                    </a:cubicBezTo>
                    <a:cubicBezTo>
                      <a:pt x="71331" y="118237"/>
                      <a:pt x="71331" y="118532"/>
                      <a:pt x="71331" y="118237"/>
                    </a:cubicBezTo>
                    <a:cubicBezTo>
                      <a:pt x="74980" y="116572"/>
                      <a:pt x="77681" y="113352"/>
                      <a:pt x="78688" y="109468"/>
                    </a:cubicBezTo>
                    <a:cubicBezTo>
                      <a:pt x="78982" y="108409"/>
                      <a:pt x="79217" y="107467"/>
                      <a:pt x="79512" y="106467"/>
                    </a:cubicBezTo>
                    <a:lnTo>
                      <a:pt x="79865" y="109703"/>
                    </a:lnTo>
                    <a:cubicBezTo>
                      <a:pt x="80329" y="112746"/>
                      <a:pt x="80171" y="115848"/>
                      <a:pt x="79394" y="118826"/>
                    </a:cubicBezTo>
                    <a:cubicBezTo>
                      <a:pt x="79394" y="118826"/>
                      <a:pt x="79394" y="119179"/>
                      <a:pt x="79688" y="118826"/>
                    </a:cubicBezTo>
                    <a:cubicBezTo>
                      <a:pt x="80530" y="116148"/>
                      <a:pt x="80853" y="113329"/>
                      <a:pt x="80630" y="110527"/>
                    </a:cubicBezTo>
                    <a:cubicBezTo>
                      <a:pt x="80630" y="109056"/>
                      <a:pt x="80630" y="107585"/>
                      <a:pt x="80630" y="106113"/>
                    </a:cubicBezTo>
                    <a:cubicBezTo>
                      <a:pt x="80571" y="105466"/>
                      <a:pt x="80571" y="104819"/>
                      <a:pt x="80630" y="104171"/>
                    </a:cubicBezTo>
                    <a:cubicBezTo>
                      <a:pt x="80977" y="103353"/>
                      <a:pt x="81454" y="102600"/>
                      <a:pt x="82042" y="101935"/>
                    </a:cubicBezTo>
                    <a:cubicBezTo>
                      <a:pt x="83696" y="100163"/>
                      <a:pt x="85697" y="98763"/>
                      <a:pt x="87928" y="97815"/>
                    </a:cubicBezTo>
                    <a:cubicBezTo>
                      <a:pt x="92200" y="96097"/>
                      <a:pt x="96267" y="93907"/>
                      <a:pt x="100051" y="91282"/>
                    </a:cubicBezTo>
                    <a:cubicBezTo>
                      <a:pt x="101411" y="90052"/>
                      <a:pt x="102671" y="88710"/>
                      <a:pt x="103818" y="87280"/>
                    </a:cubicBezTo>
                    <a:cubicBezTo>
                      <a:pt x="104112" y="84861"/>
                      <a:pt x="104566" y="82460"/>
                      <a:pt x="105172" y="80100"/>
                    </a:cubicBezTo>
                    <a:cubicBezTo>
                      <a:pt x="103742" y="81583"/>
                      <a:pt x="102476" y="83225"/>
                      <a:pt x="101405" y="84985"/>
                    </a:cubicBezTo>
                    <a:close/>
                  </a:path>
                </a:pathLst>
              </a:custGeom>
              <a:solidFill>
                <a:srgbClr val="C53F3F">
                  <a:alpha val="8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34501627-6CE3-4AD9-8095-EE86EF60FCFC}"/>
                  </a:ext>
                </a:extLst>
              </p:cNvPr>
              <p:cNvSpPr/>
              <p:nvPr/>
            </p:nvSpPr>
            <p:spPr>
              <a:xfrm>
                <a:off x="7743279" y="3004658"/>
                <a:ext cx="48457" cy="53792"/>
              </a:xfrm>
              <a:custGeom>
                <a:avLst/>
                <a:gdLst>
                  <a:gd name="connsiteX0" fmla="*/ 0 w 48457"/>
                  <a:gd name="connsiteY0" fmla="*/ 30192 h 53792"/>
                  <a:gd name="connsiteX1" fmla="*/ 0 w 48457"/>
                  <a:gd name="connsiteY1" fmla="*/ 45553 h 53792"/>
                  <a:gd name="connsiteX2" fmla="*/ 29427 w 48457"/>
                  <a:gd name="connsiteY2" fmla="*/ 45553 h 53792"/>
                  <a:gd name="connsiteX3" fmla="*/ 29427 w 48457"/>
                  <a:gd name="connsiteY3" fmla="*/ 35607 h 53792"/>
                  <a:gd name="connsiteX4" fmla="*/ 45788 w 48457"/>
                  <a:gd name="connsiteY4" fmla="*/ 53792 h 53792"/>
                  <a:gd name="connsiteX5" fmla="*/ 46965 w 48457"/>
                  <a:gd name="connsiteY5" fmla="*/ 26484 h 53792"/>
                  <a:gd name="connsiteX6" fmla="*/ 19716 w 48457"/>
                  <a:gd name="connsiteY6" fmla="*/ 0 h 53792"/>
                  <a:gd name="connsiteX7" fmla="*/ 0 w 48457"/>
                  <a:gd name="connsiteY7" fmla="*/ 30192 h 53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457" h="53792">
                    <a:moveTo>
                      <a:pt x="0" y="30192"/>
                    </a:moveTo>
                    <a:lnTo>
                      <a:pt x="0" y="45553"/>
                    </a:lnTo>
                    <a:cubicBezTo>
                      <a:pt x="0" y="52792"/>
                      <a:pt x="29427" y="52556"/>
                      <a:pt x="29427" y="45553"/>
                    </a:cubicBezTo>
                    <a:lnTo>
                      <a:pt x="29427" y="35607"/>
                    </a:lnTo>
                    <a:cubicBezTo>
                      <a:pt x="36825" y="39591"/>
                      <a:pt x="42604" y="46018"/>
                      <a:pt x="45788" y="53792"/>
                    </a:cubicBezTo>
                    <a:cubicBezTo>
                      <a:pt x="45788" y="53792"/>
                      <a:pt x="50909" y="44670"/>
                      <a:pt x="46965" y="26484"/>
                    </a:cubicBezTo>
                    <a:cubicBezTo>
                      <a:pt x="44211" y="12883"/>
                      <a:pt x="33388" y="2366"/>
                      <a:pt x="19716" y="0"/>
                    </a:cubicBezTo>
                    <a:cubicBezTo>
                      <a:pt x="8016" y="5585"/>
                      <a:pt x="406" y="17232"/>
                      <a:pt x="0" y="3019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4DA5A79A-59B3-45E9-BEEE-B4CD05BDBD9B}"/>
                  </a:ext>
                </a:extLst>
              </p:cNvPr>
              <p:cNvSpPr/>
              <p:nvPr/>
            </p:nvSpPr>
            <p:spPr>
              <a:xfrm>
                <a:off x="7772706" y="3030027"/>
                <a:ext cx="16361" cy="28423"/>
              </a:xfrm>
              <a:custGeom>
                <a:avLst/>
                <a:gdLst>
                  <a:gd name="connsiteX0" fmla="*/ 7004 w 16361"/>
                  <a:gd name="connsiteY0" fmla="*/ 585 h 28423"/>
                  <a:gd name="connsiteX1" fmla="*/ 0 w 16361"/>
                  <a:gd name="connsiteY1" fmla="*/ 10237 h 28423"/>
                  <a:gd name="connsiteX2" fmla="*/ 16361 w 16361"/>
                  <a:gd name="connsiteY2" fmla="*/ 28423 h 28423"/>
                  <a:gd name="connsiteX3" fmla="*/ 7004 w 16361"/>
                  <a:gd name="connsiteY3" fmla="*/ 585 h 2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61" h="28423">
                    <a:moveTo>
                      <a:pt x="7004" y="585"/>
                    </a:moveTo>
                    <a:cubicBezTo>
                      <a:pt x="4002" y="-1475"/>
                      <a:pt x="0" y="1939"/>
                      <a:pt x="0" y="10237"/>
                    </a:cubicBezTo>
                    <a:cubicBezTo>
                      <a:pt x="7398" y="14222"/>
                      <a:pt x="13177" y="20649"/>
                      <a:pt x="16361" y="28423"/>
                    </a:cubicBezTo>
                    <a:cubicBezTo>
                      <a:pt x="16361" y="10355"/>
                      <a:pt x="10005" y="2586"/>
                      <a:pt x="7004" y="585"/>
                    </a:cubicBez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85F3EF08-E17E-4E49-B15B-FC7CC4B79828}"/>
                  </a:ext>
                </a:extLst>
              </p:cNvPr>
              <p:cNvSpPr/>
              <p:nvPr/>
            </p:nvSpPr>
            <p:spPr>
              <a:xfrm>
                <a:off x="7788243" y="3024727"/>
                <a:ext cx="5885" cy="5885"/>
              </a:xfrm>
              <a:custGeom>
                <a:avLst/>
                <a:gdLst>
                  <a:gd name="connsiteX0" fmla="*/ 0 w 5885"/>
                  <a:gd name="connsiteY0" fmla="*/ 0 h 5885"/>
                  <a:gd name="connsiteX1" fmla="*/ 0 w 5885"/>
                  <a:gd name="connsiteY1" fmla="*/ 0 h 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5" h="5885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5081593D-146B-41CB-A148-BF61CD995889}"/>
                  </a:ext>
                </a:extLst>
              </p:cNvPr>
              <p:cNvSpPr/>
              <p:nvPr/>
            </p:nvSpPr>
            <p:spPr>
              <a:xfrm>
                <a:off x="7743279" y="3004658"/>
                <a:ext cx="43257" cy="30192"/>
              </a:xfrm>
              <a:custGeom>
                <a:avLst/>
                <a:gdLst>
                  <a:gd name="connsiteX0" fmla="*/ 0 w 43257"/>
                  <a:gd name="connsiteY0" fmla="*/ 30192 h 30192"/>
                  <a:gd name="connsiteX1" fmla="*/ 24248 w 43257"/>
                  <a:gd name="connsiteY1" fmla="*/ 7004 h 30192"/>
                  <a:gd name="connsiteX2" fmla="*/ 43258 w 43257"/>
                  <a:gd name="connsiteY2" fmla="*/ 16891 h 30192"/>
                  <a:gd name="connsiteX3" fmla="*/ 19716 w 43257"/>
                  <a:gd name="connsiteY3" fmla="*/ 0 h 30192"/>
                  <a:gd name="connsiteX4" fmla="*/ 0 w 43257"/>
                  <a:gd name="connsiteY4" fmla="*/ 30192 h 3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57" h="30192">
                    <a:moveTo>
                      <a:pt x="0" y="30192"/>
                    </a:moveTo>
                    <a:cubicBezTo>
                      <a:pt x="0" y="15832"/>
                      <a:pt x="14419" y="7004"/>
                      <a:pt x="24248" y="7004"/>
                    </a:cubicBezTo>
                    <a:cubicBezTo>
                      <a:pt x="31781" y="7151"/>
                      <a:pt x="38814" y="10806"/>
                      <a:pt x="43258" y="16891"/>
                    </a:cubicBezTo>
                    <a:cubicBezTo>
                      <a:pt x="38379" y="7981"/>
                      <a:pt x="29721" y="1766"/>
                      <a:pt x="19716" y="0"/>
                    </a:cubicBezTo>
                    <a:cubicBezTo>
                      <a:pt x="8016" y="5585"/>
                      <a:pt x="406" y="17232"/>
                      <a:pt x="0" y="30192"/>
                    </a:cubicBez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734A4B3B-1544-4E38-BE30-E165DD6D048D}"/>
                  </a:ext>
                </a:extLst>
              </p:cNvPr>
              <p:cNvSpPr/>
              <p:nvPr/>
            </p:nvSpPr>
            <p:spPr>
              <a:xfrm>
                <a:off x="7252723" y="2901369"/>
                <a:ext cx="489007" cy="1017111"/>
              </a:xfrm>
              <a:custGeom>
                <a:avLst/>
                <a:gdLst>
                  <a:gd name="connsiteX0" fmla="*/ 480256 w 489007"/>
                  <a:gd name="connsiteY0" fmla="*/ 97344 h 1017111"/>
                  <a:gd name="connsiteX1" fmla="*/ 477255 w 489007"/>
                  <a:gd name="connsiteY1" fmla="*/ 56147 h 1017111"/>
                  <a:gd name="connsiteX2" fmla="*/ 447828 w 489007"/>
                  <a:gd name="connsiteY2" fmla="*/ 29898 h 1017111"/>
                  <a:gd name="connsiteX3" fmla="*/ 408926 w 489007"/>
                  <a:gd name="connsiteY3" fmla="*/ 21187 h 1017111"/>
                  <a:gd name="connsiteX4" fmla="*/ 387444 w 489007"/>
                  <a:gd name="connsiteY4" fmla="*/ 24130 h 1017111"/>
                  <a:gd name="connsiteX5" fmla="*/ 364844 w 489007"/>
                  <a:gd name="connsiteY5" fmla="*/ 21835 h 1017111"/>
                  <a:gd name="connsiteX6" fmla="*/ 323646 w 489007"/>
                  <a:gd name="connsiteY6" fmla="*/ 9711 h 1017111"/>
                  <a:gd name="connsiteX7" fmla="*/ 302989 w 489007"/>
                  <a:gd name="connsiteY7" fmla="*/ 7416 h 1017111"/>
                  <a:gd name="connsiteX8" fmla="*/ 282331 w 489007"/>
                  <a:gd name="connsiteY8" fmla="*/ 9593 h 1017111"/>
                  <a:gd name="connsiteX9" fmla="*/ 242605 w 489007"/>
                  <a:gd name="connsiteY9" fmla="*/ 23600 h 1017111"/>
                  <a:gd name="connsiteX10" fmla="*/ 204644 w 489007"/>
                  <a:gd name="connsiteY10" fmla="*/ 43022 h 1017111"/>
                  <a:gd name="connsiteX11" fmla="*/ 172274 w 489007"/>
                  <a:gd name="connsiteY11" fmla="*/ 69624 h 1017111"/>
                  <a:gd name="connsiteX12" fmla="*/ 159268 w 489007"/>
                  <a:gd name="connsiteY12" fmla="*/ 86339 h 1017111"/>
                  <a:gd name="connsiteX13" fmla="*/ 149321 w 489007"/>
                  <a:gd name="connsiteY13" fmla="*/ 104465 h 1017111"/>
                  <a:gd name="connsiteX14" fmla="*/ 140552 w 489007"/>
                  <a:gd name="connsiteY14" fmla="*/ 145663 h 1017111"/>
                  <a:gd name="connsiteX15" fmla="*/ 137727 w 489007"/>
                  <a:gd name="connsiteY15" fmla="*/ 188391 h 1017111"/>
                  <a:gd name="connsiteX16" fmla="*/ 136903 w 489007"/>
                  <a:gd name="connsiteY16" fmla="*/ 209990 h 1017111"/>
                  <a:gd name="connsiteX17" fmla="*/ 136079 w 489007"/>
                  <a:gd name="connsiteY17" fmla="*/ 220937 h 1017111"/>
                  <a:gd name="connsiteX18" fmla="*/ 133725 w 489007"/>
                  <a:gd name="connsiteY18" fmla="*/ 231707 h 1017111"/>
                  <a:gd name="connsiteX19" fmla="*/ 121954 w 489007"/>
                  <a:gd name="connsiteY19" fmla="*/ 273199 h 1017111"/>
                  <a:gd name="connsiteX20" fmla="*/ 108536 w 489007"/>
                  <a:gd name="connsiteY20" fmla="*/ 314397 h 1017111"/>
                  <a:gd name="connsiteX21" fmla="*/ 100296 w 489007"/>
                  <a:gd name="connsiteY21" fmla="*/ 334584 h 1017111"/>
                  <a:gd name="connsiteX22" fmla="*/ 90468 w 489007"/>
                  <a:gd name="connsiteY22" fmla="*/ 353829 h 1017111"/>
                  <a:gd name="connsiteX23" fmla="*/ 48387 w 489007"/>
                  <a:gd name="connsiteY23" fmla="*/ 429103 h 1017111"/>
                  <a:gd name="connsiteX24" fmla="*/ 26199 w 489007"/>
                  <a:gd name="connsiteY24" fmla="*/ 465887 h 1017111"/>
                  <a:gd name="connsiteX25" fmla="*/ 10014 w 489007"/>
                  <a:gd name="connsiteY25" fmla="*/ 505319 h 1017111"/>
                  <a:gd name="connsiteX26" fmla="*/ 3364 w 489007"/>
                  <a:gd name="connsiteY26" fmla="*/ 547340 h 1017111"/>
                  <a:gd name="connsiteX27" fmla="*/ 6424 w 489007"/>
                  <a:gd name="connsiteY27" fmla="*/ 590009 h 1017111"/>
                  <a:gd name="connsiteX28" fmla="*/ 17489 w 489007"/>
                  <a:gd name="connsiteY28" fmla="*/ 675406 h 1017111"/>
                  <a:gd name="connsiteX29" fmla="*/ 28083 w 489007"/>
                  <a:gd name="connsiteY29" fmla="*/ 760921 h 1017111"/>
                  <a:gd name="connsiteX30" fmla="*/ 30437 w 489007"/>
                  <a:gd name="connsiteY30" fmla="*/ 782285 h 1017111"/>
                  <a:gd name="connsiteX31" fmla="*/ 31614 w 489007"/>
                  <a:gd name="connsiteY31" fmla="*/ 803884 h 1017111"/>
                  <a:gd name="connsiteX32" fmla="*/ 24434 w 489007"/>
                  <a:gd name="connsiteY32" fmla="*/ 846377 h 1017111"/>
                  <a:gd name="connsiteX33" fmla="*/ 15782 w 489007"/>
                  <a:gd name="connsiteY33" fmla="*/ 888516 h 1017111"/>
                  <a:gd name="connsiteX34" fmla="*/ 15370 w 489007"/>
                  <a:gd name="connsiteY34" fmla="*/ 931420 h 1017111"/>
                  <a:gd name="connsiteX35" fmla="*/ 23904 w 489007"/>
                  <a:gd name="connsiteY35" fmla="*/ 1017111 h 1017111"/>
                  <a:gd name="connsiteX36" fmla="*/ 14840 w 489007"/>
                  <a:gd name="connsiteY36" fmla="*/ 931479 h 1017111"/>
                  <a:gd name="connsiteX37" fmla="*/ 14840 w 489007"/>
                  <a:gd name="connsiteY37" fmla="*/ 888398 h 1017111"/>
                  <a:gd name="connsiteX38" fmla="*/ 23198 w 489007"/>
                  <a:gd name="connsiteY38" fmla="*/ 846141 h 1017111"/>
                  <a:gd name="connsiteX39" fmla="*/ 30142 w 489007"/>
                  <a:gd name="connsiteY39" fmla="*/ 803825 h 1017111"/>
                  <a:gd name="connsiteX40" fmla="*/ 28789 w 489007"/>
                  <a:gd name="connsiteY40" fmla="*/ 782461 h 1017111"/>
                  <a:gd name="connsiteX41" fmla="*/ 26317 w 489007"/>
                  <a:gd name="connsiteY41" fmla="*/ 761097 h 1017111"/>
                  <a:gd name="connsiteX42" fmla="*/ 15135 w 489007"/>
                  <a:gd name="connsiteY42" fmla="*/ 675700 h 1017111"/>
                  <a:gd name="connsiteX43" fmla="*/ 3364 w 489007"/>
                  <a:gd name="connsiteY43" fmla="*/ 590362 h 1017111"/>
                  <a:gd name="connsiteX44" fmla="*/ 9 w 489007"/>
                  <a:gd name="connsiteY44" fmla="*/ 547223 h 1017111"/>
                  <a:gd name="connsiteX45" fmla="*/ 6483 w 489007"/>
                  <a:gd name="connsiteY45" fmla="*/ 504377 h 1017111"/>
                  <a:gd name="connsiteX46" fmla="*/ 22727 w 489007"/>
                  <a:gd name="connsiteY46" fmla="*/ 464180 h 1017111"/>
                  <a:gd name="connsiteX47" fmla="*/ 44797 w 489007"/>
                  <a:gd name="connsiteY47" fmla="*/ 427102 h 1017111"/>
                  <a:gd name="connsiteX48" fmla="*/ 85995 w 489007"/>
                  <a:gd name="connsiteY48" fmla="*/ 351769 h 1017111"/>
                  <a:gd name="connsiteX49" fmla="*/ 103651 w 489007"/>
                  <a:gd name="connsiteY49" fmla="*/ 312867 h 1017111"/>
                  <a:gd name="connsiteX50" fmla="*/ 116775 w 489007"/>
                  <a:gd name="connsiteY50" fmla="*/ 271669 h 1017111"/>
                  <a:gd name="connsiteX51" fmla="*/ 128546 w 489007"/>
                  <a:gd name="connsiteY51" fmla="*/ 230472 h 1017111"/>
                  <a:gd name="connsiteX52" fmla="*/ 130724 w 489007"/>
                  <a:gd name="connsiteY52" fmla="*/ 220231 h 1017111"/>
                  <a:gd name="connsiteX53" fmla="*/ 131489 w 489007"/>
                  <a:gd name="connsiteY53" fmla="*/ 209696 h 1017111"/>
                  <a:gd name="connsiteX54" fmla="*/ 132195 w 489007"/>
                  <a:gd name="connsiteY54" fmla="*/ 188214 h 1017111"/>
                  <a:gd name="connsiteX55" fmla="*/ 134726 w 489007"/>
                  <a:gd name="connsiteY55" fmla="*/ 145016 h 1017111"/>
                  <a:gd name="connsiteX56" fmla="*/ 143554 w 489007"/>
                  <a:gd name="connsiteY56" fmla="*/ 102229 h 1017111"/>
                  <a:gd name="connsiteX57" fmla="*/ 148144 w 489007"/>
                  <a:gd name="connsiteY57" fmla="*/ 92047 h 1017111"/>
                  <a:gd name="connsiteX58" fmla="*/ 154030 w 489007"/>
                  <a:gd name="connsiteY58" fmla="*/ 82690 h 1017111"/>
                  <a:gd name="connsiteX59" fmla="*/ 167331 w 489007"/>
                  <a:gd name="connsiteY59" fmla="*/ 65328 h 1017111"/>
                  <a:gd name="connsiteX60" fmla="*/ 201054 w 489007"/>
                  <a:gd name="connsiteY60" fmla="*/ 37254 h 1017111"/>
                  <a:gd name="connsiteX61" fmla="*/ 239544 w 489007"/>
                  <a:gd name="connsiteY61" fmla="*/ 17185 h 1017111"/>
                  <a:gd name="connsiteX62" fmla="*/ 280742 w 489007"/>
                  <a:gd name="connsiteY62" fmla="*/ 2413 h 1017111"/>
                  <a:gd name="connsiteX63" fmla="*/ 302812 w 489007"/>
                  <a:gd name="connsiteY63" fmla="*/ 0 h 1017111"/>
                  <a:gd name="connsiteX64" fmla="*/ 324941 w 489007"/>
                  <a:gd name="connsiteY64" fmla="*/ 2295 h 1017111"/>
                  <a:gd name="connsiteX65" fmla="*/ 366551 w 489007"/>
                  <a:gd name="connsiteY65" fmla="*/ 14066 h 1017111"/>
                  <a:gd name="connsiteX66" fmla="*/ 386561 w 489007"/>
                  <a:gd name="connsiteY66" fmla="*/ 15949 h 1017111"/>
                  <a:gd name="connsiteX67" fmla="*/ 407690 w 489007"/>
                  <a:gd name="connsiteY67" fmla="*/ 12948 h 1017111"/>
                  <a:gd name="connsiteX68" fmla="*/ 430466 w 489007"/>
                  <a:gd name="connsiteY68" fmla="*/ 14066 h 1017111"/>
                  <a:gd name="connsiteX69" fmla="*/ 451418 w 489007"/>
                  <a:gd name="connsiteY69" fmla="*/ 22306 h 1017111"/>
                  <a:gd name="connsiteX70" fmla="*/ 470192 w 489007"/>
                  <a:gd name="connsiteY70" fmla="*/ 34076 h 1017111"/>
                  <a:gd name="connsiteX71" fmla="*/ 484965 w 489007"/>
                  <a:gd name="connsiteY71" fmla="*/ 52086 h 1017111"/>
                  <a:gd name="connsiteX72" fmla="*/ 488967 w 489007"/>
                  <a:gd name="connsiteY72" fmla="*/ 74862 h 1017111"/>
                  <a:gd name="connsiteX73" fmla="*/ 488967 w 489007"/>
                  <a:gd name="connsiteY73" fmla="*/ 96285 h 1017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89007" h="1017111">
                    <a:moveTo>
                      <a:pt x="480256" y="97344"/>
                    </a:moveTo>
                    <a:cubicBezTo>
                      <a:pt x="479609" y="82631"/>
                      <a:pt x="482316" y="67917"/>
                      <a:pt x="477255" y="56147"/>
                    </a:cubicBezTo>
                    <a:cubicBezTo>
                      <a:pt x="472193" y="44376"/>
                      <a:pt x="459599" y="36548"/>
                      <a:pt x="447828" y="29898"/>
                    </a:cubicBezTo>
                    <a:cubicBezTo>
                      <a:pt x="436163" y="22812"/>
                      <a:pt x="422497" y="19751"/>
                      <a:pt x="408926" y="21187"/>
                    </a:cubicBezTo>
                    <a:cubicBezTo>
                      <a:pt x="402098" y="21952"/>
                      <a:pt x="395036" y="23659"/>
                      <a:pt x="387444" y="24130"/>
                    </a:cubicBezTo>
                    <a:cubicBezTo>
                      <a:pt x="379834" y="24613"/>
                      <a:pt x="372201" y="23836"/>
                      <a:pt x="364844" y="21835"/>
                    </a:cubicBezTo>
                    <a:cubicBezTo>
                      <a:pt x="350660" y="17950"/>
                      <a:pt x="337359" y="12536"/>
                      <a:pt x="323646" y="9711"/>
                    </a:cubicBezTo>
                    <a:cubicBezTo>
                      <a:pt x="316855" y="8275"/>
                      <a:pt x="309933" y="7504"/>
                      <a:pt x="302989" y="7416"/>
                    </a:cubicBezTo>
                    <a:cubicBezTo>
                      <a:pt x="296044" y="7439"/>
                      <a:pt x="289123" y="8169"/>
                      <a:pt x="282331" y="9593"/>
                    </a:cubicBezTo>
                    <a:cubicBezTo>
                      <a:pt x="268571" y="12642"/>
                      <a:pt x="255235" y="17344"/>
                      <a:pt x="242605" y="23600"/>
                    </a:cubicBezTo>
                    <a:cubicBezTo>
                      <a:pt x="229586" y="29333"/>
                      <a:pt x="216909" y="35813"/>
                      <a:pt x="204644" y="43022"/>
                    </a:cubicBezTo>
                    <a:cubicBezTo>
                      <a:pt x="192538" y="50155"/>
                      <a:pt x="181620" y="59130"/>
                      <a:pt x="172274" y="69624"/>
                    </a:cubicBezTo>
                    <a:cubicBezTo>
                      <a:pt x="167660" y="74974"/>
                      <a:pt x="163323" y="80553"/>
                      <a:pt x="159268" y="86339"/>
                    </a:cubicBezTo>
                    <a:cubicBezTo>
                      <a:pt x="155071" y="91853"/>
                      <a:pt x="151723" y="97962"/>
                      <a:pt x="149321" y="104465"/>
                    </a:cubicBezTo>
                    <a:cubicBezTo>
                      <a:pt x="144825" y="117814"/>
                      <a:pt x="141882" y="131638"/>
                      <a:pt x="140552" y="145663"/>
                    </a:cubicBezTo>
                    <a:cubicBezTo>
                      <a:pt x="138963" y="159788"/>
                      <a:pt x="138257" y="174090"/>
                      <a:pt x="137727" y="188391"/>
                    </a:cubicBezTo>
                    <a:lnTo>
                      <a:pt x="136903" y="209990"/>
                    </a:lnTo>
                    <a:cubicBezTo>
                      <a:pt x="136903" y="213580"/>
                      <a:pt x="136550" y="217170"/>
                      <a:pt x="136079" y="220937"/>
                    </a:cubicBezTo>
                    <a:cubicBezTo>
                      <a:pt x="135608" y="224704"/>
                      <a:pt x="134549" y="228176"/>
                      <a:pt x="133725" y="231707"/>
                    </a:cubicBezTo>
                    <a:cubicBezTo>
                      <a:pt x="130076" y="245715"/>
                      <a:pt x="125956" y="259486"/>
                      <a:pt x="121954" y="273199"/>
                    </a:cubicBezTo>
                    <a:cubicBezTo>
                      <a:pt x="117952" y="286912"/>
                      <a:pt x="113303" y="300625"/>
                      <a:pt x="108536" y="314397"/>
                    </a:cubicBezTo>
                    <a:cubicBezTo>
                      <a:pt x="106223" y="321295"/>
                      <a:pt x="103468" y="328039"/>
                      <a:pt x="100296" y="334584"/>
                    </a:cubicBezTo>
                    <a:cubicBezTo>
                      <a:pt x="97118" y="341058"/>
                      <a:pt x="93763" y="347414"/>
                      <a:pt x="90468" y="353829"/>
                    </a:cubicBezTo>
                    <a:cubicBezTo>
                      <a:pt x="76990" y="379254"/>
                      <a:pt x="63101" y="404385"/>
                      <a:pt x="48387" y="429103"/>
                    </a:cubicBezTo>
                    <a:cubicBezTo>
                      <a:pt x="41207" y="441580"/>
                      <a:pt x="32850" y="453351"/>
                      <a:pt x="26199" y="465887"/>
                    </a:cubicBezTo>
                    <a:cubicBezTo>
                      <a:pt x="19378" y="478399"/>
                      <a:pt x="13952" y="491623"/>
                      <a:pt x="10014" y="505319"/>
                    </a:cubicBezTo>
                    <a:cubicBezTo>
                      <a:pt x="6095" y="519002"/>
                      <a:pt x="3864" y="533115"/>
                      <a:pt x="3364" y="547340"/>
                    </a:cubicBezTo>
                    <a:cubicBezTo>
                      <a:pt x="3123" y="561624"/>
                      <a:pt x="4147" y="575902"/>
                      <a:pt x="6424" y="590009"/>
                    </a:cubicBezTo>
                    <a:lnTo>
                      <a:pt x="17489" y="675406"/>
                    </a:lnTo>
                    <a:cubicBezTo>
                      <a:pt x="21138" y="703892"/>
                      <a:pt x="24787" y="732377"/>
                      <a:pt x="28083" y="760921"/>
                    </a:cubicBezTo>
                    <a:lnTo>
                      <a:pt x="30437" y="782285"/>
                    </a:lnTo>
                    <a:cubicBezTo>
                      <a:pt x="31302" y="789453"/>
                      <a:pt x="31690" y="796669"/>
                      <a:pt x="31614" y="803884"/>
                    </a:cubicBezTo>
                    <a:cubicBezTo>
                      <a:pt x="30678" y="818256"/>
                      <a:pt x="28271" y="832493"/>
                      <a:pt x="24434" y="846377"/>
                    </a:cubicBezTo>
                    <a:cubicBezTo>
                      <a:pt x="20702" y="860237"/>
                      <a:pt x="17813" y="874309"/>
                      <a:pt x="15782" y="888516"/>
                    </a:cubicBezTo>
                    <a:cubicBezTo>
                      <a:pt x="14440" y="902782"/>
                      <a:pt x="14299" y="917131"/>
                      <a:pt x="15370" y="931420"/>
                    </a:cubicBezTo>
                    <a:cubicBezTo>
                      <a:pt x="17018" y="960082"/>
                      <a:pt x="20137" y="988626"/>
                      <a:pt x="23904" y="1017111"/>
                    </a:cubicBezTo>
                    <a:cubicBezTo>
                      <a:pt x="19961" y="988685"/>
                      <a:pt x="16665" y="960141"/>
                      <a:pt x="14840" y="931479"/>
                    </a:cubicBezTo>
                    <a:cubicBezTo>
                      <a:pt x="13605" y="917148"/>
                      <a:pt x="13605" y="902729"/>
                      <a:pt x="14840" y="888398"/>
                    </a:cubicBezTo>
                    <a:cubicBezTo>
                      <a:pt x="16794" y="874161"/>
                      <a:pt x="19590" y="860048"/>
                      <a:pt x="23198" y="846141"/>
                    </a:cubicBezTo>
                    <a:cubicBezTo>
                      <a:pt x="26964" y="832311"/>
                      <a:pt x="29295" y="818133"/>
                      <a:pt x="30142" y="803825"/>
                    </a:cubicBezTo>
                    <a:cubicBezTo>
                      <a:pt x="30160" y="796680"/>
                      <a:pt x="29707" y="789547"/>
                      <a:pt x="28789" y="782461"/>
                    </a:cubicBezTo>
                    <a:lnTo>
                      <a:pt x="26317" y="761097"/>
                    </a:lnTo>
                    <a:cubicBezTo>
                      <a:pt x="22845" y="732612"/>
                      <a:pt x="19019" y="704127"/>
                      <a:pt x="15135" y="675700"/>
                    </a:cubicBezTo>
                    <a:lnTo>
                      <a:pt x="3364" y="590362"/>
                    </a:lnTo>
                    <a:cubicBezTo>
                      <a:pt x="1004" y="576108"/>
                      <a:pt x="-114" y="561671"/>
                      <a:pt x="9" y="547223"/>
                    </a:cubicBezTo>
                    <a:cubicBezTo>
                      <a:pt x="457" y="532733"/>
                      <a:pt x="2628" y="518349"/>
                      <a:pt x="6483" y="504377"/>
                    </a:cubicBezTo>
                    <a:cubicBezTo>
                      <a:pt x="10462" y="490441"/>
                      <a:pt x="15912" y="476969"/>
                      <a:pt x="22727" y="464180"/>
                    </a:cubicBezTo>
                    <a:cubicBezTo>
                      <a:pt x="29495" y="451291"/>
                      <a:pt x="37735" y="439520"/>
                      <a:pt x="44797" y="427102"/>
                    </a:cubicBezTo>
                    <a:cubicBezTo>
                      <a:pt x="59275" y="402383"/>
                      <a:pt x="72988" y="377194"/>
                      <a:pt x="85995" y="351769"/>
                    </a:cubicBezTo>
                    <a:cubicBezTo>
                      <a:pt x="92945" y="339310"/>
                      <a:pt x="98848" y="326297"/>
                      <a:pt x="103651" y="312867"/>
                    </a:cubicBezTo>
                    <a:cubicBezTo>
                      <a:pt x="108283" y="299330"/>
                      <a:pt x="112655" y="285600"/>
                      <a:pt x="116775" y="271669"/>
                    </a:cubicBezTo>
                    <a:cubicBezTo>
                      <a:pt x="120895" y="257956"/>
                      <a:pt x="124956" y="244126"/>
                      <a:pt x="128546" y="230472"/>
                    </a:cubicBezTo>
                    <a:cubicBezTo>
                      <a:pt x="129452" y="227099"/>
                      <a:pt x="130176" y="223680"/>
                      <a:pt x="130724" y="220231"/>
                    </a:cubicBezTo>
                    <a:cubicBezTo>
                      <a:pt x="131135" y="216817"/>
                      <a:pt x="131312" y="213286"/>
                      <a:pt x="131489" y="209696"/>
                    </a:cubicBezTo>
                    <a:lnTo>
                      <a:pt x="132195" y="188214"/>
                    </a:lnTo>
                    <a:cubicBezTo>
                      <a:pt x="132607" y="173854"/>
                      <a:pt x="133195" y="159435"/>
                      <a:pt x="134726" y="145016"/>
                    </a:cubicBezTo>
                    <a:cubicBezTo>
                      <a:pt x="135979" y="130455"/>
                      <a:pt x="138945" y="116095"/>
                      <a:pt x="143554" y="102229"/>
                    </a:cubicBezTo>
                    <a:cubicBezTo>
                      <a:pt x="144837" y="98727"/>
                      <a:pt x="146373" y="95326"/>
                      <a:pt x="148144" y="92047"/>
                    </a:cubicBezTo>
                    <a:cubicBezTo>
                      <a:pt x="149880" y="88793"/>
                      <a:pt x="151846" y="85662"/>
                      <a:pt x="154030" y="82690"/>
                    </a:cubicBezTo>
                    <a:cubicBezTo>
                      <a:pt x="158138" y="76663"/>
                      <a:pt x="162581" y="70866"/>
                      <a:pt x="167331" y="65328"/>
                    </a:cubicBezTo>
                    <a:cubicBezTo>
                      <a:pt x="177047" y="54275"/>
                      <a:pt x="188424" y="44805"/>
                      <a:pt x="201054" y="37254"/>
                    </a:cubicBezTo>
                    <a:cubicBezTo>
                      <a:pt x="213478" y="29815"/>
                      <a:pt x="226332" y="23112"/>
                      <a:pt x="239544" y="17185"/>
                    </a:cubicBezTo>
                    <a:cubicBezTo>
                      <a:pt x="252651" y="10664"/>
                      <a:pt x="266476" y="5703"/>
                      <a:pt x="280742" y="2413"/>
                    </a:cubicBezTo>
                    <a:cubicBezTo>
                      <a:pt x="287993" y="842"/>
                      <a:pt x="295391" y="35"/>
                      <a:pt x="302812" y="0"/>
                    </a:cubicBezTo>
                    <a:cubicBezTo>
                      <a:pt x="310245" y="24"/>
                      <a:pt x="317661" y="795"/>
                      <a:pt x="324941" y="2295"/>
                    </a:cubicBezTo>
                    <a:cubicBezTo>
                      <a:pt x="339478" y="5238"/>
                      <a:pt x="352955" y="10653"/>
                      <a:pt x="366551" y="14066"/>
                    </a:cubicBezTo>
                    <a:cubicBezTo>
                      <a:pt x="373072" y="15808"/>
                      <a:pt x="379834" y="16444"/>
                      <a:pt x="386561" y="15949"/>
                    </a:cubicBezTo>
                    <a:cubicBezTo>
                      <a:pt x="393329" y="15537"/>
                      <a:pt x="400274" y="13831"/>
                      <a:pt x="407690" y="12948"/>
                    </a:cubicBezTo>
                    <a:cubicBezTo>
                      <a:pt x="415282" y="11877"/>
                      <a:pt x="423015" y="12259"/>
                      <a:pt x="430466" y="14066"/>
                    </a:cubicBezTo>
                    <a:cubicBezTo>
                      <a:pt x="437776" y="15902"/>
                      <a:pt x="444815" y="18668"/>
                      <a:pt x="451418" y="22306"/>
                    </a:cubicBezTo>
                    <a:cubicBezTo>
                      <a:pt x="458039" y="25619"/>
                      <a:pt x="464325" y="29562"/>
                      <a:pt x="470192" y="34076"/>
                    </a:cubicBezTo>
                    <a:cubicBezTo>
                      <a:pt x="476454" y="38844"/>
                      <a:pt x="481510" y="45011"/>
                      <a:pt x="484965" y="52086"/>
                    </a:cubicBezTo>
                    <a:cubicBezTo>
                      <a:pt x="487901" y="59307"/>
                      <a:pt x="489267" y="67070"/>
                      <a:pt x="488967" y="74862"/>
                    </a:cubicBezTo>
                    <a:cubicBezTo>
                      <a:pt x="488967" y="82278"/>
                      <a:pt x="488967" y="89281"/>
                      <a:pt x="488967" y="9628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6960EC6E-8DC7-45AC-9D1B-E82941A6680C}"/>
                  </a:ext>
                </a:extLst>
              </p:cNvPr>
              <p:cNvSpPr/>
              <p:nvPr/>
            </p:nvSpPr>
            <p:spPr>
              <a:xfrm>
                <a:off x="7293653" y="3333121"/>
                <a:ext cx="100682" cy="533156"/>
              </a:xfrm>
              <a:custGeom>
                <a:avLst/>
                <a:gdLst>
                  <a:gd name="connsiteX0" fmla="*/ 5104 w 100682"/>
                  <a:gd name="connsiteY0" fmla="*/ 1001 h 533156"/>
                  <a:gd name="connsiteX1" fmla="*/ 5869 w 100682"/>
                  <a:gd name="connsiteY1" fmla="*/ 34724 h 533156"/>
                  <a:gd name="connsiteX2" fmla="*/ 13579 w 100682"/>
                  <a:gd name="connsiteY2" fmla="*/ 68270 h 533156"/>
                  <a:gd name="connsiteX3" fmla="*/ 24584 w 100682"/>
                  <a:gd name="connsiteY3" fmla="*/ 100934 h 533156"/>
                  <a:gd name="connsiteX4" fmla="*/ 31764 w 100682"/>
                  <a:gd name="connsiteY4" fmla="*/ 135187 h 533156"/>
                  <a:gd name="connsiteX5" fmla="*/ 35001 w 100682"/>
                  <a:gd name="connsiteY5" fmla="*/ 273847 h 533156"/>
                  <a:gd name="connsiteX6" fmla="*/ 37709 w 100682"/>
                  <a:gd name="connsiteY6" fmla="*/ 343059 h 533156"/>
                  <a:gd name="connsiteX7" fmla="*/ 41711 w 100682"/>
                  <a:gd name="connsiteY7" fmla="*/ 377371 h 533156"/>
                  <a:gd name="connsiteX8" fmla="*/ 45242 w 100682"/>
                  <a:gd name="connsiteY8" fmla="*/ 394262 h 533156"/>
                  <a:gd name="connsiteX9" fmla="*/ 51951 w 100682"/>
                  <a:gd name="connsiteY9" fmla="*/ 409858 h 533156"/>
                  <a:gd name="connsiteX10" fmla="*/ 77729 w 100682"/>
                  <a:gd name="connsiteY10" fmla="*/ 432929 h 533156"/>
                  <a:gd name="connsiteX11" fmla="*/ 86086 w 100682"/>
                  <a:gd name="connsiteY11" fmla="*/ 448113 h 533156"/>
                  <a:gd name="connsiteX12" fmla="*/ 89147 w 100682"/>
                  <a:gd name="connsiteY12" fmla="*/ 465180 h 533156"/>
                  <a:gd name="connsiteX13" fmla="*/ 93208 w 100682"/>
                  <a:gd name="connsiteY13" fmla="*/ 499610 h 533156"/>
                  <a:gd name="connsiteX14" fmla="*/ 95680 w 100682"/>
                  <a:gd name="connsiteY14" fmla="*/ 516736 h 533156"/>
                  <a:gd name="connsiteX15" fmla="*/ 97445 w 100682"/>
                  <a:gd name="connsiteY15" fmla="*/ 525211 h 533156"/>
                  <a:gd name="connsiteX16" fmla="*/ 100682 w 100682"/>
                  <a:gd name="connsiteY16" fmla="*/ 533157 h 533156"/>
                  <a:gd name="connsiteX17" fmla="*/ 97386 w 100682"/>
                  <a:gd name="connsiteY17" fmla="*/ 525270 h 533156"/>
                  <a:gd name="connsiteX18" fmla="*/ 95562 w 100682"/>
                  <a:gd name="connsiteY18" fmla="*/ 516795 h 533156"/>
                  <a:gd name="connsiteX19" fmla="*/ 92914 w 100682"/>
                  <a:gd name="connsiteY19" fmla="*/ 499669 h 533156"/>
                  <a:gd name="connsiteX20" fmla="*/ 88617 w 100682"/>
                  <a:gd name="connsiteY20" fmla="*/ 465239 h 533156"/>
                  <a:gd name="connsiteX21" fmla="*/ 85439 w 100682"/>
                  <a:gd name="connsiteY21" fmla="*/ 448289 h 533156"/>
                  <a:gd name="connsiteX22" fmla="*/ 77141 w 100682"/>
                  <a:gd name="connsiteY22" fmla="*/ 433399 h 533156"/>
                  <a:gd name="connsiteX23" fmla="*/ 51186 w 100682"/>
                  <a:gd name="connsiteY23" fmla="*/ 410564 h 533156"/>
                  <a:gd name="connsiteX24" fmla="*/ 44124 w 100682"/>
                  <a:gd name="connsiteY24" fmla="*/ 394615 h 533156"/>
                  <a:gd name="connsiteX25" fmla="*/ 40416 w 100682"/>
                  <a:gd name="connsiteY25" fmla="*/ 377606 h 533156"/>
                  <a:gd name="connsiteX26" fmla="*/ 36178 w 100682"/>
                  <a:gd name="connsiteY26" fmla="*/ 343177 h 533156"/>
                  <a:gd name="connsiteX27" fmla="*/ 32941 w 100682"/>
                  <a:gd name="connsiteY27" fmla="*/ 273847 h 533156"/>
                  <a:gd name="connsiteX28" fmla="*/ 28704 w 100682"/>
                  <a:gd name="connsiteY28" fmla="*/ 135540 h 533156"/>
                  <a:gd name="connsiteX29" fmla="*/ 21465 w 100682"/>
                  <a:gd name="connsiteY29" fmla="*/ 102170 h 533156"/>
                  <a:gd name="connsiteX30" fmla="*/ 10106 w 100682"/>
                  <a:gd name="connsiteY30" fmla="*/ 69271 h 533156"/>
                  <a:gd name="connsiteX31" fmla="*/ 2043 w 100682"/>
                  <a:gd name="connsiteY31" fmla="*/ 35312 h 533156"/>
                  <a:gd name="connsiteX32" fmla="*/ 1102 w 100682"/>
                  <a:gd name="connsiteY32" fmla="*/ 0 h 533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0682" h="533156">
                    <a:moveTo>
                      <a:pt x="5104" y="1001"/>
                    </a:moveTo>
                    <a:cubicBezTo>
                      <a:pt x="3420" y="12200"/>
                      <a:pt x="3679" y="23612"/>
                      <a:pt x="5869" y="34724"/>
                    </a:cubicBezTo>
                    <a:cubicBezTo>
                      <a:pt x="7740" y="46053"/>
                      <a:pt x="10312" y="57259"/>
                      <a:pt x="13579" y="68270"/>
                    </a:cubicBezTo>
                    <a:cubicBezTo>
                      <a:pt x="16757" y="79276"/>
                      <a:pt x="20464" y="90164"/>
                      <a:pt x="24584" y="100934"/>
                    </a:cubicBezTo>
                    <a:cubicBezTo>
                      <a:pt x="28363" y="112016"/>
                      <a:pt x="30776" y="123522"/>
                      <a:pt x="31764" y="135187"/>
                    </a:cubicBezTo>
                    <a:cubicBezTo>
                      <a:pt x="36590" y="181329"/>
                      <a:pt x="35060" y="227705"/>
                      <a:pt x="35001" y="273847"/>
                    </a:cubicBezTo>
                    <a:cubicBezTo>
                      <a:pt x="35001" y="296917"/>
                      <a:pt x="35884" y="320047"/>
                      <a:pt x="37709" y="343059"/>
                    </a:cubicBezTo>
                    <a:cubicBezTo>
                      <a:pt x="38650" y="354535"/>
                      <a:pt x="39827" y="366012"/>
                      <a:pt x="41711" y="377371"/>
                    </a:cubicBezTo>
                    <a:cubicBezTo>
                      <a:pt x="42558" y="383062"/>
                      <a:pt x="43735" y="388706"/>
                      <a:pt x="45242" y="394262"/>
                    </a:cubicBezTo>
                    <a:cubicBezTo>
                      <a:pt x="46443" y="399847"/>
                      <a:pt x="48726" y="405144"/>
                      <a:pt x="51951" y="409858"/>
                    </a:cubicBezTo>
                    <a:cubicBezTo>
                      <a:pt x="59426" y="418568"/>
                      <a:pt x="70196" y="423924"/>
                      <a:pt x="77729" y="432929"/>
                    </a:cubicBezTo>
                    <a:cubicBezTo>
                      <a:pt x="81490" y="437390"/>
                      <a:pt x="84333" y="442551"/>
                      <a:pt x="86086" y="448113"/>
                    </a:cubicBezTo>
                    <a:cubicBezTo>
                      <a:pt x="87664" y="453686"/>
                      <a:pt x="88688" y="459407"/>
                      <a:pt x="89147" y="465180"/>
                    </a:cubicBezTo>
                    <a:lnTo>
                      <a:pt x="93208" y="499610"/>
                    </a:lnTo>
                    <a:cubicBezTo>
                      <a:pt x="93914" y="505495"/>
                      <a:pt x="94738" y="511381"/>
                      <a:pt x="95680" y="516736"/>
                    </a:cubicBezTo>
                    <a:cubicBezTo>
                      <a:pt x="96209" y="519620"/>
                      <a:pt x="96739" y="522622"/>
                      <a:pt x="97445" y="525211"/>
                    </a:cubicBezTo>
                    <a:cubicBezTo>
                      <a:pt x="97875" y="528078"/>
                      <a:pt x="98987" y="530802"/>
                      <a:pt x="100682" y="533157"/>
                    </a:cubicBezTo>
                    <a:cubicBezTo>
                      <a:pt x="98981" y="530826"/>
                      <a:pt x="97851" y="528125"/>
                      <a:pt x="97386" y="525270"/>
                    </a:cubicBezTo>
                    <a:cubicBezTo>
                      <a:pt x="96621" y="522445"/>
                      <a:pt x="96092" y="519385"/>
                      <a:pt x="95562" y="516795"/>
                    </a:cubicBezTo>
                    <a:cubicBezTo>
                      <a:pt x="94561" y="510910"/>
                      <a:pt x="93737" y="505378"/>
                      <a:pt x="92914" y="499669"/>
                    </a:cubicBezTo>
                    <a:lnTo>
                      <a:pt x="88617" y="465239"/>
                    </a:lnTo>
                    <a:cubicBezTo>
                      <a:pt x="88093" y="459501"/>
                      <a:pt x="87028" y="453828"/>
                      <a:pt x="85439" y="448289"/>
                    </a:cubicBezTo>
                    <a:cubicBezTo>
                      <a:pt x="83726" y="442810"/>
                      <a:pt x="80901" y="437737"/>
                      <a:pt x="77141" y="433399"/>
                    </a:cubicBezTo>
                    <a:cubicBezTo>
                      <a:pt x="69666" y="424630"/>
                      <a:pt x="58896" y="419392"/>
                      <a:pt x="51186" y="410564"/>
                    </a:cubicBezTo>
                    <a:cubicBezTo>
                      <a:pt x="47802" y="405767"/>
                      <a:pt x="45401" y="400347"/>
                      <a:pt x="44124" y="394615"/>
                    </a:cubicBezTo>
                    <a:cubicBezTo>
                      <a:pt x="42570" y="389018"/>
                      <a:pt x="41328" y="383338"/>
                      <a:pt x="40416" y="377606"/>
                    </a:cubicBezTo>
                    <a:cubicBezTo>
                      <a:pt x="38474" y="366188"/>
                      <a:pt x="37179" y="354653"/>
                      <a:pt x="36178" y="343177"/>
                    </a:cubicBezTo>
                    <a:cubicBezTo>
                      <a:pt x="34177" y="320106"/>
                      <a:pt x="33177" y="296976"/>
                      <a:pt x="32941" y="273847"/>
                    </a:cubicBezTo>
                    <a:cubicBezTo>
                      <a:pt x="32941" y="227647"/>
                      <a:pt x="33824" y="181329"/>
                      <a:pt x="28704" y="135540"/>
                    </a:cubicBezTo>
                    <a:cubicBezTo>
                      <a:pt x="27621" y="124170"/>
                      <a:pt x="25190" y="112970"/>
                      <a:pt x="21465" y="102170"/>
                    </a:cubicBezTo>
                    <a:cubicBezTo>
                      <a:pt x="17228" y="91341"/>
                      <a:pt x="13402" y="80394"/>
                      <a:pt x="10106" y="69271"/>
                    </a:cubicBezTo>
                    <a:cubicBezTo>
                      <a:pt x="6704" y="58130"/>
                      <a:pt x="4015" y="46789"/>
                      <a:pt x="2043" y="35312"/>
                    </a:cubicBezTo>
                    <a:cubicBezTo>
                      <a:pt x="-317" y="23683"/>
                      <a:pt x="-635" y="11735"/>
                      <a:pt x="1102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2D940FED-D35D-49BD-9C51-5D0F1C2C7800}"/>
                  </a:ext>
                </a:extLst>
              </p:cNvPr>
              <p:cNvSpPr/>
              <p:nvPr/>
            </p:nvSpPr>
            <p:spPr>
              <a:xfrm>
                <a:off x="7285000" y="3238131"/>
                <a:ext cx="68568" cy="718075"/>
              </a:xfrm>
              <a:custGeom>
                <a:avLst/>
                <a:gdLst>
                  <a:gd name="connsiteX0" fmla="*/ 65901 w 68568"/>
                  <a:gd name="connsiteY0" fmla="*/ 0 h 718075"/>
                  <a:gd name="connsiteX1" fmla="*/ 68549 w 68568"/>
                  <a:gd name="connsiteY1" fmla="*/ 23542 h 718075"/>
                  <a:gd name="connsiteX2" fmla="*/ 66960 w 68568"/>
                  <a:gd name="connsiteY2" fmla="*/ 47083 h 718075"/>
                  <a:gd name="connsiteX3" fmla="*/ 53247 w 68568"/>
                  <a:gd name="connsiteY3" fmla="*/ 91635 h 718075"/>
                  <a:gd name="connsiteX4" fmla="*/ 31472 w 68568"/>
                  <a:gd name="connsiteY4" fmla="*/ 132833 h 718075"/>
                  <a:gd name="connsiteX5" fmla="*/ 3516 w 68568"/>
                  <a:gd name="connsiteY5" fmla="*/ 169970 h 718075"/>
                  <a:gd name="connsiteX6" fmla="*/ 3928 w 68568"/>
                  <a:gd name="connsiteY6" fmla="*/ 168969 h 718075"/>
                  <a:gd name="connsiteX7" fmla="*/ 5458 w 68568"/>
                  <a:gd name="connsiteY7" fmla="*/ 237593 h 718075"/>
                  <a:gd name="connsiteX8" fmla="*/ 11344 w 68568"/>
                  <a:gd name="connsiteY8" fmla="*/ 271198 h 718075"/>
                  <a:gd name="connsiteX9" fmla="*/ 17229 w 68568"/>
                  <a:gd name="connsiteY9" fmla="*/ 305334 h 718075"/>
                  <a:gd name="connsiteX10" fmla="*/ 21820 w 68568"/>
                  <a:gd name="connsiteY10" fmla="*/ 443110 h 718075"/>
                  <a:gd name="connsiteX11" fmla="*/ 14875 w 68568"/>
                  <a:gd name="connsiteY11" fmla="*/ 580593 h 718075"/>
                  <a:gd name="connsiteX12" fmla="*/ 13874 w 68568"/>
                  <a:gd name="connsiteY12" fmla="*/ 649334 h 718075"/>
                  <a:gd name="connsiteX13" fmla="*/ 18700 w 68568"/>
                  <a:gd name="connsiteY13" fmla="*/ 718075 h 718075"/>
                  <a:gd name="connsiteX14" fmla="*/ 13521 w 68568"/>
                  <a:gd name="connsiteY14" fmla="*/ 649334 h 718075"/>
                  <a:gd name="connsiteX15" fmla="*/ 14110 w 68568"/>
                  <a:gd name="connsiteY15" fmla="*/ 580534 h 718075"/>
                  <a:gd name="connsiteX16" fmla="*/ 19995 w 68568"/>
                  <a:gd name="connsiteY16" fmla="*/ 443110 h 718075"/>
                  <a:gd name="connsiteX17" fmla="*/ 14698 w 68568"/>
                  <a:gd name="connsiteY17" fmla="*/ 305569 h 718075"/>
                  <a:gd name="connsiteX18" fmla="*/ 8813 w 68568"/>
                  <a:gd name="connsiteY18" fmla="*/ 271905 h 718075"/>
                  <a:gd name="connsiteX19" fmla="*/ 2398 w 68568"/>
                  <a:gd name="connsiteY19" fmla="*/ 237887 h 718075"/>
                  <a:gd name="connsiteX20" fmla="*/ 456 w 68568"/>
                  <a:gd name="connsiteY20" fmla="*/ 168852 h 718075"/>
                  <a:gd name="connsiteX21" fmla="*/ 456 w 68568"/>
                  <a:gd name="connsiteY21" fmla="*/ 168322 h 718075"/>
                  <a:gd name="connsiteX22" fmla="*/ 809 w 68568"/>
                  <a:gd name="connsiteY22" fmla="*/ 167910 h 718075"/>
                  <a:gd name="connsiteX23" fmla="*/ 28235 w 68568"/>
                  <a:gd name="connsiteY23" fmla="*/ 131009 h 718075"/>
                  <a:gd name="connsiteX24" fmla="*/ 49540 w 68568"/>
                  <a:gd name="connsiteY24" fmla="*/ 90341 h 718075"/>
                  <a:gd name="connsiteX25" fmla="*/ 62723 w 68568"/>
                  <a:gd name="connsiteY25" fmla="*/ 46671 h 718075"/>
                  <a:gd name="connsiteX26" fmla="*/ 64135 w 68568"/>
                  <a:gd name="connsiteY26" fmla="*/ 24012 h 718075"/>
                  <a:gd name="connsiteX27" fmla="*/ 61487 w 68568"/>
                  <a:gd name="connsiteY27" fmla="*/ 1413 h 71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568" h="718075">
                    <a:moveTo>
                      <a:pt x="65901" y="0"/>
                    </a:moveTo>
                    <a:cubicBezTo>
                      <a:pt x="67414" y="7763"/>
                      <a:pt x="68296" y="15637"/>
                      <a:pt x="68549" y="23542"/>
                    </a:cubicBezTo>
                    <a:cubicBezTo>
                      <a:pt x="68679" y="31422"/>
                      <a:pt x="68149" y="39297"/>
                      <a:pt x="66960" y="47083"/>
                    </a:cubicBezTo>
                    <a:cubicBezTo>
                      <a:pt x="64335" y="62467"/>
                      <a:pt x="59727" y="77440"/>
                      <a:pt x="53247" y="91635"/>
                    </a:cubicBezTo>
                    <a:cubicBezTo>
                      <a:pt x="47068" y="105913"/>
                      <a:pt x="39788" y="119685"/>
                      <a:pt x="31472" y="132833"/>
                    </a:cubicBezTo>
                    <a:cubicBezTo>
                      <a:pt x="23026" y="145846"/>
                      <a:pt x="13686" y="158252"/>
                      <a:pt x="3516" y="169970"/>
                    </a:cubicBezTo>
                    <a:lnTo>
                      <a:pt x="3928" y="168969"/>
                    </a:lnTo>
                    <a:cubicBezTo>
                      <a:pt x="2792" y="191852"/>
                      <a:pt x="3298" y="214787"/>
                      <a:pt x="5458" y="237593"/>
                    </a:cubicBezTo>
                    <a:cubicBezTo>
                      <a:pt x="6470" y="248940"/>
                      <a:pt x="8436" y="260181"/>
                      <a:pt x="11344" y="271198"/>
                    </a:cubicBezTo>
                    <a:cubicBezTo>
                      <a:pt x="14322" y="282375"/>
                      <a:pt x="16293" y="293804"/>
                      <a:pt x="17229" y="305334"/>
                    </a:cubicBezTo>
                    <a:cubicBezTo>
                      <a:pt x="21290" y="351239"/>
                      <a:pt x="21172" y="397204"/>
                      <a:pt x="21820" y="443110"/>
                    </a:cubicBezTo>
                    <a:cubicBezTo>
                      <a:pt x="25292" y="489016"/>
                      <a:pt x="19053" y="534981"/>
                      <a:pt x="14875" y="580593"/>
                    </a:cubicBezTo>
                    <a:cubicBezTo>
                      <a:pt x="12450" y="603428"/>
                      <a:pt x="12120" y="626440"/>
                      <a:pt x="13874" y="649334"/>
                    </a:cubicBezTo>
                    <a:cubicBezTo>
                      <a:pt x="15093" y="672287"/>
                      <a:pt x="16699" y="695199"/>
                      <a:pt x="18700" y="718075"/>
                    </a:cubicBezTo>
                    <a:cubicBezTo>
                      <a:pt x="16640" y="695181"/>
                      <a:pt x="14816" y="672287"/>
                      <a:pt x="13521" y="649334"/>
                    </a:cubicBezTo>
                    <a:cubicBezTo>
                      <a:pt x="11597" y="626434"/>
                      <a:pt x="11797" y="603399"/>
                      <a:pt x="14110" y="580534"/>
                    </a:cubicBezTo>
                    <a:cubicBezTo>
                      <a:pt x="18053" y="534804"/>
                      <a:pt x="23997" y="489075"/>
                      <a:pt x="19995" y="443110"/>
                    </a:cubicBezTo>
                    <a:cubicBezTo>
                      <a:pt x="19112" y="397204"/>
                      <a:pt x="18995" y="351239"/>
                      <a:pt x="14698" y="305569"/>
                    </a:cubicBezTo>
                    <a:cubicBezTo>
                      <a:pt x="13751" y="294193"/>
                      <a:pt x="11785" y="282928"/>
                      <a:pt x="8813" y="271905"/>
                    </a:cubicBezTo>
                    <a:cubicBezTo>
                      <a:pt x="5688" y="260775"/>
                      <a:pt x="3540" y="249393"/>
                      <a:pt x="2398" y="237887"/>
                    </a:cubicBezTo>
                    <a:cubicBezTo>
                      <a:pt x="102" y="214952"/>
                      <a:pt x="-545" y="191881"/>
                      <a:pt x="456" y="168852"/>
                    </a:cubicBezTo>
                    <a:lnTo>
                      <a:pt x="456" y="168322"/>
                    </a:lnTo>
                    <a:lnTo>
                      <a:pt x="809" y="167910"/>
                    </a:lnTo>
                    <a:cubicBezTo>
                      <a:pt x="10779" y="156251"/>
                      <a:pt x="19942" y="143921"/>
                      <a:pt x="28235" y="131009"/>
                    </a:cubicBezTo>
                    <a:cubicBezTo>
                      <a:pt x="36386" y="118031"/>
                      <a:pt x="43513" y="104430"/>
                      <a:pt x="49540" y="90341"/>
                    </a:cubicBezTo>
                    <a:cubicBezTo>
                      <a:pt x="55813" y="76422"/>
                      <a:pt x="60245" y="61738"/>
                      <a:pt x="62723" y="46671"/>
                    </a:cubicBezTo>
                    <a:cubicBezTo>
                      <a:pt x="63841" y="39173"/>
                      <a:pt x="64312" y="31593"/>
                      <a:pt x="64135" y="24012"/>
                    </a:cubicBezTo>
                    <a:cubicBezTo>
                      <a:pt x="63841" y="16420"/>
                      <a:pt x="62958" y="8863"/>
                      <a:pt x="61487" y="141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307D4F92-15FD-4796-BCAD-282D145E7058}"/>
                  </a:ext>
                </a:extLst>
              </p:cNvPr>
              <p:cNvSpPr/>
              <p:nvPr/>
            </p:nvSpPr>
            <p:spPr>
              <a:xfrm>
                <a:off x="7281682" y="3355485"/>
                <a:ext cx="7069" cy="51555"/>
              </a:xfrm>
              <a:custGeom>
                <a:avLst/>
                <a:gdLst>
                  <a:gd name="connsiteX0" fmla="*/ 4303 w 7069"/>
                  <a:gd name="connsiteY0" fmla="*/ 51556 h 51555"/>
                  <a:gd name="connsiteX1" fmla="*/ 124 w 7069"/>
                  <a:gd name="connsiteY1" fmla="*/ 0 h 51555"/>
                  <a:gd name="connsiteX2" fmla="*/ 3067 w 7069"/>
                  <a:gd name="connsiteY2" fmla="*/ 0 h 51555"/>
                  <a:gd name="connsiteX3" fmla="*/ 7069 w 7069"/>
                  <a:gd name="connsiteY3" fmla="*/ 50614 h 5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9" h="51555">
                    <a:moveTo>
                      <a:pt x="4303" y="51556"/>
                    </a:moveTo>
                    <a:cubicBezTo>
                      <a:pt x="-994" y="34900"/>
                      <a:pt x="66" y="1412"/>
                      <a:pt x="124" y="0"/>
                    </a:cubicBezTo>
                    <a:lnTo>
                      <a:pt x="3067" y="0"/>
                    </a:lnTo>
                    <a:cubicBezTo>
                      <a:pt x="3067" y="353"/>
                      <a:pt x="2008" y="34429"/>
                      <a:pt x="7069" y="5061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F6BE124-AF9A-4321-B6BF-51AD20F56D32}"/>
                  </a:ext>
                </a:extLst>
              </p:cNvPr>
              <p:cNvSpPr/>
              <p:nvPr/>
            </p:nvSpPr>
            <p:spPr>
              <a:xfrm>
                <a:off x="7282689" y="3708431"/>
                <a:ext cx="41609" cy="265842"/>
              </a:xfrm>
              <a:custGeom>
                <a:avLst/>
                <a:gdLst>
                  <a:gd name="connsiteX0" fmla="*/ 1530 w 41609"/>
                  <a:gd name="connsiteY0" fmla="*/ 0 h 265842"/>
                  <a:gd name="connsiteX1" fmla="*/ 13890 w 41609"/>
                  <a:gd name="connsiteY1" fmla="*/ 31487 h 265842"/>
                  <a:gd name="connsiteX2" fmla="*/ 26249 w 41609"/>
                  <a:gd name="connsiteY2" fmla="*/ 63150 h 265842"/>
                  <a:gd name="connsiteX3" fmla="*/ 33076 w 41609"/>
                  <a:gd name="connsiteY3" fmla="*/ 96403 h 265842"/>
                  <a:gd name="connsiteX4" fmla="*/ 33076 w 41609"/>
                  <a:gd name="connsiteY4" fmla="*/ 130361 h 265842"/>
                  <a:gd name="connsiteX5" fmla="*/ 35724 w 41609"/>
                  <a:gd name="connsiteY5" fmla="*/ 198220 h 265842"/>
                  <a:gd name="connsiteX6" fmla="*/ 41610 w 41609"/>
                  <a:gd name="connsiteY6" fmla="*/ 265843 h 265842"/>
                  <a:gd name="connsiteX7" fmla="*/ 35312 w 41609"/>
                  <a:gd name="connsiteY7" fmla="*/ 198220 h 265842"/>
                  <a:gd name="connsiteX8" fmla="*/ 32311 w 41609"/>
                  <a:gd name="connsiteY8" fmla="*/ 130361 h 265842"/>
                  <a:gd name="connsiteX9" fmla="*/ 32311 w 41609"/>
                  <a:gd name="connsiteY9" fmla="*/ 96403 h 265842"/>
                  <a:gd name="connsiteX10" fmla="*/ 25072 w 41609"/>
                  <a:gd name="connsiteY10" fmla="*/ 63503 h 265842"/>
                  <a:gd name="connsiteX11" fmla="*/ 12595 w 41609"/>
                  <a:gd name="connsiteY11" fmla="*/ 31958 h 265842"/>
                  <a:gd name="connsiteX12" fmla="*/ 0 w 41609"/>
                  <a:gd name="connsiteY12" fmla="*/ 353 h 26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09" h="265842">
                    <a:moveTo>
                      <a:pt x="1530" y="0"/>
                    </a:moveTo>
                    <a:cubicBezTo>
                      <a:pt x="5061" y="10717"/>
                      <a:pt x="9187" y="21229"/>
                      <a:pt x="13890" y="31487"/>
                    </a:cubicBezTo>
                    <a:cubicBezTo>
                      <a:pt x="18304" y="41904"/>
                      <a:pt x="22659" y="52380"/>
                      <a:pt x="26249" y="63150"/>
                    </a:cubicBezTo>
                    <a:cubicBezTo>
                      <a:pt x="30163" y="73832"/>
                      <a:pt x="32464" y="85044"/>
                      <a:pt x="33076" y="96403"/>
                    </a:cubicBezTo>
                    <a:cubicBezTo>
                      <a:pt x="33076" y="107761"/>
                      <a:pt x="33076" y="119061"/>
                      <a:pt x="33076" y="130361"/>
                    </a:cubicBezTo>
                    <a:cubicBezTo>
                      <a:pt x="33488" y="153020"/>
                      <a:pt x="34429" y="175620"/>
                      <a:pt x="35724" y="198220"/>
                    </a:cubicBezTo>
                    <a:cubicBezTo>
                      <a:pt x="37019" y="220819"/>
                      <a:pt x="38667" y="243419"/>
                      <a:pt x="41610" y="265843"/>
                    </a:cubicBezTo>
                    <a:cubicBezTo>
                      <a:pt x="38490" y="243419"/>
                      <a:pt x="36842" y="220819"/>
                      <a:pt x="35312" y="198220"/>
                    </a:cubicBezTo>
                    <a:cubicBezTo>
                      <a:pt x="33782" y="175620"/>
                      <a:pt x="32782" y="153020"/>
                      <a:pt x="32311" y="130361"/>
                    </a:cubicBezTo>
                    <a:cubicBezTo>
                      <a:pt x="32311" y="119061"/>
                      <a:pt x="32311" y="107702"/>
                      <a:pt x="32311" y="96403"/>
                    </a:cubicBezTo>
                    <a:cubicBezTo>
                      <a:pt x="31522" y="85138"/>
                      <a:pt x="29080" y="74056"/>
                      <a:pt x="25072" y="63503"/>
                    </a:cubicBezTo>
                    <a:cubicBezTo>
                      <a:pt x="21423" y="52792"/>
                      <a:pt x="17068" y="42375"/>
                      <a:pt x="12595" y="31958"/>
                    </a:cubicBezTo>
                    <a:cubicBezTo>
                      <a:pt x="7763" y="21688"/>
                      <a:pt x="3561" y="11129"/>
                      <a:pt x="0" y="3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29DCB56F-4550-452D-8550-968C132B28F7}"/>
                  </a:ext>
                </a:extLst>
              </p:cNvPr>
              <p:cNvSpPr/>
              <p:nvPr/>
            </p:nvSpPr>
            <p:spPr>
              <a:xfrm>
                <a:off x="7331614" y="3717495"/>
                <a:ext cx="13516" cy="230471"/>
              </a:xfrm>
              <a:custGeom>
                <a:avLst/>
                <a:gdLst>
                  <a:gd name="connsiteX0" fmla="*/ 5044 w 13516"/>
                  <a:gd name="connsiteY0" fmla="*/ 0 h 230471"/>
                  <a:gd name="connsiteX1" fmla="*/ 2867 w 13516"/>
                  <a:gd name="connsiteY1" fmla="*/ 28897 h 230471"/>
                  <a:gd name="connsiteX2" fmla="*/ 1690 w 13516"/>
                  <a:gd name="connsiteY2" fmla="*/ 57618 h 230471"/>
                  <a:gd name="connsiteX3" fmla="*/ 7104 w 13516"/>
                  <a:gd name="connsiteY3" fmla="*/ 115118 h 230471"/>
                  <a:gd name="connsiteX4" fmla="*/ 12342 w 13516"/>
                  <a:gd name="connsiteY4" fmla="*/ 172677 h 230471"/>
                  <a:gd name="connsiteX5" fmla="*/ 13343 w 13516"/>
                  <a:gd name="connsiteY5" fmla="*/ 230471 h 230471"/>
                  <a:gd name="connsiteX6" fmla="*/ 11989 w 13516"/>
                  <a:gd name="connsiteY6" fmla="*/ 172736 h 230471"/>
                  <a:gd name="connsiteX7" fmla="*/ 6104 w 13516"/>
                  <a:gd name="connsiteY7" fmla="*/ 115236 h 230471"/>
                  <a:gd name="connsiteX8" fmla="*/ 218 w 13516"/>
                  <a:gd name="connsiteY8" fmla="*/ 57677 h 230471"/>
                  <a:gd name="connsiteX9" fmla="*/ 1219 w 13516"/>
                  <a:gd name="connsiteY9" fmla="*/ 28721 h 230471"/>
                  <a:gd name="connsiteX10" fmla="*/ 3220 w 13516"/>
                  <a:gd name="connsiteY10" fmla="*/ 59 h 23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16" h="230471">
                    <a:moveTo>
                      <a:pt x="5044" y="0"/>
                    </a:moveTo>
                    <a:cubicBezTo>
                      <a:pt x="5027" y="9676"/>
                      <a:pt x="4303" y="19333"/>
                      <a:pt x="2867" y="28897"/>
                    </a:cubicBezTo>
                    <a:cubicBezTo>
                      <a:pt x="1649" y="38420"/>
                      <a:pt x="1260" y="48031"/>
                      <a:pt x="1690" y="57618"/>
                    </a:cubicBezTo>
                    <a:cubicBezTo>
                      <a:pt x="3220" y="76745"/>
                      <a:pt x="5339" y="95991"/>
                      <a:pt x="7104" y="115118"/>
                    </a:cubicBezTo>
                    <a:cubicBezTo>
                      <a:pt x="8870" y="134246"/>
                      <a:pt x="11106" y="153491"/>
                      <a:pt x="12342" y="172677"/>
                    </a:cubicBezTo>
                    <a:cubicBezTo>
                      <a:pt x="13578" y="191863"/>
                      <a:pt x="13696" y="211226"/>
                      <a:pt x="13343" y="230471"/>
                    </a:cubicBezTo>
                    <a:cubicBezTo>
                      <a:pt x="13343" y="211226"/>
                      <a:pt x="13343" y="191922"/>
                      <a:pt x="11989" y="172736"/>
                    </a:cubicBezTo>
                    <a:cubicBezTo>
                      <a:pt x="10636" y="153550"/>
                      <a:pt x="8223" y="134363"/>
                      <a:pt x="6104" y="115236"/>
                    </a:cubicBezTo>
                    <a:cubicBezTo>
                      <a:pt x="3985" y="96108"/>
                      <a:pt x="2043" y="76922"/>
                      <a:pt x="218" y="57677"/>
                    </a:cubicBezTo>
                    <a:cubicBezTo>
                      <a:pt x="-270" y="48013"/>
                      <a:pt x="60" y="38326"/>
                      <a:pt x="1219" y="28721"/>
                    </a:cubicBezTo>
                    <a:cubicBezTo>
                      <a:pt x="2590" y="19228"/>
                      <a:pt x="3255" y="9646"/>
                      <a:pt x="3220" y="5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45A2EB68-A2CD-4DD1-8C33-2D43938ADF9D}"/>
                  </a:ext>
                </a:extLst>
              </p:cNvPr>
              <p:cNvSpPr/>
              <p:nvPr/>
            </p:nvSpPr>
            <p:spPr>
              <a:xfrm>
                <a:off x="7333833" y="3740801"/>
                <a:ext cx="65092" cy="121179"/>
              </a:xfrm>
              <a:custGeom>
                <a:avLst/>
                <a:gdLst>
                  <a:gd name="connsiteX0" fmla="*/ 65092 w 65092"/>
                  <a:gd name="connsiteY0" fmla="*/ 121180 h 121179"/>
                  <a:gd name="connsiteX1" fmla="*/ 60796 w 65092"/>
                  <a:gd name="connsiteY1" fmla="*/ 85279 h 121179"/>
                  <a:gd name="connsiteX2" fmla="*/ 58265 w 65092"/>
                  <a:gd name="connsiteY2" fmla="*/ 67623 h 121179"/>
                  <a:gd name="connsiteX3" fmla="*/ 51379 w 65092"/>
                  <a:gd name="connsiteY3" fmla="*/ 51203 h 121179"/>
                  <a:gd name="connsiteX4" fmla="*/ 24248 w 65092"/>
                  <a:gd name="connsiteY4" fmla="*/ 27661 h 121179"/>
                  <a:gd name="connsiteX5" fmla="*/ 10711 w 65092"/>
                  <a:gd name="connsiteY5" fmla="*/ 15479 h 121179"/>
                  <a:gd name="connsiteX6" fmla="*/ 0 w 65092"/>
                  <a:gd name="connsiteY6" fmla="*/ 765 h 121179"/>
                  <a:gd name="connsiteX7" fmla="*/ 1236 w 65092"/>
                  <a:gd name="connsiteY7" fmla="*/ 0 h 121179"/>
                  <a:gd name="connsiteX8" fmla="*/ 11712 w 65092"/>
                  <a:gd name="connsiteY8" fmla="*/ 14655 h 121179"/>
                  <a:gd name="connsiteX9" fmla="*/ 24836 w 65092"/>
                  <a:gd name="connsiteY9" fmla="*/ 26720 h 121179"/>
                  <a:gd name="connsiteX10" fmla="*/ 51968 w 65092"/>
                  <a:gd name="connsiteY10" fmla="*/ 50614 h 121179"/>
                  <a:gd name="connsiteX11" fmla="*/ 58795 w 65092"/>
                  <a:gd name="connsiteY11" fmla="*/ 67329 h 121179"/>
                  <a:gd name="connsiteX12" fmla="*/ 61149 w 65092"/>
                  <a:gd name="connsiteY12" fmla="*/ 85338 h 121179"/>
                  <a:gd name="connsiteX13" fmla="*/ 65092 w 65092"/>
                  <a:gd name="connsiteY13" fmla="*/ 121180 h 121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092" h="121179">
                    <a:moveTo>
                      <a:pt x="65092" y="121180"/>
                    </a:moveTo>
                    <a:cubicBezTo>
                      <a:pt x="62779" y="109333"/>
                      <a:pt x="61343" y="97338"/>
                      <a:pt x="60796" y="85279"/>
                    </a:cubicBezTo>
                    <a:cubicBezTo>
                      <a:pt x="60325" y="79347"/>
                      <a:pt x="59484" y="73450"/>
                      <a:pt x="58265" y="67623"/>
                    </a:cubicBezTo>
                    <a:cubicBezTo>
                      <a:pt x="57153" y="61726"/>
                      <a:pt x="54805" y="56129"/>
                      <a:pt x="51379" y="51203"/>
                    </a:cubicBezTo>
                    <a:cubicBezTo>
                      <a:pt x="44023" y="41598"/>
                      <a:pt x="34794" y="33588"/>
                      <a:pt x="24248" y="27661"/>
                    </a:cubicBezTo>
                    <a:cubicBezTo>
                      <a:pt x="19057" y="24424"/>
                      <a:pt x="14478" y="20299"/>
                      <a:pt x="10711" y="15479"/>
                    </a:cubicBezTo>
                    <a:cubicBezTo>
                      <a:pt x="6874" y="10776"/>
                      <a:pt x="3296" y="5862"/>
                      <a:pt x="0" y="765"/>
                    </a:cubicBezTo>
                    <a:lnTo>
                      <a:pt x="1236" y="0"/>
                    </a:lnTo>
                    <a:cubicBezTo>
                      <a:pt x="4455" y="5073"/>
                      <a:pt x="7951" y="9970"/>
                      <a:pt x="11712" y="14655"/>
                    </a:cubicBezTo>
                    <a:cubicBezTo>
                      <a:pt x="15331" y="19428"/>
                      <a:pt x="19775" y="23512"/>
                      <a:pt x="24836" y="26720"/>
                    </a:cubicBezTo>
                    <a:cubicBezTo>
                      <a:pt x="35389" y="32787"/>
                      <a:pt x="44617" y="40915"/>
                      <a:pt x="51968" y="50614"/>
                    </a:cubicBezTo>
                    <a:cubicBezTo>
                      <a:pt x="55399" y="55640"/>
                      <a:pt x="57730" y="61337"/>
                      <a:pt x="58795" y="67329"/>
                    </a:cubicBezTo>
                    <a:cubicBezTo>
                      <a:pt x="59960" y="73273"/>
                      <a:pt x="60749" y="79294"/>
                      <a:pt x="61149" y="85338"/>
                    </a:cubicBezTo>
                    <a:cubicBezTo>
                      <a:pt x="61579" y="97368"/>
                      <a:pt x="62897" y="109345"/>
                      <a:pt x="65092" y="12118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97A5C5E7-BC40-4A47-905B-E8393C27A6DB}"/>
                  </a:ext>
                </a:extLst>
              </p:cNvPr>
              <p:cNvSpPr/>
              <p:nvPr/>
            </p:nvSpPr>
            <p:spPr>
              <a:xfrm>
                <a:off x="7306407" y="3723321"/>
                <a:ext cx="45670" cy="218877"/>
              </a:xfrm>
              <a:custGeom>
                <a:avLst/>
                <a:gdLst>
                  <a:gd name="connsiteX0" fmla="*/ 45200 w 45670"/>
                  <a:gd name="connsiteY0" fmla="*/ 218877 h 218877"/>
                  <a:gd name="connsiteX1" fmla="*/ 45200 w 45670"/>
                  <a:gd name="connsiteY1" fmla="*/ 162378 h 218877"/>
                  <a:gd name="connsiteX2" fmla="*/ 43846 w 45670"/>
                  <a:gd name="connsiteY2" fmla="*/ 134128 h 218877"/>
                  <a:gd name="connsiteX3" fmla="*/ 42375 w 45670"/>
                  <a:gd name="connsiteY3" fmla="*/ 120121 h 218877"/>
                  <a:gd name="connsiteX4" fmla="*/ 38490 w 45670"/>
                  <a:gd name="connsiteY4" fmla="*/ 106584 h 218877"/>
                  <a:gd name="connsiteX5" fmla="*/ 18245 w 45670"/>
                  <a:gd name="connsiteY5" fmla="*/ 53616 h 218877"/>
                  <a:gd name="connsiteX6" fmla="*/ 8004 w 45670"/>
                  <a:gd name="connsiteY6" fmla="*/ 27249 h 218877"/>
                  <a:gd name="connsiteX7" fmla="*/ 3296 w 45670"/>
                  <a:gd name="connsiteY7" fmla="*/ 13889 h 218877"/>
                  <a:gd name="connsiteX8" fmla="*/ 0 w 45670"/>
                  <a:gd name="connsiteY8" fmla="*/ 0 h 218877"/>
                  <a:gd name="connsiteX9" fmla="*/ 1354 w 45670"/>
                  <a:gd name="connsiteY9" fmla="*/ 0 h 218877"/>
                  <a:gd name="connsiteX10" fmla="*/ 4473 w 45670"/>
                  <a:gd name="connsiteY10" fmla="*/ 13536 h 218877"/>
                  <a:gd name="connsiteX11" fmla="*/ 9063 w 45670"/>
                  <a:gd name="connsiteY11" fmla="*/ 26896 h 218877"/>
                  <a:gd name="connsiteX12" fmla="*/ 19186 w 45670"/>
                  <a:gd name="connsiteY12" fmla="*/ 53263 h 218877"/>
                  <a:gd name="connsiteX13" fmla="*/ 39079 w 45670"/>
                  <a:gd name="connsiteY13" fmla="*/ 106231 h 218877"/>
                  <a:gd name="connsiteX14" fmla="*/ 42904 w 45670"/>
                  <a:gd name="connsiteY14" fmla="*/ 119885 h 218877"/>
                  <a:gd name="connsiteX15" fmla="*/ 44258 w 45670"/>
                  <a:gd name="connsiteY15" fmla="*/ 134010 h 218877"/>
                  <a:gd name="connsiteX16" fmla="*/ 45435 w 45670"/>
                  <a:gd name="connsiteY16" fmla="*/ 162260 h 218877"/>
                  <a:gd name="connsiteX17" fmla="*/ 45200 w 45670"/>
                  <a:gd name="connsiteY17" fmla="*/ 218877 h 21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70" h="218877">
                    <a:moveTo>
                      <a:pt x="45200" y="218877"/>
                    </a:moveTo>
                    <a:cubicBezTo>
                      <a:pt x="45788" y="200044"/>
                      <a:pt x="45200" y="181211"/>
                      <a:pt x="45200" y="162378"/>
                    </a:cubicBezTo>
                    <a:cubicBezTo>
                      <a:pt x="44905" y="152961"/>
                      <a:pt x="44493" y="143544"/>
                      <a:pt x="43846" y="134128"/>
                    </a:cubicBezTo>
                    <a:cubicBezTo>
                      <a:pt x="43493" y="129478"/>
                      <a:pt x="43140" y="124770"/>
                      <a:pt x="42375" y="120121"/>
                    </a:cubicBezTo>
                    <a:cubicBezTo>
                      <a:pt x="41339" y="115536"/>
                      <a:pt x="40044" y="111016"/>
                      <a:pt x="38490" y="106584"/>
                    </a:cubicBezTo>
                    <a:cubicBezTo>
                      <a:pt x="32605" y="88928"/>
                      <a:pt x="25189" y="71272"/>
                      <a:pt x="18245" y="53616"/>
                    </a:cubicBezTo>
                    <a:cubicBezTo>
                      <a:pt x="14772" y="44847"/>
                      <a:pt x="11300" y="35960"/>
                      <a:pt x="8004" y="27249"/>
                    </a:cubicBezTo>
                    <a:cubicBezTo>
                      <a:pt x="6356" y="22835"/>
                      <a:pt x="4767" y="18421"/>
                      <a:pt x="3296" y="13889"/>
                    </a:cubicBezTo>
                    <a:cubicBezTo>
                      <a:pt x="1648" y="9411"/>
                      <a:pt x="541" y="4744"/>
                      <a:pt x="0" y="0"/>
                    </a:cubicBezTo>
                    <a:lnTo>
                      <a:pt x="1354" y="0"/>
                    </a:lnTo>
                    <a:cubicBezTo>
                      <a:pt x="1872" y="4614"/>
                      <a:pt x="2919" y="9158"/>
                      <a:pt x="4473" y="13536"/>
                    </a:cubicBezTo>
                    <a:cubicBezTo>
                      <a:pt x="5944" y="18009"/>
                      <a:pt x="7474" y="22482"/>
                      <a:pt x="9063" y="26896"/>
                    </a:cubicBezTo>
                    <a:cubicBezTo>
                      <a:pt x="12300" y="35724"/>
                      <a:pt x="15714" y="44552"/>
                      <a:pt x="19186" y="53263"/>
                    </a:cubicBezTo>
                    <a:cubicBezTo>
                      <a:pt x="25954" y="70919"/>
                      <a:pt x="33076" y="88575"/>
                      <a:pt x="39079" y="106231"/>
                    </a:cubicBezTo>
                    <a:cubicBezTo>
                      <a:pt x="40615" y="110704"/>
                      <a:pt x="41892" y="115265"/>
                      <a:pt x="42904" y="119885"/>
                    </a:cubicBezTo>
                    <a:cubicBezTo>
                      <a:pt x="43670" y="124593"/>
                      <a:pt x="43964" y="129302"/>
                      <a:pt x="44258" y="134010"/>
                    </a:cubicBezTo>
                    <a:cubicBezTo>
                      <a:pt x="44905" y="143427"/>
                      <a:pt x="45200" y="152843"/>
                      <a:pt x="45435" y="162260"/>
                    </a:cubicBezTo>
                    <a:cubicBezTo>
                      <a:pt x="45671" y="181211"/>
                      <a:pt x="45906" y="200044"/>
                      <a:pt x="45200" y="21887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81D9C79B-B7A0-4293-B840-0E1C0F2DD572}"/>
                  </a:ext>
                </a:extLst>
              </p:cNvPr>
              <p:cNvSpPr/>
              <p:nvPr/>
            </p:nvSpPr>
            <p:spPr>
              <a:xfrm>
                <a:off x="7321469" y="3669411"/>
                <a:ext cx="9303" cy="294151"/>
              </a:xfrm>
              <a:custGeom>
                <a:avLst/>
                <a:gdLst>
                  <a:gd name="connsiteX0" fmla="*/ 8068 w 9303"/>
                  <a:gd name="connsiteY0" fmla="*/ 294151 h 294151"/>
                  <a:gd name="connsiteX1" fmla="*/ 1653 w 9303"/>
                  <a:gd name="connsiteY1" fmla="*/ 220702 h 294151"/>
                  <a:gd name="connsiteX2" fmla="*/ 770 w 9303"/>
                  <a:gd name="connsiteY2" fmla="*/ 147076 h 294151"/>
                  <a:gd name="connsiteX3" fmla="*/ 1947 w 9303"/>
                  <a:gd name="connsiteY3" fmla="*/ 73450 h 294151"/>
                  <a:gd name="connsiteX4" fmla="*/ 3124 w 9303"/>
                  <a:gd name="connsiteY4" fmla="*/ 36607 h 294151"/>
                  <a:gd name="connsiteX5" fmla="*/ 7832 w 9303"/>
                  <a:gd name="connsiteY5" fmla="*/ 0 h 294151"/>
                  <a:gd name="connsiteX6" fmla="*/ 9304 w 9303"/>
                  <a:gd name="connsiteY6" fmla="*/ 0 h 294151"/>
                  <a:gd name="connsiteX7" fmla="*/ 4419 w 9303"/>
                  <a:gd name="connsiteY7" fmla="*/ 36489 h 294151"/>
                  <a:gd name="connsiteX8" fmla="*/ 3065 w 9303"/>
                  <a:gd name="connsiteY8" fmla="*/ 73155 h 294151"/>
                  <a:gd name="connsiteX9" fmla="*/ 1535 w 9303"/>
                  <a:gd name="connsiteY9" fmla="*/ 146840 h 294151"/>
                  <a:gd name="connsiteX10" fmla="*/ 2065 w 9303"/>
                  <a:gd name="connsiteY10" fmla="*/ 220466 h 294151"/>
                  <a:gd name="connsiteX11" fmla="*/ 8068 w 9303"/>
                  <a:gd name="connsiteY11" fmla="*/ 294151 h 294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03" h="294151">
                    <a:moveTo>
                      <a:pt x="8068" y="294151"/>
                    </a:moveTo>
                    <a:cubicBezTo>
                      <a:pt x="4713" y="269786"/>
                      <a:pt x="3242" y="245244"/>
                      <a:pt x="1653" y="220702"/>
                    </a:cubicBezTo>
                    <a:cubicBezTo>
                      <a:pt x="-201" y="196201"/>
                      <a:pt x="-495" y="171612"/>
                      <a:pt x="770" y="147076"/>
                    </a:cubicBezTo>
                    <a:cubicBezTo>
                      <a:pt x="2865" y="122592"/>
                      <a:pt x="3259" y="97992"/>
                      <a:pt x="1947" y="73450"/>
                    </a:cubicBezTo>
                    <a:cubicBezTo>
                      <a:pt x="1400" y="61155"/>
                      <a:pt x="1788" y="48837"/>
                      <a:pt x="3124" y="36607"/>
                    </a:cubicBezTo>
                    <a:cubicBezTo>
                      <a:pt x="4242" y="24307"/>
                      <a:pt x="5890" y="12124"/>
                      <a:pt x="7832" y="0"/>
                    </a:cubicBezTo>
                    <a:lnTo>
                      <a:pt x="9304" y="0"/>
                    </a:lnTo>
                    <a:cubicBezTo>
                      <a:pt x="7303" y="12124"/>
                      <a:pt x="5596" y="24248"/>
                      <a:pt x="4419" y="36489"/>
                    </a:cubicBezTo>
                    <a:cubicBezTo>
                      <a:pt x="3030" y="48660"/>
                      <a:pt x="2577" y="60914"/>
                      <a:pt x="3065" y="73155"/>
                    </a:cubicBezTo>
                    <a:cubicBezTo>
                      <a:pt x="4236" y="97721"/>
                      <a:pt x="3724" y="122339"/>
                      <a:pt x="1535" y="146840"/>
                    </a:cubicBezTo>
                    <a:cubicBezTo>
                      <a:pt x="152" y="171371"/>
                      <a:pt x="329" y="195960"/>
                      <a:pt x="2065" y="220466"/>
                    </a:cubicBezTo>
                    <a:cubicBezTo>
                      <a:pt x="3477" y="245538"/>
                      <a:pt x="4831" y="269786"/>
                      <a:pt x="8068" y="2941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00B3CB26-B306-4817-BF3B-F19ADECBC9C1}"/>
                  </a:ext>
                </a:extLst>
              </p:cNvPr>
              <p:cNvSpPr/>
              <p:nvPr/>
            </p:nvSpPr>
            <p:spPr>
              <a:xfrm>
                <a:off x="7274803" y="3627684"/>
                <a:ext cx="20775" cy="316339"/>
              </a:xfrm>
              <a:custGeom>
                <a:avLst/>
                <a:gdLst>
                  <a:gd name="connsiteX0" fmla="*/ 20775 w 20775"/>
                  <a:gd name="connsiteY0" fmla="*/ 316339 h 316339"/>
                  <a:gd name="connsiteX1" fmla="*/ 14890 w 20775"/>
                  <a:gd name="connsiteY1" fmla="*/ 236887 h 316339"/>
                  <a:gd name="connsiteX2" fmla="*/ 14419 w 20775"/>
                  <a:gd name="connsiteY2" fmla="*/ 197043 h 316339"/>
                  <a:gd name="connsiteX3" fmla="*/ 15773 w 20775"/>
                  <a:gd name="connsiteY3" fmla="*/ 177209 h 316339"/>
                  <a:gd name="connsiteX4" fmla="*/ 17009 w 20775"/>
                  <a:gd name="connsiteY4" fmla="*/ 157316 h 316339"/>
                  <a:gd name="connsiteX5" fmla="*/ 17538 w 20775"/>
                  <a:gd name="connsiteY5" fmla="*/ 77687 h 316339"/>
                  <a:gd name="connsiteX6" fmla="*/ 11359 w 20775"/>
                  <a:gd name="connsiteY6" fmla="*/ 38549 h 316339"/>
                  <a:gd name="connsiteX7" fmla="*/ 0 w 20775"/>
                  <a:gd name="connsiteY7" fmla="*/ 471 h 316339"/>
                  <a:gd name="connsiteX8" fmla="*/ 1413 w 20775"/>
                  <a:gd name="connsiteY8" fmla="*/ 0 h 316339"/>
                  <a:gd name="connsiteX9" fmla="*/ 12654 w 20775"/>
                  <a:gd name="connsiteY9" fmla="*/ 38255 h 316339"/>
                  <a:gd name="connsiteX10" fmla="*/ 18539 w 20775"/>
                  <a:gd name="connsiteY10" fmla="*/ 77687 h 316339"/>
                  <a:gd name="connsiteX11" fmla="*/ 17656 w 20775"/>
                  <a:gd name="connsiteY11" fmla="*/ 157375 h 316339"/>
                  <a:gd name="connsiteX12" fmla="*/ 16303 w 20775"/>
                  <a:gd name="connsiteY12" fmla="*/ 177209 h 316339"/>
                  <a:gd name="connsiteX13" fmla="*/ 14831 w 20775"/>
                  <a:gd name="connsiteY13" fmla="*/ 197101 h 316339"/>
                  <a:gd name="connsiteX14" fmla="*/ 14831 w 20775"/>
                  <a:gd name="connsiteY14" fmla="*/ 236887 h 316339"/>
                  <a:gd name="connsiteX15" fmla="*/ 20775 w 20775"/>
                  <a:gd name="connsiteY15" fmla="*/ 316339 h 31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75" h="316339">
                    <a:moveTo>
                      <a:pt x="20775" y="316339"/>
                    </a:moveTo>
                    <a:cubicBezTo>
                      <a:pt x="17892" y="289973"/>
                      <a:pt x="15891" y="263371"/>
                      <a:pt x="14890" y="236887"/>
                    </a:cubicBezTo>
                    <a:cubicBezTo>
                      <a:pt x="14360" y="223644"/>
                      <a:pt x="14066" y="210343"/>
                      <a:pt x="14419" y="197043"/>
                    </a:cubicBezTo>
                    <a:cubicBezTo>
                      <a:pt x="14419" y="190451"/>
                      <a:pt x="15184" y="183800"/>
                      <a:pt x="15773" y="177209"/>
                    </a:cubicBezTo>
                    <a:cubicBezTo>
                      <a:pt x="16361" y="170617"/>
                      <a:pt x="16715" y="163967"/>
                      <a:pt x="17009" y="157316"/>
                    </a:cubicBezTo>
                    <a:cubicBezTo>
                      <a:pt x="18127" y="130773"/>
                      <a:pt x="18539" y="104348"/>
                      <a:pt x="17538" y="77687"/>
                    </a:cubicBezTo>
                    <a:cubicBezTo>
                      <a:pt x="17068" y="64439"/>
                      <a:pt x="14996" y="51297"/>
                      <a:pt x="11359" y="38549"/>
                    </a:cubicBezTo>
                    <a:cubicBezTo>
                      <a:pt x="8063" y="25719"/>
                      <a:pt x="4237" y="13007"/>
                      <a:pt x="0" y="471"/>
                    </a:cubicBezTo>
                    <a:lnTo>
                      <a:pt x="1413" y="0"/>
                    </a:lnTo>
                    <a:cubicBezTo>
                      <a:pt x="5573" y="12595"/>
                      <a:pt x="9317" y="25348"/>
                      <a:pt x="12654" y="38255"/>
                    </a:cubicBezTo>
                    <a:cubicBezTo>
                      <a:pt x="16173" y="51120"/>
                      <a:pt x="18145" y="64357"/>
                      <a:pt x="18539" y="77687"/>
                    </a:cubicBezTo>
                    <a:cubicBezTo>
                      <a:pt x="19363" y="104230"/>
                      <a:pt x="18892" y="130656"/>
                      <a:pt x="17656" y="157375"/>
                    </a:cubicBezTo>
                    <a:cubicBezTo>
                      <a:pt x="17303" y="163967"/>
                      <a:pt x="16832" y="170617"/>
                      <a:pt x="16303" y="177209"/>
                    </a:cubicBezTo>
                    <a:cubicBezTo>
                      <a:pt x="15773" y="183800"/>
                      <a:pt x="15125" y="190451"/>
                      <a:pt x="14831" y="197101"/>
                    </a:cubicBezTo>
                    <a:cubicBezTo>
                      <a:pt x="14419" y="210343"/>
                      <a:pt x="14831" y="223644"/>
                      <a:pt x="14831" y="236887"/>
                    </a:cubicBezTo>
                    <a:cubicBezTo>
                      <a:pt x="16185" y="263724"/>
                      <a:pt x="18009" y="289973"/>
                      <a:pt x="20775" y="3163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C6CF6341-2095-4F71-89D9-FD4DE5B541A1}"/>
                  </a:ext>
                </a:extLst>
              </p:cNvPr>
              <p:cNvSpPr/>
              <p:nvPr/>
            </p:nvSpPr>
            <p:spPr>
              <a:xfrm>
                <a:off x="7275152" y="3661760"/>
                <a:ext cx="31078" cy="238828"/>
              </a:xfrm>
              <a:custGeom>
                <a:avLst/>
                <a:gdLst>
                  <a:gd name="connsiteX0" fmla="*/ 3182 w 31078"/>
                  <a:gd name="connsiteY0" fmla="*/ 238829 h 238828"/>
                  <a:gd name="connsiteX1" fmla="*/ 416 w 31078"/>
                  <a:gd name="connsiteY1" fmla="*/ 178268 h 238828"/>
                  <a:gd name="connsiteX2" fmla="*/ 2181 w 31078"/>
                  <a:gd name="connsiteY2" fmla="*/ 117708 h 238828"/>
                  <a:gd name="connsiteX3" fmla="*/ 16483 w 31078"/>
                  <a:gd name="connsiteY3" fmla="*/ 58854 h 238828"/>
                  <a:gd name="connsiteX4" fmla="*/ 24134 w 31078"/>
                  <a:gd name="connsiteY4" fmla="*/ 29427 h 238828"/>
                  <a:gd name="connsiteX5" fmla="*/ 29607 w 31078"/>
                  <a:gd name="connsiteY5" fmla="*/ 0 h 238828"/>
                  <a:gd name="connsiteX6" fmla="*/ 31079 w 31078"/>
                  <a:gd name="connsiteY6" fmla="*/ 0 h 238828"/>
                  <a:gd name="connsiteX7" fmla="*/ 25193 w 31078"/>
                  <a:gd name="connsiteY7" fmla="*/ 29898 h 238828"/>
                  <a:gd name="connsiteX8" fmla="*/ 17366 w 31078"/>
                  <a:gd name="connsiteY8" fmla="*/ 59325 h 238828"/>
                  <a:gd name="connsiteX9" fmla="*/ 2711 w 31078"/>
                  <a:gd name="connsiteY9" fmla="*/ 118178 h 238828"/>
                  <a:gd name="connsiteX10" fmla="*/ 651 w 31078"/>
                  <a:gd name="connsiteY10" fmla="*/ 178621 h 238828"/>
                  <a:gd name="connsiteX11" fmla="*/ 3182 w 31078"/>
                  <a:gd name="connsiteY11" fmla="*/ 238829 h 23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78" h="238828">
                    <a:moveTo>
                      <a:pt x="3182" y="238829"/>
                    </a:moveTo>
                    <a:cubicBezTo>
                      <a:pt x="2064" y="218642"/>
                      <a:pt x="1004" y="198455"/>
                      <a:pt x="416" y="178268"/>
                    </a:cubicBezTo>
                    <a:cubicBezTo>
                      <a:pt x="-496" y="158064"/>
                      <a:pt x="92" y="137824"/>
                      <a:pt x="2181" y="117708"/>
                    </a:cubicBezTo>
                    <a:cubicBezTo>
                      <a:pt x="5477" y="97697"/>
                      <a:pt x="11421" y="78334"/>
                      <a:pt x="16483" y="58854"/>
                    </a:cubicBezTo>
                    <a:cubicBezTo>
                      <a:pt x="19073" y="49084"/>
                      <a:pt x="21721" y="39314"/>
                      <a:pt x="24134" y="29427"/>
                    </a:cubicBezTo>
                    <a:cubicBezTo>
                      <a:pt x="26841" y="19804"/>
                      <a:pt x="28672" y="9952"/>
                      <a:pt x="29607" y="0"/>
                    </a:cubicBezTo>
                    <a:lnTo>
                      <a:pt x="31079" y="0"/>
                    </a:lnTo>
                    <a:cubicBezTo>
                      <a:pt x="30043" y="10129"/>
                      <a:pt x="28077" y="20134"/>
                      <a:pt x="25193" y="29898"/>
                    </a:cubicBezTo>
                    <a:cubicBezTo>
                      <a:pt x="22722" y="39667"/>
                      <a:pt x="20073" y="49437"/>
                      <a:pt x="17366" y="59325"/>
                    </a:cubicBezTo>
                    <a:cubicBezTo>
                      <a:pt x="12187" y="78864"/>
                      <a:pt x="6125" y="98227"/>
                      <a:pt x="2711" y="118178"/>
                    </a:cubicBezTo>
                    <a:cubicBezTo>
                      <a:pt x="492" y="138248"/>
                      <a:pt x="-196" y="158452"/>
                      <a:pt x="651" y="178621"/>
                    </a:cubicBezTo>
                    <a:cubicBezTo>
                      <a:pt x="1475" y="198455"/>
                      <a:pt x="2417" y="218642"/>
                      <a:pt x="3182" y="23882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F231416E-4AB4-4AB5-916F-95A75ED5F9CA}"/>
                  </a:ext>
                </a:extLst>
              </p:cNvPr>
              <p:cNvSpPr/>
              <p:nvPr/>
            </p:nvSpPr>
            <p:spPr>
              <a:xfrm>
                <a:off x="7259148" y="3139668"/>
                <a:ext cx="123063" cy="272316"/>
              </a:xfrm>
              <a:custGeom>
                <a:avLst/>
                <a:gdLst>
                  <a:gd name="connsiteX0" fmla="*/ 123063 w 123063"/>
                  <a:gd name="connsiteY0" fmla="*/ 0 h 272316"/>
                  <a:gd name="connsiteX1" fmla="*/ 106702 w 123063"/>
                  <a:gd name="connsiteY1" fmla="*/ 34312 h 272316"/>
                  <a:gd name="connsiteX2" fmla="*/ 84691 w 123063"/>
                  <a:gd name="connsiteY2" fmla="*/ 65328 h 272316"/>
                  <a:gd name="connsiteX3" fmla="*/ 61914 w 123063"/>
                  <a:gd name="connsiteY3" fmla="*/ 95579 h 272316"/>
                  <a:gd name="connsiteX4" fmla="*/ 41315 w 123063"/>
                  <a:gd name="connsiteY4" fmla="*/ 127065 h 272316"/>
                  <a:gd name="connsiteX5" fmla="*/ 16538 w 123063"/>
                  <a:gd name="connsiteY5" fmla="*/ 198278 h 272316"/>
                  <a:gd name="connsiteX6" fmla="*/ 412 w 123063"/>
                  <a:gd name="connsiteY6" fmla="*/ 272316 h 272316"/>
                  <a:gd name="connsiteX7" fmla="*/ 0 w 123063"/>
                  <a:gd name="connsiteY7" fmla="*/ 272316 h 272316"/>
                  <a:gd name="connsiteX8" fmla="*/ 14537 w 123063"/>
                  <a:gd name="connsiteY8" fmla="*/ 197808 h 272316"/>
                  <a:gd name="connsiteX9" fmla="*/ 38078 w 123063"/>
                  <a:gd name="connsiteY9" fmla="*/ 125594 h 272316"/>
                  <a:gd name="connsiteX10" fmla="*/ 81454 w 123063"/>
                  <a:gd name="connsiteY10" fmla="*/ 63150 h 272316"/>
                  <a:gd name="connsiteX11" fmla="*/ 104289 w 123063"/>
                  <a:gd name="connsiteY11" fmla="*/ 33017 h 272316"/>
                  <a:gd name="connsiteX12" fmla="*/ 122710 w 123063"/>
                  <a:gd name="connsiteY12" fmla="*/ 177 h 272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063" h="272316">
                    <a:moveTo>
                      <a:pt x="123063" y="0"/>
                    </a:moveTo>
                    <a:cubicBezTo>
                      <a:pt x="119361" y="12194"/>
                      <a:pt x="113847" y="23759"/>
                      <a:pt x="106702" y="34312"/>
                    </a:cubicBezTo>
                    <a:cubicBezTo>
                      <a:pt x="99816" y="45023"/>
                      <a:pt x="92224" y="55146"/>
                      <a:pt x="84691" y="65328"/>
                    </a:cubicBezTo>
                    <a:cubicBezTo>
                      <a:pt x="77157" y="75509"/>
                      <a:pt x="69271" y="85397"/>
                      <a:pt x="61914" y="95579"/>
                    </a:cubicBezTo>
                    <a:cubicBezTo>
                      <a:pt x="54310" y="105572"/>
                      <a:pt x="47430" y="116095"/>
                      <a:pt x="41315" y="127065"/>
                    </a:cubicBezTo>
                    <a:cubicBezTo>
                      <a:pt x="30616" y="149883"/>
                      <a:pt x="22311" y="173748"/>
                      <a:pt x="16538" y="198278"/>
                    </a:cubicBezTo>
                    <a:cubicBezTo>
                      <a:pt x="10182" y="222685"/>
                      <a:pt x="4808" y="247363"/>
                      <a:pt x="412" y="272316"/>
                    </a:cubicBezTo>
                    <a:lnTo>
                      <a:pt x="0" y="272316"/>
                    </a:lnTo>
                    <a:cubicBezTo>
                      <a:pt x="3926" y="247321"/>
                      <a:pt x="8769" y="222485"/>
                      <a:pt x="14537" y="197808"/>
                    </a:cubicBezTo>
                    <a:cubicBezTo>
                      <a:pt x="19863" y="172989"/>
                      <a:pt x="27755" y="148788"/>
                      <a:pt x="38078" y="125594"/>
                    </a:cubicBezTo>
                    <a:cubicBezTo>
                      <a:pt x="50720" y="103577"/>
                      <a:pt x="65234" y="82684"/>
                      <a:pt x="81454" y="63150"/>
                    </a:cubicBezTo>
                    <a:cubicBezTo>
                      <a:pt x="89281" y="53204"/>
                      <a:pt x="96991" y="43257"/>
                      <a:pt x="104289" y="33017"/>
                    </a:cubicBezTo>
                    <a:cubicBezTo>
                      <a:pt x="111840" y="22923"/>
                      <a:pt x="118031" y="11883"/>
                      <a:pt x="122710" y="17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17413D30-2A3B-4DCD-9574-EB4E2D3CB454}"/>
                  </a:ext>
                </a:extLst>
              </p:cNvPr>
              <p:cNvSpPr/>
              <p:nvPr/>
            </p:nvSpPr>
            <p:spPr>
              <a:xfrm>
                <a:off x="7246685" y="3272913"/>
                <a:ext cx="48892" cy="198925"/>
              </a:xfrm>
              <a:custGeom>
                <a:avLst/>
                <a:gdLst>
                  <a:gd name="connsiteX0" fmla="*/ 48893 w 48892"/>
                  <a:gd name="connsiteY0" fmla="*/ 0 h 198925"/>
                  <a:gd name="connsiteX1" fmla="*/ 37122 w 48892"/>
                  <a:gd name="connsiteY1" fmla="*/ 23542 h 198925"/>
                  <a:gd name="connsiteX2" fmla="*/ 26116 w 48892"/>
                  <a:gd name="connsiteY2" fmla="*/ 47083 h 198925"/>
                  <a:gd name="connsiteX3" fmla="*/ 6930 w 48892"/>
                  <a:gd name="connsiteY3" fmla="*/ 95461 h 198925"/>
                  <a:gd name="connsiteX4" fmla="*/ 4046 w 48892"/>
                  <a:gd name="connsiteY4" fmla="*/ 107820 h 198925"/>
                  <a:gd name="connsiteX5" fmla="*/ 3517 w 48892"/>
                  <a:gd name="connsiteY5" fmla="*/ 120650 h 198925"/>
                  <a:gd name="connsiteX6" fmla="*/ 4340 w 48892"/>
                  <a:gd name="connsiteY6" fmla="*/ 146722 h 198925"/>
                  <a:gd name="connsiteX7" fmla="*/ 7283 w 48892"/>
                  <a:gd name="connsiteY7" fmla="*/ 198926 h 198925"/>
                  <a:gd name="connsiteX8" fmla="*/ 1398 w 48892"/>
                  <a:gd name="connsiteY8" fmla="*/ 146899 h 198925"/>
                  <a:gd name="connsiteX9" fmla="*/ 44 w 48892"/>
                  <a:gd name="connsiteY9" fmla="*/ 120709 h 198925"/>
                  <a:gd name="connsiteX10" fmla="*/ 397 w 48892"/>
                  <a:gd name="connsiteY10" fmla="*/ 107408 h 198925"/>
                  <a:gd name="connsiteX11" fmla="*/ 3222 w 48892"/>
                  <a:gd name="connsiteY11" fmla="*/ 94284 h 198925"/>
                  <a:gd name="connsiteX12" fmla="*/ 23468 w 48892"/>
                  <a:gd name="connsiteY12" fmla="*/ 45729 h 198925"/>
                  <a:gd name="connsiteX13" fmla="*/ 48893 w 48892"/>
                  <a:gd name="connsiteY13" fmla="*/ 0 h 19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2" h="198925">
                    <a:moveTo>
                      <a:pt x="48893" y="0"/>
                    </a:moveTo>
                    <a:cubicBezTo>
                      <a:pt x="44832" y="7769"/>
                      <a:pt x="40948" y="15537"/>
                      <a:pt x="37122" y="23542"/>
                    </a:cubicBezTo>
                    <a:cubicBezTo>
                      <a:pt x="33297" y="31546"/>
                      <a:pt x="29648" y="39255"/>
                      <a:pt x="26116" y="47083"/>
                    </a:cubicBezTo>
                    <a:cubicBezTo>
                      <a:pt x="18701" y="62785"/>
                      <a:pt x="12292" y="78946"/>
                      <a:pt x="6930" y="95461"/>
                    </a:cubicBezTo>
                    <a:cubicBezTo>
                      <a:pt x="5629" y="99492"/>
                      <a:pt x="4664" y="103630"/>
                      <a:pt x="4046" y="107820"/>
                    </a:cubicBezTo>
                    <a:cubicBezTo>
                      <a:pt x="3634" y="111999"/>
                      <a:pt x="3517" y="116354"/>
                      <a:pt x="3517" y="120650"/>
                    </a:cubicBezTo>
                    <a:cubicBezTo>
                      <a:pt x="3517" y="129302"/>
                      <a:pt x="4046" y="138306"/>
                      <a:pt x="4340" y="146722"/>
                    </a:cubicBezTo>
                    <a:cubicBezTo>
                      <a:pt x="5164" y="164379"/>
                      <a:pt x="6341" y="181505"/>
                      <a:pt x="7283" y="198926"/>
                    </a:cubicBezTo>
                    <a:cubicBezTo>
                      <a:pt x="4635" y="181682"/>
                      <a:pt x="2634" y="164320"/>
                      <a:pt x="1398" y="146899"/>
                    </a:cubicBezTo>
                    <a:cubicBezTo>
                      <a:pt x="633" y="138189"/>
                      <a:pt x="221" y="129243"/>
                      <a:pt x="44" y="120709"/>
                    </a:cubicBezTo>
                    <a:cubicBezTo>
                      <a:pt x="-74" y="116272"/>
                      <a:pt x="44" y="111834"/>
                      <a:pt x="397" y="107408"/>
                    </a:cubicBezTo>
                    <a:cubicBezTo>
                      <a:pt x="939" y="102959"/>
                      <a:pt x="1886" y="98562"/>
                      <a:pt x="3222" y="94284"/>
                    </a:cubicBezTo>
                    <a:cubicBezTo>
                      <a:pt x="8813" y="77640"/>
                      <a:pt x="15576" y="61414"/>
                      <a:pt x="23468" y="45729"/>
                    </a:cubicBezTo>
                    <a:cubicBezTo>
                      <a:pt x="31066" y="30015"/>
                      <a:pt x="39553" y="14749"/>
                      <a:pt x="4889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194C0D7D-CE00-49F6-B045-63159A125D82}"/>
                  </a:ext>
                </a:extLst>
              </p:cNvPr>
              <p:cNvSpPr/>
              <p:nvPr/>
            </p:nvSpPr>
            <p:spPr>
              <a:xfrm>
                <a:off x="7414105" y="2957516"/>
                <a:ext cx="19897" cy="228529"/>
              </a:xfrm>
              <a:custGeom>
                <a:avLst/>
                <a:gdLst>
                  <a:gd name="connsiteX0" fmla="*/ 19897 w 19897"/>
                  <a:gd name="connsiteY0" fmla="*/ 2766 h 228529"/>
                  <a:gd name="connsiteX1" fmla="*/ 5360 w 19897"/>
                  <a:gd name="connsiteY1" fmla="*/ 26308 h 228529"/>
                  <a:gd name="connsiteX2" fmla="*/ 3359 w 19897"/>
                  <a:gd name="connsiteY2" fmla="*/ 54911 h 228529"/>
                  <a:gd name="connsiteX3" fmla="*/ 13070 w 19897"/>
                  <a:gd name="connsiteY3" fmla="*/ 112411 h 228529"/>
                  <a:gd name="connsiteX4" fmla="*/ 15542 w 19897"/>
                  <a:gd name="connsiteY4" fmla="*/ 127006 h 228529"/>
                  <a:gd name="connsiteX5" fmla="*/ 15542 w 19897"/>
                  <a:gd name="connsiteY5" fmla="*/ 141779 h 228529"/>
                  <a:gd name="connsiteX6" fmla="*/ 11069 w 19897"/>
                  <a:gd name="connsiteY6" fmla="*/ 170794 h 228529"/>
                  <a:gd name="connsiteX7" fmla="*/ 1652 w 19897"/>
                  <a:gd name="connsiteY7" fmla="*/ 228529 h 228529"/>
                  <a:gd name="connsiteX8" fmla="*/ 10068 w 19897"/>
                  <a:gd name="connsiteY8" fmla="*/ 170617 h 228529"/>
                  <a:gd name="connsiteX9" fmla="*/ 11246 w 19897"/>
                  <a:gd name="connsiteY9" fmla="*/ 112882 h 228529"/>
                  <a:gd name="connsiteX10" fmla="*/ 416 w 19897"/>
                  <a:gd name="connsiteY10" fmla="*/ 55087 h 228529"/>
                  <a:gd name="connsiteX11" fmla="*/ 2006 w 19897"/>
                  <a:gd name="connsiteY11" fmla="*/ 25660 h 228529"/>
                  <a:gd name="connsiteX12" fmla="*/ 17661 w 19897"/>
                  <a:gd name="connsiteY12" fmla="*/ 0 h 22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897" h="228529">
                    <a:moveTo>
                      <a:pt x="19897" y="2766"/>
                    </a:moveTo>
                    <a:cubicBezTo>
                      <a:pt x="12376" y="8604"/>
                      <a:pt x="7214" y="16968"/>
                      <a:pt x="5360" y="26308"/>
                    </a:cubicBezTo>
                    <a:cubicBezTo>
                      <a:pt x="3277" y="35689"/>
                      <a:pt x="2600" y="45329"/>
                      <a:pt x="3359" y="54911"/>
                    </a:cubicBezTo>
                    <a:cubicBezTo>
                      <a:pt x="5019" y="74309"/>
                      <a:pt x="8268" y="93542"/>
                      <a:pt x="13070" y="112411"/>
                    </a:cubicBezTo>
                    <a:cubicBezTo>
                      <a:pt x="14229" y="117213"/>
                      <a:pt x="15053" y="122092"/>
                      <a:pt x="15542" y="127006"/>
                    </a:cubicBezTo>
                    <a:cubicBezTo>
                      <a:pt x="15895" y="131927"/>
                      <a:pt x="15895" y="136859"/>
                      <a:pt x="15542" y="141779"/>
                    </a:cubicBezTo>
                    <a:cubicBezTo>
                      <a:pt x="14583" y="151525"/>
                      <a:pt x="13088" y="161212"/>
                      <a:pt x="11069" y="170794"/>
                    </a:cubicBezTo>
                    <a:cubicBezTo>
                      <a:pt x="7420" y="189980"/>
                      <a:pt x="2064" y="208931"/>
                      <a:pt x="1652" y="228529"/>
                    </a:cubicBezTo>
                    <a:cubicBezTo>
                      <a:pt x="1652" y="208931"/>
                      <a:pt x="6714" y="189804"/>
                      <a:pt x="10068" y="170617"/>
                    </a:cubicBezTo>
                    <a:cubicBezTo>
                      <a:pt x="13423" y="151431"/>
                      <a:pt x="16896" y="131715"/>
                      <a:pt x="11246" y="112882"/>
                    </a:cubicBezTo>
                    <a:cubicBezTo>
                      <a:pt x="6096" y="93937"/>
                      <a:pt x="2470" y="74609"/>
                      <a:pt x="416" y="55087"/>
                    </a:cubicBezTo>
                    <a:cubicBezTo>
                      <a:pt x="-472" y="45253"/>
                      <a:pt x="63" y="35342"/>
                      <a:pt x="2006" y="25660"/>
                    </a:cubicBezTo>
                    <a:cubicBezTo>
                      <a:pt x="4001" y="15514"/>
                      <a:pt x="9551" y="6415"/>
                      <a:pt x="17661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3654115E-6FA9-48DC-8416-78C7C1366CDF}"/>
                  </a:ext>
                </a:extLst>
              </p:cNvPr>
              <p:cNvSpPr/>
              <p:nvPr/>
            </p:nvSpPr>
            <p:spPr>
              <a:xfrm>
                <a:off x="7414286" y="3011779"/>
                <a:ext cx="37349" cy="147487"/>
              </a:xfrm>
              <a:custGeom>
                <a:avLst/>
                <a:gdLst>
                  <a:gd name="connsiteX0" fmla="*/ 28838 w 37349"/>
                  <a:gd name="connsiteY0" fmla="*/ 147488 h 147487"/>
                  <a:gd name="connsiteX1" fmla="*/ 36018 w 37349"/>
                  <a:gd name="connsiteY1" fmla="*/ 109350 h 147487"/>
                  <a:gd name="connsiteX2" fmla="*/ 32193 w 37349"/>
                  <a:gd name="connsiteY2" fmla="*/ 71037 h 147487"/>
                  <a:gd name="connsiteX3" fmla="*/ 23365 w 37349"/>
                  <a:gd name="connsiteY3" fmla="*/ 53910 h 147487"/>
                  <a:gd name="connsiteX4" fmla="*/ 13831 w 37349"/>
                  <a:gd name="connsiteY4" fmla="*/ 36901 h 147487"/>
                  <a:gd name="connsiteX5" fmla="*/ 5297 w 37349"/>
                  <a:gd name="connsiteY5" fmla="*/ 19245 h 147487"/>
                  <a:gd name="connsiteX6" fmla="*/ 0 w 37349"/>
                  <a:gd name="connsiteY6" fmla="*/ 0 h 147487"/>
                  <a:gd name="connsiteX7" fmla="*/ 2943 w 37349"/>
                  <a:gd name="connsiteY7" fmla="*/ 0 h 147487"/>
                  <a:gd name="connsiteX8" fmla="*/ 7651 w 37349"/>
                  <a:gd name="connsiteY8" fmla="*/ 18186 h 147487"/>
                  <a:gd name="connsiteX9" fmla="*/ 15773 w 37349"/>
                  <a:gd name="connsiteY9" fmla="*/ 35842 h 147487"/>
                  <a:gd name="connsiteX10" fmla="*/ 24954 w 37349"/>
                  <a:gd name="connsiteY10" fmla="*/ 52968 h 147487"/>
                  <a:gd name="connsiteX11" fmla="*/ 33605 w 37349"/>
                  <a:gd name="connsiteY11" fmla="*/ 70625 h 147487"/>
                  <a:gd name="connsiteX12" fmla="*/ 36725 w 37349"/>
                  <a:gd name="connsiteY12" fmla="*/ 109468 h 147487"/>
                  <a:gd name="connsiteX13" fmla="*/ 28838 w 37349"/>
                  <a:gd name="connsiteY13" fmla="*/ 147488 h 14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9" h="147487">
                    <a:moveTo>
                      <a:pt x="28838" y="147488"/>
                    </a:moveTo>
                    <a:cubicBezTo>
                      <a:pt x="32723" y="135099"/>
                      <a:pt x="35130" y="122298"/>
                      <a:pt x="36018" y="109350"/>
                    </a:cubicBezTo>
                    <a:cubicBezTo>
                      <a:pt x="37207" y="96450"/>
                      <a:pt x="35907" y="83443"/>
                      <a:pt x="32193" y="71037"/>
                    </a:cubicBezTo>
                    <a:cubicBezTo>
                      <a:pt x="29892" y="65022"/>
                      <a:pt x="26931" y="59278"/>
                      <a:pt x="23365" y="53910"/>
                    </a:cubicBezTo>
                    <a:cubicBezTo>
                      <a:pt x="20069" y="48025"/>
                      <a:pt x="16891" y="42610"/>
                      <a:pt x="13831" y="36901"/>
                    </a:cubicBezTo>
                    <a:cubicBezTo>
                      <a:pt x="10770" y="31193"/>
                      <a:pt x="7945" y="25131"/>
                      <a:pt x="5297" y="19245"/>
                    </a:cubicBezTo>
                    <a:cubicBezTo>
                      <a:pt x="2407" y="13195"/>
                      <a:pt x="612" y="6680"/>
                      <a:pt x="0" y="0"/>
                    </a:cubicBezTo>
                    <a:lnTo>
                      <a:pt x="2943" y="0"/>
                    </a:lnTo>
                    <a:cubicBezTo>
                      <a:pt x="3466" y="6286"/>
                      <a:pt x="5061" y="12436"/>
                      <a:pt x="7651" y="18186"/>
                    </a:cubicBezTo>
                    <a:cubicBezTo>
                      <a:pt x="10064" y="24071"/>
                      <a:pt x="12830" y="29957"/>
                      <a:pt x="15773" y="35842"/>
                    </a:cubicBezTo>
                    <a:cubicBezTo>
                      <a:pt x="18715" y="41727"/>
                      <a:pt x="21658" y="47613"/>
                      <a:pt x="24954" y="52968"/>
                    </a:cubicBezTo>
                    <a:cubicBezTo>
                      <a:pt x="28444" y="58536"/>
                      <a:pt x="31345" y="64451"/>
                      <a:pt x="33605" y="70625"/>
                    </a:cubicBezTo>
                    <a:cubicBezTo>
                      <a:pt x="37107" y="83255"/>
                      <a:pt x="38167" y="96438"/>
                      <a:pt x="36725" y="109468"/>
                    </a:cubicBezTo>
                    <a:cubicBezTo>
                      <a:pt x="35601" y="122410"/>
                      <a:pt x="32958" y="135170"/>
                      <a:pt x="28838" y="14748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80A1F89-DB2B-4F07-98F4-1195F8AA4FF6}"/>
                  </a:ext>
                </a:extLst>
              </p:cNvPr>
              <p:cNvSpPr/>
              <p:nvPr/>
            </p:nvSpPr>
            <p:spPr>
              <a:xfrm>
                <a:off x="7432246" y="2938212"/>
                <a:ext cx="102285" cy="157257"/>
              </a:xfrm>
              <a:custGeom>
                <a:avLst/>
                <a:gdLst>
                  <a:gd name="connsiteX0" fmla="*/ 99631 w 102285"/>
                  <a:gd name="connsiteY0" fmla="*/ 157257 h 157257"/>
                  <a:gd name="connsiteX1" fmla="*/ 101573 w 102285"/>
                  <a:gd name="connsiteY1" fmla="*/ 130185 h 157257"/>
                  <a:gd name="connsiteX2" fmla="*/ 88448 w 102285"/>
                  <a:gd name="connsiteY2" fmla="*/ 107349 h 157257"/>
                  <a:gd name="connsiteX3" fmla="*/ 64318 w 102285"/>
                  <a:gd name="connsiteY3" fmla="*/ 95579 h 157257"/>
                  <a:gd name="connsiteX4" fmla="*/ 51194 w 102285"/>
                  <a:gd name="connsiteY4" fmla="*/ 91694 h 157257"/>
                  <a:gd name="connsiteX5" fmla="*/ 15882 w 102285"/>
                  <a:gd name="connsiteY5" fmla="*/ 70507 h 157257"/>
                  <a:gd name="connsiteX6" fmla="*/ 1286 w 102285"/>
                  <a:gd name="connsiteY6" fmla="*/ 46965 h 157257"/>
                  <a:gd name="connsiteX7" fmla="*/ 5170 w 102285"/>
                  <a:gd name="connsiteY7" fmla="*/ 19422 h 157257"/>
                  <a:gd name="connsiteX8" fmla="*/ 25298 w 102285"/>
                  <a:gd name="connsiteY8" fmla="*/ 0 h 157257"/>
                  <a:gd name="connsiteX9" fmla="*/ 27476 w 102285"/>
                  <a:gd name="connsiteY9" fmla="*/ 3472 h 157257"/>
                  <a:gd name="connsiteX10" fmla="*/ 8231 w 102285"/>
                  <a:gd name="connsiteY10" fmla="*/ 21128 h 157257"/>
                  <a:gd name="connsiteX11" fmla="*/ 4228 w 102285"/>
                  <a:gd name="connsiteY11" fmla="*/ 46024 h 157257"/>
                  <a:gd name="connsiteX12" fmla="*/ 17706 w 102285"/>
                  <a:gd name="connsiteY12" fmla="*/ 68565 h 157257"/>
                  <a:gd name="connsiteX13" fmla="*/ 39188 w 102285"/>
                  <a:gd name="connsiteY13" fmla="*/ 84573 h 157257"/>
                  <a:gd name="connsiteX14" fmla="*/ 51606 w 102285"/>
                  <a:gd name="connsiteY14" fmla="*/ 89870 h 157257"/>
                  <a:gd name="connsiteX15" fmla="*/ 64671 w 102285"/>
                  <a:gd name="connsiteY15" fmla="*/ 93989 h 157257"/>
                  <a:gd name="connsiteX16" fmla="*/ 88978 w 102285"/>
                  <a:gd name="connsiteY16" fmla="*/ 106525 h 157257"/>
                  <a:gd name="connsiteX17" fmla="*/ 101926 w 102285"/>
                  <a:gd name="connsiteY17" fmla="*/ 130067 h 157257"/>
                  <a:gd name="connsiteX18" fmla="*/ 99631 w 102285"/>
                  <a:gd name="connsiteY18" fmla="*/ 157257 h 15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2285" h="157257">
                    <a:moveTo>
                      <a:pt x="99631" y="157257"/>
                    </a:moveTo>
                    <a:cubicBezTo>
                      <a:pt x="101914" y="148423"/>
                      <a:pt x="102573" y="139254"/>
                      <a:pt x="101573" y="130185"/>
                    </a:cubicBezTo>
                    <a:cubicBezTo>
                      <a:pt x="100396" y="121133"/>
                      <a:pt x="95676" y="112923"/>
                      <a:pt x="88448" y="107349"/>
                    </a:cubicBezTo>
                    <a:cubicBezTo>
                      <a:pt x="81150" y="102053"/>
                      <a:pt x="72982" y="98068"/>
                      <a:pt x="64318" y="95579"/>
                    </a:cubicBezTo>
                    <a:cubicBezTo>
                      <a:pt x="59963" y="94107"/>
                      <a:pt x="55608" y="92989"/>
                      <a:pt x="51194" y="91694"/>
                    </a:cubicBezTo>
                    <a:cubicBezTo>
                      <a:pt x="37916" y="87516"/>
                      <a:pt x="25816" y="80253"/>
                      <a:pt x="15882" y="70507"/>
                    </a:cubicBezTo>
                    <a:cubicBezTo>
                      <a:pt x="9060" y="64056"/>
                      <a:pt x="4028" y="55946"/>
                      <a:pt x="1286" y="46965"/>
                    </a:cubicBezTo>
                    <a:cubicBezTo>
                      <a:pt x="-1327" y="37643"/>
                      <a:pt x="79" y="27655"/>
                      <a:pt x="5170" y="19422"/>
                    </a:cubicBezTo>
                    <a:cubicBezTo>
                      <a:pt x="10302" y="11488"/>
                      <a:pt x="17188" y="4844"/>
                      <a:pt x="25298" y="0"/>
                    </a:cubicBezTo>
                    <a:lnTo>
                      <a:pt x="27476" y="3472"/>
                    </a:lnTo>
                    <a:cubicBezTo>
                      <a:pt x="19807" y="7828"/>
                      <a:pt x="13227" y="13860"/>
                      <a:pt x="8231" y="21128"/>
                    </a:cubicBezTo>
                    <a:cubicBezTo>
                      <a:pt x="3481" y="28503"/>
                      <a:pt x="2027" y="37531"/>
                      <a:pt x="4228" y="46024"/>
                    </a:cubicBezTo>
                    <a:cubicBezTo>
                      <a:pt x="6694" y="54575"/>
                      <a:pt x="11338" y="62344"/>
                      <a:pt x="17706" y="68565"/>
                    </a:cubicBezTo>
                    <a:cubicBezTo>
                      <a:pt x="23980" y="74997"/>
                      <a:pt x="31231" y="80400"/>
                      <a:pt x="39188" y="84573"/>
                    </a:cubicBezTo>
                    <a:cubicBezTo>
                      <a:pt x="43184" y="86650"/>
                      <a:pt x="47339" y="88422"/>
                      <a:pt x="51606" y="89870"/>
                    </a:cubicBezTo>
                    <a:cubicBezTo>
                      <a:pt x="55902" y="91223"/>
                      <a:pt x="60375" y="92400"/>
                      <a:pt x="64671" y="93989"/>
                    </a:cubicBezTo>
                    <a:cubicBezTo>
                      <a:pt x="73441" y="96720"/>
                      <a:pt x="81668" y="100964"/>
                      <a:pt x="88978" y="106525"/>
                    </a:cubicBezTo>
                    <a:cubicBezTo>
                      <a:pt x="96229" y="112358"/>
                      <a:pt x="100878" y="120821"/>
                      <a:pt x="101926" y="130067"/>
                    </a:cubicBezTo>
                    <a:cubicBezTo>
                      <a:pt x="102820" y="139195"/>
                      <a:pt x="102044" y="148412"/>
                      <a:pt x="99631" y="15725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66804A5F-E5F1-481F-B448-60F68598B6B5}"/>
                  </a:ext>
                </a:extLst>
              </p:cNvPr>
              <p:cNvSpPr/>
              <p:nvPr/>
            </p:nvSpPr>
            <p:spPr>
              <a:xfrm>
                <a:off x="7393090" y="2894652"/>
                <a:ext cx="174274" cy="96292"/>
              </a:xfrm>
              <a:custGeom>
                <a:avLst/>
                <a:gdLst>
                  <a:gd name="connsiteX0" fmla="*/ 13192 w 174274"/>
                  <a:gd name="connsiteY0" fmla="*/ 96293 h 96292"/>
                  <a:gd name="connsiteX1" fmla="*/ 14016 w 174274"/>
                  <a:gd name="connsiteY1" fmla="*/ 89524 h 96292"/>
                  <a:gd name="connsiteX2" fmla="*/ 8837 w 174274"/>
                  <a:gd name="connsiteY2" fmla="*/ 84522 h 96292"/>
                  <a:gd name="connsiteX3" fmla="*/ 185 w 174274"/>
                  <a:gd name="connsiteY3" fmla="*/ 73104 h 96292"/>
                  <a:gd name="connsiteX4" fmla="*/ 3187 w 174274"/>
                  <a:gd name="connsiteY4" fmla="*/ 58979 h 96292"/>
                  <a:gd name="connsiteX5" fmla="*/ 12309 w 174274"/>
                  <a:gd name="connsiteY5" fmla="*/ 47562 h 96292"/>
                  <a:gd name="connsiteX6" fmla="*/ 60393 w 174274"/>
                  <a:gd name="connsiteY6" fmla="*/ 15015 h 96292"/>
                  <a:gd name="connsiteX7" fmla="*/ 87466 w 174274"/>
                  <a:gd name="connsiteY7" fmla="*/ 4069 h 96292"/>
                  <a:gd name="connsiteX8" fmla="*/ 116539 w 174274"/>
                  <a:gd name="connsiteY8" fmla="*/ 8 h 96292"/>
                  <a:gd name="connsiteX9" fmla="*/ 174275 w 174274"/>
                  <a:gd name="connsiteY9" fmla="*/ 8895 h 96292"/>
                  <a:gd name="connsiteX10" fmla="*/ 173039 w 174274"/>
                  <a:gd name="connsiteY10" fmla="*/ 12838 h 96292"/>
                  <a:gd name="connsiteX11" fmla="*/ 116480 w 174274"/>
                  <a:gd name="connsiteY11" fmla="*/ 3127 h 96292"/>
                  <a:gd name="connsiteX12" fmla="*/ 88172 w 174274"/>
                  <a:gd name="connsiteY12" fmla="*/ 6540 h 96292"/>
                  <a:gd name="connsiteX13" fmla="*/ 13016 w 174274"/>
                  <a:gd name="connsiteY13" fmla="*/ 48327 h 96292"/>
                  <a:gd name="connsiteX14" fmla="*/ 3893 w 174274"/>
                  <a:gd name="connsiteY14" fmla="*/ 59391 h 96292"/>
                  <a:gd name="connsiteX15" fmla="*/ 715 w 174274"/>
                  <a:gd name="connsiteY15" fmla="*/ 72986 h 96292"/>
                  <a:gd name="connsiteX16" fmla="*/ 8955 w 174274"/>
                  <a:gd name="connsiteY16" fmla="*/ 84286 h 96292"/>
                  <a:gd name="connsiteX17" fmla="*/ 14075 w 174274"/>
                  <a:gd name="connsiteY17" fmla="*/ 89407 h 96292"/>
                  <a:gd name="connsiteX18" fmla="*/ 13192 w 174274"/>
                  <a:gd name="connsiteY18" fmla="*/ 96293 h 9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4274" h="96292">
                    <a:moveTo>
                      <a:pt x="13192" y="96293"/>
                    </a:moveTo>
                    <a:cubicBezTo>
                      <a:pt x="14787" y="94397"/>
                      <a:pt x="15105" y="91743"/>
                      <a:pt x="14016" y="89524"/>
                    </a:cubicBezTo>
                    <a:cubicBezTo>
                      <a:pt x="12598" y="87564"/>
                      <a:pt x="10844" y="85870"/>
                      <a:pt x="8837" y="84522"/>
                    </a:cubicBezTo>
                    <a:cubicBezTo>
                      <a:pt x="4611" y="81950"/>
                      <a:pt x="1521" y="77865"/>
                      <a:pt x="185" y="73104"/>
                    </a:cubicBezTo>
                    <a:cubicBezTo>
                      <a:pt x="-462" y="68190"/>
                      <a:pt x="597" y="63205"/>
                      <a:pt x="3187" y="58979"/>
                    </a:cubicBezTo>
                    <a:cubicBezTo>
                      <a:pt x="5741" y="54806"/>
                      <a:pt x="8807" y="50975"/>
                      <a:pt x="12309" y="47562"/>
                    </a:cubicBezTo>
                    <a:cubicBezTo>
                      <a:pt x="26570" y="34302"/>
                      <a:pt x="42784" y="23326"/>
                      <a:pt x="60393" y="15015"/>
                    </a:cubicBezTo>
                    <a:cubicBezTo>
                      <a:pt x="69103" y="10625"/>
                      <a:pt x="78155" y="6964"/>
                      <a:pt x="87466" y="4069"/>
                    </a:cubicBezTo>
                    <a:cubicBezTo>
                      <a:pt x="96894" y="1250"/>
                      <a:pt x="106699" y="-116"/>
                      <a:pt x="116539" y="8"/>
                    </a:cubicBezTo>
                    <a:cubicBezTo>
                      <a:pt x="136096" y="367"/>
                      <a:pt x="155512" y="3356"/>
                      <a:pt x="174275" y="8895"/>
                    </a:cubicBezTo>
                    <a:lnTo>
                      <a:pt x="173039" y="12838"/>
                    </a:lnTo>
                    <a:cubicBezTo>
                      <a:pt x="154712" y="7052"/>
                      <a:pt x="135684" y="3786"/>
                      <a:pt x="116480" y="3127"/>
                    </a:cubicBezTo>
                    <a:cubicBezTo>
                      <a:pt x="106923" y="2815"/>
                      <a:pt x="97377" y="3969"/>
                      <a:pt x="88172" y="6540"/>
                    </a:cubicBezTo>
                    <a:cubicBezTo>
                      <a:pt x="60434" y="14968"/>
                      <a:pt x="34815" y="29217"/>
                      <a:pt x="13016" y="48327"/>
                    </a:cubicBezTo>
                    <a:cubicBezTo>
                      <a:pt x="9502" y="51599"/>
                      <a:pt x="6436" y="55319"/>
                      <a:pt x="3893" y="59391"/>
                    </a:cubicBezTo>
                    <a:cubicBezTo>
                      <a:pt x="1262" y="63405"/>
                      <a:pt x="132" y="68219"/>
                      <a:pt x="715" y="72986"/>
                    </a:cubicBezTo>
                    <a:cubicBezTo>
                      <a:pt x="1922" y="77665"/>
                      <a:pt x="4870" y="81709"/>
                      <a:pt x="8955" y="84286"/>
                    </a:cubicBezTo>
                    <a:cubicBezTo>
                      <a:pt x="10932" y="85705"/>
                      <a:pt x="12657" y="87429"/>
                      <a:pt x="14075" y="89407"/>
                    </a:cubicBezTo>
                    <a:cubicBezTo>
                      <a:pt x="15187" y="91672"/>
                      <a:pt x="14840" y="94380"/>
                      <a:pt x="13192" y="9629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F4FC1EEF-79AE-4035-987C-4AD6D7D8161D}"/>
                  </a:ext>
                </a:extLst>
              </p:cNvPr>
              <p:cNvSpPr/>
              <p:nvPr/>
            </p:nvSpPr>
            <p:spPr>
              <a:xfrm>
                <a:off x="7522106" y="2803554"/>
                <a:ext cx="89457" cy="94592"/>
              </a:xfrm>
              <a:custGeom>
                <a:avLst/>
                <a:gdLst>
                  <a:gd name="connsiteX0" fmla="*/ 471 w 89457"/>
                  <a:gd name="connsiteY0" fmla="*/ 91518 h 94592"/>
                  <a:gd name="connsiteX1" fmla="*/ 33076 w 89457"/>
                  <a:gd name="connsiteY1" fmla="*/ 83984 h 94592"/>
                  <a:gd name="connsiteX2" fmla="*/ 59501 w 89457"/>
                  <a:gd name="connsiteY2" fmla="*/ 62091 h 94592"/>
                  <a:gd name="connsiteX3" fmla="*/ 67446 w 89457"/>
                  <a:gd name="connsiteY3" fmla="*/ 46906 h 94592"/>
                  <a:gd name="connsiteX4" fmla="*/ 71861 w 89457"/>
                  <a:gd name="connsiteY4" fmla="*/ 30015 h 94592"/>
                  <a:gd name="connsiteX5" fmla="*/ 79100 w 89457"/>
                  <a:gd name="connsiteY5" fmla="*/ 14066 h 94592"/>
                  <a:gd name="connsiteX6" fmla="*/ 89458 w 89457"/>
                  <a:gd name="connsiteY6" fmla="*/ 0 h 94592"/>
                  <a:gd name="connsiteX7" fmla="*/ 79453 w 89457"/>
                  <a:gd name="connsiteY7" fmla="*/ 14301 h 94592"/>
                  <a:gd name="connsiteX8" fmla="*/ 72567 w 89457"/>
                  <a:gd name="connsiteY8" fmla="*/ 30251 h 94592"/>
                  <a:gd name="connsiteX9" fmla="*/ 68506 w 89457"/>
                  <a:gd name="connsiteY9" fmla="*/ 47201 h 94592"/>
                  <a:gd name="connsiteX10" fmla="*/ 60678 w 89457"/>
                  <a:gd name="connsiteY10" fmla="*/ 62974 h 94592"/>
                  <a:gd name="connsiteX11" fmla="*/ 34194 w 89457"/>
                  <a:gd name="connsiteY11" fmla="*/ 85927 h 94592"/>
                  <a:gd name="connsiteX12" fmla="*/ 0 w 89457"/>
                  <a:gd name="connsiteY12" fmla="*/ 94460 h 9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9457" h="94592">
                    <a:moveTo>
                      <a:pt x="471" y="91518"/>
                    </a:moveTo>
                    <a:cubicBezTo>
                      <a:pt x="11865" y="92512"/>
                      <a:pt x="23277" y="89876"/>
                      <a:pt x="33076" y="83984"/>
                    </a:cubicBezTo>
                    <a:cubicBezTo>
                      <a:pt x="43293" y="78582"/>
                      <a:pt x="52292" y="71125"/>
                      <a:pt x="59501" y="62091"/>
                    </a:cubicBezTo>
                    <a:cubicBezTo>
                      <a:pt x="63103" y="57588"/>
                      <a:pt x="65799" y="52433"/>
                      <a:pt x="67446" y="46906"/>
                    </a:cubicBezTo>
                    <a:cubicBezTo>
                      <a:pt x="68741" y="41315"/>
                      <a:pt x="70036" y="35548"/>
                      <a:pt x="71861" y="30015"/>
                    </a:cubicBezTo>
                    <a:cubicBezTo>
                      <a:pt x="73703" y="24460"/>
                      <a:pt x="76127" y="19110"/>
                      <a:pt x="79100" y="14066"/>
                    </a:cubicBezTo>
                    <a:cubicBezTo>
                      <a:pt x="82248" y="9158"/>
                      <a:pt x="85703" y="4461"/>
                      <a:pt x="89458" y="0"/>
                    </a:cubicBezTo>
                    <a:cubicBezTo>
                      <a:pt x="85779" y="4520"/>
                      <a:pt x="82437" y="9299"/>
                      <a:pt x="79453" y="14301"/>
                    </a:cubicBezTo>
                    <a:cubicBezTo>
                      <a:pt x="76575" y="19345"/>
                      <a:pt x="74262" y="24695"/>
                      <a:pt x="72567" y="30251"/>
                    </a:cubicBezTo>
                    <a:cubicBezTo>
                      <a:pt x="70860" y="35783"/>
                      <a:pt x="69683" y="41433"/>
                      <a:pt x="68506" y="47201"/>
                    </a:cubicBezTo>
                    <a:cubicBezTo>
                      <a:pt x="66923" y="52910"/>
                      <a:pt x="64268" y="58259"/>
                      <a:pt x="60678" y="62974"/>
                    </a:cubicBezTo>
                    <a:cubicBezTo>
                      <a:pt x="53480" y="72325"/>
                      <a:pt x="44476" y="80135"/>
                      <a:pt x="34194" y="85927"/>
                    </a:cubicBezTo>
                    <a:cubicBezTo>
                      <a:pt x="23977" y="92295"/>
                      <a:pt x="12012" y="95278"/>
                      <a:pt x="0" y="944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7AEEC3E0-0DA2-47FE-A8B8-9DBFF091F67F}"/>
                  </a:ext>
                </a:extLst>
              </p:cNvPr>
              <p:cNvSpPr/>
              <p:nvPr/>
            </p:nvSpPr>
            <p:spPr>
              <a:xfrm>
                <a:off x="7547061" y="2845826"/>
                <a:ext cx="87280" cy="56280"/>
              </a:xfrm>
              <a:custGeom>
                <a:avLst/>
                <a:gdLst>
                  <a:gd name="connsiteX0" fmla="*/ 588 w 87280"/>
                  <a:gd name="connsiteY0" fmla="*/ 53130 h 56280"/>
                  <a:gd name="connsiteX1" fmla="*/ 13301 w 87280"/>
                  <a:gd name="connsiteY1" fmla="*/ 52307 h 56280"/>
                  <a:gd name="connsiteX2" fmla="*/ 25660 w 87280"/>
                  <a:gd name="connsiteY2" fmla="*/ 47657 h 56280"/>
                  <a:gd name="connsiteX3" fmla="*/ 46965 w 87280"/>
                  <a:gd name="connsiteY3" fmla="*/ 31825 h 56280"/>
                  <a:gd name="connsiteX4" fmla="*/ 63091 w 87280"/>
                  <a:gd name="connsiteY4" fmla="*/ 10226 h 56280"/>
                  <a:gd name="connsiteX5" fmla="*/ 87280 w 87280"/>
                  <a:gd name="connsiteY5" fmla="*/ 44 h 56280"/>
                  <a:gd name="connsiteX6" fmla="*/ 63739 w 87280"/>
                  <a:gd name="connsiteY6" fmla="*/ 10756 h 56280"/>
                  <a:gd name="connsiteX7" fmla="*/ 48142 w 87280"/>
                  <a:gd name="connsiteY7" fmla="*/ 32767 h 56280"/>
                  <a:gd name="connsiteX8" fmla="*/ 26778 w 87280"/>
                  <a:gd name="connsiteY8" fmla="*/ 49658 h 56280"/>
                  <a:gd name="connsiteX9" fmla="*/ 14066 w 87280"/>
                  <a:gd name="connsiteY9" fmla="*/ 54837 h 56280"/>
                  <a:gd name="connsiteX10" fmla="*/ 0 w 87280"/>
                  <a:gd name="connsiteY10" fmla="*/ 55955 h 5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280" h="56280">
                    <a:moveTo>
                      <a:pt x="588" y="53130"/>
                    </a:moveTo>
                    <a:cubicBezTo>
                      <a:pt x="4838" y="53790"/>
                      <a:pt x="9175" y="53507"/>
                      <a:pt x="13301" y="52307"/>
                    </a:cubicBezTo>
                    <a:cubicBezTo>
                      <a:pt x="17591" y="51247"/>
                      <a:pt x="21741" y="49688"/>
                      <a:pt x="25660" y="47657"/>
                    </a:cubicBezTo>
                    <a:cubicBezTo>
                      <a:pt x="33682" y="43743"/>
                      <a:pt x="40903" y="38376"/>
                      <a:pt x="46965" y="31825"/>
                    </a:cubicBezTo>
                    <a:cubicBezTo>
                      <a:pt x="53263" y="25469"/>
                      <a:pt x="56617" y="16759"/>
                      <a:pt x="63091" y="10226"/>
                    </a:cubicBezTo>
                    <a:cubicBezTo>
                      <a:pt x="69165" y="3299"/>
                      <a:pt x="78081" y="-456"/>
                      <a:pt x="87280" y="44"/>
                    </a:cubicBezTo>
                    <a:cubicBezTo>
                      <a:pt x="78199" y="-209"/>
                      <a:pt x="69512" y="3746"/>
                      <a:pt x="63739" y="10756"/>
                    </a:cubicBezTo>
                    <a:cubicBezTo>
                      <a:pt x="57853" y="17230"/>
                      <a:pt x="54440" y="26058"/>
                      <a:pt x="48142" y="32767"/>
                    </a:cubicBezTo>
                    <a:cubicBezTo>
                      <a:pt x="42122" y="39665"/>
                      <a:pt x="34877" y="45385"/>
                      <a:pt x="26778" y="49658"/>
                    </a:cubicBezTo>
                    <a:cubicBezTo>
                      <a:pt x="22735" y="51830"/>
                      <a:pt x="18474" y="53566"/>
                      <a:pt x="14066" y="54837"/>
                    </a:cubicBezTo>
                    <a:cubicBezTo>
                      <a:pt x="9517" y="56250"/>
                      <a:pt x="4714" y="56632"/>
                      <a:pt x="0" y="5595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443A7411-3217-486A-8AE8-5939C8ADA702}"/>
                  </a:ext>
                </a:extLst>
              </p:cNvPr>
              <p:cNvSpPr/>
              <p:nvPr/>
            </p:nvSpPr>
            <p:spPr>
              <a:xfrm>
                <a:off x="7761495" y="2873256"/>
                <a:ext cx="259802" cy="963476"/>
              </a:xfrm>
              <a:custGeom>
                <a:avLst/>
                <a:gdLst>
                  <a:gd name="connsiteX0" fmla="*/ 3795 w 259802"/>
                  <a:gd name="connsiteY0" fmla="*/ 113687 h 963476"/>
                  <a:gd name="connsiteX1" fmla="*/ 5443 w 259802"/>
                  <a:gd name="connsiteY1" fmla="*/ 77080 h 963476"/>
                  <a:gd name="connsiteX2" fmla="*/ 3913 w 259802"/>
                  <a:gd name="connsiteY2" fmla="*/ 59836 h 963476"/>
                  <a:gd name="connsiteX3" fmla="*/ 853 w 259802"/>
                  <a:gd name="connsiteY3" fmla="*/ 41473 h 963476"/>
                  <a:gd name="connsiteX4" fmla="*/ 323 w 259802"/>
                  <a:gd name="connsiteY4" fmla="*/ 22287 h 963476"/>
                  <a:gd name="connsiteX5" fmla="*/ 2736 w 259802"/>
                  <a:gd name="connsiteY5" fmla="*/ 12282 h 963476"/>
                  <a:gd name="connsiteX6" fmla="*/ 3972 w 259802"/>
                  <a:gd name="connsiteY6" fmla="*/ 9810 h 963476"/>
                  <a:gd name="connsiteX7" fmla="*/ 5737 w 259802"/>
                  <a:gd name="connsiteY7" fmla="*/ 7279 h 963476"/>
                  <a:gd name="connsiteX8" fmla="*/ 10740 w 259802"/>
                  <a:gd name="connsiteY8" fmla="*/ 3689 h 963476"/>
                  <a:gd name="connsiteX9" fmla="*/ 30162 w 259802"/>
                  <a:gd name="connsiteY9" fmla="*/ 40 h 963476"/>
                  <a:gd name="connsiteX10" fmla="*/ 48995 w 259802"/>
                  <a:gd name="connsiteY10" fmla="*/ 982 h 963476"/>
                  <a:gd name="connsiteX11" fmla="*/ 85308 w 259802"/>
                  <a:gd name="connsiteY11" fmla="*/ 12105 h 963476"/>
                  <a:gd name="connsiteX12" fmla="*/ 99433 w 259802"/>
                  <a:gd name="connsiteY12" fmla="*/ 25347 h 963476"/>
                  <a:gd name="connsiteX13" fmla="*/ 110497 w 259802"/>
                  <a:gd name="connsiteY13" fmla="*/ 40414 h 963476"/>
                  <a:gd name="connsiteX14" fmla="*/ 142102 w 259802"/>
                  <a:gd name="connsiteY14" fmla="*/ 107213 h 963476"/>
                  <a:gd name="connsiteX15" fmla="*/ 148752 w 259802"/>
                  <a:gd name="connsiteY15" fmla="*/ 143761 h 963476"/>
                  <a:gd name="connsiteX16" fmla="*/ 152519 w 259802"/>
                  <a:gd name="connsiteY16" fmla="*/ 180074 h 963476"/>
                  <a:gd name="connsiteX17" fmla="*/ 160758 w 259802"/>
                  <a:gd name="connsiteY17" fmla="*/ 252758 h 963476"/>
                  <a:gd name="connsiteX18" fmla="*/ 166644 w 259802"/>
                  <a:gd name="connsiteY18" fmla="*/ 325914 h 963476"/>
                  <a:gd name="connsiteX19" fmla="*/ 166173 w 259802"/>
                  <a:gd name="connsiteY19" fmla="*/ 344453 h 963476"/>
                  <a:gd name="connsiteX20" fmla="*/ 164113 w 259802"/>
                  <a:gd name="connsiteY20" fmla="*/ 362580 h 963476"/>
                  <a:gd name="connsiteX21" fmla="*/ 163760 w 259802"/>
                  <a:gd name="connsiteY21" fmla="*/ 398834 h 963476"/>
                  <a:gd name="connsiteX22" fmla="*/ 167232 w 259802"/>
                  <a:gd name="connsiteY22" fmla="*/ 434970 h 963476"/>
                  <a:gd name="connsiteX23" fmla="*/ 170881 w 259802"/>
                  <a:gd name="connsiteY23" fmla="*/ 452626 h 963476"/>
                  <a:gd name="connsiteX24" fmla="*/ 177649 w 259802"/>
                  <a:gd name="connsiteY24" fmla="*/ 468870 h 963476"/>
                  <a:gd name="connsiteX25" fmla="*/ 193187 w 259802"/>
                  <a:gd name="connsiteY25" fmla="*/ 502299 h 963476"/>
                  <a:gd name="connsiteX26" fmla="*/ 206664 w 259802"/>
                  <a:gd name="connsiteY26" fmla="*/ 536375 h 963476"/>
                  <a:gd name="connsiteX27" fmla="*/ 231795 w 259802"/>
                  <a:gd name="connsiteY27" fmla="*/ 605116 h 963476"/>
                  <a:gd name="connsiteX28" fmla="*/ 243566 w 259802"/>
                  <a:gd name="connsiteY28" fmla="*/ 639781 h 963476"/>
                  <a:gd name="connsiteX29" fmla="*/ 253394 w 259802"/>
                  <a:gd name="connsiteY29" fmla="*/ 675093 h 963476"/>
                  <a:gd name="connsiteX30" fmla="*/ 258279 w 259802"/>
                  <a:gd name="connsiteY30" fmla="*/ 748190 h 963476"/>
                  <a:gd name="connsiteX31" fmla="*/ 255984 w 259802"/>
                  <a:gd name="connsiteY31" fmla="*/ 784738 h 963476"/>
                  <a:gd name="connsiteX32" fmla="*/ 253865 w 259802"/>
                  <a:gd name="connsiteY32" fmla="*/ 821110 h 963476"/>
                  <a:gd name="connsiteX33" fmla="*/ 259338 w 259802"/>
                  <a:gd name="connsiteY33" fmla="*/ 893971 h 963476"/>
                  <a:gd name="connsiteX34" fmla="*/ 257043 w 259802"/>
                  <a:gd name="connsiteY34" fmla="*/ 930401 h 963476"/>
                  <a:gd name="connsiteX35" fmla="*/ 241918 w 259802"/>
                  <a:gd name="connsiteY35" fmla="*/ 963477 h 963476"/>
                  <a:gd name="connsiteX36" fmla="*/ 256808 w 259802"/>
                  <a:gd name="connsiteY36" fmla="*/ 930342 h 963476"/>
                  <a:gd name="connsiteX37" fmla="*/ 258809 w 259802"/>
                  <a:gd name="connsiteY37" fmla="*/ 894029 h 963476"/>
                  <a:gd name="connsiteX38" fmla="*/ 252923 w 259802"/>
                  <a:gd name="connsiteY38" fmla="*/ 821110 h 963476"/>
                  <a:gd name="connsiteX39" fmla="*/ 254748 w 259802"/>
                  <a:gd name="connsiteY39" fmla="*/ 784561 h 963476"/>
                  <a:gd name="connsiteX40" fmla="*/ 256749 w 259802"/>
                  <a:gd name="connsiteY40" fmla="*/ 748131 h 963476"/>
                  <a:gd name="connsiteX41" fmla="*/ 251393 w 259802"/>
                  <a:gd name="connsiteY41" fmla="*/ 675505 h 963476"/>
                  <a:gd name="connsiteX42" fmla="*/ 241329 w 259802"/>
                  <a:gd name="connsiteY42" fmla="*/ 640193 h 963476"/>
                  <a:gd name="connsiteX43" fmla="*/ 229558 w 259802"/>
                  <a:gd name="connsiteY43" fmla="*/ 605646 h 963476"/>
                  <a:gd name="connsiteX44" fmla="*/ 203957 w 259802"/>
                  <a:gd name="connsiteY44" fmla="*/ 537199 h 963476"/>
                  <a:gd name="connsiteX45" fmla="*/ 190244 w 259802"/>
                  <a:gd name="connsiteY45" fmla="*/ 503358 h 963476"/>
                  <a:gd name="connsiteX46" fmla="*/ 174236 w 259802"/>
                  <a:gd name="connsiteY46" fmla="*/ 470812 h 963476"/>
                  <a:gd name="connsiteX47" fmla="*/ 166879 w 259802"/>
                  <a:gd name="connsiteY47" fmla="*/ 453509 h 963476"/>
                  <a:gd name="connsiteX48" fmla="*/ 162936 w 259802"/>
                  <a:gd name="connsiteY48" fmla="*/ 435441 h 963476"/>
                  <a:gd name="connsiteX49" fmla="*/ 159228 w 259802"/>
                  <a:gd name="connsiteY49" fmla="*/ 398834 h 963476"/>
                  <a:gd name="connsiteX50" fmla="*/ 159228 w 259802"/>
                  <a:gd name="connsiteY50" fmla="*/ 361991 h 963476"/>
                  <a:gd name="connsiteX51" fmla="*/ 161170 w 259802"/>
                  <a:gd name="connsiteY51" fmla="*/ 343746 h 963476"/>
                  <a:gd name="connsiteX52" fmla="*/ 161465 w 259802"/>
                  <a:gd name="connsiteY52" fmla="*/ 326090 h 963476"/>
                  <a:gd name="connsiteX53" fmla="*/ 155226 w 259802"/>
                  <a:gd name="connsiteY53" fmla="*/ 253406 h 963476"/>
                  <a:gd name="connsiteX54" fmla="*/ 146575 w 259802"/>
                  <a:gd name="connsiteY54" fmla="*/ 180780 h 963476"/>
                  <a:gd name="connsiteX55" fmla="*/ 142514 w 259802"/>
                  <a:gd name="connsiteY55" fmla="*/ 144350 h 963476"/>
                  <a:gd name="connsiteX56" fmla="*/ 135863 w 259802"/>
                  <a:gd name="connsiteY56" fmla="*/ 109037 h 963476"/>
                  <a:gd name="connsiteX57" fmla="*/ 104553 w 259802"/>
                  <a:gd name="connsiteY57" fmla="*/ 44298 h 963476"/>
                  <a:gd name="connsiteX58" fmla="*/ 93900 w 259802"/>
                  <a:gd name="connsiteY58" fmla="*/ 29938 h 963476"/>
                  <a:gd name="connsiteX59" fmla="*/ 81423 w 259802"/>
                  <a:gd name="connsiteY59" fmla="*/ 18167 h 963476"/>
                  <a:gd name="connsiteX60" fmla="*/ 48171 w 259802"/>
                  <a:gd name="connsiteY60" fmla="*/ 8339 h 963476"/>
                  <a:gd name="connsiteX61" fmla="*/ 30515 w 259802"/>
                  <a:gd name="connsiteY61" fmla="*/ 7573 h 963476"/>
                  <a:gd name="connsiteX62" fmla="*/ 14212 w 259802"/>
                  <a:gd name="connsiteY62" fmla="*/ 10634 h 963476"/>
                  <a:gd name="connsiteX63" fmla="*/ 11858 w 259802"/>
                  <a:gd name="connsiteY63" fmla="*/ 12282 h 963476"/>
                  <a:gd name="connsiteX64" fmla="*/ 11034 w 259802"/>
                  <a:gd name="connsiteY64" fmla="*/ 13518 h 963476"/>
                  <a:gd name="connsiteX65" fmla="*/ 10269 w 259802"/>
                  <a:gd name="connsiteY65" fmla="*/ 15166 h 963476"/>
                  <a:gd name="connsiteX66" fmla="*/ 8445 w 259802"/>
                  <a:gd name="connsiteY66" fmla="*/ 22875 h 963476"/>
                  <a:gd name="connsiteX67" fmla="*/ 9092 w 259802"/>
                  <a:gd name="connsiteY67" fmla="*/ 40120 h 963476"/>
                  <a:gd name="connsiteX68" fmla="*/ 12270 w 259802"/>
                  <a:gd name="connsiteY68" fmla="*/ 57776 h 963476"/>
                  <a:gd name="connsiteX69" fmla="*/ 14036 w 259802"/>
                  <a:gd name="connsiteY69" fmla="*/ 76844 h 963476"/>
                  <a:gd name="connsiteX70" fmla="*/ 12682 w 259802"/>
                  <a:gd name="connsiteY70" fmla="*/ 113334 h 963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59802" h="963476">
                    <a:moveTo>
                      <a:pt x="3795" y="113687"/>
                    </a:moveTo>
                    <a:cubicBezTo>
                      <a:pt x="3795" y="101328"/>
                      <a:pt x="5031" y="88851"/>
                      <a:pt x="5443" y="77080"/>
                    </a:cubicBezTo>
                    <a:cubicBezTo>
                      <a:pt x="5614" y="71294"/>
                      <a:pt x="5096" y="65503"/>
                      <a:pt x="3913" y="59836"/>
                    </a:cubicBezTo>
                    <a:cubicBezTo>
                      <a:pt x="2736" y="53950"/>
                      <a:pt x="1618" y="47712"/>
                      <a:pt x="853" y="41473"/>
                    </a:cubicBezTo>
                    <a:cubicBezTo>
                      <a:pt x="-65" y="35117"/>
                      <a:pt x="-242" y="28678"/>
                      <a:pt x="323" y="22287"/>
                    </a:cubicBezTo>
                    <a:cubicBezTo>
                      <a:pt x="629" y="18850"/>
                      <a:pt x="1441" y="15478"/>
                      <a:pt x="2736" y="12282"/>
                    </a:cubicBezTo>
                    <a:cubicBezTo>
                      <a:pt x="3101" y="11434"/>
                      <a:pt x="3513" y="10610"/>
                      <a:pt x="3972" y="9810"/>
                    </a:cubicBezTo>
                    <a:cubicBezTo>
                      <a:pt x="4496" y="8921"/>
                      <a:pt x="5084" y="8080"/>
                      <a:pt x="5737" y="7279"/>
                    </a:cubicBezTo>
                    <a:cubicBezTo>
                      <a:pt x="7156" y="5767"/>
                      <a:pt x="8857" y="4548"/>
                      <a:pt x="10740" y="3689"/>
                    </a:cubicBezTo>
                    <a:cubicBezTo>
                      <a:pt x="16937" y="1294"/>
                      <a:pt x="23517" y="52"/>
                      <a:pt x="30162" y="40"/>
                    </a:cubicBezTo>
                    <a:cubicBezTo>
                      <a:pt x="36453" y="-119"/>
                      <a:pt x="42751" y="193"/>
                      <a:pt x="48995" y="982"/>
                    </a:cubicBezTo>
                    <a:cubicBezTo>
                      <a:pt x="61725" y="2206"/>
                      <a:pt x="74079" y="5990"/>
                      <a:pt x="85308" y="12105"/>
                    </a:cubicBezTo>
                    <a:cubicBezTo>
                      <a:pt x="90663" y="15772"/>
                      <a:pt x="95431" y="20239"/>
                      <a:pt x="99433" y="25347"/>
                    </a:cubicBezTo>
                    <a:cubicBezTo>
                      <a:pt x="103382" y="30173"/>
                      <a:pt x="107072" y="35205"/>
                      <a:pt x="110497" y="40414"/>
                    </a:cubicBezTo>
                    <a:cubicBezTo>
                      <a:pt x="124039" y="61130"/>
                      <a:pt x="134674" y="83607"/>
                      <a:pt x="142102" y="107213"/>
                    </a:cubicBezTo>
                    <a:cubicBezTo>
                      <a:pt x="145827" y="119072"/>
                      <a:pt x="148064" y="131349"/>
                      <a:pt x="148752" y="143761"/>
                    </a:cubicBezTo>
                    <a:cubicBezTo>
                      <a:pt x="149811" y="155885"/>
                      <a:pt x="151165" y="167950"/>
                      <a:pt x="152519" y="180074"/>
                    </a:cubicBezTo>
                    <a:lnTo>
                      <a:pt x="160758" y="252758"/>
                    </a:lnTo>
                    <a:cubicBezTo>
                      <a:pt x="163289" y="277065"/>
                      <a:pt x="165820" y="301313"/>
                      <a:pt x="166644" y="325914"/>
                    </a:cubicBezTo>
                    <a:cubicBezTo>
                      <a:pt x="166867" y="332099"/>
                      <a:pt x="166708" y="338291"/>
                      <a:pt x="166173" y="344453"/>
                    </a:cubicBezTo>
                    <a:cubicBezTo>
                      <a:pt x="165290" y="350750"/>
                      <a:pt x="164466" y="356223"/>
                      <a:pt x="164113" y="362580"/>
                    </a:cubicBezTo>
                    <a:cubicBezTo>
                      <a:pt x="163348" y="374650"/>
                      <a:pt x="163230" y="386751"/>
                      <a:pt x="163760" y="398834"/>
                    </a:cubicBezTo>
                    <a:cubicBezTo>
                      <a:pt x="164237" y="410934"/>
                      <a:pt x="165396" y="422999"/>
                      <a:pt x="167232" y="434970"/>
                    </a:cubicBezTo>
                    <a:cubicBezTo>
                      <a:pt x="168115" y="440920"/>
                      <a:pt x="169333" y="446811"/>
                      <a:pt x="170881" y="452626"/>
                    </a:cubicBezTo>
                    <a:cubicBezTo>
                      <a:pt x="172229" y="458376"/>
                      <a:pt x="174513" y="463867"/>
                      <a:pt x="177649" y="468870"/>
                    </a:cubicBezTo>
                    <a:cubicBezTo>
                      <a:pt x="183547" y="479663"/>
                      <a:pt x="188732" y="490834"/>
                      <a:pt x="193187" y="502299"/>
                    </a:cubicBezTo>
                    <a:cubicBezTo>
                      <a:pt x="197854" y="513598"/>
                      <a:pt x="202350" y="524957"/>
                      <a:pt x="206664" y="536375"/>
                    </a:cubicBezTo>
                    <a:cubicBezTo>
                      <a:pt x="215375" y="559169"/>
                      <a:pt x="223750" y="582087"/>
                      <a:pt x="231795" y="605116"/>
                    </a:cubicBezTo>
                    <a:cubicBezTo>
                      <a:pt x="235720" y="616651"/>
                      <a:pt x="239640" y="628204"/>
                      <a:pt x="243566" y="639781"/>
                    </a:cubicBezTo>
                    <a:cubicBezTo>
                      <a:pt x="247556" y="651340"/>
                      <a:pt x="250834" y="663134"/>
                      <a:pt x="253394" y="675093"/>
                    </a:cubicBezTo>
                    <a:cubicBezTo>
                      <a:pt x="257226" y="699259"/>
                      <a:pt x="258862" y="723724"/>
                      <a:pt x="258279" y="748190"/>
                    </a:cubicBezTo>
                    <a:cubicBezTo>
                      <a:pt x="258191" y="760408"/>
                      <a:pt x="257426" y="772608"/>
                      <a:pt x="255984" y="784738"/>
                    </a:cubicBezTo>
                    <a:cubicBezTo>
                      <a:pt x="254071" y="796762"/>
                      <a:pt x="253365" y="808945"/>
                      <a:pt x="253865" y="821110"/>
                    </a:cubicBezTo>
                    <a:cubicBezTo>
                      <a:pt x="254571" y="845416"/>
                      <a:pt x="257396" y="869664"/>
                      <a:pt x="259338" y="893971"/>
                    </a:cubicBezTo>
                    <a:cubicBezTo>
                      <a:pt x="260404" y="906159"/>
                      <a:pt x="259633" y="918442"/>
                      <a:pt x="257043" y="930401"/>
                    </a:cubicBezTo>
                    <a:cubicBezTo>
                      <a:pt x="254200" y="942307"/>
                      <a:pt x="249063" y="953536"/>
                      <a:pt x="241918" y="963477"/>
                    </a:cubicBezTo>
                    <a:cubicBezTo>
                      <a:pt x="248986" y="953501"/>
                      <a:pt x="254042" y="942248"/>
                      <a:pt x="256808" y="930342"/>
                    </a:cubicBezTo>
                    <a:cubicBezTo>
                      <a:pt x="259297" y="918407"/>
                      <a:pt x="259974" y="906165"/>
                      <a:pt x="258809" y="894029"/>
                    </a:cubicBezTo>
                    <a:cubicBezTo>
                      <a:pt x="256749" y="869723"/>
                      <a:pt x="253689" y="845534"/>
                      <a:pt x="252923" y="821110"/>
                    </a:cubicBezTo>
                    <a:cubicBezTo>
                      <a:pt x="252294" y="808897"/>
                      <a:pt x="252906" y="796650"/>
                      <a:pt x="254748" y="784561"/>
                    </a:cubicBezTo>
                    <a:cubicBezTo>
                      <a:pt x="256119" y="772467"/>
                      <a:pt x="256790" y="760302"/>
                      <a:pt x="256749" y="748131"/>
                    </a:cubicBezTo>
                    <a:cubicBezTo>
                      <a:pt x="257120" y="723813"/>
                      <a:pt x="255325" y="699506"/>
                      <a:pt x="251393" y="675505"/>
                    </a:cubicBezTo>
                    <a:cubicBezTo>
                      <a:pt x="248745" y="663546"/>
                      <a:pt x="245384" y="651752"/>
                      <a:pt x="241329" y="640193"/>
                    </a:cubicBezTo>
                    <a:cubicBezTo>
                      <a:pt x="237504" y="628422"/>
                      <a:pt x="233502" y="617122"/>
                      <a:pt x="229558" y="605646"/>
                    </a:cubicBezTo>
                    <a:cubicBezTo>
                      <a:pt x="221395" y="582693"/>
                      <a:pt x="212862" y="559875"/>
                      <a:pt x="203957" y="537199"/>
                    </a:cubicBezTo>
                    <a:cubicBezTo>
                      <a:pt x="199543" y="525840"/>
                      <a:pt x="195011" y="514540"/>
                      <a:pt x="190244" y="503358"/>
                    </a:cubicBezTo>
                    <a:cubicBezTo>
                      <a:pt x="185648" y="492164"/>
                      <a:pt x="180298" y="481288"/>
                      <a:pt x="174236" y="470812"/>
                    </a:cubicBezTo>
                    <a:cubicBezTo>
                      <a:pt x="170834" y="465497"/>
                      <a:pt x="168351" y="459647"/>
                      <a:pt x="166879" y="453509"/>
                    </a:cubicBezTo>
                    <a:cubicBezTo>
                      <a:pt x="165231" y="447623"/>
                      <a:pt x="163995" y="441738"/>
                      <a:pt x="162936" y="435441"/>
                    </a:cubicBezTo>
                    <a:cubicBezTo>
                      <a:pt x="161029" y="423317"/>
                      <a:pt x="159793" y="411093"/>
                      <a:pt x="159228" y="398834"/>
                    </a:cubicBezTo>
                    <a:cubicBezTo>
                      <a:pt x="158522" y="386563"/>
                      <a:pt x="158522" y="374262"/>
                      <a:pt x="159228" y="361991"/>
                    </a:cubicBezTo>
                    <a:cubicBezTo>
                      <a:pt x="159228" y="356106"/>
                      <a:pt x="160346" y="349514"/>
                      <a:pt x="161170" y="343746"/>
                    </a:cubicBezTo>
                    <a:cubicBezTo>
                      <a:pt x="161612" y="337873"/>
                      <a:pt x="161712" y="331976"/>
                      <a:pt x="161465" y="326090"/>
                    </a:cubicBezTo>
                    <a:cubicBezTo>
                      <a:pt x="160641" y="301901"/>
                      <a:pt x="157933" y="277595"/>
                      <a:pt x="155226" y="253406"/>
                    </a:cubicBezTo>
                    <a:lnTo>
                      <a:pt x="146575" y="180780"/>
                    </a:lnTo>
                    <a:cubicBezTo>
                      <a:pt x="145103" y="168656"/>
                      <a:pt x="143691" y="156532"/>
                      <a:pt x="142514" y="144350"/>
                    </a:cubicBezTo>
                    <a:cubicBezTo>
                      <a:pt x="141796" y="132344"/>
                      <a:pt x="139559" y="120479"/>
                      <a:pt x="135863" y="109037"/>
                    </a:cubicBezTo>
                    <a:cubicBezTo>
                      <a:pt x="128436" y="86126"/>
                      <a:pt x="117901" y="64344"/>
                      <a:pt x="104553" y="44298"/>
                    </a:cubicBezTo>
                    <a:cubicBezTo>
                      <a:pt x="101269" y="39319"/>
                      <a:pt x="97714" y="34523"/>
                      <a:pt x="93900" y="29938"/>
                    </a:cubicBezTo>
                    <a:cubicBezTo>
                      <a:pt x="90381" y="25383"/>
                      <a:pt x="86173" y="21410"/>
                      <a:pt x="81423" y="18167"/>
                    </a:cubicBezTo>
                    <a:cubicBezTo>
                      <a:pt x="71106" y="12706"/>
                      <a:pt x="59801" y="9363"/>
                      <a:pt x="48171" y="8339"/>
                    </a:cubicBezTo>
                    <a:cubicBezTo>
                      <a:pt x="42309" y="7674"/>
                      <a:pt x="36412" y="7420"/>
                      <a:pt x="30515" y="7573"/>
                    </a:cubicBezTo>
                    <a:cubicBezTo>
                      <a:pt x="24941" y="7615"/>
                      <a:pt x="19421" y="8650"/>
                      <a:pt x="14212" y="10634"/>
                    </a:cubicBezTo>
                    <a:cubicBezTo>
                      <a:pt x="13318" y="10999"/>
                      <a:pt x="12512" y="11564"/>
                      <a:pt x="11858" y="12282"/>
                    </a:cubicBezTo>
                    <a:cubicBezTo>
                      <a:pt x="11540" y="12664"/>
                      <a:pt x="11264" y="13076"/>
                      <a:pt x="11034" y="13518"/>
                    </a:cubicBezTo>
                    <a:cubicBezTo>
                      <a:pt x="10722" y="14036"/>
                      <a:pt x="10463" y="14589"/>
                      <a:pt x="10269" y="15166"/>
                    </a:cubicBezTo>
                    <a:cubicBezTo>
                      <a:pt x="9274" y="17632"/>
                      <a:pt x="8662" y="20227"/>
                      <a:pt x="8445" y="22875"/>
                    </a:cubicBezTo>
                    <a:cubicBezTo>
                      <a:pt x="8021" y="28631"/>
                      <a:pt x="8239" y="34411"/>
                      <a:pt x="9092" y="40120"/>
                    </a:cubicBezTo>
                    <a:cubicBezTo>
                      <a:pt x="9857" y="46005"/>
                      <a:pt x="11034" y="51890"/>
                      <a:pt x="12270" y="57776"/>
                    </a:cubicBezTo>
                    <a:cubicBezTo>
                      <a:pt x="13565" y="64050"/>
                      <a:pt x="14154" y="70441"/>
                      <a:pt x="14036" y="76844"/>
                    </a:cubicBezTo>
                    <a:cubicBezTo>
                      <a:pt x="13742" y="89498"/>
                      <a:pt x="12506" y="101269"/>
                      <a:pt x="12682" y="11333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AD10307-73BE-4371-AAA6-F90C33AB54BA}"/>
                  </a:ext>
                </a:extLst>
              </p:cNvPr>
              <p:cNvSpPr/>
              <p:nvPr/>
            </p:nvSpPr>
            <p:spPr>
              <a:xfrm>
                <a:off x="7921900" y="3173391"/>
                <a:ext cx="43139" cy="233237"/>
              </a:xfrm>
              <a:custGeom>
                <a:avLst/>
                <a:gdLst>
                  <a:gd name="connsiteX0" fmla="*/ 4414 w 43139"/>
                  <a:gd name="connsiteY0" fmla="*/ 0 h 233237"/>
                  <a:gd name="connsiteX1" fmla="*/ 14243 w 43139"/>
                  <a:gd name="connsiteY1" fmla="*/ 57971 h 233237"/>
                  <a:gd name="connsiteX2" fmla="*/ 22717 w 43139"/>
                  <a:gd name="connsiteY2" fmla="*/ 86397 h 233237"/>
                  <a:gd name="connsiteX3" fmla="*/ 30957 w 43139"/>
                  <a:gd name="connsiteY3" fmla="*/ 115059 h 233237"/>
                  <a:gd name="connsiteX4" fmla="*/ 39432 w 43139"/>
                  <a:gd name="connsiteY4" fmla="*/ 173913 h 233237"/>
                  <a:gd name="connsiteX5" fmla="*/ 43140 w 43139"/>
                  <a:gd name="connsiteY5" fmla="*/ 233238 h 233237"/>
                  <a:gd name="connsiteX6" fmla="*/ 38314 w 43139"/>
                  <a:gd name="connsiteY6" fmla="*/ 174031 h 233237"/>
                  <a:gd name="connsiteX7" fmla="*/ 28838 w 43139"/>
                  <a:gd name="connsiteY7" fmla="*/ 115530 h 233237"/>
                  <a:gd name="connsiteX8" fmla="*/ 20069 w 43139"/>
                  <a:gd name="connsiteY8" fmla="*/ 87280 h 233237"/>
                  <a:gd name="connsiteX9" fmla="*/ 11065 w 43139"/>
                  <a:gd name="connsiteY9" fmla="*/ 58913 h 233237"/>
                  <a:gd name="connsiteX10" fmla="*/ 0 w 43139"/>
                  <a:gd name="connsiteY10" fmla="*/ 59 h 23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39" h="233237">
                    <a:moveTo>
                      <a:pt x="4414" y="0"/>
                    </a:moveTo>
                    <a:cubicBezTo>
                      <a:pt x="5485" y="19634"/>
                      <a:pt x="8781" y="39079"/>
                      <a:pt x="14243" y="57971"/>
                    </a:cubicBezTo>
                    <a:cubicBezTo>
                      <a:pt x="16832" y="67505"/>
                      <a:pt x="19716" y="76981"/>
                      <a:pt x="22717" y="86397"/>
                    </a:cubicBezTo>
                    <a:cubicBezTo>
                      <a:pt x="25955" y="95802"/>
                      <a:pt x="28703" y="105372"/>
                      <a:pt x="30957" y="115059"/>
                    </a:cubicBezTo>
                    <a:cubicBezTo>
                      <a:pt x="34953" y="134493"/>
                      <a:pt x="37784" y="154144"/>
                      <a:pt x="39432" y="173913"/>
                    </a:cubicBezTo>
                    <a:cubicBezTo>
                      <a:pt x="41198" y="193688"/>
                      <a:pt x="42492" y="213463"/>
                      <a:pt x="43140" y="233238"/>
                    </a:cubicBezTo>
                    <a:cubicBezTo>
                      <a:pt x="42080" y="213463"/>
                      <a:pt x="40491" y="193688"/>
                      <a:pt x="38314" y="174031"/>
                    </a:cubicBezTo>
                    <a:cubicBezTo>
                      <a:pt x="36313" y="154362"/>
                      <a:pt x="33152" y="134828"/>
                      <a:pt x="28838" y="115530"/>
                    </a:cubicBezTo>
                    <a:cubicBezTo>
                      <a:pt x="26408" y="105966"/>
                      <a:pt x="23483" y="96538"/>
                      <a:pt x="20069" y="87280"/>
                    </a:cubicBezTo>
                    <a:cubicBezTo>
                      <a:pt x="16891" y="77864"/>
                      <a:pt x="13831" y="68447"/>
                      <a:pt x="11065" y="58913"/>
                    </a:cubicBezTo>
                    <a:cubicBezTo>
                      <a:pt x="5156" y="39779"/>
                      <a:pt x="1448" y="20034"/>
                      <a:pt x="0" y="5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94D82AE8-C0F3-468D-9015-6D050CBE9178}"/>
                  </a:ext>
                </a:extLst>
              </p:cNvPr>
              <p:cNvSpPr/>
              <p:nvPr/>
            </p:nvSpPr>
            <p:spPr>
              <a:xfrm>
                <a:off x="7956094" y="3310815"/>
                <a:ext cx="29838" cy="152313"/>
              </a:xfrm>
              <a:custGeom>
                <a:avLst/>
                <a:gdLst>
                  <a:gd name="connsiteX0" fmla="*/ 0 w 29838"/>
                  <a:gd name="connsiteY0" fmla="*/ 0 h 152313"/>
                  <a:gd name="connsiteX1" fmla="*/ 16420 w 29838"/>
                  <a:gd name="connsiteY1" fmla="*/ 35783 h 152313"/>
                  <a:gd name="connsiteX2" fmla="*/ 26367 w 29838"/>
                  <a:gd name="connsiteY2" fmla="*/ 74097 h 152313"/>
                  <a:gd name="connsiteX3" fmla="*/ 26367 w 29838"/>
                  <a:gd name="connsiteY3" fmla="*/ 93990 h 152313"/>
                  <a:gd name="connsiteX4" fmla="*/ 25307 w 29838"/>
                  <a:gd name="connsiteY4" fmla="*/ 113529 h 152313"/>
                  <a:gd name="connsiteX5" fmla="*/ 26308 w 29838"/>
                  <a:gd name="connsiteY5" fmla="*/ 133068 h 152313"/>
                  <a:gd name="connsiteX6" fmla="*/ 29839 w 29838"/>
                  <a:gd name="connsiteY6" fmla="*/ 152314 h 152313"/>
                  <a:gd name="connsiteX7" fmla="*/ 23012 w 29838"/>
                  <a:gd name="connsiteY7" fmla="*/ 113529 h 152313"/>
                  <a:gd name="connsiteX8" fmla="*/ 23718 w 29838"/>
                  <a:gd name="connsiteY8" fmla="*/ 93813 h 152313"/>
                  <a:gd name="connsiteX9" fmla="*/ 23188 w 29838"/>
                  <a:gd name="connsiteY9" fmla="*/ 74391 h 152313"/>
                  <a:gd name="connsiteX10" fmla="*/ 14066 w 29838"/>
                  <a:gd name="connsiteY10" fmla="*/ 36548 h 152313"/>
                  <a:gd name="connsiteX11" fmla="*/ 0 w 29838"/>
                  <a:gd name="connsiteY11" fmla="*/ 0 h 15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838" h="152313">
                    <a:moveTo>
                      <a:pt x="0" y="0"/>
                    </a:moveTo>
                    <a:cubicBezTo>
                      <a:pt x="6068" y="11647"/>
                      <a:pt x="11547" y="23589"/>
                      <a:pt x="16420" y="35783"/>
                    </a:cubicBezTo>
                    <a:cubicBezTo>
                      <a:pt x="21346" y="48084"/>
                      <a:pt x="24689" y="60955"/>
                      <a:pt x="26367" y="74097"/>
                    </a:cubicBezTo>
                    <a:cubicBezTo>
                      <a:pt x="27014" y="80712"/>
                      <a:pt x="27014" y="87374"/>
                      <a:pt x="26367" y="93990"/>
                    </a:cubicBezTo>
                    <a:cubicBezTo>
                      <a:pt x="25837" y="100581"/>
                      <a:pt x="25366" y="106996"/>
                      <a:pt x="25307" y="113529"/>
                    </a:cubicBezTo>
                    <a:cubicBezTo>
                      <a:pt x="25231" y="120056"/>
                      <a:pt x="25566" y="126583"/>
                      <a:pt x="26308" y="133068"/>
                    </a:cubicBezTo>
                    <a:cubicBezTo>
                      <a:pt x="26926" y="139572"/>
                      <a:pt x="28109" y="146010"/>
                      <a:pt x="29839" y="152314"/>
                    </a:cubicBezTo>
                    <a:cubicBezTo>
                      <a:pt x="25537" y="139825"/>
                      <a:pt x="23235" y="126736"/>
                      <a:pt x="23012" y="113529"/>
                    </a:cubicBezTo>
                    <a:cubicBezTo>
                      <a:pt x="22894" y="106949"/>
                      <a:pt x="23130" y="100369"/>
                      <a:pt x="23718" y="93813"/>
                    </a:cubicBezTo>
                    <a:cubicBezTo>
                      <a:pt x="24160" y="87339"/>
                      <a:pt x="23983" y="80836"/>
                      <a:pt x="23188" y="74391"/>
                    </a:cubicBezTo>
                    <a:cubicBezTo>
                      <a:pt x="21635" y="61461"/>
                      <a:pt x="18574" y="48760"/>
                      <a:pt x="14066" y="36548"/>
                    </a:cubicBezTo>
                    <a:cubicBezTo>
                      <a:pt x="10005" y="24248"/>
                      <a:pt x="4944" y="12124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1CFDCC66-33DF-47AF-BA20-81C4B70A6241}"/>
                  </a:ext>
                </a:extLst>
              </p:cNvPr>
              <p:cNvSpPr/>
              <p:nvPr/>
            </p:nvSpPr>
            <p:spPr>
              <a:xfrm>
                <a:off x="7924078" y="3289981"/>
                <a:ext cx="71507" cy="199808"/>
              </a:xfrm>
              <a:custGeom>
                <a:avLst/>
                <a:gdLst>
                  <a:gd name="connsiteX0" fmla="*/ 0 w 71507"/>
                  <a:gd name="connsiteY0" fmla="*/ 0 h 199808"/>
                  <a:gd name="connsiteX1" fmla="*/ 4944 w 71507"/>
                  <a:gd name="connsiteY1" fmla="*/ 55558 h 199808"/>
                  <a:gd name="connsiteX2" fmla="*/ 11123 w 71507"/>
                  <a:gd name="connsiteY2" fmla="*/ 110763 h 199808"/>
                  <a:gd name="connsiteX3" fmla="*/ 17538 w 71507"/>
                  <a:gd name="connsiteY3" fmla="*/ 137541 h 199808"/>
                  <a:gd name="connsiteX4" fmla="*/ 32252 w 71507"/>
                  <a:gd name="connsiteY4" fmla="*/ 160494 h 199808"/>
                  <a:gd name="connsiteX5" fmla="*/ 51085 w 71507"/>
                  <a:gd name="connsiteY5" fmla="*/ 180858 h 199808"/>
                  <a:gd name="connsiteX6" fmla="*/ 71507 w 71507"/>
                  <a:gd name="connsiteY6" fmla="*/ 199809 h 199808"/>
                  <a:gd name="connsiteX7" fmla="*/ 30310 w 71507"/>
                  <a:gd name="connsiteY7" fmla="*/ 161966 h 199808"/>
                  <a:gd name="connsiteX8" fmla="*/ 14890 w 71507"/>
                  <a:gd name="connsiteY8" fmla="*/ 138424 h 199808"/>
                  <a:gd name="connsiteX9" fmla="*/ 8004 w 71507"/>
                  <a:gd name="connsiteY9" fmla="*/ 111175 h 199808"/>
                  <a:gd name="connsiteX10" fmla="*/ 2531 w 71507"/>
                  <a:gd name="connsiteY10" fmla="*/ 55617 h 199808"/>
                  <a:gd name="connsiteX11" fmla="*/ 1236 w 71507"/>
                  <a:gd name="connsiteY11" fmla="*/ 27779 h 199808"/>
                  <a:gd name="connsiteX12" fmla="*/ 0 w 71507"/>
                  <a:gd name="connsiteY12" fmla="*/ 0 h 19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507" h="199808">
                    <a:moveTo>
                      <a:pt x="0" y="0"/>
                    </a:moveTo>
                    <a:cubicBezTo>
                      <a:pt x="2531" y="18421"/>
                      <a:pt x="3355" y="37019"/>
                      <a:pt x="4944" y="55558"/>
                    </a:cubicBezTo>
                    <a:cubicBezTo>
                      <a:pt x="6533" y="74097"/>
                      <a:pt x="7945" y="92518"/>
                      <a:pt x="11123" y="110763"/>
                    </a:cubicBezTo>
                    <a:cubicBezTo>
                      <a:pt x="12389" y="119873"/>
                      <a:pt x="14537" y="128843"/>
                      <a:pt x="17538" y="137541"/>
                    </a:cubicBezTo>
                    <a:cubicBezTo>
                      <a:pt x="21140" y="145952"/>
                      <a:pt x="26114" y="153709"/>
                      <a:pt x="32252" y="160494"/>
                    </a:cubicBezTo>
                    <a:cubicBezTo>
                      <a:pt x="38173" y="167604"/>
                      <a:pt x="44458" y="174401"/>
                      <a:pt x="51085" y="180858"/>
                    </a:cubicBezTo>
                    <a:cubicBezTo>
                      <a:pt x="57636" y="187449"/>
                      <a:pt x="64445" y="193764"/>
                      <a:pt x="71507" y="199809"/>
                    </a:cubicBezTo>
                    <a:cubicBezTo>
                      <a:pt x="56588" y="188550"/>
                      <a:pt x="42793" y="175879"/>
                      <a:pt x="30310" y="161966"/>
                    </a:cubicBezTo>
                    <a:cubicBezTo>
                      <a:pt x="23801" y="155109"/>
                      <a:pt x="18574" y="147135"/>
                      <a:pt x="14890" y="138424"/>
                    </a:cubicBezTo>
                    <a:cubicBezTo>
                      <a:pt x="11730" y="129584"/>
                      <a:pt x="9423" y="120456"/>
                      <a:pt x="8004" y="111175"/>
                    </a:cubicBezTo>
                    <a:cubicBezTo>
                      <a:pt x="5209" y="92765"/>
                      <a:pt x="3384" y="74221"/>
                      <a:pt x="2531" y="55617"/>
                    </a:cubicBezTo>
                    <a:lnTo>
                      <a:pt x="1236" y="27779"/>
                    </a:lnTo>
                    <a:cubicBezTo>
                      <a:pt x="1059" y="18774"/>
                      <a:pt x="883" y="9240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254BE9E7-92A1-4A5B-924C-31A56AEA3116}"/>
                  </a:ext>
                </a:extLst>
              </p:cNvPr>
              <p:cNvSpPr/>
              <p:nvPr/>
            </p:nvSpPr>
            <p:spPr>
              <a:xfrm>
                <a:off x="7949267" y="3371493"/>
                <a:ext cx="58987" cy="448289"/>
              </a:xfrm>
              <a:custGeom>
                <a:avLst/>
                <a:gdLst>
                  <a:gd name="connsiteX0" fmla="*/ 3825 w 58987"/>
                  <a:gd name="connsiteY0" fmla="*/ 0 h 448289"/>
                  <a:gd name="connsiteX1" fmla="*/ 10476 w 58987"/>
                  <a:gd name="connsiteY1" fmla="*/ 28603 h 448289"/>
                  <a:gd name="connsiteX2" fmla="*/ 12242 w 58987"/>
                  <a:gd name="connsiteY2" fmla="*/ 57382 h 448289"/>
                  <a:gd name="connsiteX3" fmla="*/ 16950 w 58987"/>
                  <a:gd name="connsiteY3" fmla="*/ 114471 h 448289"/>
                  <a:gd name="connsiteX4" fmla="*/ 36077 w 58987"/>
                  <a:gd name="connsiteY4" fmla="*/ 168145 h 448289"/>
                  <a:gd name="connsiteX5" fmla="*/ 57029 w 58987"/>
                  <a:gd name="connsiteY5" fmla="*/ 221879 h 448289"/>
                  <a:gd name="connsiteX6" fmla="*/ 58206 w 58987"/>
                  <a:gd name="connsiteY6" fmla="*/ 250776 h 448289"/>
                  <a:gd name="connsiteX7" fmla="*/ 52321 w 58987"/>
                  <a:gd name="connsiteY7" fmla="*/ 279026 h 448289"/>
                  <a:gd name="connsiteX8" fmla="*/ 47436 w 58987"/>
                  <a:gd name="connsiteY8" fmla="*/ 307217 h 448289"/>
                  <a:gd name="connsiteX9" fmla="*/ 49908 w 58987"/>
                  <a:gd name="connsiteY9" fmla="*/ 335584 h 448289"/>
                  <a:gd name="connsiteX10" fmla="*/ 55793 w 58987"/>
                  <a:gd name="connsiteY10" fmla="*/ 363775 h 448289"/>
                  <a:gd name="connsiteX11" fmla="*/ 56382 w 58987"/>
                  <a:gd name="connsiteY11" fmla="*/ 378195 h 448289"/>
                  <a:gd name="connsiteX12" fmla="*/ 56382 w 58987"/>
                  <a:gd name="connsiteY12" fmla="*/ 392555 h 448289"/>
                  <a:gd name="connsiteX13" fmla="*/ 53675 w 58987"/>
                  <a:gd name="connsiteY13" fmla="*/ 421217 h 448289"/>
                  <a:gd name="connsiteX14" fmla="*/ 43964 w 58987"/>
                  <a:gd name="connsiteY14" fmla="*/ 448289 h 448289"/>
                  <a:gd name="connsiteX15" fmla="*/ 53380 w 58987"/>
                  <a:gd name="connsiteY15" fmla="*/ 421099 h 448289"/>
                  <a:gd name="connsiteX16" fmla="*/ 55852 w 58987"/>
                  <a:gd name="connsiteY16" fmla="*/ 392555 h 448289"/>
                  <a:gd name="connsiteX17" fmla="*/ 55852 w 58987"/>
                  <a:gd name="connsiteY17" fmla="*/ 378195 h 448289"/>
                  <a:gd name="connsiteX18" fmla="*/ 55146 w 58987"/>
                  <a:gd name="connsiteY18" fmla="*/ 363893 h 448289"/>
                  <a:gd name="connsiteX19" fmla="*/ 49261 w 58987"/>
                  <a:gd name="connsiteY19" fmla="*/ 335820 h 448289"/>
                  <a:gd name="connsiteX20" fmla="*/ 46494 w 58987"/>
                  <a:gd name="connsiteY20" fmla="*/ 307099 h 448289"/>
                  <a:gd name="connsiteX21" fmla="*/ 51203 w 58987"/>
                  <a:gd name="connsiteY21" fmla="*/ 278673 h 448289"/>
                  <a:gd name="connsiteX22" fmla="*/ 56794 w 58987"/>
                  <a:gd name="connsiteY22" fmla="*/ 250541 h 448289"/>
                  <a:gd name="connsiteX23" fmla="*/ 55381 w 58987"/>
                  <a:gd name="connsiteY23" fmla="*/ 222291 h 448289"/>
                  <a:gd name="connsiteX24" fmla="*/ 14184 w 58987"/>
                  <a:gd name="connsiteY24" fmla="*/ 115000 h 448289"/>
                  <a:gd name="connsiteX25" fmla="*/ 8887 w 58987"/>
                  <a:gd name="connsiteY25" fmla="*/ 57559 h 448289"/>
                  <a:gd name="connsiteX26" fmla="*/ 6827 w 58987"/>
                  <a:gd name="connsiteY26" fmla="*/ 29015 h 448289"/>
                  <a:gd name="connsiteX27" fmla="*/ 0 w 58987"/>
                  <a:gd name="connsiteY27" fmla="*/ 2001 h 44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987" h="448289">
                    <a:moveTo>
                      <a:pt x="3825" y="0"/>
                    </a:moveTo>
                    <a:cubicBezTo>
                      <a:pt x="7622" y="9099"/>
                      <a:pt x="9870" y="18763"/>
                      <a:pt x="10476" y="28603"/>
                    </a:cubicBezTo>
                    <a:cubicBezTo>
                      <a:pt x="11418" y="38196"/>
                      <a:pt x="11830" y="47789"/>
                      <a:pt x="12242" y="57382"/>
                    </a:cubicBezTo>
                    <a:cubicBezTo>
                      <a:pt x="12595" y="76492"/>
                      <a:pt x="14166" y="95561"/>
                      <a:pt x="16950" y="114471"/>
                    </a:cubicBezTo>
                    <a:cubicBezTo>
                      <a:pt x="19834" y="133304"/>
                      <a:pt x="28426" y="150607"/>
                      <a:pt x="36077" y="168145"/>
                    </a:cubicBezTo>
                    <a:cubicBezTo>
                      <a:pt x="44800" y="185331"/>
                      <a:pt x="51821" y="203328"/>
                      <a:pt x="57029" y="221879"/>
                    </a:cubicBezTo>
                    <a:cubicBezTo>
                      <a:pt x="59154" y="231360"/>
                      <a:pt x="59554" y="241153"/>
                      <a:pt x="58206" y="250776"/>
                    </a:cubicBezTo>
                    <a:cubicBezTo>
                      <a:pt x="56747" y="260293"/>
                      <a:pt x="54787" y="269721"/>
                      <a:pt x="52321" y="279026"/>
                    </a:cubicBezTo>
                    <a:cubicBezTo>
                      <a:pt x="49932" y="288278"/>
                      <a:pt x="48301" y="297706"/>
                      <a:pt x="47436" y="307217"/>
                    </a:cubicBezTo>
                    <a:cubicBezTo>
                      <a:pt x="46759" y="316745"/>
                      <a:pt x="47595" y="326321"/>
                      <a:pt x="49908" y="335584"/>
                    </a:cubicBezTo>
                    <a:cubicBezTo>
                      <a:pt x="51968" y="344942"/>
                      <a:pt x="54263" y="354241"/>
                      <a:pt x="55793" y="363775"/>
                    </a:cubicBezTo>
                    <a:cubicBezTo>
                      <a:pt x="56341" y="368560"/>
                      <a:pt x="56535" y="373380"/>
                      <a:pt x="56382" y="378195"/>
                    </a:cubicBezTo>
                    <a:lnTo>
                      <a:pt x="56382" y="392555"/>
                    </a:lnTo>
                    <a:cubicBezTo>
                      <a:pt x="56600" y="402183"/>
                      <a:pt x="55688" y="411800"/>
                      <a:pt x="53675" y="421217"/>
                    </a:cubicBezTo>
                    <a:cubicBezTo>
                      <a:pt x="51262" y="430516"/>
                      <a:pt x="46141" y="438873"/>
                      <a:pt x="43964" y="448289"/>
                    </a:cubicBezTo>
                    <a:cubicBezTo>
                      <a:pt x="46024" y="438873"/>
                      <a:pt x="51085" y="430633"/>
                      <a:pt x="53380" y="421099"/>
                    </a:cubicBezTo>
                    <a:cubicBezTo>
                      <a:pt x="55293" y="411712"/>
                      <a:pt x="56123" y="402130"/>
                      <a:pt x="55852" y="392555"/>
                    </a:cubicBezTo>
                    <a:lnTo>
                      <a:pt x="55852" y="378195"/>
                    </a:lnTo>
                    <a:cubicBezTo>
                      <a:pt x="55970" y="373416"/>
                      <a:pt x="55735" y="368637"/>
                      <a:pt x="55146" y="363893"/>
                    </a:cubicBezTo>
                    <a:cubicBezTo>
                      <a:pt x="53792" y="354418"/>
                      <a:pt x="51379" y="345119"/>
                      <a:pt x="49261" y="335820"/>
                    </a:cubicBezTo>
                    <a:cubicBezTo>
                      <a:pt x="46842" y="326450"/>
                      <a:pt x="45912" y="316757"/>
                      <a:pt x="46494" y="307099"/>
                    </a:cubicBezTo>
                    <a:cubicBezTo>
                      <a:pt x="47295" y="297512"/>
                      <a:pt x="48866" y="288007"/>
                      <a:pt x="51203" y="278673"/>
                    </a:cubicBezTo>
                    <a:cubicBezTo>
                      <a:pt x="53322" y="269315"/>
                      <a:pt x="55617" y="260016"/>
                      <a:pt x="56794" y="250541"/>
                    </a:cubicBezTo>
                    <a:cubicBezTo>
                      <a:pt x="58036" y="241118"/>
                      <a:pt x="57553" y="231543"/>
                      <a:pt x="55381" y="222291"/>
                    </a:cubicBezTo>
                    <a:cubicBezTo>
                      <a:pt x="46024" y="185272"/>
                      <a:pt x="21658" y="153550"/>
                      <a:pt x="14184" y="115000"/>
                    </a:cubicBezTo>
                    <a:cubicBezTo>
                      <a:pt x="11159" y="95991"/>
                      <a:pt x="9393" y="76804"/>
                      <a:pt x="8887" y="57559"/>
                    </a:cubicBezTo>
                    <a:cubicBezTo>
                      <a:pt x="8357" y="48025"/>
                      <a:pt x="7886" y="38432"/>
                      <a:pt x="6827" y="29015"/>
                    </a:cubicBezTo>
                    <a:cubicBezTo>
                      <a:pt x="6103" y="19687"/>
                      <a:pt x="3790" y="10552"/>
                      <a:pt x="0" y="200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C81440C4-DE8A-44BB-9FEF-437825AA2097}"/>
                  </a:ext>
                </a:extLst>
              </p:cNvPr>
              <p:cNvSpPr/>
              <p:nvPr/>
            </p:nvSpPr>
            <p:spPr>
              <a:xfrm>
                <a:off x="8013595" y="3680476"/>
                <a:ext cx="22680" cy="167438"/>
              </a:xfrm>
              <a:custGeom>
                <a:avLst/>
                <a:gdLst>
                  <a:gd name="connsiteX0" fmla="*/ 883 w 22680"/>
                  <a:gd name="connsiteY0" fmla="*/ 167439 h 167438"/>
                  <a:gd name="connsiteX1" fmla="*/ 18539 w 22680"/>
                  <a:gd name="connsiteY1" fmla="*/ 127654 h 167438"/>
                  <a:gd name="connsiteX2" fmla="*/ 20893 w 22680"/>
                  <a:gd name="connsiteY2" fmla="*/ 84220 h 167438"/>
                  <a:gd name="connsiteX3" fmla="*/ 15008 w 22680"/>
                  <a:gd name="connsiteY3" fmla="*/ 63327 h 167438"/>
                  <a:gd name="connsiteX4" fmla="*/ 5297 w 22680"/>
                  <a:gd name="connsiteY4" fmla="*/ 43552 h 167438"/>
                  <a:gd name="connsiteX5" fmla="*/ 1236 w 22680"/>
                  <a:gd name="connsiteY5" fmla="*/ 21952 h 167438"/>
                  <a:gd name="connsiteX6" fmla="*/ 0 w 22680"/>
                  <a:gd name="connsiteY6" fmla="*/ 0 h 167438"/>
                  <a:gd name="connsiteX7" fmla="*/ 1471 w 22680"/>
                  <a:gd name="connsiteY7" fmla="*/ 0 h 167438"/>
                  <a:gd name="connsiteX8" fmla="*/ 2472 w 22680"/>
                  <a:gd name="connsiteY8" fmla="*/ 21894 h 167438"/>
                  <a:gd name="connsiteX9" fmla="*/ 6356 w 22680"/>
                  <a:gd name="connsiteY9" fmla="*/ 43316 h 167438"/>
                  <a:gd name="connsiteX10" fmla="*/ 15832 w 22680"/>
                  <a:gd name="connsiteY10" fmla="*/ 62973 h 167438"/>
                  <a:gd name="connsiteX11" fmla="*/ 21717 w 22680"/>
                  <a:gd name="connsiteY11" fmla="*/ 84161 h 167438"/>
                  <a:gd name="connsiteX12" fmla="*/ 18951 w 22680"/>
                  <a:gd name="connsiteY12" fmla="*/ 127772 h 167438"/>
                  <a:gd name="connsiteX13" fmla="*/ 883 w 22680"/>
                  <a:gd name="connsiteY13" fmla="*/ 167439 h 16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680" h="167438">
                    <a:moveTo>
                      <a:pt x="883" y="167439"/>
                    </a:moveTo>
                    <a:cubicBezTo>
                      <a:pt x="8981" y="155274"/>
                      <a:pt x="14955" y="141820"/>
                      <a:pt x="18539" y="127654"/>
                    </a:cubicBezTo>
                    <a:cubicBezTo>
                      <a:pt x="22141" y="113464"/>
                      <a:pt x="22941" y="98716"/>
                      <a:pt x="20893" y="84220"/>
                    </a:cubicBezTo>
                    <a:cubicBezTo>
                      <a:pt x="20046" y="76987"/>
                      <a:pt x="18056" y="69936"/>
                      <a:pt x="15008" y="63327"/>
                    </a:cubicBezTo>
                    <a:cubicBezTo>
                      <a:pt x="11200" y="57029"/>
                      <a:pt x="7951" y="50414"/>
                      <a:pt x="5297" y="43552"/>
                    </a:cubicBezTo>
                    <a:cubicBezTo>
                      <a:pt x="3155" y="36525"/>
                      <a:pt x="1795" y="29280"/>
                      <a:pt x="1236" y="21952"/>
                    </a:cubicBezTo>
                    <a:cubicBezTo>
                      <a:pt x="471" y="14655"/>
                      <a:pt x="235" y="7298"/>
                      <a:pt x="0" y="0"/>
                    </a:cubicBezTo>
                    <a:lnTo>
                      <a:pt x="1471" y="0"/>
                    </a:lnTo>
                    <a:cubicBezTo>
                      <a:pt x="1471" y="7298"/>
                      <a:pt x="1824" y="14596"/>
                      <a:pt x="2472" y="21894"/>
                    </a:cubicBezTo>
                    <a:cubicBezTo>
                      <a:pt x="2996" y="29150"/>
                      <a:pt x="4296" y="36336"/>
                      <a:pt x="6356" y="43316"/>
                    </a:cubicBezTo>
                    <a:cubicBezTo>
                      <a:pt x="8928" y="50137"/>
                      <a:pt x="12100" y="56717"/>
                      <a:pt x="15832" y="62973"/>
                    </a:cubicBezTo>
                    <a:cubicBezTo>
                      <a:pt x="18898" y="69683"/>
                      <a:pt x="20881" y="76834"/>
                      <a:pt x="21717" y="84161"/>
                    </a:cubicBezTo>
                    <a:cubicBezTo>
                      <a:pt x="23630" y="98739"/>
                      <a:pt x="22688" y="113553"/>
                      <a:pt x="18951" y="127772"/>
                    </a:cubicBezTo>
                    <a:cubicBezTo>
                      <a:pt x="15237" y="141932"/>
                      <a:pt x="9128" y="155345"/>
                      <a:pt x="883" y="1674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8B6BD2F7-180E-4027-852F-A9292F1479FE}"/>
                  </a:ext>
                </a:extLst>
              </p:cNvPr>
              <p:cNvSpPr/>
              <p:nvPr/>
            </p:nvSpPr>
            <p:spPr>
              <a:xfrm>
                <a:off x="7998351" y="3501325"/>
                <a:ext cx="67642" cy="298859"/>
              </a:xfrm>
              <a:custGeom>
                <a:avLst/>
                <a:gdLst>
                  <a:gd name="connsiteX0" fmla="*/ 62738 w 67642"/>
                  <a:gd name="connsiteY0" fmla="*/ 298860 h 298859"/>
                  <a:gd name="connsiteX1" fmla="*/ 62209 w 67642"/>
                  <a:gd name="connsiteY1" fmla="*/ 260134 h 298859"/>
                  <a:gd name="connsiteX2" fmla="*/ 65740 w 67642"/>
                  <a:gd name="connsiteY2" fmla="*/ 221408 h 298859"/>
                  <a:gd name="connsiteX3" fmla="*/ 59266 w 67642"/>
                  <a:gd name="connsiteY3" fmla="*/ 144486 h 298859"/>
                  <a:gd name="connsiteX4" fmla="*/ 33311 w 67642"/>
                  <a:gd name="connsiteY4" fmla="*/ 71507 h 298859"/>
                  <a:gd name="connsiteX5" fmla="*/ 0 w 67642"/>
                  <a:gd name="connsiteY5" fmla="*/ 1354 h 298859"/>
                  <a:gd name="connsiteX6" fmla="*/ 2590 w 67642"/>
                  <a:gd name="connsiteY6" fmla="*/ 0 h 298859"/>
                  <a:gd name="connsiteX7" fmla="*/ 35312 w 67642"/>
                  <a:gd name="connsiteY7" fmla="*/ 70625 h 298859"/>
                  <a:gd name="connsiteX8" fmla="*/ 60678 w 67642"/>
                  <a:gd name="connsiteY8" fmla="*/ 144133 h 298859"/>
                  <a:gd name="connsiteX9" fmla="*/ 66564 w 67642"/>
                  <a:gd name="connsiteY9" fmla="*/ 221467 h 298859"/>
                  <a:gd name="connsiteX10" fmla="*/ 62679 w 67642"/>
                  <a:gd name="connsiteY10" fmla="*/ 260134 h 298859"/>
                  <a:gd name="connsiteX11" fmla="*/ 62738 w 67642"/>
                  <a:gd name="connsiteY11" fmla="*/ 298860 h 29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642" h="298859">
                    <a:moveTo>
                      <a:pt x="62738" y="298860"/>
                    </a:moveTo>
                    <a:cubicBezTo>
                      <a:pt x="60590" y="286053"/>
                      <a:pt x="60414" y="272993"/>
                      <a:pt x="62209" y="260134"/>
                    </a:cubicBezTo>
                    <a:cubicBezTo>
                      <a:pt x="63385" y="247245"/>
                      <a:pt x="64798" y="234356"/>
                      <a:pt x="65740" y="221408"/>
                    </a:cubicBezTo>
                    <a:cubicBezTo>
                      <a:pt x="68041" y="195583"/>
                      <a:pt x="65851" y="169558"/>
                      <a:pt x="59266" y="144486"/>
                    </a:cubicBezTo>
                    <a:cubicBezTo>
                      <a:pt x="52533" y="119520"/>
                      <a:pt x="43852" y="95120"/>
                      <a:pt x="33311" y="71507"/>
                    </a:cubicBezTo>
                    <a:cubicBezTo>
                      <a:pt x="23071" y="47730"/>
                      <a:pt x="11965" y="24348"/>
                      <a:pt x="0" y="1354"/>
                    </a:cubicBezTo>
                    <a:lnTo>
                      <a:pt x="2590" y="0"/>
                    </a:lnTo>
                    <a:cubicBezTo>
                      <a:pt x="14360" y="23147"/>
                      <a:pt x="25266" y="46689"/>
                      <a:pt x="35312" y="70625"/>
                    </a:cubicBezTo>
                    <a:cubicBezTo>
                      <a:pt x="45700" y="94419"/>
                      <a:pt x="54181" y="118996"/>
                      <a:pt x="60678" y="144133"/>
                    </a:cubicBezTo>
                    <a:cubicBezTo>
                      <a:pt x="67129" y="169369"/>
                      <a:pt x="69118" y="195542"/>
                      <a:pt x="66564" y="221467"/>
                    </a:cubicBezTo>
                    <a:cubicBezTo>
                      <a:pt x="65504" y="234415"/>
                      <a:pt x="63974" y="247245"/>
                      <a:pt x="62679" y="260134"/>
                    </a:cubicBezTo>
                    <a:cubicBezTo>
                      <a:pt x="60755" y="272970"/>
                      <a:pt x="60778" y="286030"/>
                      <a:pt x="62738" y="2988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2B204824-15DE-4816-B59A-BD5729AA91FE}"/>
                  </a:ext>
                </a:extLst>
              </p:cNvPr>
              <p:cNvSpPr/>
              <p:nvPr/>
            </p:nvSpPr>
            <p:spPr>
              <a:xfrm>
                <a:off x="8017891" y="3599611"/>
                <a:ext cx="40491" cy="208048"/>
              </a:xfrm>
              <a:custGeom>
                <a:avLst/>
                <a:gdLst>
                  <a:gd name="connsiteX0" fmla="*/ 40491 w 40491"/>
                  <a:gd name="connsiteY0" fmla="*/ 208048 h 208048"/>
                  <a:gd name="connsiteX1" fmla="*/ 33252 w 40491"/>
                  <a:gd name="connsiteY1" fmla="*/ 154432 h 208048"/>
                  <a:gd name="connsiteX2" fmla="*/ 34841 w 40491"/>
                  <a:gd name="connsiteY2" fmla="*/ 127183 h 208048"/>
                  <a:gd name="connsiteX3" fmla="*/ 34841 w 40491"/>
                  <a:gd name="connsiteY3" fmla="*/ 99993 h 208048"/>
                  <a:gd name="connsiteX4" fmla="*/ 28368 w 40491"/>
                  <a:gd name="connsiteY4" fmla="*/ 46024 h 208048"/>
                  <a:gd name="connsiteX5" fmla="*/ 0 w 40491"/>
                  <a:gd name="connsiteY5" fmla="*/ 1177 h 208048"/>
                  <a:gd name="connsiteX6" fmla="*/ 883 w 40491"/>
                  <a:gd name="connsiteY6" fmla="*/ 0 h 208048"/>
                  <a:gd name="connsiteX7" fmla="*/ 29427 w 40491"/>
                  <a:gd name="connsiteY7" fmla="*/ 45788 h 208048"/>
                  <a:gd name="connsiteX8" fmla="*/ 35312 w 40491"/>
                  <a:gd name="connsiteY8" fmla="*/ 99934 h 208048"/>
                  <a:gd name="connsiteX9" fmla="*/ 34959 w 40491"/>
                  <a:gd name="connsiteY9" fmla="*/ 127242 h 208048"/>
                  <a:gd name="connsiteX10" fmla="*/ 33193 w 40491"/>
                  <a:gd name="connsiteY10" fmla="*/ 154432 h 208048"/>
                  <a:gd name="connsiteX11" fmla="*/ 40491 w 40491"/>
                  <a:gd name="connsiteY11" fmla="*/ 208048 h 208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491" h="208048">
                    <a:moveTo>
                      <a:pt x="40491" y="208048"/>
                    </a:moveTo>
                    <a:cubicBezTo>
                      <a:pt x="34477" y="190851"/>
                      <a:pt x="32011" y="172612"/>
                      <a:pt x="33252" y="154432"/>
                    </a:cubicBezTo>
                    <a:cubicBezTo>
                      <a:pt x="33252" y="145310"/>
                      <a:pt x="34371" y="136247"/>
                      <a:pt x="34841" y="127183"/>
                    </a:cubicBezTo>
                    <a:cubicBezTo>
                      <a:pt x="35312" y="118120"/>
                      <a:pt x="35312" y="109056"/>
                      <a:pt x="34841" y="99993"/>
                    </a:cubicBezTo>
                    <a:cubicBezTo>
                      <a:pt x="34459" y="81836"/>
                      <a:pt x="32287" y="63756"/>
                      <a:pt x="28368" y="46024"/>
                    </a:cubicBezTo>
                    <a:cubicBezTo>
                      <a:pt x="24177" y="28326"/>
                      <a:pt x="14195" y="12542"/>
                      <a:pt x="0" y="1177"/>
                    </a:cubicBezTo>
                    <a:lnTo>
                      <a:pt x="883" y="0"/>
                    </a:lnTo>
                    <a:cubicBezTo>
                      <a:pt x="15243" y="11647"/>
                      <a:pt x="25289" y="27767"/>
                      <a:pt x="29427" y="45788"/>
                    </a:cubicBezTo>
                    <a:cubicBezTo>
                      <a:pt x="33205" y="63592"/>
                      <a:pt x="35177" y="81736"/>
                      <a:pt x="35312" y="99934"/>
                    </a:cubicBezTo>
                    <a:cubicBezTo>
                      <a:pt x="35312" y="109056"/>
                      <a:pt x="35312" y="118120"/>
                      <a:pt x="34959" y="127242"/>
                    </a:cubicBezTo>
                    <a:cubicBezTo>
                      <a:pt x="34606" y="136364"/>
                      <a:pt x="33488" y="145310"/>
                      <a:pt x="33193" y="154432"/>
                    </a:cubicBezTo>
                    <a:cubicBezTo>
                      <a:pt x="31969" y="172612"/>
                      <a:pt x="34453" y="190857"/>
                      <a:pt x="40491" y="2080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AA65DA72-6E2E-492A-82D7-161A99A07F77}"/>
                  </a:ext>
                </a:extLst>
              </p:cNvPr>
              <p:cNvSpPr/>
              <p:nvPr/>
            </p:nvSpPr>
            <p:spPr>
              <a:xfrm>
                <a:off x="8053968" y="3635865"/>
                <a:ext cx="39818" cy="214345"/>
              </a:xfrm>
              <a:custGeom>
                <a:avLst/>
                <a:gdLst>
                  <a:gd name="connsiteX0" fmla="*/ 0 w 39818"/>
                  <a:gd name="connsiteY0" fmla="*/ 214346 h 214345"/>
                  <a:gd name="connsiteX1" fmla="*/ 16067 w 39818"/>
                  <a:gd name="connsiteY1" fmla="*/ 190451 h 214345"/>
                  <a:gd name="connsiteX2" fmla="*/ 27838 w 39818"/>
                  <a:gd name="connsiteY2" fmla="*/ 164202 h 214345"/>
                  <a:gd name="connsiteX3" fmla="*/ 32899 w 39818"/>
                  <a:gd name="connsiteY3" fmla="*/ 135894 h 214345"/>
                  <a:gd name="connsiteX4" fmla="*/ 37961 w 39818"/>
                  <a:gd name="connsiteY4" fmla="*/ 107526 h 214345"/>
                  <a:gd name="connsiteX5" fmla="*/ 37549 w 39818"/>
                  <a:gd name="connsiteY5" fmla="*/ 79041 h 214345"/>
                  <a:gd name="connsiteX6" fmla="*/ 27485 w 39818"/>
                  <a:gd name="connsiteY6" fmla="*/ 52203 h 214345"/>
                  <a:gd name="connsiteX7" fmla="*/ 1707 w 39818"/>
                  <a:gd name="connsiteY7" fmla="*/ 706 h 214345"/>
                  <a:gd name="connsiteX8" fmla="*/ 3001 w 39818"/>
                  <a:gd name="connsiteY8" fmla="*/ 0 h 214345"/>
                  <a:gd name="connsiteX9" fmla="*/ 28485 w 39818"/>
                  <a:gd name="connsiteY9" fmla="*/ 51732 h 214345"/>
                  <a:gd name="connsiteX10" fmla="*/ 38432 w 39818"/>
                  <a:gd name="connsiteY10" fmla="*/ 78864 h 214345"/>
                  <a:gd name="connsiteX11" fmla="*/ 38726 w 39818"/>
                  <a:gd name="connsiteY11" fmla="*/ 107644 h 214345"/>
                  <a:gd name="connsiteX12" fmla="*/ 33429 w 39818"/>
                  <a:gd name="connsiteY12" fmla="*/ 136011 h 214345"/>
                  <a:gd name="connsiteX13" fmla="*/ 28191 w 39818"/>
                  <a:gd name="connsiteY13" fmla="*/ 164320 h 214345"/>
                  <a:gd name="connsiteX14" fmla="*/ 16420 w 39818"/>
                  <a:gd name="connsiteY14" fmla="*/ 190569 h 214345"/>
                  <a:gd name="connsiteX15" fmla="*/ 0 w 39818"/>
                  <a:gd name="connsiteY15" fmla="*/ 214346 h 214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9818" h="214345">
                    <a:moveTo>
                      <a:pt x="0" y="214346"/>
                    </a:moveTo>
                    <a:cubicBezTo>
                      <a:pt x="4591" y="205929"/>
                      <a:pt x="10888" y="198573"/>
                      <a:pt x="16067" y="190451"/>
                    </a:cubicBezTo>
                    <a:cubicBezTo>
                      <a:pt x="21440" y="182429"/>
                      <a:pt x="25419" y="173554"/>
                      <a:pt x="27838" y="164202"/>
                    </a:cubicBezTo>
                    <a:cubicBezTo>
                      <a:pt x="30310" y="154962"/>
                      <a:pt x="31016" y="145310"/>
                      <a:pt x="32899" y="135894"/>
                    </a:cubicBezTo>
                    <a:cubicBezTo>
                      <a:pt x="34783" y="126477"/>
                      <a:pt x="36725" y="117060"/>
                      <a:pt x="37961" y="107526"/>
                    </a:cubicBezTo>
                    <a:cubicBezTo>
                      <a:pt x="39479" y="98080"/>
                      <a:pt x="39338" y="88440"/>
                      <a:pt x="37549" y="79041"/>
                    </a:cubicBezTo>
                    <a:cubicBezTo>
                      <a:pt x="35189" y="69754"/>
                      <a:pt x="31810" y="60755"/>
                      <a:pt x="27485" y="52203"/>
                    </a:cubicBezTo>
                    <a:cubicBezTo>
                      <a:pt x="19422" y="34547"/>
                      <a:pt x="10770" y="17597"/>
                      <a:pt x="1707" y="706"/>
                    </a:cubicBezTo>
                    <a:lnTo>
                      <a:pt x="3001" y="0"/>
                    </a:lnTo>
                    <a:cubicBezTo>
                      <a:pt x="11988" y="16991"/>
                      <a:pt x="20481" y="34235"/>
                      <a:pt x="28485" y="51732"/>
                    </a:cubicBezTo>
                    <a:cubicBezTo>
                      <a:pt x="32805" y="60378"/>
                      <a:pt x="36142" y="69477"/>
                      <a:pt x="38432" y="78864"/>
                    </a:cubicBezTo>
                    <a:cubicBezTo>
                      <a:pt x="40179" y="88369"/>
                      <a:pt x="40274" y="98103"/>
                      <a:pt x="38726" y="107644"/>
                    </a:cubicBezTo>
                    <a:cubicBezTo>
                      <a:pt x="37372" y="117178"/>
                      <a:pt x="35194" y="126536"/>
                      <a:pt x="33429" y="136011"/>
                    </a:cubicBezTo>
                    <a:cubicBezTo>
                      <a:pt x="31663" y="145487"/>
                      <a:pt x="30722" y="155021"/>
                      <a:pt x="28191" y="164320"/>
                    </a:cubicBezTo>
                    <a:cubicBezTo>
                      <a:pt x="25766" y="173666"/>
                      <a:pt x="21788" y="182541"/>
                      <a:pt x="16420" y="190569"/>
                    </a:cubicBezTo>
                    <a:cubicBezTo>
                      <a:pt x="11006" y="198690"/>
                      <a:pt x="4649" y="205988"/>
                      <a:pt x="0" y="21434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39B12F9E-FCFD-4112-8961-9337BE9FDA39}"/>
                  </a:ext>
                </a:extLst>
              </p:cNvPr>
              <p:cNvSpPr/>
              <p:nvPr/>
            </p:nvSpPr>
            <p:spPr>
              <a:xfrm>
                <a:off x="8001167" y="3644928"/>
                <a:ext cx="43894" cy="212462"/>
              </a:xfrm>
              <a:custGeom>
                <a:avLst/>
                <a:gdLst>
                  <a:gd name="connsiteX0" fmla="*/ 18196 w 43894"/>
                  <a:gd name="connsiteY0" fmla="*/ 212462 h 212462"/>
                  <a:gd name="connsiteX1" fmla="*/ 32026 w 43894"/>
                  <a:gd name="connsiteY1" fmla="*/ 187920 h 212462"/>
                  <a:gd name="connsiteX2" fmla="*/ 41090 w 43894"/>
                  <a:gd name="connsiteY2" fmla="*/ 161142 h 212462"/>
                  <a:gd name="connsiteX3" fmla="*/ 38500 w 43894"/>
                  <a:gd name="connsiteY3" fmla="*/ 105407 h 212462"/>
                  <a:gd name="connsiteX4" fmla="*/ 26376 w 43894"/>
                  <a:gd name="connsiteY4" fmla="*/ 79982 h 212462"/>
                  <a:gd name="connsiteX5" fmla="*/ 13429 w 43894"/>
                  <a:gd name="connsiteY5" fmla="*/ 54734 h 212462"/>
                  <a:gd name="connsiteX6" fmla="*/ 186 w 43894"/>
                  <a:gd name="connsiteY6" fmla="*/ 0 h 212462"/>
                  <a:gd name="connsiteX7" fmla="*/ 1658 w 43894"/>
                  <a:gd name="connsiteY7" fmla="*/ 0 h 212462"/>
                  <a:gd name="connsiteX8" fmla="*/ 14429 w 43894"/>
                  <a:gd name="connsiteY8" fmla="*/ 54146 h 212462"/>
                  <a:gd name="connsiteX9" fmla="*/ 27200 w 43894"/>
                  <a:gd name="connsiteY9" fmla="*/ 79394 h 212462"/>
                  <a:gd name="connsiteX10" fmla="*/ 38971 w 43894"/>
                  <a:gd name="connsiteY10" fmla="*/ 105054 h 212462"/>
                  <a:gd name="connsiteX11" fmla="*/ 43856 w 43894"/>
                  <a:gd name="connsiteY11" fmla="*/ 132951 h 212462"/>
                  <a:gd name="connsiteX12" fmla="*/ 41208 w 43894"/>
                  <a:gd name="connsiteY12" fmla="*/ 161083 h 212462"/>
                  <a:gd name="connsiteX13" fmla="*/ 31967 w 43894"/>
                  <a:gd name="connsiteY13" fmla="*/ 187861 h 212462"/>
                  <a:gd name="connsiteX14" fmla="*/ 18196 w 43894"/>
                  <a:gd name="connsiteY14" fmla="*/ 212462 h 21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94" h="212462">
                    <a:moveTo>
                      <a:pt x="18196" y="212462"/>
                    </a:moveTo>
                    <a:cubicBezTo>
                      <a:pt x="23810" y="204888"/>
                      <a:pt x="28454" y="196642"/>
                      <a:pt x="32026" y="187920"/>
                    </a:cubicBezTo>
                    <a:cubicBezTo>
                      <a:pt x="35828" y="179275"/>
                      <a:pt x="38859" y="170317"/>
                      <a:pt x="41090" y="161142"/>
                    </a:cubicBezTo>
                    <a:cubicBezTo>
                      <a:pt x="45280" y="142673"/>
                      <a:pt x="44386" y="123411"/>
                      <a:pt x="38500" y="105407"/>
                    </a:cubicBezTo>
                    <a:cubicBezTo>
                      <a:pt x="35134" y="96626"/>
                      <a:pt x="31079" y="88128"/>
                      <a:pt x="26376" y="79982"/>
                    </a:cubicBezTo>
                    <a:cubicBezTo>
                      <a:pt x="21904" y="71625"/>
                      <a:pt x="17431" y="63327"/>
                      <a:pt x="13429" y="54734"/>
                    </a:cubicBezTo>
                    <a:cubicBezTo>
                      <a:pt x="5601" y="37725"/>
                      <a:pt x="-1226" y="19422"/>
                      <a:pt x="186" y="0"/>
                    </a:cubicBezTo>
                    <a:lnTo>
                      <a:pt x="1658" y="0"/>
                    </a:lnTo>
                    <a:cubicBezTo>
                      <a:pt x="186" y="18774"/>
                      <a:pt x="6719" y="37196"/>
                      <a:pt x="14429" y="54146"/>
                    </a:cubicBezTo>
                    <a:cubicBezTo>
                      <a:pt x="18372" y="62738"/>
                      <a:pt x="22786" y="71095"/>
                      <a:pt x="27200" y="79394"/>
                    </a:cubicBezTo>
                    <a:cubicBezTo>
                      <a:pt x="31761" y="87639"/>
                      <a:pt x="35693" y="96220"/>
                      <a:pt x="38971" y="105054"/>
                    </a:cubicBezTo>
                    <a:cubicBezTo>
                      <a:pt x="42143" y="114018"/>
                      <a:pt x="43797" y="123446"/>
                      <a:pt x="43856" y="132951"/>
                    </a:cubicBezTo>
                    <a:cubicBezTo>
                      <a:pt x="44097" y="142403"/>
                      <a:pt x="43209" y="151843"/>
                      <a:pt x="41208" y="161083"/>
                    </a:cubicBezTo>
                    <a:cubicBezTo>
                      <a:pt x="38924" y="170264"/>
                      <a:pt x="35834" y="179228"/>
                      <a:pt x="31967" y="187861"/>
                    </a:cubicBezTo>
                    <a:cubicBezTo>
                      <a:pt x="28430" y="196607"/>
                      <a:pt x="23805" y="204876"/>
                      <a:pt x="18196" y="2124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01AA7375-0B94-4A20-84D0-8565090F9A9F}"/>
                  </a:ext>
                </a:extLst>
              </p:cNvPr>
              <p:cNvSpPr/>
              <p:nvPr/>
            </p:nvSpPr>
            <p:spPr>
              <a:xfrm>
                <a:off x="8002236" y="3571891"/>
                <a:ext cx="31692" cy="254778"/>
              </a:xfrm>
              <a:custGeom>
                <a:avLst/>
                <a:gdLst>
                  <a:gd name="connsiteX0" fmla="*/ 0 w 31692"/>
                  <a:gd name="connsiteY0" fmla="*/ 254778 h 254778"/>
                  <a:gd name="connsiteX1" fmla="*/ 11771 w 31692"/>
                  <a:gd name="connsiteY1" fmla="*/ 224351 h 254778"/>
                  <a:gd name="connsiteX2" fmla="*/ 13831 w 31692"/>
                  <a:gd name="connsiteY2" fmla="*/ 208225 h 254778"/>
                  <a:gd name="connsiteX3" fmla="*/ 12595 w 31692"/>
                  <a:gd name="connsiteY3" fmla="*/ 191981 h 254778"/>
                  <a:gd name="connsiteX4" fmla="*/ 5885 w 31692"/>
                  <a:gd name="connsiteY4" fmla="*/ 127242 h 254778"/>
                  <a:gd name="connsiteX5" fmla="*/ 13831 w 31692"/>
                  <a:gd name="connsiteY5" fmla="*/ 62915 h 254778"/>
                  <a:gd name="connsiteX6" fmla="*/ 24189 w 31692"/>
                  <a:gd name="connsiteY6" fmla="*/ 32016 h 254778"/>
                  <a:gd name="connsiteX7" fmla="*/ 28368 w 31692"/>
                  <a:gd name="connsiteY7" fmla="*/ 16244 h 254778"/>
                  <a:gd name="connsiteX8" fmla="*/ 29898 w 31692"/>
                  <a:gd name="connsiteY8" fmla="*/ 588 h 254778"/>
                  <a:gd name="connsiteX9" fmla="*/ 31251 w 31692"/>
                  <a:gd name="connsiteY9" fmla="*/ 0 h 254778"/>
                  <a:gd name="connsiteX10" fmla="*/ 31251 w 31692"/>
                  <a:gd name="connsiteY10" fmla="*/ 8475 h 254778"/>
                  <a:gd name="connsiteX11" fmla="*/ 29662 w 31692"/>
                  <a:gd name="connsiteY11" fmla="*/ 16538 h 254778"/>
                  <a:gd name="connsiteX12" fmla="*/ 25366 w 31692"/>
                  <a:gd name="connsiteY12" fmla="*/ 32370 h 254778"/>
                  <a:gd name="connsiteX13" fmla="*/ 14831 w 31692"/>
                  <a:gd name="connsiteY13" fmla="*/ 63327 h 254778"/>
                  <a:gd name="connsiteX14" fmla="*/ 6533 w 31692"/>
                  <a:gd name="connsiteY14" fmla="*/ 127183 h 254778"/>
                  <a:gd name="connsiteX15" fmla="*/ 12889 w 31692"/>
                  <a:gd name="connsiteY15" fmla="*/ 192216 h 254778"/>
                  <a:gd name="connsiteX16" fmla="*/ 14066 w 31692"/>
                  <a:gd name="connsiteY16" fmla="*/ 208460 h 254778"/>
                  <a:gd name="connsiteX17" fmla="*/ 11888 w 31692"/>
                  <a:gd name="connsiteY17" fmla="*/ 224645 h 254778"/>
                  <a:gd name="connsiteX18" fmla="*/ 0 w 31692"/>
                  <a:gd name="connsiteY18" fmla="*/ 254778 h 25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692" h="254778">
                    <a:moveTo>
                      <a:pt x="0" y="254778"/>
                    </a:moveTo>
                    <a:cubicBezTo>
                      <a:pt x="5073" y="245120"/>
                      <a:pt x="9022" y="234909"/>
                      <a:pt x="11771" y="224351"/>
                    </a:cubicBezTo>
                    <a:cubicBezTo>
                      <a:pt x="13048" y="219066"/>
                      <a:pt x="13742" y="213657"/>
                      <a:pt x="13831" y="208225"/>
                    </a:cubicBezTo>
                    <a:cubicBezTo>
                      <a:pt x="13713" y="202792"/>
                      <a:pt x="13301" y="197372"/>
                      <a:pt x="12595" y="191981"/>
                    </a:cubicBezTo>
                    <a:cubicBezTo>
                      <a:pt x="10358" y="170323"/>
                      <a:pt x="8475" y="148665"/>
                      <a:pt x="5885" y="127242"/>
                    </a:cubicBezTo>
                    <a:cubicBezTo>
                      <a:pt x="2990" y="105472"/>
                      <a:pt x="5726" y="83325"/>
                      <a:pt x="13831" y="62915"/>
                    </a:cubicBezTo>
                    <a:cubicBezTo>
                      <a:pt x="17756" y="52751"/>
                      <a:pt x="21205" y="42451"/>
                      <a:pt x="24189" y="32016"/>
                    </a:cubicBezTo>
                    <a:cubicBezTo>
                      <a:pt x="25719" y="26778"/>
                      <a:pt x="27190" y="21540"/>
                      <a:pt x="28368" y="16244"/>
                    </a:cubicBezTo>
                    <a:cubicBezTo>
                      <a:pt x="29904" y="11176"/>
                      <a:pt x="30422" y="5856"/>
                      <a:pt x="29898" y="588"/>
                    </a:cubicBezTo>
                    <a:lnTo>
                      <a:pt x="31251" y="0"/>
                    </a:lnTo>
                    <a:cubicBezTo>
                      <a:pt x="31840" y="2796"/>
                      <a:pt x="31840" y="5679"/>
                      <a:pt x="31251" y="8475"/>
                    </a:cubicBezTo>
                    <a:cubicBezTo>
                      <a:pt x="30839" y="11241"/>
                      <a:pt x="30310" y="13890"/>
                      <a:pt x="29662" y="16538"/>
                    </a:cubicBezTo>
                    <a:cubicBezTo>
                      <a:pt x="28426" y="21894"/>
                      <a:pt x="26955" y="27132"/>
                      <a:pt x="25366" y="32370"/>
                    </a:cubicBezTo>
                    <a:cubicBezTo>
                      <a:pt x="22188" y="42787"/>
                      <a:pt x="18598" y="53086"/>
                      <a:pt x="14831" y="63327"/>
                    </a:cubicBezTo>
                    <a:cubicBezTo>
                      <a:pt x="6639" y="83549"/>
                      <a:pt x="3778" y="105537"/>
                      <a:pt x="6533" y="127183"/>
                    </a:cubicBezTo>
                    <a:cubicBezTo>
                      <a:pt x="9064" y="148782"/>
                      <a:pt x="10770" y="170499"/>
                      <a:pt x="12889" y="192216"/>
                    </a:cubicBezTo>
                    <a:cubicBezTo>
                      <a:pt x="13301" y="197631"/>
                      <a:pt x="14184" y="202987"/>
                      <a:pt x="14066" y="208460"/>
                    </a:cubicBezTo>
                    <a:cubicBezTo>
                      <a:pt x="13931" y="213916"/>
                      <a:pt x="13201" y="219348"/>
                      <a:pt x="11888" y="224645"/>
                    </a:cubicBezTo>
                    <a:cubicBezTo>
                      <a:pt x="9093" y="235109"/>
                      <a:pt x="5103" y="245220"/>
                      <a:pt x="0" y="25477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791428E-2A4F-40C9-81DC-CA8847BD6B01}"/>
                  </a:ext>
                </a:extLst>
              </p:cNvPr>
              <p:cNvSpPr/>
              <p:nvPr/>
            </p:nvSpPr>
            <p:spPr>
              <a:xfrm>
                <a:off x="7821908" y="2878240"/>
                <a:ext cx="44864" cy="151489"/>
              </a:xfrm>
              <a:custGeom>
                <a:avLst/>
                <a:gdLst>
                  <a:gd name="connsiteX0" fmla="*/ 1118 w 44864"/>
                  <a:gd name="connsiteY0" fmla="*/ 0 h 151489"/>
                  <a:gd name="connsiteX1" fmla="*/ 21364 w 44864"/>
                  <a:gd name="connsiteY1" fmla="*/ 11300 h 151489"/>
                  <a:gd name="connsiteX2" fmla="*/ 38137 w 44864"/>
                  <a:gd name="connsiteY2" fmla="*/ 27249 h 151489"/>
                  <a:gd name="connsiteX3" fmla="*/ 44611 w 44864"/>
                  <a:gd name="connsiteY3" fmla="*/ 49496 h 151489"/>
                  <a:gd name="connsiteX4" fmla="*/ 39314 w 44864"/>
                  <a:gd name="connsiteY4" fmla="*/ 60090 h 151489"/>
                  <a:gd name="connsiteX5" fmla="*/ 30898 w 44864"/>
                  <a:gd name="connsiteY5" fmla="*/ 67917 h 151489"/>
                  <a:gd name="connsiteX6" fmla="*/ 13242 w 44864"/>
                  <a:gd name="connsiteY6" fmla="*/ 107820 h 151489"/>
                  <a:gd name="connsiteX7" fmla="*/ 14537 w 44864"/>
                  <a:gd name="connsiteY7" fmla="*/ 130361 h 151489"/>
                  <a:gd name="connsiteX8" fmla="*/ 22306 w 44864"/>
                  <a:gd name="connsiteY8" fmla="*/ 151490 h 151489"/>
                  <a:gd name="connsiteX9" fmla="*/ 14007 w 44864"/>
                  <a:gd name="connsiteY9" fmla="*/ 130479 h 151489"/>
                  <a:gd name="connsiteX10" fmla="*/ 12242 w 44864"/>
                  <a:gd name="connsiteY10" fmla="*/ 107761 h 151489"/>
                  <a:gd name="connsiteX11" fmla="*/ 29898 w 44864"/>
                  <a:gd name="connsiteY11" fmla="*/ 66564 h 151489"/>
                  <a:gd name="connsiteX12" fmla="*/ 37902 w 44864"/>
                  <a:gd name="connsiteY12" fmla="*/ 58795 h 151489"/>
                  <a:gd name="connsiteX13" fmla="*/ 42434 w 44864"/>
                  <a:gd name="connsiteY13" fmla="*/ 49202 h 151489"/>
                  <a:gd name="connsiteX14" fmla="*/ 36019 w 44864"/>
                  <a:gd name="connsiteY14" fmla="*/ 29309 h 151489"/>
                  <a:gd name="connsiteX15" fmla="*/ 0 w 44864"/>
                  <a:gd name="connsiteY15" fmla="*/ 4002 h 15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864" h="151489">
                    <a:moveTo>
                      <a:pt x="1118" y="0"/>
                    </a:moveTo>
                    <a:cubicBezTo>
                      <a:pt x="8281" y="2972"/>
                      <a:pt x="15078" y="6762"/>
                      <a:pt x="21364" y="11300"/>
                    </a:cubicBezTo>
                    <a:cubicBezTo>
                      <a:pt x="27726" y="15743"/>
                      <a:pt x="33382" y="21117"/>
                      <a:pt x="38137" y="27249"/>
                    </a:cubicBezTo>
                    <a:cubicBezTo>
                      <a:pt x="43328" y="33423"/>
                      <a:pt x="45682" y="41498"/>
                      <a:pt x="44611" y="49496"/>
                    </a:cubicBezTo>
                    <a:cubicBezTo>
                      <a:pt x="43834" y="53439"/>
                      <a:pt x="42004" y="57100"/>
                      <a:pt x="39314" y="60090"/>
                    </a:cubicBezTo>
                    <a:cubicBezTo>
                      <a:pt x="36684" y="62885"/>
                      <a:pt x="33876" y="65498"/>
                      <a:pt x="30898" y="67917"/>
                    </a:cubicBezTo>
                    <a:cubicBezTo>
                      <a:pt x="19863" y="78287"/>
                      <a:pt x="13495" y="92677"/>
                      <a:pt x="13242" y="107820"/>
                    </a:cubicBezTo>
                    <a:cubicBezTo>
                      <a:pt x="12760" y="115359"/>
                      <a:pt x="13195" y="122928"/>
                      <a:pt x="14537" y="130361"/>
                    </a:cubicBezTo>
                    <a:cubicBezTo>
                      <a:pt x="15532" y="137894"/>
                      <a:pt x="18186" y="145110"/>
                      <a:pt x="22306" y="151490"/>
                    </a:cubicBezTo>
                    <a:cubicBezTo>
                      <a:pt x="18062" y="145163"/>
                      <a:pt x="15231" y="138000"/>
                      <a:pt x="14007" y="130479"/>
                    </a:cubicBezTo>
                    <a:cubicBezTo>
                      <a:pt x="12483" y="123010"/>
                      <a:pt x="11889" y="115377"/>
                      <a:pt x="12242" y="107761"/>
                    </a:cubicBezTo>
                    <a:cubicBezTo>
                      <a:pt x="12306" y="92206"/>
                      <a:pt x="18674" y="77340"/>
                      <a:pt x="29898" y="66564"/>
                    </a:cubicBezTo>
                    <a:cubicBezTo>
                      <a:pt x="32723" y="64139"/>
                      <a:pt x="35395" y="61543"/>
                      <a:pt x="37902" y="58795"/>
                    </a:cubicBezTo>
                    <a:cubicBezTo>
                      <a:pt x="40244" y="56058"/>
                      <a:pt x="41810" y="52745"/>
                      <a:pt x="42434" y="49202"/>
                    </a:cubicBezTo>
                    <a:cubicBezTo>
                      <a:pt x="43222" y="41963"/>
                      <a:pt x="40892" y="34724"/>
                      <a:pt x="36019" y="29309"/>
                    </a:cubicBezTo>
                    <a:cubicBezTo>
                      <a:pt x="26361" y="17945"/>
                      <a:pt x="13966" y="9234"/>
                      <a:pt x="0" y="400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0C30EBAC-2A8D-43A2-86CE-D94872581D14}"/>
                  </a:ext>
                </a:extLst>
              </p:cNvPr>
              <p:cNvSpPr/>
              <p:nvPr/>
            </p:nvSpPr>
            <p:spPr>
              <a:xfrm>
                <a:off x="7709144" y="2783662"/>
                <a:ext cx="92164" cy="95170"/>
              </a:xfrm>
              <a:custGeom>
                <a:avLst/>
                <a:gdLst>
                  <a:gd name="connsiteX0" fmla="*/ 92165 w 92164"/>
                  <a:gd name="connsiteY0" fmla="*/ 95108 h 95170"/>
                  <a:gd name="connsiteX1" fmla="*/ 55617 w 92164"/>
                  <a:gd name="connsiteY1" fmla="*/ 88810 h 95170"/>
                  <a:gd name="connsiteX2" fmla="*/ 38902 w 92164"/>
                  <a:gd name="connsiteY2" fmla="*/ 80747 h 95170"/>
                  <a:gd name="connsiteX3" fmla="*/ 18009 w 92164"/>
                  <a:gd name="connsiteY3" fmla="*/ 51321 h 95170"/>
                  <a:gd name="connsiteX4" fmla="*/ 14125 w 92164"/>
                  <a:gd name="connsiteY4" fmla="*/ 33311 h 95170"/>
                  <a:gd name="connsiteX5" fmla="*/ 9358 w 92164"/>
                  <a:gd name="connsiteY5" fmla="*/ 15655 h 95170"/>
                  <a:gd name="connsiteX6" fmla="*/ 0 w 92164"/>
                  <a:gd name="connsiteY6" fmla="*/ 0 h 95170"/>
                  <a:gd name="connsiteX7" fmla="*/ 9711 w 92164"/>
                  <a:gd name="connsiteY7" fmla="*/ 15479 h 95170"/>
                  <a:gd name="connsiteX8" fmla="*/ 14890 w 92164"/>
                  <a:gd name="connsiteY8" fmla="*/ 33135 h 95170"/>
                  <a:gd name="connsiteX9" fmla="*/ 19069 w 92164"/>
                  <a:gd name="connsiteY9" fmla="*/ 50791 h 95170"/>
                  <a:gd name="connsiteX10" fmla="*/ 39844 w 92164"/>
                  <a:gd name="connsiteY10" fmla="*/ 78923 h 95170"/>
                  <a:gd name="connsiteX11" fmla="*/ 56382 w 92164"/>
                  <a:gd name="connsiteY11" fmla="*/ 86456 h 95170"/>
                  <a:gd name="connsiteX12" fmla="*/ 91694 w 92164"/>
                  <a:gd name="connsiteY12" fmla="*/ 91930 h 95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164" h="95170">
                    <a:moveTo>
                      <a:pt x="92165" y="95108"/>
                    </a:moveTo>
                    <a:cubicBezTo>
                      <a:pt x="79676" y="95573"/>
                      <a:pt x="67229" y="93430"/>
                      <a:pt x="55617" y="88810"/>
                    </a:cubicBezTo>
                    <a:cubicBezTo>
                      <a:pt x="49802" y="86662"/>
                      <a:pt x="44205" y="83961"/>
                      <a:pt x="38902" y="80747"/>
                    </a:cubicBezTo>
                    <a:cubicBezTo>
                      <a:pt x="27485" y="75015"/>
                      <a:pt x="19657" y="63992"/>
                      <a:pt x="18009" y="51321"/>
                    </a:cubicBezTo>
                    <a:cubicBezTo>
                      <a:pt x="16538" y="45435"/>
                      <a:pt x="15420" y="39255"/>
                      <a:pt x="14125" y="33311"/>
                    </a:cubicBezTo>
                    <a:cubicBezTo>
                      <a:pt x="12930" y="27326"/>
                      <a:pt x="11335" y="21429"/>
                      <a:pt x="9358" y="15655"/>
                    </a:cubicBezTo>
                    <a:cubicBezTo>
                      <a:pt x="7445" y="9803"/>
                      <a:pt x="4249" y="4453"/>
                      <a:pt x="0" y="0"/>
                    </a:cubicBezTo>
                    <a:cubicBezTo>
                      <a:pt x="4355" y="4368"/>
                      <a:pt x="7674" y="9657"/>
                      <a:pt x="9711" y="15479"/>
                    </a:cubicBezTo>
                    <a:cubicBezTo>
                      <a:pt x="11788" y="21252"/>
                      <a:pt x="13519" y="27149"/>
                      <a:pt x="14890" y="33135"/>
                    </a:cubicBezTo>
                    <a:cubicBezTo>
                      <a:pt x="16302" y="39020"/>
                      <a:pt x="17538" y="44905"/>
                      <a:pt x="19069" y="50791"/>
                    </a:cubicBezTo>
                    <a:cubicBezTo>
                      <a:pt x="20958" y="63009"/>
                      <a:pt x="28721" y="73526"/>
                      <a:pt x="39844" y="78923"/>
                    </a:cubicBezTo>
                    <a:cubicBezTo>
                      <a:pt x="45106" y="81954"/>
                      <a:pt x="50644" y="84479"/>
                      <a:pt x="56382" y="86456"/>
                    </a:cubicBezTo>
                    <a:cubicBezTo>
                      <a:pt x="67652" y="90682"/>
                      <a:pt x="79670" y="92548"/>
                      <a:pt x="91694" y="9193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D7FED408-96F0-4A46-B96E-5895F6EEFC24}"/>
                  </a:ext>
                </a:extLst>
              </p:cNvPr>
              <p:cNvSpPr/>
              <p:nvPr/>
            </p:nvSpPr>
            <p:spPr>
              <a:xfrm>
                <a:off x="7703906" y="2819504"/>
                <a:ext cx="66210" cy="65504"/>
              </a:xfrm>
              <a:custGeom>
                <a:avLst/>
                <a:gdLst>
                  <a:gd name="connsiteX0" fmla="*/ 65387 w 66210"/>
                  <a:gd name="connsiteY0" fmla="*/ 65504 h 65504"/>
                  <a:gd name="connsiteX1" fmla="*/ 41080 w 66210"/>
                  <a:gd name="connsiteY1" fmla="*/ 58265 h 65504"/>
                  <a:gd name="connsiteX2" fmla="*/ 18480 w 66210"/>
                  <a:gd name="connsiteY2" fmla="*/ 46494 h 65504"/>
                  <a:gd name="connsiteX3" fmla="*/ 11653 w 66210"/>
                  <a:gd name="connsiteY3" fmla="*/ 35607 h 65504"/>
                  <a:gd name="connsiteX4" fmla="*/ 9711 w 66210"/>
                  <a:gd name="connsiteY4" fmla="*/ 23012 h 65504"/>
                  <a:gd name="connsiteX5" fmla="*/ 0 w 66210"/>
                  <a:gd name="connsiteY5" fmla="*/ 0 h 65504"/>
                  <a:gd name="connsiteX6" fmla="*/ 10476 w 66210"/>
                  <a:gd name="connsiteY6" fmla="*/ 22894 h 65504"/>
                  <a:gd name="connsiteX7" fmla="*/ 12712 w 66210"/>
                  <a:gd name="connsiteY7" fmla="*/ 35312 h 65504"/>
                  <a:gd name="connsiteX8" fmla="*/ 19481 w 66210"/>
                  <a:gd name="connsiteY8" fmla="*/ 45376 h 65504"/>
                  <a:gd name="connsiteX9" fmla="*/ 41727 w 66210"/>
                  <a:gd name="connsiteY9" fmla="*/ 56382 h 65504"/>
                  <a:gd name="connsiteX10" fmla="*/ 66211 w 66210"/>
                  <a:gd name="connsiteY10" fmla="*/ 62856 h 6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210" h="65504">
                    <a:moveTo>
                      <a:pt x="65387" y="65504"/>
                    </a:moveTo>
                    <a:cubicBezTo>
                      <a:pt x="57324" y="63091"/>
                      <a:pt x="49143" y="61031"/>
                      <a:pt x="41080" y="58265"/>
                    </a:cubicBezTo>
                    <a:cubicBezTo>
                      <a:pt x="32811" y="55952"/>
                      <a:pt x="25119" y="51938"/>
                      <a:pt x="18480" y="46494"/>
                    </a:cubicBezTo>
                    <a:cubicBezTo>
                      <a:pt x="15237" y="43569"/>
                      <a:pt x="12877" y="39797"/>
                      <a:pt x="11653" y="35607"/>
                    </a:cubicBezTo>
                    <a:cubicBezTo>
                      <a:pt x="10476" y="31369"/>
                      <a:pt x="10535" y="27190"/>
                      <a:pt x="9711" y="23012"/>
                    </a:cubicBezTo>
                    <a:cubicBezTo>
                      <a:pt x="8557" y="14619"/>
                      <a:pt x="5209" y="6680"/>
                      <a:pt x="0" y="0"/>
                    </a:cubicBezTo>
                    <a:cubicBezTo>
                      <a:pt x="5432" y="6586"/>
                      <a:pt x="9040" y="14478"/>
                      <a:pt x="10476" y="22894"/>
                    </a:cubicBezTo>
                    <a:cubicBezTo>
                      <a:pt x="11359" y="27073"/>
                      <a:pt x="11477" y="31369"/>
                      <a:pt x="12712" y="35312"/>
                    </a:cubicBezTo>
                    <a:cubicBezTo>
                      <a:pt x="13966" y="39244"/>
                      <a:pt x="16314" y="42734"/>
                      <a:pt x="19481" y="45376"/>
                    </a:cubicBezTo>
                    <a:cubicBezTo>
                      <a:pt x="26066" y="50526"/>
                      <a:pt x="33635" y="54275"/>
                      <a:pt x="41727" y="56382"/>
                    </a:cubicBezTo>
                    <a:cubicBezTo>
                      <a:pt x="49732" y="58854"/>
                      <a:pt x="58030" y="60678"/>
                      <a:pt x="66211" y="6285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F3715925-FDB5-41F9-A471-78433B48172B}"/>
                  </a:ext>
                </a:extLst>
              </p:cNvPr>
              <p:cNvSpPr/>
              <p:nvPr/>
            </p:nvSpPr>
            <p:spPr>
              <a:xfrm>
                <a:off x="7543871" y="2502870"/>
                <a:ext cx="150559" cy="423335"/>
              </a:xfrm>
              <a:custGeom>
                <a:avLst/>
                <a:gdLst>
                  <a:gd name="connsiteX0" fmla="*/ 148912 w 150559"/>
                  <a:gd name="connsiteY0" fmla="*/ 423335 h 423335"/>
                  <a:gd name="connsiteX1" fmla="*/ 135258 w 150559"/>
                  <a:gd name="connsiteY1" fmla="*/ 413801 h 423335"/>
                  <a:gd name="connsiteX2" fmla="*/ 127606 w 150559"/>
                  <a:gd name="connsiteY2" fmla="*/ 400029 h 423335"/>
                  <a:gd name="connsiteX3" fmla="*/ 118955 w 150559"/>
                  <a:gd name="connsiteY3" fmla="*/ 370602 h 423335"/>
                  <a:gd name="connsiteX4" fmla="*/ 111598 w 150559"/>
                  <a:gd name="connsiteY4" fmla="*/ 341470 h 423335"/>
                  <a:gd name="connsiteX5" fmla="*/ 103123 w 150559"/>
                  <a:gd name="connsiteY5" fmla="*/ 312808 h 423335"/>
                  <a:gd name="connsiteX6" fmla="*/ 89999 w 150559"/>
                  <a:gd name="connsiteY6" fmla="*/ 286383 h 423335"/>
                  <a:gd name="connsiteX7" fmla="*/ 70754 w 150559"/>
                  <a:gd name="connsiteY7" fmla="*/ 263606 h 423335"/>
                  <a:gd name="connsiteX8" fmla="*/ 31675 w 150559"/>
                  <a:gd name="connsiteY8" fmla="*/ 217641 h 423335"/>
                  <a:gd name="connsiteX9" fmla="*/ 22494 w 150559"/>
                  <a:gd name="connsiteY9" fmla="*/ 205871 h 423335"/>
                  <a:gd name="connsiteX10" fmla="*/ 14254 w 150559"/>
                  <a:gd name="connsiteY10" fmla="*/ 192982 h 423335"/>
                  <a:gd name="connsiteX11" fmla="*/ 5897 w 150559"/>
                  <a:gd name="connsiteY11" fmla="*/ 163555 h 423335"/>
                  <a:gd name="connsiteX12" fmla="*/ 11 w 150559"/>
                  <a:gd name="connsiteY12" fmla="*/ 103465 h 423335"/>
                  <a:gd name="connsiteX13" fmla="*/ 3484 w 150559"/>
                  <a:gd name="connsiteY13" fmla="*/ 73508 h 423335"/>
                  <a:gd name="connsiteX14" fmla="*/ 11253 w 150559"/>
                  <a:gd name="connsiteY14" fmla="*/ 60502 h 423335"/>
                  <a:gd name="connsiteX15" fmla="*/ 20787 w 150559"/>
                  <a:gd name="connsiteY15" fmla="*/ 48731 h 423335"/>
                  <a:gd name="connsiteX16" fmla="*/ 40032 w 150559"/>
                  <a:gd name="connsiteY16" fmla="*/ 25601 h 423335"/>
                  <a:gd name="connsiteX17" fmla="*/ 48860 w 150559"/>
                  <a:gd name="connsiteY17" fmla="*/ 13419 h 423335"/>
                  <a:gd name="connsiteX18" fmla="*/ 55511 w 150559"/>
                  <a:gd name="connsiteY18" fmla="*/ 0 h 423335"/>
                  <a:gd name="connsiteX19" fmla="*/ 49037 w 150559"/>
                  <a:gd name="connsiteY19" fmla="*/ 13536 h 423335"/>
                  <a:gd name="connsiteX20" fmla="*/ 40326 w 150559"/>
                  <a:gd name="connsiteY20" fmla="*/ 25837 h 423335"/>
                  <a:gd name="connsiteX21" fmla="*/ 21375 w 150559"/>
                  <a:gd name="connsiteY21" fmla="*/ 49378 h 423335"/>
                  <a:gd name="connsiteX22" fmla="*/ 11959 w 150559"/>
                  <a:gd name="connsiteY22" fmla="*/ 61149 h 423335"/>
                  <a:gd name="connsiteX23" fmla="*/ 4543 w 150559"/>
                  <a:gd name="connsiteY23" fmla="*/ 73862 h 423335"/>
                  <a:gd name="connsiteX24" fmla="*/ 1483 w 150559"/>
                  <a:gd name="connsiteY24" fmla="*/ 103288 h 423335"/>
                  <a:gd name="connsiteX25" fmla="*/ 7839 w 150559"/>
                  <a:gd name="connsiteY25" fmla="*/ 162907 h 423335"/>
                  <a:gd name="connsiteX26" fmla="*/ 16373 w 150559"/>
                  <a:gd name="connsiteY26" fmla="*/ 191393 h 423335"/>
                  <a:gd name="connsiteX27" fmla="*/ 24495 w 150559"/>
                  <a:gd name="connsiteY27" fmla="*/ 203752 h 423335"/>
                  <a:gd name="connsiteX28" fmla="*/ 33735 w 150559"/>
                  <a:gd name="connsiteY28" fmla="*/ 215523 h 423335"/>
                  <a:gd name="connsiteX29" fmla="*/ 73226 w 150559"/>
                  <a:gd name="connsiteY29" fmla="*/ 260840 h 423335"/>
                  <a:gd name="connsiteX30" fmla="*/ 93471 w 150559"/>
                  <a:gd name="connsiteY30" fmla="*/ 284440 h 423335"/>
                  <a:gd name="connsiteX31" fmla="*/ 107420 w 150559"/>
                  <a:gd name="connsiteY31" fmla="*/ 311631 h 423335"/>
                  <a:gd name="connsiteX32" fmla="*/ 116365 w 150559"/>
                  <a:gd name="connsiteY32" fmla="*/ 340528 h 423335"/>
                  <a:gd name="connsiteX33" fmla="*/ 124134 w 150559"/>
                  <a:gd name="connsiteY33" fmla="*/ 369955 h 423335"/>
                  <a:gd name="connsiteX34" fmla="*/ 132903 w 150559"/>
                  <a:gd name="connsiteY34" fmla="*/ 398264 h 423335"/>
                  <a:gd name="connsiteX35" fmla="*/ 150559 w 150559"/>
                  <a:gd name="connsiteY35" fmla="*/ 418039 h 42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0559" h="423335">
                    <a:moveTo>
                      <a:pt x="148912" y="423335"/>
                    </a:moveTo>
                    <a:cubicBezTo>
                      <a:pt x="143438" y="421740"/>
                      <a:pt x="138642" y="418392"/>
                      <a:pt x="135258" y="413801"/>
                    </a:cubicBezTo>
                    <a:cubicBezTo>
                      <a:pt x="132079" y="409587"/>
                      <a:pt x="129507" y="404955"/>
                      <a:pt x="127606" y="400029"/>
                    </a:cubicBezTo>
                    <a:cubicBezTo>
                      <a:pt x="123993" y="390448"/>
                      <a:pt x="121097" y="380613"/>
                      <a:pt x="118955" y="370602"/>
                    </a:cubicBezTo>
                    <a:cubicBezTo>
                      <a:pt x="116660" y="360715"/>
                      <a:pt x="114423" y="351181"/>
                      <a:pt x="111598" y="341470"/>
                    </a:cubicBezTo>
                    <a:cubicBezTo>
                      <a:pt x="108773" y="331759"/>
                      <a:pt x="106419" y="322107"/>
                      <a:pt x="103123" y="312808"/>
                    </a:cubicBezTo>
                    <a:cubicBezTo>
                      <a:pt x="99910" y="303468"/>
                      <a:pt x="95496" y="294586"/>
                      <a:pt x="89999" y="286383"/>
                    </a:cubicBezTo>
                    <a:cubicBezTo>
                      <a:pt x="84096" y="278371"/>
                      <a:pt x="77669" y="270763"/>
                      <a:pt x="70754" y="263606"/>
                    </a:cubicBezTo>
                    <a:cubicBezTo>
                      <a:pt x="57335" y="248657"/>
                      <a:pt x="44152" y="233473"/>
                      <a:pt x="31675" y="217641"/>
                    </a:cubicBezTo>
                    <a:cubicBezTo>
                      <a:pt x="28556" y="213698"/>
                      <a:pt x="25495" y="209696"/>
                      <a:pt x="22494" y="205871"/>
                    </a:cubicBezTo>
                    <a:cubicBezTo>
                      <a:pt x="19310" y="201870"/>
                      <a:pt x="16549" y="197551"/>
                      <a:pt x="14254" y="192982"/>
                    </a:cubicBezTo>
                    <a:cubicBezTo>
                      <a:pt x="10417" y="183503"/>
                      <a:pt x="7615" y="173636"/>
                      <a:pt x="5897" y="163555"/>
                    </a:cubicBezTo>
                    <a:cubicBezTo>
                      <a:pt x="2089" y="143749"/>
                      <a:pt x="117" y="123634"/>
                      <a:pt x="11" y="103465"/>
                    </a:cubicBezTo>
                    <a:cubicBezTo>
                      <a:pt x="-130" y="93372"/>
                      <a:pt x="1041" y="83303"/>
                      <a:pt x="3484" y="73508"/>
                    </a:cubicBezTo>
                    <a:cubicBezTo>
                      <a:pt x="5232" y="68722"/>
                      <a:pt x="7868" y="64310"/>
                      <a:pt x="11253" y="60502"/>
                    </a:cubicBezTo>
                    <a:cubicBezTo>
                      <a:pt x="14389" y="56578"/>
                      <a:pt x="17568" y="52655"/>
                      <a:pt x="20787" y="48731"/>
                    </a:cubicBezTo>
                    <a:cubicBezTo>
                      <a:pt x="27261" y="41080"/>
                      <a:pt x="33852" y="33488"/>
                      <a:pt x="40032" y="25601"/>
                    </a:cubicBezTo>
                    <a:cubicBezTo>
                      <a:pt x="43181" y="21692"/>
                      <a:pt x="46123" y="17626"/>
                      <a:pt x="48860" y="13419"/>
                    </a:cubicBezTo>
                    <a:cubicBezTo>
                      <a:pt x="51750" y="9311"/>
                      <a:pt x="53992" y="4785"/>
                      <a:pt x="55511" y="0"/>
                    </a:cubicBezTo>
                    <a:cubicBezTo>
                      <a:pt x="54039" y="4810"/>
                      <a:pt x="51862" y="9373"/>
                      <a:pt x="49037" y="13536"/>
                    </a:cubicBezTo>
                    <a:cubicBezTo>
                      <a:pt x="46388" y="17774"/>
                      <a:pt x="43151" y="21835"/>
                      <a:pt x="40326" y="25837"/>
                    </a:cubicBezTo>
                    <a:cubicBezTo>
                      <a:pt x="34441" y="33782"/>
                      <a:pt x="27732" y="41492"/>
                      <a:pt x="21375" y="49378"/>
                    </a:cubicBezTo>
                    <a:cubicBezTo>
                      <a:pt x="18138" y="53263"/>
                      <a:pt x="15019" y="57147"/>
                      <a:pt x="11959" y="61149"/>
                    </a:cubicBezTo>
                    <a:cubicBezTo>
                      <a:pt x="8704" y="64879"/>
                      <a:pt x="6191" y="69193"/>
                      <a:pt x="4543" y="73862"/>
                    </a:cubicBezTo>
                    <a:cubicBezTo>
                      <a:pt x="2277" y="83501"/>
                      <a:pt x="1247" y="93389"/>
                      <a:pt x="1483" y="103288"/>
                    </a:cubicBezTo>
                    <a:cubicBezTo>
                      <a:pt x="1742" y="123316"/>
                      <a:pt x="3872" y="143275"/>
                      <a:pt x="7839" y="162907"/>
                    </a:cubicBezTo>
                    <a:cubicBezTo>
                      <a:pt x="9616" y="172690"/>
                      <a:pt x="12477" y="182244"/>
                      <a:pt x="16373" y="191393"/>
                    </a:cubicBezTo>
                    <a:cubicBezTo>
                      <a:pt x="18645" y="195784"/>
                      <a:pt x="21364" y="199926"/>
                      <a:pt x="24495" y="203752"/>
                    </a:cubicBezTo>
                    <a:cubicBezTo>
                      <a:pt x="27496" y="207695"/>
                      <a:pt x="30380" y="211638"/>
                      <a:pt x="33735" y="215523"/>
                    </a:cubicBezTo>
                    <a:cubicBezTo>
                      <a:pt x="46329" y="231060"/>
                      <a:pt x="59630" y="246068"/>
                      <a:pt x="73226" y="260840"/>
                    </a:cubicBezTo>
                    <a:cubicBezTo>
                      <a:pt x="80523" y="268219"/>
                      <a:pt x="87292" y="276105"/>
                      <a:pt x="93471" y="284440"/>
                    </a:cubicBezTo>
                    <a:cubicBezTo>
                      <a:pt x="99292" y="292852"/>
                      <a:pt x="103983" y="301997"/>
                      <a:pt x="107420" y="311631"/>
                    </a:cubicBezTo>
                    <a:cubicBezTo>
                      <a:pt x="110951" y="321165"/>
                      <a:pt x="113305" y="330935"/>
                      <a:pt x="116365" y="340528"/>
                    </a:cubicBezTo>
                    <a:cubicBezTo>
                      <a:pt x="119426" y="350121"/>
                      <a:pt x="121780" y="360068"/>
                      <a:pt x="124134" y="369955"/>
                    </a:cubicBezTo>
                    <a:cubicBezTo>
                      <a:pt x="126335" y="379601"/>
                      <a:pt x="129266" y="389065"/>
                      <a:pt x="132903" y="398264"/>
                    </a:cubicBezTo>
                    <a:cubicBezTo>
                      <a:pt x="136552" y="407092"/>
                      <a:pt x="142084" y="415920"/>
                      <a:pt x="150559" y="4180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DEBB8EC2-32FA-4F91-BB67-A6B1E765963C}"/>
                  </a:ext>
                </a:extLst>
              </p:cNvPr>
              <p:cNvSpPr/>
              <p:nvPr/>
            </p:nvSpPr>
            <p:spPr>
              <a:xfrm>
                <a:off x="7518886" y="2593152"/>
                <a:ext cx="58131" cy="127065"/>
              </a:xfrm>
              <a:custGeom>
                <a:avLst/>
                <a:gdLst>
                  <a:gd name="connsiteX0" fmla="*/ 57248 w 58131"/>
                  <a:gd name="connsiteY0" fmla="*/ 127065 h 127065"/>
                  <a:gd name="connsiteX1" fmla="*/ 25232 w 58131"/>
                  <a:gd name="connsiteY1" fmla="*/ 107585 h 127065"/>
                  <a:gd name="connsiteX2" fmla="*/ 15698 w 58131"/>
                  <a:gd name="connsiteY2" fmla="*/ 91753 h 127065"/>
                  <a:gd name="connsiteX3" fmla="*/ 12637 w 58131"/>
                  <a:gd name="connsiteY3" fmla="*/ 73155 h 127065"/>
                  <a:gd name="connsiteX4" fmla="*/ 10695 w 58131"/>
                  <a:gd name="connsiteY4" fmla="*/ 54499 h 127065"/>
                  <a:gd name="connsiteX5" fmla="*/ 6222 w 58131"/>
                  <a:gd name="connsiteY5" fmla="*/ 36430 h 127065"/>
                  <a:gd name="connsiteX6" fmla="*/ 1396 w 58131"/>
                  <a:gd name="connsiteY6" fmla="*/ 0 h 127065"/>
                  <a:gd name="connsiteX7" fmla="*/ 6575 w 58131"/>
                  <a:gd name="connsiteY7" fmla="*/ 36254 h 127065"/>
                  <a:gd name="connsiteX8" fmla="*/ 11284 w 58131"/>
                  <a:gd name="connsiteY8" fmla="*/ 54440 h 127065"/>
                  <a:gd name="connsiteX9" fmla="*/ 13344 w 58131"/>
                  <a:gd name="connsiteY9" fmla="*/ 73096 h 127065"/>
                  <a:gd name="connsiteX10" fmla="*/ 16580 w 58131"/>
                  <a:gd name="connsiteY10" fmla="*/ 91459 h 127065"/>
                  <a:gd name="connsiteX11" fmla="*/ 25997 w 58131"/>
                  <a:gd name="connsiteY11" fmla="*/ 107114 h 127065"/>
                  <a:gd name="connsiteX12" fmla="*/ 41417 w 58131"/>
                  <a:gd name="connsiteY12" fmla="*/ 117413 h 127065"/>
                  <a:gd name="connsiteX13" fmla="*/ 58131 w 58131"/>
                  <a:gd name="connsiteY13" fmla="*/ 126241 h 127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31" h="127065">
                    <a:moveTo>
                      <a:pt x="57248" y="127065"/>
                    </a:moveTo>
                    <a:cubicBezTo>
                      <a:pt x="47008" y="120415"/>
                      <a:pt x="34413" y="116472"/>
                      <a:pt x="25232" y="107585"/>
                    </a:cubicBezTo>
                    <a:cubicBezTo>
                      <a:pt x="20612" y="103323"/>
                      <a:pt x="17304" y="97830"/>
                      <a:pt x="15698" y="91753"/>
                    </a:cubicBezTo>
                    <a:cubicBezTo>
                      <a:pt x="14179" y="85646"/>
                      <a:pt x="13161" y="79426"/>
                      <a:pt x="12637" y="73155"/>
                    </a:cubicBezTo>
                    <a:cubicBezTo>
                      <a:pt x="11990" y="66917"/>
                      <a:pt x="11519" y="60678"/>
                      <a:pt x="10695" y="54499"/>
                    </a:cubicBezTo>
                    <a:cubicBezTo>
                      <a:pt x="10136" y="48283"/>
                      <a:pt x="8623" y="42190"/>
                      <a:pt x="6222" y="36430"/>
                    </a:cubicBezTo>
                    <a:cubicBezTo>
                      <a:pt x="184" y="25295"/>
                      <a:pt x="-1535" y="12323"/>
                      <a:pt x="1396" y="0"/>
                    </a:cubicBezTo>
                    <a:cubicBezTo>
                      <a:pt x="-1423" y="12309"/>
                      <a:pt x="425" y="25226"/>
                      <a:pt x="6575" y="36254"/>
                    </a:cubicBezTo>
                    <a:cubicBezTo>
                      <a:pt x="9047" y="42046"/>
                      <a:pt x="10636" y="48176"/>
                      <a:pt x="11284" y="54440"/>
                    </a:cubicBezTo>
                    <a:cubicBezTo>
                      <a:pt x="12108" y="60619"/>
                      <a:pt x="12637" y="66858"/>
                      <a:pt x="13344" y="73096"/>
                    </a:cubicBezTo>
                    <a:cubicBezTo>
                      <a:pt x="13914" y="79296"/>
                      <a:pt x="14997" y="85437"/>
                      <a:pt x="16580" y="91459"/>
                    </a:cubicBezTo>
                    <a:cubicBezTo>
                      <a:pt x="18111" y="97489"/>
                      <a:pt x="21389" y="102934"/>
                      <a:pt x="25997" y="107114"/>
                    </a:cubicBezTo>
                    <a:cubicBezTo>
                      <a:pt x="30647" y="111230"/>
                      <a:pt x="35832" y="114695"/>
                      <a:pt x="41417" y="117413"/>
                    </a:cubicBezTo>
                    <a:cubicBezTo>
                      <a:pt x="47149" y="120041"/>
                      <a:pt x="52728" y="122989"/>
                      <a:pt x="58131" y="12624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9E3A38AD-76A6-459F-9CDE-7B340BE6DCE6}"/>
                  </a:ext>
                </a:extLst>
              </p:cNvPr>
              <p:cNvSpPr/>
              <p:nvPr/>
            </p:nvSpPr>
            <p:spPr>
              <a:xfrm>
                <a:off x="7523317" y="2553837"/>
                <a:ext cx="17563" cy="72213"/>
              </a:xfrm>
              <a:custGeom>
                <a:avLst/>
                <a:gdLst>
                  <a:gd name="connsiteX0" fmla="*/ 260 w 17563"/>
                  <a:gd name="connsiteY0" fmla="*/ 72214 h 72213"/>
                  <a:gd name="connsiteX1" fmla="*/ 849 w 17563"/>
                  <a:gd name="connsiteY1" fmla="*/ 62797 h 72213"/>
                  <a:gd name="connsiteX2" fmla="*/ 2968 w 17563"/>
                  <a:gd name="connsiteY2" fmla="*/ 53675 h 72213"/>
                  <a:gd name="connsiteX3" fmla="*/ 6675 w 17563"/>
                  <a:gd name="connsiteY3" fmla="*/ 35371 h 72213"/>
                  <a:gd name="connsiteX4" fmla="*/ 9912 w 17563"/>
                  <a:gd name="connsiteY4" fmla="*/ 17009 h 72213"/>
                  <a:gd name="connsiteX5" fmla="*/ 17563 w 17563"/>
                  <a:gd name="connsiteY5" fmla="*/ 0 h 72213"/>
                  <a:gd name="connsiteX6" fmla="*/ 10089 w 17563"/>
                  <a:gd name="connsiteY6" fmla="*/ 17068 h 72213"/>
                  <a:gd name="connsiteX7" fmla="*/ 6970 w 17563"/>
                  <a:gd name="connsiteY7" fmla="*/ 35430 h 72213"/>
                  <a:gd name="connsiteX8" fmla="*/ 3380 w 17563"/>
                  <a:gd name="connsiteY8" fmla="*/ 53792 h 72213"/>
                  <a:gd name="connsiteX9" fmla="*/ 1320 w 17563"/>
                  <a:gd name="connsiteY9" fmla="*/ 62915 h 72213"/>
                  <a:gd name="connsiteX10" fmla="*/ 790 w 17563"/>
                  <a:gd name="connsiteY10" fmla="*/ 71978 h 7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3" h="72213">
                    <a:moveTo>
                      <a:pt x="260" y="72214"/>
                    </a:moveTo>
                    <a:cubicBezTo>
                      <a:pt x="-228" y="69069"/>
                      <a:pt x="-28" y="65856"/>
                      <a:pt x="849" y="62797"/>
                    </a:cubicBezTo>
                    <a:cubicBezTo>
                      <a:pt x="1496" y="59737"/>
                      <a:pt x="2261" y="56912"/>
                      <a:pt x="2968" y="53675"/>
                    </a:cubicBezTo>
                    <a:cubicBezTo>
                      <a:pt x="4527" y="47643"/>
                      <a:pt x="5763" y="41534"/>
                      <a:pt x="6675" y="35371"/>
                    </a:cubicBezTo>
                    <a:cubicBezTo>
                      <a:pt x="7111" y="29154"/>
                      <a:pt x="8194" y="22999"/>
                      <a:pt x="9912" y="17009"/>
                    </a:cubicBezTo>
                    <a:cubicBezTo>
                      <a:pt x="11772" y="11052"/>
                      <a:pt x="14338" y="5341"/>
                      <a:pt x="17563" y="0"/>
                    </a:cubicBezTo>
                    <a:cubicBezTo>
                      <a:pt x="14338" y="5337"/>
                      <a:pt x="11825" y="11076"/>
                      <a:pt x="10089" y="17068"/>
                    </a:cubicBezTo>
                    <a:cubicBezTo>
                      <a:pt x="8406" y="23061"/>
                      <a:pt x="7358" y="29216"/>
                      <a:pt x="6970" y="35430"/>
                    </a:cubicBezTo>
                    <a:cubicBezTo>
                      <a:pt x="6099" y="41610"/>
                      <a:pt x="4898" y="47739"/>
                      <a:pt x="3380" y="53792"/>
                    </a:cubicBezTo>
                    <a:cubicBezTo>
                      <a:pt x="2673" y="56853"/>
                      <a:pt x="1967" y="59678"/>
                      <a:pt x="1320" y="62915"/>
                    </a:cubicBezTo>
                    <a:cubicBezTo>
                      <a:pt x="531" y="65869"/>
                      <a:pt x="355" y="68952"/>
                      <a:pt x="790" y="7197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39806A7A-5C22-4F70-9753-999E341A97C3}"/>
                  </a:ext>
                </a:extLst>
              </p:cNvPr>
              <p:cNvSpPr/>
              <p:nvPr/>
            </p:nvSpPr>
            <p:spPr>
              <a:xfrm>
                <a:off x="7556536" y="2504871"/>
                <a:ext cx="23659" cy="57853"/>
              </a:xfrm>
              <a:custGeom>
                <a:avLst/>
                <a:gdLst>
                  <a:gd name="connsiteX0" fmla="*/ 0 w 23659"/>
                  <a:gd name="connsiteY0" fmla="*/ 57736 h 57853"/>
                  <a:gd name="connsiteX1" fmla="*/ 1412 w 23659"/>
                  <a:gd name="connsiteY1" fmla="*/ 41551 h 57853"/>
                  <a:gd name="connsiteX2" fmla="*/ 3943 w 23659"/>
                  <a:gd name="connsiteY2" fmla="*/ 25425 h 57853"/>
                  <a:gd name="connsiteX3" fmla="*/ 11888 w 23659"/>
                  <a:gd name="connsiteY3" fmla="*/ 11300 h 57853"/>
                  <a:gd name="connsiteX4" fmla="*/ 23659 w 23659"/>
                  <a:gd name="connsiteY4" fmla="*/ 0 h 57853"/>
                  <a:gd name="connsiteX5" fmla="*/ 11888 w 23659"/>
                  <a:gd name="connsiteY5" fmla="*/ 11418 h 57853"/>
                  <a:gd name="connsiteX6" fmla="*/ 4120 w 23659"/>
                  <a:gd name="connsiteY6" fmla="*/ 25543 h 57853"/>
                  <a:gd name="connsiteX7" fmla="*/ 1766 w 23659"/>
                  <a:gd name="connsiteY7" fmla="*/ 41610 h 57853"/>
                  <a:gd name="connsiteX8" fmla="*/ 471 w 23659"/>
                  <a:gd name="connsiteY8" fmla="*/ 57853 h 5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59" h="57853">
                    <a:moveTo>
                      <a:pt x="0" y="57736"/>
                    </a:moveTo>
                    <a:cubicBezTo>
                      <a:pt x="765" y="52370"/>
                      <a:pt x="1242" y="46968"/>
                      <a:pt x="1412" y="41551"/>
                    </a:cubicBezTo>
                    <a:cubicBezTo>
                      <a:pt x="1724" y="36106"/>
                      <a:pt x="2572" y="30704"/>
                      <a:pt x="3943" y="25425"/>
                    </a:cubicBezTo>
                    <a:cubicBezTo>
                      <a:pt x="5503" y="20182"/>
                      <a:pt x="8216" y="15354"/>
                      <a:pt x="11888" y="11300"/>
                    </a:cubicBezTo>
                    <a:cubicBezTo>
                      <a:pt x="15331" y="7065"/>
                      <a:pt x="19286" y="3270"/>
                      <a:pt x="23659" y="0"/>
                    </a:cubicBezTo>
                    <a:cubicBezTo>
                      <a:pt x="19269" y="3292"/>
                      <a:pt x="15314" y="7128"/>
                      <a:pt x="11888" y="11418"/>
                    </a:cubicBezTo>
                    <a:cubicBezTo>
                      <a:pt x="8245" y="15464"/>
                      <a:pt x="5585" y="20298"/>
                      <a:pt x="4120" y="25543"/>
                    </a:cubicBezTo>
                    <a:cubicBezTo>
                      <a:pt x="2772" y="30801"/>
                      <a:pt x="1983" y="36186"/>
                      <a:pt x="1766" y="41610"/>
                    </a:cubicBezTo>
                    <a:cubicBezTo>
                      <a:pt x="1624" y="47044"/>
                      <a:pt x="1195" y="52466"/>
                      <a:pt x="471" y="578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40D8D8EC-6E74-4605-9D1C-1757524CA42B}"/>
                  </a:ext>
                </a:extLst>
              </p:cNvPr>
              <p:cNvSpPr/>
              <p:nvPr/>
            </p:nvSpPr>
            <p:spPr>
              <a:xfrm>
                <a:off x="7588713" y="2520114"/>
                <a:ext cx="60400" cy="256014"/>
              </a:xfrm>
              <a:custGeom>
                <a:avLst/>
                <a:gdLst>
                  <a:gd name="connsiteX0" fmla="*/ 35976 w 60400"/>
                  <a:gd name="connsiteY0" fmla="*/ 256014 h 256014"/>
                  <a:gd name="connsiteX1" fmla="*/ 20733 w 60400"/>
                  <a:gd name="connsiteY1" fmla="*/ 224410 h 256014"/>
                  <a:gd name="connsiteX2" fmla="*/ 11434 w 60400"/>
                  <a:gd name="connsiteY2" fmla="*/ 190510 h 256014"/>
                  <a:gd name="connsiteX3" fmla="*/ 1841 w 60400"/>
                  <a:gd name="connsiteY3" fmla="*/ 156904 h 256014"/>
                  <a:gd name="connsiteX4" fmla="*/ 1076 w 60400"/>
                  <a:gd name="connsiteY4" fmla="*/ 139248 h 256014"/>
                  <a:gd name="connsiteX5" fmla="*/ 8079 w 60400"/>
                  <a:gd name="connsiteY5" fmla="*/ 123593 h 256014"/>
                  <a:gd name="connsiteX6" fmla="*/ 28266 w 60400"/>
                  <a:gd name="connsiteY6" fmla="*/ 94931 h 256014"/>
                  <a:gd name="connsiteX7" fmla="*/ 33269 w 60400"/>
                  <a:gd name="connsiteY7" fmla="*/ 78452 h 256014"/>
                  <a:gd name="connsiteX8" fmla="*/ 32916 w 60400"/>
                  <a:gd name="connsiteY8" fmla="*/ 60796 h 256014"/>
                  <a:gd name="connsiteX9" fmla="*/ 38213 w 60400"/>
                  <a:gd name="connsiteY9" fmla="*/ 26367 h 256014"/>
                  <a:gd name="connsiteX10" fmla="*/ 47100 w 60400"/>
                  <a:gd name="connsiteY10" fmla="*/ 11300 h 256014"/>
                  <a:gd name="connsiteX11" fmla="*/ 60400 w 60400"/>
                  <a:gd name="connsiteY11" fmla="*/ 0 h 256014"/>
                  <a:gd name="connsiteX12" fmla="*/ 47217 w 60400"/>
                  <a:gd name="connsiteY12" fmla="*/ 11300 h 256014"/>
                  <a:gd name="connsiteX13" fmla="*/ 38389 w 60400"/>
                  <a:gd name="connsiteY13" fmla="*/ 26367 h 256014"/>
                  <a:gd name="connsiteX14" fmla="*/ 33269 w 60400"/>
                  <a:gd name="connsiteY14" fmla="*/ 60737 h 256014"/>
                  <a:gd name="connsiteX15" fmla="*/ 33740 w 60400"/>
                  <a:gd name="connsiteY15" fmla="*/ 78393 h 256014"/>
                  <a:gd name="connsiteX16" fmla="*/ 28737 w 60400"/>
                  <a:gd name="connsiteY16" fmla="*/ 95108 h 256014"/>
                  <a:gd name="connsiteX17" fmla="*/ 8727 w 60400"/>
                  <a:gd name="connsiteY17" fmla="*/ 123828 h 256014"/>
                  <a:gd name="connsiteX18" fmla="*/ 1841 w 60400"/>
                  <a:gd name="connsiteY18" fmla="*/ 139778 h 256014"/>
                  <a:gd name="connsiteX19" fmla="*/ 2665 w 60400"/>
                  <a:gd name="connsiteY19" fmla="*/ 156728 h 256014"/>
                  <a:gd name="connsiteX20" fmla="*/ 12493 w 60400"/>
                  <a:gd name="connsiteY20" fmla="*/ 190451 h 256014"/>
                  <a:gd name="connsiteX21" fmla="*/ 21910 w 60400"/>
                  <a:gd name="connsiteY21" fmla="*/ 224174 h 256014"/>
                  <a:gd name="connsiteX22" fmla="*/ 36859 w 60400"/>
                  <a:gd name="connsiteY22" fmla="*/ 255072 h 25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400" h="256014">
                    <a:moveTo>
                      <a:pt x="35976" y="256014"/>
                    </a:moveTo>
                    <a:cubicBezTo>
                      <a:pt x="28949" y="246534"/>
                      <a:pt x="23776" y="235811"/>
                      <a:pt x="20733" y="224410"/>
                    </a:cubicBezTo>
                    <a:cubicBezTo>
                      <a:pt x="17143" y="213227"/>
                      <a:pt x="14259" y="201869"/>
                      <a:pt x="11434" y="190510"/>
                    </a:cubicBezTo>
                    <a:cubicBezTo>
                      <a:pt x="8809" y="179152"/>
                      <a:pt x="5608" y="167936"/>
                      <a:pt x="1841" y="156904"/>
                    </a:cubicBezTo>
                    <a:cubicBezTo>
                      <a:pt x="-319" y="151257"/>
                      <a:pt x="-584" y="145062"/>
                      <a:pt x="1076" y="139248"/>
                    </a:cubicBezTo>
                    <a:cubicBezTo>
                      <a:pt x="2665" y="133726"/>
                      <a:pt x="5019" y="128456"/>
                      <a:pt x="8079" y="123593"/>
                    </a:cubicBezTo>
                    <a:cubicBezTo>
                      <a:pt x="13965" y="113411"/>
                      <a:pt x="21792" y="104583"/>
                      <a:pt x="28266" y="94931"/>
                    </a:cubicBezTo>
                    <a:cubicBezTo>
                      <a:pt x="31468" y="90026"/>
                      <a:pt x="33204" y="84309"/>
                      <a:pt x="33269" y="78452"/>
                    </a:cubicBezTo>
                    <a:cubicBezTo>
                      <a:pt x="33269" y="72567"/>
                      <a:pt x="33269" y="66681"/>
                      <a:pt x="32916" y="60796"/>
                    </a:cubicBezTo>
                    <a:cubicBezTo>
                      <a:pt x="32151" y="49071"/>
                      <a:pt x="33957" y="37319"/>
                      <a:pt x="38213" y="26367"/>
                    </a:cubicBezTo>
                    <a:cubicBezTo>
                      <a:pt x="40467" y="20958"/>
                      <a:pt x="43456" y="15888"/>
                      <a:pt x="47100" y="11300"/>
                    </a:cubicBezTo>
                    <a:cubicBezTo>
                      <a:pt x="50607" y="6560"/>
                      <a:pt x="55157" y="2693"/>
                      <a:pt x="60400" y="0"/>
                    </a:cubicBezTo>
                    <a:cubicBezTo>
                      <a:pt x="55180" y="2683"/>
                      <a:pt x="50666" y="6553"/>
                      <a:pt x="47217" y="11300"/>
                    </a:cubicBezTo>
                    <a:cubicBezTo>
                      <a:pt x="43598" y="15892"/>
                      <a:pt x="40626" y="20963"/>
                      <a:pt x="38389" y="26367"/>
                    </a:cubicBezTo>
                    <a:cubicBezTo>
                      <a:pt x="34216" y="37319"/>
                      <a:pt x="32474" y="49045"/>
                      <a:pt x="33269" y="60737"/>
                    </a:cubicBezTo>
                    <a:cubicBezTo>
                      <a:pt x="33269" y="66623"/>
                      <a:pt x="33975" y="72508"/>
                      <a:pt x="33740" y="78393"/>
                    </a:cubicBezTo>
                    <a:cubicBezTo>
                      <a:pt x="33687" y="84326"/>
                      <a:pt x="31951" y="90122"/>
                      <a:pt x="28737" y="95108"/>
                    </a:cubicBezTo>
                    <a:cubicBezTo>
                      <a:pt x="22263" y="104819"/>
                      <a:pt x="14553" y="113706"/>
                      <a:pt x="8727" y="123828"/>
                    </a:cubicBezTo>
                    <a:cubicBezTo>
                      <a:pt x="5678" y="128788"/>
                      <a:pt x="3359" y="134160"/>
                      <a:pt x="1841" y="139778"/>
                    </a:cubicBezTo>
                    <a:cubicBezTo>
                      <a:pt x="311" y="145372"/>
                      <a:pt x="599" y="151308"/>
                      <a:pt x="2665" y="156728"/>
                    </a:cubicBezTo>
                    <a:cubicBezTo>
                      <a:pt x="6520" y="167792"/>
                      <a:pt x="9804" y="179048"/>
                      <a:pt x="12493" y="190451"/>
                    </a:cubicBezTo>
                    <a:cubicBezTo>
                      <a:pt x="15377" y="201751"/>
                      <a:pt x="18379" y="213110"/>
                      <a:pt x="21910" y="224174"/>
                    </a:cubicBezTo>
                    <a:cubicBezTo>
                      <a:pt x="24959" y="235302"/>
                      <a:pt x="30026" y="245776"/>
                      <a:pt x="36859" y="25507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62B63DFB-06E6-4D80-B0C0-02F6E39EDB37}"/>
                  </a:ext>
                </a:extLst>
              </p:cNvPr>
              <p:cNvSpPr/>
              <p:nvPr/>
            </p:nvSpPr>
            <p:spPr>
              <a:xfrm>
                <a:off x="7562892" y="2575672"/>
                <a:ext cx="40903" cy="145368"/>
              </a:xfrm>
              <a:custGeom>
                <a:avLst/>
                <a:gdLst>
                  <a:gd name="connsiteX0" fmla="*/ 39844 w 40903"/>
                  <a:gd name="connsiteY0" fmla="*/ 145369 h 145368"/>
                  <a:gd name="connsiteX1" fmla="*/ 29368 w 40903"/>
                  <a:gd name="connsiteY1" fmla="*/ 128831 h 145368"/>
                  <a:gd name="connsiteX2" fmla="*/ 15537 w 40903"/>
                  <a:gd name="connsiteY2" fmla="*/ 114176 h 145368"/>
                  <a:gd name="connsiteX3" fmla="*/ 10594 w 40903"/>
                  <a:gd name="connsiteY3" fmla="*/ 105289 h 145368"/>
                  <a:gd name="connsiteX4" fmla="*/ 8946 w 40903"/>
                  <a:gd name="connsiteY4" fmla="*/ 95284 h 145368"/>
                  <a:gd name="connsiteX5" fmla="*/ 8946 w 40903"/>
                  <a:gd name="connsiteY5" fmla="*/ 75156 h 145368"/>
                  <a:gd name="connsiteX6" fmla="*/ 10299 w 40903"/>
                  <a:gd name="connsiteY6" fmla="*/ 55087 h 145368"/>
                  <a:gd name="connsiteX7" fmla="*/ 5238 w 40903"/>
                  <a:gd name="connsiteY7" fmla="*/ 35960 h 145368"/>
                  <a:gd name="connsiteX8" fmla="*/ 1059 w 40903"/>
                  <a:gd name="connsiteY8" fmla="*/ 26778 h 145368"/>
                  <a:gd name="connsiteX9" fmla="*/ 0 w 40903"/>
                  <a:gd name="connsiteY9" fmla="*/ 21835 h 145368"/>
                  <a:gd name="connsiteX10" fmla="*/ 765 w 40903"/>
                  <a:gd name="connsiteY10" fmla="*/ 16832 h 145368"/>
                  <a:gd name="connsiteX11" fmla="*/ 4237 w 40903"/>
                  <a:gd name="connsiteY11" fmla="*/ 7416 h 145368"/>
                  <a:gd name="connsiteX12" fmla="*/ 10829 w 40903"/>
                  <a:gd name="connsiteY12" fmla="*/ 0 h 145368"/>
                  <a:gd name="connsiteX13" fmla="*/ 4296 w 40903"/>
                  <a:gd name="connsiteY13" fmla="*/ 7474 h 145368"/>
                  <a:gd name="connsiteX14" fmla="*/ 883 w 40903"/>
                  <a:gd name="connsiteY14" fmla="*/ 16891 h 145368"/>
                  <a:gd name="connsiteX15" fmla="*/ 177 w 40903"/>
                  <a:gd name="connsiteY15" fmla="*/ 21835 h 145368"/>
                  <a:gd name="connsiteX16" fmla="*/ 1295 w 40903"/>
                  <a:gd name="connsiteY16" fmla="*/ 26661 h 145368"/>
                  <a:gd name="connsiteX17" fmla="*/ 5473 w 40903"/>
                  <a:gd name="connsiteY17" fmla="*/ 35842 h 145368"/>
                  <a:gd name="connsiteX18" fmla="*/ 10770 w 40903"/>
                  <a:gd name="connsiteY18" fmla="*/ 55087 h 145368"/>
                  <a:gd name="connsiteX19" fmla="*/ 9534 w 40903"/>
                  <a:gd name="connsiteY19" fmla="*/ 75156 h 145368"/>
                  <a:gd name="connsiteX20" fmla="*/ 9534 w 40903"/>
                  <a:gd name="connsiteY20" fmla="*/ 95225 h 145368"/>
                  <a:gd name="connsiteX21" fmla="*/ 11300 w 40903"/>
                  <a:gd name="connsiteY21" fmla="*/ 105054 h 145368"/>
                  <a:gd name="connsiteX22" fmla="*/ 16126 w 40903"/>
                  <a:gd name="connsiteY22" fmla="*/ 113588 h 145368"/>
                  <a:gd name="connsiteX23" fmla="*/ 30015 w 40903"/>
                  <a:gd name="connsiteY23" fmla="*/ 128125 h 145368"/>
                  <a:gd name="connsiteX24" fmla="*/ 40903 w 40903"/>
                  <a:gd name="connsiteY24" fmla="*/ 145075 h 14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903" h="145368">
                    <a:moveTo>
                      <a:pt x="39844" y="145369"/>
                    </a:moveTo>
                    <a:cubicBezTo>
                      <a:pt x="37831" y="139047"/>
                      <a:pt x="34223" y="133350"/>
                      <a:pt x="29368" y="128831"/>
                    </a:cubicBezTo>
                    <a:cubicBezTo>
                      <a:pt x="24777" y="123946"/>
                      <a:pt x="19775" y="119473"/>
                      <a:pt x="15537" y="114176"/>
                    </a:cubicBezTo>
                    <a:cubicBezTo>
                      <a:pt x="13330" y="111563"/>
                      <a:pt x="11647" y="108545"/>
                      <a:pt x="10594" y="105289"/>
                    </a:cubicBezTo>
                    <a:cubicBezTo>
                      <a:pt x="9729" y="102015"/>
                      <a:pt x="9175" y="98664"/>
                      <a:pt x="8946" y="95284"/>
                    </a:cubicBezTo>
                    <a:cubicBezTo>
                      <a:pt x="8475" y="88583"/>
                      <a:pt x="8475" y="81857"/>
                      <a:pt x="8946" y="75156"/>
                    </a:cubicBezTo>
                    <a:cubicBezTo>
                      <a:pt x="9358" y="68447"/>
                      <a:pt x="10123" y="61797"/>
                      <a:pt x="10299" y="55087"/>
                    </a:cubicBezTo>
                    <a:cubicBezTo>
                      <a:pt x="10311" y="48379"/>
                      <a:pt x="8563" y="41784"/>
                      <a:pt x="5238" y="35960"/>
                    </a:cubicBezTo>
                    <a:cubicBezTo>
                      <a:pt x="3767" y="32899"/>
                      <a:pt x="2236" y="30074"/>
                      <a:pt x="1059" y="26778"/>
                    </a:cubicBezTo>
                    <a:cubicBezTo>
                      <a:pt x="500" y="25182"/>
                      <a:pt x="141" y="23521"/>
                      <a:pt x="0" y="21835"/>
                    </a:cubicBezTo>
                    <a:cubicBezTo>
                      <a:pt x="47" y="20142"/>
                      <a:pt x="306" y="18462"/>
                      <a:pt x="765" y="16832"/>
                    </a:cubicBezTo>
                    <a:cubicBezTo>
                      <a:pt x="1518" y="13558"/>
                      <a:pt x="2684" y="10394"/>
                      <a:pt x="4237" y="7416"/>
                    </a:cubicBezTo>
                    <a:cubicBezTo>
                      <a:pt x="5679" y="4365"/>
                      <a:pt x="7969" y="1791"/>
                      <a:pt x="10829" y="0"/>
                    </a:cubicBezTo>
                    <a:cubicBezTo>
                      <a:pt x="7981" y="1816"/>
                      <a:pt x="5715" y="4409"/>
                      <a:pt x="4296" y="7474"/>
                    </a:cubicBezTo>
                    <a:cubicBezTo>
                      <a:pt x="2778" y="10463"/>
                      <a:pt x="1636" y="13625"/>
                      <a:pt x="883" y="16891"/>
                    </a:cubicBezTo>
                    <a:cubicBezTo>
                      <a:pt x="477" y="18510"/>
                      <a:pt x="235" y="20167"/>
                      <a:pt x="177" y="21835"/>
                    </a:cubicBezTo>
                    <a:cubicBezTo>
                      <a:pt x="312" y="23490"/>
                      <a:pt x="689" y="25116"/>
                      <a:pt x="1295" y="26661"/>
                    </a:cubicBezTo>
                    <a:cubicBezTo>
                      <a:pt x="2472" y="29839"/>
                      <a:pt x="4002" y="32546"/>
                      <a:pt x="5473" y="35842"/>
                    </a:cubicBezTo>
                    <a:cubicBezTo>
                      <a:pt x="8881" y="41689"/>
                      <a:pt x="10706" y="48321"/>
                      <a:pt x="10770" y="55087"/>
                    </a:cubicBezTo>
                    <a:cubicBezTo>
                      <a:pt x="10770" y="61797"/>
                      <a:pt x="9887" y="68506"/>
                      <a:pt x="9534" y="75156"/>
                    </a:cubicBezTo>
                    <a:cubicBezTo>
                      <a:pt x="9093" y="81839"/>
                      <a:pt x="9093" y="88543"/>
                      <a:pt x="9534" y="95225"/>
                    </a:cubicBezTo>
                    <a:cubicBezTo>
                      <a:pt x="9823" y="98549"/>
                      <a:pt x="10411" y="101839"/>
                      <a:pt x="11300" y="105054"/>
                    </a:cubicBezTo>
                    <a:cubicBezTo>
                      <a:pt x="12294" y="108206"/>
                      <a:pt x="13937" y="111114"/>
                      <a:pt x="16126" y="113588"/>
                    </a:cubicBezTo>
                    <a:cubicBezTo>
                      <a:pt x="20305" y="118826"/>
                      <a:pt x="25307" y="123240"/>
                      <a:pt x="30015" y="128125"/>
                    </a:cubicBezTo>
                    <a:cubicBezTo>
                      <a:pt x="35024" y="132757"/>
                      <a:pt x="38773" y="138591"/>
                      <a:pt x="40903" y="14507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59270584-F764-4A83-A041-2B5D4974FF7C}"/>
                  </a:ext>
                </a:extLst>
              </p:cNvPr>
              <p:cNvSpPr/>
              <p:nvPr/>
            </p:nvSpPr>
            <p:spPr>
              <a:xfrm>
                <a:off x="7572603" y="2550836"/>
                <a:ext cx="31192" cy="95460"/>
              </a:xfrm>
              <a:custGeom>
                <a:avLst/>
                <a:gdLst>
                  <a:gd name="connsiteX0" fmla="*/ 0 w 31192"/>
                  <a:gd name="connsiteY0" fmla="*/ 95461 h 95460"/>
                  <a:gd name="connsiteX1" fmla="*/ 2707 w 31192"/>
                  <a:gd name="connsiteY1" fmla="*/ 89575 h 95460"/>
                  <a:gd name="connsiteX2" fmla="*/ 6651 w 31192"/>
                  <a:gd name="connsiteY2" fmla="*/ 84396 h 95460"/>
                  <a:gd name="connsiteX3" fmla="*/ 14478 w 31192"/>
                  <a:gd name="connsiteY3" fmla="*/ 74215 h 95460"/>
                  <a:gd name="connsiteX4" fmla="*/ 16773 w 31192"/>
                  <a:gd name="connsiteY4" fmla="*/ 68329 h 95460"/>
                  <a:gd name="connsiteX5" fmla="*/ 15773 w 31192"/>
                  <a:gd name="connsiteY5" fmla="*/ 62032 h 95460"/>
                  <a:gd name="connsiteX6" fmla="*/ 15773 w 31192"/>
                  <a:gd name="connsiteY6" fmla="*/ 49084 h 95460"/>
                  <a:gd name="connsiteX7" fmla="*/ 18421 w 31192"/>
                  <a:gd name="connsiteY7" fmla="*/ 36430 h 95460"/>
                  <a:gd name="connsiteX8" fmla="*/ 23954 w 31192"/>
                  <a:gd name="connsiteY8" fmla="*/ 24660 h 95460"/>
                  <a:gd name="connsiteX9" fmla="*/ 31193 w 31192"/>
                  <a:gd name="connsiteY9" fmla="*/ 0 h 95460"/>
                  <a:gd name="connsiteX10" fmla="*/ 24130 w 31192"/>
                  <a:gd name="connsiteY10" fmla="*/ 24719 h 95460"/>
                  <a:gd name="connsiteX11" fmla="*/ 18657 w 31192"/>
                  <a:gd name="connsiteY11" fmla="*/ 36489 h 95460"/>
                  <a:gd name="connsiteX12" fmla="*/ 16067 w 31192"/>
                  <a:gd name="connsiteY12" fmla="*/ 49084 h 95460"/>
                  <a:gd name="connsiteX13" fmla="*/ 16067 w 31192"/>
                  <a:gd name="connsiteY13" fmla="*/ 61914 h 95460"/>
                  <a:gd name="connsiteX14" fmla="*/ 17126 w 31192"/>
                  <a:gd name="connsiteY14" fmla="*/ 68329 h 95460"/>
                  <a:gd name="connsiteX15" fmla="*/ 14772 w 31192"/>
                  <a:gd name="connsiteY15" fmla="*/ 74215 h 95460"/>
                  <a:gd name="connsiteX16" fmla="*/ 6945 w 31192"/>
                  <a:gd name="connsiteY16" fmla="*/ 84514 h 95460"/>
                  <a:gd name="connsiteX17" fmla="*/ 530 w 31192"/>
                  <a:gd name="connsiteY17" fmla="*/ 95343 h 9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192" h="95460">
                    <a:moveTo>
                      <a:pt x="0" y="95461"/>
                    </a:moveTo>
                    <a:cubicBezTo>
                      <a:pt x="453" y="93322"/>
                      <a:pt x="1377" y="91311"/>
                      <a:pt x="2707" y="89575"/>
                    </a:cubicBezTo>
                    <a:cubicBezTo>
                      <a:pt x="3920" y="87772"/>
                      <a:pt x="5232" y="86043"/>
                      <a:pt x="6651" y="84396"/>
                    </a:cubicBezTo>
                    <a:cubicBezTo>
                      <a:pt x="9487" y="81186"/>
                      <a:pt x="12106" y="77784"/>
                      <a:pt x="14478" y="74215"/>
                    </a:cubicBezTo>
                    <a:cubicBezTo>
                      <a:pt x="15655" y="72440"/>
                      <a:pt x="16438" y="70433"/>
                      <a:pt x="16773" y="68329"/>
                    </a:cubicBezTo>
                    <a:cubicBezTo>
                      <a:pt x="16632" y="66204"/>
                      <a:pt x="16297" y="64096"/>
                      <a:pt x="15773" y="62032"/>
                    </a:cubicBezTo>
                    <a:cubicBezTo>
                      <a:pt x="15243" y="57732"/>
                      <a:pt x="15243" y="53384"/>
                      <a:pt x="15773" y="49084"/>
                    </a:cubicBezTo>
                    <a:cubicBezTo>
                      <a:pt x="16185" y="44781"/>
                      <a:pt x="17073" y="40537"/>
                      <a:pt x="18421" y="36430"/>
                    </a:cubicBezTo>
                    <a:cubicBezTo>
                      <a:pt x="19957" y="32371"/>
                      <a:pt x="21811" y="28435"/>
                      <a:pt x="23954" y="24660"/>
                    </a:cubicBezTo>
                    <a:cubicBezTo>
                      <a:pt x="27850" y="16949"/>
                      <a:pt x="30298" y="8592"/>
                      <a:pt x="31193" y="0"/>
                    </a:cubicBezTo>
                    <a:cubicBezTo>
                      <a:pt x="30363" y="8601"/>
                      <a:pt x="27967" y="16978"/>
                      <a:pt x="24130" y="24719"/>
                    </a:cubicBezTo>
                    <a:cubicBezTo>
                      <a:pt x="21958" y="28472"/>
                      <a:pt x="20128" y="32411"/>
                      <a:pt x="18657" y="36489"/>
                    </a:cubicBezTo>
                    <a:cubicBezTo>
                      <a:pt x="17321" y="40577"/>
                      <a:pt x="16456" y="44802"/>
                      <a:pt x="16067" y="49084"/>
                    </a:cubicBezTo>
                    <a:cubicBezTo>
                      <a:pt x="15537" y="53344"/>
                      <a:pt x="15537" y="57654"/>
                      <a:pt x="16067" y="61914"/>
                    </a:cubicBezTo>
                    <a:cubicBezTo>
                      <a:pt x="16632" y="64012"/>
                      <a:pt x="16991" y="66161"/>
                      <a:pt x="17126" y="68329"/>
                    </a:cubicBezTo>
                    <a:cubicBezTo>
                      <a:pt x="16797" y="70443"/>
                      <a:pt x="15991" y="72455"/>
                      <a:pt x="14772" y="74215"/>
                    </a:cubicBezTo>
                    <a:cubicBezTo>
                      <a:pt x="12400" y="77822"/>
                      <a:pt x="9787" y="81263"/>
                      <a:pt x="6945" y="84514"/>
                    </a:cubicBezTo>
                    <a:cubicBezTo>
                      <a:pt x="3990" y="87575"/>
                      <a:pt x="1795" y="91283"/>
                      <a:pt x="530" y="9534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173F12C0-31C3-47F0-8876-81D058D2FA4A}"/>
                  </a:ext>
                </a:extLst>
              </p:cNvPr>
              <p:cNvSpPr/>
              <p:nvPr/>
            </p:nvSpPr>
            <p:spPr>
              <a:xfrm>
                <a:off x="7621511" y="2539418"/>
                <a:ext cx="28720" cy="42551"/>
              </a:xfrm>
              <a:custGeom>
                <a:avLst/>
                <a:gdLst>
                  <a:gd name="connsiteX0" fmla="*/ 0 w 28720"/>
                  <a:gd name="connsiteY0" fmla="*/ 42022 h 42551"/>
                  <a:gd name="connsiteX1" fmla="*/ 2648 w 28720"/>
                  <a:gd name="connsiteY1" fmla="*/ 36136 h 42551"/>
                  <a:gd name="connsiteX2" fmla="*/ 7004 w 28720"/>
                  <a:gd name="connsiteY2" fmla="*/ 31251 h 42551"/>
                  <a:gd name="connsiteX3" fmla="*/ 16656 w 28720"/>
                  <a:gd name="connsiteY3" fmla="*/ 22423 h 42551"/>
                  <a:gd name="connsiteX4" fmla="*/ 21070 w 28720"/>
                  <a:gd name="connsiteY4" fmla="*/ 17656 h 42551"/>
                  <a:gd name="connsiteX5" fmla="*/ 23306 w 28720"/>
                  <a:gd name="connsiteY5" fmla="*/ 11771 h 42551"/>
                  <a:gd name="connsiteX6" fmla="*/ 28721 w 28720"/>
                  <a:gd name="connsiteY6" fmla="*/ 0 h 42551"/>
                  <a:gd name="connsiteX7" fmla="*/ 23424 w 28720"/>
                  <a:gd name="connsiteY7" fmla="*/ 11771 h 42551"/>
                  <a:gd name="connsiteX8" fmla="*/ 21246 w 28720"/>
                  <a:gd name="connsiteY8" fmla="*/ 17950 h 42551"/>
                  <a:gd name="connsiteX9" fmla="*/ 16832 w 28720"/>
                  <a:gd name="connsiteY9" fmla="*/ 22776 h 42551"/>
                  <a:gd name="connsiteX10" fmla="*/ 7357 w 28720"/>
                  <a:gd name="connsiteY10" fmla="*/ 31722 h 42551"/>
                  <a:gd name="connsiteX11" fmla="*/ 3060 w 28720"/>
                  <a:gd name="connsiteY11" fmla="*/ 36666 h 42551"/>
                  <a:gd name="connsiteX12" fmla="*/ 589 w 28720"/>
                  <a:gd name="connsiteY12" fmla="*/ 42551 h 42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720" h="42551">
                    <a:moveTo>
                      <a:pt x="0" y="42022"/>
                    </a:moveTo>
                    <a:cubicBezTo>
                      <a:pt x="318" y="39852"/>
                      <a:pt x="1236" y="37813"/>
                      <a:pt x="2648" y="36136"/>
                    </a:cubicBezTo>
                    <a:cubicBezTo>
                      <a:pt x="3990" y="34414"/>
                      <a:pt x="5444" y="32782"/>
                      <a:pt x="7004" y="31251"/>
                    </a:cubicBezTo>
                    <a:cubicBezTo>
                      <a:pt x="10123" y="28132"/>
                      <a:pt x="13419" y="25366"/>
                      <a:pt x="16656" y="22423"/>
                    </a:cubicBezTo>
                    <a:cubicBezTo>
                      <a:pt x="18292" y="20995"/>
                      <a:pt x="19769" y="19396"/>
                      <a:pt x="21070" y="17656"/>
                    </a:cubicBezTo>
                    <a:cubicBezTo>
                      <a:pt x="21952" y="15714"/>
                      <a:pt x="22600" y="13654"/>
                      <a:pt x="23306" y="11771"/>
                    </a:cubicBezTo>
                    <a:cubicBezTo>
                      <a:pt x="24307" y="7524"/>
                      <a:pt x="26149" y="3522"/>
                      <a:pt x="28721" y="0"/>
                    </a:cubicBezTo>
                    <a:cubicBezTo>
                      <a:pt x="26214" y="3547"/>
                      <a:pt x="24418" y="7544"/>
                      <a:pt x="23424" y="11771"/>
                    </a:cubicBezTo>
                    <a:cubicBezTo>
                      <a:pt x="22841" y="13878"/>
                      <a:pt x="22111" y="15942"/>
                      <a:pt x="21246" y="17950"/>
                    </a:cubicBezTo>
                    <a:cubicBezTo>
                      <a:pt x="19998" y="19748"/>
                      <a:pt x="18510" y="21372"/>
                      <a:pt x="16832" y="22776"/>
                    </a:cubicBezTo>
                    <a:cubicBezTo>
                      <a:pt x="13654" y="25778"/>
                      <a:pt x="10358" y="28662"/>
                      <a:pt x="7357" y="31722"/>
                    </a:cubicBezTo>
                    <a:cubicBezTo>
                      <a:pt x="5803" y="33259"/>
                      <a:pt x="4367" y="34911"/>
                      <a:pt x="3060" y="36666"/>
                    </a:cubicBezTo>
                    <a:cubicBezTo>
                      <a:pt x="1660" y="38333"/>
                      <a:pt x="800" y="40385"/>
                      <a:pt x="589" y="425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4FB56A31-958A-4569-88F0-94ABF1DA22EA}"/>
                  </a:ext>
                </a:extLst>
              </p:cNvPr>
              <p:cNvSpPr/>
              <p:nvPr/>
            </p:nvSpPr>
            <p:spPr>
              <a:xfrm>
                <a:off x="7591375" y="2525411"/>
                <a:ext cx="17305" cy="54498"/>
              </a:xfrm>
              <a:custGeom>
                <a:avLst/>
                <a:gdLst>
                  <a:gd name="connsiteX0" fmla="*/ 2239 w 17305"/>
                  <a:gd name="connsiteY0" fmla="*/ 54499 h 54498"/>
                  <a:gd name="connsiteX1" fmla="*/ 356 w 17305"/>
                  <a:gd name="connsiteY1" fmla="*/ 39785 h 54498"/>
                  <a:gd name="connsiteX2" fmla="*/ 1651 w 17305"/>
                  <a:gd name="connsiteY2" fmla="*/ 25072 h 54498"/>
                  <a:gd name="connsiteX3" fmla="*/ 9714 w 17305"/>
                  <a:gd name="connsiteY3" fmla="*/ 12654 h 54498"/>
                  <a:gd name="connsiteX4" fmla="*/ 17306 w 17305"/>
                  <a:gd name="connsiteY4" fmla="*/ 0 h 54498"/>
                  <a:gd name="connsiteX5" fmla="*/ 9831 w 17305"/>
                  <a:gd name="connsiteY5" fmla="*/ 12712 h 54498"/>
                  <a:gd name="connsiteX6" fmla="*/ 1886 w 17305"/>
                  <a:gd name="connsiteY6" fmla="*/ 25189 h 54498"/>
                  <a:gd name="connsiteX7" fmla="*/ 827 w 17305"/>
                  <a:gd name="connsiteY7" fmla="*/ 39726 h 54498"/>
                  <a:gd name="connsiteX8" fmla="*/ 2828 w 17305"/>
                  <a:gd name="connsiteY8" fmla="*/ 54440 h 5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05" h="54498">
                    <a:moveTo>
                      <a:pt x="2239" y="54499"/>
                    </a:moveTo>
                    <a:cubicBezTo>
                      <a:pt x="1769" y="49555"/>
                      <a:pt x="945" y="44729"/>
                      <a:pt x="356" y="39785"/>
                    </a:cubicBezTo>
                    <a:cubicBezTo>
                      <a:pt x="-397" y="34848"/>
                      <a:pt x="50" y="29802"/>
                      <a:pt x="1651" y="25072"/>
                    </a:cubicBezTo>
                    <a:cubicBezTo>
                      <a:pt x="3734" y="20571"/>
                      <a:pt x="6453" y="16390"/>
                      <a:pt x="9714" y="12654"/>
                    </a:cubicBezTo>
                    <a:cubicBezTo>
                      <a:pt x="12680" y="8712"/>
                      <a:pt x="15222" y="4471"/>
                      <a:pt x="17306" y="0"/>
                    </a:cubicBezTo>
                    <a:cubicBezTo>
                      <a:pt x="15287" y="4498"/>
                      <a:pt x="12780" y="8762"/>
                      <a:pt x="9831" y="12712"/>
                    </a:cubicBezTo>
                    <a:cubicBezTo>
                      <a:pt x="6612" y="16479"/>
                      <a:pt x="3940" y="20679"/>
                      <a:pt x="1886" y="25189"/>
                    </a:cubicBezTo>
                    <a:cubicBezTo>
                      <a:pt x="356" y="29877"/>
                      <a:pt x="-9" y="34867"/>
                      <a:pt x="827" y="39726"/>
                    </a:cubicBezTo>
                    <a:cubicBezTo>
                      <a:pt x="1415" y="44611"/>
                      <a:pt x="2298" y="49496"/>
                      <a:pt x="2828" y="5444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531B7A8-12DB-4FFA-86FE-B6D8414D4296}"/>
                  </a:ext>
                </a:extLst>
              </p:cNvPr>
              <p:cNvSpPr/>
              <p:nvPr/>
            </p:nvSpPr>
            <p:spPr>
              <a:xfrm>
                <a:off x="7664846" y="2564372"/>
                <a:ext cx="115910" cy="423099"/>
              </a:xfrm>
              <a:custGeom>
                <a:avLst/>
                <a:gdLst>
                  <a:gd name="connsiteX0" fmla="*/ 84730 w 115910"/>
                  <a:gd name="connsiteY0" fmla="*/ 422570 h 423099"/>
                  <a:gd name="connsiteX1" fmla="*/ 84730 w 115910"/>
                  <a:gd name="connsiteY1" fmla="*/ 390848 h 423099"/>
                  <a:gd name="connsiteX2" fmla="*/ 84730 w 115910"/>
                  <a:gd name="connsiteY2" fmla="*/ 375016 h 423099"/>
                  <a:gd name="connsiteX3" fmla="*/ 83082 w 115910"/>
                  <a:gd name="connsiteY3" fmla="*/ 360185 h 423099"/>
                  <a:gd name="connsiteX4" fmla="*/ 71312 w 115910"/>
                  <a:gd name="connsiteY4" fmla="*/ 332583 h 423099"/>
                  <a:gd name="connsiteX5" fmla="*/ 60247 w 115910"/>
                  <a:gd name="connsiteY5" fmla="*/ 322695 h 423099"/>
                  <a:gd name="connsiteX6" fmla="*/ 47535 w 115910"/>
                  <a:gd name="connsiteY6" fmla="*/ 313102 h 423099"/>
                  <a:gd name="connsiteX7" fmla="*/ 35234 w 115910"/>
                  <a:gd name="connsiteY7" fmla="*/ 302509 h 423099"/>
                  <a:gd name="connsiteX8" fmla="*/ 25229 w 115910"/>
                  <a:gd name="connsiteY8" fmla="*/ 288737 h 423099"/>
                  <a:gd name="connsiteX9" fmla="*/ 22698 w 115910"/>
                  <a:gd name="connsiteY9" fmla="*/ 281027 h 423099"/>
                  <a:gd name="connsiteX10" fmla="*/ 20227 w 115910"/>
                  <a:gd name="connsiteY10" fmla="*/ 273376 h 423099"/>
                  <a:gd name="connsiteX11" fmla="*/ 17166 w 115910"/>
                  <a:gd name="connsiteY11" fmla="*/ 257368 h 423099"/>
                  <a:gd name="connsiteX12" fmla="*/ 15754 w 115910"/>
                  <a:gd name="connsiteY12" fmla="*/ 225528 h 423099"/>
                  <a:gd name="connsiteX13" fmla="*/ 10398 w 115910"/>
                  <a:gd name="connsiteY13" fmla="*/ 195042 h 423099"/>
                  <a:gd name="connsiteX14" fmla="*/ 4513 w 115910"/>
                  <a:gd name="connsiteY14" fmla="*/ 180328 h 423099"/>
                  <a:gd name="connsiteX15" fmla="*/ 746 w 115910"/>
                  <a:gd name="connsiteY15" fmla="*/ 164555 h 423099"/>
                  <a:gd name="connsiteX16" fmla="*/ 216 w 115910"/>
                  <a:gd name="connsiteY16" fmla="*/ 148312 h 423099"/>
                  <a:gd name="connsiteX17" fmla="*/ 3630 w 115910"/>
                  <a:gd name="connsiteY17" fmla="*/ 132539 h 423099"/>
                  <a:gd name="connsiteX18" fmla="*/ 15401 w 115910"/>
                  <a:gd name="connsiteY18" fmla="*/ 102641 h 423099"/>
                  <a:gd name="connsiteX19" fmla="*/ 27760 w 115910"/>
                  <a:gd name="connsiteY19" fmla="*/ 91988 h 423099"/>
                  <a:gd name="connsiteX20" fmla="*/ 41649 w 115910"/>
                  <a:gd name="connsiteY20" fmla="*/ 84337 h 423099"/>
                  <a:gd name="connsiteX21" fmla="*/ 95089 w 115910"/>
                  <a:gd name="connsiteY21" fmla="*/ 50614 h 423099"/>
                  <a:gd name="connsiteX22" fmla="*/ 113686 w 115910"/>
                  <a:gd name="connsiteY22" fmla="*/ 25778 h 423099"/>
                  <a:gd name="connsiteX23" fmla="*/ 112745 w 115910"/>
                  <a:gd name="connsiteY23" fmla="*/ 10476 h 423099"/>
                  <a:gd name="connsiteX24" fmla="*/ 101975 w 115910"/>
                  <a:gd name="connsiteY24" fmla="*/ 0 h 423099"/>
                  <a:gd name="connsiteX25" fmla="*/ 113745 w 115910"/>
                  <a:gd name="connsiteY25" fmla="*/ 10358 h 423099"/>
                  <a:gd name="connsiteX26" fmla="*/ 114981 w 115910"/>
                  <a:gd name="connsiteY26" fmla="*/ 25896 h 423099"/>
                  <a:gd name="connsiteX27" fmla="*/ 96089 w 115910"/>
                  <a:gd name="connsiteY27" fmla="*/ 51438 h 423099"/>
                  <a:gd name="connsiteX28" fmla="*/ 43121 w 115910"/>
                  <a:gd name="connsiteY28" fmla="*/ 86221 h 423099"/>
                  <a:gd name="connsiteX29" fmla="*/ 29408 w 115910"/>
                  <a:gd name="connsiteY29" fmla="*/ 94166 h 423099"/>
                  <a:gd name="connsiteX30" fmla="*/ 18108 w 115910"/>
                  <a:gd name="connsiteY30" fmla="*/ 104230 h 423099"/>
                  <a:gd name="connsiteX31" fmla="*/ 7514 w 115910"/>
                  <a:gd name="connsiteY31" fmla="*/ 133657 h 423099"/>
                  <a:gd name="connsiteX32" fmla="*/ 4454 w 115910"/>
                  <a:gd name="connsiteY32" fmla="*/ 148900 h 423099"/>
                  <a:gd name="connsiteX33" fmla="*/ 5219 w 115910"/>
                  <a:gd name="connsiteY33" fmla="*/ 164261 h 423099"/>
                  <a:gd name="connsiteX34" fmla="*/ 9103 w 115910"/>
                  <a:gd name="connsiteY34" fmla="*/ 179210 h 423099"/>
                  <a:gd name="connsiteX35" fmla="*/ 14989 w 115910"/>
                  <a:gd name="connsiteY35" fmla="*/ 193806 h 423099"/>
                  <a:gd name="connsiteX36" fmla="*/ 20874 w 115910"/>
                  <a:gd name="connsiteY36" fmla="*/ 225528 h 423099"/>
                  <a:gd name="connsiteX37" fmla="*/ 22816 w 115910"/>
                  <a:gd name="connsiteY37" fmla="*/ 257015 h 423099"/>
                  <a:gd name="connsiteX38" fmla="*/ 25935 w 115910"/>
                  <a:gd name="connsiteY38" fmla="*/ 272022 h 423099"/>
                  <a:gd name="connsiteX39" fmla="*/ 28466 w 115910"/>
                  <a:gd name="connsiteY39" fmla="*/ 279438 h 423099"/>
                  <a:gd name="connsiteX40" fmla="*/ 31056 w 115910"/>
                  <a:gd name="connsiteY40" fmla="*/ 286736 h 423099"/>
                  <a:gd name="connsiteX41" fmla="*/ 39825 w 115910"/>
                  <a:gd name="connsiteY41" fmla="*/ 298506 h 423099"/>
                  <a:gd name="connsiteX42" fmla="*/ 51596 w 115910"/>
                  <a:gd name="connsiteY42" fmla="*/ 308394 h 423099"/>
                  <a:gd name="connsiteX43" fmla="*/ 64426 w 115910"/>
                  <a:gd name="connsiteY43" fmla="*/ 317693 h 423099"/>
                  <a:gd name="connsiteX44" fmla="*/ 77079 w 115910"/>
                  <a:gd name="connsiteY44" fmla="*/ 328699 h 423099"/>
                  <a:gd name="connsiteX45" fmla="*/ 90439 w 115910"/>
                  <a:gd name="connsiteY45" fmla="*/ 358949 h 423099"/>
                  <a:gd name="connsiteX46" fmla="*/ 92558 w 115910"/>
                  <a:gd name="connsiteY46" fmla="*/ 375546 h 423099"/>
                  <a:gd name="connsiteX47" fmla="*/ 92558 w 115910"/>
                  <a:gd name="connsiteY47" fmla="*/ 391378 h 423099"/>
                  <a:gd name="connsiteX48" fmla="*/ 92852 w 115910"/>
                  <a:gd name="connsiteY48" fmla="*/ 423100 h 42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15910" h="423099">
                    <a:moveTo>
                      <a:pt x="84730" y="422570"/>
                    </a:moveTo>
                    <a:lnTo>
                      <a:pt x="84730" y="390848"/>
                    </a:lnTo>
                    <a:lnTo>
                      <a:pt x="84730" y="375016"/>
                    </a:lnTo>
                    <a:cubicBezTo>
                      <a:pt x="84830" y="370020"/>
                      <a:pt x="84277" y="365035"/>
                      <a:pt x="83082" y="360185"/>
                    </a:cubicBezTo>
                    <a:cubicBezTo>
                      <a:pt x="81017" y="350298"/>
                      <a:pt x="77021" y="340917"/>
                      <a:pt x="71312" y="332583"/>
                    </a:cubicBezTo>
                    <a:cubicBezTo>
                      <a:pt x="68069" y="328816"/>
                      <a:pt x="64349" y="325497"/>
                      <a:pt x="60247" y="322695"/>
                    </a:cubicBezTo>
                    <a:lnTo>
                      <a:pt x="47535" y="313102"/>
                    </a:lnTo>
                    <a:cubicBezTo>
                      <a:pt x="43221" y="309830"/>
                      <a:pt x="39107" y="306293"/>
                      <a:pt x="35234" y="302509"/>
                    </a:cubicBezTo>
                    <a:cubicBezTo>
                      <a:pt x="31026" y="298624"/>
                      <a:pt x="27625" y="293939"/>
                      <a:pt x="25229" y="288737"/>
                    </a:cubicBezTo>
                    <a:cubicBezTo>
                      <a:pt x="23993" y="285794"/>
                      <a:pt x="23581" y="283616"/>
                      <a:pt x="22698" y="281027"/>
                    </a:cubicBezTo>
                    <a:lnTo>
                      <a:pt x="20227" y="273376"/>
                    </a:lnTo>
                    <a:cubicBezTo>
                      <a:pt x="18679" y="268156"/>
                      <a:pt x="17655" y="262794"/>
                      <a:pt x="17166" y="257368"/>
                    </a:cubicBezTo>
                    <a:cubicBezTo>
                      <a:pt x="15989" y="246656"/>
                      <a:pt x="16224" y="235886"/>
                      <a:pt x="15754" y="225528"/>
                    </a:cubicBezTo>
                    <a:cubicBezTo>
                      <a:pt x="15436" y="215162"/>
                      <a:pt x="13635" y="204895"/>
                      <a:pt x="10398" y="195042"/>
                    </a:cubicBezTo>
                    <a:cubicBezTo>
                      <a:pt x="8750" y="190157"/>
                      <a:pt x="6337" y="185566"/>
                      <a:pt x="4513" y="180328"/>
                    </a:cubicBezTo>
                    <a:cubicBezTo>
                      <a:pt x="2759" y="175202"/>
                      <a:pt x="1499" y="169920"/>
                      <a:pt x="746" y="164555"/>
                    </a:cubicBezTo>
                    <a:cubicBezTo>
                      <a:pt x="-19" y="159176"/>
                      <a:pt x="-196" y="153729"/>
                      <a:pt x="216" y="148312"/>
                    </a:cubicBezTo>
                    <a:cubicBezTo>
                      <a:pt x="940" y="142972"/>
                      <a:pt x="2082" y="137698"/>
                      <a:pt x="3630" y="132539"/>
                    </a:cubicBezTo>
                    <a:cubicBezTo>
                      <a:pt x="5766" y="121959"/>
                      <a:pt x="9751" y="111839"/>
                      <a:pt x="15401" y="102641"/>
                    </a:cubicBezTo>
                    <a:cubicBezTo>
                      <a:pt x="18632" y="98174"/>
                      <a:pt x="22863" y="94526"/>
                      <a:pt x="27760" y="91988"/>
                    </a:cubicBezTo>
                    <a:lnTo>
                      <a:pt x="41649" y="84337"/>
                    </a:lnTo>
                    <a:cubicBezTo>
                      <a:pt x="60418" y="74691"/>
                      <a:pt x="78303" y="63406"/>
                      <a:pt x="95089" y="50614"/>
                    </a:cubicBezTo>
                    <a:cubicBezTo>
                      <a:pt x="103575" y="44327"/>
                      <a:pt x="110043" y="35694"/>
                      <a:pt x="113686" y="25778"/>
                    </a:cubicBezTo>
                    <a:cubicBezTo>
                      <a:pt x="115329" y="20743"/>
                      <a:pt x="114993" y="15271"/>
                      <a:pt x="112745" y="10476"/>
                    </a:cubicBezTo>
                    <a:cubicBezTo>
                      <a:pt x="110444" y="5867"/>
                      <a:pt x="106648" y="2173"/>
                      <a:pt x="101975" y="0"/>
                    </a:cubicBezTo>
                    <a:cubicBezTo>
                      <a:pt x="107001" y="1951"/>
                      <a:pt x="111173" y="5621"/>
                      <a:pt x="113745" y="10358"/>
                    </a:cubicBezTo>
                    <a:cubicBezTo>
                      <a:pt x="116117" y="15192"/>
                      <a:pt x="116558" y="20748"/>
                      <a:pt x="114981" y="25896"/>
                    </a:cubicBezTo>
                    <a:cubicBezTo>
                      <a:pt x="111356" y="36094"/>
                      <a:pt x="104776" y="44984"/>
                      <a:pt x="96089" y="51438"/>
                    </a:cubicBezTo>
                    <a:cubicBezTo>
                      <a:pt x="79492" y="64571"/>
                      <a:pt x="61766" y="76210"/>
                      <a:pt x="43121" y="86221"/>
                    </a:cubicBezTo>
                    <a:lnTo>
                      <a:pt x="29408" y="94166"/>
                    </a:lnTo>
                    <a:cubicBezTo>
                      <a:pt x="24870" y="96538"/>
                      <a:pt x="20986" y="99996"/>
                      <a:pt x="18108" y="104230"/>
                    </a:cubicBezTo>
                    <a:cubicBezTo>
                      <a:pt x="12840" y="113325"/>
                      <a:pt x="9256" y="123292"/>
                      <a:pt x="7514" y="133657"/>
                    </a:cubicBezTo>
                    <a:cubicBezTo>
                      <a:pt x="6060" y="138641"/>
                      <a:pt x="5036" y="143741"/>
                      <a:pt x="4454" y="148900"/>
                    </a:cubicBezTo>
                    <a:cubicBezTo>
                      <a:pt x="4148" y="154033"/>
                      <a:pt x="4407" y="159184"/>
                      <a:pt x="5219" y="164261"/>
                    </a:cubicBezTo>
                    <a:cubicBezTo>
                      <a:pt x="6025" y="169358"/>
                      <a:pt x="7326" y="174364"/>
                      <a:pt x="9103" y="179210"/>
                    </a:cubicBezTo>
                    <a:cubicBezTo>
                      <a:pt x="10810" y="183977"/>
                      <a:pt x="13400" y="188685"/>
                      <a:pt x="14989" y="193806"/>
                    </a:cubicBezTo>
                    <a:cubicBezTo>
                      <a:pt x="18455" y="204045"/>
                      <a:pt x="20433" y="214727"/>
                      <a:pt x="20874" y="225528"/>
                    </a:cubicBezTo>
                    <a:cubicBezTo>
                      <a:pt x="21580" y="236239"/>
                      <a:pt x="21521" y="246715"/>
                      <a:pt x="22816" y="257015"/>
                    </a:cubicBezTo>
                    <a:cubicBezTo>
                      <a:pt x="23375" y="262105"/>
                      <a:pt x="24417" y="267132"/>
                      <a:pt x="25935" y="272022"/>
                    </a:cubicBezTo>
                    <a:lnTo>
                      <a:pt x="28466" y="279438"/>
                    </a:lnTo>
                    <a:cubicBezTo>
                      <a:pt x="29349" y="281792"/>
                      <a:pt x="30173" y="284852"/>
                      <a:pt x="31056" y="286736"/>
                    </a:cubicBezTo>
                    <a:cubicBezTo>
                      <a:pt x="33192" y="291191"/>
                      <a:pt x="36170" y="295187"/>
                      <a:pt x="39825" y="298506"/>
                    </a:cubicBezTo>
                    <a:cubicBezTo>
                      <a:pt x="43533" y="301979"/>
                      <a:pt x="47594" y="305216"/>
                      <a:pt x="51596" y="308394"/>
                    </a:cubicBezTo>
                    <a:lnTo>
                      <a:pt x="64426" y="317693"/>
                    </a:lnTo>
                    <a:cubicBezTo>
                      <a:pt x="69110" y="320789"/>
                      <a:pt x="73366" y="324490"/>
                      <a:pt x="77079" y="328699"/>
                    </a:cubicBezTo>
                    <a:cubicBezTo>
                      <a:pt x="83500" y="337797"/>
                      <a:pt x="88038" y="348079"/>
                      <a:pt x="90439" y="358949"/>
                    </a:cubicBezTo>
                    <a:cubicBezTo>
                      <a:pt x="91858" y="364370"/>
                      <a:pt x="92570" y="369943"/>
                      <a:pt x="92558" y="375546"/>
                    </a:cubicBezTo>
                    <a:lnTo>
                      <a:pt x="92558" y="391378"/>
                    </a:lnTo>
                    <a:lnTo>
                      <a:pt x="92852" y="423100"/>
                    </a:ln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D29724CE-B315-4584-8150-3CC9FDB7F40D}"/>
                  </a:ext>
                </a:extLst>
              </p:cNvPr>
              <p:cNvSpPr/>
              <p:nvPr/>
            </p:nvSpPr>
            <p:spPr>
              <a:xfrm>
                <a:off x="7693489" y="2493865"/>
                <a:ext cx="56381" cy="151489"/>
              </a:xfrm>
              <a:custGeom>
                <a:avLst/>
                <a:gdLst>
                  <a:gd name="connsiteX0" fmla="*/ 22659 w 56381"/>
                  <a:gd name="connsiteY0" fmla="*/ 149842 h 151489"/>
                  <a:gd name="connsiteX1" fmla="*/ 50143 w 56381"/>
                  <a:gd name="connsiteY1" fmla="*/ 112646 h 151489"/>
                  <a:gd name="connsiteX2" fmla="*/ 55440 w 56381"/>
                  <a:gd name="connsiteY2" fmla="*/ 90223 h 151489"/>
                  <a:gd name="connsiteX3" fmla="*/ 52733 w 56381"/>
                  <a:gd name="connsiteY3" fmla="*/ 79217 h 151489"/>
                  <a:gd name="connsiteX4" fmla="*/ 46495 w 56381"/>
                  <a:gd name="connsiteY4" fmla="*/ 69271 h 151489"/>
                  <a:gd name="connsiteX5" fmla="*/ 38432 w 56381"/>
                  <a:gd name="connsiteY5" fmla="*/ 23424 h 151489"/>
                  <a:gd name="connsiteX6" fmla="*/ 22011 w 56381"/>
                  <a:gd name="connsiteY6" fmla="*/ 7180 h 151489"/>
                  <a:gd name="connsiteX7" fmla="*/ 0 w 56381"/>
                  <a:gd name="connsiteY7" fmla="*/ 0 h 151489"/>
                  <a:gd name="connsiteX8" fmla="*/ 22070 w 56381"/>
                  <a:gd name="connsiteY8" fmla="*/ 7004 h 151489"/>
                  <a:gd name="connsiteX9" fmla="*/ 31428 w 56381"/>
                  <a:gd name="connsiteY9" fmla="*/ 14478 h 151489"/>
                  <a:gd name="connsiteX10" fmla="*/ 35489 w 56381"/>
                  <a:gd name="connsiteY10" fmla="*/ 18716 h 151489"/>
                  <a:gd name="connsiteX11" fmla="*/ 38785 w 56381"/>
                  <a:gd name="connsiteY11" fmla="*/ 23600 h 151489"/>
                  <a:gd name="connsiteX12" fmla="*/ 47201 w 56381"/>
                  <a:gd name="connsiteY12" fmla="*/ 69330 h 151489"/>
                  <a:gd name="connsiteX13" fmla="*/ 53498 w 56381"/>
                  <a:gd name="connsiteY13" fmla="*/ 79217 h 151489"/>
                  <a:gd name="connsiteX14" fmla="*/ 56382 w 56381"/>
                  <a:gd name="connsiteY14" fmla="*/ 90635 h 151489"/>
                  <a:gd name="connsiteX15" fmla="*/ 51144 w 56381"/>
                  <a:gd name="connsiteY15" fmla="*/ 113529 h 151489"/>
                  <a:gd name="connsiteX16" fmla="*/ 23600 w 56381"/>
                  <a:gd name="connsiteY16" fmla="*/ 151490 h 15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381" h="151489">
                    <a:moveTo>
                      <a:pt x="22659" y="149842"/>
                    </a:moveTo>
                    <a:cubicBezTo>
                      <a:pt x="34365" y="139544"/>
                      <a:pt x="43734" y="126862"/>
                      <a:pt x="50143" y="112646"/>
                    </a:cubicBezTo>
                    <a:cubicBezTo>
                      <a:pt x="53469" y="105627"/>
                      <a:pt x="55270" y="97987"/>
                      <a:pt x="55440" y="90223"/>
                    </a:cubicBezTo>
                    <a:cubicBezTo>
                      <a:pt x="55493" y="86383"/>
                      <a:pt x="54563" y="82594"/>
                      <a:pt x="52733" y="79217"/>
                    </a:cubicBezTo>
                    <a:cubicBezTo>
                      <a:pt x="50455" y="76029"/>
                      <a:pt x="48372" y="72708"/>
                      <a:pt x="46495" y="69271"/>
                    </a:cubicBezTo>
                    <a:cubicBezTo>
                      <a:pt x="39962" y="54499"/>
                      <a:pt x="46495" y="37490"/>
                      <a:pt x="38432" y="23424"/>
                    </a:cubicBezTo>
                    <a:cubicBezTo>
                      <a:pt x="34353" y="16759"/>
                      <a:pt x="28721" y="11184"/>
                      <a:pt x="22011" y="7180"/>
                    </a:cubicBezTo>
                    <a:cubicBezTo>
                      <a:pt x="15502" y="2756"/>
                      <a:pt x="7869" y="266"/>
                      <a:pt x="0" y="0"/>
                    </a:cubicBezTo>
                    <a:cubicBezTo>
                      <a:pt x="7869" y="202"/>
                      <a:pt x="15526" y="2631"/>
                      <a:pt x="22070" y="7004"/>
                    </a:cubicBezTo>
                    <a:cubicBezTo>
                      <a:pt x="25401" y="9218"/>
                      <a:pt x="28532" y="11720"/>
                      <a:pt x="31428" y="14478"/>
                    </a:cubicBezTo>
                    <a:cubicBezTo>
                      <a:pt x="32899" y="15773"/>
                      <a:pt x="34135" y="17362"/>
                      <a:pt x="35489" y="18716"/>
                    </a:cubicBezTo>
                    <a:cubicBezTo>
                      <a:pt x="36707" y="20259"/>
                      <a:pt x="37808" y="21892"/>
                      <a:pt x="38785" y="23600"/>
                    </a:cubicBezTo>
                    <a:cubicBezTo>
                      <a:pt x="46907" y="37843"/>
                      <a:pt x="40609" y="55028"/>
                      <a:pt x="47201" y="69330"/>
                    </a:cubicBezTo>
                    <a:cubicBezTo>
                      <a:pt x="49078" y="72760"/>
                      <a:pt x="51185" y="76063"/>
                      <a:pt x="53498" y="79217"/>
                    </a:cubicBezTo>
                    <a:cubicBezTo>
                      <a:pt x="55376" y="82730"/>
                      <a:pt x="56370" y="86650"/>
                      <a:pt x="56382" y="90635"/>
                    </a:cubicBezTo>
                    <a:cubicBezTo>
                      <a:pt x="56282" y="98552"/>
                      <a:pt x="54499" y="106357"/>
                      <a:pt x="51144" y="113529"/>
                    </a:cubicBezTo>
                    <a:cubicBezTo>
                      <a:pt x="44764" y="127995"/>
                      <a:pt x="35371" y="140936"/>
                      <a:pt x="23600" y="15149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35F3C2B4-E216-4BA1-819F-30EB043446CF}"/>
                  </a:ext>
                </a:extLst>
              </p:cNvPr>
              <p:cNvSpPr/>
              <p:nvPr/>
            </p:nvSpPr>
            <p:spPr>
              <a:xfrm>
                <a:off x="7695490" y="2511875"/>
                <a:ext cx="41433" cy="26425"/>
              </a:xfrm>
              <a:custGeom>
                <a:avLst/>
                <a:gdLst>
                  <a:gd name="connsiteX0" fmla="*/ 0 w 41433"/>
                  <a:gd name="connsiteY0" fmla="*/ 0 h 26425"/>
                  <a:gd name="connsiteX1" fmla="*/ 10476 w 41433"/>
                  <a:gd name="connsiteY1" fmla="*/ 7121 h 26425"/>
                  <a:gd name="connsiteX2" fmla="*/ 22953 w 41433"/>
                  <a:gd name="connsiteY2" fmla="*/ 10299 h 26425"/>
                  <a:gd name="connsiteX3" fmla="*/ 34724 w 41433"/>
                  <a:gd name="connsiteY3" fmla="*/ 15479 h 26425"/>
                  <a:gd name="connsiteX4" fmla="*/ 41433 w 41433"/>
                  <a:gd name="connsiteY4" fmla="*/ 26425 h 26425"/>
                  <a:gd name="connsiteX5" fmla="*/ 40845 w 41433"/>
                  <a:gd name="connsiteY5" fmla="*/ 26425 h 26425"/>
                  <a:gd name="connsiteX6" fmla="*/ 34430 w 41433"/>
                  <a:gd name="connsiteY6" fmla="*/ 15773 h 26425"/>
                  <a:gd name="connsiteX7" fmla="*/ 22659 w 41433"/>
                  <a:gd name="connsiteY7" fmla="*/ 10535 h 26425"/>
                  <a:gd name="connsiteX8" fmla="*/ 10182 w 41433"/>
                  <a:gd name="connsiteY8" fmla="*/ 7239 h 26425"/>
                  <a:gd name="connsiteX9" fmla="*/ 0 w 41433"/>
                  <a:gd name="connsiteY9" fmla="*/ 0 h 2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433" h="26425">
                    <a:moveTo>
                      <a:pt x="0" y="0"/>
                    </a:moveTo>
                    <a:cubicBezTo>
                      <a:pt x="2690" y="3384"/>
                      <a:pt x="6339" y="5868"/>
                      <a:pt x="10476" y="7121"/>
                    </a:cubicBezTo>
                    <a:cubicBezTo>
                      <a:pt x="14572" y="8415"/>
                      <a:pt x="18739" y="9476"/>
                      <a:pt x="22953" y="10299"/>
                    </a:cubicBezTo>
                    <a:cubicBezTo>
                      <a:pt x="27226" y="11094"/>
                      <a:pt x="31251" y="12867"/>
                      <a:pt x="34724" y="15479"/>
                    </a:cubicBezTo>
                    <a:cubicBezTo>
                      <a:pt x="38167" y="18236"/>
                      <a:pt x="40539" y="22107"/>
                      <a:pt x="41433" y="26425"/>
                    </a:cubicBezTo>
                    <a:lnTo>
                      <a:pt x="40845" y="26425"/>
                    </a:lnTo>
                    <a:cubicBezTo>
                      <a:pt x="40032" y="22227"/>
                      <a:pt x="37761" y="18453"/>
                      <a:pt x="34430" y="15773"/>
                    </a:cubicBezTo>
                    <a:cubicBezTo>
                      <a:pt x="30969" y="13127"/>
                      <a:pt x="26937" y="11332"/>
                      <a:pt x="22659" y="10535"/>
                    </a:cubicBezTo>
                    <a:cubicBezTo>
                      <a:pt x="18445" y="9664"/>
                      <a:pt x="14278" y="8564"/>
                      <a:pt x="10182" y="7239"/>
                    </a:cubicBezTo>
                    <a:cubicBezTo>
                      <a:pt x="6144" y="5888"/>
                      <a:pt x="2601" y="3368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41B043C6-39CE-4065-BED2-0D49A9FAE200}"/>
                  </a:ext>
                </a:extLst>
              </p:cNvPr>
              <p:cNvSpPr/>
              <p:nvPr/>
            </p:nvSpPr>
            <p:spPr>
              <a:xfrm>
                <a:off x="7756815" y="2522822"/>
                <a:ext cx="28289" cy="62443"/>
              </a:xfrm>
              <a:custGeom>
                <a:avLst/>
                <a:gdLst>
                  <a:gd name="connsiteX0" fmla="*/ 22953 w 28289"/>
                  <a:gd name="connsiteY0" fmla="*/ 62032 h 62443"/>
                  <a:gd name="connsiteX1" fmla="*/ 27426 w 28289"/>
                  <a:gd name="connsiteY1" fmla="*/ 45376 h 62443"/>
                  <a:gd name="connsiteX2" fmla="*/ 19422 w 28289"/>
                  <a:gd name="connsiteY2" fmla="*/ 29545 h 62443"/>
                  <a:gd name="connsiteX3" fmla="*/ 13536 w 28289"/>
                  <a:gd name="connsiteY3" fmla="*/ 22600 h 62443"/>
                  <a:gd name="connsiteX4" fmla="*/ 10594 w 28289"/>
                  <a:gd name="connsiteY4" fmla="*/ 14007 h 62443"/>
                  <a:gd name="connsiteX5" fmla="*/ 0 w 28289"/>
                  <a:gd name="connsiteY5" fmla="*/ 0 h 62443"/>
                  <a:gd name="connsiteX6" fmla="*/ 10711 w 28289"/>
                  <a:gd name="connsiteY6" fmla="*/ 14007 h 62443"/>
                  <a:gd name="connsiteX7" fmla="*/ 13772 w 28289"/>
                  <a:gd name="connsiteY7" fmla="*/ 22482 h 62443"/>
                  <a:gd name="connsiteX8" fmla="*/ 19657 w 28289"/>
                  <a:gd name="connsiteY8" fmla="*/ 29368 h 62443"/>
                  <a:gd name="connsiteX9" fmla="*/ 27897 w 28289"/>
                  <a:gd name="connsiteY9" fmla="*/ 45317 h 62443"/>
                  <a:gd name="connsiteX10" fmla="*/ 23424 w 28289"/>
                  <a:gd name="connsiteY10" fmla="*/ 62444 h 6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89" h="62443">
                    <a:moveTo>
                      <a:pt x="22953" y="62032"/>
                    </a:moveTo>
                    <a:cubicBezTo>
                      <a:pt x="26979" y="57491"/>
                      <a:pt x="28638" y="51323"/>
                      <a:pt x="27426" y="45376"/>
                    </a:cubicBezTo>
                    <a:cubicBezTo>
                      <a:pt x="26190" y="39490"/>
                      <a:pt x="23430" y="34030"/>
                      <a:pt x="19422" y="29545"/>
                    </a:cubicBezTo>
                    <a:cubicBezTo>
                      <a:pt x="17297" y="27371"/>
                      <a:pt x="15331" y="25050"/>
                      <a:pt x="13536" y="22600"/>
                    </a:cubicBezTo>
                    <a:cubicBezTo>
                      <a:pt x="12206" y="19867"/>
                      <a:pt x="11218" y="16981"/>
                      <a:pt x="10594" y="14007"/>
                    </a:cubicBezTo>
                    <a:cubicBezTo>
                      <a:pt x="9081" y="8107"/>
                      <a:pt x="5268" y="3060"/>
                      <a:pt x="0" y="0"/>
                    </a:cubicBezTo>
                    <a:cubicBezTo>
                      <a:pt x="5321" y="3026"/>
                      <a:pt x="9187" y="8081"/>
                      <a:pt x="10711" y="14007"/>
                    </a:cubicBezTo>
                    <a:cubicBezTo>
                      <a:pt x="11365" y="16951"/>
                      <a:pt x="12395" y="19800"/>
                      <a:pt x="13772" y="22482"/>
                    </a:cubicBezTo>
                    <a:cubicBezTo>
                      <a:pt x="15567" y="24915"/>
                      <a:pt x="17533" y="27216"/>
                      <a:pt x="19657" y="29368"/>
                    </a:cubicBezTo>
                    <a:cubicBezTo>
                      <a:pt x="23771" y="33859"/>
                      <a:pt x="26614" y="39364"/>
                      <a:pt x="27897" y="45317"/>
                    </a:cubicBezTo>
                    <a:cubicBezTo>
                      <a:pt x="29115" y="51410"/>
                      <a:pt x="27461" y="57724"/>
                      <a:pt x="23424" y="624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613A23C0-B2BB-437F-9CF9-AA1486F7FFE5}"/>
                  </a:ext>
                </a:extLst>
              </p:cNvPr>
              <p:cNvSpPr/>
              <p:nvPr/>
            </p:nvSpPr>
            <p:spPr>
              <a:xfrm>
                <a:off x="7673714" y="2512934"/>
                <a:ext cx="32875" cy="146369"/>
              </a:xfrm>
              <a:custGeom>
                <a:avLst/>
                <a:gdLst>
                  <a:gd name="connsiteX0" fmla="*/ 16597 w 32875"/>
                  <a:gd name="connsiteY0" fmla="*/ 145192 h 146369"/>
                  <a:gd name="connsiteX1" fmla="*/ 28721 w 32875"/>
                  <a:gd name="connsiteY1" fmla="*/ 129596 h 146369"/>
                  <a:gd name="connsiteX2" fmla="*/ 31663 w 32875"/>
                  <a:gd name="connsiteY2" fmla="*/ 120179 h 146369"/>
                  <a:gd name="connsiteX3" fmla="*/ 28780 w 32875"/>
                  <a:gd name="connsiteY3" fmla="*/ 111175 h 146369"/>
                  <a:gd name="connsiteX4" fmla="*/ 21835 w 32875"/>
                  <a:gd name="connsiteY4" fmla="*/ 103936 h 146369"/>
                  <a:gd name="connsiteX5" fmla="*/ 16597 w 32875"/>
                  <a:gd name="connsiteY5" fmla="*/ 95108 h 146369"/>
                  <a:gd name="connsiteX6" fmla="*/ 17068 w 32875"/>
                  <a:gd name="connsiteY6" fmla="*/ 74921 h 146369"/>
                  <a:gd name="connsiteX7" fmla="*/ 21246 w 32875"/>
                  <a:gd name="connsiteY7" fmla="*/ 55205 h 146369"/>
                  <a:gd name="connsiteX8" fmla="*/ 19127 w 32875"/>
                  <a:gd name="connsiteY8" fmla="*/ 35312 h 146369"/>
                  <a:gd name="connsiteX9" fmla="*/ 8652 w 32875"/>
                  <a:gd name="connsiteY9" fmla="*/ 18186 h 146369"/>
                  <a:gd name="connsiteX10" fmla="*/ 0 w 32875"/>
                  <a:gd name="connsiteY10" fmla="*/ 0 h 146369"/>
                  <a:gd name="connsiteX11" fmla="*/ 8769 w 32875"/>
                  <a:gd name="connsiteY11" fmla="*/ 18068 h 146369"/>
                  <a:gd name="connsiteX12" fmla="*/ 19481 w 32875"/>
                  <a:gd name="connsiteY12" fmla="*/ 35195 h 146369"/>
                  <a:gd name="connsiteX13" fmla="*/ 21776 w 32875"/>
                  <a:gd name="connsiteY13" fmla="*/ 55264 h 146369"/>
                  <a:gd name="connsiteX14" fmla="*/ 17833 w 32875"/>
                  <a:gd name="connsiteY14" fmla="*/ 75097 h 146369"/>
                  <a:gd name="connsiteX15" fmla="*/ 17480 w 32875"/>
                  <a:gd name="connsiteY15" fmla="*/ 94872 h 146369"/>
                  <a:gd name="connsiteX16" fmla="*/ 29662 w 32875"/>
                  <a:gd name="connsiteY16" fmla="*/ 110527 h 146369"/>
                  <a:gd name="connsiteX17" fmla="*/ 32840 w 32875"/>
                  <a:gd name="connsiteY17" fmla="*/ 120297 h 146369"/>
                  <a:gd name="connsiteX18" fmla="*/ 29898 w 32875"/>
                  <a:gd name="connsiteY18" fmla="*/ 130126 h 146369"/>
                  <a:gd name="connsiteX19" fmla="*/ 17538 w 32875"/>
                  <a:gd name="connsiteY19" fmla="*/ 146369 h 146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2875" h="146369">
                    <a:moveTo>
                      <a:pt x="16597" y="145192"/>
                    </a:moveTo>
                    <a:cubicBezTo>
                      <a:pt x="21747" y="140958"/>
                      <a:pt x="25890" y="135630"/>
                      <a:pt x="28721" y="129596"/>
                    </a:cubicBezTo>
                    <a:cubicBezTo>
                      <a:pt x="30239" y="126650"/>
                      <a:pt x="31234" y="123465"/>
                      <a:pt x="31663" y="120179"/>
                    </a:cubicBezTo>
                    <a:cubicBezTo>
                      <a:pt x="31928" y="116915"/>
                      <a:pt x="30892" y="113678"/>
                      <a:pt x="28780" y="111175"/>
                    </a:cubicBezTo>
                    <a:cubicBezTo>
                      <a:pt x="26584" y="108647"/>
                      <a:pt x="24271" y="106231"/>
                      <a:pt x="21835" y="103936"/>
                    </a:cubicBezTo>
                    <a:cubicBezTo>
                      <a:pt x="19398" y="101461"/>
                      <a:pt x="17603" y="98431"/>
                      <a:pt x="16597" y="95108"/>
                    </a:cubicBezTo>
                    <a:cubicBezTo>
                      <a:pt x="14984" y="88453"/>
                      <a:pt x="15149" y="81493"/>
                      <a:pt x="17068" y="74921"/>
                    </a:cubicBezTo>
                    <a:cubicBezTo>
                      <a:pt x="18975" y="68469"/>
                      <a:pt x="20375" y="61877"/>
                      <a:pt x="21246" y="55205"/>
                    </a:cubicBezTo>
                    <a:cubicBezTo>
                      <a:pt x="21935" y="48499"/>
                      <a:pt x="21211" y="41723"/>
                      <a:pt x="19127" y="35312"/>
                    </a:cubicBezTo>
                    <a:cubicBezTo>
                      <a:pt x="16579" y="29077"/>
                      <a:pt x="13042" y="23294"/>
                      <a:pt x="8652" y="18186"/>
                    </a:cubicBezTo>
                    <a:cubicBezTo>
                      <a:pt x="4697" y="12694"/>
                      <a:pt x="1766" y="6533"/>
                      <a:pt x="0" y="0"/>
                    </a:cubicBezTo>
                    <a:cubicBezTo>
                      <a:pt x="1836" y="6493"/>
                      <a:pt x="4803" y="12609"/>
                      <a:pt x="8769" y="18068"/>
                    </a:cubicBezTo>
                    <a:cubicBezTo>
                      <a:pt x="13254" y="23150"/>
                      <a:pt x="16873" y="28936"/>
                      <a:pt x="19481" y="35195"/>
                    </a:cubicBezTo>
                    <a:cubicBezTo>
                      <a:pt x="21652" y="41648"/>
                      <a:pt x="22435" y="48487"/>
                      <a:pt x="21776" y="55264"/>
                    </a:cubicBezTo>
                    <a:cubicBezTo>
                      <a:pt x="20993" y="61970"/>
                      <a:pt x="19675" y="68603"/>
                      <a:pt x="17833" y="75097"/>
                    </a:cubicBezTo>
                    <a:cubicBezTo>
                      <a:pt x="15955" y="81540"/>
                      <a:pt x="15832" y="88367"/>
                      <a:pt x="17480" y="94872"/>
                    </a:cubicBezTo>
                    <a:cubicBezTo>
                      <a:pt x="19245" y="101523"/>
                      <a:pt x="25307" y="105231"/>
                      <a:pt x="29662" y="110527"/>
                    </a:cubicBezTo>
                    <a:cubicBezTo>
                      <a:pt x="31952" y="113246"/>
                      <a:pt x="33094" y="116751"/>
                      <a:pt x="32840" y="120297"/>
                    </a:cubicBezTo>
                    <a:cubicBezTo>
                      <a:pt x="32434" y="123719"/>
                      <a:pt x="31440" y="127045"/>
                      <a:pt x="29898" y="130126"/>
                    </a:cubicBezTo>
                    <a:cubicBezTo>
                      <a:pt x="27032" y="136389"/>
                      <a:pt x="22812" y="141937"/>
                      <a:pt x="17538" y="14636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D25E3FEB-3D66-4DA8-A85D-ABC2BE011851}"/>
                  </a:ext>
                </a:extLst>
              </p:cNvPr>
              <p:cNvSpPr/>
              <p:nvPr/>
            </p:nvSpPr>
            <p:spPr>
              <a:xfrm>
                <a:off x="7696014" y="2545363"/>
                <a:ext cx="19823" cy="74450"/>
              </a:xfrm>
              <a:custGeom>
                <a:avLst/>
                <a:gdLst>
                  <a:gd name="connsiteX0" fmla="*/ 16426 w 19823"/>
                  <a:gd name="connsiteY0" fmla="*/ 0 h 74450"/>
                  <a:gd name="connsiteX1" fmla="*/ 17897 w 19823"/>
                  <a:gd name="connsiteY1" fmla="*/ 19304 h 74450"/>
                  <a:gd name="connsiteX2" fmla="*/ 5361 w 19823"/>
                  <a:gd name="connsiteY2" fmla="*/ 35195 h 74450"/>
                  <a:gd name="connsiteX3" fmla="*/ 4125 w 19823"/>
                  <a:gd name="connsiteY3" fmla="*/ 45023 h 74450"/>
                  <a:gd name="connsiteX4" fmla="*/ 3125 w 19823"/>
                  <a:gd name="connsiteY4" fmla="*/ 55146 h 74450"/>
                  <a:gd name="connsiteX5" fmla="*/ 535 w 19823"/>
                  <a:gd name="connsiteY5" fmla="*/ 64857 h 74450"/>
                  <a:gd name="connsiteX6" fmla="*/ 3184 w 19823"/>
                  <a:gd name="connsiteY6" fmla="*/ 74038 h 74450"/>
                  <a:gd name="connsiteX7" fmla="*/ 2772 w 19823"/>
                  <a:gd name="connsiteY7" fmla="*/ 74450 h 74450"/>
                  <a:gd name="connsiteX8" fmla="*/ 182 w 19823"/>
                  <a:gd name="connsiteY8" fmla="*/ 64798 h 74450"/>
                  <a:gd name="connsiteX9" fmla="*/ 2889 w 19823"/>
                  <a:gd name="connsiteY9" fmla="*/ 54969 h 74450"/>
                  <a:gd name="connsiteX10" fmla="*/ 3949 w 19823"/>
                  <a:gd name="connsiteY10" fmla="*/ 45023 h 74450"/>
                  <a:gd name="connsiteX11" fmla="*/ 5244 w 19823"/>
                  <a:gd name="connsiteY11" fmla="*/ 35018 h 74450"/>
                  <a:gd name="connsiteX12" fmla="*/ 17897 w 19823"/>
                  <a:gd name="connsiteY12" fmla="*/ 19245 h 74450"/>
                  <a:gd name="connsiteX13" fmla="*/ 16426 w 19823"/>
                  <a:gd name="connsiteY13" fmla="*/ 0 h 7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823" h="74450">
                    <a:moveTo>
                      <a:pt x="16426" y="0"/>
                    </a:moveTo>
                    <a:cubicBezTo>
                      <a:pt x="20351" y="5702"/>
                      <a:pt x="20916" y="13073"/>
                      <a:pt x="17897" y="19304"/>
                    </a:cubicBezTo>
                    <a:cubicBezTo>
                      <a:pt x="14660" y="25189"/>
                      <a:pt x="8363" y="29074"/>
                      <a:pt x="5361" y="35195"/>
                    </a:cubicBezTo>
                    <a:cubicBezTo>
                      <a:pt x="4037" y="38291"/>
                      <a:pt x="3613" y="41696"/>
                      <a:pt x="4125" y="45023"/>
                    </a:cubicBezTo>
                    <a:cubicBezTo>
                      <a:pt x="4502" y="48430"/>
                      <a:pt x="4161" y="51878"/>
                      <a:pt x="3125" y="55146"/>
                    </a:cubicBezTo>
                    <a:cubicBezTo>
                      <a:pt x="1971" y="58299"/>
                      <a:pt x="1106" y="61549"/>
                      <a:pt x="535" y="64857"/>
                    </a:cubicBezTo>
                    <a:cubicBezTo>
                      <a:pt x="-36" y="68162"/>
                      <a:pt x="941" y="71545"/>
                      <a:pt x="3184" y="74038"/>
                    </a:cubicBezTo>
                    <a:lnTo>
                      <a:pt x="2772" y="74450"/>
                    </a:lnTo>
                    <a:cubicBezTo>
                      <a:pt x="518" y="71777"/>
                      <a:pt x="-430" y="68240"/>
                      <a:pt x="182" y="64798"/>
                    </a:cubicBezTo>
                    <a:cubicBezTo>
                      <a:pt x="812" y="61453"/>
                      <a:pt x="1718" y="58166"/>
                      <a:pt x="2889" y="54969"/>
                    </a:cubicBezTo>
                    <a:cubicBezTo>
                      <a:pt x="3919" y="51761"/>
                      <a:pt x="4278" y="48376"/>
                      <a:pt x="3949" y="45023"/>
                    </a:cubicBezTo>
                    <a:cubicBezTo>
                      <a:pt x="3437" y="41633"/>
                      <a:pt x="3884" y="38166"/>
                      <a:pt x="5244" y="35018"/>
                    </a:cubicBezTo>
                    <a:cubicBezTo>
                      <a:pt x="8363" y="29133"/>
                      <a:pt x="14660" y="25248"/>
                      <a:pt x="17897" y="19245"/>
                    </a:cubicBezTo>
                    <a:cubicBezTo>
                      <a:pt x="20916" y="13035"/>
                      <a:pt x="20357" y="5679"/>
                      <a:pt x="16426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648529CB-C740-45ED-87EC-A0040369148C}"/>
                  </a:ext>
                </a:extLst>
              </p:cNvPr>
              <p:cNvSpPr/>
              <p:nvPr/>
            </p:nvSpPr>
            <p:spPr>
              <a:xfrm>
                <a:off x="7700610" y="2534416"/>
                <a:ext cx="9960" cy="37960"/>
              </a:xfrm>
              <a:custGeom>
                <a:avLst/>
                <a:gdLst>
                  <a:gd name="connsiteX0" fmla="*/ 6945 w 9960"/>
                  <a:gd name="connsiteY0" fmla="*/ 37784 h 37960"/>
                  <a:gd name="connsiteX1" fmla="*/ 9652 w 9960"/>
                  <a:gd name="connsiteY1" fmla="*/ 28309 h 37960"/>
                  <a:gd name="connsiteX2" fmla="*/ 5179 w 9960"/>
                  <a:gd name="connsiteY2" fmla="*/ 19363 h 37960"/>
                  <a:gd name="connsiteX3" fmla="*/ 1471 w 9960"/>
                  <a:gd name="connsiteY3" fmla="*/ 10005 h 37960"/>
                  <a:gd name="connsiteX4" fmla="*/ 0 w 9960"/>
                  <a:gd name="connsiteY4" fmla="*/ 0 h 37960"/>
                  <a:gd name="connsiteX5" fmla="*/ 1530 w 9960"/>
                  <a:gd name="connsiteY5" fmla="*/ 10005 h 37960"/>
                  <a:gd name="connsiteX6" fmla="*/ 5297 w 9960"/>
                  <a:gd name="connsiteY6" fmla="*/ 19304 h 37960"/>
                  <a:gd name="connsiteX7" fmla="*/ 9887 w 9960"/>
                  <a:gd name="connsiteY7" fmla="*/ 28309 h 37960"/>
                  <a:gd name="connsiteX8" fmla="*/ 7180 w 9960"/>
                  <a:gd name="connsiteY8" fmla="*/ 37961 h 3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0" h="37960">
                    <a:moveTo>
                      <a:pt x="6945" y="37784"/>
                    </a:moveTo>
                    <a:cubicBezTo>
                      <a:pt x="9046" y="35097"/>
                      <a:pt x="10017" y="31699"/>
                      <a:pt x="9652" y="28309"/>
                    </a:cubicBezTo>
                    <a:cubicBezTo>
                      <a:pt x="8952" y="24993"/>
                      <a:pt x="7410" y="21914"/>
                      <a:pt x="5179" y="19363"/>
                    </a:cubicBezTo>
                    <a:cubicBezTo>
                      <a:pt x="3084" y="16656"/>
                      <a:pt x="1801" y="13412"/>
                      <a:pt x="1471" y="10005"/>
                    </a:cubicBezTo>
                    <a:cubicBezTo>
                      <a:pt x="1460" y="6618"/>
                      <a:pt x="959" y="3249"/>
                      <a:pt x="0" y="0"/>
                    </a:cubicBezTo>
                    <a:cubicBezTo>
                      <a:pt x="989" y="3244"/>
                      <a:pt x="1501" y="6614"/>
                      <a:pt x="1530" y="10005"/>
                    </a:cubicBezTo>
                    <a:cubicBezTo>
                      <a:pt x="1907" y="13392"/>
                      <a:pt x="3208" y="16610"/>
                      <a:pt x="5297" y="19304"/>
                    </a:cubicBezTo>
                    <a:cubicBezTo>
                      <a:pt x="7598" y="21846"/>
                      <a:pt x="9181" y="24953"/>
                      <a:pt x="9887" y="28309"/>
                    </a:cubicBezTo>
                    <a:cubicBezTo>
                      <a:pt x="10246" y="31753"/>
                      <a:pt x="9281" y="35206"/>
                      <a:pt x="7180" y="3796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9BD7B10B-658E-4122-A562-974F9733AE19}"/>
                  </a:ext>
                </a:extLst>
              </p:cNvPr>
              <p:cNvSpPr/>
              <p:nvPr/>
            </p:nvSpPr>
            <p:spPr>
              <a:xfrm>
                <a:off x="7465053" y="3434697"/>
                <a:ext cx="240265" cy="290390"/>
              </a:xfrm>
              <a:custGeom>
                <a:avLst/>
                <a:gdLst>
                  <a:gd name="connsiteX0" fmla="*/ 240266 w 240265"/>
                  <a:gd name="connsiteY0" fmla="*/ 93936 h 290390"/>
                  <a:gd name="connsiteX1" fmla="*/ 217430 w 240265"/>
                  <a:gd name="connsiteY1" fmla="*/ 123069 h 290390"/>
                  <a:gd name="connsiteX2" fmla="*/ 208838 w 240265"/>
                  <a:gd name="connsiteY2" fmla="*/ 127718 h 290390"/>
                  <a:gd name="connsiteX3" fmla="*/ 199068 w 240265"/>
                  <a:gd name="connsiteY3" fmla="*/ 128425 h 290390"/>
                  <a:gd name="connsiteX4" fmla="*/ 194477 w 240265"/>
                  <a:gd name="connsiteY4" fmla="*/ 128013 h 290390"/>
                  <a:gd name="connsiteX5" fmla="*/ 189593 w 240265"/>
                  <a:gd name="connsiteY5" fmla="*/ 126835 h 290390"/>
                  <a:gd name="connsiteX6" fmla="*/ 181235 w 240265"/>
                  <a:gd name="connsiteY6" fmla="*/ 122068 h 290390"/>
                  <a:gd name="connsiteX7" fmla="*/ 136918 w 240265"/>
                  <a:gd name="connsiteY7" fmla="*/ 64039 h 290390"/>
                  <a:gd name="connsiteX8" fmla="*/ 83067 w 240265"/>
                  <a:gd name="connsiteY8" fmla="*/ 16544 h 290390"/>
                  <a:gd name="connsiteX9" fmla="*/ 50168 w 240265"/>
                  <a:gd name="connsiteY9" fmla="*/ 2948 h 290390"/>
                  <a:gd name="connsiteX10" fmla="*/ 32865 w 240265"/>
                  <a:gd name="connsiteY10" fmla="*/ 4478 h 290390"/>
                  <a:gd name="connsiteX11" fmla="*/ 18858 w 240265"/>
                  <a:gd name="connsiteY11" fmla="*/ 14719 h 290390"/>
                  <a:gd name="connsiteX12" fmla="*/ 6322 w 240265"/>
                  <a:gd name="connsiteY12" fmla="*/ 47913 h 290390"/>
                  <a:gd name="connsiteX13" fmla="*/ 2791 w 240265"/>
                  <a:gd name="connsiteY13" fmla="*/ 83990 h 290390"/>
                  <a:gd name="connsiteX14" fmla="*/ 5086 w 240265"/>
                  <a:gd name="connsiteY14" fmla="*/ 156321 h 290390"/>
                  <a:gd name="connsiteX15" fmla="*/ 16150 w 240265"/>
                  <a:gd name="connsiteY15" fmla="*/ 190692 h 290390"/>
                  <a:gd name="connsiteX16" fmla="*/ 34631 w 240265"/>
                  <a:gd name="connsiteY16" fmla="*/ 221943 h 290390"/>
                  <a:gd name="connsiteX17" fmla="*/ 49403 w 240265"/>
                  <a:gd name="connsiteY17" fmla="*/ 255078 h 290390"/>
                  <a:gd name="connsiteX18" fmla="*/ 45342 w 240265"/>
                  <a:gd name="connsiteY18" fmla="*/ 290390 h 290390"/>
                  <a:gd name="connsiteX19" fmla="*/ 49167 w 240265"/>
                  <a:gd name="connsiteY19" fmla="*/ 255078 h 290390"/>
                  <a:gd name="connsiteX20" fmla="*/ 34160 w 240265"/>
                  <a:gd name="connsiteY20" fmla="*/ 222179 h 290390"/>
                  <a:gd name="connsiteX21" fmla="*/ 15385 w 240265"/>
                  <a:gd name="connsiteY21" fmla="*/ 190986 h 290390"/>
                  <a:gd name="connsiteX22" fmla="*/ 4027 w 240265"/>
                  <a:gd name="connsiteY22" fmla="*/ 156439 h 290390"/>
                  <a:gd name="connsiteX23" fmla="*/ 1143 w 240265"/>
                  <a:gd name="connsiteY23" fmla="*/ 83813 h 290390"/>
                  <a:gd name="connsiteX24" fmla="*/ 4439 w 240265"/>
                  <a:gd name="connsiteY24" fmla="*/ 47559 h 290390"/>
                  <a:gd name="connsiteX25" fmla="*/ 17092 w 240265"/>
                  <a:gd name="connsiteY25" fmla="*/ 13307 h 290390"/>
                  <a:gd name="connsiteX26" fmla="*/ 32041 w 240265"/>
                  <a:gd name="connsiteY26" fmla="*/ 2242 h 290390"/>
                  <a:gd name="connsiteX27" fmla="*/ 50521 w 240265"/>
                  <a:gd name="connsiteY27" fmla="*/ 418 h 290390"/>
                  <a:gd name="connsiteX28" fmla="*/ 84480 w 240265"/>
                  <a:gd name="connsiteY28" fmla="*/ 14131 h 290390"/>
                  <a:gd name="connsiteX29" fmla="*/ 139508 w 240265"/>
                  <a:gd name="connsiteY29" fmla="*/ 61920 h 290390"/>
                  <a:gd name="connsiteX30" fmla="*/ 160637 w 240265"/>
                  <a:gd name="connsiteY30" fmla="*/ 91347 h 290390"/>
                  <a:gd name="connsiteX31" fmla="*/ 183589 w 240265"/>
                  <a:gd name="connsiteY31" fmla="*/ 118655 h 290390"/>
                  <a:gd name="connsiteX32" fmla="*/ 190887 w 240265"/>
                  <a:gd name="connsiteY32" fmla="*/ 122775 h 290390"/>
                  <a:gd name="connsiteX33" fmla="*/ 199362 w 240265"/>
                  <a:gd name="connsiteY33" fmla="*/ 124069 h 290390"/>
                  <a:gd name="connsiteX34" fmla="*/ 207602 w 240265"/>
                  <a:gd name="connsiteY34" fmla="*/ 123481 h 290390"/>
                  <a:gd name="connsiteX35" fmla="*/ 214900 w 240265"/>
                  <a:gd name="connsiteY35" fmla="*/ 119479 h 290390"/>
                  <a:gd name="connsiteX36" fmla="*/ 236264 w 240265"/>
                  <a:gd name="connsiteY36" fmla="*/ 91700 h 29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40265" h="290390">
                    <a:moveTo>
                      <a:pt x="240266" y="93936"/>
                    </a:moveTo>
                    <a:cubicBezTo>
                      <a:pt x="234934" y="105236"/>
                      <a:pt x="227130" y="115188"/>
                      <a:pt x="217430" y="123069"/>
                    </a:cubicBezTo>
                    <a:cubicBezTo>
                      <a:pt x="214859" y="125105"/>
                      <a:pt x="211951" y="126682"/>
                      <a:pt x="208838" y="127718"/>
                    </a:cubicBezTo>
                    <a:cubicBezTo>
                      <a:pt x="205660" y="128583"/>
                      <a:pt x="202340" y="128825"/>
                      <a:pt x="199068" y="128425"/>
                    </a:cubicBezTo>
                    <a:lnTo>
                      <a:pt x="194477" y="128013"/>
                    </a:lnTo>
                    <a:cubicBezTo>
                      <a:pt x="192806" y="127830"/>
                      <a:pt x="191164" y="127436"/>
                      <a:pt x="189593" y="126835"/>
                    </a:cubicBezTo>
                    <a:cubicBezTo>
                      <a:pt x="186556" y="125729"/>
                      <a:pt x="183731" y="124117"/>
                      <a:pt x="181235" y="122068"/>
                    </a:cubicBezTo>
                    <a:cubicBezTo>
                      <a:pt x="162284" y="105295"/>
                      <a:pt x="151808" y="82695"/>
                      <a:pt x="136918" y="64039"/>
                    </a:cubicBezTo>
                    <a:cubicBezTo>
                      <a:pt x="121970" y="45099"/>
                      <a:pt x="103725" y="29009"/>
                      <a:pt x="83067" y="16544"/>
                    </a:cubicBezTo>
                    <a:cubicBezTo>
                      <a:pt x="73121" y="9852"/>
                      <a:pt x="61933" y="5226"/>
                      <a:pt x="50168" y="2948"/>
                    </a:cubicBezTo>
                    <a:cubicBezTo>
                      <a:pt x="44365" y="2012"/>
                      <a:pt x="38415" y="2536"/>
                      <a:pt x="32865" y="4478"/>
                    </a:cubicBezTo>
                    <a:cubicBezTo>
                      <a:pt x="27333" y="6521"/>
                      <a:pt x="22477" y="10064"/>
                      <a:pt x="18858" y="14719"/>
                    </a:cubicBezTo>
                    <a:cubicBezTo>
                      <a:pt x="11966" y="24559"/>
                      <a:pt x="7658" y="35971"/>
                      <a:pt x="6322" y="47913"/>
                    </a:cubicBezTo>
                    <a:cubicBezTo>
                      <a:pt x="4497" y="59683"/>
                      <a:pt x="3791" y="71925"/>
                      <a:pt x="2791" y="83990"/>
                    </a:cubicBezTo>
                    <a:cubicBezTo>
                      <a:pt x="431" y="108097"/>
                      <a:pt x="1202" y="132409"/>
                      <a:pt x="5086" y="156321"/>
                    </a:cubicBezTo>
                    <a:cubicBezTo>
                      <a:pt x="7287" y="168204"/>
                      <a:pt x="11007" y="179757"/>
                      <a:pt x="16150" y="190692"/>
                    </a:cubicBezTo>
                    <a:cubicBezTo>
                      <a:pt x="21730" y="201444"/>
                      <a:pt x="27898" y="211873"/>
                      <a:pt x="34631" y="221943"/>
                    </a:cubicBezTo>
                    <a:cubicBezTo>
                      <a:pt x="41399" y="232072"/>
                      <a:pt x="46390" y="243278"/>
                      <a:pt x="49403" y="255078"/>
                    </a:cubicBezTo>
                    <a:cubicBezTo>
                      <a:pt x="52581" y="266937"/>
                      <a:pt x="51127" y="279561"/>
                      <a:pt x="45342" y="290390"/>
                    </a:cubicBezTo>
                    <a:cubicBezTo>
                      <a:pt x="51033" y="279526"/>
                      <a:pt x="52398" y="266908"/>
                      <a:pt x="49167" y="255078"/>
                    </a:cubicBezTo>
                    <a:cubicBezTo>
                      <a:pt x="46048" y="243348"/>
                      <a:pt x="40975" y="232225"/>
                      <a:pt x="34160" y="222179"/>
                    </a:cubicBezTo>
                    <a:cubicBezTo>
                      <a:pt x="27327" y="212138"/>
                      <a:pt x="21059" y="201727"/>
                      <a:pt x="15385" y="190986"/>
                    </a:cubicBezTo>
                    <a:cubicBezTo>
                      <a:pt x="10130" y="180004"/>
                      <a:pt x="6310" y="168392"/>
                      <a:pt x="4027" y="156439"/>
                    </a:cubicBezTo>
                    <a:cubicBezTo>
                      <a:pt x="-81" y="132456"/>
                      <a:pt x="-1053" y="108044"/>
                      <a:pt x="1143" y="83813"/>
                    </a:cubicBezTo>
                    <a:cubicBezTo>
                      <a:pt x="2084" y="71748"/>
                      <a:pt x="2673" y="59624"/>
                      <a:pt x="4439" y="47559"/>
                    </a:cubicBezTo>
                    <a:cubicBezTo>
                      <a:pt x="5727" y="35265"/>
                      <a:pt x="10077" y="23488"/>
                      <a:pt x="17092" y="13307"/>
                    </a:cubicBezTo>
                    <a:cubicBezTo>
                      <a:pt x="20971" y="8322"/>
                      <a:pt x="26138" y="4496"/>
                      <a:pt x="32041" y="2242"/>
                    </a:cubicBezTo>
                    <a:cubicBezTo>
                      <a:pt x="37956" y="117"/>
                      <a:pt x="44306" y="-512"/>
                      <a:pt x="50521" y="418"/>
                    </a:cubicBezTo>
                    <a:cubicBezTo>
                      <a:pt x="62645" y="2654"/>
                      <a:pt x="74198" y="7321"/>
                      <a:pt x="84480" y="14131"/>
                    </a:cubicBezTo>
                    <a:cubicBezTo>
                      <a:pt x="105543" y="26625"/>
                      <a:pt x="124188" y="42810"/>
                      <a:pt x="139508" y="61920"/>
                    </a:cubicBezTo>
                    <a:cubicBezTo>
                      <a:pt x="147218" y="71395"/>
                      <a:pt x="153751" y="81695"/>
                      <a:pt x="160637" y="91347"/>
                    </a:cubicBezTo>
                    <a:cubicBezTo>
                      <a:pt x="167040" y="101428"/>
                      <a:pt x="174756" y="110615"/>
                      <a:pt x="183589" y="118655"/>
                    </a:cubicBezTo>
                    <a:cubicBezTo>
                      <a:pt x="185779" y="120415"/>
                      <a:pt x="188245" y="121809"/>
                      <a:pt x="190887" y="122775"/>
                    </a:cubicBezTo>
                    <a:cubicBezTo>
                      <a:pt x="193642" y="123593"/>
                      <a:pt x="196490" y="124028"/>
                      <a:pt x="199362" y="124069"/>
                    </a:cubicBezTo>
                    <a:cubicBezTo>
                      <a:pt x="202123" y="124417"/>
                      <a:pt x="204918" y="124217"/>
                      <a:pt x="207602" y="123481"/>
                    </a:cubicBezTo>
                    <a:cubicBezTo>
                      <a:pt x="210250" y="122580"/>
                      <a:pt x="212716" y="121227"/>
                      <a:pt x="214900" y="119479"/>
                    </a:cubicBezTo>
                    <a:cubicBezTo>
                      <a:pt x="224010" y="111934"/>
                      <a:pt x="231308" y="102441"/>
                      <a:pt x="236264" y="9170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64958D55-B5C3-4D08-8689-A74A48149650}"/>
                  </a:ext>
                </a:extLst>
              </p:cNvPr>
              <p:cNvSpPr/>
              <p:nvPr/>
            </p:nvSpPr>
            <p:spPr>
              <a:xfrm>
                <a:off x="7721327" y="3481786"/>
                <a:ext cx="141444" cy="225291"/>
              </a:xfrm>
              <a:custGeom>
                <a:avLst/>
                <a:gdLst>
                  <a:gd name="connsiteX0" fmla="*/ 4296 w 141444"/>
                  <a:gd name="connsiteY0" fmla="*/ 16184 h 225291"/>
                  <a:gd name="connsiteX1" fmla="*/ 13536 w 141444"/>
                  <a:gd name="connsiteY1" fmla="*/ 38784 h 225291"/>
                  <a:gd name="connsiteX2" fmla="*/ 19422 w 141444"/>
                  <a:gd name="connsiteY2" fmla="*/ 49083 h 225291"/>
                  <a:gd name="connsiteX3" fmla="*/ 28544 w 141444"/>
                  <a:gd name="connsiteY3" fmla="*/ 54321 h 225291"/>
                  <a:gd name="connsiteX4" fmla="*/ 39020 w 141444"/>
                  <a:gd name="connsiteY4" fmla="*/ 52497 h 225291"/>
                  <a:gd name="connsiteX5" fmla="*/ 48319 w 141444"/>
                  <a:gd name="connsiteY5" fmla="*/ 45081 h 225291"/>
                  <a:gd name="connsiteX6" fmla="*/ 64386 w 141444"/>
                  <a:gd name="connsiteY6" fmla="*/ 26601 h 225291"/>
                  <a:gd name="connsiteX7" fmla="*/ 82042 w 141444"/>
                  <a:gd name="connsiteY7" fmla="*/ 8945 h 225291"/>
                  <a:gd name="connsiteX8" fmla="*/ 105584 w 141444"/>
                  <a:gd name="connsiteY8" fmla="*/ 117 h 225291"/>
                  <a:gd name="connsiteX9" fmla="*/ 128655 w 141444"/>
                  <a:gd name="connsiteY9" fmla="*/ 9533 h 225291"/>
                  <a:gd name="connsiteX10" fmla="*/ 137895 w 141444"/>
                  <a:gd name="connsiteY10" fmla="*/ 33075 h 225291"/>
                  <a:gd name="connsiteX11" fmla="*/ 141426 w 141444"/>
                  <a:gd name="connsiteY11" fmla="*/ 57676 h 225291"/>
                  <a:gd name="connsiteX12" fmla="*/ 138483 w 141444"/>
                  <a:gd name="connsiteY12" fmla="*/ 82336 h 225291"/>
                  <a:gd name="connsiteX13" fmla="*/ 124594 w 141444"/>
                  <a:gd name="connsiteY13" fmla="*/ 129419 h 225291"/>
                  <a:gd name="connsiteX14" fmla="*/ 137895 w 141444"/>
                  <a:gd name="connsiteY14" fmla="*/ 225291 h 225291"/>
                  <a:gd name="connsiteX15" fmla="*/ 123534 w 141444"/>
                  <a:gd name="connsiteY15" fmla="*/ 129242 h 225291"/>
                  <a:gd name="connsiteX16" fmla="*/ 136894 w 141444"/>
                  <a:gd name="connsiteY16" fmla="*/ 81747 h 225291"/>
                  <a:gd name="connsiteX17" fmla="*/ 135776 w 141444"/>
                  <a:gd name="connsiteY17" fmla="*/ 33428 h 225291"/>
                  <a:gd name="connsiteX18" fmla="*/ 126712 w 141444"/>
                  <a:gd name="connsiteY18" fmla="*/ 11181 h 225291"/>
                  <a:gd name="connsiteX19" fmla="*/ 105760 w 141444"/>
                  <a:gd name="connsiteY19" fmla="*/ 3001 h 225291"/>
                  <a:gd name="connsiteX20" fmla="*/ 83867 w 141444"/>
                  <a:gd name="connsiteY20" fmla="*/ 11476 h 225291"/>
                  <a:gd name="connsiteX21" fmla="*/ 66976 w 141444"/>
                  <a:gd name="connsiteY21" fmla="*/ 29132 h 225291"/>
                  <a:gd name="connsiteX22" fmla="*/ 50909 w 141444"/>
                  <a:gd name="connsiteY22" fmla="*/ 48083 h 225291"/>
                  <a:gd name="connsiteX23" fmla="*/ 41021 w 141444"/>
                  <a:gd name="connsiteY23" fmla="*/ 56146 h 225291"/>
                  <a:gd name="connsiteX24" fmla="*/ 34665 w 141444"/>
                  <a:gd name="connsiteY24" fmla="*/ 58676 h 225291"/>
                  <a:gd name="connsiteX25" fmla="*/ 27897 w 141444"/>
                  <a:gd name="connsiteY25" fmla="*/ 58676 h 225291"/>
                  <a:gd name="connsiteX26" fmla="*/ 21482 w 141444"/>
                  <a:gd name="connsiteY26" fmla="*/ 56675 h 225291"/>
                  <a:gd name="connsiteX27" fmla="*/ 16244 w 141444"/>
                  <a:gd name="connsiteY27" fmla="*/ 51967 h 225291"/>
                  <a:gd name="connsiteX28" fmla="*/ 9652 w 141444"/>
                  <a:gd name="connsiteY28" fmla="*/ 41197 h 225291"/>
                  <a:gd name="connsiteX29" fmla="*/ 0 w 141444"/>
                  <a:gd name="connsiteY29" fmla="*/ 18244 h 22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41444" h="225291">
                    <a:moveTo>
                      <a:pt x="4296" y="16184"/>
                    </a:moveTo>
                    <a:cubicBezTo>
                      <a:pt x="6927" y="23894"/>
                      <a:pt x="10011" y="31439"/>
                      <a:pt x="13536" y="38784"/>
                    </a:cubicBezTo>
                    <a:cubicBezTo>
                      <a:pt x="15267" y="42344"/>
                      <a:pt x="17232" y="45782"/>
                      <a:pt x="19422" y="49083"/>
                    </a:cubicBezTo>
                    <a:cubicBezTo>
                      <a:pt x="21546" y="52085"/>
                      <a:pt x="24883" y="53997"/>
                      <a:pt x="28544" y="54321"/>
                    </a:cubicBezTo>
                    <a:cubicBezTo>
                      <a:pt x="32134" y="55251"/>
                      <a:pt x="35954" y="54586"/>
                      <a:pt x="39020" y="52497"/>
                    </a:cubicBezTo>
                    <a:cubicBezTo>
                      <a:pt x="42404" y="50402"/>
                      <a:pt x="45524" y="47912"/>
                      <a:pt x="48319" y="45081"/>
                    </a:cubicBezTo>
                    <a:cubicBezTo>
                      <a:pt x="53993" y="39208"/>
                      <a:pt x="59360" y="33040"/>
                      <a:pt x="64386" y="26601"/>
                    </a:cubicBezTo>
                    <a:cubicBezTo>
                      <a:pt x="69530" y="20015"/>
                      <a:pt x="75457" y="14089"/>
                      <a:pt x="82042" y="8945"/>
                    </a:cubicBezTo>
                    <a:cubicBezTo>
                      <a:pt x="88858" y="3766"/>
                      <a:pt x="97044" y="694"/>
                      <a:pt x="105584" y="117"/>
                    </a:cubicBezTo>
                    <a:cubicBezTo>
                      <a:pt x="114353" y="-701"/>
                      <a:pt x="122963" y="2812"/>
                      <a:pt x="128655" y="9533"/>
                    </a:cubicBezTo>
                    <a:cubicBezTo>
                      <a:pt x="133310" y="16666"/>
                      <a:pt x="136453" y="24677"/>
                      <a:pt x="137895" y="33075"/>
                    </a:cubicBezTo>
                    <a:cubicBezTo>
                      <a:pt x="139960" y="41126"/>
                      <a:pt x="141143" y="49372"/>
                      <a:pt x="141426" y="57676"/>
                    </a:cubicBezTo>
                    <a:cubicBezTo>
                      <a:pt x="141596" y="65992"/>
                      <a:pt x="140602" y="74290"/>
                      <a:pt x="138483" y="82336"/>
                    </a:cubicBezTo>
                    <a:cubicBezTo>
                      <a:pt x="134422" y="98344"/>
                      <a:pt x="127477" y="113410"/>
                      <a:pt x="124594" y="129419"/>
                    </a:cubicBezTo>
                    <a:cubicBezTo>
                      <a:pt x="118385" y="161971"/>
                      <a:pt x="123057" y="195659"/>
                      <a:pt x="137895" y="225291"/>
                    </a:cubicBezTo>
                    <a:cubicBezTo>
                      <a:pt x="122699" y="195717"/>
                      <a:pt x="117649" y="161965"/>
                      <a:pt x="123534" y="129242"/>
                    </a:cubicBezTo>
                    <a:cubicBezTo>
                      <a:pt x="126241" y="112881"/>
                      <a:pt x="133069" y="97638"/>
                      <a:pt x="136894" y="81747"/>
                    </a:cubicBezTo>
                    <a:cubicBezTo>
                      <a:pt x="140702" y="65815"/>
                      <a:pt x="140319" y="49166"/>
                      <a:pt x="135776" y="33428"/>
                    </a:cubicBezTo>
                    <a:cubicBezTo>
                      <a:pt x="134257" y="25483"/>
                      <a:pt x="131179" y="17926"/>
                      <a:pt x="126712" y="11181"/>
                    </a:cubicBezTo>
                    <a:cubicBezTo>
                      <a:pt x="121486" y="5190"/>
                      <a:pt x="113664" y="2136"/>
                      <a:pt x="105760" y="3001"/>
                    </a:cubicBezTo>
                    <a:cubicBezTo>
                      <a:pt x="97797" y="3642"/>
                      <a:pt x="90188" y="6585"/>
                      <a:pt x="83867" y="11476"/>
                    </a:cubicBezTo>
                    <a:cubicBezTo>
                      <a:pt x="77540" y="16655"/>
                      <a:pt x="71866" y="22581"/>
                      <a:pt x="66976" y="29132"/>
                    </a:cubicBezTo>
                    <a:cubicBezTo>
                      <a:pt x="61950" y="35717"/>
                      <a:pt x="56582" y="42044"/>
                      <a:pt x="50909" y="48083"/>
                    </a:cubicBezTo>
                    <a:cubicBezTo>
                      <a:pt x="47937" y="51143"/>
                      <a:pt x="44617" y="53850"/>
                      <a:pt x="41021" y="56146"/>
                    </a:cubicBezTo>
                    <a:cubicBezTo>
                      <a:pt x="39103" y="57423"/>
                      <a:pt x="36937" y="58282"/>
                      <a:pt x="34665" y="58676"/>
                    </a:cubicBezTo>
                    <a:cubicBezTo>
                      <a:pt x="32429" y="59088"/>
                      <a:pt x="30133" y="59088"/>
                      <a:pt x="27897" y="58676"/>
                    </a:cubicBezTo>
                    <a:cubicBezTo>
                      <a:pt x="25678" y="58306"/>
                      <a:pt x="23518" y="57635"/>
                      <a:pt x="21482" y="56675"/>
                    </a:cubicBezTo>
                    <a:cubicBezTo>
                      <a:pt x="19386" y="55545"/>
                      <a:pt x="17591" y="53927"/>
                      <a:pt x="16244" y="51967"/>
                    </a:cubicBezTo>
                    <a:cubicBezTo>
                      <a:pt x="13825" y="48518"/>
                      <a:pt x="11624" y="44922"/>
                      <a:pt x="9652" y="41197"/>
                    </a:cubicBezTo>
                    <a:cubicBezTo>
                      <a:pt x="5968" y="33752"/>
                      <a:pt x="2749" y="26083"/>
                      <a:pt x="0" y="182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219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164;p19">
            <a:extLst>
              <a:ext uri="{FF2B5EF4-FFF2-40B4-BE49-F238E27FC236}">
                <a16:creationId xmlns:a16="http://schemas.microsoft.com/office/drawing/2014/main" xmlns="" id="{5483B946-303F-475D-A2EF-F0735CF2AB92}"/>
              </a:ext>
            </a:extLst>
          </p:cNvPr>
          <p:cNvGrpSpPr/>
          <p:nvPr/>
        </p:nvGrpSpPr>
        <p:grpSpPr>
          <a:xfrm>
            <a:off x="2349733" y="1418614"/>
            <a:ext cx="1494313" cy="1111735"/>
            <a:chOff x="793062" y="2104830"/>
            <a:chExt cx="1730682" cy="1287588"/>
          </a:xfrm>
        </p:grpSpPr>
        <p:grpSp>
          <p:nvGrpSpPr>
            <p:cNvPr id="6" name="Google Shape;1165;p19">
              <a:extLst>
                <a:ext uri="{FF2B5EF4-FFF2-40B4-BE49-F238E27FC236}">
                  <a16:creationId xmlns:a16="http://schemas.microsoft.com/office/drawing/2014/main" xmlns="" id="{70B2A749-6706-4BD0-B630-FF7CB8C7CE40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26" name="Google Shape;1166;p19">
                <a:extLst>
                  <a:ext uri="{FF2B5EF4-FFF2-40B4-BE49-F238E27FC236}">
                    <a16:creationId xmlns:a16="http://schemas.microsoft.com/office/drawing/2014/main" xmlns="" id="{04A0951D-30C6-448A-AC96-3BB7268A88E8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" name="Google Shape;1167;p19">
                <a:extLst>
                  <a:ext uri="{FF2B5EF4-FFF2-40B4-BE49-F238E27FC236}">
                    <a16:creationId xmlns:a16="http://schemas.microsoft.com/office/drawing/2014/main" xmlns="" id="{918E14C0-8BEF-45E9-BEA2-5497E7CFE652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28" name="Google Shape;1168;p19">
                <a:extLst>
                  <a:ext uri="{FF2B5EF4-FFF2-40B4-BE49-F238E27FC236}">
                    <a16:creationId xmlns:a16="http://schemas.microsoft.com/office/drawing/2014/main" xmlns="" id="{F9EA6058-EB9B-45D0-8A21-4EF67B0AAB68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29" name="Google Shape;1169;p19">
                <a:extLst>
                  <a:ext uri="{FF2B5EF4-FFF2-40B4-BE49-F238E27FC236}">
                    <a16:creationId xmlns:a16="http://schemas.microsoft.com/office/drawing/2014/main" xmlns="" id="{9A111887-17F9-46DE-BABA-AEDF4D28E64B}"/>
                  </a:ext>
                </a:extLst>
              </p:cNvPr>
              <p:cNvSpPr txBox="1"/>
              <p:nvPr/>
            </p:nvSpPr>
            <p:spPr>
              <a:xfrm>
                <a:off x="266937" y="1956621"/>
                <a:ext cx="2357999" cy="412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Pandas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1170;p19">
              <a:extLst>
                <a:ext uri="{FF2B5EF4-FFF2-40B4-BE49-F238E27FC236}">
                  <a16:creationId xmlns:a16="http://schemas.microsoft.com/office/drawing/2014/main" xmlns="" id="{0766C875-7609-4938-82F0-8A65AD16DF11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8" name="Google Shape;1171;p19">
                <a:extLst>
                  <a:ext uri="{FF2B5EF4-FFF2-40B4-BE49-F238E27FC236}">
                    <a16:creationId xmlns:a16="http://schemas.microsoft.com/office/drawing/2014/main" xmlns="" id="{02D10576-299F-481A-9BE7-F61128BF0831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173;p19">
                <a:extLst>
                  <a:ext uri="{FF2B5EF4-FFF2-40B4-BE49-F238E27FC236}">
                    <a16:creationId xmlns:a16="http://schemas.microsoft.com/office/drawing/2014/main" xmlns="" id="{5D78028A-3740-4994-9E62-D9A33145630F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74;p19">
                <a:extLst>
                  <a:ext uri="{FF2B5EF4-FFF2-40B4-BE49-F238E27FC236}">
                    <a16:creationId xmlns:a16="http://schemas.microsoft.com/office/drawing/2014/main" xmlns="" id="{492AA879-7468-4188-8DD6-01FBCAF56D78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175;p19">
                <a:extLst>
                  <a:ext uri="{FF2B5EF4-FFF2-40B4-BE49-F238E27FC236}">
                    <a16:creationId xmlns:a16="http://schemas.microsoft.com/office/drawing/2014/main" xmlns="" id="{7A95C235-99FD-484F-90C2-9A409FA6F97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176;p19">
                <a:extLst>
                  <a:ext uri="{FF2B5EF4-FFF2-40B4-BE49-F238E27FC236}">
                    <a16:creationId xmlns:a16="http://schemas.microsoft.com/office/drawing/2014/main" xmlns="" id="{C69511E1-4B44-4556-B431-9F04E37AB8CD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177;p19">
                <a:extLst>
                  <a:ext uri="{FF2B5EF4-FFF2-40B4-BE49-F238E27FC236}">
                    <a16:creationId xmlns:a16="http://schemas.microsoft.com/office/drawing/2014/main" xmlns="" id="{B4B99A90-A50C-49AD-9FA9-0762B9BDA214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178;p19">
                <a:extLst>
                  <a:ext uri="{FF2B5EF4-FFF2-40B4-BE49-F238E27FC236}">
                    <a16:creationId xmlns:a16="http://schemas.microsoft.com/office/drawing/2014/main" xmlns="" id="{964C6B04-DECA-44CE-9862-4E6D3130A8F1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179;p19">
                <a:extLst>
                  <a:ext uri="{FF2B5EF4-FFF2-40B4-BE49-F238E27FC236}">
                    <a16:creationId xmlns:a16="http://schemas.microsoft.com/office/drawing/2014/main" xmlns="" id="{517315DF-6D72-45DC-AA96-20A9243C514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180;p19">
                <a:extLst>
                  <a:ext uri="{FF2B5EF4-FFF2-40B4-BE49-F238E27FC236}">
                    <a16:creationId xmlns:a16="http://schemas.microsoft.com/office/drawing/2014/main" xmlns="" id="{FA02F81F-822E-4B6C-9ECA-E01CEA951D6C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181;p19">
                <a:extLst>
                  <a:ext uri="{FF2B5EF4-FFF2-40B4-BE49-F238E27FC236}">
                    <a16:creationId xmlns:a16="http://schemas.microsoft.com/office/drawing/2014/main" xmlns="" id="{3EEECBE4-CFFF-419B-9102-A66D7E362BA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182;p19">
                <a:extLst>
                  <a:ext uri="{FF2B5EF4-FFF2-40B4-BE49-F238E27FC236}">
                    <a16:creationId xmlns:a16="http://schemas.microsoft.com/office/drawing/2014/main" xmlns="" id="{34F10814-44A8-45DB-AE3A-D9ACE855567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183;p19">
                <a:extLst>
                  <a:ext uri="{FF2B5EF4-FFF2-40B4-BE49-F238E27FC236}">
                    <a16:creationId xmlns:a16="http://schemas.microsoft.com/office/drawing/2014/main" xmlns="" id="{C0DD734C-B60E-4CF3-88DE-61940376C031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184;p19">
                <a:extLst>
                  <a:ext uri="{FF2B5EF4-FFF2-40B4-BE49-F238E27FC236}">
                    <a16:creationId xmlns:a16="http://schemas.microsoft.com/office/drawing/2014/main" xmlns="" id="{B387EDBC-42BF-441F-8CE1-47912050C3AE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85;p19">
                <a:extLst>
                  <a:ext uri="{FF2B5EF4-FFF2-40B4-BE49-F238E27FC236}">
                    <a16:creationId xmlns:a16="http://schemas.microsoft.com/office/drawing/2014/main" xmlns="" id="{E7EE9DB0-EF0B-4BB6-9944-470BAF5A3093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186;p19">
                <a:extLst>
                  <a:ext uri="{FF2B5EF4-FFF2-40B4-BE49-F238E27FC236}">
                    <a16:creationId xmlns:a16="http://schemas.microsoft.com/office/drawing/2014/main" xmlns="" id="{96A41FAD-A9FB-4686-9180-291F11BE9CFF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188;p19">
                <a:extLst>
                  <a:ext uri="{FF2B5EF4-FFF2-40B4-BE49-F238E27FC236}">
                    <a16:creationId xmlns:a16="http://schemas.microsoft.com/office/drawing/2014/main" xmlns="" id="{C63AF1B0-1744-40CB-BBC5-2A7A69B3C2B4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" name="Google Shape;1164;p19">
            <a:extLst>
              <a:ext uri="{FF2B5EF4-FFF2-40B4-BE49-F238E27FC236}">
                <a16:creationId xmlns:a16="http://schemas.microsoft.com/office/drawing/2014/main" xmlns="" id="{77A87352-105C-4F10-B601-337F2EC32807}"/>
              </a:ext>
            </a:extLst>
          </p:cNvPr>
          <p:cNvGrpSpPr/>
          <p:nvPr/>
        </p:nvGrpSpPr>
        <p:grpSpPr>
          <a:xfrm>
            <a:off x="861489" y="2498299"/>
            <a:ext cx="1494313" cy="1111735"/>
            <a:chOff x="793062" y="2104830"/>
            <a:chExt cx="1730682" cy="1287588"/>
          </a:xfrm>
        </p:grpSpPr>
        <p:grpSp>
          <p:nvGrpSpPr>
            <p:cNvPr id="72" name="Google Shape;1165;p19">
              <a:extLst>
                <a:ext uri="{FF2B5EF4-FFF2-40B4-BE49-F238E27FC236}">
                  <a16:creationId xmlns:a16="http://schemas.microsoft.com/office/drawing/2014/main" xmlns="" id="{21E4CB0B-A284-43A1-93C0-3FD3D42F2607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90" name="Google Shape;1166;p19">
                <a:extLst>
                  <a:ext uri="{FF2B5EF4-FFF2-40B4-BE49-F238E27FC236}">
                    <a16:creationId xmlns:a16="http://schemas.microsoft.com/office/drawing/2014/main" xmlns="" id="{D81B64C3-3BA5-416D-B354-B7BE7279D2ED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" name="Google Shape;1167;p19">
                <a:extLst>
                  <a:ext uri="{FF2B5EF4-FFF2-40B4-BE49-F238E27FC236}">
                    <a16:creationId xmlns:a16="http://schemas.microsoft.com/office/drawing/2014/main" xmlns="" id="{5FD0BCC7-F903-4117-A840-CCDD65FC017A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92" name="Google Shape;1168;p19">
                <a:extLst>
                  <a:ext uri="{FF2B5EF4-FFF2-40B4-BE49-F238E27FC236}">
                    <a16:creationId xmlns:a16="http://schemas.microsoft.com/office/drawing/2014/main" xmlns="" id="{C4C6CE2E-65BE-4181-BBE0-73943C8DA9CE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93" name="Google Shape;1169;p19">
                <a:extLst>
                  <a:ext uri="{FF2B5EF4-FFF2-40B4-BE49-F238E27FC236}">
                    <a16:creationId xmlns:a16="http://schemas.microsoft.com/office/drawing/2014/main" xmlns="" id="{EB7C1FEF-ED72-4236-AEE7-5B015F1ACA3D}"/>
                  </a:ext>
                </a:extLst>
              </p:cNvPr>
              <p:cNvSpPr txBox="1"/>
              <p:nvPr/>
            </p:nvSpPr>
            <p:spPr>
              <a:xfrm>
                <a:off x="249187" y="1904534"/>
                <a:ext cx="2357999" cy="4108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Python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3" name="Google Shape;1170;p19">
              <a:extLst>
                <a:ext uri="{FF2B5EF4-FFF2-40B4-BE49-F238E27FC236}">
                  <a16:creationId xmlns:a16="http://schemas.microsoft.com/office/drawing/2014/main" xmlns="" id="{D7CBEC29-EF26-4B52-8695-B0C1BCEBED42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74" name="Google Shape;1171;p19">
                <a:extLst>
                  <a:ext uri="{FF2B5EF4-FFF2-40B4-BE49-F238E27FC236}">
                    <a16:creationId xmlns:a16="http://schemas.microsoft.com/office/drawing/2014/main" xmlns="" id="{70DFC583-EDF7-4D5A-A42F-4F39D7DF93FD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173;p19">
                <a:extLst>
                  <a:ext uri="{FF2B5EF4-FFF2-40B4-BE49-F238E27FC236}">
                    <a16:creationId xmlns:a16="http://schemas.microsoft.com/office/drawing/2014/main" xmlns="" id="{980F0D4A-1D97-4ECD-A565-19E573B36CD1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174;p19">
                <a:extLst>
                  <a:ext uri="{FF2B5EF4-FFF2-40B4-BE49-F238E27FC236}">
                    <a16:creationId xmlns:a16="http://schemas.microsoft.com/office/drawing/2014/main" xmlns="" id="{2F8794D3-748E-404A-B38B-BB2ED2CCFBC0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175;p19">
                <a:extLst>
                  <a:ext uri="{FF2B5EF4-FFF2-40B4-BE49-F238E27FC236}">
                    <a16:creationId xmlns:a16="http://schemas.microsoft.com/office/drawing/2014/main" xmlns="" id="{34DF2464-6BF1-4D0D-9C60-9171340D3A8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176;p19">
                <a:extLst>
                  <a:ext uri="{FF2B5EF4-FFF2-40B4-BE49-F238E27FC236}">
                    <a16:creationId xmlns:a16="http://schemas.microsoft.com/office/drawing/2014/main" xmlns="" id="{57D78BC9-BCC3-4DCF-8375-A2BFE2DE796D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177;p19">
                <a:extLst>
                  <a:ext uri="{FF2B5EF4-FFF2-40B4-BE49-F238E27FC236}">
                    <a16:creationId xmlns:a16="http://schemas.microsoft.com/office/drawing/2014/main" xmlns="" id="{71EC1291-B4CD-459C-A87D-A5D86F24ABEB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178;p19">
                <a:extLst>
                  <a:ext uri="{FF2B5EF4-FFF2-40B4-BE49-F238E27FC236}">
                    <a16:creationId xmlns:a16="http://schemas.microsoft.com/office/drawing/2014/main" xmlns="" id="{18B484DE-ACA2-417E-ACD6-69A2109BF6D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179;p19">
                <a:extLst>
                  <a:ext uri="{FF2B5EF4-FFF2-40B4-BE49-F238E27FC236}">
                    <a16:creationId xmlns:a16="http://schemas.microsoft.com/office/drawing/2014/main" xmlns="" id="{4C0A1D1A-313A-4971-A685-F8D3DE0052A7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180;p19">
                <a:extLst>
                  <a:ext uri="{FF2B5EF4-FFF2-40B4-BE49-F238E27FC236}">
                    <a16:creationId xmlns:a16="http://schemas.microsoft.com/office/drawing/2014/main" xmlns="" id="{46037630-8016-411A-B641-4D0C3DF3AD41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181;p19">
                <a:extLst>
                  <a:ext uri="{FF2B5EF4-FFF2-40B4-BE49-F238E27FC236}">
                    <a16:creationId xmlns:a16="http://schemas.microsoft.com/office/drawing/2014/main" xmlns="" id="{187E5B3F-0828-4548-8FA1-261F066A3EC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1182;p19">
                <a:extLst>
                  <a:ext uri="{FF2B5EF4-FFF2-40B4-BE49-F238E27FC236}">
                    <a16:creationId xmlns:a16="http://schemas.microsoft.com/office/drawing/2014/main" xmlns="" id="{CAE95541-5EDA-48A3-BAF9-DC775FCA676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1183;p19">
                <a:extLst>
                  <a:ext uri="{FF2B5EF4-FFF2-40B4-BE49-F238E27FC236}">
                    <a16:creationId xmlns:a16="http://schemas.microsoft.com/office/drawing/2014/main" xmlns="" id="{8B0D309E-95D4-4471-ACBE-7B1B7B24C04B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1184;p19">
                <a:extLst>
                  <a:ext uri="{FF2B5EF4-FFF2-40B4-BE49-F238E27FC236}">
                    <a16:creationId xmlns:a16="http://schemas.microsoft.com/office/drawing/2014/main" xmlns="" id="{BEA287D1-1DA1-42B1-9B92-1646E036045C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1185;p19">
                <a:extLst>
                  <a:ext uri="{FF2B5EF4-FFF2-40B4-BE49-F238E27FC236}">
                    <a16:creationId xmlns:a16="http://schemas.microsoft.com/office/drawing/2014/main" xmlns="" id="{5FCF8802-0B70-412E-95C1-BB3E2C107964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1186;p19">
                <a:extLst>
                  <a:ext uri="{FF2B5EF4-FFF2-40B4-BE49-F238E27FC236}">
                    <a16:creationId xmlns:a16="http://schemas.microsoft.com/office/drawing/2014/main" xmlns="" id="{C0A79AC7-75B7-43FA-A719-64B432820E66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188;p19">
                <a:extLst>
                  <a:ext uri="{FF2B5EF4-FFF2-40B4-BE49-F238E27FC236}">
                    <a16:creationId xmlns:a16="http://schemas.microsoft.com/office/drawing/2014/main" xmlns="" id="{380DB718-38F3-459F-8A43-870029B212AD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0" name="Picture 69" descr="Logo, icon&#10;&#10;Description automatically generated">
            <a:extLst>
              <a:ext uri="{FF2B5EF4-FFF2-40B4-BE49-F238E27FC236}">
                <a16:creationId xmlns:a16="http://schemas.microsoft.com/office/drawing/2014/main" xmlns="" id="{D93E6C64-FB17-4439-B453-D9CB311E3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131" r="6363" b="12664"/>
          <a:stretch/>
        </p:blipFill>
        <p:spPr>
          <a:xfrm>
            <a:off x="1369909" y="2917053"/>
            <a:ext cx="482516" cy="465814"/>
          </a:xfrm>
          <a:prstGeom prst="ellipse">
            <a:avLst/>
          </a:prstGeom>
        </p:spPr>
      </p:pic>
      <p:grpSp>
        <p:nvGrpSpPr>
          <p:cNvPr id="94" name="Google Shape;1164;p19">
            <a:extLst>
              <a:ext uri="{FF2B5EF4-FFF2-40B4-BE49-F238E27FC236}">
                <a16:creationId xmlns:a16="http://schemas.microsoft.com/office/drawing/2014/main" xmlns="" id="{BAA57E29-0215-4CB7-8FFA-3F81D18A6EB5}"/>
              </a:ext>
            </a:extLst>
          </p:cNvPr>
          <p:cNvGrpSpPr/>
          <p:nvPr/>
        </p:nvGrpSpPr>
        <p:grpSpPr>
          <a:xfrm>
            <a:off x="5308924" y="1301833"/>
            <a:ext cx="1494313" cy="1111735"/>
            <a:chOff x="793062" y="2104830"/>
            <a:chExt cx="1730682" cy="1287588"/>
          </a:xfrm>
        </p:grpSpPr>
        <p:grpSp>
          <p:nvGrpSpPr>
            <p:cNvPr id="95" name="Google Shape;1165;p19">
              <a:extLst>
                <a:ext uri="{FF2B5EF4-FFF2-40B4-BE49-F238E27FC236}">
                  <a16:creationId xmlns:a16="http://schemas.microsoft.com/office/drawing/2014/main" xmlns="" id="{0F19D79D-A8C4-43A8-8ADA-1C655656043B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113" name="Google Shape;1166;p19">
                <a:extLst>
                  <a:ext uri="{FF2B5EF4-FFF2-40B4-BE49-F238E27FC236}">
                    <a16:creationId xmlns:a16="http://schemas.microsoft.com/office/drawing/2014/main" xmlns="" id="{057DFAA4-43C8-4FD4-857F-0942FBD323DB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4" name="Google Shape;1167;p19">
                <a:extLst>
                  <a:ext uri="{FF2B5EF4-FFF2-40B4-BE49-F238E27FC236}">
                    <a16:creationId xmlns:a16="http://schemas.microsoft.com/office/drawing/2014/main" xmlns="" id="{33D443B1-C9A7-4461-AAA6-DF086297D851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15" name="Google Shape;1168;p19">
                <a:extLst>
                  <a:ext uri="{FF2B5EF4-FFF2-40B4-BE49-F238E27FC236}">
                    <a16:creationId xmlns:a16="http://schemas.microsoft.com/office/drawing/2014/main" xmlns="" id="{2F4ABB24-CA29-48D3-A400-3CAE36B63FA9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116" name="Google Shape;1169;p19">
                <a:extLst>
                  <a:ext uri="{FF2B5EF4-FFF2-40B4-BE49-F238E27FC236}">
                    <a16:creationId xmlns:a16="http://schemas.microsoft.com/office/drawing/2014/main" xmlns="" id="{6A328375-434C-4533-A60B-4A70FF3E8E4F}"/>
                  </a:ext>
                </a:extLst>
              </p:cNvPr>
              <p:cNvSpPr txBox="1"/>
              <p:nvPr/>
            </p:nvSpPr>
            <p:spPr>
              <a:xfrm>
                <a:off x="266937" y="1956621"/>
                <a:ext cx="2357999" cy="412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Plotly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6" name="Google Shape;1170;p19">
              <a:extLst>
                <a:ext uri="{FF2B5EF4-FFF2-40B4-BE49-F238E27FC236}">
                  <a16:creationId xmlns:a16="http://schemas.microsoft.com/office/drawing/2014/main" xmlns="" id="{26C5E6C0-24C7-4EEE-B6A6-0F13A1CA61AD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97" name="Google Shape;1171;p19">
                <a:extLst>
                  <a:ext uri="{FF2B5EF4-FFF2-40B4-BE49-F238E27FC236}">
                    <a16:creationId xmlns:a16="http://schemas.microsoft.com/office/drawing/2014/main" xmlns="" id="{0589C04B-3381-4044-A339-F7B8CD96B0BB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173;p19">
                <a:extLst>
                  <a:ext uri="{FF2B5EF4-FFF2-40B4-BE49-F238E27FC236}">
                    <a16:creationId xmlns:a16="http://schemas.microsoft.com/office/drawing/2014/main" xmlns="" id="{FDAA0FFF-5701-44A6-A074-8E27BBB03775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74;p19">
                <a:extLst>
                  <a:ext uri="{FF2B5EF4-FFF2-40B4-BE49-F238E27FC236}">
                    <a16:creationId xmlns:a16="http://schemas.microsoft.com/office/drawing/2014/main" xmlns="" id="{CDDE1C97-4F57-4471-925B-745950747F0B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175;p19">
                <a:extLst>
                  <a:ext uri="{FF2B5EF4-FFF2-40B4-BE49-F238E27FC236}">
                    <a16:creationId xmlns:a16="http://schemas.microsoft.com/office/drawing/2014/main" xmlns="" id="{429043E5-4097-4CCF-9144-AF925E2E8A68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176;p19">
                <a:extLst>
                  <a:ext uri="{FF2B5EF4-FFF2-40B4-BE49-F238E27FC236}">
                    <a16:creationId xmlns:a16="http://schemas.microsoft.com/office/drawing/2014/main" xmlns="" id="{BA3C9485-E3C6-40E2-BAB9-39817FB9F8D5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177;p19">
                <a:extLst>
                  <a:ext uri="{FF2B5EF4-FFF2-40B4-BE49-F238E27FC236}">
                    <a16:creationId xmlns:a16="http://schemas.microsoft.com/office/drawing/2014/main" xmlns="" id="{0C6F2870-7588-4B6F-86DC-D15BFBE00F08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178;p19">
                <a:extLst>
                  <a:ext uri="{FF2B5EF4-FFF2-40B4-BE49-F238E27FC236}">
                    <a16:creationId xmlns:a16="http://schemas.microsoft.com/office/drawing/2014/main" xmlns="" id="{C7C4AD4F-FF9D-4134-81FB-CEE260FF101B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179;p19">
                <a:extLst>
                  <a:ext uri="{FF2B5EF4-FFF2-40B4-BE49-F238E27FC236}">
                    <a16:creationId xmlns:a16="http://schemas.microsoft.com/office/drawing/2014/main" xmlns="" id="{ADDEDDAB-AA09-4DF0-8C8B-118DEA4C16A4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180;p19">
                <a:extLst>
                  <a:ext uri="{FF2B5EF4-FFF2-40B4-BE49-F238E27FC236}">
                    <a16:creationId xmlns:a16="http://schemas.microsoft.com/office/drawing/2014/main" xmlns="" id="{6C9DAF57-4095-4FED-AA84-4A402F6E34D1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181;p19">
                <a:extLst>
                  <a:ext uri="{FF2B5EF4-FFF2-40B4-BE49-F238E27FC236}">
                    <a16:creationId xmlns:a16="http://schemas.microsoft.com/office/drawing/2014/main" xmlns="" id="{25587EC4-C71F-4ED0-876F-7909C1A6EAFD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182;p19">
                <a:extLst>
                  <a:ext uri="{FF2B5EF4-FFF2-40B4-BE49-F238E27FC236}">
                    <a16:creationId xmlns:a16="http://schemas.microsoft.com/office/drawing/2014/main" xmlns="" id="{8086A702-063D-4E40-AC48-E9196074757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183;p19">
                <a:extLst>
                  <a:ext uri="{FF2B5EF4-FFF2-40B4-BE49-F238E27FC236}">
                    <a16:creationId xmlns:a16="http://schemas.microsoft.com/office/drawing/2014/main" xmlns="" id="{688CE951-83B2-4E15-B5AB-A164D0493FF4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184;p19">
                <a:extLst>
                  <a:ext uri="{FF2B5EF4-FFF2-40B4-BE49-F238E27FC236}">
                    <a16:creationId xmlns:a16="http://schemas.microsoft.com/office/drawing/2014/main" xmlns="" id="{CEADC7A5-06B3-4A7B-AAD0-3F2FC4A19BE5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85;p19">
                <a:extLst>
                  <a:ext uri="{FF2B5EF4-FFF2-40B4-BE49-F238E27FC236}">
                    <a16:creationId xmlns:a16="http://schemas.microsoft.com/office/drawing/2014/main" xmlns="" id="{693279D8-CBF5-462E-B6DA-E7EC13504601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86;p19">
                <a:extLst>
                  <a:ext uri="{FF2B5EF4-FFF2-40B4-BE49-F238E27FC236}">
                    <a16:creationId xmlns:a16="http://schemas.microsoft.com/office/drawing/2014/main" xmlns="" id="{E76966CA-11B6-4E91-8445-53B68DCDA5C1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88;p19">
                <a:extLst>
                  <a:ext uri="{FF2B5EF4-FFF2-40B4-BE49-F238E27FC236}">
                    <a16:creationId xmlns:a16="http://schemas.microsoft.com/office/drawing/2014/main" xmlns="" id="{4D30182A-C642-462C-9A61-F957A34CB1C8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" name="Google Shape;1164;p19">
            <a:extLst>
              <a:ext uri="{FF2B5EF4-FFF2-40B4-BE49-F238E27FC236}">
                <a16:creationId xmlns:a16="http://schemas.microsoft.com/office/drawing/2014/main" xmlns="" id="{4759A625-155B-4EDF-962C-CBB40A117CFC}"/>
              </a:ext>
            </a:extLst>
          </p:cNvPr>
          <p:cNvGrpSpPr/>
          <p:nvPr/>
        </p:nvGrpSpPr>
        <p:grpSpPr>
          <a:xfrm>
            <a:off x="6607314" y="2571750"/>
            <a:ext cx="1494313" cy="1111735"/>
            <a:chOff x="793062" y="2104830"/>
            <a:chExt cx="1730682" cy="1287588"/>
          </a:xfrm>
        </p:grpSpPr>
        <p:grpSp>
          <p:nvGrpSpPr>
            <p:cNvPr id="118" name="Google Shape;1165;p19">
              <a:extLst>
                <a:ext uri="{FF2B5EF4-FFF2-40B4-BE49-F238E27FC236}">
                  <a16:creationId xmlns:a16="http://schemas.microsoft.com/office/drawing/2014/main" xmlns="" id="{26F1BF12-7083-401E-AD8F-B243753AFC61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136" name="Google Shape;1166;p19">
                <a:extLst>
                  <a:ext uri="{FF2B5EF4-FFF2-40B4-BE49-F238E27FC236}">
                    <a16:creationId xmlns:a16="http://schemas.microsoft.com/office/drawing/2014/main" xmlns="" id="{4EEB68D8-B19C-4174-BF23-27F8A0F4215D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" name="Google Shape;1167;p19">
                <a:extLst>
                  <a:ext uri="{FF2B5EF4-FFF2-40B4-BE49-F238E27FC236}">
                    <a16:creationId xmlns:a16="http://schemas.microsoft.com/office/drawing/2014/main" xmlns="" id="{41309FC7-934F-4B2A-9DAA-F4B97ACE0CD5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38" name="Google Shape;1168;p19">
                <a:extLst>
                  <a:ext uri="{FF2B5EF4-FFF2-40B4-BE49-F238E27FC236}">
                    <a16:creationId xmlns:a16="http://schemas.microsoft.com/office/drawing/2014/main" xmlns="" id="{906167E1-D43A-44D5-8544-22CA1133E794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139" name="Google Shape;1169;p19">
                <a:extLst>
                  <a:ext uri="{FF2B5EF4-FFF2-40B4-BE49-F238E27FC236}">
                    <a16:creationId xmlns:a16="http://schemas.microsoft.com/office/drawing/2014/main" xmlns="" id="{79E0B150-262D-41B4-B6D1-60D0C4D502D7}"/>
                  </a:ext>
                </a:extLst>
              </p:cNvPr>
              <p:cNvSpPr txBox="1"/>
              <p:nvPr/>
            </p:nvSpPr>
            <p:spPr>
              <a:xfrm>
                <a:off x="266937" y="1956621"/>
                <a:ext cx="2357999" cy="412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 err="1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VScode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9" name="Google Shape;1170;p19">
              <a:extLst>
                <a:ext uri="{FF2B5EF4-FFF2-40B4-BE49-F238E27FC236}">
                  <a16:creationId xmlns:a16="http://schemas.microsoft.com/office/drawing/2014/main" xmlns="" id="{966D8967-6F16-4CDB-82F6-7D4DDB677AB5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120" name="Google Shape;1171;p19">
                <a:extLst>
                  <a:ext uri="{FF2B5EF4-FFF2-40B4-BE49-F238E27FC236}">
                    <a16:creationId xmlns:a16="http://schemas.microsoft.com/office/drawing/2014/main" xmlns="" id="{A2F404FF-B964-4E07-A1BD-A64B241BEE24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173;p19">
                <a:extLst>
                  <a:ext uri="{FF2B5EF4-FFF2-40B4-BE49-F238E27FC236}">
                    <a16:creationId xmlns:a16="http://schemas.microsoft.com/office/drawing/2014/main" xmlns="" id="{55A50E93-E040-436E-BB51-ED00CBA94833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174;p19">
                <a:extLst>
                  <a:ext uri="{FF2B5EF4-FFF2-40B4-BE49-F238E27FC236}">
                    <a16:creationId xmlns:a16="http://schemas.microsoft.com/office/drawing/2014/main" xmlns="" id="{30E8CD46-732E-429F-8359-9F8C6CB9B366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175;p19">
                <a:extLst>
                  <a:ext uri="{FF2B5EF4-FFF2-40B4-BE49-F238E27FC236}">
                    <a16:creationId xmlns:a16="http://schemas.microsoft.com/office/drawing/2014/main" xmlns="" id="{65B96CFE-6557-42AF-8F50-F29AEDD351FB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176;p19">
                <a:extLst>
                  <a:ext uri="{FF2B5EF4-FFF2-40B4-BE49-F238E27FC236}">
                    <a16:creationId xmlns:a16="http://schemas.microsoft.com/office/drawing/2014/main" xmlns="" id="{CFCF789E-1A10-4596-9648-A2CE15258168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177;p19">
                <a:extLst>
                  <a:ext uri="{FF2B5EF4-FFF2-40B4-BE49-F238E27FC236}">
                    <a16:creationId xmlns:a16="http://schemas.microsoft.com/office/drawing/2014/main" xmlns="" id="{D11880B0-07A0-4FB8-B5B4-9FEBFF65539D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178;p19">
                <a:extLst>
                  <a:ext uri="{FF2B5EF4-FFF2-40B4-BE49-F238E27FC236}">
                    <a16:creationId xmlns:a16="http://schemas.microsoft.com/office/drawing/2014/main" xmlns="" id="{7BD15DE1-9BBA-4CCC-910B-4822AF4A0D04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179;p19">
                <a:extLst>
                  <a:ext uri="{FF2B5EF4-FFF2-40B4-BE49-F238E27FC236}">
                    <a16:creationId xmlns:a16="http://schemas.microsoft.com/office/drawing/2014/main" xmlns="" id="{7E994035-6087-486D-89F5-2B52D927AB7C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180;p19">
                <a:extLst>
                  <a:ext uri="{FF2B5EF4-FFF2-40B4-BE49-F238E27FC236}">
                    <a16:creationId xmlns:a16="http://schemas.microsoft.com/office/drawing/2014/main" xmlns="" id="{845C14EF-0129-45CC-832F-2401726B57FF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181;p19">
                <a:extLst>
                  <a:ext uri="{FF2B5EF4-FFF2-40B4-BE49-F238E27FC236}">
                    <a16:creationId xmlns:a16="http://schemas.microsoft.com/office/drawing/2014/main" xmlns="" id="{B8CA3E18-40E7-4AD0-850A-CA852B4195F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182;p19">
                <a:extLst>
                  <a:ext uri="{FF2B5EF4-FFF2-40B4-BE49-F238E27FC236}">
                    <a16:creationId xmlns:a16="http://schemas.microsoft.com/office/drawing/2014/main" xmlns="" id="{74C18467-8E00-42D9-BC77-901264885ACF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183;p19">
                <a:extLst>
                  <a:ext uri="{FF2B5EF4-FFF2-40B4-BE49-F238E27FC236}">
                    <a16:creationId xmlns:a16="http://schemas.microsoft.com/office/drawing/2014/main" xmlns="" id="{32C3D671-BCC8-4D37-8A17-F0819D09B68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184;p19">
                <a:extLst>
                  <a:ext uri="{FF2B5EF4-FFF2-40B4-BE49-F238E27FC236}">
                    <a16:creationId xmlns:a16="http://schemas.microsoft.com/office/drawing/2014/main" xmlns="" id="{9B852674-0D96-4B9B-9877-21499C67EEDF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185;p19">
                <a:extLst>
                  <a:ext uri="{FF2B5EF4-FFF2-40B4-BE49-F238E27FC236}">
                    <a16:creationId xmlns:a16="http://schemas.microsoft.com/office/drawing/2014/main" xmlns="" id="{BEFAE1D5-BD9F-4268-BA53-CE78BFFC6594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186;p19">
                <a:extLst>
                  <a:ext uri="{FF2B5EF4-FFF2-40B4-BE49-F238E27FC236}">
                    <a16:creationId xmlns:a16="http://schemas.microsoft.com/office/drawing/2014/main" xmlns="" id="{10C2159B-8D29-41BA-B502-C8C192DA9357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188;p19">
                <a:extLst>
                  <a:ext uri="{FF2B5EF4-FFF2-40B4-BE49-F238E27FC236}">
                    <a16:creationId xmlns:a16="http://schemas.microsoft.com/office/drawing/2014/main" xmlns="" id="{9FA78DB8-F08E-4D99-B5FF-B7BC140F6593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26" name="Picture 2" descr="Configuration Options">
            <a:extLst>
              <a:ext uri="{FF2B5EF4-FFF2-40B4-BE49-F238E27FC236}">
                <a16:creationId xmlns:a16="http://schemas.microsoft.com/office/drawing/2014/main" xmlns="" id="{2359E551-A9D9-437C-BDFB-6E354A85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28" y="1737122"/>
            <a:ext cx="465814" cy="46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- Python Data Analysis Library">
            <a:extLst>
              <a:ext uri="{FF2B5EF4-FFF2-40B4-BE49-F238E27FC236}">
                <a16:creationId xmlns:a16="http://schemas.microsoft.com/office/drawing/2014/main" xmlns="" id="{4B7B4D65-83A0-42C7-A9DA-5CCDA58E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06" y="1862018"/>
            <a:ext cx="465325" cy="4653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and VS Code icons and names usage guidelines">
            <a:extLst>
              <a:ext uri="{FF2B5EF4-FFF2-40B4-BE49-F238E27FC236}">
                <a16:creationId xmlns:a16="http://schemas.microsoft.com/office/drawing/2014/main" xmlns="" id="{08D6BD6D-D0AB-4475-BF78-265A635B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06" y="2879015"/>
            <a:ext cx="766381" cy="76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7" name="Google Shape;1164;p19">
            <a:extLst>
              <a:ext uri="{FF2B5EF4-FFF2-40B4-BE49-F238E27FC236}">
                <a16:creationId xmlns:a16="http://schemas.microsoft.com/office/drawing/2014/main" xmlns="" id="{C0A74545-6C55-45F2-8DFE-814E383214C5}"/>
              </a:ext>
            </a:extLst>
          </p:cNvPr>
          <p:cNvGrpSpPr/>
          <p:nvPr/>
        </p:nvGrpSpPr>
        <p:grpSpPr>
          <a:xfrm>
            <a:off x="3850572" y="2498299"/>
            <a:ext cx="1494313" cy="1111735"/>
            <a:chOff x="793062" y="2104830"/>
            <a:chExt cx="1730682" cy="1287588"/>
          </a:xfrm>
        </p:grpSpPr>
        <p:grpSp>
          <p:nvGrpSpPr>
            <p:cNvPr id="168" name="Google Shape;1165;p19">
              <a:extLst>
                <a:ext uri="{FF2B5EF4-FFF2-40B4-BE49-F238E27FC236}">
                  <a16:creationId xmlns:a16="http://schemas.microsoft.com/office/drawing/2014/main" xmlns="" id="{40AEBFA3-3DB3-476B-B36A-AC1C7BE497C2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186" name="Google Shape;1166;p19">
                <a:extLst>
                  <a:ext uri="{FF2B5EF4-FFF2-40B4-BE49-F238E27FC236}">
                    <a16:creationId xmlns:a16="http://schemas.microsoft.com/office/drawing/2014/main" xmlns="" id="{34263196-0225-4017-A49B-2C22C6855A2D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7" name="Google Shape;1167;p19">
                <a:extLst>
                  <a:ext uri="{FF2B5EF4-FFF2-40B4-BE49-F238E27FC236}">
                    <a16:creationId xmlns:a16="http://schemas.microsoft.com/office/drawing/2014/main" xmlns="" id="{07E49BFF-9619-4797-8686-9B2C7D444E91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88" name="Google Shape;1168;p19">
                <a:extLst>
                  <a:ext uri="{FF2B5EF4-FFF2-40B4-BE49-F238E27FC236}">
                    <a16:creationId xmlns:a16="http://schemas.microsoft.com/office/drawing/2014/main" xmlns="" id="{3AEB03D0-4C38-433B-8B78-223CB3174951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189" name="Google Shape;1169;p19">
                <a:extLst>
                  <a:ext uri="{FF2B5EF4-FFF2-40B4-BE49-F238E27FC236}">
                    <a16:creationId xmlns:a16="http://schemas.microsoft.com/office/drawing/2014/main" xmlns="" id="{6D06A227-B6A6-47D1-8B1A-EC5ED655E9E8}"/>
                  </a:ext>
                </a:extLst>
              </p:cNvPr>
              <p:cNvSpPr txBox="1"/>
              <p:nvPr/>
            </p:nvSpPr>
            <p:spPr>
              <a:xfrm>
                <a:off x="249187" y="1904534"/>
                <a:ext cx="2357999" cy="4108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 err="1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Numpy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9" name="Google Shape;1170;p19">
              <a:extLst>
                <a:ext uri="{FF2B5EF4-FFF2-40B4-BE49-F238E27FC236}">
                  <a16:creationId xmlns:a16="http://schemas.microsoft.com/office/drawing/2014/main" xmlns="" id="{A39132C3-4EFE-4781-9FEF-A8117301BE86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170" name="Google Shape;1171;p19">
                <a:extLst>
                  <a:ext uri="{FF2B5EF4-FFF2-40B4-BE49-F238E27FC236}">
                    <a16:creationId xmlns:a16="http://schemas.microsoft.com/office/drawing/2014/main" xmlns="" id="{7F6E12D4-2A2F-4F28-91E0-5AE90E48D05F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173;p19">
                <a:extLst>
                  <a:ext uri="{FF2B5EF4-FFF2-40B4-BE49-F238E27FC236}">
                    <a16:creationId xmlns:a16="http://schemas.microsoft.com/office/drawing/2014/main" xmlns="" id="{B339A904-9ED6-40B2-AEA4-1A37100B0F08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174;p19">
                <a:extLst>
                  <a:ext uri="{FF2B5EF4-FFF2-40B4-BE49-F238E27FC236}">
                    <a16:creationId xmlns:a16="http://schemas.microsoft.com/office/drawing/2014/main" xmlns="" id="{BE676749-D5B2-45E4-A25B-E169915B49AC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175;p19">
                <a:extLst>
                  <a:ext uri="{FF2B5EF4-FFF2-40B4-BE49-F238E27FC236}">
                    <a16:creationId xmlns:a16="http://schemas.microsoft.com/office/drawing/2014/main" xmlns="" id="{887B3664-AE32-48A1-AF24-3F8F7848BD05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176;p19">
                <a:extLst>
                  <a:ext uri="{FF2B5EF4-FFF2-40B4-BE49-F238E27FC236}">
                    <a16:creationId xmlns:a16="http://schemas.microsoft.com/office/drawing/2014/main" xmlns="" id="{5822A852-5BF1-437B-B65A-140F1D3558F0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177;p19">
                <a:extLst>
                  <a:ext uri="{FF2B5EF4-FFF2-40B4-BE49-F238E27FC236}">
                    <a16:creationId xmlns:a16="http://schemas.microsoft.com/office/drawing/2014/main" xmlns="" id="{0BE50538-9417-4B60-A27E-E18699AB1195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178;p19">
                <a:extLst>
                  <a:ext uri="{FF2B5EF4-FFF2-40B4-BE49-F238E27FC236}">
                    <a16:creationId xmlns:a16="http://schemas.microsoft.com/office/drawing/2014/main" xmlns="" id="{0D7DD2DF-9048-48C4-92E1-7D52692FE955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179;p19">
                <a:extLst>
                  <a:ext uri="{FF2B5EF4-FFF2-40B4-BE49-F238E27FC236}">
                    <a16:creationId xmlns:a16="http://schemas.microsoft.com/office/drawing/2014/main" xmlns="" id="{9AAA3EB1-F70D-433C-A3DD-B16A0D533320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180;p19">
                <a:extLst>
                  <a:ext uri="{FF2B5EF4-FFF2-40B4-BE49-F238E27FC236}">
                    <a16:creationId xmlns:a16="http://schemas.microsoft.com/office/drawing/2014/main" xmlns="" id="{6D4AC0A3-7FFC-4948-AB6F-753CD0A95B0A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181;p19">
                <a:extLst>
                  <a:ext uri="{FF2B5EF4-FFF2-40B4-BE49-F238E27FC236}">
                    <a16:creationId xmlns:a16="http://schemas.microsoft.com/office/drawing/2014/main" xmlns="" id="{67D600DF-E027-413B-8AD8-F16CEC9E3B4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182;p19">
                <a:extLst>
                  <a:ext uri="{FF2B5EF4-FFF2-40B4-BE49-F238E27FC236}">
                    <a16:creationId xmlns:a16="http://schemas.microsoft.com/office/drawing/2014/main" xmlns="" id="{4EF82C7B-DE41-4A1A-B84B-FBEB8DDE0A66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183;p19">
                <a:extLst>
                  <a:ext uri="{FF2B5EF4-FFF2-40B4-BE49-F238E27FC236}">
                    <a16:creationId xmlns:a16="http://schemas.microsoft.com/office/drawing/2014/main" xmlns="" id="{6049BFCE-EBC3-4E9D-ACCA-2805FD9F7A4F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184;p19">
                <a:extLst>
                  <a:ext uri="{FF2B5EF4-FFF2-40B4-BE49-F238E27FC236}">
                    <a16:creationId xmlns:a16="http://schemas.microsoft.com/office/drawing/2014/main" xmlns="" id="{78082F1C-3966-4226-B481-B2078BC16AE6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185;p19">
                <a:extLst>
                  <a:ext uri="{FF2B5EF4-FFF2-40B4-BE49-F238E27FC236}">
                    <a16:creationId xmlns:a16="http://schemas.microsoft.com/office/drawing/2014/main" xmlns="" id="{ADD86165-C4FB-47D6-9239-F94085DFA324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186;p19">
                <a:extLst>
                  <a:ext uri="{FF2B5EF4-FFF2-40B4-BE49-F238E27FC236}">
                    <a16:creationId xmlns:a16="http://schemas.microsoft.com/office/drawing/2014/main" xmlns="" id="{A366BFC0-448D-475C-AA69-8A4C55CDC340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188;p19">
                <a:extLst>
                  <a:ext uri="{FF2B5EF4-FFF2-40B4-BE49-F238E27FC236}">
                    <a16:creationId xmlns:a16="http://schemas.microsoft.com/office/drawing/2014/main" xmlns="" id="{5180F013-5ABD-45C5-ABCD-2009B34EC7C5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" name="Picture 4" descr="NumPy logo refresh · Issue #37 · numpy/numpy.org · GitHub">
            <a:extLst>
              <a:ext uri="{FF2B5EF4-FFF2-40B4-BE49-F238E27FC236}">
                <a16:creationId xmlns:a16="http://schemas.microsoft.com/office/drawing/2014/main" xmlns="" id="{983F8824-2D73-4A06-AF67-E3A2289B9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84" b="-1245"/>
          <a:stretch/>
        </p:blipFill>
        <p:spPr bwMode="auto">
          <a:xfrm>
            <a:off x="4352607" y="2948955"/>
            <a:ext cx="457323" cy="48015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Google Shape;479;p8">
            <a:extLst>
              <a:ext uri="{FF2B5EF4-FFF2-40B4-BE49-F238E27FC236}">
                <a16:creationId xmlns:a16="http://schemas.microsoft.com/office/drawing/2014/main" xmlns="" id="{8C4D2FCB-4181-4185-BF7D-138C5AA6F46D}"/>
              </a:ext>
            </a:extLst>
          </p:cNvPr>
          <p:cNvSpPr txBox="1"/>
          <p:nvPr/>
        </p:nvSpPr>
        <p:spPr>
          <a:xfrm>
            <a:off x="425919" y="203128"/>
            <a:ext cx="60501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Programs and libraries: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99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9"/>
          <p:cNvSpPr txBox="1">
            <a:spLocks noGrp="1"/>
          </p:cNvSpPr>
          <p:nvPr>
            <p:ph type="title"/>
          </p:nvPr>
        </p:nvSpPr>
        <p:spPr>
          <a:xfrm>
            <a:off x="1047281" y="1243010"/>
            <a:ext cx="6535088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4000" b="1" dirty="0">
              <a:solidFill>
                <a:srgbClr val="C04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2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29"/>
          <p:cNvSpPr txBox="1"/>
          <p:nvPr/>
        </p:nvSpPr>
        <p:spPr>
          <a:xfrm>
            <a:off x="2687108" y="2413848"/>
            <a:ext cx="325543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39"/>
            <a:ext cx="9144000" cy="49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/>
          <p:nvPr/>
        </p:nvSpPr>
        <p:spPr>
          <a:xfrm>
            <a:off x="3703665" y="4175108"/>
            <a:ext cx="22244" cy="287973"/>
          </a:xfrm>
          <a:custGeom>
            <a:avLst/>
            <a:gdLst/>
            <a:ahLst/>
            <a:cxnLst/>
            <a:rect l="l" t="t" r="r" b="b"/>
            <a:pathLst>
              <a:path w="912" h="11807" extrusionOk="0">
                <a:moveTo>
                  <a:pt x="456" y="0"/>
                </a:moveTo>
                <a:cubicBezTo>
                  <a:pt x="228" y="0"/>
                  <a:pt x="1" y="146"/>
                  <a:pt x="1" y="438"/>
                </a:cubicBezTo>
                <a:lnTo>
                  <a:pt x="1" y="11333"/>
                </a:lnTo>
                <a:cubicBezTo>
                  <a:pt x="1" y="11588"/>
                  <a:pt x="183" y="11806"/>
                  <a:pt x="438" y="11806"/>
                </a:cubicBezTo>
                <a:cubicBezTo>
                  <a:pt x="693" y="11806"/>
                  <a:pt x="912" y="11588"/>
                  <a:pt x="912" y="11333"/>
                </a:cubicBezTo>
                <a:lnTo>
                  <a:pt x="912" y="438"/>
                </a:lnTo>
                <a:cubicBezTo>
                  <a:pt x="912" y="146"/>
                  <a:pt x="684" y="0"/>
                  <a:pt x="4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090266" y="1185833"/>
            <a:ext cx="6963467" cy="3713727"/>
          </a:xfrm>
          <a:custGeom>
            <a:avLst/>
            <a:gdLst/>
            <a:ahLst/>
            <a:cxnLst/>
            <a:rect l="l" t="t" r="r" b="b"/>
            <a:pathLst>
              <a:path w="285495" h="152259" extrusionOk="0">
                <a:moveTo>
                  <a:pt x="283309" y="0"/>
                </a:moveTo>
                <a:cubicBezTo>
                  <a:pt x="282106" y="0"/>
                  <a:pt x="281159" y="984"/>
                  <a:pt x="281159" y="2187"/>
                </a:cubicBezTo>
                <a:lnTo>
                  <a:pt x="281159" y="105344"/>
                </a:lnTo>
                <a:cubicBezTo>
                  <a:pt x="281159" y="123527"/>
                  <a:pt x="266401" y="138284"/>
                  <a:pt x="248182" y="138284"/>
                </a:cubicBezTo>
                <a:cubicBezTo>
                  <a:pt x="229963" y="138284"/>
                  <a:pt x="215205" y="123527"/>
                  <a:pt x="215205" y="105344"/>
                </a:cubicBezTo>
                <a:lnTo>
                  <a:pt x="215205" y="48937"/>
                </a:lnTo>
                <a:cubicBezTo>
                  <a:pt x="214877" y="28568"/>
                  <a:pt x="198261" y="12244"/>
                  <a:pt x="177892" y="12244"/>
                </a:cubicBezTo>
                <a:cubicBezTo>
                  <a:pt x="157523" y="12244"/>
                  <a:pt x="140907" y="28568"/>
                  <a:pt x="140579" y="48937"/>
                </a:cubicBezTo>
                <a:lnTo>
                  <a:pt x="140579" y="105344"/>
                </a:lnTo>
                <a:cubicBezTo>
                  <a:pt x="140652" y="123599"/>
                  <a:pt x="125858" y="138430"/>
                  <a:pt x="107603" y="138430"/>
                </a:cubicBezTo>
                <a:cubicBezTo>
                  <a:pt x="89347" y="138430"/>
                  <a:pt x="74589" y="123599"/>
                  <a:pt x="74626" y="105344"/>
                </a:cubicBezTo>
                <a:lnTo>
                  <a:pt x="74626" y="49447"/>
                </a:lnTo>
                <a:lnTo>
                  <a:pt x="74699" y="49447"/>
                </a:lnTo>
                <a:cubicBezTo>
                  <a:pt x="74589" y="28896"/>
                  <a:pt x="57937" y="12244"/>
                  <a:pt x="37386" y="12244"/>
                </a:cubicBezTo>
                <a:lnTo>
                  <a:pt x="37276" y="12244"/>
                </a:lnTo>
                <a:cubicBezTo>
                  <a:pt x="17162" y="12317"/>
                  <a:pt x="692" y="28313"/>
                  <a:pt x="73" y="48427"/>
                </a:cubicBezTo>
                <a:cubicBezTo>
                  <a:pt x="36" y="48573"/>
                  <a:pt x="0" y="48755"/>
                  <a:pt x="0" y="48937"/>
                </a:cubicBezTo>
                <a:lnTo>
                  <a:pt x="0" y="150127"/>
                </a:lnTo>
                <a:cubicBezTo>
                  <a:pt x="18" y="151548"/>
                  <a:pt x="1093" y="152258"/>
                  <a:pt x="2168" y="152258"/>
                </a:cubicBezTo>
                <a:cubicBezTo>
                  <a:pt x="3243" y="152258"/>
                  <a:pt x="4318" y="151548"/>
                  <a:pt x="4336" y="150127"/>
                </a:cubicBezTo>
                <a:lnTo>
                  <a:pt x="4336" y="49630"/>
                </a:lnTo>
                <a:lnTo>
                  <a:pt x="4409" y="49630"/>
                </a:lnTo>
                <a:cubicBezTo>
                  <a:pt x="4373" y="31447"/>
                  <a:pt x="19094" y="16653"/>
                  <a:pt x="37276" y="16580"/>
                </a:cubicBezTo>
                <a:lnTo>
                  <a:pt x="37386" y="16580"/>
                </a:lnTo>
                <a:cubicBezTo>
                  <a:pt x="55350" y="16580"/>
                  <a:pt x="69998" y="30973"/>
                  <a:pt x="70326" y="48937"/>
                </a:cubicBezTo>
                <a:lnTo>
                  <a:pt x="70290" y="48937"/>
                </a:lnTo>
                <a:lnTo>
                  <a:pt x="70290" y="105344"/>
                </a:lnTo>
                <a:cubicBezTo>
                  <a:pt x="70363" y="125895"/>
                  <a:pt x="87051" y="142511"/>
                  <a:pt x="107603" y="142511"/>
                </a:cubicBezTo>
                <a:cubicBezTo>
                  <a:pt x="128154" y="142511"/>
                  <a:pt x="144843" y="125895"/>
                  <a:pt x="144916" y="105344"/>
                </a:cubicBezTo>
                <a:lnTo>
                  <a:pt x="144916" y="49557"/>
                </a:lnTo>
                <a:cubicBezTo>
                  <a:pt x="144988" y="31374"/>
                  <a:pt x="159746" y="16689"/>
                  <a:pt x="177892" y="16689"/>
                </a:cubicBezTo>
                <a:cubicBezTo>
                  <a:pt x="196039" y="16689"/>
                  <a:pt x="210796" y="31374"/>
                  <a:pt x="210869" y="49557"/>
                </a:cubicBezTo>
                <a:lnTo>
                  <a:pt x="210869" y="105344"/>
                </a:lnTo>
                <a:cubicBezTo>
                  <a:pt x="210869" y="125932"/>
                  <a:pt x="227558" y="142657"/>
                  <a:pt x="248182" y="142657"/>
                </a:cubicBezTo>
                <a:cubicBezTo>
                  <a:pt x="268806" y="142657"/>
                  <a:pt x="285495" y="125932"/>
                  <a:pt x="285495" y="105344"/>
                </a:cubicBezTo>
                <a:lnTo>
                  <a:pt x="285495" y="2187"/>
                </a:lnTo>
                <a:cubicBezTo>
                  <a:pt x="285495" y="984"/>
                  <a:pt x="284511" y="0"/>
                  <a:pt x="283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1866753" y="1371062"/>
            <a:ext cx="267534" cy="266631"/>
          </a:xfrm>
          <a:custGeom>
            <a:avLst/>
            <a:gdLst/>
            <a:ahLst/>
            <a:cxnLst/>
            <a:rect l="l" t="t" r="r" b="b"/>
            <a:pathLst>
              <a:path w="10969" h="10932" extrusionOk="0">
                <a:moveTo>
                  <a:pt x="5466" y="0"/>
                </a:moveTo>
                <a:cubicBezTo>
                  <a:pt x="2478" y="0"/>
                  <a:pt x="0" y="2442"/>
                  <a:pt x="0" y="5466"/>
                </a:cubicBezTo>
                <a:cubicBezTo>
                  <a:pt x="0" y="8490"/>
                  <a:pt x="2478" y="10932"/>
                  <a:pt x="5466" y="10932"/>
                </a:cubicBezTo>
                <a:cubicBezTo>
                  <a:pt x="8490" y="10932"/>
                  <a:pt x="10968" y="8490"/>
                  <a:pt x="10968" y="5466"/>
                </a:cubicBezTo>
                <a:cubicBezTo>
                  <a:pt x="10968" y="2442"/>
                  <a:pt x="8490" y="0"/>
                  <a:pt x="5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989403" y="1627020"/>
            <a:ext cx="22244" cy="287095"/>
          </a:xfrm>
          <a:custGeom>
            <a:avLst/>
            <a:gdLst/>
            <a:ahLst/>
            <a:cxnLst/>
            <a:rect l="l" t="t" r="r" b="b"/>
            <a:pathLst>
              <a:path w="912" h="11771" extrusionOk="0">
                <a:moveTo>
                  <a:pt x="456" y="1"/>
                </a:moveTo>
                <a:cubicBezTo>
                  <a:pt x="228" y="1"/>
                  <a:pt x="1" y="146"/>
                  <a:pt x="1" y="438"/>
                </a:cubicBezTo>
                <a:lnTo>
                  <a:pt x="1" y="11333"/>
                </a:lnTo>
                <a:cubicBezTo>
                  <a:pt x="1" y="11588"/>
                  <a:pt x="219" y="11770"/>
                  <a:pt x="474" y="11770"/>
                </a:cubicBezTo>
                <a:cubicBezTo>
                  <a:pt x="693" y="11770"/>
                  <a:pt x="912" y="11588"/>
                  <a:pt x="912" y="11333"/>
                </a:cubicBezTo>
                <a:lnTo>
                  <a:pt x="912" y="438"/>
                </a:lnTo>
                <a:cubicBezTo>
                  <a:pt x="912" y="146"/>
                  <a:pt x="684" y="1"/>
                  <a:pt x="4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1940963" y="1451942"/>
            <a:ext cx="119121" cy="101755"/>
          </a:xfrm>
          <a:custGeom>
            <a:avLst/>
            <a:gdLst/>
            <a:ahLst/>
            <a:cxnLst/>
            <a:rect l="l" t="t" r="r" b="b"/>
            <a:pathLst>
              <a:path w="4884" h="4172" extrusionOk="0">
                <a:moveTo>
                  <a:pt x="2806" y="0"/>
                </a:moveTo>
                <a:cubicBezTo>
                  <a:pt x="948" y="0"/>
                  <a:pt x="1" y="2223"/>
                  <a:pt x="1276" y="3535"/>
                </a:cubicBezTo>
                <a:cubicBezTo>
                  <a:pt x="1703" y="3974"/>
                  <a:pt x="2239" y="4172"/>
                  <a:pt x="2767" y="4172"/>
                </a:cubicBezTo>
                <a:cubicBezTo>
                  <a:pt x="3818" y="4172"/>
                  <a:pt x="4835" y="3387"/>
                  <a:pt x="4883" y="2150"/>
                </a:cubicBezTo>
                <a:cubicBezTo>
                  <a:pt x="4883" y="984"/>
                  <a:pt x="3972" y="37"/>
                  <a:pt x="280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5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011992" y="4445286"/>
            <a:ext cx="266631" cy="266656"/>
          </a:xfrm>
          <a:custGeom>
            <a:avLst/>
            <a:gdLst/>
            <a:ahLst/>
            <a:cxnLst/>
            <a:rect l="l" t="t" r="r" b="b"/>
            <a:pathLst>
              <a:path w="10932" h="10933" extrusionOk="0">
                <a:moveTo>
                  <a:pt x="5466" y="1"/>
                </a:moveTo>
                <a:cubicBezTo>
                  <a:pt x="2442" y="1"/>
                  <a:pt x="0" y="2442"/>
                  <a:pt x="0" y="5466"/>
                </a:cubicBezTo>
                <a:cubicBezTo>
                  <a:pt x="0" y="8491"/>
                  <a:pt x="2442" y="10932"/>
                  <a:pt x="5466" y="10932"/>
                </a:cubicBezTo>
                <a:cubicBezTo>
                  <a:pt x="8491" y="10932"/>
                  <a:pt x="10932" y="8491"/>
                  <a:pt x="10932" y="5466"/>
                </a:cubicBezTo>
                <a:cubicBezTo>
                  <a:pt x="10932" y="2442"/>
                  <a:pt x="8491" y="1"/>
                  <a:pt x="54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7092868" y="4526166"/>
            <a:ext cx="104877" cy="104901"/>
          </a:xfrm>
          <a:custGeom>
            <a:avLst/>
            <a:gdLst/>
            <a:ahLst/>
            <a:cxnLst/>
            <a:rect l="l" t="t" r="r" b="b"/>
            <a:pathLst>
              <a:path w="4300" h="4301" extrusionOk="0">
                <a:moveTo>
                  <a:pt x="2150" y="1"/>
                </a:moveTo>
                <a:cubicBezTo>
                  <a:pt x="948" y="1"/>
                  <a:pt x="0" y="984"/>
                  <a:pt x="0" y="2150"/>
                </a:cubicBezTo>
                <a:cubicBezTo>
                  <a:pt x="0" y="3353"/>
                  <a:pt x="948" y="4300"/>
                  <a:pt x="2150" y="4300"/>
                </a:cubicBezTo>
                <a:cubicBezTo>
                  <a:pt x="3353" y="4300"/>
                  <a:pt x="4300" y="3353"/>
                  <a:pt x="4300" y="2150"/>
                </a:cubicBezTo>
                <a:cubicBezTo>
                  <a:pt x="4300" y="984"/>
                  <a:pt x="3353" y="1"/>
                  <a:pt x="2150" y="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3581455" y="4445286"/>
            <a:ext cx="266656" cy="266656"/>
          </a:xfrm>
          <a:custGeom>
            <a:avLst/>
            <a:gdLst/>
            <a:ahLst/>
            <a:cxnLst/>
            <a:rect l="l" t="t" r="r" b="b"/>
            <a:pathLst>
              <a:path w="10933" h="10933" extrusionOk="0">
                <a:moveTo>
                  <a:pt x="5467" y="1"/>
                </a:moveTo>
                <a:cubicBezTo>
                  <a:pt x="2442" y="1"/>
                  <a:pt x="1" y="2442"/>
                  <a:pt x="1" y="5466"/>
                </a:cubicBezTo>
                <a:cubicBezTo>
                  <a:pt x="1" y="8491"/>
                  <a:pt x="2442" y="10932"/>
                  <a:pt x="5467" y="10932"/>
                </a:cubicBezTo>
                <a:cubicBezTo>
                  <a:pt x="8491" y="10932"/>
                  <a:pt x="10932" y="8491"/>
                  <a:pt x="10932" y="5466"/>
                </a:cubicBezTo>
                <a:cubicBezTo>
                  <a:pt x="10932" y="2442"/>
                  <a:pt x="8491" y="1"/>
                  <a:pt x="54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5296742" y="1371062"/>
            <a:ext cx="266631" cy="266631"/>
          </a:xfrm>
          <a:custGeom>
            <a:avLst/>
            <a:gdLst/>
            <a:ahLst/>
            <a:cxnLst/>
            <a:rect l="l" t="t" r="r" b="b"/>
            <a:pathLst>
              <a:path w="10932" h="10932" extrusionOk="0">
                <a:moveTo>
                  <a:pt x="5466" y="0"/>
                </a:moveTo>
                <a:cubicBezTo>
                  <a:pt x="2442" y="0"/>
                  <a:pt x="0" y="2442"/>
                  <a:pt x="0" y="5466"/>
                </a:cubicBezTo>
                <a:cubicBezTo>
                  <a:pt x="0" y="8490"/>
                  <a:pt x="2442" y="10932"/>
                  <a:pt x="5466" y="10932"/>
                </a:cubicBezTo>
                <a:cubicBezTo>
                  <a:pt x="8490" y="10932"/>
                  <a:pt x="10932" y="8490"/>
                  <a:pt x="10932" y="5466"/>
                </a:cubicBezTo>
                <a:cubicBezTo>
                  <a:pt x="10932" y="2442"/>
                  <a:pt x="8490" y="0"/>
                  <a:pt x="5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5368732" y="1451942"/>
            <a:ext cx="122657" cy="105194"/>
          </a:xfrm>
          <a:custGeom>
            <a:avLst/>
            <a:gdLst/>
            <a:ahLst/>
            <a:cxnLst/>
            <a:rect l="l" t="t" r="r" b="b"/>
            <a:pathLst>
              <a:path w="5029" h="4313" extrusionOk="0">
                <a:moveTo>
                  <a:pt x="2879" y="0"/>
                </a:moveTo>
                <a:cubicBezTo>
                  <a:pt x="948" y="0"/>
                  <a:pt x="0" y="2332"/>
                  <a:pt x="1349" y="3680"/>
                </a:cubicBezTo>
                <a:cubicBezTo>
                  <a:pt x="1785" y="4117"/>
                  <a:pt x="2324" y="4313"/>
                  <a:pt x="2854" y="4313"/>
                </a:cubicBezTo>
                <a:cubicBezTo>
                  <a:pt x="3962" y="4313"/>
                  <a:pt x="5029" y="3456"/>
                  <a:pt x="5029" y="2150"/>
                </a:cubicBezTo>
                <a:cubicBezTo>
                  <a:pt x="5029" y="948"/>
                  <a:pt x="4081" y="0"/>
                  <a:pt x="287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5418940" y="1627020"/>
            <a:ext cx="22244" cy="287095"/>
          </a:xfrm>
          <a:custGeom>
            <a:avLst/>
            <a:gdLst/>
            <a:ahLst/>
            <a:cxnLst/>
            <a:rect l="l" t="t" r="r" b="b"/>
            <a:pathLst>
              <a:path w="912" h="11771" extrusionOk="0">
                <a:moveTo>
                  <a:pt x="456" y="1"/>
                </a:moveTo>
                <a:cubicBezTo>
                  <a:pt x="228" y="1"/>
                  <a:pt x="0" y="146"/>
                  <a:pt x="0" y="438"/>
                </a:cubicBezTo>
                <a:lnTo>
                  <a:pt x="0" y="11333"/>
                </a:lnTo>
                <a:cubicBezTo>
                  <a:pt x="0" y="11588"/>
                  <a:pt x="219" y="11770"/>
                  <a:pt x="474" y="11770"/>
                </a:cubicBezTo>
                <a:cubicBezTo>
                  <a:pt x="693" y="11770"/>
                  <a:pt x="911" y="11588"/>
                  <a:pt x="911" y="11333"/>
                </a:cubicBezTo>
                <a:lnTo>
                  <a:pt x="911" y="438"/>
                </a:lnTo>
                <a:cubicBezTo>
                  <a:pt x="911" y="146"/>
                  <a:pt x="684" y="1"/>
                  <a:pt x="4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134190" y="4175108"/>
            <a:ext cx="22244" cy="287973"/>
          </a:xfrm>
          <a:custGeom>
            <a:avLst/>
            <a:gdLst/>
            <a:ahLst/>
            <a:cxnLst/>
            <a:rect l="l" t="t" r="r" b="b"/>
            <a:pathLst>
              <a:path w="912" h="11807" extrusionOk="0">
                <a:moveTo>
                  <a:pt x="456" y="0"/>
                </a:moveTo>
                <a:cubicBezTo>
                  <a:pt x="228" y="0"/>
                  <a:pt x="0" y="146"/>
                  <a:pt x="0" y="438"/>
                </a:cubicBezTo>
                <a:lnTo>
                  <a:pt x="0" y="11333"/>
                </a:lnTo>
                <a:cubicBezTo>
                  <a:pt x="0" y="11588"/>
                  <a:pt x="183" y="11806"/>
                  <a:pt x="438" y="11806"/>
                </a:cubicBezTo>
                <a:cubicBezTo>
                  <a:pt x="693" y="11806"/>
                  <a:pt x="911" y="11588"/>
                  <a:pt x="911" y="11333"/>
                </a:cubicBezTo>
                <a:lnTo>
                  <a:pt x="911" y="438"/>
                </a:lnTo>
                <a:cubicBezTo>
                  <a:pt x="911" y="146"/>
                  <a:pt x="684" y="0"/>
                  <a:pt x="4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3653444" y="4526166"/>
            <a:ext cx="122682" cy="105194"/>
          </a:xfrm>
          <a:custGeom>
            <a:avLst/>
            <a:gdLst/>
            <a:ahLst/>
            <a:cxnLst/>
            <a:rect l="l" t="t" r="r" b="b"/>
            <a:pathLst>
              <a:path w="5030" h="4313" extrusionOk="0">
                <a:moveTo>
                  <a:pt x="2880" y="1"/>
                </a:moveTo>
                <a:cubicBezTo>
                  <a:pt x="948" y="1"/>
                  <a:pt x="1" y="2333"/>
                  <a:pt x="1349" y="3681"/>
                </a:cubicBezTo>
                <a:cubicBezTo>
                  <a:pt x="1797" y="4117"/>
                  <a:pt x="2341" y="4313"/>
                  <a:pt x="2871" y="4313"/>
                </a:cubicBezTo>
                <a:cubicBezTo>
                  <a:pt x="3979" y="4313"/>
                  <a:pt x="5029" y="3457"/>
                  <a:pt x="5029" y="2150"/>
                </a:cubicBezTo>
                <a:cubicBezTo>
                  <a:pt x="5029" y="984"/>
                  <a:pt x="4082" y="1"/>
                  <a:pt x="2880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315926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6600907" y="3233219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1444993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874536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6501273" y="3183167"/>
            <a:ext cx="1288078" cy="1133552"/>
          </a:xfrm>
          <a:custGeom>
            <a:avLst/>
            <a:gdLst/>
            <a:ahLst/>
            <a:cxnLst/>
            <a:rect l="l" t="t" r="r" b="b"/>
            <a:pathLst>
              <a:path w="47991" h="42356" extrusionOk="0">
                <a:moveTo>
                  <a:pt x="23984" y="1"/>
                </a:moveTo>
                <a:cubicBezTo>
                  <a:pt x="21359" y="1"/>
                  <a:pt x="18690" y="490"/>
                  <a:pt x="16106" y="1522"/>
                </a:cubicBezTo>
                <a:cubicBezTo>
                  <a:pt x="5248" y="5858"/>
                  <a:pt x="1" y="18211"/>
                  <a:pt x="4337" y="29069"/>
                </a:cubicBezTo>
                <a:cubicBezTo>
                  <a:pt x="7672" y="37323"/>
                  <a:pt x="15627" y="42355"/>
                  <a:pt x="24033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7990" y="24150"/>
                  <a:pt x="43654" y="13292"/>
                </a:cubicBezTo>
                <a:cubicBezTo>
                  <a:pt x="40350" y="5017"/>
                  <a:pt x="32390" y="1"/>
                  <a:pt x="2398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070265" y="3183167"/>
            <a:ext cx="1289045" cy="1133552"/>
          </a:xfrm>
          <a:custGeom>
            <a:avLst/>
            <a:gdLst/>
            <a:ahLst/>
            <a:cxnLst/>
            <a:rect l="l" t="t" r="r" b="b"/>
            <a:pathLst>
              <a:path w="48027" h="42356" extrusionOk="0">
                <a:moveTo>
                  <a:pt x="24000" y="1"/>
                </a:moveTo>
                <a:cubicBezTo>
                  <a:pt x="21380" y="1"/>
                  <a:pt x="18718" y="490"/>
                  <a:pt x="16143" y="1522"/>
                </a:cubicBezTo>
                <a:cubicBezTo>
                  <a:pt x="5284" y="5858"/>
                  <a:pt x="0" y="18211"/>
                  <a:pt x="4337" y="29069"/>
                </a:cubicBezTo>
                <a:cubicBezTo>
                  <a:pt x="7671" y="37323"/>
                  <a:pt x="15627" y="42355"/>
                  <a:pt x="24032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8026" y="24150"/>
                  <a:pt x="43654" y="13292"/>
                </a:cubicBezTo>
                <a:cubicBezTo>
                  <a:pt x="40349" y="5017"/>
                  <a:pt x="32390" y="1"/>
                  <a:pt x="24000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4812917" y="1724731"/>
            <a:ext cx="1234291" cy="1133874"/>
          </a:xfrm>
          <a:custGeom>
            <a:avLst/>
            <a:gdLst/>
            <a:ahLst/>
            <a:cxnLst/>
            <a:rect l="l" t="t" r="r" b="b"/>
            <a:pathLst>
              <a:path w="45987" h="42368" extrusionOk="0">
                <a:moveTo>
                  <a:pt x="22986" y="0"/>
                </a:moveTo>
                <a:cubicBezTo>
                  <a:pt x="13021" y="0"/>
                  <a:pt x="4119" y="7070"/>
                  <a:pt x="2187" y="17212"/>
                </a:cubicBezTo>
                <a:cubicBezTo>
                  <a:pt x="1" y="28727"/>
                  <a:pt x="7544" y="39804"/>
                  <a:pt x="19022" y="41990"/>
                </a:cubicBezTo>
                <a:cubicBezTo>
                  <a:pt x="20358" y="42245"/>
                  <a:pt x="21688" y="42367"/>
                  <a:pt x="23000" y="42367"/>
                </a:cubicBezTo>
                <a:cubicBezTo>
                  <a:pt x="32959" y="42367"/>
                  <a:pt x="41836" y="35298"/>
                  <a:pt x="43800" y="25156"/>
                </a:cubicBezTo>
                <a:cubicBezTo>
                  <a:pt x="45986" y="13678"/>
                  <a:pt x="38443" y="2600"/>
                  <a:pt x="26965" y="378"/>
                </a:cubicBezTo>
                <a:cubicBezTo>
                  <a:pt x="25629" y="123"/>
                  <a:pt x="24298" y="0"/>
                  <a:pt x="22986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1389257" y="1724959"/>
            <a:ext cx="1222535" cy="1133419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 txBox="1"/>
          <p:nvPr/>
        </p:nvSpPr>
        <p:spPr>
          <a:xfrm>
            <a:off x="1720002" y="2096461"/>
            <a:ext cx="561035" cy="36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1</a:t>
            </a:r>
            <a:endParaRPr sz="3000" b="0" i="0" u="none" strike="noStrike" cap="none" dirty="0">
              <a:solidFill>
                <a:schemeClr val="bg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38" name="Google Shape;238;p3"/>
          <p:cNvSpPr txBox="1"/>
          <p:nvPr/>
        </p:nvSpPr>
        <p:spPr>
          <a:xfrm>
            <a:off x="5150934" y="2084654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3</a:t>
            </a:r>
            <a:endParaRPr sz="3000" b="0" i="0" u="none" strike="noStrike" cap="none" dirty="0">
              <a:solidFill>
                <a:schemeClr val="bg1">
                  <a:lumMod val="95000"/>
                </a:schemeClr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3424533" y="3542918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</a:t>
            </a:r>
            <a:endParaRPr sz="3000" b="0" i="0" u="none" strike="noStrike" cap="none" dirty="0">
              <a:solidFill>
                <a:schemeClr val="accent5">
                  <a:lumMod val="75000"/>
                </a:schemeClr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40" name="Google Shape;240;p3"/>
          <p:cNvSpPr txBox="1"/>
          <p:nvPr/>
        </p:nvSpPr>
        <p:spPr>
          <a:xfrm>
            <a:off x="6865573" y="3542311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accent5">
                    <a:lumMod val="75000"/>
                  </a:schemeClr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4</a:t>
            </a:r>
            <a:endParaRPr sz="3000" b="0" i="0" u="none" strike="noStrike" cap="none">
              <a:solidFill>
                <a:schemeClr val="accent5">
                  <a:lumMod val="75000"/>
                </a:schemeClr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/>
          </p:nvPr>
        </p:nvSpPr>
        <p:spPr>
          <a:xfrm>
            <a:off x="660258" y="357177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Agenda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"/>
          <p:cNvSpPr txBox="1">
            <a:spLocks noGrp="1"/>
          </p:cNvSpPr>
          <p:nvPr>
            <p:ph type="subTitle" idx="4294967295"/>
          </p:nvPr>
        </p:nvSpPr>
        <p:spPr>
          <a:xfrm>
            <a:off x="1235478" y="2858378"/>
            <a:ext cx="1655996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b="1" dirty="0">
                <a:solidFill>
                  <a:schemeClr val="dk1"/>
                </a:solidFill>
              </a:rPr>
              <a:t>Design</a:t>
            </a:r>
            <a:endParaRPr lang="en-US" sz="2000" dirty="0"/>
          </a:p>
        </p:txBody>
      </p:sp>
      <p:sp>
        <p:nvSpPr>
          <p:cNvPr id="243" name="Google Shape;243;p3"/>
          <p:cNvSpPr txBox="1">
            <a:spLocks noGrp="1"/>
          </p:cNvSpPr>
          <p:nvPr>
            <p:ph type="subTitle" idx="4294967295"/>
          </p:nvPr>
        </p:nvSpPr>
        <p:spPr>
          <a:xfrm>
            <a:off x="4542299" y="2786519"/>
            <a:ext cx="179582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b="1" dirty="0">
                <a:solidFill>
                  <a:schemeClr val="dk1"/>
                </a:solidFill>
              </a:rPr>
              <a:t>Answers </a:t>
            </a:r>
          </a:p>
        </p:txBody>
      </p:sp>
      <p:sp>
        <p:nvSpPr>
          <p:cNvPr id="244" name="Google Shape;244;p3"/>
          <p:cNvSpPr txBox="1">
            <a:spLocks noGrp="1"/>
          </p:cNvSpPr>
          <p:nvPr>
            <p:ph type="subTitle" idx="4294967295"/>
          </p:nvPr>
        </p:nvSpPr>
        <p:spPr>
          <a:xfrm>
            <a:off x="2937843" y="2757125"/>
            <a:ext cx="1586049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dirty="0"/>
          </a:p>
        </p:txBody>
      </p:sp>
      <p:sp>
        <p:nvSpPr>
          <p:cNvPr id="245" name="Google Shape;245;p3"/>
          <p:cNvSpPr txBox="1">
            <a:spLocks noGrp="1"/>
          </p:cNvSpPr>
          <p:nvPr>
            <p:ph type="subTitle" idx="4294967295"/>
          </p:nvPr>
        </p:nvSpPr>
        <p:spPr>
          <a:xfrm>
            <a:off x="6275159" y="2464641"/>
            <a:ext cx="179582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 &amp;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dirty="0">
                <a:solidFill>
                  <a:schemeClr val="dk1"/>
                </a:solidFill>
              </a:rPr>
              <a:t>Conclusion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01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229347E-6C0B-441C-A17D-F2134AA8A8BF}"/>
              </a:ext>
            </a:extLst>
          </p:cNvPr>
          <p:cNvGrpSpPr/>
          <p:nvPr/>
        </p:nvGrpSpPr>
        <p:grpSpPr>
          <a:xfrm>
            <a:off x="7056071" y="2185113"/>
            <a:ext cx="1739319" cy="2318417"/>
            <a:chOff x="7056071" y="2185113"/>
            <a:chExt cx="1739319" cy="231841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56532EFA-0D8C-4C4A-B3F3-B45B7D3BA3C2}"/>
                </a:ext>
              </a:extLst>
            </p:cNvPr>
            <p:cNvSpPr/>
            <p:nvPr/>
          </p:nvSpPr>
          <p:spPr>
            <a:xfrm>
              <a:off x="7177436" y="2472283"/>
              <a:ext cx="1084515" cy="1114986"/>
            </a:xfrm>
            <a:custGeom>
              <a:avLst/>
              <a:gdLst>
                <a:gd name="connsiteX0" fmla="*/ 1667981 w 1668521"/>
                <a:gd name="connsiteY0" fmla="*/ 1039944 h 1715400"/>
                <a:gd name="connsiteX1" fmla="*/ 1487064 w 1668521"/>
                <a:gd name="connsiteY1" fmla="*/ 632734 h 1715400"/>
                <a:gd name="connsiteX2" fmla="*/ 1229579 w 1668521"/>
                <a:gd name="connsiteY2" fmla="*/ 231469 h 1715400"/>
                <a:gd name="connsiteX3" fmla="*/ 910768 w 1668521"/>
                <a:gd name="connsiteY3" fmla="*/ 21714 h 1715400"/>
                <a:gd name="connsiteX4" fmla="*/ 325466 w 1668521"/>
                <a:gd name="connsiteY4" fmla="*/ 143365 h 1715400"/>
                <a:gd name="connsiteX5" fmla="*/ 51561 w 1668521"/>
                <a:gd name="connsiteY5" fmla="*/ 513791 h 1715400"/>
                <a:gd name="connsiteX6" fmla="*/ 61095 w 1668521"/>
                <a:gd name="connsiteY6" fmla="*/ 1203498 h 1715400"/>
                <a:gd name="connsiteX7" fmla="*/ 465833 w 1668521"/>
                <a:gd name="connsiteY7" fmla="*/ 1622949 h 1715400"/>
                <a:gd name="connsiteX8" fmla="*/ 1342284 w 1668521"/>
                <a:gd name="connsiteY8" fmla="*/ 1606470 h 1715400"/>
                <a:gd name="connsiteX9" fmla="*/ 1668510 w 1668521"/>
                <a:gd name="connsiteY9" fmla="*/ 1060601 h 1715400"/>
                <a:gd name="connsiteX10" fmla="*/ 1667981 w 1668521"/>
                <a:gd name="connsiteY10" fmla="*/ 1039944 h 1715400"/>
                <a:gd name="connsiteX11" fmla="*/ 1361941 w 1668521"/>
                <a:gd name="connsiteY11" fmla="*/ 269606 h 1715400"/>
                <a:gd name="connsiteX12" fmla="*/ 1410319 w 1668521"/>
                <a:gd name="connsiteY12" fmla="*/ 363772 h 1715400"/>
                <a:gd name="connsiteX13" fmla="*/ 1447985 w 1668521"/>
                <a:gd name="connsiteY13" fmla="*/ 426628 h 1715400"/>
                <a:gd name="connsiteX14" fmla="*/ 1552274 w 1668521"/>
                <a:gd name="connsiteY14" fmla="*/ 367245 h 1715400"/>
                <a:gd name="connsiteX15" fmla="*/ 1435567 w 1668521"/>
                <a:gd name="connsiteY15" fmla="*/ 25893 h 1715400"/>
                <a:gd name="connsiteX16" fmla="*/ 1310620 w 1668521"/>
                <a:gd name="connsiteY16" fmla="*/ 27717 h 1715400"/>
                <a:gd name="connsiteX17" fmla="*/ 1286255 w 1668521"/>
                <a:gd name="connsiteY17" fmla="*/ 134419 h 1715400"/>
                <a:gd name="connsiteX18" fmla="*/ 1340930 w 1668521"/>
                <a:gd name="connsiteY18" fmla="*/ 235824 h 1715400"/>
                <a:gd name="connsiteX19" fmla="*/ 1361882 w 1668521"/>
                <a:gd name="connsiteY19" fmla="*/ 269606 h 17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8521" h="1715400">
                  <a:moveTo>
                    <a:pt x="1667981" y="1039944"/>
                  </a:moveTo>
                  <a:cubicBezTo>
                    <a:pt x="1661389" y="887983"/>
                    <a:pt x="1593942" y="740437"/>
                    <a:pt x="1487064" y="632734"/>
                  </a:cubicBezTo>
                  <a:cubicBezTo>
                    <a:pt x="1375242" y="519970"/>
                    <a:pt x="1328159" y="356121"/>
                    <a:pt x="1229579" y="231469"/>
                  </a:cubicBezTo>
                  <a:cubicBezTo>
                    <a:pt x="1147183" y="127062"/>
                    <a:pt x="1037833" y="58792"/>
                    <a:pt x="910768" y="21714"/>
                  </a:cubicBezTo>
                  <a:cubicBezTo>
                    <a:pt x="716550" y="-35080"/>
                    <a:pt x="485490" y="24421"/>
                    <a:pt x="325466" y="143365"/>
                  </a:cubicBezTo>
                  <a:cubicBezTo>
                    <a:pt x="194517" y="240768"/>
                    <a:pt x="102823" y="361124"/>
                    <a:pt x="51561" y="513791"/>
                  </a:cubicBezTo>
                  <a:cubicBezTo>
                    <a:pt x="-12590" y="704595"/>
                    <a:pt x="-24949" y="1014695"/>
                    <a:pt x="61095" y="1203498"/>
                  </a:cubicBezTo>
                  <a:cubicBezTo>
                    <a:pt x="144609" y="1386357"/>
                    <a:pt x="250310" y="1524193"/>
                    <a:pt x="465833" y="1622949"/>
                  </a:cubicBezTo>
                  <a:cubicBezTo>
                    <a:pt x="770166" y="1762374"/>
                    <a:pt x="1123406" y="1733653"/>
                    <a:pt x="1342284" y="1606470"/>
                  </a:cubicBezTo>
                  <a:cubicBezTo>
                    <a:pt x="1561161" y="1479287"/>
                    <a:pt x="1669805" y="1260704"/>
                    <a:pt x="1668510" y="1060601"/>
                  </a:cubicBezTo>
                  <a:cubicBezTo>
                    <a:pt x="1668510" y="1053892"/>
                    <a:pt x="1668334" y="1046888"/>
                    <a:pt x="1667981" y="1039944"/>
                  </a:cubicBezTo>
                  <a:close/>
                  <a:moveTo>
                    <a:pt x="1361941" y="269606"/>
                  </a:moveTo>
                  <a:cubicBezTo>
                    <a:pt x="1379768" y="300093"/>
                    <a:pt x="1395917" y="331526"/>
                    <a:pt x="1410319" y="363772"/>
                  </a:cubicBezTo>
                  <a:cubicBezTo>
                    <a:pt x="1420383" y="386196"/>
                    <a:pt x="1430152" y="409678"/>
                    <a:pt x="1447985" y="426628"/>
                  </a:cubicBezTo>
                  <a:cubicBezTo>
                    <a:pt x="1500365" y="476183"/>
                    <a:pt x="1537031" y="414092"/>
                    <a:pt x="1552274" y="367245"/>
                  </a:cubicBezTo>
                  <a:cubicBezTo>
                    <a:pt x="1591412" y="247360"/>
                    <a:pt x="1555805" y="84746"/>
                    <a:pt x="1435567" y="25893"/>
                  </a:cubicBezTo>
                  <a:cubicBezTo>
                    <a:pt x="1395958" y="6412"/>
                    <a:pt x="1344285" y="-827"/>
                    <a:pt x="1310620" y="27717"/>
                  </a:cubicBezTo>
                  <a:cubicBezTo>
                    <a:pt x="1281193" y="52612"/>
                    <a:pt x="1275720" y="97282"/>
                    <a:pt x="1286255" y="134419"/>
                  </a:cubicBezTo>
                  <a:cubicBezTo>
                    <a:pt x="1296790" y="171556"/>
                    <a:pt x="1320037" y="203396"/>
                    <a:pt x="1340930" y="235824"/>
                  </a:cubicBezTo>
                  <a:cubicBezTo>
                    <a:pt x="1348151" y="246812"/>
                    <a:pt x="1355131" y="258071"/>
                    <a:pt x="1361882" y="269606"/>
                  </a:cubicBezTo>
                  <a:close/>
                </a:path>
              </a:pathLst>
            </a:custGeom>
            <a:solidFill>
              <a:srgbClr val="C53F3F">
                <a:alpha val="1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8D5BA0C7-7AAE-47D6-92F7-390BC6EDCA89}"/>
                </a:ext>
              </a:extLst>
            </p:cNvPr>
            <p:cNvSpPr/>
            <p:nvPr/>
          </p:nvSpPr>
          <p:spPr>
            <a:xfrm>
              <a:off x="7661685" y="4207214"/>
              <a:ext cx="591791" cy="296316"/>
            </a:xfrm>
            <a:custGeom>
              <a:avLst/>
              <a:gdLst>
                <a:gd name="connsiteX0" fmla="*/ 910468 w 910468"/>
                <a:gd name="connsiteY0" fmla="*/ 227941 h 455881"/>
                <a:gd name="connsiteX1" fmla="*/ 455234 w 910468"/>
                <a:gd name="connsiteY1" fmla="*/ 455882 h 455881"/>
                <a:gd name="connsiteX2" fmla="*/ 0 w 910468"/>
                <a:gd name="connsiteY2" fmla="*/ 227941 h 455881"/>
                <a:gd name="connsiteX3" fmla="*/ 455234 w 910468"/>
                <a:gd name="connsiteY3" fmla="*/ 0 h 455881"/>
                <a:gd name="connsiteX4" fmla="*/ 910468 w 910468"/>
                <a:gd name="connsiteY4" fmla="*/ 227941 h 45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468" h="455881">
                  <a:moveTo>
                    <a:pt x="910468" y="227941"/>
                  </a:moveTo>
                  <a:cubicBezTo>
                    <a:pt x="910468" y="353829"/>
                    <a:pt x="706653" y="455882"/>
                    <a:pt x="455234" y="455882"/>
                  </a:cubicBezTo>
                  <a:cubicBezTo>
                    <a:pt x="203815" y="455882"/>
                    <a:pt x="0" y="353829"/>
                    <a:pt x="0" y="227941"/>
                  </a:cubicBezTo>
                  <a:cubicBezTo>
                    <a:pt x="0" y="102053"/>
                    <a:pt x="203815" y="0"/>
                    <a:pt x="455234" y="0"/>
                  </a:cubicBezTo>
                  <a:cubicBezTo>
                    <a:pt x="706653" y="0"/>
                    <a:pt x="910468" y="102053"/>
                    <a:pt x="910468" y="227941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aphic 6">
              <a:extLst>
                <a:ext uri="{FF2B5EF4-FFF2-40B4-BE49-F238E27FC236}">
                  <a16:creationId xmlns:a16="http://schemas.microsoft.com/office/drawing/2014/main" xmlns="" id="{403FD548-1589-4D91-83B9-D40B567766FD}"/>
                </a:ext>
              </a:extLst>
            </p:cNvPr>
            <p:cNvGrpSpPr/>
            <p:nvPr/>
          </p:nvGrpSpPr>
          <p:grpSpPr>
            <a:xfrm>
              <a:off x="7065169" y="2185113"/>
              <a:ext cx="1674347" cy="1517172"/>
              <a:chOff x="6405977" y="2349419"/>
              <a:chExt cx="2575975" cy="2334162"/>
            </a:xfrm>
          </p:grpSpPr>
          <p:grpSp>
            <p:nvGrpSpPr>
              <p:cNvPr id="61" name="Graphic 6">
                <a:extLst>
                  <a:ext uri="{FF2B5EF4-FFF2-40B4-BE49-F238E27FC236}">
                    <a16:creationId xmlns:a16="http://schemas.microsoft.com/office/drawing/2014/main" xmlns="" id="{851DCF05-47D4-41CC-B404-110CA29468CC}"/>
                  </a:ext>
                </a:extLst>
              </p:cNvPr>
              <p:cNvGrpSpPr/>
              <p:nvPr/>
            </p:nvGrpSpPr>
            <p:grpSpPr>
              <a:xfrm>
                <a:off x="8344616" y="4417935"/>
                <a:ext cx="300723" cy="265646"/>
                <a:chOff x="8344616" y="4417935"/>
                <a:chExt cx="300723" cy="265646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xmlns="" id="{4529A29C-CE02-447F-BA95-66C229B5DEAB}"/>
                    </a:ext>
                  </a:extLst>
                </p:cNvPr>
                <p:cNvSpPr/>
                <p:nvPr/>
              </p:nvSpPr>
              <p:spPr>
                <a:xfrm>
                  <a:off x="8376975" y="4456572"/>
                  <a:ext cx="252950" cy="215940"/>
                </a:xfrm>
                <a:custGeom>
                  <a:avLst/>
                  <a:gdLst>
                    <a:gd name="connsiteX0" fmla="*/ 241931 w 252950"/>
                    <a:gd name="connsiteY0" fmla="*/ 36263 h 215940"/>
                    <a:gd name="connsiteX1" fmla="*/ 204676 w 252950"/>
                    <a:gd name="connsiteY1" fmla="*/ 6012 h 215940"/>
                    <a:gd name="connsiteX2" fmla="*/ 167951 w 252950"/>
                    <a:gd name="connsiteY2" fmla="*/ 126 h 215940"/>
                    <a:gd name="connsiteX3" fmla="*/ 11694 w 252950"/>
                    <a:gd name="connsiteY3" fmla="*/ 97706 h 215940"/>
                    <a:gd name="connsiteX4" fmla="*/ 1572 w 252950"/>
                    <a:gd name="connsiteY4" fmla="*/ 125720 h 215940"/>
                    <a:gd name="connsiteX5" fmla="*/ 55835 w 252950"/>
                    <a:gd name="connsiteY5" fmla="*/ 212647 h 215940"/>
                    <a:gd name="connsiteX6" fmla="*/ 85262 w 252950"/>
                    <a:gd name="connsiteY6" fmla="*/ 215826 h 215940"/>
                    <a:gd name="connsiteX7" fmla="*/ 241519 w 252950"/>
                    <a:gd name="connsiteY7" fmla="*/ 118246 h 215940"/>
                    <a:gd name="connsiteX8" fmla="*/ 252524 w 252950"/>
                    <a:gd name="connsiteY8" fmla="*/ 82934 h 215940"/>
                    <a:gd name="connsiteX9" fmla="*/ 241931 w 252950"/>
                    <a:gd name="connsiteY9" fmla="*/ 36263 h 215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2950" h="215940">
                      <a:moveTo>
                        <a:pt x="241931" y="36263"/>
                      </a:moveTo>
                      <a:cubicBezTo>
                        <a:pt x="233220" y="22320"/>
                        <a:pt x="220113" y="11673"/>
                        <a:pt x="204676" y="6012"/>
                      </a:cubicBezTo>
                      <a:cubicBezTo>
                        <a:pt x="192994" y="1462"/>
                        <a:pt x="180470" y="-545"/>
                        <a:pt x="167951" y="126"/>
                      </a:cubicBezTo>
                      <a:cubicBezTo>
                        <a:pt x="109097" y="2127"/>
                        <a:pt x="39297" y="45856"/>
                        <a:pt x="11694" y="97706"/>
                      </a:cubicBezTo>
                      <a:cubicBezTo>
                        <a:pt x="6892" y="106463"/>
                        <a:pt x="3479" y="115915"/>
                        <a:pt x="1572" y="125720"/>
                      </a:cubicBezTo>
                      <a:cubicBezTo>
                        <a:pt x="-6521" y="164552"/>
                        <a:pt x="17397" y="202866"/>
                        <a:pt x="55835" y="212647"/>
                      </a:cubicBezTo>
                      <a:cubicBezTo>
                        <a:pt x="65416" y="215237"/>
                        <a:pt x="75345" y="216314"/>
                        <a:pt x="85262" y="215826"/>
                      </a:cubicBezTo>
                      <a:cubicBezTo>
                        <a:pt x="144116" y="213824"/>
                        <a:pt x="213916" y="170096"/>
                        <a:pt x="241519" y="118246"/>
                      </a:cubicBezTo>
                      <a:cubicBezTo>
                        <a:pt x="247622" y="107376"/>
                        <a:pt x="251371" y="95346"/>
                        <a:pt x="252524" y="82934"/>
                      </a:cubicBezTo>
                      <a:cubicBezTo>
                        <a:pt x="254284" y="66631"/>
                        <a:pt x="250559" y="50205"/>
                        <a:pt x="241931" y="3626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xmlns="" id="{DEB13C1C-4294-4A7E-8D83-65BBFEF4A962}"/>
                    </a:ext>
                  </a:extLst>
                </p:cNvPr>
                <p:cNvSpPr/>
                <p:nvPr/>
              </p:nvSpPr>
              <p:spPr>
                <a:xfrm rot="-1919399">
                  <a:off x="8364676" y="4475544"/>
                  <a:ext cx="260604" cy="150430"/>
                </a:xfrm>
                <a:custGeom>
                  <a:avLst/>
                  <a:gdLst>
                    <a:gd name="connsiteX0" fmla="*/ 260605 w 260604"/>
                    <a:gd name="connsiteY0" fmla="*/ 75215 h 150430"/>
                    <a:gd name="connsiteX1" fmla="*/ 130302 w 260604"/>
                    <a:gd name="connsiteY1" fmla="*/ 150430 h 150430"/>
                    <a:gd name="connsiteX2" fmla="*/ 0 w 260604"/>
                    <a:gd name="connsiteY2" fmla="*/ 75215 h 150430"/>
                    <a:gd name="connsiteX3" fmla="*/ 130302 w 260604"/>
                    <a:gd name="connsiteY3" fmla="*/ 0 h 150430"/>
                    <a:gd name="connsiteX4" fmla="*/ 260605 w 260604"/>
                    <a:gd name="connsiteY4" fmla="*/ 75215 h 15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604" h="150430">
                      <a:moveTo>
                        <a:pt x="260605" y="75215"/>
                      </a:moveTo>
                      <a:cubicBezTo>
                        <a:pt x="260605" y="116755"/>
                        <a:pt x="202266" y="150430"/>
                        <a:pt x="130302" y="150430"/>
                      </a:cubicBezTo>
                      <a:cubicBezTo>
                        <a:pt x="58338" y="150430"/>
                        <a:pt x="0" y="116755"/>
                        <a:pt x="0" y="75215"/>
                      </a:cubicBezTo>
                      <a:cubicBezTo>
                        <a:pt x="0" y="33675"/>
                        <a:pt x="58338" y="0"/>
                        <a:pt x="130302" y="0"/>
                      </a:cubicBezTo>
                      <a:cubicBezTo>
                        <a:pt x="202266" y="0"/>
                        <a:pt x="260605" y="33675"/>
                        <a:pt x="260605" y="7521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xmlns="" id="{6DBBB8E1-606C-4445-B592-26C2FAAB48CF}"/>
                    </a:ext>
                  </a:extLst>
                </p:cNvPr>
                <p:cNvSpPr/>
                <p:nvPr/>
              </p:nvSpPr>
              <p:spPr>
                <a:xfrm>
                  <a:off x="8422800" y="4492200"/>
                  <a:ext cx="143028" cy="114734"/>
                </a:xfrm>
                <a:custGeom>
                  <a:avLst/>
                  <a:gdLst>
                    <a:gd name="connsiteX0" fmla="*/ 134309 w 143028"/>
                    <a:gd name="connsiteY0" fmla="*/ 9993 h 114734"/>
                    <a:gd name="connsiteX1" fmla="*/ 101881 w 143028"/>
                    <a:gd name="connsiteY1" fmla="*/ 223 h 114734"/>
                    <a:gd name="connsiteX2" fmla="*/ 6656 w 143028"/>
                    <a:gd name="connsiteY2" fmla="*/ 59724 h 114734"/>
                    <a:gd name="connsiteX3" fmla="*/ 1182 w 143028"/>
                    <a:gd name="connsiteY3" fmla="*/ 93153 h 114734"/>
                    <a:gd name="connsiteX4" fmla="*/ 40967 w 143028"/>
                    <a:gd name="connsiteY4" fmla="*/ 114694 h 114734"/>
                    <a:gd name="connsiteX5" fmla="*/ 136193 w 143028"/>
                    <a:gd name="connsiteY5" fmla="*/ 55192 h 114734"/>
                    <a:gd name="connsiteX6" fmla="*/ 134309 w 143028"/>
                    <a:gd name="connsiteY6" fmla="*/ 9993 h 11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028" h="114734">
                      <a:moveTo>
                        <a:pt x="134309" y="9993"/>
                      </a:moveTo>
                      <a:cubicBezTo>
                        <a:pt x="125228" y="2560"/>
                        <a:pt x="113558" y="-954"/>
                        <a:pt x="101881" y="223"/>
                      </a:cubicBezTo>
                      <a:cubicBezTo>
                        <a:pt x="66098" y="1459"/>
                        <a:pt x="23488" y="28120"/>
                        <a:pt x="6656" y="59724"/>
                      </a:cubicBezTo>
                      <a:cubicBezTo>
                        <a:pt x="452" y="69694"/>
                        <a:pt x="-1519" y="81724"/>
                        <a:pt x="1182" y="93153"/>
                      </a:cubicBezTo>
                      <a:cubicBezTo>
                        <a:pt x="5479" y="106866"/>
                        <a:pt x="19544" y="115400"/>
                        <a:pt x="40967" y="114694"/>
                      </a:cubicBezTo>
                      <a:cubicBezTo>
                        <a:pt x="76809" y="113458"/>
                        <a:pt x="119419" y="86797"/>
                        <a:pt x="136193" y="55192"/>
                      </a:cubicBezTo>
                      <a:cubicBezTo>
                        <a:pt x="146316" y="36242"/>
                        <a:pt x="144785" y="19880"/>
                        <a:pt x="134309" y="9993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xmlns="" id="{4C1B04C7-E8BA-4C6D-B0C2-BDDD8A2AD47F}"/>
                    </a:ext>
                  </a:extLst>
                </p:cNvPr>
                <p:cNvSpPr/>
                <p:nvPr/>
              </p:nvSpPr>
              <p:spPr>
                <a:xfrm>
                  <a:off x="8422800" y="4492200"/>
                  <a:ext cx="143028" cy="114734"/>
                </a:xfrm>
                <a:custGeom>
                  <a:avLst/>
                  <a:gdLst>
                    <a:gd name="connsiteX0" fmla="*/ 134309 w 143028"/>
                    <a:gd name="connsiteY0" fmla="*/ 9993 h 114734"/>
                    <a:gd name="connsiteX1" fmla="*/ 101881 w 143028"/>
                    <a:gd name="connsiteY1" fmla="*/ 223 h 114734"/>
                    <a:gd name="connsiteX2" fmla="*/ 6656 w 143028"/>
                    <a:gd name="connsiteY2" fmla="*/ 59724 h 114734"/>
                    <a:gd name="connsiteX3" fmla="*/ 1182 w 143028"/>
                    <a:gd name="connsiteY3" fmla="*/ 93153 h 114734"/>
                    <a:gd name="connsiteX4" fmla="*/ 40967 w 143028"/>
                    <a:gd name="connsiteY4" fmla="*/ 114694 h 114734"/>
                    <a:gd name="connsiteX5" fmla="*/ 136193 w 143028"/>
                    <a:gd name="connsiteY5" fmla="*/ 55192 h 114734"/>
                    <a:gd name="connsiteX6" fmla="*/ 134309 w 143028"/>
                    <a:gd name="connsiteY6" fmla="*/ 9993 h 11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028" h="114734">
                      <a:moveTo>
                        <a:pt x="134309" y="9993"/>
                      </a:moveTo>
                      <a:cubicBezTo>
                        <a:pt x="125228" y="2560"/>
                        <a:pt x="113558" y="-954"/>
                        <a:pt x="101881" y="223"/>
                      </a:cubicBezTo>
                      <a:cubicBezTo>
                        <a:pt x="66098" y="1459"/>
                        <a:pt x="23488" y="28120"/>
                        <a:pt x="6656" y="59724"/>
                      </a:cubicBezTo>
                      <a:cubicBezTo>
                        <a:pt x="452" y="69694"/>
                        <a:pt x="-1519" y="81724"/>
                        <a:pt x="1182" y="93153"/>
                      </a:cubicBezTo>
                      <a:cubicBezTo>
                        <a:pt x="5479" y="106866"/>
                        <a:pt x="19544" y="115400"/>
                        <a:pt x="40967" y="114694"/>
                      </a:cubicBezTo>
                      <a:cubicBezTo>
                        <a:pt x="76809" y="113458"/>
                        <a:pt x="119419" y="86797"/>
                        <a:pt x="136193" y="55192"/>
                      </a:cubicBezTo>
                      <a:cubicBezTo>
                        <a:pt x="146316" y="36242"/>
                        <a:pt x="144785" y="19880"/>
                        <a:pt x="134309" y="9993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xmlns="" id="{8C948B45-F30F-424B-B9BB-3C035A53C81B}"/>
                    </a:ext>
                  </a:extLst>
                </p:cNvPr>
                <p:cNvSpPr/>
                <p:nvPr/>
              </p:nvSpPr>
              <p:spPr>
                <a:xfrm>
                  <a:off x="8438150" y="4507248"/>
                  <a:ext cx="118539" cy="94590"/>
                </a:xfrm>
                <a:custGeom>
                  <a:avLst/>
                  <a:gdLst>
                    <a:gd name="connsiteX0" fmla="*/ 111426 w 118539"/>
                    <a:gd name="connsiteY0" fmla="*/ 8305 h 94590"/>
                    <a:gd name="connsiteX1" fmla="*/ 84588 w 118539"/>
                    <a:gd name="connsiteY1" fmla="*/ 183 h 94590"/>
                    <a:gd name="connsiteX2" fmla="*/ 5489 w 118539"/>
                    <a:gd name="connsiteY2" fmla="*/ 49208 h 94590"/>
                    <a:gd name="connsiteX3" fmla="*/ 957 w 118539"/>
                    <a:gd name="connsiteY3" fmla="*/ 76869 h 94590"/>
                    <a:gd name="connsiteX4" fmla="*/ 33915 w 118539"/>
                    <a:gd name="connsiteY4" fmla="*/ 94525 h 94590"/>
                    <a:gd name="connsiteX5" fmla="*/ 112779 w 118539"/>
                    <a:gd name="connsiteY5" fmla="*/ 45265 h 94590"/>
                    <a:gd name="connsiteX6" fmla="*/ 111426 w 118539"/>
                    <a:gd name="connsiteY6" fmla="*/ 8305 h 94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539" h="94590">
                      <a:moveTo>
                        <a:pt x="111426" y="8305"/>
                      </a:moveTo>
                      <a:cubicBezTo>
                        <a:pt x="103916" y="2137"/>
                        <a:pt x="94258" y="-788"/>
                        <a:pt x="84588" y="183"/>
                      </a:cubicBezTo>
                      <a:cubicBezTo>
                        <a:pt x="51913" y="2972"/>
                        <a:pt x="22527" y="21188"/>
                        <a:pt x="5489" y="49208"/>
                      </a:cubicBezTo>
                      <a:cubicBezTo>
                        <a:pt x="386" y="57471"/>
                        <a:pt x="-1244" y="67411"/>
                        <a:pt x="957" y="76869"/>
                      </a:cubicBezTo>
                      <a:cubicBezTo>
                        <a:pt x="4488" y="88287"/>
                        <a:pt x="16200" y="95349"/>
                        <a:pt x="33915" y="94525"/>
                      </a:cubicBezTo>
                      <a:cubicBezTo>
                        <a:pt x="66562" y="91636"/>
                        <a:pt x="95865" y="73332"/>
                        <a:pt x="112779" y="45265"/>
                      </a:cubicBezTo>
                      <a:cubicBezTo>
                        <a:pt x="121254" y="30022"/>
                        <a:pt x="120018" y="16426"/>
                        <a:pt x="111426" y="8305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xmlns="" id="{B1D5CCA8-A8B8-42F7-B23A-0A6E111AB575}"/>
                    </a:ext>
                  </a:extLst>
                </p:cNvPr>
                <p:cNvSpPr/>
                <p:nvPr/>
              </p:nvSpPr>
              <p:spPr>
                <a:xfrm>
                  <a:off x="8438150" y="4507248"/>
                  <a:ext cx="118539" cy="94590"/>
                </a:xfrm>
                <a:custGeom>
                  <a:avLst/>
                  <a:gdLst>
                    <a:gd name="connsiteX0" fmla="*/ 111426 w 118539"/>
                    <a:gd name="connsiteY0" fmla="*/ 8305 h 94590"/>
                    <a:gd name="connsiteX1" fmla="*/ 84588 w 118539"/>
                    <a:gd name="connsiteY1" fmla="*/ 183 h 94590"/>
                    <a:gd name="connsiteX2" fmla="*/ 5489 w 118539"/>
                    <a:gd name="connsiteY2" fmla="*/ 49208 h 94590"/>
                    <a:gd name="connsiteX3" fmla="*/ 957 w 118539"/>
                    <a:gd name="connsiteY3" fmla="*/ 76869 h 94590"/>
                    <a:gd name="connsiteX4" fmla="*/ 33915 w 118539"/>
                    <a:gd name="connsiteY4" fmla="*/ 94525 h 94590"/>
                    <a:gd name="connsiteX5" fmla="*/ 112779 w 118539"/>
                    <a:gd name="connsiteY5" fmla="*/ 45265 h 94590"/>
                    <a:gd name="connsiteX6" fmla="*/ 111426 w 118539"/>
                    <a:gd name="connsiteY6" fmla="*/ 8305 h 94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539" h="94590">
                      <a:moveTo>
                        <a:pt x="111426" y="8305"/>
                      </a:moveTo>
                      <a:cubicBezTo>
                        <a:pt x="103916" y="2137"/>
                        <a:pt x="94258" y="-788"/>
                        <a:pt x="84588" y="183"/>
                      </a:cubicBezTo>
                      <a:cubicBezTo>
                        <a:pt x="51913" y="2972"/>
                        <a:pt x="22527" y="21188"/>
                        <a:pt x="5489" y="49208"/>
                      </a:cubicBezTo>
                      <a:cubicBezTo>
                        <a:pt x="386" y="57471"/>
                        <a:pt x="-1244" y="67411"/>
                        <a:pt x="957" y="76869"/>
                      </a:cubicBezTo>
                      <a:cubicBezTo>
                        <a:pt x="4488" y="88287"/>
                        <a:pt x="16200" y="95349"/>
                        <a:pt x="33915" y="94525"/>
                      </a:cubicBezTo>
                      <a:cubicBezTo>
                        <a:pt x="66562" y="91636"/>
                        <a:pt x="95865" y="73332"/>
                        <a:pt x="112779" y="45265"/>
                      </a:cubicBezTo>
                      <a:cubicBezTo>
                        <a:pt x="121254" y="30022"/>
                        <a:pt x="120018" y="16426"/>
                        <a:pt x="111426" y="830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xmlns="" id="{25844387-EA2D-44A8-9FF6-847D3FDA9ED4}"/>
                    </a:ext>
                  </a:extLst>
                </p:cNvPr>
                <p:cNvSpPr/>
                <p:nvPr/>
              </p:nvSpPr>
              <p:spPr>
                <a:xfrm>
                  <a:off x="8452108" y="4463338"/>
                  <a:ext cx="143843" cy="37242"/>
                </a:xfrm>
                <a:custGeom>
                  <a:avLst/>
                  <a:gdLst>
                    <a:gd name="connsiteX0" fmla="*/ 122245 w 143843"/>
                    <a:gd name="connsiteY0" fmla="*/ 3896 h 37242"/>
                    <a:gd name="connsiteX1" fmla="*/ 88169 w 143843"/>
                    <a:gd name="connsiteY1" fmla="*/ 365 h 37242"/>
                    <a:gd name="connsiteX2" fmla="*/ 28668 w 143843"/>
                    <a:gd name="connsiteY2" fmla="*/ 17491 h 37242"/>
                    <a:gd name="connsiteX3" fmla="*/ 14072 w 143843"/>
                    <a:gd name="connsiteY3" fmla="*/ 25848 h 37242"/>
                    <a:gd name="connsiteX4" fmla="*/ 124 w 143843"/>
                    <a:gd name="connsiteY4" fmla="*/ 36030 h 37242"/>
                    <a:gd name="connsiteX5" fmla="*/ 948 w 143843"/>
                    <a:gd name="connsiteY5" fmla="*/ 37207 h 37242"/>
                    <a:gd name="connsiteX6" fmla="*/ 13660 w 143843"/>
                    <a:gd name="connsiteY6" fmla="*/ 30262 h 37242"/>
                    <a:gd name="connsiteX7" fmla="*/ 27314 w 143843"/>
                    <a:gd name="connsiteY7" fmla="*/ 23259 h 37242"/>
                    <a:gd name="connsiteX8" fmla="*/ 55152 w 143843"/>
                    <a:gd name="connsiteY8" fmla="*/ 12488 h 37242"/>
                    <a:gd name="connsiteX9" fmla="*/ 114653 w 143843"/>
                    <a:gd name="connsiteY9" fmla="*/ 7015 h 37242"/>
                    <a:gd name="connsiteX10" fmla="*/ 143197 w 143843"/>
                    <a:gd name="connsiteY10" fmla="*/ 20140 h 37242"/>
                    <a:gd name="connsiteX11" fmla="*/ 143727 w 143843"/>
                    <a:gd name="connsiteY11" fmla="*/ 19433 h 37242"/>
                    <a:gd name="connsiteX12" fmla="*/ 122245 w 143843"/>
                    <a:gd name="connsiteY12" fmla="*/ 3896 h 37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843" h="37242">
                      <a:moveTo>
                        <a:pt x="122245" y="3896"/>
                      </a:moveTo>
                      <a:cubicBezTo>
                        <a:pt x="111222" y="518"/>
                        <a:pt x="99651" y="-677"/>
                        <a:pt x="88169" y="365"/>
                      </a:cubicBezTo>
                      <a:cubicBezTo>
                        <a:pt x="67370" y="1930"/>
                        <a:pt x="47118" y="7763"/>
                        <a:pt x="28668" y="17491"/>
                      </a:cubicBezTo>
                      <a:cubicBezTo>
                        <a:pt x="23724" y="20081"/>
                        <a:pt x="18780" y="22847"/>
                        <a:pt x="14072" y="25848"/>
                      </a:cubicBezTo>
                      <a:cubicBezTo>
                        <a:pt x="8969" y="28567"/>
                        <a:pt x="4273" y="31999"/>
                        <a:pt x="124" y="36030"/>
                      </a:cubicBezTo>
                      <a:cubicBezTo>
                        <a:pt x="-288" y="36442"/>
                        <a:pt x="418" y="37443"/>
                        <a:pt x="948" y="37207"/>
                      </a:cubicBezTo>
                      <a:cubicBezTo>
                        <a:pt x="5338" y="35183"/>
                        <a:pt x="9587" y="32864"/>
                        <a:pt x="13660" y="30262"/>
                      </a:cubicBezTo>
                      <a:cubicBezTo>
                        <a:pt x="18133" y="27790"/>
                        <a:pt x="22665" y="25436"/>
                        <a:pt x="27314" y="23259"/>
                      </a:cubicBezTo>
                      <a:cubicBezTo>
                        <a:pt x="36348" y="19068"/>
                        <a:pt x="45647" y="15467"/>
                        <a:pt x="55152" y="12488"/>
                      </a:cubicBezTo>
                      <a:cubicBezTo>
                        <a:pt x="74344" y="6338"/>
                        <a:pt x="94661" y="4467"/>
                        <a:pt x="114653" y="7015"/>
                      </a:cubicBezTo>
                      <a:cubicBezTo>
                        <a:pt x="125300" y="8316"/>
                        <a:pt x="135276" y="12906"/>
                        <a:pt x="143197" y="20140"/>
                      </a:cubicBezTo>
                      <a:cubicBezTo>
                        <a:pt x="143727" y="20610"/>
                        <a:pt x="144021" y="19845"/>
                        <a:pt x="143727" y="19433"/>
                      </a:cubicBezTo>
                      <a:cubicBezTo>
                        <a:pt x="138730" y="11782"/>
                        <a:pt x="131079" y="6244"/>
                        <a:pt x="122245" y="3896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xmlns="" id="{FBD77EF6-73C6-4140-A612-AB9D649D2690}"/>
                    </a:ext>
                  </a:extLst>
                </p:cNvPr>
                <p:cNvSpPr/>
                <p:nvPr/>
              </p:nvSpPr>
              <p:spPr>
                <a:xfrm>
                  <a:off x="8396499" y="4596337"/>
                  <a:ext cx="143843" cy="37259"/>
                </a:xfrm>
                <a:custGeom>
                  <a:avLst/>
                  <a:gdLst>
                    <a:gd name="connsiteX0" fmla="*/ 21598 w 143843"/>
                    <a:gd name="connsiteY0" fmla="*/ 33333 h 37259"/>
                    <a:gd name="connsiteX1" fmla="*/ 55675 w 143843"/>
                    <a:gd name="connsiteY1" fmla="*/ 36923 h 37259"/>
                    <a:gd name="connsiteX2" fmla="*/ 115176 w 143843"/>
                    <a:gd name="connsiteY2" fmla="*/ 19738 h 37259"/>
                    <a:gd name="connsiteX3" fmla="*/ 129772 w 143843"/>
                    <a:gd name="connsiteY3" fmla="*/ 11381 h 37259"/>
                    <a:gd name="connsiteX4" fmla="*/ 143720 w 143843"/>
                    <a:gd name="connsiteY4" fmla="*/ 1258 h 37259"/>
                    <a:gd name="connsiteX5" fmla="*/ 142896 w 143843"/>
                    <a:gd name="connsiteY5" fmla="*/ 22 h 37259"/>
                    <a:gd name="connsiteX6" fmla="*/ 130183 w 143843"/>
                    <a:gd name="connsiteY6" fmla="*/ 6966 h 37259"/>
                    <a:gd name="connsiteX7" fmla="*/ 116529 w 143843"/>
                    <a:gd name="connsiteY7" fmla="*/ 13970 h 37259"/>
                    <a:gd name="connsiteX8" fmla="*/ 88692 w 143843"/>
                    <a:gd name="connsiteY8" fmla="*/ 24740 h 37259"/>
                    <a:gd name="connsiteX9" fmla="*/ 29190 w 143843"/>
                    <a:gd name="connsiteY9" fmla="*/ 30273 h 37259"/>
                    <a:gd name="connsiteX10" fmla="*/ 646 w 143843"/>
                    <a:gd name="connsiteY10" fmla="*/ 17148 h 37259"/>
                    <a:gd name="connsiteX11" fmla="*/ 117 w 143843"/>
                    <a:gd name="connsiteY11" fmla="*/ 17854 h 37259"/>
                    <a:gd name="connsiteX12" fmla="*/ 21598 w 143843"/>
                    <a:gd name="connsiteY12" fmla="*/ 33333 h 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843" h="37259">
                      <a:moveTo>
                        <a:pt x="21598" y="33333"/>
                      </a:moveTo>
                      <a:cubicBezTo>
                        <a:pt x="32621" y="36699"/>
                        <a:pt x="44192" y="37918"/>
                        <a:pt x="55675" y="36923"/>
                      </a:cubicBezTo>
                      <a:cubicBezTo>
                        <a:pt x="76474" y="35311"/>
                        <a:pt x="96719" y="29461"/>
                        <a:pt x="115176" y="19738"/>
                      </a:cubicBezTo>
                      <a:cubicBezTo>
                        <a:pt x="120119" y="17207"/>
                        <a:pt x="125063" y="14382"/>
                        <a:pt x="129772" y="11381"/>
                      </a:cubicBezTo>
                      <a:cubicBezTo>
                        <a:pt x="134874" y="8679"/>
                        <a:pt x="139571" y="5272"/>
                        <a:pt x="143720" y="1258"/>
                      </a:cubicBezTo>
                      <a:cubicBezTo>
                        <a:pt x="144132" y="787"/>
                        <a:pt x="143426" y="-155"/>
                        <a:pt x="142896" y="22"/>
                      </a:cubicBezTo>
                      <a:cubicBezTo>
                        <a:pt x="138517" y="2070"/>
                        <a:pt x="134274" y="4389"/>
                        <a:pt x="130183" y="6966"/>
                      </a:cubicBezTo>
                      <a:cubicBezTo>
                        <a:pt x="125711" y="9438"/>
                        <a:pt x="121179" y="11851"/>
                        <a:pt x="116529" y="13970"/>
                      </a:cubicBezTo>
                      <a:cubicBezTo>
                        <a:pt x="107495" y="18161"/>
                        <a:pt x="98196" y="21762"/>
                        <a:pt x="88692" y="24740"/>
                      </a:cubicBezTo>
                      <a:cubicBezTo>
                        <a:pt x="69499" y="30914"/>
                        <a:pt x="49189" y="32803"/>
                        <a:pt x="29190" y="30273"/>
                      </a:cubicBezTo>
                      <a:cubicBezTo>
                        <a:pt x="18556" y="28919"/>
                        <a:pt x="8597" y="24334"/>
                        <a:pt x="646" y="17148"/>
                      </a:cubicBezTo>
                      <a:cubicBezTo>
                        <a:pt x="117" y="16619"/>
                        <a:pt x="-178" y="17148"/>
                        <a:pt x="117" y="17854"/>
                      </a:cubicBezTo>
                      <a:cubicBezTo>
                        <a:pt x="5137" y="25476"/>
                        <a:pt x="12782" y="30985"/>
                        <a:pt x="21598" y="3333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aphic 6">
                <a:extLst>
                  <a:ext uri="{FF2B5EF4-FFF2-40B4-BE49-F238E27FC236}">
                    <a16:creationId xmlns:a16="http://schemas.microsoft.com/office/drawing/2014/main" xmlns="" id="{A0670E9A-C33D-49E0-8586-8E9760BF33B1}"/>
                  </a:ext>
                </a:extLst>
              </p:cNvPr>
              <p:cNvGrpSpPr/>
              <p:nvPr/>
            </p:nvGrpSpPr>
            <p:grpSpPr>
              <a:xfrm>
                <a:off x="8639883" y="3689922"/>
                <a:ext cx="342069" cy="263263"/>
                <a:chOff x="8639883" y="3689922"/>
                <a:chExt cx="342069" cy="263263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DE7B15AF-4A3A-4470-8769-3BF5DC626861}"/>
                    </a:ext>
                  </a:extLst>
                </p:cNvPr>
                <p:cNvSpPr/>
                <p:nvPr/>
              </p:nvSpPr>
              <p:spPr>
                <a:xfrm>
                  <a:off x="8650842" y="3725164"/>
                  <a:ext cx="307624" cy="228021"/>
                </a:xfrm>
                <a:custGeom>
                  <a:avLst/>
                  <a:gdLst>
                    <a:gd name="connsiteX0" fmla="*/ 302942 w 307624"/>
                    <a:gd name="connsiteY0" fmla="*/ 164419 h 228021"/>
                    <a:gd name="connsiteX1" fmla="*/ 302942 w 307624"/>
                    <a:gd name="connsiteY1" fmla="*/ 108802 h 228021"/>
                    <a:gd name="connsiteX2" fmla="*/ 281107 w 307624"/>
                    <a:gd name="connsiteY2" fmla="*/ 71724 h 228021"/>
                    <a:gd name="connsiteX3" fmla="*/ 78826 w 307624"/>
                    <a:gd name="connsiteY3" fmla="*/ 3101 h 228021"/>
                    <a:gd name="connsiteX4" fmla="*/ 46280 w 307624"/>
                    <a:gd name="connsiteY4" fmla="*/ 14871 h 228021"/>
                    <a:gd name="connsiteX5" fmla="*/ 8084 w 307624"/>
                    <a:gd name="connsiteY5" fmla="*/ 127400 h 228021"/>
                    <a:gd name="connsiteX6" fmla="*/ 26917 w 307624"/>
                    <a:gd name="connsiteY6" fmla="*/ 156297 h 228021"/>
                    <a:gd name="connsiteX7" fmla="*/ 229198 w 307624"/>
                    <a:gd name="connsiteY7" fmla="*/ 224921 h 228021"/>
                    <a:gd name="connsiteX8" fmla="*/ 269160 w 307624"/>
                    <a:gd name="connsiteY8" fmla="*/ 208795 h 228021"/>
                    <a:gd name="connsiteX9" fmla="*/ 302942 w 307624"/>
                    <a:gd name="connsiteY9" fmla="*/ 164419 h 228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24" h="228021">
                      <a:moveTo>
                        <a:pt x="302942" y="164419"/>
                      </a:moveTo>
                      <a:cubicBezTo>
                        <a:pt x="309186" y="146404"/>
                        <a:pt x="309186" y="126817"/>
                        <a:pt x="302942" y="108802"/>
                      </a:cubicBezTo>
                      <a:cubicBezTo>
                        <a:pt x="298380" y="95030"/>
                        <a:pt x="290936" y="82394"/>
                        <a:pt x="281107" y="71724"/>
                      </a:cubicBezTo>
                      <a:cubicBezTo>
                        <a:pt x="236201" y="20521"/>
                        <a:pt x="145743" y="-10200"/>
                        <a:pt x="78826" y="3101"/>
                      </a:cubicBezTo>
                      <a:cubicBezTo>
                        <a:pt x="67426" y="5290"/>
                        <a:pt x="56444" y="9263"/>
                        <a:pt x="46280" y="14871"/>
                      </a:cubicBezTo>
                      <a:cubicBezTo>
                        <a:pt x="5459" y="36088"/>
                        <a:pt x="-11385" y="85714"/>
                        <a:pt x="8084" y="127400"/>
                      </a:cubicBezTo>
                      <a:cubicBezTo>
                        <a:pt x="12845" y="137941"/>
                        <a:pt x="19196" y="147687"/>
                        <a:pt x="26917" y="156297"/>
                      </a:cubicBezTo>
                      <a:cubicBezTo>
                        <a:pt x="71882" y="207500"/>
                        <a:pt x="162281" y="238222"/>
                        <a:pt x="229198" y="224921"/>
                      </a:cubicBezTo>
                      <a:cubicBezTo>
                        <a:pt x="243499" y="222407"/>
                        <a:pt x="257118" y="216911"/>
                        <a:pt x="269160" y="208795"/>
                      </a:cubicBezTo>
                      <a:cubicBezTo>
                        <a:pt x="285079" y="198213"/>
                        <a:pt x="296980" y="182581"/>
                        <a:pt x="302942" y="164419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xmlns="" id="{AD894C2E-BCEE-43F6-92BB-7748B70B30FF}"/>
                    </a:ext>
                  </a:extLst>
                </p:cNvPr>
                <p:cNvSpPr/>
                <p:nvPr/>
              </p:nvSpPr>
              <p:spPr>
                <a:xfrm rot="-4275600">
                  <a:off x="8723697" y="3670019"/>
                  <a:ext cx="174442" cy="302037"/>
                </a:xfrm>
                <a:custGeom>
                  <a:avLst/>
                  <a:gdLst>
                    <a:gd name="connsiteX0" fmla="*/ 174443 w 174442"/>
                    <a:gd name="connsiteY0" fmla="*/ 151019 h 302037"/>
                    <a:gd name="connsiteX1" fmla="*/ 87221 w 174442"/>
                    <a:gd name="connsiteY1" fmla="*/ 302038 h 302037"/>
                    <a:gd name="connsiteX2" fmla="*/ 0 w 174442"/>
                    <a:gd name="connsiteY2" fmla="*/ 151019 h 302037"/>
                    <a:gd name="connsiteX3" fmla="*/ 87221 w 174442"/>
                    <a:gd name="connsiteY3" fmla="*/ 0 h 302037"/>
                    <a:gd name="connsiteX4" fmla="*/ 174443 w 174442"/>
                    <a:gd name="connsiteY4" fmla="*/ 151019 h 302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42" h="302037">
                      <a:moveTo>
                        <a:pt x="174443" y="151019"/>
                      </a:moveTo>
                      <a:cubicBezTo>
                        <a:pt x="174443" y="234424"/>
                        <a:pt x="135392" y="302038"/>
                        <a:pt x="87221" y="302038"/>
                      </a:cubicBezTo>
                      <a:cubicBezTo>
                        <a:pt x="39050" y="302038"/>
                        <a:pt x="0" y="234424"/>
                        <a:pt x="0" y="151019"/>
                      </a:cubicBezTo>
                      <a:cubicBezTo>
                        <a:pt x="0" y="67613"/>
                        <a:pt x="39050" y="0"/>
                        <a:pt x="87221" y="0"/>
                      </a:cubicBezTo>
                      <a:cubicBezTo>
                        <a:pt x="135392" y="0"/>
                        <a:pt x="174443" y="67613"/>
                        <a:pt x="174443" y="15101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xmlns="" id="{837C539E-C036-44D5-9793-81EA5CDBED8B}"/>
                    </a:ext>
                  </a:extLst>
                </p:cNvPr>
                <p:cNvSpPr/>
                <p:nvPr/>
              </p:nvSpPr>
              <p:spPr>
                <a:xfrm>
                  <a:off x="8722506" y="3761057"/>
                  <a:ext cx="177622" cy="116768"/>
                </a:xfrm>
                <a:custGeom>
                  <a:avLst/>
                  <a:gdLst>
                    <a:gd name="connsiteX0" fmla="*/ 177544 w 177622"/>
                    <a:gd name="connsiteY0" fmla="*/ 79972 h 116768"/>
                    <a:gd name="connsiteX1" fmla="*/ 162537 w 177622"/>
                    <a:gd name="connsiteY1" fmla="*/ 43718 h 116768"/>
                    <a:gd name="connsiteX2" fmla="*/ 39238 w 177622"/>
                    <a:gd name="connsiteY2" fmla="*/ 1873 h 116768"/>
                    <a:gd name="connsiteX3" fmla="*/ 5220 w 177622"/>
                    <a:gd name="connsiteY3" fmla="*/ 21530 h 116768"/>
                    <a:gd name="connsiteX4" fmla="*/ 15108 w 177622"/>
                    <a:gd name="connsiteY4" fmla="*/ 73027 h 116768"/>
                    <a:gd name="connsiteX5" fmla="*/ 138406 w 177622"/>
                    <a:gd name="connsiteY5" fmla="*/ 114872 h 116768"/>
                    <a:gd name="connsiteX6" fmla="*/ 177544 w 177622"/>
                    <a:gd name="connsiteY6" fmla="*/ 79972 h 11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622" h="116768">
                      <a:moveTo>
                        <a:pt x="177544" y="79972"/>
                      </a:moveTo>
                      <a:cubicBezTo>
                        <a:pt x="178309" y="68848"/>
                        <a:pt x="173483" y="56430"/>
                        <a:pt x="162537" y="43718"/>
                      </a:cubicBezTo>
                      <a:cubicBezTo>
                        <a:pt x="135170" y="12525"/>
                        <a:pt x="80141" y="-6190"/>
                        <a:pt x="39238" y="1873"/>
                      </a:cubicBezTo>
                      <a:cubicBezTo>
                        <a:pt x="22935" y="5169"/>
                        <a:pt x="11400" y="12231"/>
                        <a:pt x="5220" y="21530"/>
                      </a:cubicBezTo>
                      <a:cubicBezTo>
                        <a:pt x="-3961" y="35419"/>
                        <a:pt x="-1254" y="54370"/>
                        <a:pt x="15108" y="73027"/>
                      </a:cubicBezTo>
                      <a:cubicBezTo>
                        <a:pt x="42475" y="104278"/>
                        <a:pt x="97503" y="122994"/>
                        <a:pt x="138406" y="114872"/>
                      </a:cubicBezTo>
                      <a:cubicBezTo>
                        <a:pt x="162537" y="109987"/>
                        <a:pt x="176426" y="96627"/>
                        <a:pt x="177544" y="79972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xmlns="" id="{736E730A-FFB3-46CD-8D62-BFED4E87561F}"/>
                    </a:ext>
                  </a:extLst>
                </p:cNvPr>
                <p:cNvSpPr/>
                <p:nvPr/>
              </p:nvSpPr>
              <p:spPr>
                <a:xfrm>
                  <a:off x="8722506" y="3761057"/>
                  <a:ext cx="177622" cy="116768"/>
                </a:xfrm>
                <a:custGeom>
                  <a:avLst/>
                  <a:gdLst>
                    <a:gd name="connsiteX0" fmla="*/ 177544 w 177622"/>
                    <a:gd name="connsiteY0" fmla="*/ 79972 h 116768"/>
                    <a:gd name="connsiteX1" fmla="*/ 162537 w 177622"/>
                    <a:gd name="connsiteY1" fmla="*/ 43718 h 116768"/>
                    <a:gd name="connsiteX2" fmla="*/ 39238 w 177622"/>
                    <a:gd name="connsiteY2" fmla="*/ 1873 h 116768"/>
                    <a:gd name="connsiteX3" fmla="*/ 5220 w 177622"/>
                    <a:gd name="connsiteY3" fmla="*/ 21530 h 116768"/>
                    <a:gd name="connsiteX4" fmla="*/ 15108 w 177622"/>
                    <a:gd name="connsiteY4" fmla="*/ 73027 h 116768"/>
                    <a:gd name="connsiteX5" fmla="*/ 138406 w 177622"/>
                    <a:gd name="connsiteY5" fmla="*/ 114872 h 116768"/>
                    <a:gd name="connsiteX6" fmla="*/ 177544 w 177622"/>
                    <a:gd name="connsiteY6" fmla="*/ 79972 h 11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622" h="116768">
                      <a:moveTo>
                        <a:pt x="177544" y="79972"/>
                      </a:moveTo>
                      <a:cubicBezTo>
                        <a:pt x="178309" y="68848"/>
                        <a:pt x="173483" y="56430"/>
                        <a:pt x="162537" y="43718"/>
                      </a:cubicBezTo>
                      <a:cubicBezTo>
                        <a:pt x="135170" y="12525"/>
                        <a:pt x="80141" y="-6190"/>
                        <a:pt x="39238" y="1873"/>
                      </a:cubicBezTo>
                      <a:cubicBezTo>
                        <a:pt x="22935" y="5169"/>
                        <a:pt x="11400" y="12231"/>
                        <a:pt x="5220" y="21530"/>
                      </a:cubicBezTo>
                      <a:cubicBezTo>
                        <a:pt x="-3961" y="35419"/>
                        <a:pt x="-1254" y="54370"/>
                        <a:pt x="15108" y="73027"/>
                      </a:cubicBezTo>
                      <a:cubicBezTo>
                        <a:pt x="42475" y="104278"/>
                        <a:pt x="97503" y="122994"/>
                        <a:pt x="138406" y="114872"/>
                      </a:cubicBezTo>
                      <a:cubicBezTo>
                        <a:pt x="162537" y="109987"/>
                        <a:pt x="176426" y="96627"/>
                        <a:pt x="177544" y="79972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xmlns="" id="{8C5D84A1-2934-4BD0-BCF5-9B4AA88B821F}"/>
                    </a:ext>
                  </a:extLst>
                </p:cNvPr>
                <p:cNvSpPr/>
                <p:nvPr/>
              </p:nvSpPr>
              <p:spPr>
                <a:xfrm>
                  <a:off x="8735533" y="3777824"/>
                  <a:ext cx="146978" cy="96570"/>
                </a:xfrm>
                <a:custGeom>
                  <a:avLst/>
                  <a:gdLst>
                    <a:gd name="connsiteX0" fmla="*/ 146979 w 146978"/>
                    <a:gd name="connsiteY0" fmla="*/ 66147 h 96570"/>
                    <a:gd name="connsiteX1" fmla="*/ 134561 w 146978"/>
                    <a:gd name="connsiteY1" fmla="*/ 36132 h 96570"/>
                    <a:gd name="connsiteX2" fmla="*/ 32508 w 146978"/>
                    <a:gd name="connsiteY2" fmla="*/ 1526 h 96570"/>
                    <a:gd name="connsiteX3" fmla="*/ 4317 w 146978"/>
                    <a:gd name="connsiteY3" fmla="*/ 17769 h 96570"/>
                    <a:gd name="connsiteX4" fmla="*/ 12498 w 146978"/>
                    <a:gd name="connsiteY4" fmla="*/ 60438 h 96570"/>
                    <a:gd name="connsiteX5" fmla="*/ 114550 w 146978"/>
                    <a:gd name="connsiteY5" fmla="*/ 95045 h 96570"/>
                    <a:gd name="connsiteX6" fmla="*/ 146979 w 146978"/>
                    <a:gd name="connsiteY6" fmla="*/ 66147 h 96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978" h="96570">
                      <a:moveTo>
                        <a:pt x="146979" y="66147"/>
                      </a:moveTo>
                      <a:cubicBezTo>
                        <a:pt x="146990" y="54889"/>
                        <a:pt x="142523" y="44089"/>
                        <a:pt x="134561" y="36132"/>
                      </a:cubicBezTo>
                      <a:cubicBezTo>
                        <a:pt x="111902" y="10295"/>
                        <a:pt x="66231" y="-5066"/>
                        <a:pt x="32508" y="1526"/>
                      </a:cubicBezTo>
                      <a:cubicBezTo>
                        <a:pt x="21326" y="2985"/>
                        <a:pt x="11185" y="8829"/>
                        <a:pt x="4317" y="17769"/>
                      </a:cubicBezTo>
                      <a:cubicBezTo>
                        <a:pt x="-3275" y="29540"/>
                        <a:pt x="-1038" y="44960"/>
                        <a:pt x="12498" y="60438"/>
                      </a:cubicBezTo>
                      <a:cubicBezTo>
                        <a:pt x="35157" y="86275"/>
                        <a:pt x="80886" y="101636"/>
                        <a:pt x="114550" y="95045"/>
                      </a:cubicBezTo>
                      <a:cubicBezTo>
                        <a:pt x="134737" y="91043"/>
                        <a:pt x="146037" y="79978"/>
                        <a:pt x="146979" y="66147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xmlns="" id="{84DD39E8-FB98-4068-9324-DE6CF942FD7D}"/>
                    </a:ext>
                  </a:extLst>
                </p:cNvPr>
                <p:cNvSpPr/>
                <p:nvPr/>
              </p:nvSpPr>
              <p:spPr>
                <a:xfrm>
                  <a:off x="8735533" y="3777824"/>
                  <a:ext cx="146978" cy="96570"/>
                </a:xfrm>
                <a:custGeom>
                  <a:avLst/>
                  <a:gdLst>
                    <a:gd name="connsiteX0" fmla="*/ 146979 w 146978"/>
                    <a:gd name="connsiteY0" fmla="*/ 66147 h 96570"/>
                    <a:gd name="connsiteX1" fmla="*/ 134561 w 146978"/>
                    <a:gd name="connsiteY1" fmla="*/ 36132 h 96570"/>
                    <a:gd name="connsiteX2" fmla="*/ 32508 w 146978"/>
                    <a:gd name="connsiteY2" fmla="*/ 1526 h 96570"/>
                    <a:gd name="connsiteX3" fmla="*/ 4317 w 146978"/>
                    <a:gd name="connsiteY3" fmla="*/ 17769 h 96570"/>
                    <a:gd name="connsiteX4" fmla="*/ 12498 w 146978"/>
                    <a:gd name="connsiteY4" fmla="*/ 60438 h 96570"/>
                    <a:gd name="connsiteX5" fmla="*/ 114550 w 146978"/>
                    <a:gd name="connsiteY5" fmla="*/ 95045 h 96570"/>
                    <a:gd name="connsiteX6" fmla="*/ 146979 w 146978"/>
                    <a:gd name="connsiteY6" fmla="*/ 66147 h 96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978" h="96570">
                      <a:moveTo>
                        <a:pt x="146979" y="66147"/>
                      </a:moveTo>
                      <a:cubicBezTo>
                        <a:pt x="146990" y="54889"/>
                        <a:pt x="142523" y="44089"/>
                        <a:pt x="134561" y="36132"/>
                      </a:cubicBezTo>
                      <a:cubicBezTo>
                        <a:pt x="111902" y="10295"/>
                        <a:pt x="66231" y="-5066"/>
                        <a:pt x="32508" y="1526"/>
                      </a:cubicBezTo>
                      <a:cubicBezTo>
                        <a:pt x="21326" y="2985"/>
                        <a:pt x="11185" y="8829"/>
                        <a:pt x="4317" y="17769"/>
                      </a:cubicBezTo>
                      <a:cubicBezTo>
                        <a:pt x="-3275" y="29540"/>
                        <a:pt x="-1038" y="44960"/>
                        <a:pt x="12498" y="60438"/>
                      </a:cubicBezTo>
                      <a:cubicBezTo>
                        <a:pt x="35157" y="86275"/>
                        <a:pt x="80886" y="101636"/>
                        <a:pt x="114550" y="95045"/>
                      </a:cubicBezTo>
                      <a:cubicBezTo>
                        <a:pt x="134737" y="91043"/>
                        <a:pt x="146037" y="79978"/>
                        <a:pt x="146979" y="66147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xmlns="" id="{1DA33D4D-77F1-47C3-A4E4-918E329B90AB}"/>
                    </a:ext>
                  </a:extLst>
                </p:cNvPr>
                <p:cNvSpPr/>
                <p:nvPr/>
              </p:nvSpPr>
              <p:spPr>
                <a:xfrm>
                  <a:off x="8824891" y="3744803"/>
                  <a:ext cx="122972" cy="117381"/>
                </a:xfrm>
                <a:custGeom>
                  <a:avLst/>
                  <a:gdLst>
                    <a:gd name="connsiteX0" fmla="*/ 119005 w 122972"/>
                    <a:gd name="connsiteY0" fmla="*/ 86044 h 117381"/>
                    <a:gd name="connsiteX1" fmla="*/ 97171 w 122972"/>
                    <a:gd name="connsiteY1" fmla="*/ 52851 h 117381"/>
                    <a:gd name="connsiteX2" fmla="*/ 38317 w 122972"/>
                    <a:gd name="connsiteY2" fmla="*/ 12065 h 117381"/>
                    <a:gd name="connsiteX3" fmla="*/ 20131 w 122972"/>
                    <a:gd name="connsiteY3" fmla="*/ 5062 h 117381"/>
                    <a:gd name="connsiteX4" fmla="*/ 768 w 122972"/>
                    <a:gd name="connsiteY4" fmla="*/ 0 h 117381"/>
                    <a:gd name="connsiteX5" fmla="*/ 297 w 122972"/>
                    <a:gd name="connsiteY5" fmla="*/ 1648 h 117381"/>
                    <a:gd name="connsiteX6" fmla="*/ 15835 w 122972"/>
                    <a:gd name="connsiteY6" fmla="*/ 7945 h 117381"/>
                    <a:gd name="connsiteX7" fmla="*/ 32137 w 122972"/>
                    <a:gd name="connsiteY7" fmla="*/ 15067 h 117381"/>
                    <a:gd name="connsiteX8" fmla="*/ 62270 w 122972"/>
                    <a:gd name="connsiteY8" fmla="*/ 32134 h 117381"/>
                    <a:gd name="connsiteX9" fmla="*/ 110824 w 122972"/>
                    <a:gd name="connsiteY9" fmla="*/ 81513 h 117381"/>
                    <a:gd name="connsiteX10" fmla="*/ 120006 w 122972"/>
                    <a:gd name="connsiteY10" fmla="*/ 116825 h 117381"/>
                    <a:gd name="connsiteX11" fmla="*/ 121065 w 122972"/>
                    <a:gd name="connsiteY11" fmla="*/ 116825 h 117381"/>
                    <a:gd name="connsiteX12" fmla="*/ 119005 w 122972"/>
                    <a:gd name="connsiteY12" fmla="*/ 86044 h 11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972" h="117381">
                      <a:moveTo>
                        <a:pt x="119005" y="86044"/>
                      </a:moveTo>
                      <a:cubicBezTo>
                        <a:pt x="113950" y="73667"/>
                        <a:pt x="106534" y="62391"/>
                        <a:pt x="97171" y="52851"/>
                      </a:cubicBezTo>
                      <a:cubicBezTo>
                        <a:pt x="80568" y="35353"/>
                        <a:pt x="60534" y="21464"/>
                        <a:pt x="38317" y="12065"/>
                      </a:cubicBezTo>
                      <a:cubicBezTo>
                        <a:pt x="32431" y="9476"/>
                        <a:pt x="26252" y="7121"/>
                        <a:pt x="20131" y="5062"/>
                      </a:cubicBezTo>
                      <a:cubicBezTo>
                        <a:pt x="13934" y="2519"/>
                        <a:pt x="7418" y="818"/>
                        <a:pt x="768" y="0"/>
                      </a:cubicBezTo>
                      <a:cubicBezTo>
                        <a:pt x="62" y="0"/>
                        <a:pt x="-291" y="1295"/>
                        <a:pt x="297" y="1648"/>
                      </a:cubicBezTo>
                      <a:cubicBezTo>
                        <a:pt x="5329" y="4096"/>
                        <a:pt x="10520" y="6203"/>
                        <a:pt x="15835" y="7945"/>
                      </a:cubicBezTo>
                      <a:cubicBezTo>
                        <a:pt x="21367" y="10182"/>
                        <a:pt x="26840" y="12477"/>
                        <a:pt x="32137" y="15067"/>
                      </a:cubicBezTo>
                      <a:cubicBezTo>
                        <a:pt x="42542" y="20093"/>
                        <a:pt x="52606" y="25796"/>
                        <a:pt x="62270" y="32134"/>
                      </a:cubicBezTo>
                      <a:cubicBezTo>
                        <a:pt x="81880" y="44835"/>
                        <a:pt x="98453" y="61691"/>
                        <a:pt x="110824" y="81513"/>
                      </a:cubicBezTo>
                      <a:cubicBezTo>
                        <a:pt x="117481" y="92042"/>
                        <a:pt x="120689" y="104383"/>
                        <a:pt x="120006" y="116825"/>
                      </a:cubicBezTo>
                      <a:cubicBezTo>
                        <a:pt x="120006" y="117708"/>
                        <a:pt x="120830" y="117413"/>
                        <a:pt x="121065" y="116825"/>
                      </a:cubicBezTo>
                      <a:cubicBezTo>
                        <a:pt x="124190" y="106661"/>
                        <a:pt x="123455" y="95702"/>
                        <a:pt x="119005" y="86044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xmlns="" id="{D6AD9F9E-E31F-4152-A71E-048089415B04}"/>
                    </a:ext>
                  </a:extLst>
                </p:cNvPr>
                <p:cNvSpPr/>
                <p:nvPr/>
              </p:nvSpPr>
              <p:spPr>
                <a:xfrm>
                  <a:off x="8679678" y="3778499"/>
                  <a:ext cx="122972" cy="117381"/>
                </a:xfrm>
                <a:custGeom>
                  <a:avLst/>
                  <a:gdLst>
                    <a:gd name="connsiteX0" fmla="*/ 3967 w 122972"/>
                    <a:gd name="connsiteY0" fmla="*/ 31338 h 117381"/>
                    <a:gd name="connsiteX1" fmla="*/ 25802 w 122972"/>
                    <a:gd name="connsiteY1" fmla="*/ 64531 h 117381"/>
                    <a:gd name="connsiteX2" fmla="*/ 84656 w 122972"/>
                    <a:gd name="connsiteY2" fmla="*/ 105317 h 117381"/>
                    <a:gd name="connsiteX3" fmla="*/ 102841 w 122972"/>
                    <a:gd name="connsiteY3" fmla="*/ 112320 h 117381"/>
                    <a:gd name="connsiteX4" fmla="*/ 122204 w 122972"/>
                    <a:gd name="connsiteY4" fmla="*/ 117382 h 117381"/>
                    <a:gd name="connsiteX5" fmla="*/ 122675 w 122972"/>
                    <a:gd name="connsiteY5" fmla="*/ 115734 h 117381"/>
                    <a:gd name="connsiteX6" fmla="*/ 107138 w 122972"/>
                    <a:gd name="connsiteY6" fmla="*/ 109437 h 117381"/>
                    <a:gd name="connsiteX7" fmla="*/ 90835 w 122972"/>
                    <a:gd name="connsiteY7" fmla="*/ 102315 h 117381"/>
                    <a:gd name="connsiteX8" fmla="*/ 60702 w 122972"/>
                    <a:gd name="connsiteY8" fmla="*/ 85248 h 117381"/>
                    <a:gd name="connsiteX9" fmla="*/ 12148 w 122972"/>
                    <a:gd name="connsiteY9" fmla="*/ 35869 h 117381"/>
                    <a:gd name="connsiteX10" fmla="*/ 2966 w 122972"/>
                    <a:gd name="connsiteY10" fmla="*/ 557 h 117381"/>
                    <a:gd name="connsiteX11" fmla="*/ 1907 w 122972"/>
                    <a:gd name="connsiteY11" fmla="*/ 557 h 117381"/>
                    <a:gd name="connsiteX12" fmla="*/ 3967 w 122972"/>
                    <a:gd name="connsiteY12" fmla="*/ 31338 h 11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972" h="117381">
                      <a:moveTo>
                        <a:pt x="3967" y="31338"/>
                      </a:moveTo>
                      <a:cubicBezTo>
                        <a:pt x="9023" y="43715"/>
                        <a:pt x="16438" y="54991"/>
                        <a:pt x="25802" y="64531"/>
                      </a:cubicBezTo>
                      <a:cubicBezTo>
                        <a:pt x="42404" y="82028"/>
                        <a:pt x="62438" y="95918"/>
                        <a:pt x="84656" y="105317"/>
                      </a:cubicBezTo>
                      <a:cubicBezTo>
                        <a:pt x="90541" y="107906"/>
                        <a:pt x="96721" y="110261"/>
                        <a:pt x="102841" y="112320"/>
                      </a:cubicBezTo>
                      <a:cubicBezTo>
                        <a:pt x="109039" y="114863"/>
                        <a:pt x="115554" y="116564"/>
                        <a:pt x="122204" y="117382"/>
                      </a:cubicBezTo>
                      <a:cubicBezTo>
                        <a:pt x="122911" y="117382"/>
                        <a:pt x="123264" y="116087"/>
                        <a:pt x="122675" y="115734"/>
                      </a:cubicBezTo>
                      <a:cubicBezTo>
                        <a:pt x="117649" y="113274"/>
                        <a:pt x="112458" y="111167"/>
                        <a:pt x="107138" y="109437"/>
                      </a:cubicBezTo>
                      <a:cubicBezTo>
                        <a:pt x="101605" y="107200"/>
                        <a:pt x="96132" y="104905"/>
                        <a:pt x="90835" y="102315"/>
                      </a:cubicBezTo>
                      <a:cubicBezTo>
                        <a:pt x="80430" y="97289"/>
                        <a:pt x="70366" y="91586"/>
                        <a:pt x="60702" y="85248"/>
                      </a:cubicBezTo>
                      <a:cubicBezTo>
                        <a:pt x="41092" y="72547"/>
                        <a:pt x="24519" y="55691"/>
                        <a:pt x="12148" y="35869"/>
                      </a:cubicBezTo>
                      <a:cubicBezTo>
                        <a:pt x="5491" y="25340"/>
                        <a:pt x="2284" y="12999"/>
                        <a:pt x="2966" y="557"/>
                      </a:cubicBezTo>
                      <a:cubicBezTo>
                        <a:pt x="2966" y="-326"/>
                        <a:pt x="2143" y="-31"/>
                        <a:pt x="1907" y="557"/>
                      </a:cubicBezTo>
                      <a:cubicBezTo>
                        <a:pt x="-1218" y="10721"/>
                        <a:pt x="-482" y="21680"/>
                        <a:pt x="3967" y="3133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aphic 6">
                <a:extLst>
                  <a:ext uri="{FF2B5EF4-FFF2-40B4-BE49-F238E27FC236}">
                    <a16:creationId xmlns:a16="http://schemas.microsoft.com/office/drawing/2014/main" xmlns="" id="{59D22D20-1A5A-4AA7-A2BC-8747D7398496}"/>
                  </a:ext>
                </a:extLst>
              </p:cNvPr>
              <p:cNvGrpSpPr/>
              <p:nvPr/>
            </p:nvGrpSpPr>
            <p:grpSpPr>
              <a:xfrm>
                <a:off x="6795187" y="2349419"/>
                <a:ext cx="207255" cy="164006"/>
                <a:chOff x="6795187" y="2349419"/>
                <a:chExt cx="207255" cy="164006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6017EE99-628E-4044-8386-7DB8D5DE92F0}"/>
                    </a:ext>
                  </a:extLst>
                </p:cNvPr>
                <p:cNvSpPr/>
                <p:nvPr/>
              </p:nvSpPr>
              <p:spPr>
                <a:xfrm>
                  <a:off x="6823826" y="2377419"/>
                  <a:ext cx="146152" cy="110124"/>
                </a:xfrm>
                <a:custGeom>
                  <a:avLst/>
                  <a:gdLst>
                    <a:gd name="connsiteX0" fmla="*/ 138817 w 146152"/>
                    <a:gd name="connsiteY0" fmla="*/ 11805 h 110124"/>
                    <a:gd name="connsiteX1" fmla="*/ 107094 w 146152"/>
                    <a:gd name="connsiteY1" fmla="*/ 34 h 110124"/>
                    <a:gd name="connsiteX2" fmla="*/ 8220 w 146152"/>
                    <a:gd name="connsiteY2" fmla="*/ 53002 h 110124"/>
                    <a:gd name="connsiteX3" fmla="*/ 628 w 146152"/>
                    <a:gd name="connsiteY3" fmla="*/ 86019 h 110124"/>
                    <a:gd name="connsiteX4" fmla="*/ 38942 w 146152"/>
                    <a:gd name="connsiteY4" fmla="*/ 110091 h 110124"/>
                    <a:gd name="connsiteX5" fmla="*/ 137816 w 146152"/>
                    <a:gd name="connsiteY5" fmla="*/ 56828 h 110124"/>
                    <a:gd name="connsiteX6" fmla="*/ 138817 w 146152"/>
                    <a:gd name="connsiteY6" fmla="*/ 11805 h 110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52" h="110124">
                      <a:moveTo>
                        <a:pt x="138817" y="11805"/>
                      </a:moveTo>
                      <a:cubicBezTo>
                        <a:pt x="130230" y="3812"/>
                        <a:pt x="118812" y="-425"/>
                        <a:pt x="107094" y="34"/>
                      </a:cubicBezTo>
                      <a:cubicBezTo>
                        <a:pt x="71253" y="-1025"/>
                        <a:pt x="27053" y="22810"/>
                        <a:pt x="8220" y="53002"/>
                      </a:cubicBezTo>
                      <a:cubicBezTo>
                        <a:pt x="1387" y="62554"/>
                        <a:pt x="-1350" y="74442"/>
                        <a:pt x="628" y="86019"/>
                      </a:cubicBezTo>
                      <a:cubicBezTo>
                        <a:pt x="3983" y="100027"/>
                        <a:pt x="17519" y="109561"/>
                        <a:pt x="38942" y="110091"/>
                      </a:cubicBezTo>
                      <a:cubicBezTo>
                        <a:pt x="74725" y="111150"/>
                        <a:pt x="118983" y="87314"/>
                        <a:pt x="137816" y="56828"/>
                      </a:cubicBezTo>
                      <a:cubicBezTo>
                        <a:pt x="149057" y="38760"/>
                        <a:pt x="148469" y="22281"/>
                        <a:pt x="138817" y="11805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91CF3887-5F48-4135-899A-A203C4B57D63}"/>
                    </a:ext>
                  </a:extLst>
                </p:cNvPr>
                <p:cNvSpPr/>
                <p:nvPr/>
              </p:nvSpPr>
              <p:spPr>
                <a:xfrm>
                  <a:off x="6857955" y="2349419"/>
                  <a:ext cx="144487" cy="31232"/>
                </a:xfrm>
                <a:custGeom>
                  <a:avLst/>
                  <a:gdLst>
                    <a:gd name="connsiteX0" fmla="*/ 124109 w 144487"/>
                    <a:gd name="connsiteY0" fmla="*/ 5905 h 31232"/>
                    <a:gd name="connsiteX1" fmla="*/ 90327 w 144487"/>
                    <a:gd name="connsiteY1" fmla="*/ 20 h 31232"/>
                    <a:gd name="connsiteX2" fmla="*/ 29884 w 144487"/>
                    <a:gd name="connsiteY2" fmla="*/ 13321 h 31232"/>
                    <a:gd name="connsiteX3" fmla="*/ 14759 w 144487"/>
                    <a:gd name="connsiteY3" fmla="*/ 20736 h 31232"/>
                    <a:gd name="connsiteX4" fmla="*/ 163 w 144487"/>
                    <a:gd name="connsiteY4" fmla="*/ 29976 h 31232"/>
                    <a:gd name="connsiteX5" fmla="*/ 928 w 144487"/>
                    <a:gd name="connsiteY5" fmla="*/ 31212 h 31232"/>
                    <a:gd name="connsiteX6" fmla="*/ 14052 w 144487"/>
                    <a:gd name="connsiteY6" fmla="*/ 25327 h 31232"/>
                    <a:gd name="connsiteX7" fmla="*/ 28177 w 144487"/>
                    <a:gd name="connsiteY7" fmla="*/ 19441 h 31232"/>
                    <a:gd name="connsiteX8" fmla="*/ 56662 w 144487"/>
                    <a:gd name="connsiteY8" fmla="*/ 10437 h 31232"/>
                    <a:gd name="connsiteX9" fmla="*/ 116340 w 144487"/>
                    <a:gd name="connsiteY9" fmla="*/ 8789 h 31232"/>
                    <a:gd name="connsiteX10" fmla="*/ 143766 w 144487"/>
                    <a:gd name="connsiteY10" fmla="*/ 23561 h 31232"/>
                    <a:gd name="connsiteX11" fmla="*/ 144413 w 144487"/>
                    <a:gd name="connsiteY11" fmla="*/ 22855 h 31232"/>
                    <a:gd name="connsiteX12" fmla="*/ 124109 w 144487"/>
                    <a:gd name="connsiteY12" fmla="*/ 5905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487" h="31232">
                      <a:moveTo>
                        <a:pt x="124109" y="5905"/>
                      </a:moveTo>
                      <a:cubicBezTo>
                        <a:pt x="113333" y="1776"/>
                        <a:pt x="101862" y="-223"/>
                        <a:pt x="90327" y="20"/>
                      </a:cubicBezTo>
                      <a:cubicBezTo>
                        <a:pt x="69481" y="290"/>
                        <a:pt x="48917" y="4816"/>
                        <a:pt x="29884" y="13321"/>
                      </a:cubicBezTo>
                      <a:cubicBezTo>
                        <a:pt x="24764" y="15557"/>
                        <a:pt x="19702" y="18088"/>
                        <a:pt x="14759" y="20736"/>
                      </a:cubicBezTo>
                      <a:cubicBezTo>
                        <a:pt x="9491" y="23126"/>
                        <a:pt x="4577" y="26236"/>
                        <a:pt x="163" y="29976"/>
                      </a:cubicBezTo>
                      <a:cubicBezTo>
                        <a:pt x="-249" y="30388"/>
                        <a:pt x="163" y="31389"/>
                        <a:pt x="928" y="31212"/>
                      </a:cubicBezTo>
                      <a:cubicBezTo>
                        <a:pt x="5442" y="29573"/>
                        <a:pt x="9827" y="27606"/>
                        <a:pt x="14052" y="25327"/>
                      </a:cubicBezTo>
                      <a:cubicBezTo>
                        <a:pt x="18702" y="23208"/>
                        <a:pt x="23351" y="21089"/>
                        <a:pt x="28177" y="19441"/>
                      </a:cubicBezTo>
                      <a:cubicBezTo>
                        <a:pt x="37464" y="15822"/>
                        <a:pt x="46981" y="12814"/>
                        <a:pt x="56662" y="10437"/>
                      </a:cubicBezTo>
                      <a:cubicBezTo>
                        <a:pt x="76196" y="5538"/>
                        <a:pt x="96565" y="4976"/>
                        <a:pt x="116340" y="8789"/>
                      </a:cubicBezTo>
                      <a:cubicBezTo>
                        <a:pt x="126793" y="10752"/>
                        <a:pt x="136374" y="15914"/>
                        <a:pt x="143766" y="23561"/>
                      </a:cubicBezTo>
                      <a:cubicBezTo>
                        <a:pt x="144296" y="24091"/>
                        <a:pt x="144649" y="23561"/>
                        <a:pt x="144413" y="22855"/>
                      </a:cubicBezTo>
                      <a:cubicBezTo>
                        <a:pt x="139958" y="14901"/>
                        <a:pt x="132731" y="8867"/>
                        <a:pt x="124109" y="590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3901B1AD-D57E-4FC6-9B38-411020ED5768}"/>
                    </a:ext>
                  </a:extLst>
                </p:cNvPr>
                <p:cNvSpPr/>
                <p:nvPr/>
              </p:nvSpPr>
              <p:spPr>
                <a:xfrm>
                  <a:off x="6795187" y="2482193"/>
                  <a:ext cx="144631" cy="31232"/>
                </a:xfrm>
                <a:custGeom>
                  <a:avLst/>
                  <a:gdLst>
                    <a:gd name="connsiteX0" fmla="*/ 20497 w 144631"/>
                    <a:gd name="connsiteY0" fmla="*/ 25327 h 31232"/>
                    <a:gd name="connsiteX1" fmla="*/ 54338 w 144631"/>
                    <a:gd name="connsiteY1" fmla="*/ 31212 h 31232"/>
                    <a:gd name="connsiteX2" fmla="*/ 114781 w 144631"/>
                    <a:gd name="connsiteY2" fmla="*/ 17911 h 31232"/>
                    <a:gd name="connsiteX3" fmla="*/ 129906 w 144631"/>
                    <a:gd name="connsiteY3" fmla="*/ 10554 h 31232"/>
                    <a:gd name="connsiteX4" fmla="*/ 144443 w 144631"/>
                    <a:gd name="connsiteY4" fmla="*/ 1314 h 31232"/>
                    <a:gd name="connsiteX5" fmla="*/ 143678 w 144631"/>
                    <a:gd name="connsiteY5" fmla="*/ 20 h 31232"/>
                    <a:gd name="connsiteX6" fmla="*/ 130554 w 144631"/>
                    <a:gd name="connsiteY6" fmla="*/ 5905 h 31232"/>
                    <a:gd name="connsiteX7" fmla="*/ 116488 w 144631"/>
                    <a:gd name="connsiteY7" fmla="*/ 11790 h 31232"/>
                    <a:gd name="connsiteX8" fmla="*/ 88003 w 144631"/>
                    <a:gd name="connsiteY8" fmla="*/ 20736 h 31232"/>
                    <a:gd name="connsiteX9" fmla="*/ 28325 w 144631"/>
                    <a:gd name="connsiteY9" fmla="*/ 22443 h 31232"/>
                    <a:gd name="connsiteX10" fmla="*/ 663 w 144631"/>
                    <a:gd name="connsiteY10" fmla="*/ 7494 h 31232"/>
                    <a:gd name="connsiteX11" fmla="*/ 75 w 144631"/>
                    <a:gd name="connsiteY11" fmla="*/ 8141 h 31232"/>
                    <a:gd name="connsiteX12" fmla="*/ 20497 w 144631"/>
                    <a:gd name="connsiteY12" fmla="*/ 25327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631" h="31232">
                      <a:moveTo>
                        <a:pt x="20497" y="25327"/>
                      </a:moveTo>
                      <a:cubicBezTo>
                        <a:pt x="31291" y="29458"/>
                        <a:pt x="42785" y="31456"/>
                        <a:pt x="54338" y="31212"/>
                      </a:cubicBezTo>
                      <a:cubicBezTo>
                        <a:pt x="75184" y="30990"/>
                        <a:pt x="95765" y="26462"/>
                        <a:pt x="114781" y="17911"/>
                      </a:cubicBezTo>
                      <a:cubicBezTo>
                        <a:pt x="119901" y="15734"/>
                        <a:pt x="124963" y="13203"/>
                        <a:pt x="129906" y="10554"/>
                      </a:cubicBezTo>
                      <a:cubicBezTo>
                        <a:pt x="135150" y="8150"/>
                        <a:pt x="140041" y="5041"/>
                        <a:pt x="144443" y="1314"/>
                      </a:cubicBezTo>
                      <a:cubicBezTo>
                        <a:pt x="144914" y="902"/>
                        <a:pt x="144443" y="-157"/>
                        <a:pt x="143678" y="20"/>
                      </a:cubicBezTo>
                      <a:cubicBezTo>
                        <a:pt x="139188" y="1706"/>
                        <a:pt x="134803" y="3672"/>
                        <a:pt x="130554" y="5905"/>
                      </a:cubicBezTo>
                      <a:cubicBezTo>
                        <a:pt x="125963" y="8083"/>
                        <a:pt x="121255" y="10201"/>
                        <a:pt x="116488" y="11790"/>
                      </a:cubicBezTo>
                      <a:cubicBezTo>
                        <a:pt x="107207" y="15417"/>
                        <a:pt x="97690" y="18406"/>
                        <a:pt x="88003" y="20736"/>
                      </a:cubicBezTo>
                      <a:cubicBezTo>
                        <a:pt x="68475" y="25681"/>
                        <a:pt x="48100" y="26264"/>
                        <a:pt x="28325" y="22443"/>
                      </a:cubicBezTo>
                      <a:cubicBezTo>
                        <a:pt x="17778" y="20443"/>
                        <a:pt x="8114" y="15220"/>
                        <a:pt x="663" y="7494"/>
                      </a:cubicBezTo>
                      <a:cubicBezTo>
                        <a:pt x="193" y="6964"/>
                        <a:pt x="-160" y="7494"/>
                        <a:pt x="75" y="8141"/>
                      </a:cubicBezTo>
                      <a:cubicBezTo>
                        <a:pt x="4524" y="16199"/>
                        <a:pt x="11799" y="22322"/>
                        <a:pt x="20497" y="25327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" name="Graphic 6">
                <a:extLst>
                  <a:ext uri="{FF2B5EF4-FFF2-40B4-BE49-F238E27FC236}">
                    <a16:creationId xmlns:a16="http://schemas.microsoft.com/office/drawing/2014/main" xmlns="" id="{5D8DAE65-B0FB-4788-A60D-853EE965108D}"/>
                  </a:ext>
                </a:extLst>
              </p:cNvPr>
              <p:cNvGrpSpPr/>
              <p:nvPr/>
            </p:nvGrpSpPr>
            <p:grpSpPr>
              <a:xfrm>
                <a:off x="6405977" y="3036427"/>
                <a:ext cx="304461" cy="233481"/>
                <a:chOff x="6405977" y="3036427"/>
                <a:chExt cx="304461" cy="233481"/>
              </a:xfrm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B1024D91-BB6B-4CE0-A157-1816A682568A}"/>
                    </a:ext>
                  </a:extLst>
                </p:cNvPr>
                <p:cNvSpPr/>
                <p:nvPr/>
              </p:nvSpPr>
              <p:spPr>
                <a:xfrm>
                  <a:off x="6405977" y="3036442"/>
                  <a:ext cx="304461" cy="233466"/>
                </a:xfrm>
                <a:custGeom>
                  <a:avLst/>
                  <a:gdLst>
                    <a:gd name="connsiteX0" fmla="*/ 297944 w 304461"/>
                    <a:gd name="connsiteY0" fmla="*/ 176794 h 233466"/>
                    <a:gd name="connsiteX1" fmla="*/ 301357 w 304461"/>
                    <a:gd name="connsiteY1" fmla="*/ 121236 h 233466"/>
                    <a:gd name="connsiteX2" fmla="*/ 281877 w 304461"/>
                    <a:gd name="connsiteY2" fmla="*/ 82863 h 233466"/>
                    <a:gd name="connsiteX3" fmla="*/ 84422 w 304461"/>
                    <a:gd name="connsiteY3" fmla="*/ 1351 h 233466"/>
                    <a:gd name="connsiteX4" fmla="*/ 51228 w 304461"/>
                    <a:gd name="connsiteY4" fmla="*/ 10708 h 233466"/>
                    <a:gd name="connsiteX5" fmla="*/ 5911 w 304461"/>
                    <a:gd name="connsiteY5" fmla="*/ 120530 h 233466"/>
                    <a:gd name="connsiteX6" fmla="*/ 22861 w 304461"/>
                    <a:gd name="connsiteY6" fmla="*/ 150663 h 233466"/>
                    <a:gd name="connsiteX7" fmla="*/ 220315 w 304461"/>
                    <a:gd name="connsiteY7" fmla="*/ 232116 h 233466"/>
                    <a:gd name="connsiteX8" fmla="*/ 261160 w 304461"/>
                    <a:gd name="connsiteY8" fmla="*/ 218580 h 233466"/>
                    <a:gd name="connsiteX9" fmla="*/ 297944 w 304461"/>
                    <a:gd name="connsiteY9" fmla="*/ 176794 h 23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4461" h="233466">
                      <a:moveTo>
                        <a:pt x="297944" y="176794"/>
                      </a:moveTo>
                      <a:cubicBezTo>
                        <a:pt x="305250" y="159173"/>
                        <a:pt x="306452" y="139616"/>
                        <a:pt x="301357" y="121236"/>
                      </a:cubicBezTo>
                      <a:cubicBezTo>
                        <a:pt x="297650" y="107211"/>
                        <a:pt x="291010" y="94134"/>
                        <a:pt x="281877" y="82863"/>
                      </a:cubicBezTo>
                      <a:cubicBezTo>
                        <a:pt x="240679" y="28835"/>
                        <a:pt x="151986" y="-7595"/>
                        <a:pt x="84422" y="1351"/>
                      </a:cubicBezTo>
                      <a:cubicBezTo>
                        <a:pt x="72943" y="2745"/>
                        <a:pt x="61747" y="5906"/>
                        <a:pt x="51228" y="10708"/>
                      </a:cubicBezTo>
                      <a:cubicBezTo>
                        <a:pt x="9150" y="29271"/>
                        <a:pt x="-10832" y="77696"/>
                        <a:pt x="5911" y="120530"/>
                      </a:cubicBezTo>
                      <a:cubicBezTo>
                        <a:pt x="9946" y="131400"/>
                        <a:pt x="15666" y="141570"/>
                        <a:pt x="22861" y="150663"/>
                      </a:cubicBezTo>
                      <a:cubicBezTo>
                        <a:pt x="64412" y="204632"/>
                        <a:pt x="152810" y="241062"/>
                        <a:pt x="220315" y="232116"/>
                      </a:cubicBezTo>
                      <a:cubicBezTo>
                        <a:pt x="234737" y="230557"/>
                        <a:pt x="248661" y="225943"/>
                        <a:pt x="261160" y="218580"/>
                      </a:cubicBezTo>
                      <a:cubicBezTo>
                        <a:pt x="277741" y="209146"/>
                        <a:pt x="290691" y="194438"/>
                        <a:pt x="297944" y="176794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869334BE-37CD-4325-ADC3-773A28E6E8C9}"/>
                    </a:ext>
                  </a:extLst>
                </p:cNvPr>
                <p:cNvSpPr/>
                <p:nvPr/>
              </p:nvSpPr>
              <p:spPr>
                <a:xfrm>
                  <a:off x="6422008" y="3036427"/>
                  <a:ext cx="287153" cy="198240"/>
                </a:xfrm>
                <a:custGeom>
                  <a:avLst/>
                  <a:gdLst>
                    <a:gd name="connsiteX0" fmla="*/ 265846 w 287153"/>
                    <a:gd name="connsiteY0" fmla="*/ 82878 h 198240"/>
                    <a:gd name="connsiteX1" fmla="*/ 218762 w 287153"/>
                    <a:gd name="connsiteY1" fmla="*/ 196877 h 198240"/>
                    <a:gd name="connsiteX2" fmla="*/ 21308 w 287153"/>
                    <a:gd name="connsiteY2" fmla="*/ 115365 h 198240"/>
                    <a:gd name="connsiteX3" fmla="*/ 68391 w 287153"/>
                    <a:gd name="connsiteY3" fmla="*/ 1365 h 198240"/>
                    <a:gd name="connsiteX4" fmla="*/ 265846 w 287153"/>
                    <a:gd name="connsiteY4" fmla="*/ 82878 h 19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153" h="198240">
                      <a:moveTo>
                        <a:pt x="265846" y="82878"/>
                      </a:moveTo>
                      <a:cubicBezTo>
                        <a:pt x="307396" y="136847"/>
                        <a:pt x="286327" y="187873"/>
                        <a:pt x="218762" y="196877"/>
                      </a:cubicBezTo>
                      <a:cubicBezTo>
                        <a:pt x="151198" y="205882"/>
                        <a:pt x="62859" y="169334"/>
                        <a:pt x="21308" y="115365"/>
                      </a:cubicBezTo>
                      <a:cubicBezTo>
                        <a:pt x="-20243" y="61396"/>
                        <a:pt x="827" y="10370"/>
                        <a:pt x="68391" y="1365"/>
                      </a:cubicBezTo>
                      <a:cubicBezTo>
                        <a:pt x="135955" y="-7640"/>
                        <a:pt x="224354" y="28850"/>
                        <a:pt x="265846" y="8287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D8B0A6EC-9345-44D4-A115-7117E8F161DD}"/>
                    </a:ext>
                  </a:extLst>
                </p:cNvPr>
                <p:cNvSpPr/>
                <p:nvPr/>
              </p:nvSpPr>
              <p:spPr>
                <a:xfrm>
                  <a:off x="6478658" y="3073982"/>
                  <a:ext cx="175061" cy="121029"/>
                </a:xfrm>
                <a:custGeom>
                  <a:avLst/>
                  <a:gdLst>
                    <a:gd name="connsiteX0" fmla="*/ 174766 w 175061"/>
                    <a:gd name="connsiteY0" fmla="*/ 87639 h 121029"/>
                    <a:gd name="connsiteX1" fmla="*/ 162112 w 175061"/>
                    <a:gd name="connsiteY1" fmla="*/ 50443 h 121029"/>
                    <a:gd name="connsiteX2" fmla="*/ 41756 w 175061"/>
                    <a:gd name="connsiteY2" fmla="*/ 829 h 121029"/>
                    <a:gd name="connsiteX3" fmla="*/ 6444 w 175061"/>
                    <a:gd name="connsiteY3" fmla="*/ 18486 h 121029"/>
                    <a:gd name="connsiteX4" fmla="*/ 12977 w 175061"/>
                    <a:gd name="connsiteY4" fmla="*/ 70571 h 121029"/>
                    <a:gd name="connsiteX5" fmla="*/ 133333 w 175061"/>
                    <a:gd name="connsiteY5" fmla="*/ 120185 h 121029"/>
                    <a:gd name="connsiteX6" fmla="*/ 174766 w 175061"/>
                    <a:gd name="connsiteY6" fmla="*/ 87639 h 12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5061" h="121029">
                      <a:moveTo>
                        <a:pt x="174766" y="87639"/>
                      </a:moveTo>
                      <a:cubicBezTo>
                        <a:pt x="176237" y="76515"/>
                        <a:pt x="172235" y="63626"/>
                        <a:pt x="162112" y="50443"/>
                      </a:cubicBezTo>
                      <a:cubicBezTo>
                        <a:pt x="136746" y="17544"/>
                        <a:pt x="82895" y="-4644"/>
                        <a:pt x="41756" y="829"/>
                      </a:cubicBezTo>
                      <a:cubicBezTo>
                        <a:pt x="25277" y="3007"/>
                        <a:pt x="13330" y="9304"/>
                        <a:pt x="6444" y="18486"/>
                      </a:cubicBezTo>
                      <a:cubicBezTo>
                        <a:pt x="-3679" y="31787"/>
                        <a:pt x="-2149" y="50855"/>
                        <a:pt x="12977" y="70571"/>
                      </a:cubicBezTo>
                      <a:cubicBezTo>
                        <a:pt x="38284" y="103471"/>
                        <a:pt x="92135" y="125717"/>
                        <a:pt x="133333" y="120185"/>
                      </a:cubicBezTo>
                      <a:cubicBezTo>
                        <a:pt x="158169" y="116360"/>
                        <a:pt x="172530" y="103882"/>
                        <a:pt x="174766" y="87639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A20A4530-A05B-4A0E-86AC-17F82607DE51}"/>
                    </a:ext>
                  </a:extLst>
                </p:cNvPr>
                <p:cNvSpPr/>
                <p:nvPr/>
              </p:nvSpPr>
              <p:spPr>
                <a:xfrm>
                  <a:off x="6478658" y="3073982"/>
                  <a:ext cx="175061" cy="121029"/>
                </a:xfrm>
                <a:custGeom>
                  <a:avLst/>
                  <a:gdLst>
                    <a:gd name="connsiteX0" fmla="*/ 174766 w 175061"/>
                    <a:gd name="connsiteY0" fmla="*/ 87639 h 121029"/>
                    <a:gd name="connsiteX1" fmla="*/ 162112 w 175061"/>
                    <a:gd name="connsiteY1" fmla="*/ 50443 h 121029"/>
                    <a:gd name="connsiteX2" fmla="*/ 41756 w 175061"/>
                    <a:gd name="connsiteY2" fmla="*/ 829 h 121029"/>
                    <a:gd name="connsiteX3" fmla="*/ 6444 w 175061"/>
                    <a:gd name="connsiteY3" fmla="*/ 18486 h 121029"/>
                    <a:gd name="connsiteX4" fmla="*/ 12977 w 175061"/>
                    <a:gd name="connsiteY4" fmla="*/ 70571 h 121029"/>
                    <a:gd name="connsiteX5" fmla="*/ 133333 w 175061"/>
                    <a:gd name="connsiteY5" fmla="*/ 120185 h 121029"/>
                    <a:gd name="connsiteX6" fmla="*/ 174766 w 175061"/>
                    <a:gd name="connsiteY6" fmla="*/ 87639 h 12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5061" h="121029">
                      <a:moveTo>
                        <a:pt x="174766" y="87639"/>
                      </a:moveTo>
                      <a:cubicBezTo>
                        <a:pt x="176237" y="76515"/>
                        <a:pt x="172235" y="63626"/>
                        <a:pt x="162112" y="50443"/>
                      </a:cubicBezTo>
                      <a:cubicBezTo>
                        <a:pt x="136746" y="17544"/>
                        <a:pt x="82895" y="-4644"/>
                        <a:pt x="41756" y="829"/>
                      </a:cubicBezTo>
                      <a:cubicBezTo>
                        <a:pt x="25277" y="3007"/>
                        <a:pt x="13330" y="9304"/>
                        <a:pt x="6444" y="18486"/>
                      </a:cubicBezTo>
                      <a:cubicBezTo>
                        <a:pt x="-3679" y="31787"/>
                        <a:pt x="-2149" y="50855"/>
                        <a:pt x="12977" y="70571"/>
                      </a:cubicBezTo>
                      <a:cubicBezTo>
                        <a:pt x="38284" y="103471"/>
                        <a:pt x="92135" y="125717"/>
                        <a:pt x="133333" y="120185"/>
                      </a:cubicBezTo>
                      <a:cubicBezTo>
                        <a:pt x="158169" y="116360"/>
                        <a:pt x="172530" y="103882"/>
                        <a:pt x="174766" y="87639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523C5D50-D071-44D7-B358-29E84556DD20}"/>
                    </a:ext>
                  </a:extLst>
                </p:cNvPr>
                <p:cNvSpPr/>
                <p:nvPr/>
              </p:nvSpPr>
              <p:spPr>
                <a:xfrm>
                  <a:off x="6490664" y="3090341"/>
                  <a:ext cx="145131" cy="100007"/>
                </a:xfrm>
                <a:custGeom>
                  <a:avLst/>
                  <a:gdLst>
                    <a:gd name="connsiteX0" fmla="*/ 145046 w 145131"/>
                    <a:gd name="connsiteY0" fmla="*/ 72810 h 100007"/>
                    <a:gd name="connsiteX1" fmla="*/ 134393 w 145131"/>
                    <a:gd name="connsiteY1" fmla="*/ 41852 h 100007"/>
                    <a:gd name="connsiteX2" fmla="*/ 34754 w 145131"/>
                    <a:gd name="connsiteY2" fmla="*/ 655 h 100007"/>
                    <a:gd name="connsiteX3" fmla="*/ 5327 w 145131"/>
                    <a:gd name="connsiteY3" fmla="*/ 15074 h 100007"/>
                    <a:gd name="connsiteX4" fmla="*/ 10742 w 145131"/>
                    <a:gd name="connsiteY4" fmla="*/ 58155 h 100007"/>
                    <a:gd name="connsiteX5" fmla="*/ 110381 w 145131"/>
                    <a:gd name="connsiteY5" fmla="*/ 99353 h 100007"/>
                    <a:gd name="connsiteX6" fmla="*/ 145046 w 145131"/>
                    <a:gd name="connsiteY6" fmla="*/ 72810 h 10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31" h="100007">
                      <a:moveTo>
                        <a:pt x="145046" y="72810"/>
                      </a:moveTo>
                      <a:cubicBezTo>
                        <a:pt x="145766" y="61480"/>
                        <a:pt x="141931" y="50339"/>
                        <a:pt x="134393" y="41852"/>
                      </a:cubicBezTo>
                      <a:cubicBezTo>
                        <a:pt x="113441" y="14603"/>
                        <a:pt x="68830" y="-3759"/>
                        <a:pt x="34754" y="655"/>
                      </a:cubicBezTo>
                      <a:cubicBezTo>
                        <a:pt x="23403" y="1302"/>
                        <a:pt x="12793" y="6499"/>
                        <a:pt x="5327" y="15074"/>
                      </a:cubicBezTo>
                      <a:cubicBezTo>
                        <a:pt x="-3030" y="26080"/>
                        <a:pt x="-1794" y="41852"/>
                        <a:pt x="10742" y="58155"/>
                      </a:cubicBezTo>
                      <a:cubicBezTo>
                        <a:pt x="31693" y="85404"/>
                        <a:pt x="76305" y="103767"/>
                        <a:pt x="110381" y="99353"/>
                      </a:cubicBezTo>
                      <a:cubicBezTo>
                        <a:pt x="131215" y="96822"/>
                        <a:pt x="143221" y="86464"/>
                        <a:pt x="145046" y="7281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329DF0A1-03C5-4414-A655-3404F6F28CEA}"/>
                    </a:ext>
                  </a:extLst>
                </p:cNvPr>
                <p:cNvSpPr/>
                <p:nvPr/>
              </p:nvSpPr>
              <p:spPr>
                <a:xfrm>
                  <a:off x="6490664" y="3090341"/>
                  <a:ext cx="145131" cy="100007"/>
                </a:xfrm>
                <a:custGeom>
                  <a:avLst/>
                  <a:gdLst>
                    <a:gd name="connsiteX0" fmla="*/ 145046 w 145131"/>
                    <a:gd name="connsiteY0" fmla="*/ 72810 h 100007"/>
                    <a:gd name="connsiteX1" fmla="*/ 134393 w 145131"/>
                    <a:gd name="connsiteY1" fmla="*/ 41852 h 100007"/>
                    <a:gd name="connsiteX2" fmla="*/ 34754 w 145131"/>
                    <a:gd name="connsiteY2" fmla="*/ 655 h 100007"/>
                    <a:gd name="connsiteX3" fmla="*/ 5327 w 145131"/>
                    <a:gd name="connsiteY3" fmla="*/ 15074 h 100007"/>
                    <a:gd name="connsiteX4" fmla="*/ 10742 w 145131"/>
                    <a:gd name="connsiteY4" fmla="*/ 58155 h 100007"/>
                    <a:gd name="connsiteX5" fmla="*/ 110381 w 145131"/>
                    <a:gd name="connsiteY5" fmla="*/ 99353 h 100007"/>
                    <a:gd name="connsiteX6" fmla="*/ 145046 w 145131"/>
                    <a:gd name="connsiteY6" fmla="*/ 72810 h 10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31" h="100007">
                      <a:moveTo>
                        <a:pt x="145046" y="72810"/>
                      </a:moveTo>
                      <a:cubicBezTo>
                        <a:pt x="145766" y="61480"/>
                        <a:pt x="141931" y="50339"/>
                        <a:pt x="134393" y="41852"/>
                      </a:cubicBezTo>
                      <a:cubicBezTo>
                        <a:pt x="113441" y="14603"/>
                        <a:pt x="68830" y="-3759"/>
                        <a:pt x="34754" y="655"/>
                      </a:cubicBezTo>
                      <a:cubicBezTo>
                        <a:pt x="23403" y="1302"/>
                        <a:pt x="12793" y="6499"/>
                        <a:pt x="5327" y="15074"/>
                      </a:cubicBezTo>
                      <a:cubicBezTo>
                        <a:pt x="-3030" y="26080"/>
                        <a:pt x="-1794" y="41852"/>
                        <a:pt x="10742" y="58155"/>
                      </a:cubicBezTo>
                      <a:cubicBezTo>
                        <a:pt x="31693" y="85404"/>
                        <a:pt x="76305" y="103767"/>
                        <a:pt x="110381" y="99353"/>
                      </a:cubicBezTo>
                      <a:cubicBezTo>
                        <a:pt x="131215" y="96822"/>
                        <a:pt x="143221" y="86464"/>
                        <a:pt x="145046" y="7281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2C74C28F-3EF2-4D58-8D68-2F817F919B7B}"/>
                    </a:ext>
                  </a:extLst>
                </p:cNvPr>
                <p:cNvSpPr/>
                <p:nvPr/>
              </p:nvSpPr>
              <p:spPr>
                <a:xfrm>
                  <a:off x="6584534" y="3060510"/>
                  <a:ext cx="116288" cy="124699"/>
                </a:xfrm>
                <a:custGeom>
                  <a:avLst/>
                  <a:gdLst>
                    <a:gd name="connsiteX0" fmla="*/ 113501 w 116288"/>
                    <a:gd name="connsiteY0" fmla="*/ 93460 h 124699"/>
                    <a:gd name="connsiteX1" fmla="*/ 93844 w 116288"/>
                    <a:gd name="connsiteY1" fmla="*/ 58913 h 124699"/>
                    <a:gd name="connsiteX2" fmla="*/ 37521 w 116288"/>
                    <a:gd name="connsiteY2" fmla="*/ 14419 h 124699"/>
                    <a:gd name="connsiteX3" fmla="*/ 19865 w 116288"/>
                    <a:gd name="connsiteY3" fmla="*/ 6297 h 124699"/>
                    <a:gd name="connsiteX4" fmla="*/ 855 w 116288"/>
                    <a:gd name="connsiteY4" fmla="*/ 0 h 124699"/>
                    <a:gd name="connsiteX5" fmla="*/ 267 w 116288"/>
                    <a:gd name="connsiteY5" fmla="*/ 1589 h 124699"/>
                    <a:gd name="connsiteX6" fmla="*/ 15392 w 116288"/>
                    <a:gd name="connsiteY6" fmla="*/ 8887 h 124699"/>
                    <a:gd name="connsiteX7" fmla="*/ 31224 w 116288"/>
                    <a:gd name="connsiteY7" fmla="*/ 17068 h 124699"/>
                    <a:gd name="connsiteX8" fmla="*/ 60180 w 116288"/>
                    <a:gd name="connsiteY8" fmla="*/ 36018 h 124699"/>
                    <a:gd name="connsiteX9" fmla="*/ 105497 w 116288"/>
                    <a:gd name="connsiteY9" fmla="*/ 88398 h 124699"/>
                    <a:gd name="connsiteX10" fmla="*/ 112324 w 116288"/>
                    <a:gd name="connsiteY10" fmla="*/ 124123 h 124699"/>
                    <a:gd name="connsiteX11" fmla="*/ 113442 w 116288"/>
                    <a:gd name="connsiteY11" fmla="*/ 124123 h 124699"/>
                    <a:gd name="connsiteX12" fmla="*/ 113501 w 116288"/>
                    <a:gd name="connsiteY12" fmla="*/ 93460 h 124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288" h="124699">
                      <a:moveTo>
                        <a:pt x="113501" y="93460"/>
                      </a:moveTo>
                      <a:cubicBezTo>
                        <a:pt x="109207" y="80800"/>
                        <a:pt x="102535" y="69071"/>
                        <a:pt x="93844" y="58913"/>
                      </a:cubicBezTo>
                      <a:cubicBezTo>
                        <a:pt x="78307" y="40391"/>
                        <a:pt x="59139" y="25248"/>
                        <a:pt x="37521" y="14419"/>
                      </a:cubicBezTo>
                      <a:cubicBezTo>
                        <a:pt x="31636" y="11476"/>
                        <a:pt x="25750" y="8534"/>
                        <a:pt x="19865" y="6297"/>
                      </a:cubicBezTo>
                      <a:cubicBezTo>
                        <a:pt x="13845" y="3343"/>
                        <a:pt x="7449" y="1224"/>
                        <a:pt x="855" y="0"/>
                      </a:cubicBezTo>
                      <a:cubicBezTo>
                        <a:pt x="149" y="0"/>
                        <a:pt x="-322" y="1236"/>
                        <a:pt x="267" y="1589"/>
                      </a:cubicBezTo>
                      <a:cubicBezTo>
                        <a:pt x="5149" y="4338"/>
                        <a:pt x="10201" y="6774"/>
                        <a:pt x="15392" y="8887"/>
                      </a:cubicBezTo>
                      <a:cubicBezTo>
                        <a:pt x="20748" y="11476"/>
                        <a:pt x="26045" y="14125"/>
                        <a:pt x="31224" y="17068"/>
                      </a:cubicBezTo>
                      <a:cubicBezTo>
                        <a:pt x="41294" y="22723"/>
                        <a:pt x="50968" y="29056"/>
                        <a:pt x="60180" y="36018"/>
                      </a:cubicBezTo>
                      <a:cubicBezTo>
                        <a:pt x="78923" y="49967"/>
                        <a:pt x="94390" y="67847"/>
                        <a:pt x="105497" y="88398"/>
                      </a:cubicBezTo>
                      <a:cubicBezTo>
                        <a:pt x="111423" y="99310"/>
                        <a:pt x="113809" y="111793"/>
                        <a:pt x="112324" y="124123"/>
                      </a:cubicBezTo>
                      <a:cubicBezTo>
                        <a:pt x="112324" y="125005"/>
                        <a:pt x="113148" y="124770"/>
                        <a:pt x="113442" y="124123"/>
                      </a:cubicBezTo>
                      <a:cubicBezTo>
                        <a:pt x="117216" y="114253"/>
                        <a:pt x="117237" y="103341"/>
                        <a:pt x="113501" y="9346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A192BD2C-DB1D-41ED-9D08-20F2B2781167}"/>
                    </a:ext>
                  </a:extLst>
                </p:cNvPr>
                <p:cNvSpPr/>
                <p:nvPr/>
              </p:nvSpPr>
              <p:spPr>
                <a:xfrm>
                  <a:off x="6436595" y="3085048"/>
                  <a:ext cx="116220" cy="124714"/>
                </a:xfrm>
                <a:custGeom>
                  <a:avLst/>
                  <a:gdLst>
                    <a:gd name="connsiteX0" fmla="*/ 2837 w 116220"/>
                    <a:gd name="connsiteY0" fmla="*/ 31196 h 124714"/>
                    <a:gd name="connsiteX1" fmla="*/ 22494 w 116220"/>
                    <a:gd name="connsiteY1" fmla="*/ 65802 h 124714"/>
                    <a:gd name="connsiteX2" fmla="*/ 78758 w 116220"/>
                    <a:gd name="connsiteY2" fmla="*/ 110237 h 124714"/>
                    <a:gd name="connsiteX3" fmla="*/ 96414 w 116220"/>
                    <a:gd name="connsiteY3" fmla="*/ 118417 h 124714"/>
                    <a:gd name="connsiteX4" fmla="*/ 115365 w 116220"/>
                    <a:gd name="connsiteY4" fmla="*/ 124715 h 124714"/>
                    <a:gd name="connsiteX5" fmla="*/ 115954 w 116220"/>
                    <a:gd name="connsiteY5" fmla="*/ 123067 h 124714"/>
                    <a:gd name="connsiteX6" fmla="*/ 100828 w 116220"/>
                    <a:gd name="connsiteY6" fmla="*/ 115828 h 124714"/>
                    <a:gd name="connsiteX7" fmla="*/ 84997 w 116220"/>
                    <a:gd name="connsiteY7" fmla="*/ 107647 h 124714"/>
                    <a:gd name="connsiteX8" fmla="*/ 56041 w 116220"/>
                    <a:gd name="connsiteY8" fmla="*/ 88637 h 124714"/>
                    <a:gd name="connsiteX9" fmla="*/ 10782 w 116220"/>
                    <a:gd name="connsiteY9" fmla="*/ 36316 h 124714"/>
                    <a:gd name="connsiteX10" fmla="*/ 3896 w 116220"/>
                    <a:gd name="connsiteY10" fmla="*/ 533 h 124714"/>
                    <a:gd name="connsiteX11" fmla="*/ 2837 w 116220"/>
                    <a:gd name="connsiteY11" fmla="*/ 533 h 124714"/>
                    <a:gd name="connsiteX12" fmla="*/ 2837 w 116220"/>
                    <a:gd name="connsiteY12" fmla="*/ 31196 h 12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220" h="124714">
                      <a:moveTo>
                        <a:pt x="2837" y="31196"/>
                      </a:moveTo>
                      <a:cubicBezTo>
                        <a:pt x="7084" y="43897"/>
                        <a:pt x="13760" y="55650"/>
                        <a:pt x="22494" y="65802"/>
                      </a:cubicBezTo>
                      <a:cubicBezTo>
                        <a:pt x="38013" y="84306"/>
                        <a:pt x="57162" y="99431"/>
                        <a:pt x="78758" y="110237"/>
                      </a:cubicBezTo>
                      <a:cubicBezTo>
                        <a:pt x="84644" y="113238"/>
                        <a:pt x="90529" y="116122"/>
                        <a:pt x="96414" y="118417"/>
                      </a:cubicBezTo>
                      <a:cubicBezTo>
                        <a:pt x="102414" y="121372"/>
                        <a:pt x="108790" y="123491"/>
                        <a:pt x="115365" y="124715"/>
                      </a:cubicBezTo>
                      <a:cubicBezTo>
                        <a:pt x="116072" y="124715"/>
                        <a:pt x="116542" y="123479"/>
                        <a:pt x="115954" y="123067"/>
                      </a:cubicBezTo>
                      <a:cubicBezTo>
                        <a:pt x="111070" y="120336"/>
                        <a:pt x="106018" y="117917"/>
                        <a:pt x="100828" y="115828"/>
                      </a:cubicBezTo>
                      <a:cubicBezTo>
                        <a:pt x="95473" y="113238"/>
                        <a:pt x="90176" y="110590"/>
                        <a:pt x="84997" y="107647"/>
                      </a:cubicBezTo>
                      <a:cubicBezTo>
                        <a:pt x="74943" y="101944"/>
                        <a:pt x="65270" y="95594"/>
                        <a:pt x="56041" y="88637"/>
                      </a:cubicBezTo>
                      <a:cubicBezTo>
                        <a:pt x="37295" y="74730"/>
                        <a:pt x="21843" y="56868"/>
                        <a:pt x="10782" y="36316"/>
                      </a:cubicBezTo>
                      <a:cubicBezTo>
                        <a:pt x="4835" y="25393"/>
                        <a:pt x="2428" y="12887"/>
                        <a:pt x="3896" y="533"/>
                      </a:cubicBezTo>
                      <a:cubicBezTo>
                        <a:pt x="3896" y="-291"/>
                        <a:pt x="3072" y="-55"/>
                        <a:pt x="2837" y="533"/>
                      </a:cubicBezTo>
                      <a:cubicBezTo>
                        <a:pt x="-946" y="10403"/>
                        <a:pt x="-946" y="21326"/>
                        <a:pt x="2837" y="31196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" name="Graphic 6">
              <a:extLst>
                <a:ext uri="{FF2B5EF4-FFF2-40B4-BE49-F238E27FC236}">
                  <a16:creationId xmlns:a16="http://schemas.microsoft.com/office/drawing/2014/main" xmlns="" id="{6305B166-53BD-4B06-A952-CFFEABF1DB6B}"/>
                </a:ext>
              </a:extLst>
            </p:cNvPr>
            <p:cNvGrpSpPr/>
            <p:nvPr/>
          </p:nvGrpSpPr>
          <p:grpSpPr>
            <a:xfrm>
              <a:off x="7056243" y="2271059"/>
              <a:ext cx="1739147" cy="1374929"/>
              <a:chOff x="6362157" y="2435365"/>
              <a:chExt cx="2675670" cy="2115322"/>
            </a:xfrm>
          </p:grpSpPr>
          <p:grpSp>
            <p:nvGrpSpPr>
              <p:cNvPr id="93" name="Graphic 6">
                <a:extLst>
                  <a:ext uri="{FF2B5EF4-FFF2-40B4-BE49-F238E27FC236}">
                    <a16:creationId xmlns:a16="http://schemas.microsoft.com/office/drawing/2014/main" xmlns="" id="{395BD01A-71B6-4AE3-84DD-0B55E5C7DB37}"/>
                  </a:ext>
                </a:extLst>
              </p:cNvPr>
              <p:cNvGrpSpPr/>
              <p:nvPr/>
            </p:nvGrpSpPr>
            <p:grpSpPr>
              <a:xfrm>
                <a:off x="8779695" y="4288368"/>
                <a:ext cx="258132" cy="262319"/>
                <a:chOff x="8779695" y="4288368"/>
                <a:chExt cx="258132" cy="262319"/>
              </a:xfrm>
            </p:grpSpPr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xmlns="" id="{559E1D77-A1CB-4868-AE7F-6F9845101D79}"/>
                    </a:ext>
                  </a:extLst>
                </p:cNvPr>
                <p:cNvSpPr/>
                <p:nvPr/>
              </p:nvSpPr>
              <p:spPr>
                <a:xfrm>
                  <a:off x="8782696" y="4291123"/>
                  <a:ext cx="252541" cy="256329"/>
                </a:xfrm>
                <a:custGeom>
                  <a:avLst/>
                  <a:gdLst>
                    <a:gd name="connsiteX0" fmla="*/ 57324 w 252541"/>
                    <a:gd name="connsiteY0" fmla="*/ 212717 h 256329"/>
                    <a:gd name="connsiteX1" fmla="*/ 95637 w 252541"/>
                    <a:gd name="connsiteY1" fmla="*/ 246440 h 256329"/>
                    <a:gd name="connsiteX2" fmla="*/ 118885 w 252541"/>
                    <a:gd name="connsiteY2" fmla="*/ 243733 h 256329"/>
                    <a:gd name="connsiteX3" fmla="*/ 146605 w 252541"/>
                    <a:gd name="connsiteY3" fmla="*/ 256210 h 256329"/>
                    <a:gd name="connsiteX4" fmla="*/ 168616 w 252541"/>
                    <a:gd name="connsiteY4" fmla="*/ 236082 h 256329"/>
                    <a:gd name="connsiteX5" fmla="*/ 194630 w 252541"/>
                    <a:gd name="connsiteY5" fmla="*/ 234199 h 256329"/>
                    <a:gd name="connsiteX6" fmla="*/ 220761 w 252541"/>
                    <a:gd name="connsiteY6" fmla="*/ 196944 h 256329"/>
                    <a:gd name="connsiteX7" fmla="*/ 227235 w 252541"/>
                    <a:gd name="connsiteY7" fmla="*/ 194884 h 256329"/>
                    <a:gd name="connsiteX8" fmla="*/ 238181 w 252541"/>
                    <a:gd name="connsiteY8" fmla="*/ 177228 h 256329"/>
                    <a:gd name="connsiteX9" fmla="*/ 236122 w 252541"/>
                    <a:gd name="connsiteY9" fmla="*/ 155629 h 256329"/>
                    <a:gd name="connsiteX10" fmla="*/ 252542 w 252541"/>
                    <a:gd name="connsiteY10" fmla="*/ 125790 h 256329"/>
                    <a:gd name="connsiteX11" fmla="*/ 236063 w 252541"/>
                    <a:gd name="connsiteY11" fmla="*/ 98953 h 256329"/>
                    <a:gd name="connsiteX12" fmla="*/ 232649 w 252541"/>
                    <a:gd name="connsiteY12" fmla="*/ 64582 h 256329"/>
                    <a:gd name="connsiteX13" fmla="*/ 210108 w 252541"/>
                    <a:gd name="connsiteY13" fmla="*/ 56578 h 256329"/>
                    <a:gd name="connsiteX14" fmla="*/ 194924 w 252541"/>
                    <a:gd name="connsiteY14" fmla="*/ 25797 h 256329"/>
                    <a:gd name="connsiteX15" fmla="*/ 174560 w 252541"/>
                    <a:gd name="connsiteY15" fmla="*/ 24502 h 256329"/>
                    <a:gd name="connsiteX16" fmla="*/ 151490 w 252541"/>
                    <a:gd name="connsiteY16" fmla="*/ 12026 h 256329"/>
                    <a:gd name="connsiteX17" fmla="*/ 125947 w 252541"/>
                    <a:gd name="connsiteY17" fmla="*/ 1196 h 256329"/>
                    <a:gd name="connsiteX18" fmla="*/ 109233 w 252541"/>
                    <a:gd name="connsiteY18" fmla="*/ 16263 h 256329"/>
                    <a:gd name="connsiteX19" fmla="*/ 82807 w 252541"/>
                    <a:gd name="connsiteY19" fmla="*/ 8848 h 256329"/>
                    <a:gd name="connsiteX20" fmla="*/ 60149 w 252541"/>
                    <a:gd name="connsiteY20" fmla="*/ 23796 h 256329"/>
                    <a:gd name="connsiteX21" fmla="*/ 58677 w 252541"/>
                    <a:gd name="connsiteY21" fmla="*/ 34684 h 256329"/>
                    <a:gd name="connsiteX22" fmla="*/ 21364 w 252541"/>
                    <a:gd name="connsiteY22" fmla="*/ 61051 h 256329"/>
                    <a:gd name="connsiteX23" fmla="*/ 19186 w 252541"/>
                    <a:gd name="connsiteY23" fmla="*/ 86299 h 256329"/>
                    <a:gd name="connsiteX24" fmla="*/ 0 w 252541"/>
                    <a:gd name="connsiteY24" fmla="*/ 123671 h 256329"/>
                    <a:gd name="connsiteX25" fmla="*/ 10123 w 252541"/>
                    <a:gd name="connsiteY25" fmla="*/ 146153 h 256329"/>
                    <a:gd name="connsiteX26" fmla="*/ 18127 w 252541"/>
                    <a:gd name="connsiteY26" fmla="*/ 159749 h 256329"/>
                    <a:gd name="connsiteX27" fmla="*/ 13066 w 252541"/>
                    <a:gd name="connsiteY27" fmla="*/ 184526 h 256329"/>
                    <a:gd name="connsiteX28" fmla="*/ 28368 w 252541"/>
                    <a:gd name="connsiteY28" fmla="*/ 201888 h 256329"/>
                    <a:gd name="connsiteX29" fmla="*/ 51615 w 252541"/>
                    <a:gd name="connsiteY29" fmla="*/ 209127 h 256329"/>
                    <a:gd name="connsiteX30" fmla="*/ 57324 w 252541"/>
                    <a:gd name="connsiteY30" fmla="*/ 212717 h 2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52541" h="256329">
                      <a:moveTo>
                        <a:pt x="57324" y="212717"/>
                      </a:moveTo>
                      <a:cubicBezTo>
                        <a:pt x="71684" y="224017"/>
                        <a:pt x="72920" y="248500"/>
                        <a:pt x="95637" y="246440"/>
                      </a:cubicBezTo>
                      <a:cubicBezTo>
                        <a:pt x="103465" y="245734"/>
                        <a:pt x="111234" y="241967"/>
                        <a:pt x="118885" y="243733"/>
                      </a:cubicBezTo>
                      <a:cubicBezTo>
                        <a:pt x="128949" y="246087"/>
                        <a:pt x="136541" y="257622"/>
                        <a:pt x="146605" y="256210"/>
                      </a:cubicBezTo>
                      <a:cubicBezTo>
                        <a:pt x="156669" y="254797"/>
                        <a:pt x="160612" y="242379"/>
                        <a:pt x="168616" y="236082"/>
                      </a:cubicBezTo>
                      <a:cubicBezTo>
                        <a:pt x="177856" y="228784"/>
                        <a:pt x="185154" y="234905"/>
                        <a:pt x="194630" y="234199"/>
                      </a:cubicBezTo>
                      <a:cubicBezTo>
                        <a:pt x="219113" y="232315"/>
                        <a:pt x="204340" y="203418"/>
                        <a:pt x="220761" y="196944"/>
                      </a:cubicBezTo>
                      <a:cubicBezTo>
                        <a:pt x="222879" y="196061"/>
                        <a:pt x="225116" y="195767"/>
                        <a:pt x="227235" y="194884"/>
                      </a:cubicBezTo>
                      <a:cubicBezTo>
                        <a:pt x="233862" y="191471"/>
                        <a:pt x="238076" y="184685"/>
                        <a:pt x="238181" y="177228"/>
                      </a:cubicBezTo>
                      <a:cubicBezTo>
                        <a:pt x="238287" y="169977"/>
                        <a:pt x="237599" y="162732"/>
                        <a:pt x="236122" y="155629"/>
                      </a:cubicBezTo>
                      <a:cubicBezTo>
                        <a:pt x="234474" y="142799"/>
                        <a:pt x="252424" y="137973"/>
                        <a:pt x="252542" y="125790"/>
                      </a:cubicBezTo>
                      <a:cubicBezTo>
                        <a:pt x="252542" y="115079"/>
                        <a:pt x="239358" y="109134"/>
                        <a:pt x="236063" y="98953"/>
                      </a:cubicBezTo>
                      <a:cubicBezTo>
                        <a:pt x="232355" y="87653"/>
                        <a:pt x="241359" y="72704"/>
                        <a:pt x="232649" y="64582"/>
                      </a:cubicBezTo>
                      <a:cubicBezTo>
                        <a:pt x="226764" y="59109"/>
                        <a:pt x="216523" y="61522"/>
                        <a:pt x="210108" y="56578"/>
                      </a:cubicBezTo>
                      <a:cubicBezTo>
                        <a:pt x="200750" y="49457"/>
                        <a:pt x="204988" y="31859"/>
                        <a:pt x="194924" y="25797"/>
                      </a:cubicBezTo>
                      <a:cubicBezTo>
                        <a:pt x="189039" y="22207"/>
                        <a:pt x="181152" y="24973"/>
                        <a:pt x="174560" y="24502"/>
                      </a:cubicBezTo>
                      <a:cubicBezTo>
                        <a:pt x="165497" y="23638"/>
                        <a:pt x="157175" y="19135"/>
                        <a:pt x="151490" y="12026"/>
                      </a:cubicBezTo>
                      <a:cubicBezTo>
                        <a:pt x="144663" y="4787"/>
                        <a:pt x="134893" y="-3041"/>
                        <a:pt x="125947" y="1196"/>
                      </a:cubicBezTo>
                      <a:cubicBezTo>
                        <a:pt x="119120" y="4434"/>
                        <a:pt x="116354" y="13673"/>
                        <a:pt x="109233" y="16263"/>
                      </a:cubicBezTo>
                      <a:cubicBezTo>
                        <a:pt x="100405" y="19441"/>
                        <a:pt x="91930" y="10790"/>
                        <a:pt x="82807" y="8848"/>
                      </a:cubicBezTo>
                      <a:cubicBezTo>
                        <a:pt x="72478" y="7011"/>
                        <a:pt x="62520" y="13579"/>
                        <a:pt x="60149" y="23796"/>
                      </a:cubicBezTo>
                      <a:cubicBezTo>
                        <a:pt x="59866" y="27451"/>
                        <a:pt x="59372" y="31088"/>
                        <a:pt x="58677" y="34684"/>
                      </a:cubicBezTo>
                      <a:cubicBezTo>
                        <a:pt x="54028" y="49692"/>
                        <a:pt x="29250" y="47573"/>
                        <a:pt x="21364" y="61051"/>
                      </a:cubicBezTo>
                      <a:cubicBezTo>
                        <a:pt x="16950" y="68408"/>
                        <a:pt x="19069" y="77706"/>
                        <a:pt x="19186" y="86299"/>
                      </a:cubicBezTo>
                      <a:cubicBezTo>
                        <a:pt x="19186" y="103249"/>
                        <a:pt x="942" y="107016"/>
                        <a:pt x="0" y="123671"/>
                      </a:cubicBezTo>
                      <a:cubicBezTo>
                        <a:pt x="441" y="132170"/>
                        <a:pt x="4055" y="140191"/>
                        <a:pt x="10123" y="146153"/>
                      </a:cubicBezTo>
                      <a:cubicBezTo>
                        <a:pt x="13996" y="149861"/>
                        <a:pt x="16762" y="154564"/>
                        <a:pt x="18127" y="159749"/>
                      </a:cubicBezTo>
                      <a:cubicBezTo>
                        <a:pt x="19304" y="168165"/>
                        <a:pt x="12242" y="176051"/>
                        <a:pt x="13066" y="184526"/>
                      </a:cubicBezTo>
                      <a:cubicBezTo>
                        <a:pt x="14566" y="192695"/>
                        <a:pt x="20452" y="199369"/>
                        <a:pt x="28368" y="201888"/>
                      </a:cubicBezTo>
                      <a:cubicBezTo>
                        <a:pt x="35842" y="204948"/>
                        <a:pt x="44140" y="205949"/>
                        <a:pt x="51615" y="209127"/>
                      </a:cubicBezTo>
                      <a:cubicBezTo>
                        <a:pt x="53681" y="210045"/>
                        <a:pt x="55599" y="211258"/>
                        <a:pt x="57324" y="21271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xmlns="" id="{B474618C-E1AD-4390-B740-46E5981EFEF4}"/>
                    </a:ext>
                  </a:extLst>
                </p:cNvPr>
                <p:cNvSpPr/>
                <p:nvPr/>
              </p:nvSpPr>
              <p:spPr>
                <a:xfrm>
                  <a:off x="8782873" y="4303561"/>
                  <a:ext cx="205399" cy="243656"/>
                </a:xfrm>
                <a:custGeom>
                  <a:avLst/>
                  <a:gdLst>
                    <a:gd name="connsiteX0" fmla="*/ 205400 w 205399"/>
                    <a:gd name="connsiteY0" fmla="*/ 217229 h 243656"/>
                    <a:gd name="connsiteX1" fmla="*/ 161612 w 205399"/>
                    <a:gd name="connsiteY1" fmla="*/ 205753 h 243656"/>
                    <a:gd name="connsiteX2" fmla="*/ 155433 w 205399"/>
                    <a:gd name="connsiteY2" fmla="*/ 214404 h 243656"/>
                    <a:gd name="connsiteX3" fmla="*/ 146722 w 205399"/>
                    <a:gd name="connsiteY3" fmla="*/ 219701 h 243656"/>
                    <a:gd name="connsiteX4" fmla="*/ 133009 w 205399"/>
                    <a:gd name="connsiteY4" fmla="*/ 208754 h 243656"/>
                    <a:gd name="connsiteX5" fmla="*/ 105407 w 205399"/>
                    <a:gd name="connsiteY5" fmla="*/ 210461 h 243656"/>
                    <a:gd name="connsiteX6" fmla="*/ 92695 w 205399"/>
                    <a:gd name="connsiteY6" fmla="*/ 191216 h 243656"/>
                    <a:gd name="connsiteX7" fmla="*/ 73979 w 205399"/>
                    <a:gd name="connsiteY7" fmla="*/ 185625 h 243656"/>
                    <a:gd name="connsiteX8" fmla="*/ 70389 w 205399"/>
                    <a:gd name="connsiteY8" fmla="*/ 174148 h 243656"/>
                    <a:gd name="connsiteX9" fmla="*/ 70389 w 205399"/>
                    <a:gd name="connsiteY9" fmla="*/ 161789 h 243656"/>
                    <a:gd name="connsiteX10" fmla="*/ 46848 w 205399"/>
                    <a:gd name="connsiteY10" fmla="*/ 144133 h 243656"/>
                    <a:gd name="connsiteX11" fmla="*/ 43552 w 205399"/>
                    <a:gd name="connsiteY11" fmla="*/ 117708 h 243656"/>
                    <a:gd name="connsiteX12" fmla="*/ 31781 w 205399"/>
                    <a:gd name="connsiteY12" fmla="*/ 104465 h 243656"/>
                    <a:gd name="connsiteX13" fmla="*/ 32311 w 205399"/>
                    <a:gd name="connsiteY13" fmla="*/ 94519 h 243656"/>
                    <a:gd name="connsiteX14" fmla="*/ 37313 w 205399"/>
                    <a:gd name="connsiteY14" fmla="*/ 90870 h 243656"/>
                    <a:gd name="connsiteX15" fmla="*/ 48083 w 205399"/>
                    <a:gd name="connsiteY15" fmla="*/ 67329 h 243656"/>
                    <a:gd name="connsiteX16" fmla="*/ 48437 w 205399"/>
                    <a:gd name="connsiteY16" fmla="*/ 48495 h 243656"/>
                    <a:gd name="connsiteX17" fmla="*/ 60972 w 205399"/>
                    <a:gd name="connsiteY17" fmla="*/ 41610 h 243656"/>
                    <a:gd name="connsiteX18" fmla="*/ 70625 w 205399"/>
                    <a:gd name="connsiteY18" fmla="*/ 31781 h 243656"/>
                    <a:gd name="connsiteX19" fmla="*/ 68741 w 205399"/>
                    <a:gd name="connsiteY19" fmla="*/ 23836 h 243656"/>
                    <a:gd name="connsiteX20" fmla="*/ 67152 w 205399"/>
                    <a:gd name="connsiteY20" fmla="*/ 6180 h 243656"/>
                    <a:gd name="connsiteX21" fmla="*/ 67741 w 205399"/>
                    <a:gd name="connsiteY21" fmla="*/ 0 h 243656"/>
                    <a:gd name="connsiteX22" fmla="*/ 60148 w 205399"/>
                    <a:gd name="connsiteY22" fmla="*/ 11359 h 243656"/>
                    <a:gd name="connsiteX23" fmla="*/ 58677 w 205399"/>
                    <a:gd name="connsiteY23" fmla="*/ 22247 h 243656"/>
                    <a:gd name="connsiteX24" fmla="*/ 21364 w 205399"/>
                    <a:gd name="connsiteY24" fmla="*/ 48613 h 243656"/>
                    <a:gd name="connsiteX25" fmla="*/ 19186 w 205399"/>
                    <a:gd name="connsiteY25" fmla="*/ 73861 h 243656"/>
                    <a:gd name="connsiteX26" fmla="*/ 0 w 205399"/>
                    <a:gd name="connsiteY26" fmla="*/ 111234 h 243656"/>
                    <a:gd name="connsiteX27" fmla="*/ 10123 w 205399"/>
                    <a:gd name="connsiteY27" fmla="*/ 133716 h 243656"/>
                    <a:gd name="connsiteX28" fmla="*/ 18127 w 205399"/>
                    <a:gd name="connsiteY28" fmla="*/ 147311 h 243656"/>
                    <a:gd name="connsiteX29" fmla="*/ 13065 w 205399"/>
                    <a:gd name="connsiteY29" fmla="*/ 172088 h 243656"/>
                    <a:gd name="connsiteX30" fmla="*/ 28367 w 205399"/>
                    <a:gd name="connsiteY30" fmla="*/ 189450 h 243656"/>
                    <a:gd name="connsiteX31" fmla="*/ 51615 w 205399"/>
                    <a:gd name="connsiteY31" fmla="*/ 196689 h 243656"/>
                    <a:gd name="connsiteX32" fmla="*/ 57500 w 205399"/>
                    <a:gd name="connsiteY32" fmla="*/ 200044 h 243656"/>
                    <a:gd name="connsiteX33" fmla="*/ 95814 w 205399"/>
                    <a:gd name="connsiteY33" fmla="*/ 233767 h 243656"/>
                    <a:gd name="connsiteX34" fmla="*/ 119061 w 205399"/>
                    <a:gd name="connsiteY34" fmla="*/ 231060 h 243656"/>
                    <a:gd name="connsiteX35" fmla="*/ 146781 w 205399"/>
                    <a:gd name="connsiteY35" fmla="*/ 243537 h 243656"/>
                    <a:gd name="connsiteX36" fmla="*/ 168793 w 205399"/>
                    <a:gd name="connsiteY36" fmla="*/ 223409 h 243656"/>
                    <a:gd name="connsiteX37" fmla="*/ 194806 w 205399"/>
                    <a:gd name="connsiteY37" fmla="*/ 221526 h 243656"/>
                    <a:gd name="connsiteX38" fmla="*/ 205400 w 205399"/>
                    <a:gd name="connsiteY38" fmla="*/ 217229 h 243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05399" h="243656">
                      <a:moveTo>
                        <a:pt x="205400" y="217229"/>
                      </a:moveTo>
                      <a:cubicBezTo>
                        <a:pt x="189568" y="219525"/>
                        <a:pt x="174443" y="194394"/>
                        <a:pt x="161612" y="205753"/>
                      </a:cubicBezTo>
                      <a:cubicBezTo>
                        <a:pt x="159223" y="208389"/>
                        <a:pt x="157151" y="211291"/>
                        <a:pt x="155433" y="214404"/>
                      </a:cubicBezTo>
                      <a:cubicBezTo>
                        <a:pt x="153632" y="217553"/>
                        <a:pt x="150342" y="219554"/>
                        <a:pt x="146722" y="219701"/>
                      </a:cubicBezTo>
                      <a:cubicBezTo>
                        <a:pt x="140837" y="219289"/>
                        <a:pt x="138365" y="211462"/>
                        <a:pt x="133009" y="208754"/>
                      </a:cubicBezTo>
                      <a:cubicBezTo>
                        <a:pt x="124534" y="204517"/>
                        <a:pt x="113705" y="214993"/>
                        <a:pt x="105407" y="210461"/>
                      </a:cubicBezTo>
                      <a:cubicBezTo>
                        <a:pt x="98521" y="206695"/>
                        <a:pt x="99110" y="195630"/>
                        <a:pt x="92695" y="191216"/>
                      </a:cubicBezTo>
                      <a:cubicBezTo>
                        <a:pt x="87280" y="187449"/>
                        <a:pt x="78982" y="189980"/>
                        <a:pt x="73979" y="185625"/>
                      </a:cubicBezTo>
                      <a:cubicBezTo>
                        <a:pt x="71142" y="182523"/>
                        <a:pt x="69824" y="178315"/>
                        <a:pt x="70389" y="174148"/>
                      </a:cubicBezTo>
                      <a:cubicBezTo>
                        <a:pt x="70889" y="170046"/>
                        <a:pt x="70889" y="165891"/>
                        <a:pt x="70389" y="161789"/>
                      </a:cubicBezTo>
                      <a:cubicBezTo>
                        <a:pt x="67211" y="148017"/>
                        <a:pt x="51379" y="154785"/>
                        <a:pt x="46848" y="144133"/>
                      </a:cubicBezTo>
                      <a:cubicBezTo>
                        <a:pt x="42963" y="134834"/>
                        <a:pt x="51615" y="126830"/>
                        <a:pt x="43552" y="117708"/>
                      </a:cubicBezTo>
                      <a:cubicBezTo>
                        <a:pt x="39102" y="113794"/>
                        <a:pt x="35147" y="109345"/>
                        <a:pt x="31781" y="104465"/>
                      </a:cubicBezTo>
                      <a:cubicBezTo>
                        <a:pt x="30062" y="101317"/>
                        <a:pt x="30263" y="97468"/>
                        <a:pt x="32311" y="94519"/>
                      </a:cubicBezTo>
                      <a:cubicBezTo>
                        <a:pt x="33729" y="92995"/>
                        <a:pt x="35430" y="91759"/>
                        <a:pt x="37313" y="90870"/>
                      </a:cubicBezTo>
                      <a:cubicBezTo>
                        <a:pt x="47554" y="84985"/>
                        <a:pt x="51085" y="79100"/>
                        <a:pt x="48083" y="67329"/>
                      </a:cubicBezTo>
                      <a:cubicBezTo>
                        <a:pt x="46494" y="61031"/>
                        <a:pt x="44611" y="53734"/>
                        <a:pt x="48437" y="48495"/>
                      </a:cubicBezTo>
                      <a:cubicBezTo>
                        <a:pt x="51891" y="45076"/>
                        <a:pt x="56235" y="42687"/>
                        <a:pt x="60972" y="41610"/>
                      </a:cubicBezTo>
                      <a:cubicBezTo>
                        <a:pt x="65445" y="39785"/>
                        <a:pt x="70271" y="36607"/>
                        <a:pt x="70625" y="31781"/>
                      </a:cubicBezTo>
                      <a:cubicBezTo>
                        <a:pt x="70524" y="29033"/>
                        <a:pt x="69883" y="26337"/>
                        <a:pt x="68741" y="23836"/>
                      </a:cubicBezTo>
                      <a:cubicBezTo>
                        <a:pt x="67211" y="18086"/>
                        <a:pt x="66675" y="12112"/>
                        <a:pt x="67152" y="6180"/>
                      </a:cubicBezTo>
                      <a:cubicBezTo>
                        <a:pt x="67152" y="4532"/>
                        <a:pt x="67505" y="2295"/>
                        <a:pt x="67741" y="0"/>
                      </a:cubicBezTo>
                      <a:cubicBezTo>
                        <a:pt x="63850" y="2678"/>
                        <a:pt x="61137" y="6745"/>
                        <a:pt x="60148" y="11359"/>
                      </a:cubicBezTo>
                      <a:cubicBezTo>
                        <a:pt x="59866" y="15014"/>
                        <a:pt x="59372" y="18651"/>
                        <a:pt x="58677" y="22247"/>
                      </a:cubicBezTo>
                      <a:cubicBezTo>
                        <a:pt x="54028" y="37254"/>
                        <a:pt x="29250" y="35136"/>
                        <a:pt x="21364" y="48613"/>
                      </a:cubicBezTo>
                      <a:cubicBezTo>
                        <a:pt x="16950" y="55970"/>
                        <a:pt x="19069" y="65269"/>
                        <a:pt x="19186" y="73861"/>
                      </a:cubicBezTo>
                      <a:cubicBezTo>
                        <a:pt x="19186" y="90811"/>
                        <a:pt x="942" y="94578"/>
                        <a:pt x="0" y="111234"/>
                      </a:cubicBezTo>
                      <a:cubicBezTo>
                        <a:pt x="441" y="119732"/>
                        <a:pt x="4055" y="127754"/>
                        <a:pt x="10123" y="133716"/>
                      </a:cubicBezTo>
                      <a:cubicBezTo>
                        <a:pt x="13995" y="137424"/>
                        <a:pt x="16762" y="142126"/>
                        <a:pt x="18127" y="147311"/>
                      </a:cubicBezTo>
                      <a:cubicBezTo>
                        <a:pt x="19304" y="155727"/>
                        <a:pt x="12242" y="163613"/>
                        <a:pt x="13065" y="172088"/>
                      </a:cubicBezTo>
                      <a:cubicBezTo>
                        <a:pt x="14566" y="180257"/>
                        <a:pt x="20452" y="186931"/>
                        <a:pt x="28367" y="189450"/>
                      </a:cubicBezTo>
                      <a:cubicBezTo>
                        <a:pt x="35842" y="192511"/>
                        <a:pt x="44140" y="193511"/>
                        <a:pt x="51615" y="196689"/>
                      </a:cubicBezTo>
                      <a:cubicBezTo>
                        <a:pt x="53728" y="197525"/>
                        <a:pt x="55705" y="198649"/>
                        <a:pt x="57500" y="200044"/>
                      </a:cubicBezTo>
                      <a:cubicBezTo>
                        <a:pt x="71860" y="211344"/>
                        <a:pt x="73096" y="235827"/>
                        <a:pt x="95814" y="233767"/>
                      </a:cubicBezTo>
                      <a:cubicBezTo>
                        <a:pt x="103641" y="233061"/>
                        <a:pt x="111410" y="229294"/>
                        <a:pt x="119061" y="231060"/>
                      </a:cubicBezTo>
                      <a:cubicBezTo>
                        <a:pt x="129125" y="233414"/>
                        <a:pt x="136717" y="244949"/>
                        <a:pt x="146781" y="243537"/>
                      </a:cubicBezTo>
                      <a:cubicBezTo>
                        <a:pt x="156845" y="242125"/>
                        <a:pt x="160788" y="229706"/>
                        <a:pt x="168793" y="223409"/>
                      </a:cubicBezTo>
                      <a:cubicBezTo>
                        <a:pt x="178033" y="216111"/>
                        <a:pt x="185331" y="222232"/>
                        <a:pt x="194806" y="221526"/>
                      </a:cubicBezTo>
                      <a:cubicBezTo>
                        <a:pt x="198743" y="221443"/>
                        <a:pt x="202516" y="219913"/>
                        <a:pt x="205400" y="217229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xmlns="" id="{DB96F2CA-E580-4227-857D-467259EBF639}"/>
                    </a:ext>
                  </a:extLst>
                </p:cNvPr>
                <p:cNvSpPr/>
                <p:nvPr/>
              </p:nvSpPr>
              <p:spPr>
                <a:xfrm>
                  <a:off x="8779695" y="4288368"/>
                  <a:ext cx="258132" cy="262319"/>
                </a:xfrm>
                <a:custGeom>
                  <a:avLst/>
                  <a:gdLst>
                    <a:gd name="connsiteX0" fmla="*/ 147900 w 258132"/>
                    <a:gd name="connsiteY0" fmla="*/ 262202 h 262319"/>
                    <a:gd name="connsiteX1" fmla="*/ 132009 w 258132"/>
                    <a:gd name="connsiteY1" fmla="*/ 255375 h 262319"/>
                    <a:gd name="connsiteX2" fmla="*/ 121180 w 258132"/>
                    <a:gd name="connsiteY2" fmla="*/ 249489 h 262319"/>
                    <a:gd name="connsiteX3" fmla="*/ 107702 w 258132"/>
                    <a:gd name="connsiteY3" fmla="*/ 250667 h 262319"/>
                    <a:gd name="connsiteX4" fmla="*/ 98933 w 258132"/>
                    <a:gd name="connsiteY4" fmla="*/ 252256 h 262319"/>
                    <a:gd name="connsiteX5" fmla="*/ 69859 w 258132"/>
                    <a:gd name="connsiteY5" fmla="*/ 232598 h 262319"/>
                    <a:gd name="connsiteX6" fmla="*/ 58501 w 258132"/>
                    <a:gd name="connsiteY6" fmla="*/ 217885 h 262319"/>
                    <a:gd name="connsiteX7" fmla="*/ 58501 w 258132"/>
                    <a:gd name="connsiteY7" fmla="*/ 217885 h 262319"/>
                    <a:gd name="connsiteX8" fmla="*/ 53439 w 258132"/>
                    <a:gd name="connsiteY8" fmla="*/ 214942 h 262319"/>
                    <a:gd name="connsiteX9" fmla="*/ 41963 w 258132"/>
                    <a:gd name="connsiteY9" fmla="*/ 211352 h 262319"/>
                    <a:gd name="connsiteX10" fmla="*/ 30192 w 258132"/>
                    <a:gd name="connsiteY10" fmla="*/ 207703 h 262319"/>
                    <a:gd name="connsiteX11" fmla="*/ 13066 w 258132"/>
                    <a:gd name="connsiteY11" fmla="*/ 187870 h 262319"/>
                    <a:gd name="connsiteX12" fmla="*/ 15832 w 258132"/>
                    <a:gd name="connsiteY12" fmla="*/ 174686 h 262319"/>
                    <a:gd name="connsiteX13" fmla="*/ 18127 w 258132"/>
                    <a:gd name="connsiteY13" fmla="*/ 163328 h 262319"/>
                    <a:gd name="connsiteX14" fmla="*/ 11300 w 258132"/>
                    <a:gd name="connsiteY14" fmla="*/ 151557 h 262319"/>
                    <a:gd name="connsiteX15" fmla="*/ 10829 w 258132"/>
                    <a:gd name="connsiteY15" fmla="*/ 150968 h 262319"/>
                    <a:gd name="connsiteX16" fmla="*/ 0 w 258132"/>
                    <a:gd name="connsiteY16" fmla="*/ 126426 h 262319"/>
                    <a:gd name="connsiteX17" fmla="*/ 10476 w 258132"/>
                    <a:gd name="connsiteY17" fmla="*/ 106416 h 262319"/>
                    <a:gd name="connsiteX18" fmla="*/ 19186 w 258132"/>
                    <a:gd name="connsiteY18" fmla="*/ 89289 h 262319"/>
                    <a:gd name="connsiteX19" fmla="*/ 18892 w 258132"/>
                    <a:gd name="connsiteY19" fmla="*/ 83404 h 262319"/>
                    <a:gd name="connsiteX20" fmla="*/ 21835 w 258132"/>
                    <a:gd name="connsiteY20" fmla="*/ 62452 h 262319"/>
                    <a:gd name="connsiteX21" fmla="*/ 41786 w 258132"/>
                    <a:gd name="connsiteY21" fmla="*/ 49210 h 262319"/>
                    <a:gd name="connsiteX22" fmla="*/ 58854 w 258132"/>
                    <a:gd name="connsiteY22" fmla="*/ 36733 h 262319"/>
                    <a:gd name="connsiteX23" fmla="*/ 59619 w 258132"/>
                    <a:gd name="connsiteY23" fmla="*/ 31142 h 262319"/>
                    <a:gd name="connsiteX24" fmla="*/ 60207 w 258132"/>
                    <a:gd name="connsiteY24" fmla="*/ 26139 h 262319"/>
                    <a:gd name="connsiteX25" fmla="*/ 86338 w 258132"/>
                    <a:gd name="connsiteY25" fmla="*/ 8895 h 262319"/>
                    <a:gd name="connsiteX26" fmla="*/ 96932 w 258132"/>
                    <a:gd name="connsiteY26" fmla="*/ 13133 h 262319"/>
                    <a:gd name="connsiteX27" fmla="*/ 111175 w 258132"/>
                    <a:gd name="connsiteY27" fmla="*/ 16428 h 262319"/>
                    <a:gd name="connsiteX28" fmla="*/ 118649 w 258132"/>
                    <a:gd name="connsiteY28" fmla="*/ 9660 h 262319"/>
                    <a:gd name="connsiteX29" fmla="*/ 127654 w 258132"/>
                    <a:gd name="connsiteY29" fmla="*/ 1480 h 262319"/>
                    <a:gd name="connsiteX30" fmla="*/ 156551 w 258132"/>
                    <a:gd name="connsiteY30" fmla="*/ 13250 h 262319"/>
                    <a:gd name="connsiteX31" fmla="*/ 177738 w 258132"/>
                    <a:gd name="connsiteY31" fmla="*/ 25021 h 262319"/>
                    <a:gd name="connsiteX32" fmla="*/ 184154 w 258132"/>
                    <a:gd name="connsiteY32" fmla="*/ 24727 h 262319"/>
                    <a:gd name="connsiteX33" fmla="*/ 207948 w 258132"/>
                    <a:gd name="connsiteY33" fmla="*/ 37763 h 262319"/>
                    <a:gd name="connsiteX34" fmla="*/ 208696 w 258132"/>
                    <a:gd name="connsiteY34" fmla="*/ 44090 h 262319"/>
                    <a:gd name="connsiteX35" fmla="*/ 214581 w 258132"/>
                    <a:gd name="connsiteY35" fmla="*/ 57685 h 262319"/>
                    <a:gd name="connsiteX36" fmla="*/ 224233 w 258132"/>
                    <a:gd name="connsiteY36" fmla="*/ 60804 h 262319"/>
                    <a:gd name="connsiteX37" fmla="*/ 237357 w 258132"/>
                    <a:gd name="connsiteY37" fmla="*/ 65866 h 262319"/>
                    <a:gd name="connsiteX38" fmla="*/ 241477 w 258132"/>
                    <a:gd name="connsiteY38" fmla="*/ 87347 h 262319"/>
                    <a:gd name="connsiteX39" fmla="*/ 241477 w 258132"/>
                    <a:gd name="connsiteY39" fmla="*/ 101472 h 262319"/>
                    <a:gd name="connsiteX40" fmla="*/ 249010 w 258132"/>
                    <a:gd name="connsiteY40" fmla="*/ 112066 h 262319"/>
                    <a:gd name="connsiteX41" fmla="*/ 258133 w 258132"/>
                    <a:gd name="connsiteY41" fmla="*/ 129192 h 262319"/>
                    <a:gd name="connsiteX42" fmla="*/ 248952 w 258132"/>
                    <a:gd name="connsiteY42" fmla="*/ 145495 h 262319"/>
                    <a:gd name="connsiteX43" fmla="*/ 241713 w 258132"/>
                    <a:gd name="connsiteY43" fmla="*/ 158678 h 262319"/>
                    <a:gd name="connsiteX44" fmla="*/ 242478 w 258132"/>
                    <a:gd name="connsiteY44" fmla="*/ 164093 h 262319"/>
                    <a:gd name="connsiteX45" fmla="*/ 243772 w 258132"/>
                    <a:gd name="connsiteY45" fmla="*/ 180866 h 262319"/>
                    <a:gd name="connsiteX46" fmla="*/ 231001 w 258132"/>
                    <a:gd name="connsiteY46" fmla="*/ 200817 h 262319"/>
                    <a:gd name="connsiteX47" fmla="*/ 227352 w 258132"/>
                    <a:gd name="connsiteY47" fmla="*/ 201936 h 262319"/>
                    <a:gd name="connsiteX48" fmla="*/ 224468 w 258132"/>
                    <a:gd name="connsiteY48" fmla="*/ 202818 h 262319"/>
                    <a:gd name="connsiteX49" fmla="*/ 216700 w 258132"/>
                    <a:gd name="connsiteY49" fmla="*/ 218120 h 262319"/>
                    <a:gd name="connsiteX50" fmla="*/ 197513 w 258132"/>
                    <a:gd name="connsiteY50" fmla="*/ 240308 h 262319"/>
                    <a:gd name="connsiteX51" fmla="*/ 187567 w 258132"/>
                    <a:gd name="connsiteY51" fmla="*/ 239367 h 262319"/>
                    <a:gd name="connsiteX52" fmla="*/ 173089 w 258132"/>
                    <a:gd name="connsiteY52" fmla="*/ 241603 h 262319"/>
                    <a:gd name="connsiteX53" fmla="*/ 165791 w 258132"/>
                    <a:gd name="connsiteY53" fmla="*/ 249784 h 262319"/>
                    <a:gd name="connsiteX54" fmla="*/ 149665 w 258132"/>
                    <a:gd name="connsiteY54" fmla="*/ 262320 h 262319"/>
                    <a:gd name="connsiteX55" fmla="*/ 147900 w 258132"/>
                    <a:gd name="connsiteY55" fmla="*/ 262202 h 262319"/>
                    <a:gd name="connsiteX56" fmla="*/ 117590 w 258132"/>
                    <a:gd name="connsiteY56" fmla="*/ 243251 h 262319"/>
                    <a:gd name="connsiteX57" fmla="*/ 122534 w 258132"/>
                    <a:gd name="connsiteY57" fmla="*/ 243781 h 262319"/>
                    <a:gd name="connsiteX58" fmla="*/ 135422 w 258132"/>
                    <a:gd name="connsiteY58" fmla="*/ 250549 h 262319"/>
                    <a:gd name="connsiteX59" fmla="*/ 149194 w 258132"/>
                    <a:gd name="connsiteY59" fmla="*/ 256434 h 262319"/>
                    <a:gd name="connsiteX60" fmla="*/ 161436 w 258132"/>
                    <a:gd name="connsiteY60" fmla="*/ 246194 h 262319"/>
                    <a:gd name="connsiteX61" fmla="*/ 169793 w 258132"/>
                    <a:gd name="connsiteY61" fmla="*/ 236895 h 262319"/>
                    <a:gd name="connsiteX62" fmla="*/ 188979 w 258132"/>
                    <a:gd name="connsiteY62" fmla="*/ 233540 h 262319"/>
                    <a:gd name="connsiteX63" fmla="*/ 197454 w 258132"/>
                    <a:gd name="connsiteY63" fmla="*/ 234364 h 262319"/>
                    <a:gd name="connsiteX64" fmla="*/ 211226 w 258132"/>
                    <a:gd name="connsiteY64" fmla="*/ 217120 h 262319"/>
                    <a:gd name="connsiteX65" fmla="*/ 222703 w 258132"/>
                    <a:gd name="connsiteY65" fmla="*/ 197286 h 262319"/>
                    <a:gd name="connsiteX66" fmla="*/ 226175 w 258132"/>
                    <a:gd name="connsiteY66" fmla="*/ 196227 h 262319"/>
                    <a:gd name="connsiteX67" fmla="*/ 229118 w 258132"/>
                    <a:gd name="connsiteY67" fmla="*/ 195285 h 262319"/>
                    <a:gd name="connsiteX68" fmla="*/ 238240 w 258132"/>
                    <a:gd name="connsiteY68" fmla="*/ 180277 h 262319"/>
                    <a:gd name="connsiteX69" fmla="*/ 237063 w 258132"/>
                    <a:gd name="connsiteY69" fmla="*/ 164917 h 262319"/>
                    <a:gd name="connsiteX70" fmla="*/ 236180 w 258132"/>
                    <a:gd name="connsiteY70" fmla="*/ 159384 h 262319"/>
                    <a:gd name="connsiteX71" fmla="*/ 245126 w 258132"/>
                    <a:gd name="connsiteY71" fmla="*/ 141257 h 262319"/>
                    <a:gd name="connsiteX72" fmla="*/ 252600 w 258132"/>
                    <a:gd name="connsiteY72" fmla="*/ 129134 h 262319"/>
                    <a:gd name="connsiteX73" fmla="*/ 245008 w 258132"/>
                    <a:gd name="connsiteY73" fmla="*/ 116009 h 262319"/>
                    <a:gd name="connsiteX74" fmla="*/ 236239 w 258132"/>
                    <a:gd name="connsiteY74" fmla="*/ 103238 h 262319"/>
                    <a:gd name="connsiteX75" fmla="*/ 235945 w 258132"/>
                    <a:gd name="connsiteY75" fmla="*/ 86523 h 262319"/>
                    <a:gd name="connsiteX76" fmla="*/ 233649 w 258132"/>
                    <a:gd name="connsiteY76" fmla="*/ 70103 h 262319"/>
                    <a:gd name="connsiteX77" fmla="*/ 223527 w 258132"/>
                    <a:gd name="connsiteY77" fmla="*/ 66513 h 262319"/>
                    <a:gd name="connsiteX78" fmla="*/ 203046 w 258132"/>
                    <a:gd name="connsiteY78" fmla="*/ 45332 h 262319"/>
                    <a:gd name="connsiteX79" fmla="*/ 203046 w 258132"/>
                    <a:gd name="connsiteY79" fmla="*/ 45326 h 262319"/>
                    <a:gd name="connsiteX80" fmla="*/ 196395 w 258132"/>
                    <a:gd name="connsiteY80" fmla="*/ 31672 h 262319"/>
                    <a:gd name="connsiteX81" fmla="*/ 184624 w 258132"/>
                    <a:gd name="connsiteY81" fmla="*/ 30553 h 262319"/>
                    <a:gd name="connsiteX82" fmla="*/ 177268 w 258132"/>
                    <a:gd name="connsiteY82" fmla="*/ 30553 h 262319"/>
                    <a:gd name="connsiteX83" fmla="*/ 152196 w 258132"/>
                    <a:gd name="connsiteY83" fmla="*/ 17135 h 262319"/>
                    <a:gd name="connsiteX84" fmla="*/ 130126 w 258132"/>
                    <a:gd name="connsiteY84" fmla="*/ 6953 h 262319"/>
                    <a:gd name="connsiteX85" fmla="*/ 123181 w 258132"/>
                    <a:gd name="connsiteY85" fmla="*/ 13545 h 262319"/>
                    <a:gd name="connsiteX86" fmla="*/ 113117 w 258132"/>
                    <a:gd name="connsiteY86" fmla="*/ 22137 h 262319"/>
                    <a:gd name="connsiteX87" fmla="*/ 94284 w 258132"/>
                    <a:gd name="connsiteY87" fmla="*/ 18547 h 262319"/>
                    <a:gd name="connsiteX88" fmla="*/ 85044 w 258132"/>
                    <a:gd name="connsiteY88" fmla="*/ 14839 h 262319"/>
                    <a:gd name="connsiteX89" fmla="*/ 72979 w 258132"/>
                    <a:gd name="connsiteY89" fmla="*/ 17370 h 262319"/>
                    <a:gd name="connsiteX90" fmla="*/ 65916 w 258132"/>
                    <a:gd name="connsiteY90" fmla="*/ 27434 h 262319"/>
                    <a:gd name="connsiteX91" fmla="*/ 65445 w 258132"/>
                    <a:gd name="connsiteY91" fmla="*/ 31730 h 262319"/>
                    <a:gd name="connsiteX92" fmla="*/ 64386 w 258132"/>
                    <a:gd name="connsiteY92" fmla="*/ 38675 h 262319"/>
                    <a:gd name="connsiteX93" fmla="*/ 43846 w 258132"/>
                    <a:gd name="connsiteY93" fmla="*/ 54860 h 262319"/>
                    <a:gd name="connsiteX94" fmla="*/ 26778 w 258132"/>
                    <a:gd name="connsiteY94" fmla="*/ 65689 h 262319"/>
                    <a:gd name="connsiteX95" fmla="*/ 24718 w 258132"/>
                    <a:gd name="connsiteY95" fmla="*/ 83345 h 262319"/>
                    <a:gd name="connsiteX96" fmla="*/ 25013 w 258132"/>
                    <a:gd name="connsiteY96" fmla="*/ 89584 h 262319"/>
                    <a:gd name="connsiteX97" fmla="*/ 14713 w 258132"/>
                    <a:gd name="connsiteY97" fmla="*/ 110712 h 262319"/>
                    <a:gd name="connsiteX98" fmla="*/ 5826 w 258132"/>
                    <a:gd name="connsiteY98" fmla="*/ 127074 h 262319"/>
                    <a:gd name="connsiteX99" fmla="*/ 15243 w 258132"/>
                    <a:gd name="connsiteY99" fmla="*/ 147496 h 262319"/>
                    <a:gd name="connsiteX100" fmla="*/ 15773 w 258132"/>
                    <a:gd name="connsiteY100" fmla="*/ 148084 h 262319"/>
                    <a:gd name="connsiteX101" fmla="*/ 23895 w 258132"/>
                    <a:gd name="connsiteY101" fmla="*/ 162621 h 262319"/>
                    <a:gd name="connsiteX102" fmla="*/ 21305 w 258132"/>
                    <a:gd name="connsiteY102" fmla="*/ 176923 h 262319"/>
                    <a:gd name="connsiteX103" fmla="*/ 18892 w 258132"/>
                    <a:gd name="connsiteY103" fmla="*/ 187634 h 262319"/>
                    <a:gd name="connsiteX104" fmla="*/ 32370 w 258132"/>
                    <a:gd name="connsiteY104" fmla="*/ 202465 h 262319"/>
                    <a:gd name="connsiteX105" fmla="*/ 43316 w 258132"/>
                    <a:gd name="connsiteY105" fmla="*/ 205820 h 262319"/>
                    <a:gd name="connsiteX106" fmla="*/ 55617 w 258132"/>
                    <a:gd name="connsiteY106" fmla="*/ 209704 h 262319"/>
                    <a:gd name="connsiteX107" fmla="*/ 61973 w 258132"/>
                    <a:gd name="connsiteY107" fmla="*/ 213471 h 262319"/>
                    <a:gd name="connsiteX108" fmla="*/ 61973 w 258132"/>
                    <a:gd name="connsiteY108" fmla="*/ 213471 h 262319"/>
                    <a:gd name="connsiteX109" fmla="*/ 74744 w 258132"/>
                    <a:gd name="connsiteY109" fmla="*/ 229715 h 262319"/>
                    <a:gd name="connsiteX110" fmla="*/ 98286 w 258132"/>
                    <a:gd name="connsiteY110" fmla="*/ 246547 h 262319"/>
                    <a:gd name="connsiteX111" fmla="*/ 106231 w 258132"/>
                    <a:gd name="connsiteY111" fmla="*/ 245075 h 262319"/>
                    <a:gd name="connsiteX112" fmla="*/ 117590 w 258132"/>
                    <a:gd name="connsiteY112" fmla="*/ 243074 h 262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</a:cxnLst>
                  <a:rect l="l" t="t" r="r" b="b"/>
                  <a:pathLst>
                    <a:path w="258132" h="262319">
                      <a:moveTo>
                        <a:pt x="147900" y="262202"/>
                      </a:moveTo>
                      <a:cubicBezTo>
                        <a:pt x="142026" y="261619"/>
                        <a:pt x="136476" y="259236"/>
                        <a:pt x="132009" y="255375"/>
                      </a:cubicBezTo>
                      <a:cubicBezTo>
                        <a:pt x="128790" y="252762"/>
                        <a:pt x="125123" y="250767"/>
                        <a:pt x="121180" y="249489"/>
                      </a:cubicBezTo>
                      <a:cubicBezTo>
                        <a:pt x="116654" y="248848"/>
                        <a:pt x="112046" y="249254"/>
                        <a:pt x="107702" y="250667"/>
                      </a:cubicBezTo>
                      <a:cubicBezTo>
                        <a:pt x="104819" y="251385"/>
                        <a:pt x="101888" y="251914"/>
                        <a:pt x="98933" y="252256"/>
                      </a:cubicBezTo>
                      <a:cubicBezTo>
                        <a:pt x="82690" y="253668"/>
                        <a:pt x="75804" y="242486"/>
                        <a:pt x="69859" y="232598"/>
                      </a:cubicBezTo>
                      <a:cubicBezTo>
                        <a:pt x="66981" y="227055"/>
                        <a:pt x="63132" y="222070"/>
                        <a:pt x="58501" y="217885"/>
                      </a:cubicBezTo>
                      <a:lnTo>
                        <a:pt x="58501" y="217885"/>
                      </a:lnTo>
                      <a:cubicBezTo>
                        <a:pt x="56965" y="216661"/>
                        <a:pt x="55264" y="215666"/>
                        <a:pt x="53439" y="214942"/>
                      </a:cubicBezTo>
                      <a:cubicBezTo>
                        <a:pt x="49714" y="213442"/>
                        <a:pt x="45876" y="212241"/>
                        <a:pt x="41963" y="211352"/>
                      </a:cubicBezTo>
                      <a:cubicBezTo>
                        <a:pt x="37955" y="210416"/>
                        <a:pt x="34023" y="209198"/>
                        <a:pt x="30192" y="207703"/>
                      </a:cubicBezTo>
                      <a:cubicBezTo>
                        <a:pt x="21252" y="204772"/>
                        <a:pt x="14666" y="197139"/>
                        <a:pt x="13066" y="187870"/>
                      </a:cubicBezTo>
                      <a:cubicBezTo>
                        <a:pt x="13048" y="183332"/>
                        <a:pt x="13989" y="178835"/>
                        <a:pt x="15832" y="174686"/>
                      </a:cubicBezTo>
                      <a:cubicBezTo>
                        <a:pt x="17509" y="171143"/>
                        <a:pt x="18298" y="167247"/>
                        <a:pt x="18127" y="163328"/>
                      </a:cubicBezTo>
                      <a:cubicBezTo>
                        <a:pt x="16985" y="158849"/>
                        <a:pt x="14625" y="154770"/>
                        <a:pt x="11300" y="151557"/>
                      </a:cubicBezTo>
                      <a:lnTo>
                        <a:pt x="10829" y="150968"/>
                      </a:lnTo>
                      <a:cubicBezTo>
                        <a:pt x="4249" y="144447"/>
                        <a:pt x="383" y="135684"/>
                        <a:pt x="0" y="126426"/>
                      </a:cubicBezTo>
                      <a:cubicBezTo>
                        <a:pt x="900" y="118693"/>
                        <a:pt x="4632" y="111566"/>
                        <a:pt x="10476" y="106416"/>
                      </a:cubicBezTo>
                      <a:cubicBezTo>
                        <a:pt x="15637" y="102167"/>
                        <a:pt x="18792" y="95963"/>
                        <a:pt x="19186" y="89289"/>
                      </a:cubicBezTo>
                      <a:cubicBezTo>
                        <a:pt x="19186" y="87347"/>
                        <a:pt x="19186" y="85346"/>
                        <a:pt x="18892" y="83404"/>
                      </a:cubicBezTo>
                      <a:cubicBezTo>
                        <a:pt x="17668" y="76283"/>
                        <a:pt x="18698" y="68961"/>
                        <a:pt x="21835" y="62452"/>
                      </a:cubicBezTo>
                      <a:cubicBezTo>
                        <a:pt x="26814" y="55925"/>
                        <a:pt x="33841" y="51264"/>
                        <a:pt x="41786" y="49210"/>
                      </a:cubicBezTo>
                      <a:cubicBezTo>
                        <a:pt x="49496" y="46208"/>
                        <a:pt x="56794" y="43325"/>
                        <a:pt x="58854" y="36733"/>
                      </a:cubicBezTo>
                      <a:cubicBezTo>
                        <a:pt x="59330" y="34909"/>
                        <a:pt x="59589" y="33031"/>
                        <a:pt x="59619" y="31142"/>
                      </a:cubicBezTo>
                      <a:cubicBezTo>
                        <a:pt x="59701" y="29464"/>
                        <a:pt x="59896" y="27793"/>
                        <a:pt x="60207" y="26139"/>
                      </a:cubicBezTo>
                      <a:cubicBezTo>
                        <a:pt x="62932" y="14351"/>
                        <a:pt x="74426" y="6765"/>
                        <a:pt x="86338" y="8895"/>
                      </a:cubicBezTo>
                      <a:cubicBezTo>
                        <a:pt x="90035" y="9849"/>
                        <a:pt x="93595" y="11273"/>
                        <a:pt x="96932" y="13133"/>
                      </a:cubicBezTo>
                      <a:cubicBezTo>
                        <a:pt x="102229" y="15722"/>
                        <a:pt x="106761" y="18018"/>
                        <a:pt x="111175" y="16428"/>
                      </a:cubicBezTo>
                      <a:cubicBezTo>
                        <a:pt x="114223" y="14881"/>
                        <a:pt x="116807" y="12544"/>
                        <a:pt x="118649" y="9660"/>
                      </a:cubicBezTo>
                      <a:cubicBezTo>
                        <a:pt x="120986" y="6276"/>
                        <a:pt x="124064" y="3481"/>
                        <a:pt x="127654" y="1480"/>
                      </a:cubicBezTo>
                      <a:cubicBezTo>
                        <a:pt x="135952" y="-2464"/>
                        <a:pt x="145722" y="1480"/>
                        <a:pt x="156551" y="13250"/>
                      </a:cubicBezTo>
                      <a:cubicBezTo>
                        <a:pt x="161689" y="19930"/>
                        <a:pt x="169358" y="24185"/>
                        <a:pt x="177738" y="25021"/>
                      </a:cubicBezTo>
                      <a:cubicBezTo>
                        <a:pt x="179881" y="25062"/>
                        <a:pt x="182023" y="24962"/>
                        <a:pt x="184154" y="24727"/>
                      </a:cubicBezTo>
                      <a:cubicBezTo>
                        <a:pt x="194324" y="21755"/>
                        <a:pt x="204976" y="27593"/>
                        <a:pt x="207948" y="37763"/>
                      </a:cubicBezTo>
                      <a:cubicBezTo>
                        <a:pt x="208548" y="39817"/>
                        <a:pt x="208802" y="41953"/>
                        <a:pt x="208696" y="44090"/>
                      </a:cubicBezTo>
                      <a:cubicBezTo>
                        <a:pt x="209072" y="49157"/>
                        <a:pt x="211144" y="53948"/>
                        <a:pt x="214581" y="57685"/>
                      </a:cubicBezTo>
                      <a:cubicBezTo>
                        <a:pt x="217524" y="59439"/>
                        <a:pt x="220819" y="60504"/>
                        <a:pt x="224233" y="60804"/>
                      </a:cubicBezTo>
                      <a:cubicBezTo>
                        <a:pt x="229018" y="61134"/>
                        <a:pt x="233591" y="62899"/>
                        <a:pt x="237357" y="65866"/>
                      </a:cubicBezTo>
                      <a:cubicBezTo>
                        <a:pt x="243243" y="71751"/>
                        <a:pt x="242478" y="79579"/>
                        <a:pt x="241477" y="87347"/>
                      </a:cubicBezTo>
                      <a:cubicBezTo>
                        <a:pt x="240471" y="92003"/>
                        <a:pt x="240471" y="96817"/>
                        <a:pt x="241477" y="101472"/>
                      </a:cubicBezTo>
                      <a:cubicBezTo>
                        <a:pt x="243207" y="105498"/>
                        <a:pt x="245779" y="109106"/>
                        <a:pt x="249010" y="112066"/>
                      </a:cubicBezTo>
                      <a:cubicBezTo>
                        <a:pt x="254166" y="116368"/>
                        <a:pt x="257438" y="122513"/>
                        <a:pt x="258133" y="129192"/>
                      </a:cubicBezTo>
                      <a:cubicBezTo>
                        <a:pt x="257403" y="135643"/>
                        <a:pt x="254090" y="141528"/>
                        <a:pt x="248952" y="145495"/>
                      </a:cubicBezTo>
                      <a:cubicBezTo>
                        <a:pt x="244655" y="149732"/>
                        <a:pt x="241006" y="153381"/>
                        <a:pt x="241713" y="158678"/>
                      </a:cubicBezTo>
                      <a:cubicBezTo>
                        <a:pt x="241713" y="160444"/>
                        <a:pt x="242183" y="162268"/>
                        <a:pt x="242478" y="164093"/>
                      </a:cubicBezTo>
                      <a:cubicBezTo>
                        <a:pt x="243596" y="169607"/>
                        <a:pt x="244031" y="175245"/>
                        <a:pt x="243772" y="180866"/>
                      </a:cubicBezTo>
                      <a:cubicBezTo>
                        <a:pt x="243413" y="189329"/>
                        <a:pt x="238540" y="196951"/>
                        <a:pt x="231001" y="200817"/>
                      </a:cubicBezTo>
                      <a:cubicBezTo>
                        <a:pt x="229806" y="201253"/>
                        <a:pt x="228588" y="201624"/>
                        <a:pt x="227352" y="201936"/>
                      </a:cubicBezTo>
                      <a:cubicBezTo>
                        <a:pt x="226411" y="202230"/>
                        <a:pt x="225410" y="202465"/>
                        <a:pt x="224468" y="202818"/>
                      </a:cubicBezTo>
                      <a:cubicBezTo>
                        <a:pt x="219172" y="204937"/>
                        <a:pt x="217995" y="209999"/>
                        <a:pt x="216700" y="218120"/>
                      </a:cubicBezTo>
                      <a:cubicBezTo>
                        <a:pt x="215228" y="227419"/>
                        <a:pt x="213404" y="239072"/>
                        <a:pt x="197513" y="240308"/>
                      </a:cubicBezTo>
                      <a:cubicBezTo>
                        <a:pt x="194170" y="240467"/>
                        <a:pt x="190822" y="240149"/>
                        <a:pt x="187567" y="239367"/>
                      </a:cubicBezTo>
                      <a:cubicBezTo>
                        <a:pt x="182676" y="237589"/>
                        <a:pt x="177215" y="238437"/>
                        <a:pt x="173089" y="241603"/>
                      </a:cubicBezTo>
                      <a:cubicBezTo>
                        <a:pt x="170317" y="244004"/>
                        <a:pt x="167863" y="246753"/>
                        <a:pt x="165791" y="249784"/>
                      </a:cubicBezTo>
                      <a:cubicBezTo>
                        <a:pt x="161554" y="255669"/>
                        <a:pt x="157198" y="261555"/>
                        <a:pt x="149665" y="262320"/>
                      </a:cubicBezTo>
                      <a:cubicBezTo>
                        <a:pt x="149077" y="262320"/>
                        <a:pt x="148482" y="262278"/>
                        <a:pt x="147900" y="262202"/>
                      </a:cubicBezTo>
                      <a:close/>
                      <a:moveTo>
                        <a:pt x="117590" y="243251"/>
                      </a:moveTo>
                      <a:cubicBezTo>
                        <a:pt x="119250" y="243257"/>
                        <a:pt x="120909" y="243433"/>
                        <a:pt x="122534" y="243781"/>
                      </a:cubicBezTo>
                      <a:cubicBezTo>
                        <a:pt x="127212" y="245211"/>
                        <a:pt x="131585" y="247506"/>
                        <a:pt x="135422" y="250549"/>
                      </a:cubicBezTo>
                      <a:cubicBezTo>
                        <a:pt x="139089" y="254198"/>
                        <a:pt x="144021" y="256305"/>
                        <a:pt x="149194" y="256434"/>
                      </a:cubicBezTo>
                      <a:cubicBezTo>
                        <a:pt x="154315" y="255728"/>
                        <a:pt x="157610" y="251314"/>
                        <a:pt x="161436" y="246194"/>
                      </a:cubicBezTo>
                      <a:cubicBezTo>
                        <a:pt x="163808" y="242745"/>
                        <a:pt x="166615" y="239620"/>
                        <a:pt x="169793" y="236895"/>
                      </a:cubicBezTo>
                      <a:cubicBezTo>
                        <a:pt x="175243" y="232681"/>
                        <a:pt x="182423" y="231427"/>
                        <a:pt x="188979" y="233540"/>
                      </a:cubicBezTo>
                      <a:cubicBezTo>
                        <a:pt x="191757" y="234164"/>
                        <a:pt x="194606" y="234441"/>
                        <a:pt x="197454" y="234364"/>
                      </a:cubicBezTo>
                      <a:cubicBezTo>
                        <a:pt x="208166" y="233540"/>
                        <a:pt x="209637" y="227302"/>
                        <a:pt x="211226" y="217120"/>
                      </a:cubicBezTo>
                      <a:cubicBezTo>
                        <a:pt x="212462" y="209469"/>
                        <a:pt x="213816" y="200817"/>
                        <a:pt x="222703" y="197286"/>
                      </a:cubicBezTo>
                      <a:cubicBezTo>
                        <a:pt x="223839" y="196874"/>
                        <a:pt x="224998" y="196515"/>
                        <a:pt x="226175" y="196227"/>
                      </a:cubicBezTo>
                      <a:lnTo>
                        <a:pt x="229118" y="195285"/>
                      </a:lnTo>
                      <a:cubicBezTo>
                        <a:pt x="234609" y="192254"/>
                        <a:pt x="238081" y="186545"/>
                        <a:pt x="238240" y="180277"/>
                      </a:cubicBezTo>
                      <a:cubicBezTo>
                        <a:pt x="238481" y="175128"/>
                        <a:pt x="238087" y="169972"/>
                        <a:pt x="237063" y="164917"/>
                      </a:cubicBezTo>
                      <a:lnTo>
                        <a:pt x="236180" y="159384"/>
                      </a:lnTo>
                      <a:cubicBezTo>
                        <a:pt x="235180" y="151204"/>
                        <a:pt x="240477" y="145907"/>
                        <a:pt x="245126" y="141257"/>
                      </a:cubicBezTo>
                      <a:cubicBezTo>
                        <a:pt x="249093" y="138332"/>
                        <a:pt x="251771" y="133989"/>
                        <a:pt x="252600" y="129134"/>
                      </a:cubicBezTo>
                      <a:cubicBezTo>
                        <a:pt x="251782" y="123972"/>
                        <a:pt x="249075" y="119293"/>
                        <a:pt x="245008" y="116009"/>
                      </a:cubicBezTo>
                      <a:cubicBezTo>
                        <a:pt x="241201" y="112437"/>
                        <a:pt x="238205" y="108076"/>
                        <a:pt x="236239" y="103238"/>
                      </a:cubicBezTo>
                      <a:cubicBezTo>
                        <a:pt x="234903" y="97758"/>
                        <a:pt x="234803" y="92050"/>
                        <a:pt x="235945" y="86523"/>
                      </a:cubicBezTo>
                      <a:cubicBezTo>
                        <a:pt x="236828" y="79696"/>
                        <a:pt x="237593" y="73752"/>
                        <a:pt x="233649" y="70103"/>
                      </a:cubicBezTo>
                      <a:cubicBezTo>
                        <a:pt x="230672" y="67990"/>
                        <a:pt x="227170" y="66749"/>
                        <a:pt x="223527" y="66513"/>
                      </a:cubicBezTo>
                      <a:cubicBezTo>
                        <a:pt x="212021" y="66319"/>
                        <a:pt x="202851" y="56837"/>
                        <a:pt x="203046" y="45332"/>
                      </a:cubicBezTo>
                      <a:cubicBezTo>
                        <a:pt x="203046" y="45332"/>
                        <a:pt x="203046" y="45326"/>
                        <a:pt x="203046" y="45326"/>
                      </a:cubicBezTo>
                      <a:cubicBezTo>
                        <a:pt x="201751" y="39440"/>
                        <a:pt x="200515" y="34143"/>
                        <a:pt x="196395" y="31672"/>
                      </a:cubicBezTo>
                      <a:cubicBezTo>
                        <a:pt x="192687" y="30059"/>
                        <a:pt x="188568" y="29665"/>
                        <a:pt x="184624" y="30553"/>
                      </a:cubicBezTo>
                      <a:cubicBezTo>
                        <a:pt x="182176" y="30730"/>
                        <a:pt x="179716" y="30730"/>
                        <a:pt x="177268" y="30553"/>
                      </a:cubicBezTo>
                      <a:cubicBezTo>
                        <a:pt x="167457" y="29606"/>
                        <a:pt x="158429" y="24774"/>
                        <a:pt x="152196" y="17135"/>
                      </a:cubicBezTo>
                      <a:cubicBezTo>
                        <a:pt x="143309" y="7659"/>
                        <a:pt x="135834" y="4246"/>
                        <a:pt x="130126" y="6953"/>
                      </a:cubicBezTo>
                      <a:cubicBezTo>
                        <a:pt x="127360" y="8619"/>
                        <a:pt x="124988" y="10867"/>
                        <a:pt x="123181" y="13545"/>
                      </a:cubicBezTo>
                      <a:cubicBezTo>
                        <a:pt x="120685" y="17288"/>
                        <a:pt x="117201" y="20260"/>
                        <a:pt x="113117" y="22137"/>
                      </a:cubicBezTo>
                      <a:cubicBezTo>
                        <a:pt x="106614" y="23667"/>
                        <a:pt x="99769" y="22361"/>
                        <a:pt x="94284" y="18547"/>
                      </a:cubicBezTo>
                      <a:cubicBezTo>
                        <a:pt x="91370" y="16929"/>
                        <a:pt x="88269" y="15687"/>
                        <a:pt x="85044" y="14839"/>
                      </a:cubicBezTo>
                      <a:cubicBezTo>
                        <a:pt x="80847" y="14027"/>
                        <a:pt x="76498" y="14939"/>
                        <a:pt x="72979" y="17370"/>
                      </a:cubicBezTo>
                      <a:cubicBezTo>
                        <a:pt x="69394" y="19671"/>
                        <a:pt x="66864" y="23285"/>
                        <a:pt x="65916" y="27434"/>
                      </a:cubicBezTo>
                      <a:cubicBezTo>
                        <a:pt x="65669" y="28853"/>
                        <a:pt x="65516" y="30289"/>
                        <a:pt x="65445" y="31730"/>
                      </a:cubicBezTo>
                      <a:cubicBezTo>
                        <a:pt x="65369" y="34079"/>
                        <a:pt x="65016" y="36409"/>
                        <a:pt x="64386" y="38675"/>
                      </a:cubicBezTo>
                      <a:cubicBezTo>
                        <a:pt x="61502" y="47974"/>
                        <a:pt x="52615" y="51446"/>
                        <a:pt x="43846" y="54860"/>
                      </a:cubicBezTo>
                      <a:cubicBezTo>
                        <a:pt x="37143" y="56549"/>
                        <a:pt x="31163" y="60345"/>
                        <a:pt x="26778" y="65689"/>
                      </a:cubicBezTo>
                      <a:cubicBezTo>
                        <a:pt x="24318" y="71227"/>
                        <a:pt x="23600" y="77389"/>
                        <a:pt x="24718" y="83345"/>
                      </a:cubicBezTo>
                      <a:cubicBezTo>
                        <a:pt x="24718" y="85464"/>
                        <a:pt x="24718" y="87524"/>
                        <a:pt x="25013" y="89584"/>
                      </a:cubicBezTo>
                      <a:cubicBezTo>
                        <a:pt x="24666" y="97753"/>
                        <a:pt x="20934" y="105404"/>
                        <a:pt x="14713" y="110712"/>
                      </a:cubicBezTo>
                      <a:cubicBezTo>
                        <a:pt x="9846" y="114891"/>
                        <a:pt x="6686" y="120717"/>
                        <a:pt x="5826" y="127074"/>
                      </a:cubicBezTo>
                      <a:cubicBezTo>
                        <a:pt x="6309" y="134819"/>
                        <a:pt x="9670" y="142099"/>
                        <a:pt x="15243" y="147496"/>
                      </a:cubicBezTo>
                      <a:lnTo>
                        <a:pt x="15773" y="148084"/>
                      </a:lnTo>
                      <a:cubicBezTo>
                        <a:pt x="19787" y="152075"/>
                        <a:pt x="22606" y="157113"/>
                        <a:pt x="23895" y="162621"/>
                      </a:cubicBezTo>
                      <a:cubicBezTo>
                        <a:pt x="24265" y="167530"/>
                        <a:pt x="23377" y="172456"/>
                        <a:pt x="21305" y="176923"/>
                      </a:cubicBezTo>
                      <a:cubicBezTo>
                        <a:pt x="19775" y="180289"/>
                        <a:pt x="18957" y="183938"/>
                        <a:pt x="18892" y="187634"/>
                      </a:cubicBezTo>
                      <a:cubicBezTo>
                        <a:pt x="20340" y="194667"/>
                        <a:pt x="25507" y="200352"/>
                        <a:pt x="32370" y="202465"/>
                      </a:cubicBezTo>
                      <a:cubicBezTo>
                        <a:pt x="35942" y="203819"/>
                        <a:pt x="39597" y="204943"/>
                        <a:pt x="43316" y="205820"/>
                      </a:cubicBezTo>
                      <a:cubicBezTo>
                        <a:pt x="47513" y="206785"/>
                        <a:pt x="51627" y="208080"/>
                        <a:pt x="55617" y="209704"/>
                      </a:cubicBezTo>
                      <a:cubicBezTo>
                        <a:pt x="57906" y="210652"/>
                        <a:pt x="60043" y="211917"/>
                        <a:pt x="61973" y="213471"/>
                      </a:cubicBezTo>
                      <a:lnTo>
                        <a:pt x="61973" y="213471"/>
                      </a:lnTo>
                      <a:cubicBezTo>
                        <a:pt x="67223" y="218026"/>
                        <a:pt x="71554" y="223541"/>
                        <a:pt x="74744" y="229715"/>
                      </a:cubicBezTo>
                      <a:cubicBezTo>
                        <a:pt x="80630" y="239779"/>
                        <a:pt x="85515" y="247724"/>
                        <a:pt x="98286" y="246547"/>
                      </a:cubicBezTo>
                      <a:cubicBezTo>
                        <a:pt x="100964" y="246241"/>
                        <a:pt x="103618" y="245746"/>
                        <a:pt x="106231" y="245075"/>
                      </a:cubicBezTo>
                      <a:cubicBezTo>
                        <a:pt x="109933" y="243987"/>
                        <a:pt x="113741" y="243316"/>
                        <a:pt x="117590" y="24307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aphic 6">
                <a:extLst>
                  <a:ext uri="{FF2B5EF4-FFF2-40B4-BE49-F238E27FC236}">
                    <a16:creationId xmlns:a16="http://schemas.microsoft.com/office/drawing/2014/main" xmlns="" id="{E074B71B-624F-476F-BF43-93FF19B7F05D}"/>
                  </a:ext>
                </a:extLst>
              </p:cNvPr>
              <p:cNvGrpSpPr/>
              <p:nvPr/>
            </p:nvGrpSpPr>
            <p:grpSpPr>
              <a:xfrm>
                <a:off x="8473145" y="4061846"/>
                <a:ext cx="186338" cy="183744"/>
                <a:chOff x="8473145" y="4061846"/>
                <a:chExt cx="186338" cy="183744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xmlns="" id="{1D8E58CE-2C26-4271-AEC9-6DF61E595899}"/>
                    </a:ext>
                  </a:extLst>
                </p:cNvPr>
                <p:cNvSpPr/>
                <p:nvPr/>
              </p:nvSpPr>
              <p:spPr>
                <a:xfrm>
                  <a:off x="8476099" y="4065200"/>
                  <a:ext cx="180243" cy="177652"/>
                </a:xfrm>
                <a:custGeom>
                  <a:avLst/>
                  <a:gdLst>
                    <a:gd name="connsiteX0" fmla="*/ 163229 w 180243"/>
                    <a:gd name="connsiteY0" fmla="*/ 119182 h 177652"/>
                    <a:gd name="connsiteX1" fmla="*/ 178944 w 180243"/>
                    <a:gd name="connsiteY1" fmla="*/ 85636 h 177652"/>
                    <a:gd name="connsiteX2" fmla="*/ 172352 w 180243"/>
                    <a:gd name="connsiteY2" fmla="*/ 70039 h 177652"/>
                    <a:gd name="connsiteX3" fmla="*/ 175471 w 180243"/>
                    <a:gd name="connsiteY3" fmla="*/ 48205 h 177652"/>
                    <a:gd name="connsiteX4" fmla="*/ 156991 w 180243"/>
                    <a:gd name="connsiteY4" fmla="*/ 36964 h 177652"/>
                    <a:gd name="connsiteX5" fmla="*/ 150399 w 180243"/>
                    <a:gd name="connsiteY5" fmla="*/ 19307 h 177652"/>
                    <a:gd name="connsiteX6" fmla="*/ 119207 w 180243"/>
                    <a:gd name="connsiteY6" fmla="*/ 8655 h 177652"/>
                    <a:gd name="connsiteX7" fmla="*/ 116441 w 180243"/>
                    <a:gd name="connsiteY7" fmla="*/ 4535 h 177652"/>
                    <a:gd name="connsiteX8" fmla="*/ 102080 w 180243"/>
                    <a:gd name="connsiteY8" fmla="*/ 474 h 177652"/>
                    <a:gd name="connsiteX9" fmla="*/ 87544 w 180243"/>
                    <a:gd name="connsiteY9" fmla="*/ 6359 h 177652"/>
                    <a:gd name="connsiteX10" fmla="*/ 63413 w 180243"/>
                    <a:gd name="connsiteY10" fmla="*/ 1004 h 177652"/>
                    <a:gd name="connsiteX11" fmla="*/ 48111 w 180243"/>
                    <a:gd name="connsiteY11" fmla="*/ 17895 h 177652"/>
                    <a:gd name="connsiteX12" fmla="*/ 24864 w 180243"/>
                    <a:gd name="connsiteY12" fmla="*/ 27253 h 177652"/>
                    <a:gd name="connsiteX13" fmla="*/ 23864 w 180243"/>
                    <a:gd name="connsiteY13" fmla="*/ 44556 h 177652"/>
                    <a:gd name="connsiteX14" fmla="*/ 5501 w 180243"/>
                    <a:gd name="connsiteY14" fmla="*/ 61329 h 177652"/>
                    <a:gd name="connsiteX15" fmla="*/ 8738 w 180243"/>
                    <a:gd name="connsiteY15" fmla="*/ 75748 h 177652"/>
                    <a:gd name="connsiteX16" fmla="*/ 4677 w 180243"/>
                    <a:gd name="connsiteY16" fmla="*/ 94346 h 177652"/>
                    <a:gd name="connsiteX17" fmla="*/ 2323 w 180243"/>
                    <a:gd name="connsiteY17" fmla="*/ 114298 h 177652"/>
                    <a:gd name="connsiteX18" fmla="*/ 16154 w 180243"/>
                    <a:gd name="connsiteY18" fmla="*/ 122890 h 177652"/>
                    <a:gd name="connsiteX19" fmla="*/ 16154 w 180243"/>
                    <a:gd name="connsiteY19" fmla="*/ 142783 h 177652"/>
                    <a:gd name="connsiteX20" fmla="*/ 31162 w 180243"/>
                    <a:gd name="connsiteY20" fmla="*/ 155554 h 177652"/>
                    <a:gd name="connsiteX21" fmla="*/ 39048 w 180243"/>
                    <a:gd name="connsiteY21" fmla="*/ 154318 h 177652"/>
                    <a:gd name="connsiteX22" fmla="*/ 64944 w 180243"/>
                    <a:gd name="connsiteY22" fmla="*/ 174976 h 177652"/>
                    <a:gd name="connsiteX23" fmla="*/ 82953 w 180243"/>
                    <a:gd name="connsiteY23" fmla="*/ 171386 h 177652"/>
                    <a:gd name="connsiteX24" fmla="*/ 112851 w 180243"/>
                    <a:gd name="connsiteY24" fmla="*/ 177271 h 177652"/>
                    <a:gd name="connsiteX25" fmla="*/ 126446 w 180243"/>
                    <a:gd name="connsiteY25" fmla="*/ 165500 h 177652"/>
                    <a:gd name="connsiteX26" fmla="*/ 134332 w 180243"/>
                    <a:gd name="connsiteY26" fmla="*/ 157143 h 177652"/>
                    <a:gd name="connsiteX27" fmla="*/ 152577 w 180243"/>
                    <a:gd name="connsiteY27" fmla="*/ 155672 h 177652"/>
                    <a:gd name="connsiteX28" fmla="*/ 161523 w 180243"/>
                    <a:gd name="connsiteY28" fmla="*/ 141488 h 177652"/>
                    <a:gd name="connsiteX29" fmla="*/ 161876 w 180243"/>
                    <a:gd name="connsiteY29" fmla="*/ 123832 h 177652"/>
                    <a:gd name="connsiteX30" fmla="*/ 163229 w 180243"/>
                    <a:gd name="connsiteY30" fmla="*/ 119182 h 17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243" h="177652">
                      <a:moveTo>
                        <a:pt x="163229" y="119182"/>
                      </a:moveTo>
                      <a:cubicBezTo>
                        <a:pt x="168173" y="106882"/>
                        <a:pt x="185005" y="101055"/>
                        <a:pt x="178944" y="85636"/>
                      </a:cubicBezTo>
                      <a:cubicBezTo>
                        <a:pt x="176884" y="80339"/>
                        <a:pt x="172705" y="75748"/>
                        <a:pt x="172352" y="70039"/>
                      </a:cubicBezTo>
                      <a:cubicBezTo>
                        <a:pt x="171940" y="62565"/>
                        <a:pt x="178237" y="55091"/>
                        <a:pt x="175471" y="48205"/>
                      </a:cubicBezTo>
                      <a:cubicBezTo>
                        <a:pt x="172705" y="41319"/>
                        <a:pt x="162994" y="41260"/>
                        <a:pt x="156991" y="36964"/>
                      </a:cubicBezTo>
                      <a:cubicBezTo>
                        <a:pt x="149987" y="32020"/>
                        <a:pt x="152812" y="25722"/>
                        <a:pt x="150399" y="19307"/>
                      </a:cubicBezTo>
                      <a:cubicBezTo>
                        <a:pt x="144161" y="2652"/>
                        <a:pt x="126858" y="18778"/>
                        <a:pt x="119207" y="8655"/>
                      </a:cubicBezTo>
                      <a:cubicBezTo>
                        <a:pt x="118206" y="7360"/>
                        <a:pt x="117500" y="5830"/>
                        <a:pt x="116441" y="4535"/>
                      </a:cubicBezTo>
                      <a:cubicBezTo>
                        <a:pt x="112739" y="686"/>
                        <a:pt x="107248" y="-868"/>
                        <a:pt x="102080" y="474"/>
                      </a:cubicBezTo>
                      <a:cubicBezTo>
                        <a:pt x="97037" y="1910"/>
                        <a:pt x="92163" y="3882"/>
                        <a:pt x="87544" y="6359"/>
                      </a:cubicBezTo>
                      <a:cubicBezTo>
                        <a:pt x="78892" y="10126"/>
                        <a:pt x="72065" y="-1409"/>
                        <a:pt x="63413" y="1004"/>
                      </a:cubicBezTo>
                      <a:cubicBezTo>
                        <a:pt x="55939" y="3123"/>
                        <a:pt x="54527" y="13540"/>
                        <a:pt x="48111" y="17895"/>
                      </a:cubicBezTo>
                      <a:cubicBezTo>
                        <a:pt x="41696" y="22250"/>
                        <a:pt x="28749" y="19543"/>
                        <a:pt x="24864" y="27253"/>
                      </a:cubicBezTo>
                      <a:cubicBezTo>
                        <a:pt x="22216" y="32491"/>
                        <a:pt x="25982" y="39023"/>
                        <a:pt x="23864" y="44556"/>
                      </a:cubicBezTo>
                      <a:cubicBezTo>
                        <a:pt x="20803" y="52501"/>
                        <a:pt x="7679" y="53089"/>
                        <a:pt x="5501" y="61329"/>
                      </a:cubicBezTo>
                      <a:cubicBezTo>
                        <a:pt x="4207" y="66214"/>
                        <a:pt x="7679" y="71040"/>
                        <a:pt x="8738" y="75748"/>
                      </a:cubicBezTo>
                      <a:cubicBezTo>
                        <a:pt x="9921" y="82240"/>
                        <a:pt x="8462" y="88937"/>
                        <a:pt x="4677" y="94346"/>
                      </a:cubicBezTo>
                      <a:cubicBezTo>
                        <a:pt x="1028" y="100526"/>
                        <a:pt x="-2444" y="108942"/>
                        <a:pt x="2323" y="114298"/>
                      </a:cubicBezTo>
                      <a:cubicBezTo>
                        <a:pt x="5972" y="118417"/>
                        <a:pt x="12917" y="118476"/>
                        <a:pt x="16154" y="122890"/>
                      </a:cubicBezTo>
                      <a:cubicBezTo>
                        <a:pt x="20215" y="128363"/>
                        <a:pt x="15860" y="136015"/>
                        <a:pt x="16154" y="142783"/>
                      </a:cubicBezTo>
                      <a:cubicBezTo>
                        <a:pt x="17013" y="150328"/>
                        <a:pt x="23575" y="155913"/>
                        <a:pt x="31162" y="155554"/>
                      </a:cubicBezTo>
                      <a:cubicBezTo>
                        <a:pt x="33763" y="154971"/>
                        <a:pt x="36394" y="154559"/>
                        <a:pt x="39048" y="154318"/>
                      </a:cubicBezTo>
                      <a:cubicBezTo>
                        <a:pt x="50407" y="154318"/>
                        <a:pt x="53938" y="171974"/>
                        <a:pt x="64944" y="174976"/>
                      </a:cubicBezTo>
                      <a:cubicBezTo>
                        <a:pt x="70829" y="176565"/>
                        <a:pt x="77009" y="173210"/>
                        <a:pt x="82953" y="171386"/>
                      </a:cubicBezTo>
                      <a:cubicBezTo>
                        <a:pt x="94724" y="167796"/>
                        <a:pt x="101021" y="179919"/>
                        <a:pt x="112851" y="177271"/>
                      </a:cubicBezTo>
                      <a:cubicBezTo>
                        <a:pt x="118689" y="175176"/>
                        <a:pt x="123539" y="170980"/>
                        <a:pt x="126446" y="165500"/>
                      </a:cubicBezTo>
                      <a:cubicBezTo>
                        <a:pt x="128235" y="162028"/>
                        <a:pt x="130972" y="159132"/>
                        <a:pt x="134332" y="157143"/>
                      </a:cubicBezTo>
                      <a:cubicBezTo>
                        <a:pt x="139923" y="154612"/>
                        <a:pt x="146750" y="157790"/>
                        <a:pt x="152577" y="155672"/>
                      </a:cubicBezTo>
                      <a:cubicBezTo>
                        <a:pt x="157956" y="152970"/>
                        <a:pt x="161399" y="147509"/>
                        <a:pt x="161523" y="141488"/>
                      </a:cubicBezTo>
                      <a:cubicBezTo>
                        <a:pt x="162170" y="135603"/>
                        <a:pt x="161170" y="129717"/>
                        <a:pt x="161876" y="123832"/>
                      </a:cubicBezTo>
                      <a:cubicBezTo>
                        <a:pt x="162094" y="122225"/>
                        <a:pt x="162553" y="120654"/>
                        <a:pt x="163229" y="11918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xmlns="" id="{14FF024F-289A-4942-8BA7-B64FD4E72CF1}"/>
                    </a:ext>
                  </a:extLst>
                </p:cNvPr>
                <p:cNvSpPr/>
                <p:nvPr/>
              </p:nvSpPr>
              <p:spPr>
                <a:xfrm>
                  <a:off x="8498197" y="4077739"/>
                  <a:ext cx="158380" cy="164937"/>
                </a:xfrm>
                <a:custGeom>
                  <a:avLst/>
                  <a:gdLst>
                    <a:gd name="connsiteX0" fmla="*/ 122946 w 158380"/>
                    <a:gd name="connsiteY0" fmla="*/ 0 h 164937"/>
                    <a:gd name="connsiteX1" fmla="*/ 123770 w 158380"/>
                    <a:gd name="connsiteY1" fmla="*/ 32782 h 164937"/>
                    <a:gd name="connsiteX2" fmla="*/ 131068 w 158380"/>
                    <a:gd name="connsiteY2" fmla="*/ 35371 h 164937"/>
                    <a:gd name="connsiteX3" fmla="*/ 136541 w 158380"/>
                    <a:gd name="connsiteY3" fmla="*/ 40315 h 164937"/>
                    <a:gd name="connsiteX4" fmla="*/ 131715 w 158380"/>
                    <a:gd name="connsiteY4" fmla="*/ 52086 h 164937"/>
                    <a:gd name="connsiteX5" fmla="*/ 138424 w 158380"/>
                    <a:gd name="connsiteY5" fmla="*/ 70978 h 164937"/>
                    <a:gd name="connsiteX6" fmla="*/ 127654 w 158380"/>
                    <a:gd name="connsiteY6" fmla="*/ 83690 h 164937"/>
                    <a:gd name="connsiteX7" fmla="*/ 127654 w 158380"/>
                    <a:gd name="connsiteY7" fmla="*/ 97815 h 164937"/>
                    <a:gd name="connsiteX8" fmla="*/ 120415 w 158380"/>
                    <a:gd name="connsiteY8" fmla="*/ 102700 h 164937"/>
                    <a:gd name="connsiteX9" fmla="*/ 111763 w 158380"/>
                    <a:gd name="connsiteY9" fmla="*/ 105172 h 164937"/>
                    <a:gd name="connsiteX10" fmla="*/ 104289 w 158380"/>
                    <a:gd name="connsiteY10" fmla="*/ 125064 h 164937"/>
                    <a:gd name="connsiteX11" fmla="*/ 86633 w 158380"/>
                    <a:gd name="connsiteY11" fmla="*/ 132715 h 164937"/>
                    <a:gd name="connsiteX12" fmla="*/ 79865 w 158380"/>
                    <a:gd name="connsiteY12" fmla="*/ 143662 h 164937"/>
                    <a:gd name="connsiteX13" fmla="*/ 72802 w 158380"/>
                    <a:gd name="connsiteY13" fmla="*/ 145310 h 164937"/>
                    <a:gd name="connsiteX14" fmla="*/ 69271 w 158380"/>
                    <a:gd name="connsiteY14" fmla="*/ 142544 h 164937"/>
                    <a:gd name="connsiteX15" fmla="*/ 51020 w 158380"/>
                    <a:gd name="connsiteY15" fmla="*/ 139648 h 164937"/>
                    <a:gd name="connsiteX16" fmla="*/ 50850 w 158380"/>
                    <a:gd name="connsiteY16" fmla="*/ 139778 h 164937"/>
                    <a:gd name="connsiteX17" fmla="*/ 37667 w 158380"/>
                    <a:gd name="connsiteY17" fmla="*/ 143368 h 164937"/>
                    <a:gd name="connsiteX18" fmla="*/ 30133 w 158380"/>
                    <a:gd name="connsiteY18" fmla="*/ 136188 h 164937"/>
                    <a:gd name="connsiteX19" fmla="*/ 21364 w 158380"/>
                    <a:gd name="connsiteY19" fmla="*/ 131420 h 164937"/>
                    <a:gd name="connsiteX20" fmla="*/ 16244 w 158380"/>
                    <a:gd name="connsiteY20" fmla="*/ 134363 h 164937"/>
                    <a:gd name="connsiteX21" fmla="*/ 4473 w 158380"/>
                    <a:gd name="connsiteY21" fmla="*/ 138954 h 164937"/>
                    <a:gd name="connsiteX22" fmla="*/ 0 w 158380"/>
                    <a:gd name="connsiteY22" fmla="*/ 139837 h 164937"/>
                    <a:gd name="connsiteX23" fmla="*/ 9476 w 158380"/>
                    <a:gd name="connsiteY23" fmla="*/ 142838 h 164937"/>
                    <a:gd name="connsiteX24" fmla="*/ 17362 w 158380"/>
                    <a:gd name="connsiteY24" fmla="*/ 141602 h 164937"/>
                    <a:gd name="connsiteX25" fmla="*/ 43258 w 158380"/>
                    <a:gd name="connsiteY25" fmla="*/ 162260 h 164937"/>
                    <a:gd name="connsiteX26" fmla="*/ 61267 w 158380"/>
                    <a:gd name="connsiteY26" fmla="*/ 158670 h 164937"/>
                    <a:gd name="connsiteX27" fmla="*/ 91165 w 158380"/>
                    <a:gd name="connsiteY27" fmla="*/ 164555 h 164937"/>
                    <a:gd name="connsiteX28" fmla="*/ 104760 w 158380"/>
                    <a:gd name="connsiteY28" fmla="*/ 152784 h 164937"/>
                    <a:gd name="connsiteX29" fmla="*/ 112646 w 158380"/>
                    <a:gd name="connsiteY29" fmla="*/ 144427 h 164937"/>
                    <a:gd name="connsiteX30" fmla="*/ 130891 w 158380"/>
                    <a:gd name="connsiteY30" fmla="*/ 142956 h 164937"/>
                    <a:gd name="connsiteX31" fmla="*/ 139837 w 158380"/>
                    <a:gd name="connsiteY31" fmla="*/ 128772 h 164937"/>
                    <a:gd name="connsiteX32" fmla="*/ 140190 w 158380"/>
                    <a:gd name="connsiteY32" fmla="*/ 111116 h 164937"/>
                    <a:gd name="connsiteX33" fmla="*/ 141367 w 158380"/>
                    <a:gd name="connsiteY33" fmla="*/ 106467 h 164937"/>
                    <a:gd name="connsiteX34" fmla="*/ 157081 w 158380"/>
                    <a:gd name="connsiteY34" fmla="*/ 72920 h 164937"/>
                    <a:gd name="connsiteX35" fmla="*/ 150489 w 158380"/>
                    <a:gd name="connsiteY35" fmla="*/ 57324 h 164937"/>
                    <a:gd name="connsiteX36" fmla="*/ 153608 w 158380"/>
                    <a:gd name="connsiteY36" fmla="*/ 35489 h 164937"/>
                    <a:gd name="connsiteX37" fmla="*/ 135128 w 158380"/>
                    <a:gd name="connsiteY37" fmla="*/ 24248 h 164937"/>
                    <a:gd name="connsiteX38" fmla="*/ 128537 w 158380"/>
                    <a:gd name="connsiteY38" fmla="*/ 6592 h 164937"/>
                    <a:gd name="connsiteX39" fmla="*/ 122946 w 158380"/>
                    <a:gd name="connsiteY39" fmla="*/ 0 h 164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8380" h="164937">
                      <a:moveTo>
                        <a:pt x="122946" y="0"/>
                      </a:moveTo>
                      <a:cubicBezTo>
                        <a:pt x="127772" y="10535"/>
                        <a:pt x="113352" y="26190"/>
                        <a:pt x="123770" y="32782"/>
                      </a:cubicBezTo>
                      <a:cubicBezTo>
                        <a:pt x="126100" y="33906"/>
                        <a:pt x="128549" y="34771"/>
                        <a:pt x="131068" y="35371"/>
                      </a:cubicBezTo>
                      <a:cubicBezTo>
                        <a:pt x="133628" y="35954"/>
                        <a:pt x="135705" y="37825"/>
                        <a:pt x="136541" y="40315"/>
                      </a:cubicBezTo>
                      <a:cubicBezTo>
                        <a:pt x="137424" y="44552"/>
                        <a:pt x="132480" y="47848"/>
                        <a:pt x="131715" y="52086"/>
                      </a:cubicBezTo>
                      <a:cubicBezTo>
                        <a:pt x="130420" y="58854"/>
                        <a:pt x="139954" y="64268"/>
                        <a:pt x="138424" y="70978"/>
                      </a:cubicBezTo>
                      <a:cubicBezTo>
                        <a:pt x="137247" y="76510"/>
                        <a:pt x="129420" y="78334"/>
                        <a:pt x="127654" y="83690"/>
                      </a:cubicBezTo>
                      <a:cubicBezTo>
                        <a:pt x="125888" y="89046"/>
                        <a:pt x="129537" y="93519"/>
                        <a:pt x="127654" y="97815"/>
                      </a:cubicBezTo>
                      <a:cubicBezTo>
                        <a:pt x="126083" y="100434"/>
                        <a:pt x="123434" y="102223"/>
                        <a:pt x="120415" y="102700"/>
                      </a:cubicBezTo>
                      <a:cubicBezTo>
                        <a:pt x="117431" y="103130"/>
                        <a:pt x="114524" y="103959"/>
                        <a:pt x="111763" y="105172"/>
                      </a:cubicBezTo>
                      <a:cubicBezTo>
                        <a:pt x="102818" y="110115"/>
                        <a:pt x="110763" y="119768"/>
                        <a:pt x="104289" y="125064"/>
                      </a:cubicBezTo>
                      <a:cubicBezTo>
                        <a:pt x="97815" y="130361"/>
                        <a:pt x="91282" y="125064"/>
                        <a:pt x="86633" y="132715"/>
                      </a:cubicBezTo>
                      <a:cubicBezTo>
                        <a:pt x="84832" y="136623"/>
                        <a:pt x="82560" y="140302"/>
                        <a:pt x="79865" y="143662"/>
                      </a:cubicBezTo>
                      <a:cubicBezTo>
                        <a:pt x="78017" y="145504"/>
                        <a:pt x="75280" y="146146"/>
                        <a:pt x="72802" y="145310"/>
                      </a:cubicBezTo>
                      <a:cubicBezTo>
                        <a:pt x="71460" y="144621"/>
                        <a:pt x="70260" y="143686"/>
                        <a:pt x="69271" y="142544"/>
                      </a:cubicBezTo>
                      <a:cubicBezTo>
                        <a:pt x="65028" y="136706"/>
                        <a:pt x="56859" y="135411"/>
                        <a:pt x="51020" y="139648"/>
                      </a:cubicBezTo>
                      <a:cubicBezTo>
                        <a:pt x="50961" y="139695"/>
                        <a:pt x="50909" y="139737"/>
                        <a:pt x="50850" y="139778"/>
                      </a:cubicBezTo>
                      <a:cubicBezTo>
                        <a:pt x="47183" y="142826"/>
                        <a:pt x="42375" y="144133"/>
                        <a:pt x="37667" y="143368"/>
                      </a:cubicBezTo>
                      <a:cubicBezTo>
                        <a:pt x="34530" y="141732"/>
                        <a:pt x="31916" y="139242"/>
                        <a:pt x="30133" y="136188"/>
                      </a:cubicBezTo>
                      <a:cubicBezTo>
                        <a:pt x="28303" y="133110"/>
                        <a:pt x="24942" y="131285"/>
                        <a:pt x="21364" y="131420"/>
                      </a:cubicBezTo>
                      <a:cubicBezTo>
                        <a:pt x="19481" y="132050"/>
                        <a:pt x="17739" y="133051"/>
                        <a:pt x="16244" y="134363"/>
                      </a:cubicBezTo>
                      <a:cubicBezTo>
                        <a:pt x="12601" y="136541"/>
                        <a:pt x="8622" y="138089"/>
                        <a:pt x="4473" y="138954"/>
                      </a:cubicBezTo>
                      <a:cubicBezTo>
                        <a:pt x="3296" y="139248"/>
                        <a:pt x="1707" y="139483"/>
                        <a:pt x="0" y="139837"/>
                      </a:cubicBezTo>
                      <a:cubicBezTo>
                        <a:pt x="2678" y="141973"/>
                        <a:pt x="6056" y="143038"/>
                        <a:pt x="9476" y="142838"/>
                      </a:cubicBezTo>
                      <a:cubicBezTo>
                        <a:pt x="12077" y="142255"/>
                        <a:pt x="14708" y="141843"/>
                        <a:pt x="17362" y="141602"/>
                      </a:cubicBezTo>
                      <a:cubicBezTo>
                        <a:pt x="28721" y="141602"/>
                        <a:pt x="32252" y="159258"/>
                        <a:pt x="43258" y="162260"/>
                      </a:cubicBezTo>
                      <a:cubicBezTo>
                        <a:pt x="49143" y="163849"/>
                        <a:pt x="55323" y="160494"/>
                        <a:pt x="61267" y="158670"/>
                      </a:cubicBezTo>
                      <a:cubicBezTo>
                        <a:pt x="73038" y="155080"/>
                        <a:pt x="79335" y="167204"/>
                        <a:pt x="91165" y="164555"/>
                      </a:cubicBezTo>
                      <a:cubicBezTo>
                        <a:pt x="97003" y="162460"/>
                        <a:pt x="101852" y="158264"/>
                        <a:pt x="104760" y="152784"/>
                      </a:cubicBezTo>
                      <a:cubicBezTo>
                        <a:pt x="106549" y="149312"/>
                        <a:pt x="109286" y="146416"/>
                        <a:pt x="112646" y="144427"/>
                      </a:cubicBezTo>
                      <a:cubicBezTo>
                        <a:pt x="118237" y="141896"/>
                        <a:pt x="125064" y="145075"/>
                        <a:pt x="130891" y="142956"/>
                      </a:cubicBezTo>
                      <a:cubicBezTo>
                        <a:pt x="136270" y="140254"/>
                        <a:pt x="139713" y="134793"/>
                        <a:pt x="139837" y="128772"/>
                      </a:cubicBezTo>
                      <a:cubicBezTo>
                        <a:pt x="140484" y="122887"/>
                        <a:pt x="139484" y="117001"/>
                        <a:pt x="140190" y="111116"/>
                      </a:cubicBezTo>
                      <a:cubicBezTo>
                        <a:pt x="140349" y="109515"/>
                        <a:pt x="140749" y="107950"/>
                        <a:pt x="141367" y="106467"/>
                      </a:cubicBezTo>
                      <a:cubicBezTo>
                        <a:pt x="146311" y="94166"/>
                        <a:pt x="163143" y="88340"/>
                        <a:pt x="157081" y="72920"/>
                      </a:cubicBezTo>
                      <a:cubicBezTo>
                        <a:pt x="155021" y="67623"/>
                        <a:pt x="150842" y="63032"/>
                        <a:pt x="150489" y="57324"/>
                      </a:cubicBezTo>
                      <a:cubicBezTo>
                        <a:pt x="150077" y="49849"/>
                        <a:pt x="156375" y="42375"/>
                        <a:pt x="153608" y="35489"/>
                      </a:cubicBezTo>
                      <a:cubicBezTo>
                        <a:pt x="150842" y="28603"/>
                        <a:pt x="141131" y="28544"/>
                        <a:pt x="135128" y="24248"/>
                      </a:cubicBezTo>
                      <a:cubicBezTo>
                        <a:pt x="128125" y="19304"/>
                        <a:pt x="130950" y="13007"/>
                        <a:pt x="128537" y="6592"/>
                      </a:cubicBezTo>
                      <a:cubicBezTo>
                        <a:pt x="127577" y="3767"/>
                        <a:pt x="125576" y="1407"/>
                        <a:pt x="122946" y="0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xmlns="" id="{37E57492-F6DF-4A17-9189-D2245E303796}"/>
                    </a:ext>
                  </a:extLst>
                </p:cNvPr>
                <p:cNvSpPr/>
                <p:nvPr/>
              </p:nvSpPr>
              <p:spPr>
                <a:xfrm>
                  <a:off x="8473145" y="4061846"/>
                  <a:ext cx="186338" cy="183744"/>
                </a:xfrm>
                <a:custGeom>
                  <a:avLst/>
                  <a:gdLst>
                    <a:gd name="connsiteX0" fmla="*/ 112509 w 186338"/>
                    <a:gd name="connsiteY0" fmla="*/ 183744 h 183744"/>
                    <a:gd name="connsiteX1" fmla="*/ 100032 w 186338"/>
                    <a:gd name="connsiteY1" fmla="*/ 179919 h 183744"/>
                    <a:gd name="connsiteX2" fmla="*/ 86966 w 186338"/>
                    <a:gd name="connsiteY2" fmla="*/ 177388 h 183744"/>
                    <a:gd name="connsiteX3" fmla="*/ 82905 w 186338"/>
                    <a:gd name="connsiteY3" fmla="*/ 178742 h 183744"/>
                    <a:gd name="connsiteX4" fmla="*/ 67309 w 186338"/>
                    <a:gd name="connsiteY4" fmla="*/ 180978 h 183744"/>
                    <a:gd name="connsiteX5" fmla="*/ 53596 w 186338"/>
                    <a:gd name="connsiteY5" fmla="*/ 169502 h 183744"/>
                    <a:gd name="connsiteX6" fmla="*/ 42120 w 186338"/>
                    <a:gd name="connsiteY6" fmla="*/ 160438 h 183744"/>
                    <a:gd name="connsiteX7" fmla="*/ 38235 w 186338"/>
                    <a:gd name="connsiteY7" fmla="*/ 161027 h 183744"/>
                    <a:gd name="connsiteX8" fmla="*/ 34586 w 186338"/>
                    <a:gd name="connsiteY8" fmla="*/ 161615 h 183744"/>
                    <a:gd name="connsiteX9" fmla="*/ 16400 w 186338"/>
                    <a:gd name="connsiteY9" fmla="*/ 146196 h 183744"/>
                    <a:gd name="connsiteX10" fmla="*/ 17165 w 186338"/>
                    <a:gd name="connsiteY10" fmla="*/ 137721 h 183744"/>
                    <a:gd name="connsiteX11" fmla="*/ 16753 w 186338"/>
                    <a:gd name="connsiteY11" fmla="*/ 127833 h 183744"/>
                    <a:gd name="connsiteX12" fmla="*/ 10868 w 186338"/>
                    <a:gd name="connsiteY12" fmla="*/ 124243 h 183744"/>
                    <a:gd name="connsiteX13" fmla="*/ 3099 w 186338"/>
                    <a:gd name="connsiteY13" fmla="*/ 119417 h 183744"/>
                    <a:gd name="connsiteX14" fmla="*/ 5100 w 186338"/>
                    <a:gd name="connsiteY14" fmla="*/ 95876 h 183744"/>
                    <a:gd name="connsiteX15" fmla="*/ 8808 w 186338"/>
                    <a:gd name="connsiteY15" fmla="*/ 79455 h 183744"/>
                    <a:gd name="connsiteX16" fmla="*/ 7337 w 186338"/>
                    <a:gd name="connsiteY16" fmla="*/ 75159 h 183744"/>
                    <a:gd name="connsiteX17" fmla="*/ 5571 w 186338"/>
                    <a:gd name="connsiteY17" fmla="*/ 63388 h 183744"/>
                    <a:gd name="connsiteX18" fmla="*/ 16224 w 186338"/>
                    <a:gd name="connsiteY18" fmla="*/ 52854 h 183744"/>
                    <a:gd name="connsiteX19" fmla="*/ 24051 w 186338"/>
                    <a:gd name="connsiteY19" fmla="*/ 46321 h 183744"/>
                    <a:gd name="connsiteX20" fmla="*/ 24051 w 186338"/>
                    <a:gd name="connsiteY20" fmla="*/ 39317 h 183744"/>
                    <a:gd name="connsiteX21" fmla="*/ 24993 w 186338"/>
                    <a:gd name="connsiteY21" fmla="*/ 28723 h 183744"/>
                    <a:gd name="connsiteX22" fmla="*/ 39707 w 186338"/>
                    <a:gd name="connsiteY22" fmla="*/ 21073 h 183744"/>
                    <a:gd name="connsiteX23" fmla="*/ 49182 w 186338"/>
                    <a:gd name="connsiteY23" fmla="*/ 18306 h 183744"/>
                    <a:gd name="connsiteX24" fmla="*/ 55067 w 186338"/>
                    <a:gd name="connsiteY24" fmla="*/ 11185 h 183744"/>
                    <a:gd name="connsiteX25" fmla="*/ 65602 w 186338"/>
                    <a:gd name="connsiteY25" fmla="*/ 1003 h 183744"/>
                    <a:gd name="connsiteX26" fmla="*/ 79433 w 186338"/>
                    <a:gd name="connsiteY26" fmla="*/ 4181 h 183744"/>
                    <a:gd name="connsiteX27" fmla="*/ 89379 w 186338"/>
                    <a:gd name="connsiteY27" fmla="*/ 6536 h 183744"/>
                    <a:gd name="connsiteX28" fmla="*/ 92910 w 186338"/>
                    <a:gd name="connsiteY28" fmla="*/ 4829 h 183744"/>
                    <a:gd name="connsiteX29" fmla="*/ 104681 w 186338"/>
                    <a:gd name="connsiteY29" fmla="*/ 532 h 183744"/>
                    <a:gd name="connsiteX30" fmla="*/ 121925 w 186338"/>
                    <a:gd name="connsiteY30" fmla="*/ 5653 h 183744"/>
                    <a:gd name="connsiteX31" fmla="*/ 123514 w 186338"/>
                    <a:gd name="connsiteY31" fmla="*/ 8066 h 183744"/>
                    <a:gd name="connsiteX32" fmla="*/ 124633 w 186338"/>
                    <a:gd name="connsiteY32" fmla="*/ 9831 h 183744"/>
                    <a:gd name="connsiteX33" fmla="*/ 136109 w 186338"/>
                    <a:gd name="connsiteY33" fmla="*/ 11832 h 183744"/>
                    <a:gd name="connsiteX34" fmla="*/ 156296 w 186338"/>
                    <a:gd name="connsiteY34" fmla="*/ 21190 h 183744"/>
                    <a:gd name="connsiteX35" fmla="*/ 157708 w 186338"/>
                    <a:gd name="connsiteY35" fmla="*/ 28547 h 183744"/>
                    <a:gd name="connsiteX36" fmla="*/ 161828 w 186338"/>
                    <a:gd name="connsiteY36" fmla="*/ 37551 h 183744"/>
                    <a:gd name="connsiteX37" fmla="*/ 168832 w 186338"/>
                    <a:gd name="connsiteY37" fmla="*/ 40906 h 183744"/>
                    <a:gd name="connsiteX38" fmla="*/ 182527 w 186338"/>
                    <a:gd name="connsiteY38" fmla="*/ 57874 h 183744"/>
                    <a:gd name="connsiteX39" fmla="*/ 180249 w 186338"/>
                    <a:gd name="connsiteY39" fmla="*/ 64448 h 183744"/>
                    <a:gd name="connsiteX40" fmla="*/ 178425 w 186338"/>
                    <a:gd name="connsiteY40" fmla="*/ 72864 h 183744"/>
                    <a:gd name="connsiteX41" fmla="*/ 181897 w 186338"/>
                    <a:gd name="connsiteY41" fmla="*/ 81692 h 183744"/>
                    <a:gd name="connsiteX42" fmla="*/ 184840 w 186338"/>
                    <a:gd name="connsiteY42" fmla="*/ 87577 h 183744"/>
                    <a:gd name="connsiteX43" fmla="*/ 176895 w 186338"/>
                    <a:gd name="connsiteY43" fmla="*/ 112649 h 183744"/>
                    <a:gd name="connsiteX44" fmla="*/ 169067 w 186338"/>
                    <a:gd name="connsiteY44" fmla="*/ 123243 h 183744"/>
                    <a:gd name="connsiteX45" fmla="*/ 169067 w 186338"/>
                    <a:gd name="connsiteY45" fmla="*/ 123243 h 183744"/>
                    <a:gd name="connsiteX46" fmla="*/ 168067 w 186338"/>
                    <a:gd name="connsiteY46" fmla="*/ 127127 h 183744"/>
                    <a:gd name="connsiteX47" fmla="*/ 168067 w 186338"/>
                    <a:gd name="connsiteY47" fmla="*/ 135779 h 183744"/>
                    <a:gd name="connsiteX48" fmla="*/ 168067 w 186338"/>
                    <a:gd name="connsiteY48" fmla="*/ 144783 h 183744"/>
                    <a:gd name="connsiteX49" fmla="*/ 157179 w 186338"/>
                    <a:gd name="connsiteY49" fmla="*/ 161380 h 183744"/>
                    <a:gd name="connsiteX50" fmla="*/ 147115 w 186338"/>
                    <a:gd name="connsiteY50" fmla="*/ 162145 h 183744"/>
                    <a:gd name="connsiteX51" fmla="*/ 139111 w 186338"/>
                    <a:gd name="connsiteY51" fmla="*/ 162792 h 183744"/>
                    <a:gd name="connsiteX52" fmla="*/ 132813 w 186338"/>
                    <a:gd name="connsiteY52" fmla="*/ 169561 h 183744"/>
                    <a:gd name="connsiteX53" fmla="*/ 117099 w 186338"/>
                    <a:gd name="connsiteY53" fmla="*/ 182862 h 183744"/>
                    <a:gd name="connsiteX54" fmla="*/ 112509 w 186338"/>
                    <a:gd name="connsiteY54" fmla="*/ 183744 h 183744"/>
                    <a:gd name="connsiteX55" fmla="*/ 90438 w 186338"/>
                    <a:gd name="connsiteY55" fmla="*/ 170914 h 183744"/>
                    <a:gd name="connsiteX56" fmla="*/ 102621 w 186338"/>
                    <a:gd name="connsiteY56" fmla="*/ 174622 h 183744"/>
                    <a:gd name="connsiteX57" fmla="*/ 115275 w 186338"/>
                    <a:gd name="connsiteY57" fmla="*/ 177447 h 183744"/>
                    <a:gd name="connsiteX58" fmla="*/ 127046 w 186338"/>
                    <a:gd name="connsiteY58" fmla="*/ 167089 h 183744"/>
                    <a:gd name="connsiteX59" fmla="*/ 136168 w 186338"/>
                    <a:gd name="connsiteY59" fmla="*/ 157731 h 183744"/>
                    <a:gd name="connsiteX60" fmla="*/ 146997 w 186338"/>
                    <a:gd name="connsiteY60" fmla="*/ 156554 h 183744"/>
                    <a:gd name="connsiteX61" fmla="*/ 154648 w 186338"/>
                    <a:gd name="connsiteY61" fmla="*/ 156142 h 183744"/>
                    <a:gd name="connsiteX62" fmla="*/ 161710 w 186338"/>
                    <a:gd name="connsiteY62" fmla="*/ 144371 h 183744"/>
                    <a:gd name="connsiteX63" fmla="*/ 161710 w 186338"/>
                    <a:gd name="connsiteY63" fmla="*/ 136191 h 183744"/>
                    <a:gd name="connsiteX64" fmla="*/ 161710 w 186338"/>
                    <a:gd name="connsiteY64" fmla="*/ 126715 h 183744"/>
                    <a:gd name="connsiteX65" fmla="*/ 163123 w 186338"/>
                    <a:gd name="connsiteY65" fmla="*/ 121301 h 183744"/>
                    <a:gd name="connsiteX66" fmla="*/ 163123 w 186338"/>
                    <a:gd name="connsiteY66" fmla="*/ 121301 h 183744"/>
                    <a:gd name="connsiteX67" fmla="*/ 172010 w 186338"/>
                    <a:gd name="connsiteY67" fmla="*/ 108882 h 183744"/>
                    <a:gd name="connsiteX68" fmla="*/ 178837 w 186338"/>
                    <a:gd name="connsiteY68" fmla="*/ 89931 h 183744"/>
                    <a:gd name="connsiteX69" fmla="*/ 176247 w 186338"/>
                    <a:gd name="connsiteY69" fmla="*/ 84811 h 183744"/>
                    <a:gd name="connsiteX70" fmla="*/ 172069 w 186338"/>
                    <a:gd name="connsiteY70" fmla="*/ 73452 h 183744"/>
                    <a:gd name="connsiteX71" fmla="*/ 174187 w 186338"/>
                    <a:gd name="connsiteY71" fmla="*/ 62800 h 183744"/>
                    <a:gd name="connsiteX72" fmla="*/ 175364 w 186338"/>
                    <a:gd name="connsiteY72" fmla="*/ 52618 h 183744"/>
                    <a:gd name="connsiteX73" fmla="*/ 166242 w 186338"/>
                    <a:gd name="connsiteY73" fmla="*/ 46733 h 183744"/>
                    <a:gd name="connsiteX74" fmla="*/ 157885 w 186338"/>
                    <a:gd name="connsiteY74" fmla="*/ 42731 h 183744"/>
                    <a:gd name="connsiteX75" fmla="*/ 151352 w 186338"/>
                    <a:gd name="connsiteY75" fmla="*/ 29430 h 183744"/>
                    <a:gd name="connsiteX76" fmla="*/ 150234 w 186338"/>
                    <a:gd name="connsiteY76" fmla="*/ 23544 h 183744"/>
                    <a:gd name="connsiteX77" fmla="*/ 136344 w 186338"/>
                    <a:gd name="connsiteY77" fmla="*/ 17659 h 183744"/>
                    <a:gd name="connsiteX78" fmla="*/ 119453 w 186338"/>
                    <a:gd name="connsiteY78" fmla="*/ 13421 h 183744"/>
                    <a:gd name="connsiteX79" fmla="*/ 117923 w 186338"/>
                    <a:gd name="connsiteY79" fmla="*/ 11126 h 183744"/>
                    <a:gd name="connsiteX80" fmla="*/ 116746 w 186338"/>
                    <a:gd name="connsiteY80" fmla="*/ 9302 h 183744"/>
                    <a:gd name="connsiteX81" fmla="*/ 104975 w 186338"/>
                    <a:gd name="connsiteY81" fmla="*/ 6300 h 183744"/>
                    <a:gd name="connsiteX82" fmla="*/ 94735 w 186338"/>
                    <a:gd name="connsiteY82" fmla="*/ 10185 h 183744"/>
                    <a:gd name="connsiteX83" fmla="*/ 91027 w 186338"/>
                    <a:gd name="connsiteY83" fmla="*/ 11891 h 183744"/>
                    <a:gd name="connsiteX84" fmla="*/ 75902 w 186338"/>
                    <a:gd name="connsiteY84" fmla="*/ 9302 h 183744"/>
                    <a:gd name="connsiteX85" fmla="*/ 66544 w 186338"/>
                    <a:gd name="connsiteY85" fmla="*/ 6653 h 183744"/>
                    <a:gd name="connsiteX86" fmla="*/ 59422 w 186338"/>
                    <a:gd name="connsiteY86" fmla="*/ 14187 h 183744"/>
                    <a:gd name="connsiteX87" fmla="*/ 52890 w 186338"/>
                    <a:gd name="connsiteY87" fmla="*/ 23780 h 183744"/>
                    <a:gd name="connsiteX88" fmla="*/ 41119 w 186338"/>
                    <a:gd name="connsiteY88" fmla="*/ 27488 h 183744"/>
                    <a:gd name="connsiteX89" fmla="*/ 30702 w 186338"/>
                    <a:gd name="connsiteY89" fmla="*/ 31960 h 183744"/>
                    <a:gd name="connsiteX90" fmla="*/ 30349 w 186338"/>
                    <a:gd name="connsiteY90" fmla="*/ 39258 h 183744"/>
                    <a:gd name="connsiteX91" fmla="*/ 29819 w 186338"/>
                    <a:gd name="connsiteY91" fmla="*/ 49028 h 183744"/>
                    <a:gd name="connsiteX92" fmla="*/ 19343 w 186338"/>
                    <a:gd name="connsiteY92" fmla="*/ 58621 h 183744"/>
                    <a:gd name="connsiteX93" fmla="*/ 11574 w 186338"/>
                    <a:gd name="connsiteY93" fmla="*/ 65507 h 183744"/>
                    <a:gd name="connsiteX94" fmla="*/ 13104 w 186338"/>
                    <a:gd name="connsiteY94" fmla="*/ 73335 h 183744"/>
                    <a:gd name="connsiteX95" fmla="*/ 14811 w 186338"/>
                    <a:gd name="connsiteY95" fmla="*/ 78514 h 183744"/>
                    <a:gd name="connsiteX96" fmla="*/ 10456 w 186338"/>
                    <a:gd name="connsiteY96" fmla="*/ 99230 h 183744"/>
                    <a:gd name="connsiteX97" fmla="*/ 7749 w 186338"/>
                    <a:gd name="connsiteY97" fmla="*/ 115768 h 183744"/>
                    <a:gd name="connsiteX98" fmla="*/ 13634 w 186338"/>
                    <a:gd name="connsiteY98" fmla="*/ 119005 h 183744"/>
                    <a:gd name="connsiteX99" fmla="*/ 21991 w 186338"/>
                    <a:gd name="connsiteY99" fmla="*/ 124596 h 183744"/>
                    <a:gd name="connsiteX100" fmla="*/ 23463 w 186338"/>
                    <a:gd name="connsiteY100" fmla="*/ 139015 h 183744"/>
                    <a:gd name="connsiteX101" fmla="*/ 22698 w 186338"/>
                    <a:gd name="connsiteY101" fmla="*/ 146019 h 183744"/>
                    <a:gd name="connsiteX102" fmla="*/ 26641 w 186338"/>
                    <a:gd name="connsiteY102" fmla="*/ 153317 h 183744"/>
                    <a:gd name="connsiteX103" fmla="*/ 34527 w 186338"/>
                    <a:gd name="connsiteY103" fmla="*/ 156024 h 183744"/>
                    <a:gd name="connsiteX104" fmla="*/ 37470 w 186338"/>
                    <a:gd name="connsiteY104" fmla="*/ 155495 h 183744"/>
                    <a:gd name="connsiteX105" fmla="*/ 42708 w 186338"/>
                    <a:gd name="connsiteY105" fmla="*/ 154788 h 183744"/>
                    <a:gd name="connsiteX106" fmla="*/ 58775 w 186338"/>
                    <a:gd name="connsiteY106" fmla="*/ 166147 h 183744"/>
                    <a:gd name="connsiteX107" fmla="*/ 69310 w 186338"/>
                    <a:gd name="connsiteY107" fmla="*/ 175505 h 183744"/>
                    <a:gd name="connsiteX108" fmla="*/ 81375 w 186338"/>
                    <a:gd name="connsiteY108" fmla="*/ 173445 h 183744"/>
                    <a:gd name="connsiteX109" fmla="*/ 85730 w 186338"/>
                    <a:gd name="connsiteY109" fmla="*/ 171974 h 183744"/>
                    <a:gd name="connsiteX110" fmla="*/ 90438 w 186338"/>
                    <a:gd name="connsiteY110" fmla="*/ 170914 h 183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338" h="183744">
                      <a:moveTo>
                        <a:pt x="112509" y="183744"/>
                      </a:moveTo>
                      <a:cubicBezTo>
                        <a:pt x="108101" y="183485"/>
                        <a:pt x="103822" y="182173"/>
                        <a:pt x="100032" y="179919"/>
                      </a:cubicBezTo>
                      <a:cubicBezTo>
                        <a:pt x="96224" y="177276"/>
                        <a:pt x="91486" y="176358"/>
                        <a:pt x="86966" y="177388"/>
                      </a:cubicBezTo>
                      <a:lnTo>
                        <a:pt x="82905" y="178742"/>
                      </a:lnTo>
                      <a:cubicBezTo>
                        <a:pt x="78073" y="181114"/>
                        <a:pt x="72612" y="181896"/>
                        <a:pt x="67309" y="180978"/>
                      </a:cubicBezTo>
                      <a:cubicBezTo>
                        <a:pt x="61612" y="178742"/>
                        <a:pt x="56798" y="174716"/>
                        <a:pt x="53596" y="169502"/>
                      </a:cubicBezTo>
                      <a:cubicBezTo>
                        <a:pt x="49947" y="164676"/>
                        <a:pt x="46710" y="160556"/>
                        <a:pt x="42120" y="160438"/>
                      </a:cubicBezTo>
                      <a:cubicBezTo>
                        <a:pt x="40807" y="160497"/>
                        <a:pt x="39506" y="160697"/>
                        <a:pt x="38235" y="161027"/>
                      </a:cubicBezTo>
                      <a:cubicBezTo>
                        <a:pt x="36999" y="161027"/>
                        <a:pt x="35822" y="161498"/>
                        <a:pt x="34586" y="161615"/>
                      </a:cubicBezTo>
                      <a:cubicBezTo>
                        <a:pt x="25352" y="162233"/>
                        <a:pt x="17301" y="155406"/>
                        <a:pt x="16400" y="146196"/>
                      </a:cubicBezTo>
                      <a:cubicBezTo>
                        <a:pt x="16300" y="143347"/>
                        <a:pt x="16553" y="140505"/>
                        <a:pt x="17165" y="137721"/>
                      </a:cubicBezTo>
                      <a:cubicBezTo>
                        <a:pt x="18343" y="134501"/>
                        <a:pt x="18195" y="130947"/>
                        <a:pt x="16753" y="127833"/>
                      </a:cubicBezTo>
                      <a:cubicBezTo>
                        <a:pt x="15129" y="126156"/>
                        <a:pt x="13104" y="124920"/>
                        <a:pt x="10868" y="124243"/>
                      </a:cubicBezTo>
                      <a:cubicBezTo>
                        <a:pt x="7949" y="123237"/>
                        <a:pt x="5295" y="121589"/>
                        <a:pt x="3099" y="119417"/>
                      </a:cubicBezTo>
                      <a:cubicBezTo>
                        <a:pt x="-1609" y="114120"/>
                        <a:pt x="-961" y="106234"/>
                        <a:pt x="5100" y="95876"/>
                      </a:cubicBezTo>
                      <a:cubicBezTo>
                        <a:pt x="8514" y="91132"/>
                        <a:pt x="9850" y="85206"/>
                        <a:pt x="8808" y="79455"/>
                      </a:cubicBezTo>
                      <a:cubicBezTo>
                        <a:pt x="8426" y="77990"/>
                        <a:pt x="7931" y="76554"/>
                        <a:pt x="7337" y="75159"/>
                      </a:cubicBezTo>
                      <a:cubicBezTo>
                        <a:pt x="5448" y="71545"/>
                        <a:pt x="4830" y="67396"/>
                        <a:pt x="5571" y="63388"/>
                      </a:cubicBezTo>
                      <a:cubicBezTo>
                        <a:pt x="7508" y="58550"/>
                        <a:pt x="11362" y="54737"/>
                        <a:pt x="16224" y="52854"/>
                      </a:cubicBezTo>
                      <a:cubicBezTo>
                        <a:pt x="19484" y="51600"/>
                        <a:pt x="22233" y="49305"/>
                        <a:pt x="24051" y="46321"/>
                      </a:cubicBezTo>
                      <a:cubicBezTo>
                        <a:pt x="24593" y="44020"/>
                        <a:pt x="24593" y="41618"/>
                        <a:pt x="24051" y="39317"/>
                      </a:cubicBezTo>
                      <a:cubicBezTo>
                        <a:pt x="23316" y="35768"/>
                        <a:pt x="23645" y="32084"/>
                        <a:pt x="24993" y="28723"/>
                      </a:cubicBezTo>
                      <a:cubicBezTo>
                        <a:pt x="28318" y="23886"/>
                        <a:pt x="33833" y="21020"/>
                        <a:pt x="39707" y="21073"/>
                      </a:cubicBezTo>
                      <a:cubicBezTo>
                        <a:pt x="43020" y="20819"/>
                        <a:pt x="46251" y="19878"/>
                        <a:pt x="49182" y="18306"/>
                      </a:cubicBezTo>
                      <a:cubicBezTo>
                        <a:pt x="51642" y="16394"/>
                        <a:pt x="53649" y="13963"/>
                        <a:pt x="55067" y="11185"/>
                      </a:cubicBezTo>
                      <a:cubicBezTo>
                        <a:pt x="57115" y="6547"/>
                        <a:pt x="60894" y="2892"/>
                        <a:pt x="65602" y="1003"/>
                      </a:cubicBezTo>
                      <a:cubicBezTo>
                        <a:pt x="70452" y="138"/>
                        <a:pt x="75448" y="1286"/>
                        <a:pt x="79433" y="4181"/>
                      </a:cubicBezTo>
                      <a:cubicBezTo>
                        <a:pt x="83611" y="6477"/>
                        <a:pt x="86319" y="7830"/>
                        <a:pt x="89379" y="6536"/>
                      </a:cubicBezTo>
                      <a:lnTo>
                        <a:pt x="92910" y="4829"/>
                      </a:lnTo>
                      <a:cubicBezTo>
                        <a:pt x="96642" y="2916"/>
                        <a:pt x="100597" y="1474"/>
                        <a:pt x="104681" y="532"/>
                      </a:cubicBezTo>
                      <a:cubicBezTo>
                        <a:pt x="110931" y="-1039"/>
                        <a:pt x="117541" y="927"/>
                        <a:pt x="121925" y="5653"/>
                      </a:cubicBezTo>
                      <a:cubicBezTo>
                        <a:pt x="122514" y="6418"/>
                        <a:pt x="122985" y="7242"/>
                        <a:pt x="123514" y="8066"/>
                      </a:cubicBezTo>
                      <a:cubicBezTo>
                        <a:pt x="124044" y="8890"/>
                        <a:pt x="124220" y="9243"/>
                        <a:pt x="124633" y="9831"/>
                      </a:cubicBezTo>
                      <a:cubicBezTo>
                        <a:pt x="126987" y="12833"/>
                        <a:pt x="130518" y="12539"/>
                        <a:pt x="136109" y="11832"/>
                      </a:cubicBezTo>
                      <a:cubicBezTo>
                        <a:pt x="142818" y="10950"/>
                        <a:pt x="151999" y="9772"/>
                        <a:pt x="156296" y="21190"/>
                      </a:cubicBezTo>
                      <a:cubicBezTo>
                        <a:pt x="157073" y="23574"/>
                        <a:pt x="157549" y="26046"/>
                        <a:pt x="157708" y="28547"/>
                      </a:cubicBezTo>
                      <a:cubicBezTo>
                        <a:pt x="157444" y="32055"/>
                        <a:pt x="158997" y="35456"/>
                        <a:pt x="161828" y="37551"/>
                      </a:cubicBezTo>
                      <a:cubicBezTo>
                        <a:pt x="164012" y="38958"/>
                        <a:pt x="166366" y="40088"/>
                        <a:pt x="168832" y="40906"/>
                      </a:cubicBezTo>
                      <a:cubicBezTo>
                        <a:pt x="177301" y="41807"/>
                        <a:pt x="183433" y="49405"/>
                        <a:pt x="182527" y="57874"/>
                      </a:cubicBezTo>
                      <a:cubicBezTo>
                        <a:pt x="182280" y="60210"/>
                        <a:pt x="181503" y="62458"/>
                        <a:pt x="180249" y="64448"/>
                      </a:cubicBezTo>
                      <a:cubicBezTo>
                        <a:pt x="179155" y="67125"/>
                        <a:pt x="178537" y="69974"/>
                        <a:pt x="178425" y="72864"/>
                      </a:cubicBezTo>
                      <a:cubicBezTo>
                        <a:pt x="178902" y="76030"/>
                        <a:pt x="180090" y="79049"/>
                        <a:pt x="181897" y="81692"/>
                      </a:cubicBezTo>
                      <a:cubicBezTo>
                        <a:pt x="182998" y="83593"/>
                        <a:pt x="183975" y="85559"/>
                        <a:pt x="184840" y="87577"/>
                      </a:cubicBezTo>
                      <a:cubicBezTo>
                        <a:pt x="189372" y="99348"/>
                        <a:pt x="182721" y="106293"/>
                        <a:pt x="176895" y="112649"/>
                      </a:cubicBezTo>
                      <a:cubicBezTo>
                        <a:pt x="173687" y="115698"/>
                        <a:pt x="171039" y="119282"/>
                        <a:pt x="169067" y="123243"/>
                      </a:cubicBezTo>
                      <a:lnTo>
                        <a:pt x="169067" y="123243"/>
                      </a:lnTo>
                      <a:cubicBezTo>
                        <a:pt x="168596" y="124496"/>
                        <a:pt x="168261" y="125803"/>
                        <a:pt x="168067" y="127127"/>
                      </a:cubicBezTo>
                      <a:cubicBezTo>
                        <a:pt x="167861" y="130005"/>
                        <a:pt x="167861" y="132900"/>
                        <a:pt x="168067" y="135779"/>
                      </a:cubicBezTo>
                      <a:cubicBezTo>
                        <a:pt x="168273" y="138774"/>
                        <a:pt x="168273" y="141787"/>
                        <a:pt x="168067" y="144783"/>
                      </a:cubicBezTo>
                      <a:cubicBezTo>
                        <a:pt x="167790" y="151904"/>
                        <a:pt x="163600" y="158290"/>
                        <a:pt x="157179" y="161380"/>
                      </a:cubicBezTo>
                      <a:cubicBezTo>
                        <a:pt x="153912" y="162333"/>
                        <a:pt x="150487" y="162592"/>
                        <a:pt x="147115" y="162145"/>
                      </a:cubicBezTo>
                      <a:cubicBezTo>
                        <a:pt x="144431" y="161715"/>
                        <a:pt x="141688" y="161939"/>
                        <a:pt x="139111" y="162792"/>
                      </a:cubicBezTo>
                      <a:cubicBezTo>
                        <a:pt x="136433" y="164429"/>
                        <a:pt x="134255" y="166771"/>
                        <a:pt x="132813" y="169561"/>
                      </a:cubicBezTo>
                      <a:cubicBezTo>
                        <a:pt x="129453" y="175828"/>
                        <a:pt x="123838" y="180584"/>
                        <a:pt x="117099" y="182862"/>
                      </a:cubicBezTo>
                      <a:cubicBezTo>
                        <a:pt x="115616" y="183356"/>
                        <a:pt x="114068" y="183656"/>
                        <a:pt x="112509" y="183744"/>
                      </a:cubicBezTo>
                      <a:close/>
                      <a:moveTo>
                        <a:pt x="90438" y="170914"/>
                      </a:moveTo>
                      <a:cubicBezTo>
                        <a:pt x="94735" y="171161"/>
                        <a:pt x="98913" y="172433"/>
                        <a:pt x="102621" y="174622"/>
                      </a:cubicBezTo>
                      <a:cubicBezTo>
                        <a:pt x="106353" y="177082"/>
                        <a:pt x="110855" y="178088"/>
                        <a:pt x="115275" y="177447"/>
                      </a:cubicBezTo>
                      <a:cubicBezTo>
                        <a:pt x="120313" y="175517"/>
                        <a:pt x="124485" y="171838"/>
                        <a:pt x="127046" y="167089"/>
                      </a:cubicBezTo>
                      <a:cubicBezTo>
                        <a:pt x="129141" y="163169"/>
                        <a:pt x="132307" y="159926"/>
                        <a:pt x="136168" y="157731"/>
                      </a:cubicBezTo>
                      <a:cubicBezTo>
                        <a:pt x="139617" y="156424"/>
                        <a:pt x="143348" y="156018"/>
                        <a:pt x="146997" y="156554"/>
                      </a:cubicBezTo>
                      <a:cubicBezTo>
                        <a:pt x="149551" y="156901"/>
                        <a:pt x="152147" y="156760"/>
                        <a:pt x="154648" y="156142"/>
                      </a:cubicBezTo>
                      <a:cubicBezTo>
                        <a:pt x="158944" y="153770"/>
                        <a:pt x="161646" y="149280"/>
                        <a:pt x="161710" y="144371"/>
                      </a:cubicBezTo>
                      <a:cubicBezTo>
                        <a:pt x="161858" y="141646"/>
                        <a:pt x="161858" y="138915"/>
                        <a:pt x="161710" y="136191"/>
                      </a:cubicBezTo>
                      <a:cubicBezTo>
                        <a:pt x="161475" y="133036"/>
                        <a:pt x="161475" y="129870"/>
                        <a:pt x="161710" y="126715"/>
                      </a:cubicBezTo>
                      <a:cubicBezTo>
                        <a:pt x="161916" y="124849"/>
                        <a:pt x="162393" y="123025"/>
                        <a:pt x="163123" y="121301"/>
                      </a:cubicBezTo>
                      <a:lnTo>
                        <a:pt x="163123" y="121301"/>
                      </a:lnTo>
                      <a:cubicBezTo>
                        <a:pt x="165265" y="116633"/>
                        <a:pt x="168278" y="112414"/>
                        <a:pt x="172010" y="108882"/>
                      </a:cubicBezTo>
                      <a:cubicBezTo>
                        <a:pt x="178190" y="102173"/>
                        <a:pt x="181838" y="97700"/>
                        <a:pt x="178837" y="89931"/>
                      </a:cubicBezTo>
                      <a:cubicBezTo>
                        <a:pt x="178131" y="88225"/>
                        <a:pt x="177189" y="86577"/>
                        <a:pt x="176247" y="84811"/>
                      </a:cubicBezTo>
                      <a:cubicBezTo>
                        <a:pt x="173987" y="81403"/>
                        <a:pt x="172557" y="77513"/>
                        <a:pt x="172069" y="73452"/>
                      </a:cubicBezTo>
                      <a:cubicBezTo>
                        <a:pt x="172057" y="69798"/>
                        <a:pt x="172775" y="66172"/>
                        <a:pt x="174187" y="62800"/>
                      </a:cubicBezTo>
                      <a:cubicBezTo>
                        <a:pt x="175800" y="59657"/>
                        <a:pt x="176218" y="56043"/>
                        <a:pt x="175364" y="52618"/>
                      </a:cubicBezTo>
                      <a:cubicBezTo>
                        <a:pt x="174011" y="49558"/>
                        <a:pt x="170421" y="48204"/>
                        <a:pt x="166242" y="46733"/>
                      </a:cubicBezTo>
                      <a:cubicBezTo>
                        <a:pt x="163300" y="45762"/>
                        <a:pt x="160486" y="44414"/>
                        <a:pt x="157885" y="42731"/>
                      </a:cubicBezTo>
                      <a:cubicBezTo>
                        <a:pt x="153647" y="39647"/>
                        <a:pt x="151205" y="34668"/>
                        <a:pt x="151352" y="29430"/>
                      </a:cubicBezTo>
                      <a:cubicBezTo>
                        <a:pt x="151223" y="27429"/>
                        <a:pt x="150846" y="25451"/>
                        <a:pt x="150234" y="23544"/>
                      </a:cubicBezTo>
                      <a:cubicBezTo>
                        <a:pt x="147703" y="16835"/>
                        <a:pt x="143701" y="17012"/>
                        <a:pt x="136344" y="17659"/>
                      </a:cubicBezTo>
                      <a:cubicBezTo>
                        <a:pt x="130812" y="18365"/>
                        <a:pt x="123985" y="19248"/>
                        <a:pt x="119453" y="13421"/>
                      </a:cubicBezTo>
                      <a:cubicBezTo>
                        <a:pt x="118924" y="12715"/>
                        <a:pt x="118394" y="11891"/>
                        <a:pt x="117923" y="11126"/>
                      </a:cubicBezTo>
                      <a:cubicBezTo>
                        <a:pt x="117570" y="10491"/>
                        <a:pt x="117182" y="9884"/>
                        <a:pt x="116746" y="9302"/>
                      </a:cubicBezTo>
                      <a:cubicBezTo>
                        <a:pt x="113680" y="6200"/>
                        <a:pt x="109154" y="5041"/>
                        <a:pt x="104975" y="6300"/>
                      </a:cubicBezTo>
                      <a:cubicBezTo>
                        <a:pt x="101421" y="7177"/>
                        <a:pt x="97978" y="8484"/>
                        <a:pt x="94735" y="10185"/>
                      </a:cubicBezTo>
                      <a:lnTo>
                        <a:pt x="91027" y="11891"/>
                      </a:lnTo>
                      <a:cubicBezTo>
                        <a:pt x="85871" y="13604"/>
                        <a:pt x="80198" y="12633"/>
                        <a:pt x="75902" y="9302"/>
                      </a:cubicBezTo>
                      <a:cubicBezTo>
                        <a:pt x="72429" y="7418"/>
                        <a:pt x="69487" y="5770"/>
                        <a:pt x="66544" y="6653"/>
                      </a:cubicBezTo>
                      <a:cubicBezTo>
                        <a:pt x="63601" y="7536"/>
                        <a:pt x="61600" y="10655"/>
                        <a:pt x="59422" y="14187"/>
                      </a:cubicBezTo>
                      <a:cubicBezTo>
                        <a:pt x="57963" y="17818"/>
                        <a:pt x="55732" y="21090"/>
                        <a:pt x="52890" y="23780"/>
                      </a:cubicBezTo>
                      <a:cubicBezTo>
                        <a:pt x="49270" y="25834"/>
                        <a:pt x="45262" y="27099"/>
                        <a:pt x="41119" y="27488"/>
                      </a:cubicBezTo>
                      <a:cubicBezTo>
                        <a:pt x="35646" y="28311"/>
                        <a:pt x="32173" y="29077"/>
                        <a:pt x="30702" y="31960"/>
                      </a:cubicBezTo>
                      <a:cubicBezTo>
                        <a:pt x="29948" y="34320"/>
                        <a:pt x="29825" y="36839"/>
                        <a:pt x="30349" y="39258"/>
                      </a:cubicBezTo>
                      <a:cubicBezTo>
                        <a:pt x="30990" y="42507"/>
                        <a:pt x="30808" y="45868"/>
                        <a:pt x="29819" y="49028"/>
                      </a:cubicBezTo>
                      <a:cubicBezTo>
                        <a:pt x="27594" y="53383"/>
                        <a:pt x="23875" y="56791"/>
                        <a:pt x="19343" y="58621"/>
                      </a:cubicBezTo>
                      <a:cubicBezTo>
                        <a:pt x="15576" y="60681"/>
                        <a:pt x="12398" y="62447"/>
                        <a:pt x="11574" y="65507"/>
                      </a:cubicBezTo>
                      <a:cubicBezTo>
                        <a:pt x="11268" y="68209"/>
                        <a:pt x="11804" y="70945"/>
                        <a:pt x="13104" y="73335"/>
                      </a:cubicBezTo>
                      <a:cubicBezTo>
                        <a:pt x="13817" y="75012"/>
                        <a:pt x="14388" y="76742"/>
                        <a:pt x="14811" y="78514"/>
                      </a:cubicBezTo>
                      <a:cubicBezTo>
                        <a:pt x="16206" y="85723"/>
                        <a:pt x="14635" y="93192"/>
                        <a:pt x="10456" y="99230"/>
                      </a:cubicBezTo>
                      <a:cubicBezTo>
                        <a:pt x="5866" y="107058"/>
                        <a:pt x="4983" y="112590"/>
                        <a:pt x="7749" y="115768"/>
                      </a:cubicBezTo>
                      <a:cubicBezTo>
                        <a:pt x="9426" y="117293"/>
                        <a:pt x="11445" y="118405"/>
                        <a:pt x="13634" y="119005"/>
                      </a:cubicBezTo>
                      <a:cubicBezTo>
                        <a:pt x="16883" y="120059"/>
                        <a:pt x="19779" y="121995"/>
                        <a:pt x="21991" y="124596"/>
                      </a:cubicBezTo>
                      <a:cubicBezTo>
                        <a:pt x="24481" y="128987"/>
                        <a:pt x="25011" y="134213"/>
                        <a:pt x="23463" y="139015"/>
                      </a:cubicBezTo>
                      <a:cubicBezTo>
                        <a:pt x="22939" y="141311"/>
                        <a:pt x="22680" y="143665"/>
                        <a:pt x="22698" y="146019"/>
                      </a:cubicBezTo>
                      <a:cubicBezTo>
                        <a:pt x="23027" y="148868"/>
                        <a:pt x="24440" y="151481"/>
                        <a:pt x="26641" y="153317"/>
                      </a:cubicBezTo>
                      <a:cubicBezTo>
                        <a:pt x="28813" y="155224"/>
                        <a:pt x="31644" y="156195"/>
                        <a:pt x="34527" y="156024"/>
                      </a:cubicBezTo>
                      <a:cubicBezTo>
                        <a:pt x="35528" y="156024"/>
                        <a:pt x="36469" y="155671"/>
                        <a:pt x="37470" y="155495"/>
                      </a:cubicBezTo>
                      <a:cubicBezTo>
                        <a:pt x="39189" y="155077"/>
                        <a:pt x="40942" y="154841"/>
                        <a:pt x="42708" y="154788"/>
                      </a:cubicBezTo>
                      <a:cubicBezTo>
                        <a:pt x="50124" y="154788"/>
                        <a:pt x="54479" y="160674"/>
                        <a:pt x="58775" y="166147"/>
                      </a:cubicBezTo>
                      <a:cubicBezTo>
                        <a:pt x="61212" y="170296"/>
                        <a:pt x="64902" y="173574"/>
                        <a:pt x="69310" y="175505"/>
                      </a:cubicBezTo>
                      <a:cubicBezTo>
                        <a:pt x="73447" y="176046"/>
                        <a:pt x="77655" y="175328"/>
                        <a:pt x="81375" y="173445"/>
                      </a:cubicBezTo>
                      <a:lnTo>
                        <a:pt x="85730" y="171974"/>
                      </a:lnTo>
                      <a:cubicBezTo>
                        <a:pt x="87249" y="171414"/>
                        <a:pt x="88832" y="171061"/>
                        <a:pt x="90438" y="17091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aphic 6">
                <a:extLst>
                  <a:ext uri="{FF2B5EF4-FFF2-40B4-BE49-F238E27FC236}">
                    <a16:creationId xmlns:a16="http://schemas.microsoft.com/office/drawing/2014/main" xmlns="" id="{2B25417E-9DCA-4559-B06A-4793DAA95BCE}"/>
                  </a:ext>
                </a:extLst>
              </p:cNvPr>
              <p:cNvGrpSpPr/>
              <p:nvPr/>
            </p:nvGrpSpPr>
            <p:grpSpPr>
              <a:xfrm>
                <a:off x="8779156" y="3413968"/>
                <a:ext cx="184471" cy="183525"/>
                <a:chOff x="8779156" y="3413968"/>
                <a:chExt cx="184471" cy="183525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xmlns="" id="{1969F99E-6276-4F68-8294-E09082C507E4}"/>
                    </a:ext>
                  </a:extLst>
                </p:cNvPr>
                <p:cNvSpPr/>
                <p:nvPr/>
              </p:nvSpPr>
              <p:spPr>
                <a:xfrm>
                  <a:off x="8782108" y="3416935"/>
                  <a:ext cx="178632" cy="177778"/>
                </a:xfrm>
                <a:custGeom>
                  <a:avLst/>
                  <a:gdLst>
                    <a:gd name="connsiteX0" fmla="*/ 163613 w 178632"/>
                    <a:gd name="connsiteY0" fmla="*/ 114759 h 177778"/>
                    <a:gd name="connsiteX1" fmla="*/ 176855 w 178632"/>
                    <a:gd name="connsiteY1" fmla="*/ 80153 h 177778"/>
                    <a:gd name="connsiteX2" fmla="*/ 169145 w 178632"/>
                    <a:gd name="connsiteY2" fmla="*/ 65086 h 177778"/>
                    <a:gd name="connsiteX3" fmla="*/ 170617 w 178632"/>
                    <a:gd name="connsiteY3" fmla="*/ 43075 h 177778"/>
                    <a:gd name="connsiteX4" fmla="*/ 151372 w 178632"/>
                    <a:gd name="connsiteY4" fmla="*/ 33246 h 177778"/>
                    <a:gd name="connsiteX5" fmla="*/ 143485 w 178632"/>
                    <a:gd name="connsiteY5" fmla="*/ 16002 h 177778"/>
                    <a:gd name="connsiteX6" fmla="*/ 111586 w 178632"/>
                    <a:gd name="connsiteY6" fmla="*/ 7704 h 177778"/>
                    <a:gd name="connsiteX7" fmla="*/ 108585 w 178632"/>
                    <a:gd name="connsiteY7" fmla="*/ 3819 h 177778"/>
                    <a:gd name="connsiteX8" fmla="*/ 93930 w 178632"/>
                    <a:gd name="connsiteY8" fmla="*/ 818 h 177778"/>
                    <a:gd name="connsiteX9" fmla="*/ 79805 w 178632"/>
                    <a:gd name="connsiteY9" fmla="*/ 7645 h 177778"/>
                    <a:gd name="connsiteX10" fmla="*/ 55381 w 178632"/>
                    <a:gd name="connsiteY10" fmla="*/ 4055 h 177778"/>
                    <a:gd name="connsiteX11" fmla="*/ 41315 w 178632"/>
                    <a:gd name="connsiteY11" fmla="*/ 22005 h 177778"/>
                    <a:gd name="connsiteX12" fmla="*/ 18833 w 178632"/>
                    <a:gd name="connsiteY12" fmla="*/ 33011 h 177778"/>
                    <a:gd name="connsiteX13" fmla="*/ 19127 w 178632"/>
                    <a:gd name="connsiteY13" fmla="*/ 50373 h 177778"/>
                    <a:gd name="connsiteX14" fmla="*/ 2001 w 178632"/>
                    <a:gd name="connsiteY14" fmla="*/ 68441 h 177778"/>
                    <a:gd name="connsiteX15" fmla="*/ 6297 w 178632"/>
                    <a:gd name="connsiteY15" fmla="*/ 82566 h 177778"/>
                    <a:gd name="connsiteX16" fmla="*/ 3648 w 178632"/>
                    <a:gd name="connsiteY16" fmla="*/ 101458 h 177778"/>
                    <a:gd name="connsiteX17" fmla="*/ 2766 w 178632"/>
                    <a:gd name="connsiteY17" fmla="*/ 121527 h 177778"/>
                    <a:gd name="connsiteX18" fmla="*/ 17185 w 178632"/>
                    <a:gd name="connsiteY18" fmla="*/ 129060 h 177778"/>
                    <a:gd name="connsiteX19" fmla="*/ 18833 w 178632"/>
                    <a:gd name="connsiteY19" fmla="*/ 148894 h 177778"/>
                    <a:gd name="connsiteX20" fmla="*/ 34723 w 178632"/>
                    <a:gd name="connsiteY20" fmla="*/ 160665 h 177778"/>
                    <a:gd name="connsiteX21" fmla="*/ 42492 w 178632"/>
                    <a:gd name="connsiteY21" fmla="*/ 158899 h 177778"/>
                    <a:gd name="connsiteX22" fmla="*/ 69859 w 178632"/>
                    <a:gd name="connsiteY22" fmla="*/ 177556 h 177778"/>
                    <a:gd name="connsiteX23" fmla="*/ 87515 w 178632"/>
                    <a:gd name="connsiteY23" fmla="*/ 172671 h 177778"/>
                    <a:gd name="connsiteX24" fmla="*/ 117707 w 178632"/>
                    <a:gd name="connsiteY24" fmla="*/ 176320 h 177778"/>
                    <a:gd name="connsiteX25" fmla="*/ 130420 w 178632"/>
                    <a:gd name="connsiteY25" fmla="*/ 163725 h 177778"/>
                    <a:gd name="connsiteX26" fmla="*/ 137659 w 178632"/>
                    <a:gd name="connsiteY26" fmla="*/ 154838 h 177778"/>
                    <a:gd name="connsiteX27" fmla="*/ 155727 w 178632"/>
                    <a:gd name="connsiteY27" fmla="*/ 152013 h 177778"/>
                    <a:gd name="connsiteX28" fmla="*/ 163672 w 178632"/>
                    <a:gd name="connsiteY28" fmla="*/ 137241 h 177778"/>
                    <a:gd name="connsiteX29" fmla="*/ 162671 w 178632"/>
                    <a:gd name="connsiteY29" fmla="*/ 119585 h 177778"/>
                    <a:gd name="connsiteX30" fmla="*/ 163613 w 178632"/>
                    <a:gd name="connsiteY30" fmla="*/ 114759 h 177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8632" h="177778">
                      <a:moveTo>
                        <a:pt x="163613" y="114759"/>
                      </a:moveTo>
                      <a:cubicBezTo>
                        <a:pt x="167674" y="102105"/>
                        <a:pt x="183976" y="95043"/>
                        <a:pt x="176855" y="80153"/>
                      </a:cubicBezTo>
                      <a:cubicBezTo>
                        <a:pt x="174383" y="75033"/>
                        <a:pt x="169852" y="70736"/>
                        <a:pt x="169145" y="65086"/>
                      </a:cubicBezTo>
                      <a:cubicBezTo>
                        <a:pt x="168145" y="57671"/>
                        <a:pt x="174148" y="49667"/>
                        <a:pt x="170617" y="43075"/>
                      </a:cubicBezTo>
                      <a:cubicBezTo>
                        <a:pt x="167085" y="36483"/>
                        <a:pt x="157669" y="37190"/>
                        <a:pt x="151372" y="33246"/>
                      </a:cubicBezTo>
                      <a:cubicBezTo>
                        <a:pt x="144015" y="28773"/>
                        <a:pt x="146369" y="22300"/>
                        <a:pt x="143485" y="16002"/>
                      </a:cubicBezTo>
                      <a:cubicBezTo>
                        <a:pt x="136011" y="-124"/>
                        <a:pt x="119944" y="17238"/>
                        <a:pt x="111586" y="7704"/>
                      </a:cubicBezTo>
                      <a:cubicBezTo>
                        <a:pt x="110468" y="6468"/>
                        <a:pt x="109644" y="5055"/>
                        <a:pt x="108585" y="3819"/>
                      </a:cubicBezTo>
                      <a:cubicBezTo>
                        <a:pt x="104624" y="200"/>
                        <a:pt x="98997" y="-954"/>
                        <a:pt x="93930" y="818"/>
                      </a:cubicBezTo>
                      <a:cubicBezTo>
                        <a:pt x="88981" y="2554"/>
                        <a:pt x="84243" y="4843"/>
                        <a:pt x="79805" y="7645"/>
                      </a:cubicBezTo>
                      <a:cubicBezTo>
                        <a:pt x="71507" y="12059"/>
                        <a:pt x="63797" y="994"/>
                        <a:pt x="55381" y="4055"/>
                      </a:cubicBezTo>
                      <a:cubicBezTo>
                        <a:pt x="48083" y="6703"/>
                        <a:pt x="47436" y="17179"/>
                        <a:pt x="41315" y="22005"/>
                      </a:cubicBezTo>
                      <a:cubicBezTo>
                        <a:pt x="35194" y="26831"/>
                        <a:pt x="22128" y="25066"/>
                        <a:pt x="18833" y="33011"/>
                      </a:cubicBezTo>
                      <a:cubicBezTo>
                        <a:pt x="16596" y="38426"/>
                        <a:pt x="20834" y="44782"/>
                        <a:pt x="19127" y="50373"/>
                      </a:cubicBezTo>
                      <a:cubicBezTo>
                        <a:pt x="16655" y="58495"/>
                        <a:pt x="3590" y="60084"/>
                        <a:pt x="2001" y="68441"/>
                      </a:cubicBezTo>
                      <a:cubicBezTo>
                        <a:pt x="1118" y="73443"/>
                        <a:pt x="4943" y="77975"/>
                        <a:pt x="6297" y="82566"/>
                      </a:cubicBezTo>
                      <a:cubicBezTo>
                        <a:pt x="8033" y="88963"/>
                        <a:pt x="7074" y="95784"/>
                        <a:pt x="3648" y="101458"/>
                      </a:cubicBezTo>
                      <a:cubicBezTo>
                        <a:pt x="470" y="107873"/>
                        <a:pt x="-2237" y="116466"/>
                        <a:pt x="2766" y="121527"/>
                      </a:cubicBezTo>
                      <a:cubicBezTo>
                        <a:pt x="6709" y="125353"/>
                        <a:pt x="13654" y="124882"/>
                        <a:pt x="17185" y="129060"/>
                      </a:cubicBezTo>
                      <a:cubicBezTo>
                        <a:pt x="21599" y="134239"/>
                        <a:pt x="17891" y="142185"/>
                        <a:pt x="18833" y="148894"/>
                      </a:cubicBezTo>
                      <a:cubicBezTo>
                        <a:pt x="20157" y="156421"/>
                        <a:pt x="27137" y="161595"/>
                        <a:pt x="34723" y="160665"/>
                      </a:cubicBezTo>
                      <a:cubicBezTo>
                        <a:pt x="37277" y="159935"/>
                        <a:pt x="39873" y="159346"/>
                        <a:pt x="42492" y="158899"/>
                      </a:cubicBezTo>
                      <a:cubicBezTo>
                        <a:pt x="53851" y="158311"/>
                        <a:pt x="58677" y="175496"/>
                        <a:pt x="69859" y="177556"/>
                      </a:cubicBezTo>
                      <a:cubicBezTo>
                        <a:pt x="75744" y="178733"/>
                        <a:pt x="81630" y="174966"/>
                        <a:pt x="87515" y="172671"/>
                      </a:cubicBezTo>
                      <a:cubicBezTo>
                        <a:pt x="98933" y="168257"/>
                        <a:pt x="106172" y="179851"/>
                        <a:pt x="117707" y="176320"/>
                      </a:cubicBezTo>
                      <a:cubicBezTo>
                        <a:pt x="123363" y="173854"/>
                        <a:pt x="127901" y="169363"/>
                        <a:pt x="130420" y="163725"/>
                      </a:cubicBezTo>
                      <a:cubicBezTo>
                        <a:pt x="131967" y="160153"/>
                        <a:pt x="134469" y="157075"/>
                        <a:pt x="137659" y="154838"/>
                      </a:cubicBezTo>
                      <a:cubicBezTo>
                        <a:pt x="143073" y="151896"/>
                        <a:pt x="150136" y="154838"/>
                        <a:pt x="155727" y="152013"/>
                      </a:cubicBezTo>
                      <a:cubicBezTo>
                        <a:pt x="160929" y="148965"/>
                        <a:pt x="163996" y="143262"/>
                        <a:pt x="163672" y="137241"/>
                      </a:cubicBezTo>
                      <a:cubicBezTo>
                        <a:pt x="163672" y="131356"/>
                        <a:pt x="162436" y="125470"/>
                        <a:pt x="162671" y="119585"/>
                      </a:cubicBezTo>
                      <a:cubicBezTo>
                        <a:pt x="162789" y="117943"/>
                        <a:pt x="163101" y="116324"/>
                        <a:pt x="163613" y="114759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xmlns="" id="{0F8D18A6-C7C3-438B-9C42-64465485EC51}"/>
                    </a:ext>
                  </a:extLst>
                </p:cNvPr>
                <p:cNvSpPr/>
                <p:nvPr/>
              </p:nvSpPr>
              <p:spPr>
                <a:xfrm>
                  <a:off x="8807532" y="3426463"/>
                  <a:ext cx="153502" cy="167897"/>
                </a:xfrm>
                <a:custGeom>
                  <a:avLst/>
                  <a:gdLst>
                    <a:gd name="connsiteX0" fmla="*/ 112234 w 153502"/>
                    <a:gd name="connsiteY0" fmla="*/ 0 h 167897"/>
                    <a:gd name="connsiteX1" fmla="*/ 115471 w 153502"/>
                    <a:gd name="connsiteY1" fmla="*/ 32664 h 167897"/>
                    <a:gd name="connsiteX2" fmla="*/ 122946 w 153502"/>
                    <a:gd name="connsiteY2" fmla="*/ 34665 h 167897"/>
                    <a:gd name="connsiteX3" fmla="*/ 128831 w 153502"/>
                    <a:gd name="connsiteY3" fmla="*/ 39255 h 167897"/>
                    <a:gd name="connsiteX4" fmla="*/ 124829 w 153502"/>
                    <a:gd name="connsiteY4" fmla="*/ 51321 h 167897"/>
                    <a:gd name="connsiteX5" fmla="*/ 132951 w 153502"/>
                    <a:gd name="connsiteY5" fmla="*/ 69683 h 167897"/>
                    <a:gd name="connsiteX6" fmla="*/ 123122 w 153502"/>
                    <a:gd name="connsiteY6" fmla="*/ 83160 h 167897"/>
                    <a:gd name="connsiteX7" fmla="*/ 124005 w 153502"/>
                    <a:gd name="connsiteY7" fmla="*/ 97285 h 167897"/>
                    <a:gd name="connsiteX8" fmla="*/ 117178 w 153502"/>
                    <a:gd name="connsiteY8" fmla="*/ 102641 h 167897"/>
                    <a:gd name="connsiteX9" fmla="*/ 108762 w 153502"/>
                    <a:gd name="connsiteY9" fmla="*/ 105701 h 167897"/>
                    <a:gd name="connsiteX10" fmla="*/ 102877 w 153502"/>
                    <a:gd name="connsiteY10" fmla="*/ 126124 h 167897"/>
                    <a:gd name="connsiteX11" fmla="*/ 85809 w 153502"/>
                    <a:gd name="connsiteY11" fmla="*/ 135069 h 167897"/>
                    <a:gd name="connsiteX12" fmla="*/ 79924 w 153502"/>
                    <a:gd name="connsiteY12" fmla="*/ 146487 h 167897"/>
                    <a:gd name="connsiteX13" fmla="*/ 73038 w 153502"/>
                    <a:gd name="connsiteY13" fmla="*/ 148606 h 167897"/>
                    <a:gd name="connsiteX14" fmla="*/ 69330 w 153502"/>
                    <a:gd name="connsiteY14" fmla="*/ 146134 h 167897"/>
                    <a:gd name="connsiteX15" fmla="*/ 50920 w 153502"/>
                    <a:gd name="connsiteY15" fmla="*/ 144563 h 167897"/>
                    <a:gd name="connsiteX16" fmla="*/ 50732 w 153502"/>
                    <a:gd name="connsiteY16" fmla="*/ 144721 h 167897"/>
                    <a:gd name="connsiteX17" fmla="*/ 37843 w 153502"/>
                    <a:gd name="connsiteY17" fmla="*/ 149253 h 167897"/>
                    <a:gd name="connsiteX18" fmla="*/ 29839 w 153502"/>
                    <a:gd name="connsiteY18" fmla="*/ 142662 h 167897"/>
                    <a:gd name="connsiteX19" fmla="*/ 20717 w 153502"/>
                    <a:gd name="connsiteY19" fmla="*/ 138542 h 167897"/>
                    <a:gd name="connsiteX20" fmla="*/ 15832 w 153502"/>
                    <a:gd name="connsiteY20" fmla="*/ 141838 h 167897"/>
                    <a:gd name="connsiteX21" fmla="*/ 4355 w 153502"/>
                    <a:gd name="connsiteY21" fmla="*/ 147311 h 167897"/>
                    <a:gd name="connsiteX22" fmla="*/ 0 w 153502"/>
                    <a:gd name="connsiteY22" fmla="*/ 148488 h 167897"/>
                    <a:gd name="connsiteX23" fmla="*/ 9652 w 153502"/>
                    <a:gd name="connsiteY23" fmla="*/ 150783 h 167897"/>
                    <a:gd name="connsiteX24" fmla="*/ 17421 w 153502"/>
                    <a:gd name="connsiteY24" fmla="*/ 149018 h 167897"/>
                    <a:gd name="connsiteX25" fmla="*/ 44788 w 153502"/>
                    <a:gd name="connsiteY25" fmla="*/ 167675 h 167897"/>
                    <a:gd name="connsiteX26" fmla="*/ 62444 w 153502"/>
                    <a:gd name="connsiteY26" fmla="*/ 162790 h 167897"/>
                    <a:gd name="connsiteX27" fmla="*/ 92636 w 153502"/>
                    <a:gd name="connsiteY27" fmla="*/ 166439 h 167897"/>
                    <a:gd name="connsiteX28" fmla="*/ 105348 w 153502"/>
                    <a:gd name="connsiteY28" fmla="*/ 153844 h 167897"/>
                    <a:gd name="connsiteX29" fmla="*/ 112587 w 153502"/>
                    <a:gd name="connsiteY29" fmla="*/ 144957 h 167897"/>
                    <a:gd name="connsiteX30" fmla="*/ 130656 w 153502"/>
                    <a:gd name="connsiteY30" fmla="*/ 142132 h 167897"/>
                    <a:gd name="connsiteX31" fmla="*/ 138601 w 153502"/>
                    <a:gd name="connsiteY31" fmla="*/ 127360 h 167897"/>
                    <a:gd name="connsiteX32" fmla="*/ 137600 w 153502"/>
                    <a:gd name="connsiteY32" fmla="*/ 109703 h 167897"/>
                    <a:gd name="connsiteX33" fmla="*/ 138483 w 153502"/>
                    <a:gd name="connsiteY33" fmla="*/ 104995 h 167897"/>
                    <a:gd name="connsiteX34" fmla="*/ 151725 w 153502"/>
                    <a:gd name="connsiteY34" fmla="*/ 70389 h 167897"/>
                    <a:gd name="connsiteX35" fmla="*/ 144015 w 153502"/>
                    <a:gd name="connsiteY35" fmla="*/ 55323 h 167897"/>
                    <a:gd name="connsiteX36" fmla="*/ 145487 w 153502"/>
                    <a:gd name="connsiteY36" fmla="*/ 33311 h 167897"/>
                    <a:gd name="connsiteX37" fmla="*/ 126241 w 153502"/>
                    <a:gd name="connsiteY37" fmla="*/ 23483 h 167897"/>
                    <a:gd name="connsiteX38" fmla="*/ 118355 w 153502"/>
                    <a:gd name="connsiteY38" fmla="*/ 6238 h 167897"/>
                    <a:gd name="connsiteX39" fmla="*/ 112234 w 153502"/>
                    <a:gd name="connsiteY39" fmla="*/ 0 h 167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502" h="167897">
                      <a:moveTo>
                        <a:pt x="112234" y="0"/>
                      </a:moveTo>
                      <a:cubicBezTo>
                        <a:pt x="118120" y="10182"/>
                        <a:pt x="104583" y="26837"/>
                        <a:pt x="115471" y="32664"/>
                      </a:cubicBezTo>
                      <a:cubicBezTo>
                        <a:pt x="117872" y="33635"/>
                        <a:pt x="120380" y="34306"/>
                        <a:pt x="122946" y="34665"/>
                      </a:cubicBezTo>
                      <a:cubicBezTo>
                        <a:pt x="125559" y="35100"/>
                        <a:pt x="127772" y="36831"/>
                        <a:pt x="128831" y="39255"/>
                      </a:cubicBezTo>
                      <a:cubicBezTo>
                        <a:pt x="130008" y="43434"/>
                        <a:pt x="125300" y="47024"/>
                        <a:pt x="124829" y="51321"/>
                      </a:cubicBezTo>
                      <a:cubicBezTo>
                        <a:pt x="124064" y="58206"/>
                        <a:pt x="133951" y="63091"/>
                        <a:pt x="132951" y="69683"/>
                      </a:cubicBezTo>
                      <a:cubicBezTo>
                        <a:pt x="132127" y="75274"/>
                        <a:pt x="124476" y="77687"/>
                        <a:pt x="123122" y="83160"/>
                      </a:cubicBezTo>
                      <a:cubicBezTo>
                        <a:pt x="121769" y="88634"/>
                        <a:pt x="125712" y="92812"/>
                        <a:pt x="124005" y="97285"/>
                      </a:cubicBezTo>
                      <a:cubicBezTo>
                        <a:pt x="122634" y="99993"/>
                        <a:pt x="120132" y="101958"/>
                        <a:pt x="117178" y="102641"/>
                      </a:cubicBezTo>
                      <a:cubicBezTo>
                        <a:pt x="114253" y="103306"/>
                        <a:pt x="111428" y="104336"/>
                        <a:pt x="108762" y="105701"/>
                      </a:cubicBezTo>
                      <a:cubicBezTo>
                        <a:pt x="100169" y="111587"/>
                        <a:pt x="108762" y="120415"/>
                        <a:pt x="102877" y="126124"/>
                      </a:cubicBezTo>
                      <a:cubicBezTo>
                        <a:pt x="96991" y="131832"/>
                        <a:pt x="89929" y="127242"/>
                        <a:pt x="85809" y="135069"/>
                      </a:cubicBezTo>
                      <a:cubicBezTo>
                        <a:pt x="84320" y="139101"/>
                        <a:pt x="82343" y="142932"/>
                        <a:pt x="79924" y="146487"/>
                      </a:cubicBezTo>
                      <a:cubicBezTo>
                        <a:pt x="78234" y="148471"/>
                        <a:pt x="75551" y="149294"/>
                        <a:pt x="73038" y="148606"/>
                      </a:cubicBezTo>
                      <a:cubicBezTo>
                        <a:pt x="71649" y="148041"/>
                        <a:pt x="70383" y="147199"/>
                        <a:pt x="69330" y="146134"/>
                      </a:cubicBezTo>
                      <a:cubicBezTo>
                        <a:pt x="64680" y="140613"/>
                        <a:pt x="56435" y="139913"/>
                        <a:pt x="50920" y="144563"/>
                      </a:cubicBezTo>
                      <a:cubicBezTo>
                        <a:pt x="50856" y="144616"/>
                        <a:pt x="50797" y="144668"/>
                        <a:pt x="50732" y="144721"/>
                      </a:cubicBezTo>
                      <a:cubicBezTo>
                        <a:pt x="47307" y="148047"/>
                        <a:pt x="42598" y="149701"/>
                        <a:pt x="37843" y="149253"/>
                      </a:cubicBezTo>
                      <a:cubicBezTo>
                        <a:pt x="34594" y="147870"/>
                        <a:pt x="31816" y="145581"/>
                        <a:pt x="29839" y="142662"/>
                      </a:cubicBezTo>
                      <a:cubicBezTo>
                        <a:pt x="27785" y="139719"/>
                        <a:pt x="24283" y="138136"/>
                        <a:pt x="20717" y="138542"/>
                      </a:cubicBezTo>
                      <a:cubicBezTo>
                        <a:pt x="18892" y="139313"/>
                        <a:pt x="17232" y="140431"/>
                        <a:pt x="15832" y="141838"/>
                      </a:cubicBezTo>
                      <a:cubicBezTo>
                        <a:pt x="12348" y="144304"/>
                        <a:pt x="8463" y="146152"/>
                        <a:pt x="4355" y="147311"/>
                      </a:cubicBezTo>
                      <a:cubicBezTo>
                        <a:pt x="3237" y="147723"/>
                        <a:pt x="1648" y="148076"/>
                        <a:pt x="0" y="148488"/>
                      </a:cubicBezTo>
                      <a:cubicBezTo>
                        <a:pt x="2807" y="150454"/>
                        <a:pt x="6262" y="151272"/>
                        <a:pt x="9652" y="150783"/>
                      </a:cubicBezTo>
                      <a:cubicBezTo>
                        <a:pt x="12206" y="150054"/>
                        <a:pt x="14802" y="149465"/>
                        <a:pt x="17421" y="149018"/>
                      </a:cubicBezTo>
                      <a:cubicBezTo>
                        <a:pt x="28780" y="148429"/>
                        <a:pt x="33606" y="165615"/>
                        <a:pt x="44788" y="167675"/>
                      </a:cubicBezTo>
                      <a:cubicBezTo>
                        <a:pt x="50673" y="168852"/>
                        <a:pt x="56559" y="165085"/>
                        <a:pt x="62444" y="162790"/>
                      </a:cubicBezTo>
                      <a:cubicBezTo>
                        <a:pt x="73862" y="158376"/>
                        <a:pt x="81101" y="169970"/>
                        <a:pt x="92636" y="166439"/>
                      </a:cubicBezTo>
                      <a:cubicBezTo>
                        <a:pt x="98292" y="163973"/>
                        <a:pt x="102829" y="159482"/>
                        <a:pt x="105348" y="153844"/>
                      </a:cubicBezTo>
                      <a:cubicBezTo>
                        <a:pt x="106896" y="150271"/>
                        <a:pt x="109398" y="147193"/>
                        <a:pt x="112587" y="144957"/>
                      </a:cubicBezTo>
                      <a:cubicBezTo>
                        <a:pt x="118002" y="142014"/>
                        <a:pt x="125064" y="144957"/>
                        <a:pt x="130656" y="142132"/>
                      </a:cubicBezTo>
                      <a:cubicBezTo>
                        <a:pt x="135858" y="139083"/>
                        <a:pt x="138924" y="133380"/>
                        <a:pt x="138601" y="127360"/>
                      </a:cubicBezTo>
                      <a:cubicBezTo>
                        <a:pt x="138601" y="121474"/>
                        <a:pt x="137365" y="115589"/>
                        <a:pt x="137600" y="109703"/>
                      </a:cubicBezTo>
                      <a:cubicBezTo>
                        <a:pt x="137706" y="108103"/>
                        <a:pt x="138001" y="106525"/>
                        <a:pt x="138483" y="104995"/>
                      </a:cubicBezTo>
                      <a:cubicBezTo>
                        <a:pt x="142544" y="92342"/>
                        <a:pt x="158847" y="85279"/>
                        <a:pt x="151725" y="70389"/>
                      </a:cubicBezTo>
                      <a:cubicBezTo>
                        <a:pt x="149253" y="65269"/>
                        <a:pt x="144722" y="60973"/>
                        <a:pt x="144015" y="55323"/>
                      </a:cubicBezTo>
                      <a:cubicBezTo>
                        <a:pt x="143015" y="47907"/>
                        <a:pt x="149018" y="39903"/>
                        <a:pt x="145487" y="33311"/>
                      </a:cubicBezTo>
                      <a:cubicBezTo>
                        <a:pt x="141956" y="26720"/>
                        <a:pt x="132539" y="27426"/>
                        <a:pt x="126241" y="23483"/>
                      </a:cubicBezTo>
                      <a:cubicBezTo>
                        <a:pt x="118885" y="19010"/>
                        <a:pt x="121239" y="12536"/>
                        <a:pt x="118355" y="6238"/>
                      </a:cubicBezTo>
                      <a:cubicBezTo>
                        <a:pt x="117190" y="3449"/>
                        <a:pt x="115000" y="1218"/>
                        <a:pt x="112234" y="0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xmlns="" id="{307E428B-572D-4131-94B9-675D3898F72E}"/>
                    </a:ext>
                  </a:extLst>
                </p:cNvPr>
                <p:cNvSpPr/>
                <p:nvPr/>
              </p:nvSpPr>
              <p:spPr>
                <a:xfrm>
                  <a:off x="8779156" y="3413968"/>
                  <a:ext cx="184471" cy="183525"/>
                </a:xfrm>
                <a:custGeom>
                  <a:avLst/>
                  <a:gdLst>
                    <a:gd name="connsiteX0" fmla="*/ 75106 w 184471"/>
                    <a:gd name="connsiteY0" fmla="*/ 183524 h 183525"/>
                    <a:gd name="connsiteX1" fmla="*/ 72223 w 184471"/>
                    <a:gd name="connsiteY1" fmla="*/ 183229 h 183525"/>
                    <a:gd name="connsiteX2" fmla="*/ 57745 w 184471"/>
                    <a:gd name="connsiteY2" fmla="*/ 172812 h 183525"/>
                    <a:gd name="connsiteX3" fmla="*/ 45621 w 184471"/>
                    <a:gd name="connsiteY3" fmla="*/ 164632 h 183525"/>
                    <a:gd name="connsiteX4" fmla="*/ 41736 w 184471"/>
                    <a:gd name="connsiteY4" fmla="*/ 165456 h 183525"/>
                    <a:gd name="connsiteX5" fmla="*/ 38146 w 184471"/>
                    <a:gd name="connsiteY5" fmla="*/ 166338 h 183525"/>
                    <a:gd name="connsiteX6" fmla="*/ 18901 w 184471"/>
                    <a:gd name="connsiteY6" fmla="*/ 152272 h 183525"/>
                    <a:gd name="connsiteX7" fmla="*/ 18901 w 184471"/>
                    <a:gd name="connsiteY7" fmla="*/ 143797 h 183525"/>
                    <a:gd name="connsiteX8" fmla="*/ 17724 w 184471"/>
                    <a:gd name="connsiteY8" fmla="*/ 133969 h 183525"/>
                    <a:gd name="connsiteX9" fmla="*/ 11838 w 184471"/>
                    <a:gd name="connsiteY9" fmla="*/ 130791 h 183525"/>
                    <a:gd name="connsiteX10" fmla="*/ 3717 w 184471"/>
                    <a:gd name="connsiteY10" fmla="*/ 126553 h 183525"/>
                    <a:gd name="connsiteX11" fmla="*/ 4011 w 184471"/>
                    <a:gd name="connsiteY11" fmla="*/ 103012 h 183525"/>
                    <a:gd name="connsiteX12" fmla="*/ 6483 w 184471"/>
                    <a:gd name="connsiteY12" fmla="*/ 86356 h 183525"/>
                    <a:gd name="connsiteX13" fmla="*/ 4717 w 184471"/>
                    <a:gd name="connsiteY13" fmla="*/ 82178 h 183525"/>
                    <a:gd name="connsiteX14" fmla="*/ 7866 w 184471"/>
                    <a:gd name="connsiteY14" fmla="*/ 61608 h 183525"/>
                    <a:gd name="connsiteX15" fmla="*/ 11721 w 184471"/>
                    <a:gd name="connsiteY15" fmla="*/ 59578 h 183525"/>
                    <a:gd name="connsiteX16" fmla="*/ 19078 w 184471"/>
                    <a:gd name="connsiteY16" fmla="*/ 52456 h 183525"/>
                    <a:gd name="connsiteX17" fmla="*/ 18724 w 184471"/>
                    <a:gd name="connsiteY17" fmla="*/ 45512 h 183525"/>
                    <a:gd name="connsiteX18" fmla="*/ 18724 w 184471"/>
                    <a:gd name="connsiteY18" fmla="*/ 34859 h 183525"/>
                    <a:gd name="connsiteX19" fmla="*/ 32849 w 184471"/>
                    <a:gd name="connsiteY19" fmla="*/ 26149 h 183525"/>
                    <a:gd name="connsiteX20" fmla="*/ 42089 w 184471"/>
                    <a:gd name="connsiteY20" fmla="*/ 22676 h 183525"/>
                    <a:gd name="connsiteX21" fmla="*/ 47210 w 184471"/>
                    <a:gd name="connsiteY21" fmla="*/ 15143 h 183525"/>
                    <a:gd name="connsiteX22" fmla="*/ 56979 w 184471"/>
                    <a:gd name="connsiteY22" fmla="*/ 4255 h 183525"/>
                    <a:gd name="connsiteX23" fmla="*/ 70987 w 184471"/>
                    <a:gd name="connsiteY23" fmla="*/ 6374 h 183525"/>
                    <a:gd name="connsiteX24" fmla="*/ 81051 w 184471"/>
                    <a:gd name="connsiteY24" fmla="*/ 8022 h 183525"/>
                    <a:gd name="connsiteX25" fmla="*/ 84464 w 184471"/>
                    <a:gd name="connsiteY25" fmla="*/ 6080 h 183525"/>
                    <a:gd name="connsiteX26" fmla="*/ 95764 w 184471"/>
                    <a:gd name="connsiteY26" fmla="*/ 900 h 183525"/>
                    <a:gd name="connsiteX27" fmla="*/ 113420 w 184471"/>
                    <a:gd name="connsiteY27" fmla="*/ 4785 h 183525"/>
                    <a:gd name="connsiteX28" fmla="*/ 115245 w 184471"/>
                    <a:gd name="connsiteY28" fmla="*/ 7080 h 183525"/>
                    <a:gd name="connsiteX29" fmla="*/ 116481 w 184471"/>
                    <a:gd name="connsiteY29" fmla="*/ 8728 h 183525"/>
                    <a:gd name="connsiteX30" fmla="*/ 128251 w 184471"/>
                    <a:gd name="connsiteY30" fmla="*/ 9846 h 183525"/>
                    <a:gd name="connsiteX31" fmla="*/ 149027 w 184471"/>
                    <a:gd name="connsiteY31" fmla="*/ 17733 h 183525"/>
                    <a:gd name="connsiteX32" fmla="*/ 151028 w 184471"/>
                    <a:gd name="connsiteY32" fmla="*/ 24972 h 183525"/>
                    <a:gd name="connsiteX33" fmla="*/ 155795 w 184471"/>
                    <a:gd name="connsiteY33" fmla="*/ 33682 h 183525"/>
                    <a:gd name="connsiteX34" fmla="*/ 163034 w 184471"/>
                    <a:gd name="connsiteY34" fmla="*/ 36448 h 183525"/>
                    <a:gd name="connsiteX35" fmla="*/ 177912 w 184471"/>
                    <a:gd name="connsiteY35" fmla="*/ 52621 h 183525"/>
                    <a:gd name="connsiteX36" fmla="*/ 176158 w 184471"/>
                    <a:gd name="connsiteY36" fmla="*/ 59166 h 183525"/>
                    <a:gd name="connsiteX37" fmla="*/ 174922 w 184471"/>
                    <a:gd name="connsiteY37" fmla="*/ 67700 h 183525"/>
                    <a:gd name="connsiteX38" fmla="*/ 178983 w 184471"/>
                    <a:gd name="connsiteY38" fmla="*/ 76174 h 183525"/>
                    <a:gd name="connsiteX39" fmla="*/ 182397 w 184471"/>
                    <a:gd name="connsiteY39" fmla="*/ 82060 h 183525"/>
                    <a:gd name="connsiteX40" fmla="*/ 176511 w 184471"/>
                    <a:gd name="connsiteY40" fmla="*/ 107661 h 183525"/>
                    <a:gd name="connsiteX41" fmla="*/ 169567 w 184471"/>
                    <a:gd name="connsiteY41" fmla="*/ 118843 h 183525"/>
                    <a:gd name="connsiteX42" fmla="*/ 169567 w 184471"/>
                    <a:gd name="connsiteY42" fmla="*/ 118843 h 183525"/>
                    <a:gd name="connsiteX43" fmla="*/ 168802 w 184471"/>
                    <a:gd name="connsiteY43" fmla="*/ 122787 h 183525"/>
                    <a:gd name="connsiteX44" fmla="*/ 169272 w 184471"/>
                    <a:gd name="connsiteY44" fmla="*/ 131379 h 183525"/>
                    <a:gd name="connsiteX45" fmla="*/ 169802 w 184471"/>
                    <a:gd name="connsiteY45" fmla="*/ 140384 h 183525"/>
                    <a:gd name="connsiteX46" fmla="*/ 160150 w 184471"/>
                    <a:gd name="connsiteY46" fmla="*/ 157746 h 183525"/>
                    <a:gd name="connsiteX47" fmla="*/ 150204 w 184471"/>
                    <a:gd name="connsiteY47" fmla="*/ 159217 h 183525"/>
                    <a:gd name="connsiteX48" fmla="*/ 136432 w 184471"/>
                    <a:gd name="connsiteY48" fmla="*/ 167751 h 183525"/>
                    <a:gd name="connsiteX49" fmla="*/ 121778 w 184471"/>
                    <a:gd name="connsiteY49" fmla="*/ 182111 h 183525"/>
                    <a:gd name="connsiteX50" fmla="*/ 104945 w 184471"/>
                    <a:gd name="connsiteY50" fmla="*/ 180051 h 183525"/>
                    <a:gd name="connsiteX51" fmla="*/ 91762 w 184471"/>
                    <a:gd name="connsiteY51" fmla="*/ 178462 h 183525"/>
                    <a:gd name="connsiteX52" fmla="*/ 87819 w 184471"/>
                    <a:gd name="connsiteY52" fmla="*/ 180110 h 183525"/>
                    <a:gd name="connsiteX53" fmla="*/ 75106 w 184471"/>
                    <a:gd name="connsiteY53" fmla="*/ 183524 h 183525"/>
                    <a:gd name="connsiteX54" fmla="*/ 46033 w 184471"/>
                    <a:gd name="connsiteY54" fmla="*/ 158746 h 183525"/>
                    <a:gd name="connsiteX55" fmla="*/ 62100 w 184471"/>
                    <a:gd name="connsiteY55" fmla="*/ 168869 h 183525"/>
                    <a:gd name="connsiteX56" fmla="*/ 73341 w 184471"/>
                    <a:gd name="connsiteY56" fmla="*/ 177462 h 183525"/>
                    <a:gd name="connsiteX57" fmla="*/ 85112 w 184471"/>
                    <a:gd name="connsiteY57" fmla="*/ 174519 h 183525"/>
                    <a:gd name="connsiteX58" fmla="*/ 89349 w 184471"/>
                    <a:gd name="connsiteY58" fmla="*/ 172754 h 183525"/>
                    <a:gd name="connsiteX59" fmla="*/ 107005 w 184471"/>
                    <a:gd name="connsiteY59" fmla="*/ 174401 h 183525"/>
                    <a:gd name="connsiteX60" fmla="*/ 119835 w 184471"/>
                    <a:gd name="connsiteY60" fmla="*/ 176285 h 183525"/>
                    <a:gd name="connsiteX61" fmla="*/ 130841 w 184471"/>
                    <a:gd name="connsiteY61" fmla="*/ 165044 h 183525"/>
                    <a:gd name="connsiteX62" fmla="*/ 139257 w 184471"/>
                    <a:gd name="connsiteY62" fmla="*/ 155039 h 183525"/>
                    <a:gd name="connsiteX63" fmla="*/ 149968 w 184471"/>
                    <a:gd name="connsiteY63" fmla="*/ 153096 h 183525"/>
                    <a:gd name="connsiteX64" fmla="*/ 157561 w 184471"/>
                    <a:gd name="connsiteY64" fmla="*/ 152096 h 183525"/>
                    <a:gd name="connsiteX65" fmla="*/ 163740 w 184471"/>
                    <a:gd name="connsiteY65" fmla="*/ 139972 h 183525"/>
                    <a:gd name="connsiteX66" fmla="*/ 163269 w 184471"/>
                    <a:gd name="connsiteY66" fmla="*/ 131791 h 183525"/>
                    <a:gd name="connsiteX67" fmla="*/ 162799 w 184471"/>
                    <a:gd name="connsiteY67" fmla="*/ 122316 h 183525"/>
                    <a:gd name="connsiteX68" fmla="*/ 163740 w 184471"/>
                    <a:gd name="connsiteY68" fmla="*/ 116784 h 183525"/>
                    <a:gd name="connsiteX69" fmla="*/ 163740 w 184471"/>
                    <a:gd name="connsiteY69" fmla="*/ 116784 h 183525"/>
                    <a:gd name="connsiteX70" fmla="*/ 171744 w 184471"/>
                    <a:gd name="connsiteY70" fmla="*/ 103777 h 183525"/>
                    <a:gd name="connsiteX71" fmla="*/ 177100 w 184471"/>
                    <a:gd name="connsiteY71" fmla="*/ 84414 h 183525"/>
                    <a:gd name="connsiteX72" fmla="*/ 174157 w 184471"/>
                    <a:gd name="connsiteY72" fmla="*/ 79470 h 183525"/>
                    <a:gd name="connsiteX73" fmla="*/ 169155 w 184471"/>
                    <a:gd name="connsiteY73" fmla="*/ 68406 h 183525"/>
                    <a:gd name="connsiteX74" fmla="*/ 170508 w 184471"/>
                    <a:gd name="connsiteY74" fmla="*/ 57694 h 183525"/>
                    <a:gd name="connsiteX75" fmla="*/ 170979 w 184471"/>
                    <a:gd name="connsiteY75" fmla="*/ 47454 h 183525"/>
                    <a:gd name="connsiteX76" fmla="*/ 161386 w 184471"/>
                    <a:gd name="connsiteY76" fmla="*/ 42098 h 183525"/>
                    <a:gd name="connsiteX77" fmla="*/ 152793 w 184471"/>
                    <a:gd name="connsiteY77" fmla="*/ 38743 h 183525"/>
                    <a:gd name="connsiteX78" fmla="*/ 145260 w 184471"/>
                    <a:gd name="connsiteY78" fmla="*/ 25972 h 183525"/>
                    <a:gd name="connsiteX79" fmla="*/ 143730 w 184471"/>
                    <a:gd name="connsiteY79" fmla="*/ 20087 h 183525"/>
                    <a:gd name="connsiteX80" fmla="*/ 129487 w 184471"/>
                    <a:gd name="connsiteY80" fmla="*/ 15496 h 183525"/>
                    <a:gd name="connsiteX81" fmla="*/ 112361 w 184471"/>
                    <a:gd name="connsiteY81" fmla="*/ 12495 h 183525"/>
                    <a:gd name="connsiteX82" fmla="*/ 110654 w 184471"/>
                    <a:gd name="connsiteY82" fmla="*/ 10376 h 183525"/>
                    <a:gd name="connsiteX83" fmla="*/ 109359 w 184471"/>
                    <a:gd name="connsiteY83" fmla="*/ 8669 h 183525"/>
                    <a:gd name="connsiteX84" fmla="*/ 97589 w 184471"/>
                    <a:gd name="connsiteY84" fmla="*/ 6492 h 183525"/>
                    <a:gd name="connsiteX85" fmla="*/ 87642 w 184471"/>
                    <a:gd name="connsiteY85" fmla="*/ 11141 h 183525"/>
                    <a:gd name="connsiteX86" fmla="*/ 84111 w 184471"/>
                    <a:gd name="connsiteY86" fmla="*/ 13083 h 183525"/>
                    <a:gd name="connsiteX87" fmla="*/ 68809 w 184471"/>
                    <a:gd name="connsiteY87" fmla="*/ 11612 h 183525"/>
                    <a:gd name="connsiteX88" fmla="*/ 59275 w 184471"/>
                    <a:gd name="connsiteY88" fmla="*/ 9670 h 183525"/>
                    <a:gd name="connsiteX89" fmla="*/ 52742 w 184471"/>
                    <a:gd name="connsiteY89" fmla="*/ 17733 h 183525"/>
                    <a:gd name="connsiteX90" fmla="*/ 46033 w 184471"/>
                    <a:gd name="connsiteY90" fmla="*/ 27149 h 183525"/>
                    <a:gd name="connsiteX91" fmla="*/ 34262 w 184471"/>
                    <a:gd name="connsiteY91" fmla="*/ 31740 h 183525"/>
                    <a:gd name="connsiteX92" fmla="*/ 24257 w 184471"/>
                    <a:gd name="connsiteY92" fmla="*/ 36978 h 183525"/>
                    <a:gd name="connsiteX93" fmla="*/ 24257 w 184471"/>
                    <a:gd name="connsiteY93" fmla="*/ 44276 h 183525"/>
                    <a:gd name="connsiteX94" fmla="*/ 24257 w 184471"/>
                    <a:gd name="connsiteY94" fmla="*/ 54045 h 183525"/>
                    <a:gd name="connsiteX95" fmla="*/ 14487 w 184471"/>
                    <a:gd name="connsiteY95" fmla="*/ 64404 h 183525"/>
                    <a:gd name="connsiteX96" fmla="*/ 7248 w 184471"/>
                    <a:gd name="connsiteY96" fmla="*/ 71819 h 183525"/>
                    <a:gd name="connsiteX97" fmla="*/ 9367 w 184471"/>
                    <a:gd name="connsiteY97" fmla="*/ 79529 h 183525"/>
                    <a:gd name="connsiteX98" fmla="*/ 11427 w 184471"/>
                    <a:gd name="connsiteY98" fmla="*/ 84591 h 183525"/>
                    <a:gd name="connsiteX99" fmla="*/ 8602 w 184471"/>
                    <a:gd name="connsiteY99" fmla="*/ 105601 h 183525"/>
                    <a:gd name="connsiteX100" fmla="*/ 7130 w 184471"/>
                    <a:gd name="connsiteY100" fmla="*/ 122257 h 183525"/>
                    <a:gd name="connsiteX101" fmla="*/ 13016 w 184471"/>
                    <a:gd name="connsiteY101" fmla="*/ 125082 h 183525"/>
                    <a:gd name="connsiteX102" fmla="*/ 21726 w 184471"/>
                    <a:gd name="connsiteY102" fmla="*/ 130026 h 183525"/>
                    <a:gd name="connsiteX103" fmla="*/ 24257 w 184471"/>
                    <a:gd name="connsiteY103" fmla="*/ 144327 h 183525"/>
                    <a:gd name="connsiteX104" fmla="*/ 24257 w 184471"/>
                    <a:gd name="connsiteY104" fmla="*/ 151331 h 183525"/>
                    <a:gd name="connsiteX105" fmla="*/ 28671 w 184471"/>
                    <a:gd name="connsiteY105" fmla="*/ 158334 h 183525"/>
                    <a:gd name="connsiteX106" fmla="*/ 36734 w 184471"/>
                    <a:gd name="connsiteY106" fmla="*/ 160453 h 183525"/>
                    <a:gd name="connsiteX107" fmla="*/ 39617 w 184471"/>
                    <a:gd name="connsiteY107" fmla="*/ 159688 h 183525"/>
                    <a:gd name="connsiteX108" fmla="*/ 44797 w 184471"/>
                    <a:gd name="connsiteY108" fmla="*/ 158629 h 18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</a:cxnLst>
                  <a:rect l="l" t="t" r="r" b="b"/>
                  <a:pathLst>
                    <a:path w="184471" h="183525">
                      <a:moveTo>
                        <a:pt x="75106" y="183524"/>
                      </a:moveTo>
                      <a:cubicBezTo>
                        <a:pt x="74135" y="183541"/>
                        <a:pt x="73170" y="183441"/>
                        <a:pt x="72223" y="183229"/>
                      </a:cubicBezTo>
                      <a:cubicBezTo>
                        <a:pt x="66367" y="181482"/>
                        <a:pt x="61264" y="177809"/>
                        <a:pt x="57745" y="172812"/>
                      </a:cubicBezTo>
                      <a:cubicBezTo>
                        <a:pt x="53684" y="168281"/>
                        <a:pt x="50211" y="164396"/>
                        <a:pt x="45621" y="164632"/>
                      </a:cubicBezTo>
                      <a:cubicBezTo>
                        <a:pt x="44302" y="164785"/>
                        <a:pt x="43002" y="165061"/>
                        <a:pt x="41736" y="165456"/>
                      </a:cubicBezTo>
                      <a:cubicBezTo>
                        <a:pt x="40565" y="165838"/>
                        <a:pt x="39364" y="166132"/>
                        <a:pt x="38146" y="166338"/>
                      </a:cubicBezTo>
                      <a:cubicBezTo>
                        <a:pt x="28977" y="167651"/>
                        <a:pt x="20437" y="161407"/>
                        <a:pt x="18901" y="152272"/>
                      </a:cubicBezTo>
                      <a:cubicBezTo>
                        <a:pt x="18548" y="149459"/>
                        <a:pt x="18548" y="146611"/>
                        <a:pt x="18901" y="143797"/>
                      </a:cubicBezTo>
                      <a:cubicBezTo>
                        <a:pt x="19313" y="139737"/>
                        <a:pt x="19725" y="136264"/>
                        <a:pt x="17724" y="133969"/>
                      </a:cubicBezTo>
                      <a:cubicBezTo>
                        <a:pt x="16070" y="132421"/>
                        <a:pt x="14040" y="131326"/>
                        <a:pt x="11838" y="130791"/>
                      </a:cubicBezTo>
                      <a:cubicBezTo>
                        <a:pt x="8831" y="130049"/>
                        <a:pt x="6047" y="128596"/>
                        <a:pt x="3717" y="126553"/>
                      </a:cubicBezTo>
                      <a:cubicBezTo>
                        <a:pt x="-1345" y="121668"/>
                        <a:pt x="-1227" y="113723"/>
                        <a:pt x="4011" y="103012"/>
                      </a:cubicBezTo>
                      <a:cubicBezTo>
                        <a:pt x="7101" y="98039"/>
                        <a:pt x="7995" y="92012"/>
                        <a:pt x="6483" y="86356"/>
                      </a:cubicBezTo>
                      <a:cubicBezTo>
                        <a:pt x="6024" y="84914"/>
                        <a:pt x="5435" y="83514"/>
                        <a:pt x="4717" y="82178"/>
                      </a:cubicBezTo>
                      <a:cubicBezTo>
                        <a:pt x="-91" y="75627"/>
                        <a:pt x="1315" y="66422"/>
                        <a:pt x="7866" y="61608"/>
                      </a:cubicBezTo>
                      <a:cubicBezTo>
                        <a:pt x="9043" y="60743"/>
                        <a:pt x="10344" y="60060"/>
                        <a:pt x="11721" y="59578"/>
                      </a:cubicBezTo>
                      <a:cubicBezTo>
                        <a:pt x="15076" y="57459"/>
                        <a:pt x="18195" y="55399"/>
                        <a:pt x="19078" y="52456"/>
                      </a:cubicBezTo>
                      <a:cubicBezTo>
                        <a:pt x="19507" y="50143"/>
                        <a:pt x="19384" y="47766"/>
                        <a:pt x="18724" y="45512"/>
                      </a:cubicBezTo>
                      <a:cubicBezTo>
                        <a:pt x="17695" y="42033"/>
                        <a:pt x="17695" y="38337"/>
                        <a:pt x="18724" y="34859"/>
                      </a:cubicBezTo>
                      <a:cubicBezTo>
                        <a:pt x="21691" y="29786"/>
                        <a:pt x="26987" y="26519"/>
                        <a:pt x="32849" y="26149"/>
                      </a:cubicBezTo>
                      <a:cubicBezTo>
                        <a:pt x="36139" y="25654"/>
                        <a:pt x="39288" y="24471"/>
                        <a:pt x="42089" y="22676"/>
                      </a:cubicBezTo>
                      <a:cubicBezTo>
                        <a:pt x="44302" y="20546"/>
                        <a:pt x="46044" y="17986"/>
                        <a:pt x="47210" y="15143"/>
                      </a:cubicBezTo>
                      <a:cubicBezTo>
                        <a:pt x="48928" y="10382"/>
                        <a:pt x="52430" y="6480"/>
                        <a:pt x="56979" y="4255"/>
                      </a:cubicBezTo>
                      <a:cubicBezTo>
                        <a:pt x="61741" y="2978"/>
                        <a:pt x="66820" y="3743"/>
                        <a:pt x="70987" y="6374"/>
                      </a:cubicBezTo>
                      <a:cubicBezTo>
                        <a:pt x="75283" y="8375"/>
                        <a:pt x="78108" y="9552"/>
                        <a:pt x="81051" y="8022"/>
                      </a:cubicBezTo>
                      <a:lnTo>
                        <a:pt x="84464" y="6080"/>
                      </a:lnTo>
                      <a:cubicBezTo>
                        <a:pt x="88025" y="3931"/>
                        <a:pt x="91815" y="2195"/>
                        <a:pt x="95764" y="900"/>
                      </a:cubicBezTo>
                      <a:cubicBezTo>
                        <a:pt x="101914" y="-1142"/>
                        <a:pt x="108694" y="347"/>
                        <a:pt x="113420" y="4785"/>
                      </a:cubicBezTo>
                      <a:cubicBezTo>
                        <a:pt x="114073" y="5515"/>
                        <a:pt x="114686" y="6280"/>
                        <a:pt x="115245" y="7080"/>
                      </a:cubicBezTo>
                      <a:cubicBezTo>
                        <a:pt x="115621" y="7657"/>
                        <a:pt x="116033" y="8210"/>
                        <a:pt x="116481" y="8728"/>
                      </a:cubicBezTo>
                      <a:cubicBezTo>
                        <a:pt x="119011" y="11553"/>
                        <a:pt x="122366" y="11023"/>
                        <a:pt x="128251" y="9846"/>
                      </a:cubicBezTo>
                      <a:cubicBezTo>
                        <a:pt x="134843" y="8493"/>
                        <a:pt x="143906" y="6668"/>
                        <a:pt x="149027" y="17733"/>
                      </a:cubicBezTo>
                      <a:cubicBezTo>
                        <a:pt x="150010" y="20046"/>
                        <a:pt x="150680" y="22482"/>
                        <a:pt x="151028" y="24972"/>
                      </a:cubicBezTo>
                      <a:cubicBezTo>
                        <a:pt x="151040" y="28497"/>
                        <a:pt x="152835" y="31769"/>
                        <a:pt x="155795" y="33682"/>
                      </a:cubicBezTo>
                      <a:cubicBezTo>
                        <a:pt x="158073" y="34924"/>
                        <a:pt x="160509" y="35854"/>
                        <a:pt x="163034" y="36448"/>
                      </a:cubicBezTo>
                      <a:cubicBezTo>
                        <a:pt x="171609" y="36807"/>
                        <a:pt x="178265" y="44046"/>
                        <a:pt x="177912" y="52621"/>
                      </a:cubicBezTo>
                      <a:cubicBezTo>
                        <a:pt x="177818" y="54905"/>
                        <a:pt x="177218" y="57141"/>
                        <a:pt x="176158" y="59166"/>
                      </a:cubicBezTo>
                      <a:cubicBezTo>
                        <a:pt x="175223" y="61908"/>
                        <a:pt x="174805" y="64804"/>
                        <a:pt x="174922" y="67700"/>
                      </a:cubicBezTo>
                      <a:cubicBezTo>
                        <a:pt x="175640" y="70789"/>
                        <a:pt x="177024" y="73679"/>
                        <a:pt x="178983" y="76174"/>
                      </a:cubicBezTo>
                      <a:cubicBezTo>
                        <a:pt x="180254" y="78058"/>
                        <a:pt x="181396" y="80023"/>
                        <a:pt x="182397" y="82060"/>
                      </a:cubicBezTo>
                      <a:cubicBezTo>
                        <a:pt x="187753" y="93301"/>
                        <a:pt x="181632" y="100952"/>
                        <a:pt x="176511" y="107661"/>
                      </a:cubicBezTo>
                      <a:cubicBezTo>
                        <a:pt x="173563" y="110957"/>
                        <a:pt x="171215" y="114741"/>
                        <a:pt x="169567" y="118843"/>
                      </a:cubicBezTo>
                      <a:lnTo>
                        <a:pt x="169567" y="118843"/>
                      </a:lnTo>
                      <a:cubicBezTo>
                        <a:pt x="169108" y="120109"/>
                        <a:pt x="168849" y="121439"/>
                        <a:pt x="168802" y="122787"/>
                      </a:cubicBezTo>
                      <a:cubicBezTo>
                        <a:pt x="168755" y="125659"/>
                        <a:pt x="168914" y="128531"/>
                        <a:pt x="169272" y="131379"/>
                      </a:cubicBezTo>
                      <a:cubicBezTo>
                        <a:pt x="169661" y="134363"/>
                        <a:pt x="169837" y="137376"/>
                        <a:pt x="169802" y="140384"/>
                      </a:cubicBezTo>
                      <a:cubicBezTo>
                        <a:pt x="170067" y="147517"/>
                        <a:pt x="166347" y="154203"/>
                        <a:pt x="160150" y="157746"/>
                      </a:cubicBezTo>
                      <a:cubicBezTo>
                        <a:pt x="156978" y="158946"/>
                        <a:pt x="153588" y="159447"/>
                        <a:pt x="150204" y="159217"/>
                      </a:cubicBezTo>
                      <a:cubicBezTo>
                        <a:pt x="144071" y="157946"/>
                        <a:pt x="138021" y="161695"/>
                        <a:pt x="136432" y="167751"/>
                      </a:cubicBezTo>
                      <a:cubicBezTo>
                        <a:pt x="133542" y="174225"/>
                        <a:pt x="128304" y="179357"/>
                        <a:pt x="121778" y="182111"/>
                      </a:cubicBezTo>
                      <a:cubicBezTo>
                        <a:pt x="116104" y="183541"/>
                        <a:pt x="110107" y="182806"/>
                        <a:pt x="104945" y="180051"/>
                      </a:cubicBezTo>
                      <a:cubicBezTo>
                        <a:pt x="100967" y="177703"/>
                        <a:pt x="96188" y="177126"/>
                        <a:pt x="91762" y="178462"/>
                      </a:cubicBezTo>
                      <a:lnTo>
                        <a:pt x="87819" y="180110"/>
                      </a:lnTo>
                      <a:cubicBezTo>
                        <a:pt x="83887" y="182170"/>
                        <a:pt x="79544" y="183335"/>
                        <a:pt x="75106" y="183524"/>
                      </a:cubicBezTo>
                      <a:close/>
                      <a:moveTo>
                        <a:pt x="46033" y="158746"/>
                      </a:moveTo>
                      <a:cubicBezTo>
                        <a:pt x="52607" y="159611"/>
                        <a:pt x="58480" y="163313"/>
                        <a:pt x="62100" y="168869"/>
                      </a:cubicBezTo>
                      <a:cubicBezTo>
                        <a:pt x="64836" y="172859"/>
                        <a:pt x="68774" y="175873"/>
                        <a:pt x="73341" y="177462"/>
                      </a:cubicBezTo>
                      <a:cubicBezTo>
                        <a:pt x="77466" y="177650"/>
                        <a:pt x="81557" y="176626"/>
                        <a:pt x="85112" y="174519"/>
                      </a:cubicBezTo>
                      <a:lnTo>
                        <a:pt x="89349" y="172754"/>
                      </a:lnTo>
                      <a:cubicBezTo>
                        <a:pt x="95205" y="170782"/>
                        <a:pt x="101620" y="171382"/>
                        <a:pt x="107005" y="174401"/>
                      </a:cubicBezTo>
                      <a:cubicBezTo>
                        <a:pt x="110907" y="176579"/>
                        <a:pt x="115474" y="177250"/>
                        <a:pt x="119835" y="176285"/>
                      </a:cubicBezTo>
                      <a:cubicBezTo>
                        <a:pt x="124773" y="174037"/>
                        <a:pt x="128699" y="170029"/>
                        <a:pt x="130841" y="165044"/>
                      </a:cubicBezTo>
                      <a:cubicBezTo>
                        <a:pt x="132648" y="160983"/>
                        <a:pt x="135561" y="157510"/>
                        <a:pt x="139257" y="155039"/>
                      </a:cubicBezTo>
                      <a:cubicBezTo>
                        <a:pt x="142612" y="153526"/>
                        <a:pt x="146290" y="152855"/>
                        <a:pt x="149968" y="153096"/>
                      </a:cubicBezTo>
                      <a:cubicBezTo>
                        <a:pt x="152540" y="153308"/>
                        <a:pt x="155130" y="152967"/>
                        <a:pt x="157561" y="152096"/>
                      </a:cubicBezTo>
                      <a:cubicBezTo>
                        <a:pt x="161686" y="149495"/>
                        <a:pt x="164058" y="144839"/>
                        <a:pt x="163740" y="139972"/>
                      </a:cubicBezTo>
                      <a:cubicBezTo>
                        <a:pt x="163787" y="137235"/>
                        <a:pt x="163628" y="134504"/>
                        <a:pt x="163269" y="131791"/>
                      </a:cubicBezTo>
                      <a:cubicBezTo>
                        <a:pt x="162875" y="128648"/>
                        <a:pt x="162716" y="125482"/>
                        <a:pt x="162799" y="122316"/>
                      </a:cubicBezTo>
                      <a:cubicBezTo>
                        <a:pt x="162875" y="120438"/>
                        <a:pt x="163193" y="118579"/>
                        <a:pt x="163740" y="116784"/>
                      </a:cubicBezTo>
                      <a:lnTo>
                        <a:pt x="163740" y="116784"/>
                      </a:lnTo>
                      <a:cubicBezTo>
                        <a:pt x="165588" y="111993"/>
                        <a:pt x="168301" y="107585"/>
                        <a:pt x="171744" y="103777"/>
                      </a:cubicBezTo>
                      <a:cubicBezTo>
                        <a:pt x="177630" y="96656"/>
                        <a:pt x="180690" y="92006"/>
                        <a:pt x="177100" y="84414"/>
                      </a:cubicBezTo>
                      <a:cubicBezTo>
                        <a:pt x="176264" y="82684"/>
                        <a:pt x="175281" y="81030"/>
                        <a:pt x="174157" y="79470"/>
                      </a:cubicBezTo>
                      <a:cubicBezTo>
                        <a:pt x="171650" y="76222"/>
                        <a:pt x="169937" y="72431"/>
                        <a:pt x="169155" y="68406"/>
                      </a:cubicBezTo>
                      <a:cubicBezTo>
                        <a:pt x="168919" y="64780"/>
                        <a:pt x="169378" y="61143"/>
                        <a:pt x="170508" y="57694"/>
                      </a:cubicBezTo>
                      <a:cubicBezTo>
                        <a:pt x="171903" y="54451"/>
                        <a:pt x="172074" y="50808"/>
                        <a:pt x="170979" y="47454"/>
                      </a:cubicBezTo>
                      <a:cubicBezTo>
                        <a:pt x="169390" y="44452"/>
                        <a:pt x="165682" y="43334"/>
                        <a:pt x="161386" y="42098"/>
                      </a:cubicBezTo>
                      <a:cubicBezTo>
                        <a:pt x="158402" y="41321"/>
                        <a:pt x="155518" y="40191"/>
                        <a:pt x="152793" y="38743"/>
                      </a:cubicBezTo>
                      <a:cubicBezTo>
                        <a:pt x="148350" y="35971"/>
                        <a:pt x="145537" y="31204"/>
                        <a:pt x="145260" y="25972"/>
                      </a:cubicBezTo>
                      <a:cubicBezTo>
                        <a:pt x="145042" y="23948"/>
                        <a:pt x="144524" y="21964"/>
                        <a:pt x="143730" y="20087"/>
                      </a:cubicBezTo>
                      <a:cubicBezTo>
                        <a:pt x="140728" y="13554"/>
                        <a:pt x="136785" y="14201"/>
                        <a:pt x="129487" y="15496"/>
                      </a:cubicBezTo>
                      <a:cubicBezTo>
                        <a:pt x="124073" y="16614"/>
                        <a:pt x="117246" y="18027"/>
                        <a:pt x="112361" y="12495"/>
                      </a:cubicBezTo>
                      <a:cubicBezTo>
                        <a:pt x="111743" y="11830"/>
                        <a:pt x="111172" y="11123"/>
                        <a:pt x="110654" y="10376"/>
                      </a:cubicBezTo>
                      <a:cubicBezTo>
                        <a:pt x="110254" y="9781"/>
                        <a:pt x="109824" y="9211"/>
                        <a:pt x="109359" y="8669"/>
                      </a:cubicBezTo>
                      <a:cubicBezTo>
                        <a:pt x="106122" y="5856"/>
                        <a:pt x="101614" y="5020"/>
                        <a:pt x="97589" y="6492"/>
                      </a:cubicBezTo>
                      <a:cubicBezTo>
                        <a:pt x="94087" y="7616"/>
                        <a:pt x="90750" y="9175"/>
                        <a:pt x="87642" y="11141"/>
                      </a:cubicBezTo>
                      <a:lnTo>
                        <a:pt x="84111" y="13083"/>
                      </a:lnTo>
                      <a:cubicBezTo>
                        <a:pt x="79079" y="15161"/>
                        <a:pt x="73352" y="14607"/>
                        <a:pt x="68809" y="11612"/>
                      </a:cubicBezTo>
                      <a:cubicBezTo>
                        <a:pt x="65996" y="9764"/>
                        <a:pt x="62582" y="9069"/>
                        <a:pt x="59275" y="9670"/>
                      </a:cubicBezTo>
                      <a:cubicBezTo>
                        <a:pt x="56273" y="10729"/>
                        <a:pt x="54684" y="13966"/>
                        <a:pt x="52742" y="17733"/>
                      </a:cubicBezTo>
                      <a:cubicBezTo>
                        <a:pt x="51241" y="21334"/>
                        <a:pt x="48952" y="24554"/>
                        <a:pt x="46033" y="27149"/>
                      </a:cubicBezTo>
                      <a:cubicBezTo>
                        <a:pt x="42513" y="29568"/>
                        <a:pt x="38488" y="31140"/>
                        <a:pt x="34262" y="31740"/>
                      </a:cubicBezTo>
                      <a:cubicBezTo>
                        <a:pt x="28847" y="33035"/>
                        <a:pt x="25493" y="33976"/>
                        <a:pt x="24257" y="36978"/>
                      </a:cubicBezTo>
                      <a:cubicBezTo>
                        <a:pt x="23556" y="39361"/>
                        <a:pt x="23556" y="41892"/>
                        <a:pt x="24257" y="44276"/>
                      </a:cubicBezTo>
                      <a:cubicBezTo>
                        <a:pt x="25022" y="47489"/>
                        <a:pt x="25022" y="50832"/>
                        <a:pt x="24257" y="54045"/>
                      </a:cubicBezTo>
                      <a:cubicBezTo>
                        <a:pt x="22326" y="58542"/>
                        <a:pt x="18866" y="62214"/>
                        <a:pt x="14487" y="64404"/>
                      </a:cubicBezTo>
                      <a:cubicBezTo>
                        <a:pt x="10897" y="66758"/>
                        <a:pt x="7778" y="68759"/>
                        <a:pt x="7248" y="71819"/>
                      </a:cubicBezTo>
                      <a:cubicBezTo>
                        <a:pt x="7124" y="74550"/>
                        <a:pt x="7866" y="77246"/>
                        <a:pt x="9367" y="79529"/>
                      </a:cubicBezTo>
                      <a:cubicBezTo>
                        <a:pt x="10173" y="81165"/>
                        <a:pt x="10862" y="82854"/>
                        <a:pt x="11427" y="84591"/>
                      </a:cubicBezTo>
                      <a:cubicBezTo>
                        <a:pt x="13351" y="91688"/>
                        <a:pt x="12333" y="99263"/>
                        <a:pt x="8602" y="105601"/>
                      </a:cubicBezTo>
                      <a:cubicBezTo>
                        <a:pt x="5835" y="111134"/>
                        <a:pt x="3305" y="118549"/>
                        <a:pt x="7130" y="122257"/>
                      </a:cubicBezTo>
                      <a:cubicBezTo>
                        <a:pt x="8872" y="123599"/>
                        <a:pt x="10879" y="124564"/>
                        <a:pt x="13016" y="125082"/>
                      </a:cubicBezTo>
                      <a:cubicBezTo>
                        <a:pt x="16323" y="125876"/>
                        <a:pt x="19342" y="127595"/>
                        <a:pt x="21726" y="130026"/>
                      </a:cubicBezTo>
                      <a:cubicBezTo>
                        <a:pt x="24580" y="134210"/>
                        <a:pt x="25504" y="139419"/>
                        <a:pt x="24257" y="144327"/>
                      </a:cubicBezTo>
                      <a:cubicBezTo>
                        <a:pt x="23968" y="146652"/>
                        <a:pt x="23968" y="149006"/>
                        <a:pt x="24257" y="151331"/>
                      </a:cubicBezTo>
                      <a:cubicBezTo>
                        <a:pt x="24727" y="154162"/>
                        <a:pt x="26322" y="156686"/>
                        <a:pt x="28671" y="158334"/>
                      </a:cubicBezTo>
                      <a:cubicBezTo>
                        <a:pt x="30984" y="160053"/>
                        <a:pt x="33873" y="160812"/>
                        <a:pt x="36734" y="160453"/>
                      </a:cubicBezTo>
                      <a:cubicBezTo>
                        <a:pt x="37711" y="160259"/>
                        <a:pt x="38676" y="160006"/>
                        <a:pt x="39617" y="159688"/>
                      </a:cubicBezTo>
                      <a:cubicBezTo>
                        <a:pt x="41301" y="159141"/>
                        <a:pt x="43037" y="158787"/>
                        <a:pt x="44797" y="158629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73138CAD-39B0-4CD9-84FB-5697C3A531C8}"/>
                  </a:ext>
                </a:extLst>
              </p:cNvPr>
              <p:cNvSpPr/>
              <p:nvPr/>
            </p:nvSpPr>
            <p:spPr>
              <a:xfrm>
                <a:off x="6362157" y="2435365"/>
                <a:ext cx="257901" cy="262371"/>
              </a:xfrm>
              <a:custGeom>
                <a:avLst/>
                <a:gdLst>
                  <a:gd name="connsiteX0" fmla="*/ 116648 w 257901"/>
                  <a:gd name="connsiteY0" fmla="*/ 262370 h 262371"/>
                  <a:gd name="connsiteX1" fmla="*/ 94225 w 257901"/>
                  <a:gd name="connsiteY1" fmla="*/ 247951 h 262371"/>
                  <a:gd name="connsiteX2" fmla="*/ 73862 w 257901"/>
                  <a:gd name="connsiteY2" fmla="*/ 235062 h 262371"/>
                  <a:gd name="connsiteX3" fmla="*/ 67388 w 257901"/>
                  <a:gd name="connsiteY3" fmla="*/ 235062 h 262371"/>
                  <a:gd name="connsiteX4" fmla="*/ 52321 w 257901"/>
                  <a:gd name="connsiteY4" fmla="*/ 231884 h 262371"/>
                  <a:gd name="connsiteX5" fmla="*/ 44140 w 257901"/>
                  <a:gd name="connsiteY5" fmla="*/ 214228 h 262371"/>
                  <a:gd name="connsiteX6" fmla="*/ 38902 w 257901"/>
                  <a:gd name="connsiteY6" fmla="*/ 200279 h 262371"/>
                  <a:gd name="connsiteX7" fmla="*/ 29486 w 257901"/>
                  <a:gd name="connsiteY7" fmla="*/ 196572 h 262371"/>
                  <a:gd name="connsiteX8" fmla="*/ 16714 w 257901"/>
                  <a:gd name="connsiteY8" fmla="*/ 190686 h 262371"/>
                  <a:gd name="connsiteX9" fmla="*/ 14007 w 257901"/>
                  <a:gd name="connsiteY9" fmla="*/ 168969 h 262371"/>
                  <a:gd name="connsiteX10" fmla="*/ 14831 w 257901"/>
                  <a:gd name="connsiteY10" fmla="*/ 154844 h 262371"/>
                  <a:gd name="connsiteX11" fmla="*/ 8004 w 257901"/>
                  <a:gd name="connsiteY11" fmla="*/ 143603 h 262371"/>
                  <a:gd name="connsiteX12" fmla="*/ 0 w 257901"/>
                  <a:gd name="connsiteY12" fmla="*/ 125947 h 262371"/>
                  <a:gd name="connsiteX13" fmla="*/ 10241 w 257901"/>
                  <a:gd name="connsiteY13" fmla="*/ 110292 h 262371"/>
                  <a:gd name="connsiteX14" fmla="*/ 18304 w 257901"/>
                  <a:gd name="connsiteY14" fmla="*/ 97580 h 262371"/>
                  <a:gd name="connsiteX15" fmla="*/ 17833 w 257901"/>
                  <a:gd name="connsiteY15" fmla="*/ 92165 h 262371"/>
                  <a:gd name="connsiteX16" fmla="*/ 17833 w 257901"/>
                  <a:gd name="connsiteY16" fmla="*/ 75333 h 262371"/>
                  <a:gd name="connsiteX17" fmla="*/ 31840 w 257901"/>
                  <a:gd name="connsiteY17" fmla="*/ 56264 h 262371"/>
                  <a:gd name="connsiteX18" fmla="*/ 35607 w 257901"/>
                  <a:gd name="connsiteY18" fmla="*/ 55323 h 262371"/>
                  <a:gd name="connsiteX19" fmla="*/ 38490 w 257901"/>
                  <a:gd name="connsiteY19" fmla="*/ 54616 h 262371"/>
                  <a:gd name="connsiteX20" fmla="*/ 47201 w 257901"/>
                  <a:gd name="connsiteY20" fmla="*/ 39844 h 262371"/>
                  <a:gd name="connsiteX21" fmla="*/ 67800 w 257901"/>
                  <a:gd name="connsiteY21" fmla="*/ 18951 h 262371"/>
                  <a:gd name="connsiteX22" fmla="*/ 77687 w 257901"/>
                  <a:gd name="connsiteY22" fmla="*/ 20540 h 262371"/>
                  <a:gd name="connsiteX23" fmla="*/ 92224 w 257901"/>
                  <a:gd name="connsiteY23" fmla="*/ 19186 h 262371"/>
                  <a:gd name="connsiteX24" fmla="*/ 99993 w 257901"/>
                  <a:gd name="connsiteY24" fmla="*/ 11476 h 262371"/>
                  <a:gd name="connsiteX25" fmla="*/ 116943 w 257901"/>
                  <a:gd name="connsiteY25" fmla="*/ 0 h 262371"/>
                  <a:gd name="connsiteX26" fmla="*/ 134599 w 257901"/>
                  <a:gd name="connsiteY26" fmla="*/ 7886 h 262371"/>
                  <a:gd name="connsiteX27" fmla="*/ 144721 w 257901"/>
                  <a:gd name="connsiteY27" fmla="*/ 14125 h 262371"/>
                  <a:gd name="connsiteX28" fmla="*/ 158317 w 257901"/>
                  <a:gd name="connsiteY28" fmla="*/ 14125 h 262371"/>
                  <a:gd name="connsiteX29" fmla="*/ 167145 w 257901"/>
                  <a:gd name="connsiteY29" fmla="*/ 13066 h 262371"/>
                  <a:gd name="connsiteX30" fmla="*/ 168028 w 257901"/>
                  <a:gd name="connsiteY30" fmla="*/ 13066 h 262371"/>
                  <a:gd name="connsiteX31" fmla="*/ 194924 w 257901"/>
                  <a:gd name="connsiteY31" fmla="*/ 34606 h 262371"/>
                  <a:gd name="connsiteX32" fmla="*/ 205282 w 257901"/>
                  <a:gd name="connsiteY32" fmla="*/ 49967 h 262371"/>
                  <a:gd name="connsiteX33" fmla="*/ 210108 w 257901"/>
                  <a:gd name="connsiteY33" fmla="*/ 53263 h 262371"/>
                  <a:gd name="connsiteX34" fmla="*/ 221349 w 257901"/>
                  <a:gd name="connsiteY34" fmla="*/ 57559 h 262371"/>
                  <a:gd name="connsiteX35" fmla="*/ 233120 w 257901"/>
                  <a:gd name="connsiteY35" fmla="*/ 61914 h 262371"/>
                  <a:gd name="connsiteX36" fmla="*/ 248893 w 257901"/>
                  <a:gd name="connsiteY36" fmla="*/ 82866 h 262371"/>
                  <a:gd name="connsiteX37" fmla="*/ 245303 w 257901"/>
                  <a:gd name="connsiteY37" fmla="*/ 95814 h 262371"/>
                  <a:gd name="connsiteX38" fmla="*/ 242301 w 257901"/>
                  <a:gd name="connsiteY38" fmla="*/ 107055 h 262371"/>
                  <a:gd name="connsiteX39" fmla="*/ 248186 w 257901"/>
                  <a:gd name="connsiteY39" fmla="*/ 118826 h 262371"/>
                  <a:gd name="connsiteX40" fmla="*/ 248657 w 257901"/>
                  <a:gd name="connsiteY40" fmla="*/ 119414 h 262371"/>
                  <a:gd name="connsiteX41" fmla="*/ 257897 w 257901"/>
                  <a:gd name="connsiteY41" fmla="*/ 144604 h 262371"/>
                  <a:gd name="connsiteX42" fmla="*/ 246127 w 257901"/>
                  <a:gd name="connsiteY42" fmla="*/ 163908 h 262371"/>
                  <a:gd name="connsiteX43" fmla="*/ 236357 w 257901"/>
                  <a:gd name="connsiteY43" fmla="*/ 180446 h 262371"/>
                  <a:gd name="connsiteX44" fmla="*/ 236357 w 257901"/>
                  <a:gd name="connsiteY44" fmla="*/ 186331 h 262371"/>
                  <a:gd name="connsiteX45" fmla="*/ 232119 w 257901"/>
                  <a:gd name="connsiteY45" fmla="*/ 207048 h 262371"/>
                  <a:gd name="connsiteX46" fmla="*/ 211344 w 257901"/>
                  <a:gd name="connsiteY46" fmla="*/ 218818 h 262371"/>
                  <a:gd name="connsiteX47" fmla="*/ 193688 w 257901"/>
                  <a:gd name="connsiteY47" fmla="*/ 230118 h 262371"/>
                  <a:gd name="connsiteX48" fmla="*/ 192511 w 257901"/>
                  <a:gd name="connsiteY48" fmla="*/ 235709 h 262371"/>
                  <a:gd name="connsiteX49" fmla="*/ 191628 w 257901"/>
                  <a:gd name="connsiteY49" fmla="*/ 240594 h 262371"/>
                  <a:gd name="connsiteX50" fmla="*/ 164438 w 257901"/>
                  <a:gd name="connsiteY50" fmla="*/ 256191 h 262371"/>
                  <a:gd name="connsiteX51" fmla="*/ 154138 w 257901"/>
                  <a:gd name="connsiteY51" fmla="*/ 251306 h 262371"/>
                  <a:gd name="connsiteX52" fmla="*/ 140190 w 257901"/>
                  <a:gd name="connsiteY52" fmla="*/ 247068 h 262371"/>
                  <a:gd name="connsiteX53" fmla="*/ 132244 w 257901"/>
                  <a:gd name="connsiteY53" fmla="*/ 253307 h 262371"/>
                  <a:gd name="connsiteX54" fmla="*/ 122357 w 257901"/>
                  <a:gd name="connsiteY54" fmla="*/ 261311 h 262371"/>
                  <a:gd name="connsiteX55" fmla="*/ 116648 w 257901"/>
                  <a:gd name="connsiteY55" fmla="*/ 262370 h 262371"/>
                  <a:gd name="connsiteX56" fmla="*/ 70271 w 257901"/>
                  <a:gd name="connsiteY56" fmla="*/ 229000 h 262371"/>
                  <a:gd name="connsiteX57" fmla="*/ 74627 w 257901"/>
                  <a:gd name="connsiteY57" fmla="*/ 229000 h 262371"/>
                  <a:gd name="connsiteX58" fmla="*/ 98757 w 257901"/>
                  <a:gd name="connsiteY58" fmla="*/ 244008 h 262371"/>
                  <a:gd name="connsiteX59" fmla="*/ 120179 w 257901"/>
                  <a:gd name="connsiteY59" fmla="*/ 255779 h 262371"/>
                  <a:gd name="connsiteX60" fmla="*/ 127536 w 257901"/>
                  <a:gd name="connsiteY60" fmla="*/ 249540 h 262371"/>
                  <a:gd name="connsiteX61" fmla="*/ 138189 w 257901"/>
                  <a:gd name="connsiteY61" fmla="*/ 241595 h 262371"/>
                  <a:gd name="connsiteX62" fmla="*/ 156728 w 257901"/>
                  <a:gd name="connsiteY62" fmla="*/ 246362 h 262371"/>
                  <a:gd name="connsiteX63" fmla="*/ 165673 w 257901"/>
                  <a:gd name="connsiteY63" fmla="*/ 250658 h 262371"/>
                  <a:gd name="connsiteX64" fmla="*/ 185566 w 257901"/>
                  <a:gd name="connsiteY64" fmla="*/ 239300 h 262371"/>
                  <a:gd name="connsiteX65" fmla="*/ 186331 w 257901"/>
                  <a:gd name="connsiteY65" fmla="*/ 235062 h 262371"/>
                  <a:gd name="connsiteX66" fmla="*/ 187861 w 257901"/>
                  <a:gd name="connsiteY66" fmla="*/ 228235 h 262371"/>
                  <a:gd name="connsiteX67" fmla="*/ 209402 w 257901"/>
                  <a:gd name="connsiteY67" fmla="*/ 213404 h 262371"/>
                  <a:gd name="connsiteX68" fmla="*/ 227058 w 257901"/>
                  <a:gd name="connsiteY68" fmla="*/ 203693 h 262371"/>
                  <a:gd name="connsiteX69" fmla="*/ 230295 w 257901"/>
                  <a:gd name="connsiteY69" fmla="*/ 186331 h 262371"/>
                  <a:gd name="connsiteX70" fmla="*/ 230295 w 257901"/>
                  <a:gd name="connsiteY70" fmla="*/ 180151 h 262371"/>
                  <a:gd name="connsiteX71" fmla="*/ 242066 w 257901"/>
                  <a:gd name="connsiteY71" fmla="*/ 159670 h 262371"/>
                  <a:gd name="connsiteX72" fmla="*/ 252012 w 257901"/>
                  <a:gd name="connsiteY72" fmla="*/ 143898 h 262371"/>
                  <a:gd name="connsiteX73" fmla="*/ 243890 w 257901"/>
                  <a:gd name="connsiteY73" fmla="*/ 122887 h 262371"/>
                  <a:gd name="connsiteX74" fmla="*/ 243478 w 257901"/>
                  <a:gd name="connsiteY74" fmla="*/ 122298 h 262371"/>
                  <a:gd name="connsiteX75" fmla="*/ 236239 w 257901"/>
                  <a:gd name="connsiteY75" fmla="*/ 107291 h 262371"/>
                  <a:gd name="connsiteX76" fmla="*/ 239770 w 257901"/>
                  <a:gd name="connsiteY76" fmla="*/ 93224 h 262371"/>
                  <a:gd name="connsiteX77" fmla="*/ 242831 w 257901"/>
                  <a:gd name="connsiteY77" fmla="*/ 82690 h 262371"/>
                  <a:gd name="connsiteX78" fmla="*/ 230236 w 257901"/>
                  <a:gd name="connsiteY78" fmla="*/ 67093 h 262371"/>
                  <a:gd name="connsiteX79" fmla="*/ 219525 w 257901"/>
                  <a:gd name="connsiteY79" fmla="*/ 63032 h 262371"/>
                  <a:gd name="connsiteX80" fmla="*/ 207754 w 257901"/>
                  <a:gd name="connsiteY80" fmla="*/ 58442 h 262371"/>
                  <a:gd name="connsiteX81" fmla="*/ 201869 w 257901"/>
                  <a:gd name="connsiteY81" fmla="*/ 54263 h 262371"/>
                  <a:gd name="connsiteX82" fmla="*/ 201869 w 257901"/>
                  <a:gd name="connsiteY82" fmla="*/ 54263 h 262371"/>
                  <a:gd name="connsiteX83" fmla="*/ 190098 w 257901"/>
                  <a:gd name="connsiteY83" fmla="*/ 37196 h 262371"/>
                  <a:gd name="connsiteX84" fmla="*/ 168440 w 257901"/>
                  <a:gd name="connsiteY84" fmla="*/ 18833 h 262371"/>
                  <a:gd name="connsiteX85" fmla="*/ 167733 w 257901"/>
                  <a:gd name="connsiteY85" fmla="*/ 18833 h 262371"/>
                  <a:gd name="connsiteX86" fmla="*/ 159670 w 257901"/>
                  <a:gd name="connsiteY86" fmla="*/ 19834 h 262371"/>
                  <a:gd name="connsiteX87" fmla="*/ 143486 w 257901"/>
                  <a:gd name="connsiteY87" fmla="*/ 19834 h 262371"/>
                  <a:gd name="connsiteX88" fmla="*/ 131067 w 257901"/>
                  <a:gd name="connsiteY88" fmla="*/ 12300 h 262371"/>
                  <a:gd name="connsiteX89" fmla="*/ 117649 w 257901"/>
                  <a:gd name="connsiteY89" fmla="*/ 5709 h 262371"/>
                  <a:gd name="connsiteX90" fmla="*/ 104760 w 257901"/>
                  <a:gd name="connsiteY90" fmla="*/ 15125 h 262371"/>
                  <a:gd name="connsiteX91" fmla="*/ 95873 w 257901"/>
                  <a:gd name="connsiteY91" fmla="*/ 23836 h 262371"/>
                  <a:gd name="connsiteX92" fmla="*/ 76451 w 257901"/>
                  <a:gd name="connsiteY92" fmla="*/ 26013 h 262371"/>
                  <a:gd name="connsiteX93" fmla="*/ 68094 w 257901"/>
                  <a:gd name="connsiteY93" fmla="*/ 24601 h 262371"/>
                  <a:gd name="connsiteX94" fmla="*/ 53204 w 257901"/>
                  <a:gd name="connsiteY94" fmla="*/ 40903 h 262371"/>
                  <a:gd name="connsiteX95" fmla="*/ 40550 w 257901"/>
                  <a:gd name="connsiteY95" fmla="*/ 59972 h 262371"/>
                  <a:gd name="connsiteX96" fmla="*/ 36960 w 257901"/>
                  <a:gd name="connsiteY96" fmla="*/ 60855 h 262371"/>
                  <a:gd name="connsiteX97" fmla="*/ 33959 w 257901"/>
                  <a:gd name="connsiteY97" fmla="*/ 61561 h 262371"/>
                  <a:gd name="connsiteX98" fmla="*/ 23895 w 257901"/>
                  <a:gd name="connsiteY98" fmla="*/ 75980 h 262371"/>
                  <a:gd name="connsiteX99" fmla="*/ 23895 w 257901"/>
                  <a:gd name="connsiteY99" fmla="*/ 91341 h 262371"/>
                  <a:gd name="connsiteX100" fmla="*/ 24365 w 257901"/>
                  <a:gd name="connsiteY100" fmla="*/ 97226 h 262371"/>
                  <a:gd name="connsiteX101" fmla="*/ 14301 w 257901"/>
                  <a:gd name="connsiteY101" fmla="*/ 114883 h 262371"/>
                  <a:gd name="connsiteX102" fmla="*/ 6062 w 257901"/>
                  <a:gd name="connsiteY102" fmla="*/ 126653 h 262371"/>
                  <a:gd name="connsiteX103" fmla="*/ 12771 w 257901"/>
                  <a:gd name="connsiteY103" fmla="*/ 140190 h 262371"/>
                  <a:gd name="connsiteX104" fmla="*/ 20717 w 257901"/>
                  <a:gd name="connsiteY104" fmla="*/ 153550 h 262371"/>
                  <a:gd name="connsiteX105" fmla="*/ 19951 w 257901"/>
                  <a:gd name="connsiteY105" fmla="*/ 170205 h 262371"/>
                  <a:gd name="connsiteX106" fmla="*/ 21187 w 257901"/>
                  <a:gd name="connsiteY106" fmla="*/ 186743 h 262371"/>
                  <a:gd name="connsiteX107" fmla="*/ 31016 w 257901"/>
                  <a:gd name="connsiteY107" fmla="*/ 190981 h 262371"/>
                  <a:gd name="connsiteX108" fmla="*/ 42787 w 257901"/>
                  <a:gd name="connsiteY108" fmla="*/ 195983 h 262371"/>
                  <a:gd name="connsiteX109" fmla="*/ 49967 w 257901"/>
                  <a:gd name="connsiteY109" fmla="*/ 213639 h 262371"/>
                  <a:gd name="connsiteX110" fmla="*/ 55852 w 257901"/>
                  <a:gd name="connsiteY110" fmla="*/ 227647 h 262371"/>
                  <a:gd name="connsiteX111" fmla="*/ 67623 w 257901"/>
                  <a:gd name="connsiteY111" fmla="*/ 229530 h 2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257901" h="262371">
                    <a:moveTo>
                      <a:pt x="116648" y="262370"/>
                    </a:moveTo>
                    <a:cubicBezTo>
                      <a:pt x="109645" y="262370"/>
                      <a:pt x="102111" y="257544"/>
                      <a:pt x="94225" y="247951"/>
                    </a:cubicBezTo>
                    <a:cubicBezTo>
                      <a:pt x="89481" y="241056"/>
                      <a:pt x="82124" y="236399"/>
                      <a:pt x="73862" y="235062"/>
                    </a:cubicBezTo>
                    <a:cubicBezTo>
                      <a:pt x="71706" y="234909"/>
                      <a:pt x="69543" y="234909"/>
                      <a:pt x="67388" y="235062"/>
                    </a:cubicBezTo>
                    <a:cubicBezTo>
                      <a:pt x="62153" y="235677"/>
                      <a:pt x="56862" y="234560"/>
                      <a:pt x="52321" y="231884"/>
                    </a:cubicBezTo>
                    <a:cubicBezTo>
                      <a:pt x="47295" y="227365"/>
                      <a:pt x="44339" y="220984"/>
                      <a:pt x="44140" y="214228"/>
                    </a:cubicBezTo>
                    <a:cubicBezTo>
                      <a:pt x="44030" y="209118"/>
                      <a:pt x="42183" y="204199"/>
                      <a:pt x="38902" y="200279"/>
                    </a:cubicBezTo>
                    <a:cubicBezTo>
                      <a:pt x="36095" y="198327"/>
                      <a:pt x="32870" y="197057"/>
                      <a:pt x="29486" y="196572"/>
                    </a:cubicBezTo>
                    <a:cubicBezTo>
                      <a:pt x="24734" y="195935"/>
                      <a:pt x="20285" y="193884"/>
                      <a:pt x="16714" y="190686"/>
                    </a:cubicBezTo>
                    <a:cubicBezTo>
                      <a:pt x="10829" y="184801"/>
                      <a:pt x="12477" y="176620"/>
                      <a:pt x="14007" y="168969"/>
                    </a:cubicBezTo>
                    <a:cubicBezTo>
                      <a:pt x="15258" y="164369"/>
                      <a:pt x="15539" y="159559"/>
                      <a:pt x="14831" y="154844"/>
                    </a:cubicBezTo>
                    <a:cubicBezTo>
                      <a:pt x="13369" y="150660"/>
                      <a:pt x="11043" y="146830"/>
                      <a:pt x="8004" y="143603"/>
                    </a:cubicBezTo>
                    <a:cubicBezTo>
                      <a:pt x="3120" y="138999"/>
                      <a:pt x="244" y="132656"/>
                      <a:pt x="0" y="125947"/>
                    </a:cubicBezTo>
                    <a:cubicBezTo>
                      <a:pt x="1105" y="119539"/>
                      <a:pt x="4811" y="113872"/>
                      <a:pt x="10241" y="110292"/>
                    </a:cubicBezTo>
                    <a:cubicBezTo>
                      <a:pt x="14713" y="106290"/>
                      <a:pt x="18657" y="102876"/>
                      <a:pt x="18304" y="97580"/>
                    </a:cubicBezTo>
                    <a:cubicBezTo>
                      <a:pt x="18304" y="95755"/>
                      <a:pt x="18009" y="93931"/>
                      <a:pt x="17833" y="92165"/>
                    </a:cubicBezTo>
                    <a:cubicBezTo>
                      <a:pt x="17126" y="86576"/>
                      <a:pt x="17126" y="80922"/>
                      <a:pt x="17833" y="75333"/>
                    </a:cubicBezTo>
                    <a:cubicBezTo>
                      <a:pt x="18626" y="66879"/>
                      <a:pt x="24011" y="59549"/>
                      <a:pt x="31840" y="56264"/>
                    </a:cubicBezTo>
                    <a:cubicBezTo>
                      <a:pt x="33071" y="55861"/>
                      <a:pt x="34330" y="55546"/>
                      <a:pt x="35607" y="55323"/>
                    </a:cubicBezTo>
                    <a:cubicBezTo>
                      <a:pt x="36581" y="55143"/>
                      <a:pt x="37543" y="54907"/>
                      <a:pt x="38490" y="54616"/>
                    </a:cubicBezTo>
                    <a:cubicBezTo>
                      <a:pt x="43964" y="52851"/>
                      <a:pt x="45435" y="47848"/>
                      <a:pt x="47201" y="39844"/>
                    </a:cubicBezTo>
                    <a:cubicBezTo>
                      <a:pt x="49261" y="30663"/>
                      <a:pt x="51850" y="19186"/>
                      <a:pt x="67800" y="18951"/>
                    </a:cubicBezTo>
                    <a:cubicBezTo>
                      <a:pt x="71147" y="19088"/>
                      <a:pt x="74465" y="19621"/>
                      <a:pt x="77687" y="20540"/>
                    </a:cubicBezTo>
                    <a:cubicBezTo>
                      <a:pt x="82454" y="22546"/>
                      <a:pt x="87909" y="22038"/>
                      <a:pt x="92224" y="19186"/>
                    </a:cubicBezTo>
                    <a:cubicBezTo>
                      <a:pt x="95126" y="16952"/>
                      <a:pt x="97736" y="14362"/>
                      <a:pt x="99993" y="11476"/>
                    </a:cubicBezTo>
                    <a:cubicBezTo>
                      <a:pt x="104583" y="6062"/>
                      <a:pt x="109350" y="530"/>
                      <a:pt x="116943" y="0"/>
                    </a:cubicBezTo>
                    <a:cubicBezTo>
                      <a:pt x="123622" y="262"/>
                      <a:pt x="129945" y="3086"/>
                      <a:pt x="134599" y="7886"/>
                    </a:cubicBezTo>
                    <a:cubicBezTo>
                      <a:pt x="137578" y="10548"/>
                      <a:pt x="141005" y="12660"/>
                      <a:pt x="144721" y="14125"/>
                    </a:cubicBezTo>
                    <a:cubicBezTo>
                      <a:pt x="149191" y="15186"/>
                      <a:pt x="153847" y="15186"/>
                      <a:pt x="158317" y="14125"/>
                    </a:cubicBezTo>
                    <a:cubicBezTo>
                      <a:pt x="161234" y="13588"/>
                      <a:pt x="164183" y="13234"/>
                      <a:pt x="167145" y="13066"/>
                    </a:cubicBezTo>
                    <a:lnTo>
                      <a:pt x="168028" y="13066"/>
                    </a:lnTo>
                    <a:cubicBezTo>
                      <a:pt x="183800" y="13066"/>
                      <a:pt x="189686" y="24483"/>
                      <a:pt x="194924" y="34606"/>
                    </a:cubicBezTo>
                    <a:cubicBezTo>
                      <a:pt x="197447" y="40295"/>
                      <a:pt x="200954" y="45495"/>
                      <a:pt x="205282" y="49967"/>
                    </a:cubicBezTo>
                    <a:cubicBezTo>
                      <a:pt x="206748" y="51262"/>
                      <a:pt x="208369" y="52369"/>
                      <a:pt x="210108" y="53263"/>
                    </a:cubicBezTo>
                    <a:cubicBezTo>
                      <a:pt x="213745" y="54967"/>
                      <a:pt x="217502" y="56403"/>
                      <a:pt x="221349" y="57559"/>
                    </a:cubicBezTo>
                    <a:cubicBezTo>
                      <a:pt x="225357" y="58773"/>
                      <a:pt x="229287" y="60227"/>
                      <a:pt x="233120" y="61914"/>
                    </a:cubicBezTo>
                    <a:cubicBezTo>
                      <a:pt x="240712" y="65622"/>
                      <a:pt x="248893" y="73096"/>
                      <a:pt x="248893" y="82866"/>
                    </a:cubicBezTo>
                    <a:cubicBezTo>
                      <a:pt x="248668" y="87394"/>
                      <a:pt x="247442" y="91817"/>
                      <a:pt x="245303" y="95814"/>
                    </a:cubicBezTo>
                    <a:cubicBezTo>
                      <a:pt x="243409" y="99263"/>
                      <a:pt x="242379" y="103121"/>
                      <a:pt x="242301" y="107055"/>
                    </a:cubicBezTo>
                    <a:cubicBezTo>
                      <a:pt x="243204" y="111424"/>
                      <a:pt x="245233" y="115482"/>
                      <a:pt x="248186" y="118826"/>
                    </a:cubicBezTo>
                    <a:lnTo>
                      <a:pt x="248657" y="119414"/>
                    </a:lnTo>
                    <a:cubicBezTo>
                      <a:pt x="254744" y="126380"/>
                      <a:pt x="258036" y="135354"/>
                      <a:pt x="257897" y="144604"/>
                    </a:cubicBezTo>
                    <a:cubicBezTo>
                      <a:pt x="256499" y="152274"/>
                      <a:pt x="252305" y="159152"/>
                      <a:pt x="246127" y="163908"/>
                    </a:cubicBezTo>
                    <a:cubicBezTo>
                      <a:pt x="240667" y="167781"/>
                      <a:pt x="237114" y="173795"/>
                      <a:pt x="236357" y="180446"/>
                    </a:cubicBezTo>
                    <a:cubicBezTo>
                      <a:pt x="236357" y="182388"/>
                      <a:pt x="236357" y="184330"/>
                      <a:pt x="236357" y="186331"/>
                    </a:cubicBezTo>
                    <a:cubicBezTo>
                      <a:pt x="237133" y="193510"/>
                      <a:pt x="235651" y="200751"/>
                      <a:pt x="232119" y="207048"/>
                    </a:cubicBezTo>
                    <a:cubicBezTo>
                      <a:pt x="226665" y="213134"/>
                      <a:pt x="219369" y="217268"/>
                      <a:pt x="211344" y="218818"/>
                    </a:cubicBezTo>
                    <a:cubicBezTo>
                      <a:pt x="203458" y="221290"/>
                      <a:pt x="195983" y="223703"/>
                      <a:pt x="193688" y="230118"/>
                    </a:cubicBezTo>
                    <a:cubicBezTo>
                      <a:pt x="193098" y="231935"/>
                      <a:pt x="192703" y="233809"/>
                      <a:pt x="192511" y="235709"/>
                    </a:cubicBezTo>
                    <a:cubicBezTo>
                      <a:pt x="192307" y="237353"/>
                      <a:pt x="192013" y="238984"/>
                      <a:pt x="191628" y="240594"/>
                    </a:cubicBezTo>
                    <a:cubicBezTo>
                      <a:pt x="188177" y="252215"/>
                      <a:pt x="176211" y="259079"/>
                      <a:pt x="164438" y="256191"/>
                    </a:cubicBezTo>
                    <a:cubicBezTo>
                      <a:pt x="160815" y="254996"/>
                      <a:pt x="157355" y="253355"/>
                      <a:pt x="154138" y="251306"/>
                    </a:cubicBezTo>
                    <a:cubicBezTo>
                      <a:pt x="149018" y="248304"/>
                      <a:pt x="144663" y="245773"/>
                      <a:pt x="140190" y="247068"/>
                    </a:cubicBezTo>
                    <a:cubicBezTo>
                      <a:pt x="137039" y="248413"/>
                      <a:pt x="134298" y="250565"/>
                      <a:pt x="132244" y="253307"/>
                    </a:cubicBezTo>
                    <a:cubicBezTo>
                      <a:pt x="129643" y="256734"/>
                      <a:pt x="126250" y="259480"/>
                      <a:pt x="122357" y="261311"/>
                    </a:cubicBezTo>
                    <a:cubicBezTo>
                      <a:pt x="120541" y="262034"/>
                      <a:pt x="118602" y="262394"/>
                      <a:pt x="116648" y="262370"/>
                    </a:cubicBezTo>
                    <a:close/>
                    <a:moveTo>
                      <a:pt x="70271" y="229000"/>
                    </a:moveTo>
                    <a:cubicBezTo>
                      <a:pt x="71721" y="228881"/>
                      <a:pt x="73177" y="228881"/>
                      <a:pt x="74627" y="229000"/>
                    </a:cubicBezTo>
                    <a:cubicBezTo>
                      <a:pt x="84353" y="230574"/>
                      <a:pt x="93044" y="235980"/>
                      <a:pt x="98757" y="244008"/>
                    </a:cubicBezTo>
                    <a:cubicBezTo>
                      <a:pt x="107055" y="254013"/>
                      <a:pt x="114176" y="257956"/>
                      <a:pt x="120179" y="255779"/>
                    </a:cubicBezTo>
                    <a:cubicBezTo>
                      <a:pt x="123069" y="254277"/>
                      <a:pt x="125583" y="252145"/>
                      <a:pt x="127536" y="249540"/>
                    </a:cubicBezTo>
                    <a:cubicBezTo>
                      <a:pt x="130282" y="245956"/>
                      <a:pt x="133970" y="243205"/>
                      <a:pt x="138189" y="241595"/>
                    </a:cubicBezTo>
                    <a:cubicBezTo>
                      <a:pt x="144767" y="240424"/>
                      <a:pt x="151530" y="242163"/>
                      <a:pt x="156728" y="246362"/>
                    </a:cubicBezTo>
                    <a:cubicBezTo>
                      <a:pt x="159513" y="248172"/>
                      <a:pt x="162519" y="249617"/>
                      <a:pt x="165673" y="250658"/>
                    </a:cubicBezTo>
                    <a:cubicBezTo>
                      <a:pt x="174256" y="252664"/>
                      <a:pt x="182931" y="247710"/>
                      <a:pt x="185566" y="239300"/>
                    </a:cubicBezTo>
                    <a:cubicBezTo>
                      <a:pt x="185934" y="237910"/>
                      <a:pt x="186190" y="236493"/>
                      <a:pt x="186331" y="235062"/>
                    </a:cubicBezTo>
                    <a:cubicBezTo>
                      <a:pt x="186568" y="232734"/>
                      <a:pt x="187082" y="230442"/>
                      <a:pt x="187861" y="228235"/>
                    </a:cubicBezTo>
                    <a:cubicBezTo>
                      <a:pt x="191334" y="219113"/>
                      <a:pt x="200515" y="216464"/>
                      <a:pt x="209402" y="213404"/>
                    </a:cubicBezTo>
                    <a:cubicBezTo>
                      <a:pt x="216174" y="212136"/>
                      <a:pt x="222361" y="208733"/>
                      <a:pt x="227058" y="203693"/>
                    </a:cubicBezTo>
                    <a:cubicBezTo>
                      <a:pt x="229847" y="198359"/>
                      <a:pt x="230974" y="192312"/>
                      <a:pt x="230295" y="186331"/>
                    </a:cubicBezTo>
                    <a:cubicBezTo>
                      <a:pt x="230295" y="184271"/>
                      <a:pt x="230295" y="182153"/>
                      <a:pt x="230295" y="180151"/>
                    </a:cubicBezTo>
                    <a:cubicBezTo>
                      <a:pt x="231186" y="171980"/>
                      <a:pt x="235454" y="164554"/>
                      <a:pt x="242066" y="159670"/>
                    </a:cubicBezTo>
                    <a:cubicBezTo>
                      <a:pt x="247221" y="155827"/>
                      <a:pt x="250765" y="150206"/>
                      <a:pt x="252012" y="143898"/>
                    </a:cubicBezTo>
                    <a:cubicBezTo>
                      <a:pt x="252011" y="136128"/>
                      <a:pt x="249115" y="128637"/>
                      <a:pt x="243890" y="122887"/>
                    </a:cubicBezTo>
                    <a:lnTo>
                      <a:pt x="243478" y="122298"/>
                    </a:lnTo>
                    <a:cubicBezTo>
                      <a:pt x="239692" y="118083"/>
                      <a:pt x="237181" y="112878"/>
                      <a:pt x="236239" y="107291"/>
                    </a:cubicBezTo>
                    <a:cubicBezTo>
                      <a:pt x="236191" y="102377"/>
                      <a:pt x="237407" y="97533"/>
                      <a:pt x="239770" y="93224"/>
                    </a:cubicBezTo>
                    <a:cubicBezTo>
                      <a:pt x="241510" y="89963"/>
                      <a:pt x="242552" y="86376"/>
                      <a:pt x="242831" y="82690"/>
                    </a:cubicBezTo>
                    <a:cubicBezTo>
                      <a:pt x="241798" y="75580"/>
                      <a:pt x="236969" y="69600"/>
                      <a:pt x="230236" y="67093"/>
                    </a:cubicBezTo>
                    <a:cubicBezTo>
                      <a:pt x="226743" y="65544"/>
                      <a:pt x="223167" y="64188"/>
                      <a:pt x="219525" y="63032"/>
                    </a:cubicBezTo>
                    <a:cubicBezTo>
                      <a:pt x="215497" y="61784"/>
                      <a:pt x="211564" y="60250"/>
                      <a:pt x="207754" y="58442"/>
                    </a:cubicBezTo>
                    <a:cubicBezTo>
                      <a:pt x="205623" y="57304"/>
                      <a:pt x="203645" y="55900"/>
                      <a:pt x="201869" y="54263"/>
                    </a:cubicBezTo>
                    <a:lnTo>
                      <a:pt x="201869" y="54263"/>
                    </a:lnTo>
                    <a:cubicBezTo>
                      <a:pt x="196928" y="49347"/>
                      <a:pt x="192937" y="43561"/>
                      <a:pt x="190098" y="37196"/>
                    </a:cubicBezTo>
                    <a:cubicBezTo>
                      <a:pt x="184801" y="26955"/>
                      <a:pt x="180622" y="18833"/>
                      <a:pt x="168440" y="18833"/>
                    </a:cubicBezTo>
                    <a:lnTo>
                      <a:pt x="167733" y="18833"/>
                    </a:lnTo>
                    <a:cubicBezTo>
                      <a:pt x="165028" y="19000"/>
                      <a:pt x="162335" y="19334"/>
                      <a:pt x="159670" y="19834"/>
                    </a:cubicBezTo>
                    <a:cubicBezTo>
                      <a:pt x="154350" y="21100"/>
                      <a:pt x="148806" y="21100"/>
                      <a:pt x="143486" y="19834"/>
                    </a:cubicBezTo>
                    <a:cubicBezTo>
                      <a:pt x="138898" y="18149"/>
                      <a:pt x="134680" y="15591"/>
                      <a:pt x="131067" y="12300"/>
                    </a:cubicBezTo>
                    <a:cubicBezTo>
                      <a:pt x="127571" y="8510"/>
                      <a:pt x="122786" y="6159"/>
                      <a:pt x="117649" y="5709"/>
                    </a:cubicBezTo>
                    <a:cubicBezTo>
                      <a:pt x="112528" y="6062"/>
                      <a:pt x="108938" y="10241"/>
                      <a:pt x="104760" y="15125"/>
                    </a:cubicBezTo>
                    <a:cubicBezTo>
                      <a:pt x="102189" y="18403"/>
                      <a:pt x="99201" y="21331"/>
                      <a:pt x="95873" y="23836"/>
                    </a:cubicBezTo>
                    <a:cubicBezTo>
                      <a:pt x="90148" y="27702"/>
                      <a:pt x="82890" y="28515"/>
                      <a:pt x="76451" y="26013"/>
                    </a:cubicBezTo>
                    <a:cubicBezTo>
                      <a:pt x="73748" y="25142"/>
                      <a:pt x="70933" y="24666"/>
                      <a:pt x="68094" y="24601"/>
                    </a:cubicBezTo>
                    <a:cubicBezTo>
                      <a:pt x="57324" y="24601"/>
                      <a:pt x="55440" y="30898"/>
                      <a:pt x="53204" y="40903"/>
                    </a:cubicBezTo>
                    <a:cubicBezTo>
                      <a:pt x="51497" y="48496"/>
                      <a:pt x="49614" y="57088"/>
                      <a:pt x="40550" y="59972"/>
                    </a:cubicBezTo>
                    <a:cubicBezTo>
                      <a:pt x="39377" y="60356"/>
                      <a:pt x="38177" y="60651"/>
                      <a:pt x="36960" y="60855"/>
                    </a:cubicBezTo>
                    <a:cubicBezTo>
                      <a:pt x="35960" y="60855"/>
                      <a:pt x="34959" y="61267"/>
                      <a:pt x="33959" y="61561"/>
                    </a:cubicBezTo>
                    <a:cubicBezTo>
                      <a:pt x="28279" y="64237"/>
                      <a:pt x="24447" y="69726"/>
                      <a:pt x="23895" y="75980"/>
                    </a:cubicBezTo>
                    <a:cubicBezTo>
                      <a:pt x="23250" y="81081"/>
                      <a:pt x="23250" y="86241"/>
                      <a:pt x="23895" y="91341"/>
                    </a:cubicBezTo>
                    <a:cubicBezTo>
                      <a:pt x="23895" y="93224"/>
                      <a:pt x="24248" y="95108"/>
                      <a:pt x="24365" y="97226"/>
                    </a:cubicBezTo>
                    <a:cubicBezTo>
                      <a:pt x="24895" y="105466"/>
                      <a:pt x="19245" y="110410"/>
                      <a:pt x="14301" y="114883"/>
                    </a:cubicBezTo>
                    <a:cubicBezTo>
                      <a:pt x="10116" y="117573"/>
                      <a:pt x="7157" y="121800"/>
                      <a:pt x="6062" y="126653"/>
                    </a:cubicBezTo>
                    <a:cubicBezTo>
                      <a:pt x="6537" y="131843"/>
                      <a:pt x="8929" y="136669"/>
                      <a:pt x="12771" y="140190"/>
                    </a:cubicBezTo>
                    <a:cubicBezTo>
                      <a:pt x="16364" y="144009"/>
                      <a:pt x="19076" y="148569"/>
                      <a:pt x="20717" y="153550"/>
                    </a:cubicBezTo>
                    <a:cubicBezTo>
                      <a:pt x="21699" y="159090"/>
                      <a:pt x="21437" y="164779"/>
                      <a:pt x="19951" y="170205"/>
                    </a:cubicBezTo>
                    <a:cubicBezTo>
                      <a:pt x="18598" y="176973"/>
                      <a:pt x="17480" y="182859"/>
                      <a:pt x="21187" y="186743"/>
                    </a:cubicBezTo>
                    <a:cubicBezTo>
                      <a:pt x="24007" y="189040"/>
                      <a:pt x="27410" y="190507"/>
                      <a:pt x="31016" y="190981"/>
                    </a:cubicBezTo>
                    <a:cubicBezTo>
                      <a:pt x="35293" y="191647"/>
                      <a:pt x="39338" y="193367"/>
                      <a:pt x="42787" y="195983"/>
                    </a:cubicBezTo>
                    <a:cubicBezTo>
                      <a:pt x="47255" y="200795"/>
                      <a:pt x="49809" y="207075"/>
                      <a:pt x="49967" y="213639"/>
                    </a:cubicBezTo>
                    <a:cubicBezTo>
                      <a:pt x="49972" y="218909"/>
                      <a:pt x="52093" y="223955"/>
                      <a:pt x="55852" y="227647"/>
                    </a:cubicBezTo>
                    <a:cubicBezTo>
                      <a:pt x="59480" y="229496"/>
                      <a:pt x="63599" y="230155"/>
                      <a:pt x="67623" y="229530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7" name="Graphic 6">
                <a:extLst>
                  <a:ext uri="{FF2B5EF4-FFF2-40B4-BE49-F238E27FC236}">
                    <a16:creationId xmlns:a16="http://schemas.microsoft.com/office/drawing/2014/main" xmlns="" id="{9F674EDB-F444-4DDF-BACD-8DB1641F8FE5}"/>
                  </a:ext>
                </a:extLst>
              </p:cNvPr>
              <p:cNvGrpSpPr/>
              <p:nvPr/>
            </p:nvGrpSpPr>
            <p:grpSpPr>
              <a:xfrm>
                <a:off x="6723583" y="2762030"/>
                <a:ext cx="186896" cy="184967"/>
                <a:chOff x="6723583" y="2762030"/>
                <a:chExt cx="186896" cy="184967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xmlns="" id="{DA1AE138-B44C-4AF3-B729-9824529741F2}"/>
                    </a:ext>
                  </a:extLst>
                </p:cNvPr>
                <p:cNvSpPr/>
                <p:nvPr/>
              </p:nvSpPr>
              <p:spPr>
                <a:xfrm>
                  <a:off x="6726592" y="2764445"/>
                  <a:ext cx="180536" cy="179441"/>
                </a:xfrm>
                <a:custGeom>
                  <a:avLst/>
                  <a:gdLst>
                    <a:gd name="connsiteX0" fmla="*/ 18644 w 180536"/>
                    <a:gd name="connsiteY0" fmla="*/ 54705 h 179441"/>
                    <a:gd name="connsiteX1" fmla="*/ 988 w 180536"/>
                    <a:gd name="connsiteY1" fmla="*/ 87192 h 179441"/>
                    <a:gd name="connsiteX2" fmla="*/ 6521 w 180536"/>
                    <a:gd name="connsiteY2" fmla="*/ 103142 h 179441"/>
                    <a:gd name="connsiteX3" fmla="*/ 2048 w 180536"/>
                    <a:gd name="connsiteY3" fmla="*/ 124741 h 179441"/>
                    <a:gd name="connsiteX4" fmla="*/ 19704 w 180536"/>
                    <a:gd name="connsiteY4" fmla="*/ 137159 h 179441"/>
                    <a:gd name="connsiteX5" fmla="*/ 25118 w 180536"/>
                    <a:gd name="connsiteY5" fmla="*/ 155286 h 179441"/>
                    <a:gd name="connsiteX6" fmla="*/ 55605 w 180536"/>
                    <a:gd name="connsiteY6" fmla="*/ 167881 h 179441"/>
                    <a:gd name="connsiteX7" fmla="*/ 58076 w 180536"/>
                    <a:gd name="connsiteY7" fmla="*/ 172177 h 179441"/>
                    <a:gd name="connsiteX8" fmla="*/ 72143 w 180536"/>
                    <a:gd name="connsiteY8" fmla="*/ 177180 h 179441"/>
                    <a:gd name="connsiteX9" fmla="*/ 87033 w 180536"/>
                    <a:gd name="connsiteY9" fmla="*/ 172295 h 179441"/>
                    <a:gd name="connsiteX10" fmla="*/ 110574 w 180536"/>
                    <a:gd name="connsiteY10" fmla="*/ 179240 h 179441"/>
                    <a:gd name="connsiteX11" fmla="*/ 126994 w 180536"/>
                    <a:gd name="connsiteY11" fmla="*/ 163349 h 179441"/>
                    <a:gd name="connsiteX12" fmla="*/ 150536 w 180536"/>
                    <a:gd name="connsiteY12" fmla="*/ 155522 h 179441"/>
                    <a:gd name="connsiteX13" fmla="*/ 152655 w 180536"/>
                    <a:gd name="connsiteY13" fmla="*/ 138336 h 179441"/>
                    <a:gd name="connsiteX14" fmla="*/ 172017 w 180536"/>
                    <a:gd name="connsiteY14" fmla="*/ 122740 h 179441"/>
                    <a:gd name="connsiteX15" fmla="*/ 169722 w 180536"/>
                    <a:gd name="connsiteY15" fmla="*/ 108144 h 179441"/>
                    <a:gd name="connsiteX16" fmla="*/ 174960 w 180536"/>
                    <a:gd name="connsiteY16" fmla="*/ 89841 h 179441"/>
                    <a:gd name="connsiteX17" fmla="*/ 178609 w 180536"/>
                    <a:gd name="connsiteY17" fmla="*/ 70125 h 179441"/>
                    <a:gd name="connsiteX18" fmla="*/ 165308 w 180536"/>
                    <a:gd name="connsiteY18" fmla="*/ 60649 h 179441"/>
                    <a:gd name="connsiteX19" fmla="*/ 166426 w 180536"/>
                    <a:gd name="connsiteY19" fmla="*/ 40757 h 179441"/>
                    <a:gd name="connsiteX20" fmla="*/ 152301 w 180536"/>
                    <a:gd name="connsiteY20" fmla="*/ 27103 h 179441"/>
                    <a:gd name="connsiteX21" fmla="*/ 144356 w 180536"/>
                    <a:gd name="connsiteY21" fmla="*/ 27809 h 179441"/>
                    <a:gd name="connsiteX22" fmla="*/ 119814 w 180536"/>
                    <a:gd name="connsiteY22" fmla="*/ 5503 h 179441"/>
                    <a:gd name="connsiteX23" fmla="*/ 101628 w 180536"/>
                    <a:gd name="connsiteY23" fmla="*/ 7916 h 179441"/>
                    <a:gd name="connsiteX24" fmla="*/ 72201 w 180536"/>
                    <a:gd name="connsiteY24" fmla="*/ 206 h 179441"/>
                    <a:gd name="connsiteX25" fmla="*/ 57841 w 180536"/>
                    <a:gd name="connsiteY25" fmla="*/ 10918 h 179441"/>
                    <a:gd name="connsiteX26" fmla="*/ 49484 w 180536"/>
                    <a:gd name="connsiteY26" fmla="*/ 18745 h 179441"/>
                    <a:gd name="connsiteX27" fmla="*/ 31180 w 180536"/>
                    <a:gd name="connsiteY27" fmla="*/ 18745 h 179441"/>
                    <a:gd name="connsiteX28" fmla="*/ 21293 w 180536"/>
                    <a:gd name="connsiteY28" fmla="*/ 32282 h 179441"/>
                    <a:gd name="connsiteX29" fmla="*/ 19821 w 180536"/>
                    <a:gd name="connsiteY29" fmla="*/ 49938 h 179441"/>
                    <a:gd name="connsiteX30" fmla="*/ 18644 w 180536"/>
                    <a:gd name="connsiteY30" fmla="*/ 54705 h 17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536" h="179441">
                      <a:moveTo>
                        <a:pt x="18644" y="54705"/>
                      </a:moveTo>
                      <a:cubicBezTo>
                        <a:pt x="12759" y="66476"/>
                        <a:pt x="-4250" y="71419"/>
                        <a:pt x="988" y="87192"/>
                      </a:cubicBezTo>
                      <a:cubicBezTo>
                        <a:pt x="2695" y="92607"/>
                        <a:pt x="6874" y="97492"/>
                        <a:pt x="6521" y="103142"/>
                      </a:cubicBezTo>
                      <a:cubicBezTo>
                        <a:pt x="6521" y="110675"/>
                        <a:pt x="-542" y="117737"/>
                        <a:pt x="2048" y="124741"/>
                      </a:cubicBezTo>
                      <a:cubicBezTo>
                        <a:pt x="4637" y="131745"/>
                        <a:pt x="13818" y="132510"/>
                        <a:pt x="19704" y="137159"/>
                      </a:cubicBezTo>
                      <a:cubicBezTo>
                        <a:pt x="26354" y="142574"/>
                        <a:pt x="23117" y="148930"/>
                        <a:pt x="25118" y="155286"/>
                      </a:cubicBezTo>
                      <a:cubicBezTo>
                        <a:pt x="30297" y="172295"/>
                        <a:pt x="48660" y="157287"/>
                        <a:pt x="55605" y="167881"/>
                      </a:cubicBezTo>
                      <a:cubicBezTo>
                        <a:pt x="56546" y="169234"/>
                        <a:pt x="57135" y="170824"/>
                        <a:pt x="58076" y="172177"/>
                      </a:cubicBezTo>
                      <a:cubicBezTo>
                        <a:pt x="61516" y="176267"/>
                        <a:pt x="66893" y="178180"/>
                        <a:pt x="72143" y="177180"/>
                      </a:cubicBezTo>
                      <a:cubicBezTo>
                        <a:pt x="77269" y="176103"/>
                        <a:pt x="82265" y="174467"/>
                        <a:pt x="87033" y="172295"/>
                      </a:cubicBezTo>
                      <a:cubicBezTo>
                        <a:pt x="95919" y="169117"/>
                        <a:pt x="101981" y="181123"/>
                        <a:pt x="110574" y="179240"/>
                      </a:cubicBezTo>
                      <a:cubicBezTo>
                        <a:pt x="118166" y="177592"/>
                        <a:pt x="120285" y="167469"/>
                        <a:pt x="126994" y="163349"/>
                      </a:cubicBezTo>
                      <a:cubicBezTo>
                        <a:pt x="133704" y="159229"/>
                        <a:pt x="146416" y="162996"/>
                        <a:pt x="150536" y="155522"/>
                      </a:cubicBezTo>
                      <a:cubicBezTo>
                        <a:pt x="153478" y="150460"/>
                        <a:pt x="150183" y="143751"/>
                        <a:pt x="152655" y="138336"/>
                      </a:cubicBezTo>
                      <a:cubicBezTo>
                        <a:pt x="156186" y="130568"/>
                        <a:pt x="169310" y="130862"/>
                        <a:pt x="172017" y="122740"/>
                      </a:cubicBezTo>
                      <a:cubicBezTo>
                        <a:pt x="173665" y="117973"/>
                        <a:pt x="170487" y="112911"/>
                        <a:pt x="169722" y="108144"/>
                      </a:cubicBezTo>
                      <a:cubicBezTo>
                        <a:pt x="168922" y="101588"/>
                        <a:pt x="170811" y="94985"/>
                        <a:pt x="174960" y="89841"/>
                      </a:cubicBezTo>
                      <a:cubicBezTo>
                        <a:pt x="179021" y="83955"/>
                        <a:pt x="183023" y="75775"/>
                        <a:pt x="178609" y="70125"/>
                      </a:cubicBezTo>
                      <a:cubicBezTo>
                        <a:pt x="175195" y="65770"/>
                        <a:pt x="168310" y="65240"/>
                        <a:pt x="165308" y="60649"/>
                      </a:cubicBezTo>
                      <a:cubicBezTo>
                        <a:pt x="161659" y="54764"/>
                        <a:pt x="166485" y="47584"/>
                        <a:pt x="166426" y="40757"/>
                      </a:cubicBezTo>
                      <a:cubicBezTo>
                        <a:pt x="166085" y="33180"/>
                        <a:pt x="159888" y="27188"/>
                        <a:pt x="152301" y="27103"/>
                      </a:cubicBezTo>
                      <a:cubicBezTo>
                        <a:pt x="149594" y="27103"/>
                        <a:pt x="147005" y="27985"/>
                        <a:pt x="144356" y="27809"/>
                      </a:cubicBezTo>
                      <a:cubicBezTo>
                        <a:pt x="132997" y="26808"/>
                        <a:pt x="130643" y="9152"/>
                        <a:pt x="119814" y="5503"/>
                      </a:cubicBezTo>
                      <a:cubicBezTo>
                        <a:pt x="113929" y="3561"/>
                        <a:pt x="107690" y="6504"/>
                        <a:pt x="101628" y="7916"/>
                      </a:cubicBezTo>
                      <a:cubicBezTo>
                        <a:pt x="89857" y="10741"/>
                        <a:pt x="83972" y="-1736"/>
                        <a:pt x="72201" y="206"/>
                      </a:cubicBezTo>
                      <a:cubicBezTo>
                        <a:pt x="66251" y="1876"/>
                        <a:pt x="61137" y="5693"/>
                        <a:pt x="57841" y="10918"/>
                      </a:cubicBezTo>
                      <a:cubicBezTo>
                        <a:pt x="55806" y="14228"/>
                        <a:pt x="52920" y="16931"/>
                        <a:pt x="49484" y="18745"/>
                      </a:cubicBezTo>
                      <a:cubicBezTo>
                        <a:pt x="43598" y="20923"/>
                        <a:pt x="37066" y="17333"/>
                        <a:pt x="31180" y="18745"/>
                      </a:cubicBezTo>
                      <a:cubicBezTo>
                        <a:pt x="25639" y="21088"/>
                        <a:pt x="21839" y="26291"/>
                        <a:pt x="21293" y="32282"/>
                      </a:cubicBezTo>
                      <a:cubicBezTo>
                        <a:pt x="20292" y="38167"/>
                        <a:pt x="20881" y="44052"/>
                        <a:pt x="19821" y="49938"/>
                      </a:cubicBezTo>
                      <a:cubicBezTo>
                        <a:pt x="19641" y="51574"/>
                        <a:pt x="19246" y="53175"/>
                        <a:pt x="18644" y="54705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xmlns="" id="{A6C7B532-1CF7-44FB-8C00-6917CFBAC050}"/>
                    </a:ext>
                  </a:extLst>
                </p:cNvPr>
                <p:cNvSpPr/>
                <p:nvPr/>
              </p:nvSpPr>
              <p:spPr>
                <a:xfrm>
                  <a:off x="6727063" y="2764387"/>
                  <a:ext cx="161835" cy="162348"/>
                </a:xfrm>
                <a:custGeom>
                  <a:avLst/>
                  <a:gdLst>
                    <a:gd name="connsiteX0" fmla="*/ 29473 w 161835"/>
                    <a:gd name="connsiteY0" fmla="*/ 162349 h 162348"/>
                    <a:gd name="connsiteX1" fmla="*/ 30709 w 161835"/>
                    <a:gd name="connsiteY1" fmla="*/ 129567 h 162348"/>
                    <a:gd name="connsiteX2" fmla="*/ 23647 w 161835"/>
                    <a:gd name="connsiteY2" fmla="*/ 126566 h 162348"/>
                    <a:gd name="connsiteX3" fmla="*/ 18468 w 161835"/>
                    <a:gd name="connsiteY3" fmla="*/ 121269 h 162348"/>
                    <a:gd name="connsiteX4" fmla="*/ 24353 w 161835"/>
                    <a:gd name="connsiteY4" fmla="*/ 109498 h 162348"/>
                    <a:gd name="connsiteX5" fmla="*/ 18880 w 161835"/>
                    <a:gd name="connsiteY5" fmla="*/ 90253 h 162348"/>
                    <a:gd name="connsiteX6" fmla="*/ 30651 w 161835"/>
                    <a:gd name="connsiteY6" fmla="*/ 78482 h 162348"/>
                    <a:gd name="connsiteX7" fmla="*/ 31651 w 161835"/>
                    <a:gd name="connsiteY7" fmla="*/ 64357 h 162348"/>
                    <a:gd name="connsiteX8" fmla="*/ 39184 w 161835"/>
                    <a:gd name="connsiteY8" fmla="*/ 60002 h 162348"/>
                    <a:gd name="connsiteX9" fmla="*/ 47954 w 161835"/>
                    <a:gd name="connsiteY9" fmla="*/ 58119 h 162348"/>
                    <a:gd name="connsiteX10" fmla="*/ 56723 w 161835"/>
                    <a:gd name="connsiteY10" fmla="*/ 38697 h 162348"/>
                    <a:gd name="connsiteX11" fmla="*/ 74909 w 161835"/>
                    <a:gd name="connsiteY11" fmla="*/ 32164 h 162348"/>
                    <a:gd name="connsiteX12" fmla="*/ 82383 w 161835"/>
                    <a:gd name="connsiteY12" fmla="*/ 21688 h 162348"/>
                    <a:gd name="connsiteX13" fmla="*/ 89504 w 161835"/>
                    <a:gd name="connsiteY13" fmla="*/ 20511 h 162348"/>
                    <a:gd name="connsiteX14" fmla="*/ 92859 w 161835"/>
                    <a:gd name="connsiteY14" fmla="*/ 23512 h 162348"/>
                    <a:gd name="connsiteX15" fmla="*/ 110686 w 161835"/>
                    <a:gd name="connsiteY15" fmla="*/ 27685 h 162348"/>
                    <a:gd name="connsiteX16" fmla="*/ 111045 w 161835"/>
                    <a:gd name="connsiteY16" fmla="*/ 27456 h 162348"/>
                    <a:gd name="connsiteX17" fmla="*/ 124464 w 161835"/>
                    <a:gd name="connsiteY17" fmla="*/ 24748 h 162348"/>
                    <a:gd name="connsiteX18" fmla="*/ 131467 w 161835"/>
                    <a:gd name="connsiteY18" fmla="*/ 32399 h 162348"/>
                    <a:gd name="connsiteX19" fmla="*/ 139942 w 161835"/>
                    <a:gd name="connsiteY19" fmla="*/ 37696 h 162348"/>
                    <a:gd name="connsiteX20" fmla="*/ 145239 w 161835"/>
                    <a:gd name="connsiteY20" fmla="*/ 35107 h 162348"/>
                    <a:gd name="connsiteX21" fmla="*/ 157363 w 161835"/>
                    <a:gd name="connsiteY21" fmla="*/ 31222 h 162348"/>
                    <a:gd name="connsiteX22" fmla="*/ 161836 w 161835"/>
                    <a:gd name="connsiteY22" fmla="*/ 30693 h 162348"/>
                    <a:gd name="connsiteX23" fmla="*/ 152596 w 161835"/>
                    <a:gd name="connsiteY23" fmla="*/ 27103 h 162348"/>
                    <a:gd name="connsiteX24" fmla="*/ 144650 w 161835"/>
                    <a:gd name="connsiteY24" fmla="*/ 27809 h 162348"/>
                    <a:gd name="connsiteX25" fmla="*/ 120108 w 161835"/>
                    <a:gd name="connsiteY25" fmla="*/ 5503 h 162348"/>
                    <a:gd name="connsiteX26" fmla="*/ 101923 w 161835"/>
                    <a:gd name="connsiteY26" fmla="*/ 7916 h 162348"/>
                    <a:gd name="connsiteX27" fmla="*/ 72496 w 161835"/>
                    <a:gd name="connsiteY27" fmla="*/ 206 h 162348"/>
                    <a:gd name="connsiteX28" fmla="*/ 58135 w 161835"/>
                    <a:gd name="connsiteY28" fmla="*/ 10918 h 162348"/>
                    <a:gd name="connsiteX29" fmla="*/ 49778 w 161835"/>
                    <a:gd name="connsiteY29" fmla="*/ 18745 h 162348"/>
                    <a:gd name="connsiteX30" fmla="*/ 31475 w 161835"/>
                    <a:gd name="connsiteY30" fmla="*/ 18745 h 162348"/>
                    <a:gd name="connsiteX31" fmla="*/ 21587 w 161835"/>
                    <a:gd name="connsiteY31" fmla="*/ 32282 h 162348"/>
                    <a:gd name="connsiteX32" fmla="*/ 20116 w 161835"/>
                    <a:gd name="connsiteY32" fmla="*/ 49938 h 162348"/>
                    <a:gd name="connsiteX33" fmla="*/ 18644 w 161835"/>
                    <a:gd name="connsiteY33" fmla="*/ 54470 h 162348"/>
                    <a:gd name="connsiteX34" fmla="*/ 988 w 161835"/>
                    <a:gd name="connsiteY34" fmla="*/ 86957 h 162348"/>
                    <a:gd name="connsiteX35" fmla="*/ 6521 w 161835"/>
                    <a:gd name="connsiteY35" fmla="*/ 102906 h 162348"/>
                    <a:gd name="connsiteX36" fmla="*/ 2048 w 161835"/>
                    <a:gd name="connsiteY36" fmla="*/ 124506 h 162348"/>
                    <a:gd name="connsiteX37" fmla="*/ 19704 w 161835"/>
                    <a:gd name="connsiteY37" fmla="*/ 136924 h 162348"/>
                    <a:gd name="connsiteX38" fmla="*/ 25118 w 161835"/>
                    <a:gd name="connsiteY38" fmla="*/ 155051 h 162348"/>
                    <a:gd name="connsiteX39" fmla="*/ 29473 w 161835"/>
                    <a:gd name="connsiteY39" fmla="*/ 162349 h 16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61835" h="162348">
                      <a:moveTo>
                        <a:pt x="29473" y="162349"/>
                      </a:moveTo>
                      <a:cubicBezTo>
                        <a:pt x="25354" y="151520"/>
                        <a:pt x="40773" y="136865"/>
                        <a:pt x="30709" y="129567"/>
                      </a:cubicBezTo>
                      <a:cubicBezTo>
                        <a:pt x="28469" y="128319"/>
                        <a:pt x="26102" y="127313"/>
                        <a:pt x="23647" y="126566"/>
                      </a:cubicBezTo>
                      <a:cubicBezTo>
                        <a:pt x="21124" y="125806"/>
                        <a:pt x="19168" y="123805"/>
                        <a:pt x="18468" y="121269"/>
                      </a:cubicBezTo>
                      <a:cubicBezTo>
                        <a:pt x="17879" y="116972"/>
                        <a:pt x="23000" y="114030"/>
                        <a:pt x="24353" y="109498"/>
                      </a:cubicBezTo>
                      <a:cubicBezTo>
                        <a:pt x="26060" y="102847"/>
                        <a:pt x="16938" y="96844"/>
                        <a:pt x="18880" y="90253"/>
                      </a:cubicBezTo>
                      <a:cubicBezTo>
                        <a:pt x="20410" y="84779"/>
                        <a:pt x="28355" y="83485"/>
                        <a:pt x="30651" y="78482"/>
                      </a:cubicBezTo>
                      <a:cubicBezTo>
                        <a:pt x="32946" y="73479"/>
                        <a:pt x="29356" y="68536"/>
                        <a:pt x="31651" y="64357"/>
                      </a:cubicBezTo>
                      <a:cubicBezTo>
                        <a:pt x="33395" y="61862"/>
                        <a:pt x="36153" y="60267"/>
                        <a:pt x="39184" y="60002"/>
                      </a:cubicBezTo>
                      <a:cubicBezTo>
                        <a:pt x="42174" y="59737"/>
                        <a:pt x="45119" y="59107"/>
                        <a:pt x="47954" y="58119"/>
                      </a:cubicBezTo>
                      <a:cubicBezTo>
                        <a:pt x="57194" y="53704"/>
                        <a:pt x="49896" y="43523"/>
                        <a:pt x="56723" y="38697"/>
                      </a:cubicBezTo>
                      <a:cubicBezTo>
                        <a:pt x="63550" y="33871"/>
                        <a:pt x="69671" y="39344"/>
                        <a:pt x="74909" y="32164"/>
                      </a:cubicBezTo>
                      <a:cubicBezTo>
                        <a:pt x="76963" y="28381"/>
                        <a:pt x="79476" y="24863"/>
                        <a:pt x="82383" y="21688"/>
                      </a:cubicBezTo>
                      <a:cubicBezTo>
                        <a:pt x="84343" y="19984"/>
                        <a:pt x="87097" y="19528"/>
                        <a:pt x="89504" y="20511"/>
                      </a:cubicBezTo>
                      <a:cubicBezTo>
                        <a:pt x="90793" y="21301"/>
                        <a:pt x="91929" y="22318"/>
                        <a:pt x="92859" y="23512"/>
                      </a:cubicBezTo>
                      <a:cubicBezTo>
                        <a:pt x="96632" y="29588"/>
                        <a:pt x="104612" y="31457"/>
                        <a:pt x="110686" y="27685"/>
                      </a:cubicBezTo>
                      <a:cubicBezTo>
                        <a:pt x="110809" y="27610"/>
                        <a:pt x="110927" y="27534"/>
                        <a:pt x="111045" y="27456"/>
                      </a:cubicBezTo>
                      <a:cubicBezTo>
                        <a:pt x="114917" y="24658"/>
                        <a:pt x="119808" y="23670"/>
                        <a:pt x="124464" y="24748"/>
                      </a:cubicBezTo>
                      <a:cubicBezTo>
                        <a:pt x="127483" y="26575"/>
                        <a:pt x="129913" y="29231"/>
                        <a:pt x="131467" y="32399"/>
                      </a:cubicBezTo>
                      <a:cubicBezTo>
                        <a:pt x="133115" y="35577"/>
                        <a:pt x="136364" y="37606"/>
                        <a:pt x="139942" y="37696"/>
                      </a:cubicBezTo>
                      <a:cubicBezTo>
                        <a:pt x="141855" y="37172"/>
                        <a:pt x="143650" y="36294"/>
                        <a:pt x="145239" y="35107"/>
                      </a:cubicBezTo>
                      <a:cubicBezTo>
                        <a:pt x="149041" y="33157"/>
                        <a:pt x="153137" y="31845"/>
                        <a:pt x="157363" y="31222"/>
                      </a:cubicBezTo>
                      <a:lnTo>
                        <a:pt x="161836" y="30693"/>
                      </a:lnTo>
                      <a:cubicBezTo>
                        <a:pt x="159328" y="28356"/>
                        <a:pt x="156021" y="27070"/>
                        <a:pt x="152596" y="27103"/>
                      </a:cubicBezTo>
                      <a:cubicBezTo>
                        <a:pt x="149888" y="27103"/>
                        <a:pt x="147299" y="27985"/>
                        <a:pt x="144650" y="27809"/>
                      </a:cubicBezTo>
                      <a:cubicBezTo>
                        <a:pt x="133292" y="26808"/>
                        <a:pt x="130937" y="9152"/>
                        <a:pt x="120108" y="5503"/>
                      </a:cubicBezTo>
                      <a:cubicBezTo>
                        <a:pt x="114223" y="3561"/>
                        <a:pt x="107984" y="6504"/>
                        <a:pt x="101923" y="7916"/>
                      </a:cubicBezTo>
                      <a:cubicBezTo>
                        <a:pt x="90152" y="10741"/>
                        <a:pt x="84266" y="-1736"/>
                        <a:pt x="72496" y="206"/>
                      </a:cubicBezTo>
                      <a:cubicBezTo>
                        <a:pt x="66545" y="1876"/>
                        <a:pt x="61431" y="5693"/>
                        <a:pt x="58135" y="10918"/>
                      </a:cubicBezTo>
                      <a:cubicBezTo>
                        <a:pt x="56100" y="14228"/>
                        <a:pt x="53214" y="16931"/>
                        <a:pt x="49778" y="18745"/>
                      </a:cubicBezTo>
                      <a:cubicBezTo>
                        <a:pt x="43893" y="20923"/>
                        <a:pt x="37360" y="17333"/>
                        <a:pt x="31475" y="18745"/>
                      </a:cubicBezTo>
                      <a:cubicBezTo>
                        <a:pt x="25933" y="21088"/>
                        <a:pt x="22133" y="26291"/>
                        <a:pt x="21587" y="32282"/>
                      </a:cubicBezTo>
                      <a:cubicBezTo>
                        <a:pt x="20587" y="38167"/>
                        <a:pt x="21175" y="44052"/>
                        <a:pt x="20116" y="49938"/>
                      </a:cubicBezTo>
                      <a:cubicBezTo>
                        <a:pt x="19821" y="51503"/>
                        <a:pt x="19327" y="53028"/>
                        <a:pt x="18644" y="54470"/>
                      </a:cubicBezTo>
                      <a:cubicBezTo>
                        <a:pt x="12759" y="66240"/>
                        <a:pt x="-4250" y="71184"/>
                        <a:pt x="988" y="86957"/>
                      </a:cubicBezTo>
                      <a:cubicBezTo>
                        <a:pt x="2695" y="92371"/>
                        <a:pt x="6874" y="97256"/>
                        <a:pt x="6521" y="102906"/>
                      </a:cubicBezTo>
                      <a:cubicBezTo>
                        <a:pt x="6521" y="110440"/>
                        <a:pt x="-542" y="117502"/>
                        <a:pt x="2048" y="124506"/>
                      </a:cubicBezTo>
                      <a:cubicBezTo>
                        <a:pt x="4637" y="131509"/>
                        <a:pt x="13818" y="132274"/>
                        <a:pt x="19704" y="136924"/>
                      </a:cubicBezTo>
                      <a:cubicBezTo>
                        <a:pt x="26354" y="142338"/>
                        <a:pt x="23117" y="148695"/>
                        <a:pt x="25118" y="155051"/>
                      </a:cubicBezTo>
                      <a:cubicBezTo>
                        <a:pt x="25610" y="157940"/>
                        <a:pt x="27163" y="160542"/>
                        <a:pt x="29473" y="162349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xmlns="" id="{759C6115-2F85-430D-AB82-3529FB0537FD}"/>
                    </a:ext>
                  </a:extLst>
                </p:cNvPr>
                <p:cNvSpPr/>
                <p:nvPr/>
              </p:nvSpPr>
              <p:spPr>
                <a:xfrm>
                  <a:off x="6723583" y="2762030"/>
                  <a:ext cx="186896" cy="184967"/>
                </a:xfrm>
                <a:custGeom>
                  <a:avLst/>
                  <a:gdLst>
                    <a:gd name="connsiteX0" fmla="*/ 111759 w 186896"/>
                    <a:gd name="connsiteY0" fmla="*/ 184775 h 184967"/>
                    <a:gd name="connsiteX1" fmla="*/ 100694 w 186896"/>
                    <a:gd name="connsiteY1" fmla="*/ 180478 h 184967"/>
                    <a:gd name="connsiteX2" fmla="*/ 90924 w 186896"/>
                    <a:gd name="connsiteY2" fmla="*/ 177477 h 184967"/>
                    <a:gd name="connsiteX3" fmla="*/ 87275 w 186896"/>
                    <a:gd name="connsiteY3" fmla="*/ 178948 h 184967"/>
                    <a:gd name="connsiteX4" fmla="*/ 75505 w 186896"/>
                    <a:gd name="connsiteY4" fmla="*/ 182479 h 184967"/>
                    <a:gd name="connsiteX5" fmla="*/ 58614 w 186896"/>
                    <a:gd name="connsiteY5" fmla="*/ 176241 h 184967"/>
                    <a:gd name="connsiteX6" fmla="*/ 57142 w 186896"/>
                    <a:gd name="connsiteY6" fmla="*/ 173769 h 184967"/>
                    <a:gd name="connsiteX7" fmla="*/ 56142 w 186896"/>
                    <a:gd name="connsiteY7" fmla="*/ 171945 h 184967"/>
                    <a:gd name="connsiteX8" fmla="*/ 44783 w 186896"/>
                    <a:gd name="connsiteY8" fmla="*/ 169237 h 184967"/>
                    <a:gd name="connsiteX9" fmla="*/ 25302 w 186896"/>
                    <a:gd name="connsiteY9" fmla="*/ 158526 h 184967"/>
                    <a:gd name="connsiteX10" fmla="*/ 24302 w 186896"/>
                    <a:gd name="connsiteY10" fmla="*/ 151169 h 184967"/>
                    <a:gd name="connsiteX11" fmla="*/ 20771 w 186896"/>
                    <a:gd name="connsiteY11" fmla="*/ 141870 h 184967"/>
                    <a:gd name="connsiteX12" fmla="*/ 14002 w 186896"/>
                    <a:gd name="connsiteY12" fmla="*/ 138104 h 184967"/>
                    <a:gd name="connsiteX13" fmla="*/ 1462 w 186896"/>
                    <a:gd name="connsiteY13" fmla="*/ 120159 h 184967"/>
                    <a:gd name="connsiteX14" fmla="*/ 4115 w 186896"/>
                    <a:gd name="connsiteY14" fmla="*/ 113856 h 184967"/>
                    <a:gd name="connsiteX15" fmla="*/ 6469 w 186896"/>
                    <a:gd name="connsiteY15" fmla="*/ 105558 h 184967"/>
                    <a:gd name="connsiteX16" fmla="*/ 3644 w 186896"/>
                    <a:gd name="connsiteY16" fmla="*/ 96553 h 184967"/>
                    <a:gd name="connsiteX17" fmla="*/ 1055 w 186896"/>
                    <a:gd name="connsiteY17" fmla="*/ 90668 h 184967"/>
                    <a:gd name="connsiteX18" fmla="*/ 10589 w 186896"/>
                    <a:gd name="connsiteY18" fmla="*/ 66184 h 184967"/>
                    <a:gd name="connsiteX19" fmla="*/ 19182 w 186896"/>
                    <a:gd name="connsiteY19" fmla="*/ 55885 h 184967"/>
                    <a:gd name="connsiteX20" fmla="*/ 20417 w 186896"/>
                    <a:gd name="connsiteY20" fmla="*/ 52059 h 184967"/>
                    <a:gd name="connsiteX21" fmla="*/ 21124 w 186896"/>
                    <a:gd name="connsiteY21" fmla="*/ 43467 h 184967"/>
                    <a:gd name="connsiteX22" fmla="*/ 21653 w 186896"/>
                    <a:gd name="connsiteY22" fmla="*/ 34698 h 184967"/>
                    <a:gd name="connsiteX23" fmla="*/ 33424 w 186896"/>
                    <a:gd name="connsiteY23" fmla="*/ 18807 h 184967"/>
                    <a:gd name="connsiteX24" fmla="*/ 43488 w 186896"/>
                    <a:gd name="connsiteY24" fmla="*/ 18807 h 184967"/>
                    <a:gd name="connsiteX25" fmla="*/ 51551 w 186896"/>
                    <a:gd name="connsiteY25" fmla="*/ 18807 h 184967"/>
                    <a:gd name="connsiteX26" fmla="*/ 58319 w 186896"/>
                    <a:gd name="connsiteY26" fmla="*/ 12392 h 184967"/>
                    <a:gd name="connsiteX27" fmla="*/ 74857 w 186896"/>
                    <a:gd name="connsiteY27" fmla="*/ 150 h 184967"/>
                    <a:gd name="connsiteX28" fmla="*/ 91160 w 186896"/>
                    <a:gd name="connsiteY28" fmla="*/ 4506 h 184967"/>
                    <a:gd name="connsiteX29" fmla="*/ 104049 w 186896"/>
                    <a:gd name="connsiteY29" fmla="*/ 7919 h 184967"/>
                    <a:gd name="connsiteX30" fmla="*/ 108110 w 186896"/>
                    <a:gd name="connsiteY30" fmla="*/ 6801 h 184967"/>
                    <a:gd name="connsiteX31" fmla="*/ 123882 w 186896"/>
                    <a:gd name="connsiteY31" fmla="*/ 5565 h 184967"/>
                    <a:gd name="connsiteX32" fmla="*/ 136830 w 186896"/>
                    <a:gd name="connsiteY32" fmla="*/ 17924 h 184967"/>
                    <a:gd name="connsiteX33" fmla="*/ 147718 w 186896"/>
                    <a:gd name="connsiteY33" fmla="*/ 27694 h 184967"/>
                    <a:gd name="connsiteX34" fmla="*/ 151603 w 186896"/>
                    <a:gd name="connsiteY34" fmla="*/ 27341 h 184967"/>
                    <a:gd name="connsiteX35" fmla="*/ 155310 w 186896"/>
                    <a:gd name="connsiteY35" fmla="*/ 26988 h 184967"/>
                    <a:gd name="connsiteX36" fmla="*/ 167081 w 186896"/>
                    <a:gd name="connsiteY36" fmla="*/ 31814 h 184967"/>
                    <a:gd name="connsiteX37" fmla="*/ 172319 w 186896"/>
                    <a:gd name="connsiteY37" fmla="*/ 43585 h 184967"/>
                    <a:gd name="connsiteX38" fmla="*/ 170966 w 186896"/>
                    <a:gd name="connsiteY38" fmla="*/ 51942 h 184967"/>
                    <a:gd name="connsiteX39" fmla="*/ 170966 w 186896"/>
                    <a:gd name="connsiteY39" fmla="*/ 61888 h 184967"/>
                    <a:gd name="connsiteX40" fmla="*/ 176851 w 186896"/>
                    <a:gd name="connsiteY40" fmla="*/ 65831 h 184967"/>
                    <a:gd name="connsiteX41" fmla="*/ 184325 w 186896"/>
                    <a:gd name="connsiteY41" fmla="*/ 71128 h 184967"/>
                    <a:gd name="connsiteX42" fmla="*/ 180794 w 186896"/>
                    <a:gd name="connsiteY42" fmla="*/ 94375 h 184967"/>
                    <a:gd name="connsiteX43" fmla="*/ 176086 w 186896"/>
                    <a:gd name="connsiteY43" fmla="*/ 110560 h 184967"/>
                    <a:gd name="connsiteX44" fmla="*/ 177263 w 186896"/>
                    <a:gd name="connsiteY44" fmla="*/ 114915 h 184967"/>
                    <a:gd name="connsiteX45" fmla="*/ 178263 w 186896"/>
                    <a:gd name="connsiteY45" fmla="*/ 126686 h 184967"/>
                    <a:gd name="connsiteX46" fmla="*/ 166963 w 186896"/>
                    <a:gd name="connsiteY46" fmla="*/ 136515 h 184967"/>
                    <a:gd name="connsiteX47" fmla="*/ 158724 w 186896"/>
                    <a:gd name="connsiteY47" fmla="*/ 142400 h 184967"/>
                    <a:gd name="connsiteX48" fmla="*/ 158077 w 186896"/>
                    <a:gd name="connsiteY48" fmla="*/ 149345 h 184967"/>
                    <a:gd name="connsiteX49" fmla="*/ 156487 w 186896"/>
                    <a:gd name="connsiteY49" fmla="*/ 159821 h 184967"/>
                    <a:gd name="connsiteX50" fmla="*/ 141303 w 186896"/>
                    <a:gd name="connsiteY50" fmla="*/ 166589 h 184967"/>
                    <a:gd name="connsiteX51" fmla="*/ 131651 w 186896"/>
                    <a:gd name="connsiteY51" fmla="*/ 168708 h 184967"/>
                    <a:gd name="connsiteX52" fmla="*/ 125766 w 186896"/>
                    <a:gd name="connsiteY52" fmla="*/ 175476 h 184967"/>
                    <a:gd name="connsiteX53" fmla="*/ 114584 w 186896"/>
                    <a:gd name="connsiteY53" fmla="*/ 184951 h 184967"/>
                    <a:gd name="connsiteX54" fmla="*/ 111759 w 186896"/>
                    <a:gd name="connsiteY54" fmla="*/ 184775 h 184967"/>
                    <a:gd name="connsiteX55" fmla="*/ 93043 w 186896"/>
                    <a:gd name="connsiteY55" fmla="*/ 171238 h 184967"/>
                    <a:gd name="connsiteX56" fmla="*/ 103872 w 186896"/>
                    <a:gd name="connsiteY56" fmla="*/ 175535 h 184967"/>
                    <a:gd name="connsiteX57" fmla="*/ 113053 w 186896"/>
                    <a:gd name="connsiteY57" fmla="*/ 178772 h 184967"/>
                    <a:gd name="connsiteX58" fmla="*/ 120587 w 186896"/>
                    <a:gd name="connsiteY58" fmla="*/ 171709 h 184967"/>
                    <a:gd name="connsiteX59" fmla="*/ 128532 w 186896"/>
                    <a:gd name="connsiteY59" fmla="*/ 163234 h 184967"/>
                    <a:gd name="connsiteX60" fmla="*/ 140656 w 186896"/>
                    <a:gd name="connsiteY60" fmla="*/ 160292 h 184967"/>
                    <a:gd name="connsiteX61" fmla="*/ 151250 w 186896"/>
                    <a:gd name="connsiteY61" fmla="*/ 156466 h 184967"/>
                    <a:gd name="connsiteX62" fmla="*/ 152132 w 186896"/>
                    <a:gd name="connsiteY62" fmla="*/ 149227 h 184967"/>
                    <a:gd name="connsiteX63" fmla="*/ 153251 w 186896"/>
                    <a:gd name="connsiteY63" fmla="*/ 139516 h 184967"/>
                    <a:gd name="connsiteX64" fmla="*/ 164374 w 186896"/>
                    <a:gd name="connsiteY64" fmla="*/ 130570 h 184967"/>
                    <a:gd name="connsiteX65" fmla="*/ 172555 w 186896"/>
                    <a:gd name="connsiteY65" fmla="*/ 124273 h 184967"/>
                    <a:gd name="connsiteX66" fmla="*/ 171495 w 186896"/>
                    <a:gd name="connsiteY66" fmla="*/ 116328 h 184967"/>
                    <a:gd name="connsiteX67" fmla="*/ 170142 w 186896"/>
                    <a:gd name="connsiteY67" fmla="*/ 111031 h 184967"/>
                    <a:gd name="connsiteX68" fmla="*/ 176027 w 186896"/>
                    <a:gd name="connsiteY68" fmla="*/ 90609 h 184967"/>
                    <a:gd name="connsiteX69" fmla="*/ 179735 w 186896"/>
                    <a:gd name="connsiteY69" fmla="*/ 74306 h 184967"/>
                    <a:gd name="connsiteX70" fmla="*/ 174320 w 186896"/>
                    <a:gd name="connsiteY70" fmla="*/ 70716 h 184967"/>
                    <a:gd name="connsiteX71" fmla="*/ 166316 w 186896"/>
                    <a:gd name="connsiteY71" fmla="*/ 64831 h 184967"/>
                    <a:gd name="connsiteX72" fmla="*/ 165786 w 186896"/>
                    <a:gd name="connsiteY72" fmla="*/ 50353 h 184967"/>
                    <a:gd name="connsiteX73" fmla="*/ 166963 w 186896"/>
                    <a:gd name="connsiteY73" fmla="*/ 43408 h 184967"/>
                    <a:gd name="connsiteX74" fmla="*/ 163491 w 186896"/>
                    <a:gd name="connsiteY74" fmla="*/ 35875 h 184967"/>
                    <a:gd name="connsiteX75" fmla="*/ 155840 w 186896"/>
                    <a:gd name="connsiteY75" fmla="*/ 32697 h 184967"/>
                    <a:gd name="connsiteX76" fmla="*/ 152839 w 186896"/>
                    <a:gd name="connsiteY76" fmla="*/ 32697 h 184967"/>
                    <a:gd name="connsiteX77" fmla="*/ 147601 w 186896"/>
                    <a:gd name="connsiteY77" fmla="*/ 33050 h 184967"/>
                    <a:gd name="connsiteX78" fmla="*/ 132299 w 186896"/>
                    <a:gd name="connsiteY78" fmla="*/ 20749 h 184967"/>
                    <a:gd name="connsiteX79" fmla="*/ 122352 w 186896"/>
                    <a:gd name="connsiteY79" fmla="*/ 10685 h 184967"/>
                    <a:gd name="connsiteX80" fmla="*/ 110170 w 186896"/>
                    <a:gd name="connsiteY80" fmla="*/ 11980 h 184967"/>
                    <a:gd name="connsiteX81" fmla="*/ 105755 w 186896"/>
                    <a:gd name="connsiteY81" fmla="*/ 13157 h 184967"/>
                    <a:gd name="connsiteX82" fmla="*/ 88570 w 186896"/>
                    <a:gd name="connsiteY82" fmla="*/ 9155 h 184967"/>
                    <a:gd name="connsiteX83" fmla="*/ 76152 w 186896"/>
                    <a:gd name="connsiteY83" fmla="*/ 5506 h 184967"/>
                    <a:gd name="connsiteX84" fmla="*/ 63675 w 186896"/>
                    <a:gd name="connsiteY84" fmla="*/ 15099 h 184967"/>
                    <a:gd name="connsiteX85" fmla="*/ 54023 w 186896"/>
                    <a:gd name="connsiteY85" fmla="*/ 23810 h 184967"/>
                    <a:gd name="connsiteX86" fmla="*/ 43076 w 186896"/>
                    <a:gd name="connsiteY86" fmla="*/ 24280 h 184967"/>
                    <a:gd name="connsiteX87" fmla="*/ 35484 w 186896"/>
                    <a:gd name="connsiteY87" fmla="*/ 24280 h 184967"/>
                    <a:gd name="connsiteX88" fmla="*/ 27657 w 186896"/>
                    <a:gd name="connsiteY88" fmla="*/ 35463 h 184967"/>
                    <a:gd name="connsiteX89" fmla="*/ 27009 w 186896"/>
                    <a:gd name="connsiteY89" fmla="*/ 43702 h 184967"/>
                    <a:gd name="connsiteX90" fmla="*/ 26185 w 186896"/>
                    <a:gd name="connsiteY90" fmla="*/ 53119 h 184967"/>
                    <a:gd name="connsiteX91" fmla="*/ 24478 w 186896"/>
                    <a:gd name="connsiteY91" fmla="*/ 58416 h 184967"/>
                    <a:gd name="connsiteX92" fmla="*/ 24478 w 186896"/>
                    <a:gd name="connsiteY92" fmla="*/ 58416 h 184967"/>
                    <a:gd name="connsiteX93" fmla="*/ 14768 w 186896"/>
                    <a:gd name="connsiteY93" fmla="*/ 70186 h 184967"/>
                    <a:gd name="connsiteX94" fmla="*/ 6763 w 186896"/>
                    <a:gd name="connsiteY94" fmla="*/ 88608 h 184967"/>
                    <a:gd name="connsiteX95" fmla="*/ 9059 w 186896"/>
                    <a:gd name="connsiteY95" fmla="*/ 93963 h 184967"/>
                    <a:gd name="connsiteX96" fmla="*/ 12472 w 186896"/>
                    <a:gd name="connsiteY96" fmla="*/ 105734 h 184967"/>
                    <a:gd name="connsiteX97" fmla="*/ 9647 w 186896"/>
                    <a:gd name="connsiteY97" fmla="*/ 116210 h 184967"/>
                    <a:gd name="connsiteX98" fmla="*/ 7823 w 186896"/>
                    <a:gd name="connsiteY98" fmla="*/ 126274 h 184967"/>
                    <a:gd name="connsiteX99" fmla="*/ 16533 w 186896"/>
                    <a:gd name="connsiteY99" fmla="*/ 132866 h 184967"/>
                    <a:gd name="connsiteX100" fmla="*/ 24596 w 186896"/>
                    <a:gd name="connsiteY100" fmla="*/ 137397 h 184967"/>
                    <a:gd name="connsiteX101" fmla="*/ 30481 w 186896"/>
                    <a:gd name="connsiteY101" fmla="*/ 151052 h 184967"/>
                    <a:gd name="connsiteX102" fmla="*/ 31188 w 186896"/>
                    <a:gd name="connsiteY102" fmla="*/ 156937 h 184967"/>
                    <a:gd name="connsiteX103" fmla="*/ 44724 w 186896"/>
                    <a:gd name="connsiteY103" fmla="*/ 163470 h 184967"/>
                    <a:gd name="connsiteX104" fmla="*/ 61321 w 186896"/>
                    <a:gd name="connsiteY104" fmla="*/ 168767 h 184967"/>
                    <a:gd name="connsiteX105" fmla="*/ 62675 w 186896"/>
                    <a:gd name="connsiteY105" fmla="*/ 171180 h 184967"/>
                    <a:gd name="connsiteX106" fmla="*/ 63734 w 186896"/>
                    <a:gd name="connsiteY106" fmla="*/ 173004 h 184967"/>
                    <a:gd name="connsiteX107" fmla="*/ 74975 w 186896"/>
                    <a:gd name="connsiteY107" fmla="*/ 176771 h 184967"/>
                    <a:gd name="connsiteX108" fmla="*/ 85451 w 186896"/>
                    <a:gd name="connsiteY108" fmla="*/ 173593 h 184967"/>
                    <a:gd name="connsiteX109" fmla="*/ 89276 w 186896"/>
                    <a:gd name="connsiteY109" fmla="*/ 172062 h 184967"/>
                    <a:gd name="connsiteX110" fmla="*/ 93043 w 186896"/>
                    <a:gd name="connsiteY110" fmla="*/ 171238 h 184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896" h="184967">
                      <a:moveTo>
                        <a:pt x="111759" y="184775"/>
                      </a:moveTo>
                      <a:cubicBezTo>
                        <a:pt x="107733" y="184433"/>
                        <a:pt x="103890" y="182944"/>
                        <a:pt x="100694" y="180478"/>
                      </a:cubicBezTo>
                      <a:cubicBezTo>
                        <a:pt x="96692" y="177889"/>
                        <a:pt x="94044" y="176418"/>
                        <a:pt x="90924" y="177477"/>
                      </a:cubicBezTo>
                      <a:lnTo>
                        <a:pt x="87275" y="178948"/>
                      </a:lnTo>
                      <a:cubicBezTo>
                        <a:pt x="83515" y="180608"/>
                        <a:pt x="79560" y="181791"/>
                        <a:pt x="75505" y="182479"/>
                      </a:cubicBezTo>
                      <a:cubicBezTo>
                        <a:pt x="69160" y="183645"/>
                        <a:pt x="62681" y="181249"/>
                        <a:pt x="58614" y="176241"/>
                      </a:cubicBezTo>
                      <a:cubicBezTo>
                        <a:pt x="58067" y="175452"/>
                        <a:pt x="57576" y="174628"/>
                        <a:pt x="57142" y="173769"/>
                      </a:cubicBezTo>
                      <a:lnTo>
                        <a:pt x="56142" y="171945"/>
                      </a:lnTo>
                      <a:cubicBezTo>
                        <a:pt x="53964" y="168825"/>
                        <a:pt x="50256" y="168884"/>
                        <a:pt x="44783" y="169237"/>
                      </a:cubicBezTo>
                      <a:cubicBezTo>
                        <a:pt x="38074" y="169590"/>
                        <a:pt x="28834" y="170238"/>
                        <a:pt x="25302" y="158526"/>
                      </a:cubicBezTo>
                      <a:cubicBezTo>
                        <a:pt x="24654" y="156125"/>
                        <a:pt x="24318" y="153653"/>
                        <a:pt x="24302" y="151169"/>
                      </a:cubicBezTo>
                      <a:cubicBezTo>
                        <a:pt x="24810" y="147667"/>
                        <a:pt x="23475" y="144154"/>
                        <a:pt x="20771" y="141870"/>
                      </a:cubicBezTo>
                      <a:cubicBezTo>
                        <a:pt x="18682" y="140334"/>
                        <a:pt x="16408" y="139069"/>
                        <a:pt x="14002" y="138104"/>
                      </a:cubicBezTo>
                      <a:cubicBezTo>
                        <a:pt x="5585" y="136615"/>
                        <a:pt x="-29" y="128581"/>
                        <a:pt x="1462" y="120159"/>
                      </a:cubicBezTo>
                      <a:cubicBezTo>
                        <a:pt x="1865" y="117887"/>
                        <a:pt x="2771" y="115733"/>
                        <a:pt x="4115" y="113856"/>
                      </a:cubicBezTo>
                      <a:cubicBezTo>
                        <a:pt x="5420" y="111266"/>
                        <a:pt x="6219" y="108447"/>
                        <a:pt x="6469" y="105558"/>
                      </a:cubicBezTo>
                      <a:cubicBezTo>
                        <a:pt x="6213" y="102385"/>
                        <a:pt x="5247" y="99307"/>
                        <a:pt x="3644" y="96553"/>
                      </a:cubicBezTo>
                      <a:cubicBezTo>
                        <a:pt x="2657" y="94646"/>
                        <a:pt x="1793" y="92680"/>
                        <a:pt x="1055" y="90668"/>
                      </a:cubicBezTo>
                      <a:cubicBezTo>
                        <a:pt x="-2712" y="78897"/>
                        <a:pt x="4350" y="72070"/>
                        <a:pt x="10589" y="66184"/>
                      </a:cubicBezTo>
                      <a:cubicBezTo>
                        <a:pt x="14057" y="63301"/>
                        <a:pt x="16969" y="59810"/>
                        <a:pt x="19182" y="55885"/>
                      </a:cubicBezTo>
                      <a:cubicBezTo>
                        <a:pt x="19752" y="54667"/>
                        <a:pt x="20167" y="53384"/>
                        <a:pt x="20417" y="52059"/>
                      </a:cubicBezTo>
                      <a:cubicBezTo>
                        <a:pt x="20867" y="49217"/>
                        <a:pt x="21103" y="46345"/>
                        <a:pt x="21124" y="43467"/>
                      </a:cubicBezTo>
                      <a:cubicBezTo>
                        <a:pt x="21136" y="40536"/>
                        <a:pt x="21313" y="37608"/>
                        <a:pt x="21653" y="34698"/>
                      </a:cubicBezTo>
                      <a:cubicBezTo>
                        <a:pt x="22385" y="27650"/>
                        <a:pt x="26896" y="21560"/>
                        <a:pt x="33424" y="18807"/>
                      </a:cubicBezTo>
                      <a:cubicBezTo>
                        <a:pt x="36742" y="18101"/>
                        <a:pt x="40171" y="18101"/>
                        <a:pt x="43488" y="18807"/>
                      </a:cubicBezTo>
                      <a:cubicBezTo>
                        <a:pt x="46140" y="19429"/>
                        <a:pt x="48899" y="19429"/>
                        <a:pt x="51551" y="18807"/>
                      </a:cubicBezTo>
                      <a:cubicBezTo>
                        <a:pt x="54341" y="17314"/>
                        <a:pt x="56679" y="15098"/>
                        <a:pt x="58319" y="12392"/>
                      </a:cubicBezTo>
                      <a:cubicBezTo>
                        <a:pt x="62084" y="6365"/>
                        <a:pt x="67995" y="1991"/>
                        <a:pt x="74857" y="150"/>
                      </a:cubicBezTo>
                      <a:cubicBezTo>
                        <a:pt x="80648" y="-515"/>
                        <a:pt x="86475" y="1042"/>
                        <a:pt x="91160" y="4506"/>
                      </a:cubicBezTo>
                      <a:cubicBezTo>
                        <a:pt x="94791" y="7395"/>
                        <a:pt x="99464" y="8633"/>
                        <a:pt x="104049" y="7919"/>
                      </a:cubicBezTo>
                      <a:lnTo>
                        <a:pt x="108110" y="6801"/>
                      </a:lnTo>
                      <a:cubicBezTo>
                        <a:pt x="113112" y="4769"/>
                        <a:pt x="118621" y="4337"/>
                        <a:pt x="123882" y="5565"/>
                      </a:cubicBezTo>
                      <a:cubicBezTo>
                        <a:pt x="129444" y="8143"/>
                        <a:pt x="133994" y="12489"/>
                        <a:pt x="136830" y="17924"/>
                      </a:cubicBezTo>
                      <a:cubicBezTo>
                        <a:pt x="140185" y="22927"/>
                        <a:pt x="143128" y="27282"/>
                        <a:pt x="147718" y="27694"/>
                      </a:cubicBezTo>
                      <a:cubicBezTo>
                        <a:pt x="149025" y="27715"/>
                        <a:pt x="150325" y="27596"/>
                        <a:pt x="151603" y="27341"/>
                      </a:cubicBezTo>
                      <a:cubicBezTo>
                        <a:pt x="152827" y="27136"/>
                        <a:pt x="154069" y="27018"/>
                        <a:pt x="155310" y="26988"/>
                      </a:cubicBezTo>
                      <a:cubicBezTo>
                        <a:pt x="159695" y="27078"/>
                        <a:pt x="163891" y="28798"/>
                        <a:pt x="167081" y="31814"/>
                      </a:cubicBezTo>
                      <a:cubicBezTo>
                        <a:pt x="170306" y="34895"/>
                        <a:pt x="172190" y="39125"/>
                        <a:pt x="172319" y="43585"/>
                      </a:cubicBezTo>
                      <a:cubicBezTo>
                        <a:pt x="172201" y="46415"/>
                        <a:pt x="171742" y="49217"/>
                        <a:pt x="170966" y="51942"/>
                      </a:cubicBezTo>
                      <a:cubicBezTo>
                        <a:pt x="169671" y="55132"/>
                        <a:pt x="169671" y="58698"/>
                        <a:pt x="170966" y="61888"/>
                      </a:cubicBezTo>
                      <a:cubicBezTo>
                        <a:pt x="172555" y="63683"/>
                        <a:pt x="174585" y="65043"/>
                        <a:pt x="176851" y="65831"/>
                      </a:cubicBezTo>
                      <a:cubicBezTo>
                        <a:pt x="179717" y="66997"/>
                        <a:pt x="182277" y="68809"/>
                        <a:pt x="184325" y="71128"/>
                      </a:cubicBezTo>
                      <a:cubicBezTo>
                        <a:pt x="188681" y="76719"/>
                        <a:pt x="187503" y="84547"/>
                        <a:pt x="180794" y="94375"/>
                      </a:cubicBezTo>
                      <a:cubicBezTo>
                        <a:pt x="177069" y="98895"/>
                        <a:pt x="175362" y="104745"/>
                        <a:pt x="176086" y="110560"/>
                      </a:cubicBezTo>
                      <a:cubicBezTo>
                        <a:pt x="176333" y="112049"/>
                        <a:pt x="176727" y="113503"/>
                        <a:pt x="177263" y="114915"/>
                      </a:cubicBezTo>
                      <a:cubicBezTo>
                        <a:pt x="178881" y="118623"/>
                        <a:pt x="179229" y="122761"/>
                        <a:pt x="178263" y="126686"/>
                      </a:cubicBezTo>
                      <a:cubicBezTo>
                        <a:pt x="176033" y="131394"/>
                        <a:pt x="171937" y="134961"/>
                        <a:pt x="166963" y="136515"/>
                      </a:cubicBezTo>
                      <a:cubicBezTo>
                        <a:pt x="163656" y="137539"/>
                        <a:pt x="160766" y="139599"/>
                        <a:pt x="158724" y="142400"/>
                      </a:cubicBezTo>
                      <a:cubicBezTo>
                        <a:pt x="157982" y="144636"/>
                        <a:pt x="157759" y="147008"/>
                        <a:pt x="158077" y="149345"/>
                      </a:cubicBezTo>
                      <a:cubicBezTo>
                        <a:pt x="158630" y="152917"/>
                        <a:pt x="158077" y="156572"/>
                        <a:pt x="156487" y="159821"/>
                      </a:cubicBezTo>
                      <a:cubicBezTo>
                        <a:pt x="152874" y="164470"/>
                        <a:pt x="147177" y="167007"/>
                        <a:pt x="141303" y="166589"/>
                      </a:cubicBezTo>
                      <a:cubicBezTo>
                        <a:pt x="137972" y="166607"/>
                        <a:pt x="134682" y="167325"/>
                        <a:pt x="131651" y="168708"/>
                      </a:cubicBezTo>
                      <a:cubicBezTo>
                        <a:pt x="129232" y="170520"/>
                        <a:pt x="127225" y="172827"/>
                        <a:pt x="125766" y="175476"/>
                      </a:cubicBezTo>
                      <a:cubicBezTo>
                        <a:pt x="123400" y="179961"/>
                        <a:pt x="119392" y="183351"/>
                        <a:pt x="114584" y="184951"/>
                      </a:cubicBezTo>
                      <a:cubicBezTo>
                        <a:pt x="113636" y="184998"/>
                        <a:pt x="112688" y="184940"/>
                        <a:pt x="111759" y="184775"/>
                      </a:cubicBezTo>
                      <a:close/>
                      <a:moveTo>
                        <a:pt x="93043" y="171238"/>
                      </a:moveTo>
                      <a:cubicBezTo>
                        <a:pt x="96992" y="171592"/>
                        <a:pt x="100759" y="173081"/>
                        <a:pt x="103872" y="175535"/>
                      </a:cubicBezTo>
                      <a:cubicBezTo>
                        <a:pt x="106403" y="177754"/>
                        <a:pt x="109693" y="178907"/>
                        <a:pt x="113053" y="178772"/>
                      </a:cubicBezTo>
                      <a:cubicBezTo>
                        <a:pt x="116173" y="178124"/>
                        <a:pt x="118233" y="175123"/>
                        <a:pt x="120587" y="171709"/>
                      </a:cubicBezTo>
                      <a:cubicBezTo>
                        <a:pt x="122582" y="168337"/>
                        <a:pt x="125295" y="165441"/>
                        <a:pt x="128532" y="163234"/>
                      </a:cubicBezTo>
                      <a:cubicBezTo>
                        <a:pt x="132299" y="161351"/>
                        <a:pt x="136442" y="160345"/>
                        <a:pt x="140656" y="160292"/>
                      </a:cubicBezTo>
                      <a:cubicBezTo>
                        <a:pt x="146188" y="159762"/>
                        <a:pt x="149660" y="159291"/>
                        <a:pt x="151250" y="156466"/>
                      </a:cubicBezTo>
                      <a:cubicBezTo>
                        <a:pt x="152203" y="154183"/>
                        <a:pt x="152509" y="151675"/>
                        <a:pt x="152132" y="149227"/>
                      </a:cubicBezTo>
                      <a:cubicBezTo>
                        <a:pt x="151691" y="145949"/>
                        <a:pt x="152073" y="142612"/>
                        <a:pt x="153251" y="139516"/>
                      </a:cubicBezTo>
                      <a:cubicBezTo>
                        <a:pt x="155787" y="135320"/>
                        <a:pt x="159730" y="132148"/>
                        <a:pt x="164374" y="130570"/>
                      </a:cubicBezTo>
                      <a:cubicBezTo>
                        <a:pt x="168199" y="128805"/>
                        <a:pt x="171554" y="127216"/>
                        <a:pt x="172555" y="124273"/>
                      </a:cubicBezTo>
                      <a:cubicBezTo>
                        <a:pt x="173014" y="121578"/>
                        <a:pt x="172649" y="118806"/>
                        <a:pt x="171495" y="116328"/>
                      </a:cubicBezTo>
                      <a:cubicBezTo>
                        <a:pt x="170918" y="114597"/>
                        <a:pt x="170465" y="112826"/>
                        <a:pt x="170142" y="111031"/>
                      </a:cubicBezTo>
                      <a:cubicBezTo>
                        <a:pt x="169259" y="103710"/>
                        <a:pt x="171383" y="96341"/>
                        <a:pt x="176027" y="90609"/>
                      </a:cubicBezTo>
                      <a:cubicBezTo>
                        <a:pt x="179499" y="85488"/>
                        <a:pt x="182972" y="78485"/>
                        <a:pt x="179735" y="74306"/>
                      </a:cubicBezTo>
                      <a:cubicBezTo>
                        <a:pt x="178216" y="72729"/>
                        <a:pt x="176368" y="71505"/>
                        <a:pt x="174320" y="70716"/>
                      </a:cubicBezTo>
                      <a:cubicBezTo>
                        <a:pt x="171166" y="69521"/>
                        <a:pt x="168399" y="67485"/>
                        <a:pt x="166316" y="64831"/>
                      </a:cubicBezTo>
                      <a:cubicBezTo>
                        <a:pt x="164074" y="60305"/>
                        <a:pt x="163885" y="55032"/>
                        <a:pt x="165786" y="50353"/>
                      </a:cubicBezTo>
                      <a:cubicBezTo>
                        <a:pt x="166440" y="48087"/>
                        <a:pt x="166834" y="45762"/>
                        <a:pt x="166963" y="43408"/>
                      </a:cubicBezTo>
                      <a:cubicBezTo>
                        <a:pt x="166852" y="40535"/>
                        <a:pt x="165604" y="37825"/>
                        <a:pt x="163491" y="35875"/>
                      </a:cubicBezTo>
                      <a:cubicBezTo>
                        <a:pt x="161496" y="33797"/>
                        <a:pt x="158724" y="32645"/>
                        <a:pt x="155840" y="32697"/>
                      </a:cubicBezTo>
                      <a:cubicBezTo>
                        <a:pt x="154840" y="32638"/>
                        <a:pt x="153839" y="32638"/>
                        <a:pt x="152839" y="32697"/>
                      </a:cubicBezTo>
                      <a:cubicBezTo>
                        <a:pt x="151120" y="33054"/>
                        <a:pt x="149354" y="33173"/>
                        <a:pt x="147601" y="33050"/>
                      </a:cubicBezTo>
                      <a:cubicBezTo>
                        <a:pt x="140126" y="32461"/>
                        <a:pt x="135830" y="26223"/>
                        <a:pt x="132299" y="20749"/>
                      </a:cubicBezTo>
                      <a:cubicBezTo>
                        <a:pt x="129297" y="16276"/>
                        <a:pt x="126413" y="12039"/>
                        <a:pt x="122352" y="10685"/>
                      </a:cubicBezTo>
                      <a:cubicBezTo>
                        <a:pt x="118256" y="9890"/>
                        <a:pt x="114013" y="10341"/>
                        <a:pt x="110170" y="11980"/>
                      </a:cubicBezTo>
                      <a:lnTo>
                        <a:pt x="105755" y="13157"/>
                      </a:lnTo>
                      <a:cubicBezTo>
                        <a:pt x="99717" y="14271"/>
                        <a:pt x="93490" y="12820"/>
                        <a:pt x="88570" y="9155"/>
                      </a:cubicBezTo>
                      <a:cubicBezTo>
                        <a:pt x="85045" y="6411"/>
                        <a:pt x="80601" y="5106"/>
                        <a:pt x="76152" y="5506"/>
                      </a:cubicBezTo>
                      <a:cubicBezTo>
                        <a:pt x="70949" y="7047"/>
                        <a:pt x="66500" y="10466"/>
                        <a:pt x="63675" y="15099"/>
                      </a:cubicBezTo>
                      <a:cubicBezTo>
                        <a:pt x="61339" y="18851"/>
                        <a:pt x="57994" y="21870"/>
                        <a:pt x="54023" y="23810"/>
                      </a:cubicBezTo>
                      <a:cubicBezTo>
                        <a:pt x="50469" y="24870"/>
                        <a:pt x="46708" y="25031"/>
                        <a:pt x="43076" y="24280"/>
                      </a:cubicBezTo>
                      <a:cubicBezTo>
                        <a:pt x="40570" y="23781"/>
                        <a:pt x="37990" y="23781"/>
                        <a:pt x="35484" y="24280"/>
                      </a:cubicBezTo>
                      <a:cubicBezTo>
                        <a:pt x="31049" y="26323"/>
                        <a:pt x="28058" y="30596"/>
                        <a:pt x="27657" y="35463"/>
                      </a:cubicBezTo>
                      <a:cubicBezTo>
                        <a:pt x="27256" y="38192"/>
                        <a:pt x="27040" y="40942"/>
                        <a:pt x="27009" y="43702"/>
                      </a:cubicBezTo>
                      <a:cubicBezTo>
                        <a:pt x="26964" y="46857"/>
                        <a:pt x="26689" y="50005"/>
                        <a:pt x="26185" y="53119"/>
                      </a:cubicBezTo>
                      <a:cubicBezTo>
                        <a:pt x="25877" y="54955"/>
                        <a:pt x="25302" y="56744"/>
                        <a:pt x="24478" y="58416"/>
                      </a:cubicBezTo>
                      <a:lnTo>
                        <a:pt x="24478" y="58416"/>
                      </a:lnTo>
                      <a:cubicBezTo>
                        <a:pt x="22002" y="62912"/>
                        <a:pt x="18709" y="66902"/>
                        <a:pt x="14768" y="70186"/>
                      </a:cubicBezTo>
                      <a:cubicBezTo>
                        <a:pt x="8176" y="76484"/>
                        <a:pt x="4233" y="80721"/>
                        <a:pt x="6763" y="88608"/>
                      </a:cubicBezTo>
                      <a:cubicBezTo>
                        <a:pt x="7425" y="90438"/>
                        <a:pt x="8191" y="92221"/>
                        <a:pt x="9059" y="93963"/>
                      </a:cubicBezTo>
                      <a:cubicBezTo>
                        <a:pt x="11133" y="97553"/>
                        <a:pt x="12304" y="101591"/>
                        <a:pt x="12472" y="105734"/>
                      </a:cubicBezTo>
                      <a:cubicBezTo>
                        <a:pt x="12259" y="109383"/>
                        <a:pt x="11297" y="112950"/>
                        <a:pt x="9647" y="116210"/>
                      </a:cubicBezTo>
                      <a:cubicBezTo>
                        <a:pt x="7845" y="119235"/>
                        <a:pt x="7197" y="122808"/>
                        <a:pt x="7823" y="126274"/>
                      </a:cubicBezTo>
                      <a:cubicBezTo>
                        <a:pt x="9000" y="129452"/>
                        <a:pt x="12472" y="131041"/>
                        <a:pt x="16533" y="132866"/>
                      </a:cubicBezTo>
                      <a:cubicBezTo>
                        <a:pt x="19414" y="134002"/>
                        <a:pt x="22127" y="135526"/>
                        <a:pt x="24596" y="137397"/>
                      </a:cubicBezTo>
                      <a:cubicBezTo>
                        <a:pt x="28715" y="140682"/>
                        <a:pt x="30922" y="145802"/>
                        <a:pt x="30481" y="151052"/>
                      </a:cubicBezTo>
                      <a:cubicBezTo>
                        <a:pt x="30444" y="153035"/>
                        <a:pt x="30682" y="155018"/>
                        <a:pt x="31188" y="156937"/>
                      </a:cubicBezTo>
                      <a:cubicBezTo>
                        <a:pt x="33306" y="163882"/>
                        <a:pt x="37073" y="163941"/>
                        <a:pt x="44724" y="163470"/>
                      </a:cubicBezTo>
                      <a:cubicBezTo>
                        <a:pt x="50256" y="163117"/>
                        <a:pt x="57142" y="162646"/>
                        <a:pt x="61321" y="168767"/>
                      </a:cubicBezTo>
                      <a:cubicBezTo>
                        <a:pt x="61792" y="169532"/>
                        <a:pt x="62263" y="170356"/>
                        <a:pt x="62675" y="171180"/>
                      </a:cubicBezTo>
                      <a:cubicBezTo>
                        <a:pt x="62983" y="171815"/>
                        <a:pt x="63337" y="172421"/>
                        <a:pt x="63734" y="173004"/>
                      </a:cubicBezTo>
                      <a:cubicBezTo>
                        <a:pt x="66529" y="176194"/>
                        <a:pt x="70826" y="177630"/>
                        <a:pt x="74975" y="176771"/>
                      </a:cubicBezTo>
                      <a:cubicBezTo>
                        <a:pt x="78583" y="176141"/>
                        <a:pt x="82102" y="175070"/>
                        <a:pt x="85451" y="173593"/>
                      </a:cubicBezTo>
                      <a:lnTo>
                        <a:pt x="89276" y="172062"/>
                      </a:lnTo>
                      <a:cubicBezTo>
                        <a:pt x="90489" y="171609"/>
                        <a:pt x="91754" y="171333"/>
                        <a:pt x="93043" y="17123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" name="Graphic 6">
                <a:extLst>
                  <a:ext uri="{FF2B5EF4-FFF2-40B4-BE49-F238E27FC236}">
                    <a16:creationId xmlns:a16="http://schemas.microsoft.com/office/drawing/2014/main" xmlns="" id="{09BFE0AB-E3AA-4E75-B62C-79AC19C4561D}"/>
                  </a:ext>
                </a:extLst>
              </p:cNvPr>
              <p:cNvGrpSpPr/>
              <p:nvPr/>
            </p:nvGrpSpPr>
            <p:grpSpPr>
              <a:xfrm>
                <a:off x="6377947" y="3389109"/>
                <a:ext cx="186078" cy="183274"/>
                <a:chOff x="6377947" y="3389109"/>
                <a:chExt cx="186078" cy="183274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xmlns="" id="{65A06723-D654-4E20-AC8E-6E1DEF50FEF5}"/>
                    </a:ext>
                  </a:extLst>
                </p:cNvPr>
                <p:cNvSpPr/>
                <p:nvPr/>
              </p:nvSpPr>
              <p:spPr>
                <a:xfrm>
                  <a:off x="6380778" y="3392086"/>
                  <a:ext cx="180100" cy="177431"/>
                </a:xfrm>
                <a:custGeom>
                  <a:avLst/>
                  <a:gdLst>
                    <a:gd name="connsiteX0" fmla="*/ 16750 w 180100"/>
                    <a:gd name="connsiteY0" fmla="*/ 58742 h 177431"/>
                    <a:gd name="connsiteX1" fmla="*/ 1330 w 180100"/>
                    <a:gd name="connsiteY1" fmla="*/ 92407 h 177431"/>
                    <a:gd name="connsiteX2" fmla="*/ 8098 w 180100"/>
                    <a:gd name="connsiteY2" fmla="*/ 107944 h 177431"/>
                    <a:gd name="connsiteX3" fmla="*/ 5215 w 180100"/>
                    <a:gd name="connsiteY3" fmla="*/ 129838 h 177431"/>
                    <a:gd name="connsiteX4" fmla="*/ 23754 w 180100"/>
                    <a:gd name="connsiteY4" fmla="*/ 140902 h 177431"/>
                    <a:gd name="connsiteX5" fmla="*/ 30522 w 180100"/>
                    <a:gd name="connsiteY5" fmla="*/ 158558 h 177431"/>
                    <a:gd name="connsiteX6" fmla="*/ 61832 w 180100"/>
                    <a:gd name="connsiteY6" fmla="*/ 168916 h 177431"/>
                    <a:gd name="connsiteX7" fmla="*/ 64598 w 180100"/>
                    <a:gd name="connsiteY7" fmla="*/ 172977 h 177431"/>
                    <a:gd name="connsiteX8" fmla="*/ 78958 w 180100"/>
                    <a:gd name="connsiteY8" fmla="*/ 176921 h 177431"/>
                    <a:gd name="connsiteX9" fmla="*/ 93495 w 180100"/>
                    <a:gd name="connsiteY9" fmla="*/ 171035 h 177431"/>
                    <a:gd name="connsiteX10" fmla="*/ 117684 w 180100"/>
                    <a:gd name="connsiteY10" fmla="*/ 176155 h 177431"/>
                    <a:gd name="connsiteX11" fmla="*/ 132810 w 180100"/>
                    <a:gd name="connsiteY11" fmla="*/ 159147 h 177431"/>
                    <a:gd name="connsiteX12" fmla="*/ 155998 w 180100"/>
                    <a:gd name="connsiteY12" fmla="*/ 149612 h 177431"/>
                    <a:gd name="connsiteX13" fmla="*/ 156822 w 180100"/>
                    <a:gd name="connsiteY13" fmla="*/ 132309 h 177431"/>
                    <a:gd name="connsiteX14" fmla="*/ 175067 w 180100"/>
                    <a:gd name="connsiteY14" fmla="*/ 115359 h 177431"/>
                    <a:gd name="connsiteX15" fmla="*/ 171653 w 180100"/>
                    <a:gd name="connsiteY15" fmla="*/ 100940 h 177431"/>
                    <a:gd name="connsiteX16" fmla="*/ 175538 w 180100"/>
                    <a:gd name="connsiteY16" fmla="*/ 82284 h 177431"/>
                    <a:gd name="connsiteX17" fmla="*/ 177715 w 180100"/>
                    <a:gd name="connsiteY17" fmla="*/ 62332 h 177431"/>
                    <a:gd name="connsiteX18" fmla="*/ 163767 w 180100"/>
                    <a:gd name="connsiteY18" fmla="*/ 53857 h 177431"/>
                    <a:gd name="connsiteX19" fmla="*/ 163414 w 180100"/>
                    <a:gd name="connsiteY19" fmla="*/ 33965 h 177431"/>
                    <a:gd name="connsiteX20" fmla="*/ 148347 w 180100"/>
                    <a:gd name="connsiteY20" fmla="*/ 21370 h 177431"/>
                    <a:gd name="connsiteX21" fmla="*/ 140461 w 180100"/>
                    <a:gd name="connsiteY21" fmla="*/ 22665 h 177431"/>
                    <a:gd name="connsiteX22" fmla="*/ 114388 w 180100"/>
                    <a:gd name="connsiteY22" fmla="*/ 2242 h 177431"/>
                    <a:gd name="connsiteX23" fmla="*/ 96379 w 180100"/>
                    <a:gd name="connsiteY23" fmla="*/ 5950 h 177431"/>
                    <a:gd name="connsiteX24" fmla="*/ 66481 w 180100"/>
                    <a:gd name="connsiteY24" fmla="*/ 418 h 177431"/>
                    <a:gd name="connsiteX25" fmla="*/ 53004 w 180100"/>
                    <a:gd name="connsiteY25" fmla="*/ 12189 h 177431"/>
                    <a:gd name="connsiteX26" fmla="*/ 45176 w 180100"/>
                    <a:gd name="connsiteY26" fmla="*/ 20546 h 177431"/>
                    <a:gd name="connsiteX27" fmla="*/ 26932 w 180100"/>
                    <a:gd name="connsiteY27" fmla="*/ 22253 h 177431"/>
                    <a:gd name="connsiteX28" fmla="*/ 18104 w 180100"/>
                    <a:gd name="connsiteY28" fmla="*/ 36437 h 177431"/>
                    <a:gd name="connsiteX29" fmla="*/ 18104 w 180100"/>
                    <a:gd name="connsiteY29" fmla="*/ 54093 h 177431"/>
                    <a:gd name="connsiteX30" fmla="*/ 16750 w 180100"/>
                    <a:gd name="connsiteY30" fmla="*/ 58742 h 17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100" h="177431">
                      <a:moveTo>
                        <a:pt x="16750" y="58742"/>
                      </a:moveTo>
                      <a:cubicBezTo>
                        <a:pt x="11924" y="71102"/>
                        <a:pt x="-4791" y="77046"/>
                        <a:pt x="1330" y="92407"/>
                      </a:cubicBezTo>
                      <a:cubicBezTo>
                        <a:pt x="3449" y="97703"/>
                        <a:pt x="7686" y="102294"/>
                        <a:pt x="8098" y="107944"/>
                      </a:cubicBezTo>
                      <a:cubicBezTo>
                        <a:pt x="8569" y="115418"/>
                        <a:pt x="2213" y="123011"/>
                        <a:pt x="5215" y="129838"/>
                      </a:cubicBezTo>
                      <a:cubicBezTo>
                        <a:pt x="8216" y="136665"/>
                        <a:pt x="17692" y="136665"/>
                        <a:pt x="23754" y="140902"/>
                      </a:cubicBezTo>
                      <a:cubicBezTo>
                        <a:pt x="30757" y="145787"/>
                        <a:pt x="28050" y="152143"/>
                        <a:pt x="30522" y="158558"/>
                      </a:cubicBezTo>
                      <a:cubicBezTo>
                        <a:pt x="36937" y="175096"/>
                        <a:pt x="54063" y="158852"/>
                        <a:pt x="61832" y="168916"/>
                      </a:cubicBezTo>
                      <a:cubicBezTo>
                        <a:pt x="62832" y="170211"/>
                        <a:pt x="63539" y="171683"/>
                        <a:pt x="64598" y="172977"/>
                      </a:cubicBezTo>
                      <a:cubicBezTo>
                        <a:pt x="68311" y="176809"/>
                        <a:pt x="73811" y="178315"/>
                        <a:pt x="78958" y="176921"/>
                      </a:cubicBezTo>
                      <a:cubicBezTo>
                        <a:pt x="84003" y="175490"/>
                        <a:pt x="88877" y="173519"/>
                        <a:pt x="93495" y="171035"/>
                      </a:cubicBezTo>
                      <a:cubicBezTo>
                        <a:pt x="102088" y="167151"/>
                        <a:pt x="109033" y="178686"/>
                        <a:pt x="117684" y="176155"/>
                      </a:cubicBezTo>
                      <a:cubicBezTo>
                        <a:pt x="125100" y="173978"/>
                        <a:pt x="126453" y="163561"/>
                        <a:pt x="132810" y="159147"/>
                      </a:cubicBezTo>
                      <a:cubicBezTo>
                        <a:pt x="139166" y="154733"/>
                        <a:pt x="152173" y="157322"/>
                        <a:pt x="155998" y="149612"/>
                      </a:cubicBezTo>
                      <a:cubicBezTo>
                        <a:pt x="158529" y="144316"/>
                        <a:pt x="154762" y="137842"/>
                        <a:pt x="156822" y="132309"/>
                      </a:cubicBezTo>
                      <a:cubicBezTo>
                        <a:pt x="159824" y="124305"/>
                        <a:pt x="172948" y="123599"/>
                        <a:pt x="175067" y="115359"/>
                      </a:cubicBezTo>
                      <a:cubicBezTo>
                        <a:pt x="176303" y="110416"/>
                        <a:pt x="172771" y="105590"/>
                        <a:pt x="171653" y="100940"/>
                      </a:cubicBezTo>
                      <a:cubicBezTo>
                        <a:pt x="170409" y="94455"/>
                        <a:pt x="171807" y="87734"/>
                        <a:pt x="175538" y="82284"/>
                      </a:cubicBezTo>
                      <a:cubicBezTo>
                        <a:pt x="179128" y="76398"/>
                        <a:pt x="182541" y="67688"/>
                        <a:pt x="177715" y="62332"/>
                      </a:cubicBezTo>
                      <a:cubicBezTo>
                        <a:pt x="174007" y="58271"/>
                        <a:pt x="167063" y="58271"/>
                        <a:pt x="163767" y="53857"/>
                      </a:cubicBezTo>
                      <a:cubicBezTo>
                        <a:pt x="159706" y="48384"/>
                        <a:pt x="163767" y="40733"/>
                        <a:pt x="163414" y="33965"/>
                      </a:cubicBezTo>
                      <a:cubicBezTo>
                        <a:pt x="162551" y="26420"/>
                        <a:pt x="155923" y="20882"/>
                        <a:pt x="148347" y="21370"/>
                      </a:cubicBezTo>
                      <a:cubicBezTo>
                        <a:pt x="145699" y="21370"/>
                        <a:pt x="143109" y="22665"/>
                        <a:pt x="140461" y="22665"/>
                      </a:cubicBezTo>
                      <a:cubicBezTo>
                        <a:pt x="129102" y="22665"/>
                        <a:pt x="125394" y="5009"/>
                        <a:pt x="114388" y="2242"/>
                      </a:cubicBezTo>
                      <a:cubicBezTo>
                        <a:pt x="108503" y="712"/>
                        <a:pt x="102618" y="4126"/>
                        <a:pt x="96379" y="5950"/>
                      </a:cubicBezTo>
                      <a:cubicBezTo>
                        <a:pt x="84608" y="9658"/>
                        <a:pt x="78252" y="-2348"/>
                        <a:pt x="66481" y="418"/>
                      </a:cubicBezTo>
                      <a:cubicBezTo>
                        <a:pt x="60671" y="2513"/>
                        <a:pt x="55860" y="6715"/>
                        <a:pt x="53004" y="12189"/>
                      </a:cubicBezTo>
                      <a:cubicBezTo>
                        <a:pt x="51219" y="15644"/>
                        <a:pt x="48509" y="18539"/>
                        <a:pt x="45176" y="20546"/>
                      </a:cubicBezTo>
                      <a:cubicBezTo>
                        <a:pt x="39291" y="23136"/>
                        <a:pt x="32699" y="20075"/>
                        <a:pt x="26932" y="22253"/>
                      </a:cubicBezTo>
                      <a:cubicBezTo>
                        <a:pt x="21569" y="24960"/>
                        <a:pt x="18164" y="30428"/>
                        <a:pt x="18104" y="36437"/>
                      </a:cubicBezTo>
                      <a:cubicBezTo>
                        <a:pt x="17515" y="42322"/>
                        <a:pt x="18574" y="48207"/>
                        <a:pt x="18104" y="54093"/>
                      </a:cubicBezTo>
                      <a:cubicBezTo>
                        <a:pt x="17868" y="55699"/>
                        <a:pt x="17413" y="57259"/>
                        <a:pt x="16750" y="5874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xmlns="" id="{0AE2CDC4-A3C6-42AB-BC03-96D99AF4B052}"/>
                    </a:ext>
                  </a:extLst>
                </p:cNvPr>
                <p:cNvSpPr/>
                <p:nvPr/>
              </p:nvSpPr>
              <p:spPr>
                <a:xfrm>
                  <a:off x="6380955" y="3392380"/>
                  <a:ext cx="157645" cy="164914"/>
                </a:xfrm>
                <a:custGeom>
                  <a:avLst/>
                  <a:gdLst>
                    <a:gd name="connsiteX0" fmla="*/ 35760 w 157645"/>
                    <a:gd name="connsiteY0" fmla="*/ 164914 h 164914"/>
                    <a:gd name="connsiteX1" fmla="*/ 34583 w 157645"/>
                    <a:gd name="connsiteY1" fmla="*/ 132133 h 164914"/>
                    <a:gd name="connsiteX2" fmla="*/ 27285 w 157645"/>
                    <a:gd name="connsiteY2" fmla="*/ 129602 h 164914"/>
                    <a:gd name="connsiteX3" fmla="*/ 21753 w 157645"/>
                    <a:gd name="connsiteY3" fmla="*/ 124717 h 164914"/>
                    <a:gd name="connsiteX4" fmla="*/ 26520 w 157645"/>
                    <a:gd name="connsiteY4" fmla="*/ 112946 h 164914"/>
                    <a:gd name="connsiteX5" fmla="*/ 19634 w 157645"/>
                    <a:gd name="connsiteY5" fmla="*/ 94113 h 164914"/>
                    <a:gd name="connsiteX6" fmla="*/ 30286 w 157645"/>
                    <a:gd name="connsiteY6" fmla="*/ 81283 h 164914"/>
                    <a:gd name="connsiteX7" fmla="*/ 30286 w 157645"/>
                    <a:gd name="connsiteY7" fmla="*/ 67158 h 164914"/>
                    <a:gd name="connsiteX8" fmla="*/ 37467 w 157645"/>
                    <a:gd name="connsiteY8" fmla="*/ 62273 h 164914"/>
                    <a:gd name="connsiteX9" fmla="*/ 46059 w 157645"/>
                    <a:gd name="connsiteY9" fmla="*/ 59743 h 164914"/>
                    <a:gd name="connsiteX10" fmla="*/ 53416 w 157645"/>
                    <a:gd name="connsiteY10" fmla="*/ 39732 h 164914"/>
                    <a:gd name="connsiteX11" fmla="*/ 71072 w 157645"/>
                    <a:gd name="connsiteY11" fmla="*/ 31905 h 164914"/>
                    <a:gd name="connsiteX12" fmla="*/ 77781 w 157645"/>
                    <a:gd name="connsiteY12" fmla="*/ 20899 h 164914"/>
                    <a:gd name="connsiteX13" fmla="*/ 84844 w 157645"/>
                    <a:gd name="connsiteY13" fmla="*/ 19192 h 164914"/>
                    <a:gd name="connsiteX14" fmla="*/ 88375 w 157645"/>
                    <a:gd name="connsiteY14" fmla="*/ 21900 h 164914"/>
                    <a:gd name="connsiteX15" fmla="*/ 106637 w 157645"/>
                    <a:gd name="connsiteY15" fmla="*/ 24713 h 164914"/>
                    <a:gd name="connsiteX16" fmla="*/ 106855 w 157645"/>
                    <a:gd name="connsiteY16" fmla="*/ 24548 h 164914"/>
                    <a:gd name="connsiteX17" fmla="*/ 119980 w 157645"/>
                    <a:gd name="connsiteY17" fmla="*/ 20840 h 164914"/>
                    <a:gd name="connsiteX18" fmla="*/ 127513 w 157645"/>
                    <a:gd name="connsiteY18" fmla="*/ 28197 h 164914"/>
                    <a:gd name="connsiteX19" fmla="*/ 136341 w 157645"/>
                    <a:gd name="connsiteY19" fmla="*/ 32846 h 164914"/>
                    <a:gd name="connsiteX20" fmla="*/ 141402 w 157645"/>
                    <a:gd name="connsiteY20" fmla="*/ 29904 h 164914"/>
                    <a:gd name="connsiteX21" fmla="*/ 153173 w 157645"/>
                    <a:gd name="connsiteY21" fmla="*/ 25196 h 164914"/>
                    <a:gd name="connsiteX22" fmla="*/ 157646 w 157645"/>
                    <a:gd name="connsiteY22" fmla="*/ 24254 h 164914"/>
                    <a:gd name="connsiteX23" fmla="*/ 148171 w 157645"/>
                    <a:gd name="connsiteY23" fmla="*/ 21370 h 164914"/>
                    <a:gd name="connsiteX24" fmla="*/ 140284 w 157645"/>
                    <a:gd name="connsiteY24" fmla="*/ 22665 h 164914"/>
                    <a:gd name="connsiteX25" fmla="*/ 114212 w 157645"/>
                    <a:gd name="connsiteY25" fmla="*/ 2242 h 164914"/>
                    <a:gd name="connsiteX26" fmla="*/ 96203 w 157645"/>
                    <a:gd name="connsiteY26" fmla="*/ 5950 h 164914"/>
                    <a:gd name="connsiteX27" fmla="*/ 66305 w 157645"/>
                    <a:gd name="connsiteY27" fmla="*/ 418 h 164914"/>
                    <a:gd name="connsiteX28" fmla="*/ 52827 w 157645"/>
                    <a:gd name="connsiteY28" fmla="*/ 12189 h 164914"/>
                    <a:gd name="connsiteX29" fmla="*/ 45000 w 157645"/>
                    <a:gd name="connsiteY29" fmla="*/ 20546 h 164914"/>
                    <a:gd name="connsiteX30" fmla="*/ 26755 w 157645"/>
                    <a:gd name="connsiteY30" fmla="*/ 22253 h 164914"/>
                    <a:gd name="connsiteX31" fmla="*/ 17927 w 157645"/>
                    <a:gd name="connsiteY31" fmla="*/ 36437 h 164914"/>
                    <a:gd name="connsiteX32" fmla="*/ 17927 w 157645"/>
                    <a:gd name="connsiteY32" fmla="*/ 54093 h 164914"/>
                    <a:gd name="connsiteX33" fmla="*/ 16750 w 157645"/>
                    <a:gd name="connsiteY33" fmla="*/ 58742 h 164914"/>
                    <a:gd name="connsiteX34" fmla="*/ 1330 w 157645"/>
                    <a:gd name="connsiteY34" fmla="*/ 92407 h 164914"/>
                    <a:gd name="connsiteX35" fmla="*/ 8098 w 157645"/>
                    <a:gd name="connsiteY35" fmla="*/ 107944 h 164914"/>
                    <a:gd name="connsiteX36" fmla="*/ 5215 w 157645"/>
                    <a:gd name="connsiteY36" fmla="*/ 129838 h 164914"/>
                    <a:gd name="connsiteX37" fmla="*/ 23754 w 157645"/>
                    <a:gd name="connsiteY37" fmla="*/ 140902 h 164914"/>
                    <a:gd name="connsiteX38" fmla="*/ 30522 w 157645"/>
                    <a:gd name="connsiteY38" fmla="*/ 158558 h 164914"/>
                    <a:gd name="connsiteX39" fmla="*/ 35760 w 157645"/>
                    <a:gd name="connsiteY39" fmla="*/ 164914 h 164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7645" h="164914">
                      <a:moveTo>
                        <a:pt x="35760" y="164914"/>
                      </a:moveTo>
                      <a:cubicBezTo>
                        <a:pt x="30816" y="154380"/>
                        <a:pt x="45118" y="138666"/>
                        <a:pt x="34583" y="132133"/>
                      </a:cubicBezTo>
                      <a:cubicBezTo>
                        <a:pt x="32256" y="131009"/>
                        <a:pt x="29807" y="130161"/>
                        <a:pt x="27285" y="129602"/>
                      </a:cubicBezTo>
                      <a:cubicBezTo>
                        <a:pt x="24725" y="129031"/>
                        <a:pt x="22638" y="127189"/>
                        <a:pt x="21753" y="124717"/>
                      </a:cubicBezTo>
                      <a:cubicBezTo>
                        <a:pt x="20870" y="120480"/>
                        <a:pt x="25813" y="117184"/>
                        <a:pt x="26520" y="112946"/>
                      </a:cubicBezTo>
                      <a:cubicBezTo>
                        <a:pt x="27697" y="106178"/>
                        <a:pt x="18162" y="101176"/>
                        <a:pt x="19634" y="94113"/>
                      </a:cubicBezTo>
                      <a:cubicBezTo>
                        <a:pt x="20811" y="88581"/>
                        <a:pt x="28580" y="86698"/>
                        <a:pt x="30286" y="81283"/>
                      </a:cubicBezTo>
                      <a:cubicBezTo>
                        <a:pt x="31758" y="76751"/>
                        <a:pt x="28285" y="71513"/>
                        <a:pt x="30286" y="67158"/>
                      </a:cubicBezTo>
                      <a:cubicBezTo>
                        <a:pt x="31837" y="64545"/>
                        <a:pt x="34467" y="62756"/>
                        <a:pt x="37467" y="62273"/>
                      </a:cubicBezTo>
                      <a:cubicBezTo>
                        <a:pt x="40429" y="61808"/>
                        <a:pt x="43317" y="60955"/>
                        <a:pt x="46059" y="59743"/>
                      </a:cubicBezTo>
                      <a:cubicBezTo>
                        <a:pt x="55005" y="54681"/>
                        <a:pt x="46942" y="45088"/>
                        <a:pt x="53416" y="39732"/>
                      </a:cubicBezTo>
                      <a:cubicBezTo>
                        <a:pt x="59007" y="35083"/>
                        <a:pt x="66364" y="39732"/>
                        <a:pt x="71072" y="31905"/>
                      </a:cubicBezTo>
                      <a:cubicBezTo>
                        <a:pt x="72869" y="27985"/>
                        <a:pt x="75122" y="24295"/>
                        <a:pt x="77781" y="20899"/>
                      </a:cubicBezTo>
                      <a:cubicBezTo>
                        <a:pt x="79619" y="19033"/>
                        <a:pt x="82357" y="18374"/>
                        <a:pt x="84844" y="19192"/>
                      </a:cubicBezTo>
                      <a:cubicBezTo>
                        <a:pt x="86166" y="19887"/>
                        <a:pt x="87360" y="20805"/>
                        <a:pt x="88375" y="21900"/>
                      </a:cubicBezTo>
                      <a:cubicBezTo>
                        <a:pt x="92641" y="27720"/>
                        <a:pt x="100818" y="28980"/>
                        <a:pt x="106637" y="24713"/>
                      </a:cubicBezTo>
                      <a:cubicBezTo>
                        <a:pt x="106710" y="24660"/>
                        <a:pt x="106783" y="24601"/>
                        <a:pt x="106855" y="24548"/>
                      </a:cubicBezTo>
                      <a:cubicBezTo>
                        <a:pt x="110478" y="21452"/>
                        <a:pt x="115273" y="20099"/>
                        <a:pt x="119980" y="20840"/>
                      </a:cubicBezTo>
                      <a:cubicBezTo>
                        <a:pt x="123131" y="22535"/>
                        <a:pt x="125742" y="25084"/>
                        <a:pt x="127513" y="28197"/>
                      </a:cubicBezTo>
                      <a:cubicBezTo>
                        <a:pt x="129354" y="31275"/>
                        <a:pt x="132760" y="33070"/>
                        <a:pt x="136341" y="32846"/>
                      </a:cubicBezTo>
                      <a:cubicBezTo>
                        <a:pt x="138209" y="32217"/>
                        <a:pt x="139930" y="31216"/>
                        <a:pt x="141402" y="29904"/>
                      </a:cubicBezTo>
                      <a:cubicBezTo>
                        <a:pt x="145039" y="27697"/>
                        <a:pt x="149016" y="26102"/>
                        <a:pt x="153173" y="25196"/>
                      </a:cubicBezTo>
                      <a:cubicBezTo>
                        <a:pt x="154350" y="24842"/>
                        <a:pt x="155939" y="24607"/>
                        <a:pt x="157646" y="24254"/>
                      </a:cubicBezTo>
                      <a:cubicBezTo>
                        <a:pt x="154965" y="22129"/>
                        <a:pt x="151580" y="21099"/>
                        <a:pt x="148171" y="21370"/>
                      </a:cubicBezTo>
                      <a:cubicBezTo>
                        <a:pt x="145522" y="21370"/>
                        <a:pt x="142933" y="22665"/>
                        <a:pt x="140284" y="22665"/>
                      </a:cubicBezTo>
                      <a:cubicBezTo>
                        <a:pt x="128925" y="22665"/>
                        <a:pt x="125218" y="5009"/>
                        <a:pt x="114212" y="2242"/>
                      </a:cubicBezTo>
                      <a:cubicBezTo>
                        <a:pt x="108326" y="712"/>
                        <a:pt x="102441" y="4126"/>
                        <a:pt x="96203" y="5950"/>
                      </a:cubicBezTo>
                      <a:cubicBezTo>
                        <a:pt x="84432" y="9658"/>
                        <a:pt x="78076" y="-2348"/>
                        <a:pt x="66305" y="418"/>
                      </a:cubicBezTo>
                      <a:cubicBezTo>
                        <a:pt x="60494" y="2513"/>
                        <a:pt x="55683" y="6715"/>
                        <a:pt x="52827" y="12189"/>
                      </a:cubicBezTo>
                      <a:cubicBezTo>
                        <a:pt x="51042" y="15644"/>
                        <a:pt x="48332" y="18539"/>
                        <a:pt x="45000" y="20546"/>
                      </a:cubicBezTo>
                      <a:cubicBezTo>
                        <a:pt x="39114" y="23136"/>
                        <a:pt x="32523" y="20075"/>
                        <a:pt x="26755" y="22253"/>
                      </a:cubicBezTo>
                      <a:cubicBezTo>
                        <a:pt x="21392" y="24960"/>
                        <a:pt x="17987" y="30428"/>
                        <a:pt x="17927" y="36437"/>
                      </a:cubicBezTo>
                      <a:cubicBezTo>
                        <a:pt x="17339" y="42322"/>
                        <a:pt x="18398" y="48207"/>
                        <a:pt x="17927" y="54093"/>
                      </a:cubicBezTo>
                      <a:cubicBezTo>
                        <a:pt x="17748" y="55688"/>
                        <a:pt x="17352" y="57253"/>
                        <a:pt x="16750" y="58742"/>
                      </a:cubicBezTo>
                      <a:cubicBezTo>
                        <a:pt x="11924" y="71101"/>
                        <a:pt x="-4791" y="77046"/>
                        <a:pt x="1330" y="92407"/>
                      </a:cubicBezTo>
                      <a:cubicBezTo>
                        <a:pt x="3449" y="97703"/>
                        <a:pt x="7686" y="102294"/>
                        <a:pt x="8098" y="107944"/>
                      </a:cubicBezTo>
                      <a:cubicBezTo>
                        <a:pt x="8569" y="115418"/>
                        <a:pt x="2213" y="123011"/>
                        <a:pt x="5215" y="129838"/>
                      </a:cubicBezTo>
                      <a:cubicBezTo>
                        <a:pt x="8216" y="136665"/>
                        <a:pt x="17692" y="136665"/>
                        <a:pt x="23754" y="140902"/>
                      </a:cubicBezTo>
                      <a:cubicBezTo>
                        <a:pt x="30757" y="145787"/>
                        <a:pt x="28050" y="152143"/>
                        <a:pt x="30522" y="158558"/>
                      </a:cubicBezTo>
                      <a:cubicBezTo>
                        <a:pt x="31445" y="161236"/>
                        <a:pt x="33306" y="163496"/>
                        <a:pt x="35760" y="164914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xmlns="" id="{B3C613DE-47BD-4413-9289-CAF67A61B797}"/>
                    </a:ext>
                  </a:extLst>
                </p:cNvPr>
                <p:cNvSpPr/>
                <p:nvPr/>
              </p:nvSpPr>
              <p:spPr>
                <a:xfrm>
                  <a:off x="6377947" y="3389109"/>
                  <a:ext cx="186078" cy="183274"/>
                </a:xfrm>
                <a:custGeom>
                  <a:avLst/>
                  <a:gdLst>
                    <a:gd name="connsiteX0" fmla="*/ 77906 w 186078"/>
                    <a:gd name="connsiteY0" fmla="*/ 183253 h 183274"/>
                    <a:gd name="connsiteX1" fmla="*/ 65134 w 186078"/>
                    <a:gd name="connsiteY1" fmla="*/ 177779 h 183274"/>
                    <a:gd name="connsiteX2" fmla="*/ 63486 w 186078"/>
                    <a:gd name="connsiteY2" fmla="*/ 175425 h 183274"/>
                    <a:gd name="connsiteX3" fmla="*/ 62368 w 186078"/>
                    <a:gd name="connsiteY3" fmla="*/ 173719 h 183274"/>
                    <a:gd name="connsiteX4" fmla="*/ 50597 w 186078"/>
                    <a:gd name="connsiteY4" fmla="*/ 171776 h 183274"/>
                    <a:gd name="connsiteX5" fmla="*/ 30352 w 186078"/>
                    <a:gd name="connsiteY5" fmla="*/ 162595 h 183274"/>
                    <a:gd name="connsiteX6" fmla="*/ 29351 w 186078"/>
                    <a:gd name="connsiteY6" fmla="*/ 155062 h 183274"/>
                    <a:gd name="connsiteX7" fmla="*/ 25114 w 186078"/>
                    <a:gd name="connsiteY7" fmla="*/ 146057 h 183274"/>
                    <a:gd name="connsiteX8" fmla="*/ 18110 w 186078"/>
                    <a:gd name="connsiteY8" fmla="*/ 142820 h 183274"/>
                    <a:gd name="connsiteX9" fmla="*/ 4148 w 186078"/>
                    <a:gd name="connsiteY9" fmla="*/ 125853 h 183274"/>
                    <a:gd name="connsiteX10" fmla="*/ 6339 w 186078"/>
                    <a:gd name="connsiteY10" fmla="*/ 119279 h 183274"/>
                    <a:gd name="connsiteX11" fmla="*/ 8105 w 186078"/>
                    <a:gd name="connsiteY11" fmla="*/ 110804 h 183274"/>
                    <a:gd name="connsiteX12" fmla="*/ 4574 w 186078"/>
                    <a:gd name="connsiteY12" fmla="*/ 102035 h 183274"/>
                    <a:gd name="connsiteX13" fmla="*/ 1572 w 186078"/>
                    <a:gd name="connsiteY13" fmla="*/ 96149 h 183274"/>
                    <a:gd name="connsiteX14" fmla="*/ 9282 w 186078"/>
                    <a:gd name="connsiteY14" fmla="*/ 71019 h 183274"/>
                    <a:gd name="connsiteX15" fmla="*/ 16874 w 186078"/>
                    <a:gd name="connsiteY15" fmla="*/ 60896 h 183274"/>
                    <a:gd name="connsiteX16" fmla="*/ 16874 w 186078"/>
                    <a:gd name="connsiteY16" fmla="*/ 60896 h 183274"/>
                    <a:gd name="connsiteX17" fmla="*/ 17816 w 186078"/>
                    <a:gd name="connsiteY17" fmla="*/ 57011 h 183274"/>
                    <a:gd name="connsiteX18" fmla="*/ 17816 w 186078"/>
                    <a:gd name="connsiteY18" fmla="*/ 48360 h 183274"/>
                    <a:gd name="connsiteX19" fmla="*/ 17816 w 186078"/>
                    <a:gd name="connsiteY19" fmla="*/ 39355 h 183274"/>
                    <a:gd name="connsiteX20" fmla="*/ 28586 w 186078"/>
                    <a:gd name="connsiteY20" fmla="*/ 22700 h 183274"/>
                    <a:gd name="connsiteX21" fmla="*/ 38591 w 186078"/>
                    <a:gd name="connsiteY21" fmla="*/ 21817 h 183274"/>
                    <a:gd name="connsiteX22" fmla="*/ 47007 w 186078"/>
                    <a:gd name="connsiteY22" fmla="*/ 20875 h 183274"/>
                    <a:gd name="connsiteX23" fmla="*/ 52893 w 186078"/>
                    <a:gd name="connsiteY23" fmla="*/ 13813 h 183274"/>
                    <a:gd name="connsiteX24" fmla="*/ 68489 w 186078"/>
                    <a:gd name="connsiteY24" fmla="*/ 394 h 183274"/>
                    <a:gd name="connsiteX25" fmla="*/ 85145 w 186078"/>
                    <a:gd name="connsiteY25" fmla="*/ 3513 h 183274"/>
                    <a:gd name="connsiteX26" fmla="*/ 98210 w 186078"/>
                    <a:gd name="connsiteY26" fmla="*/ 5985 h 183274"/>
                    <a:gd name="connsiteX27" fmla="*/ 102212 w 186078"/>
                    <a:gd name="connsiteY27" fmla="*/ 4573 h 183274"/>
                    <a:gd name="connsiteX28" fmla="*/ 117808 w 186078"/>
                    <a:gd name="connsiteY28" fmla="*/ 2160 h 183274"/>
                    <a:gd name="connsiteX29" fmla="*/ 131757 w 186078"/>
                    <a:gd name="connsiteY29" fmla="*/ 13813 h 183274"/>
                    <a:gd name="connsiteX30" fmla="*/ 143528 w 186078"/>
                    <a:gd name="connsiteY30" fmla="*/ 22759 h 183274"/>
                    <a:gd name="connsiteX31" fmla="*/ 147412 w 186078"/>
                    <a:gd name="connsiteY31" fmla="*/ 22111 h 183274"/>
                    <a:gd name="connsiteX32" fmla="*/ 151120 w 186078"/>
                    <a:gd name="connsiteY32" fmla="*/ 21464 h 183274"/>
                    <a:gd name="connsiteX33" fmla="*/ 169423 w 186078"/>
                    <a:gd name="connsiteY33" fmla="*/ 36766 h 183274"/>
                    <a:gd name="connsiteX34" fmla="*/ 168717 w 186078"/>
                    <a:gd name="connsiteY34" fmla="*/ 45241 h 183274"/>
                    <a:gd name="connsiteX35" fmla="*/ 169188 w 186078"/>
                    <a:gd name="connsiteY35" fmla="*/ 55128 h 183274"/>
                    <a:gd name="connsiteX36" fmla="*/ 175073 w 186078"/>
                    <a:gd name="connsiteY36" fmla="*/ 58659 h 183274"/>
                    <a:gd name="connsiteX37" fmla="*/ 182901 w 186078"/>
                    <a:gd name="connsiteY37" fmla="*/ 63368 h 183274"/>
                    <a:gd name="connsiteX38" fmla="*/ 181076 w 186078"/>
                    <a:gd name="connsiteY38" fmla="*/ 86909 h 183274"/>
                    <a:gd name="connsiteX39" fmla="*/ 177545 w 186078"/>
                    <a:gd name="connsiteY39" fmla="*/ 103447 h 183274"/>
                    <a:gd name="connsiteX40" fmla="*/ 179016 w 186078"/>
                    <a:gd name="connsiteY40" fmla="*/ 107743 h 183274"/>
                    <a:gd name="connsiteX41" fmla="*/ 180900 w 186078"/>
                    <a:gd name="connsiteY41" fmla="*/ 119220 h 183274"/>
                    <a:gd name="connsiteX42" fmla="*/ 170365 w 186078"/>
                    <a:gd name="connsiteY42" fmla="*/ 129814 h 183274"/>
                    <a:gd name="connsiteX43" fmla="*/ 162596 w 186078"/>
                    <a:gd name="connsiteY43" fmla="*/ 136464 h 183274"/>
                    <a:gd name="connsiteX44" fmla="*/ 162596 w 186078"/>
                    <a:gd name="connsiteY44" fmla="*/ 143468 h 183274"/>
                    <a:gd name="connsiteX45" fmla="*/ 161772 w 186078"/>
                    <a:gd name="connsiteY45" fmla="*/ 154061 h 183274"/>
                    <a:gd name="connsiteX46" fmla="*/ 147059 w 186078"/>
                    <a:gd name="connsiteY46" fmla="*/ 161653 h 183274"/>
                    <a:gd name="connsiteX47" fmla="*/ 137583 w 186078"/>
                    <a:gd name="connsiteY47" fmla="*/ 164537 h 183274"/>
                    <a:gd name="connsiteX48" fmla="*/ 131698 w 186078"/>
                    <a:gd name="connsiteY48" fmla="*/ 171718 h 183274"/>
                    <a:gd name="connsiteX49" fmla="*/ 121281 w 186078"/>
                    <a:gd name="connsiteY49" fmla="*/ 181958 h 183274"/>
                    <a:gd name="connsiteX50" fmla="*/ 107450 w 186078"/>
                    <a:gd name="connsiteY50" fmla="*/ 178898 h 183274"/>
                    <a:gd name="connsiteX51" fmla="*/ 97504 w 186078"/>
                    <a:gd name="connsiteY51" fmla="*/ 176661 h 183274"/>
                    <a:gd name="connsiteX52" fmla="*/ 94090 w 186078"/>
                    <a:gd name="connsiteY52" fmla="*/ 178603 h 183274"/>
                    <a:gd name="connsiteX53" fmla="*/ 82320 w 186078"/>
                    <a:gd name="connsiteY53" fmla="*/ 183017 h 183274"/>
                    <a:gd name="connsiteX54" fmla="*/ 77906 w 186078"/>
                    <a:gd name="connsiteY54" fmla="*/ 183253 h 183274"/>
                    <a:gd name="connsiteX55" fmla="*/ 56306 w 186078"/>
                    <a:gd name="connsiteY55" fmla="*/ 165597 h 183274"/>
                    <a:gd name="connsiteX56" fmla="*/ 66959 w 186078"/>
                    <a:gd name="connsiteY56" fmla="*/ 170246 h 183274"/>
                    <a:gd name="connsiteX57" fmla="*/ 68489 w 186078"/>
                    <a:gd name="connsiteY57" fmla="*/ 172483 h 183274"/>
                    <a:gd name="connsiteX58" fmla="*/ 69725 w 186078"/>
                    <a:gd name="connsiteY58" fmla="*/ 174307 h 183274"/>
                    <a:gd name="connsiteX59" fmla="*/ 81496 w 186078"/>
                    <a:gd name="connsiteY59" fmla="*/ 177191 h 183274"/>
                    <a:gd name="connsiteX60" fmla="*/ 91736 w 186078"/>
                    <a:gd name="connsiteY60" fmla="*/ 173248 h 183274"/>
                    <a:gd name="connsiteX61" fmla="*/ 95444 w 186078"/>
                    <a:gd name="connsiteY61" fmla="*/ 171482 h 183274"/>
                    <a:gd name="connsiteX62" fmla="*/ 110569 w 186078"/>
                    <a:gd name="connsiteY62" fmla="*/ 173954 h 183274"/>
                    <a:gd name="connsiteX63" fmla="*/ 119986 w 186078"/>
                    <a:gd name="connsiteY63" fmla="*/ 176485 h 183274"/>
                    <a:gd name="connsiteX64" fmla="*/ 126990 w 186078"/>
                    <a:gd name="connsiteY64" fmla="*/ 168893 h 183274"/>
                    <a:gd name="connsiteX65" fmla="*/ 134288 w 186078"/>
                    <a:gd name="connsiteY65" fmla="*/ 159888 h 183274"/>
                    <a:gd name="connsiteX66" fmla="*/ 146058 w 186078"/>
                    <a:gd name="connsiteY66" fmla="*/ 156062 h 183274"/>
                    <a:gd name="connsiteX67" fmla="*/ 156417 w 186078"/>
                    <a:gd name="connsiteY67" fmla="*/ 151472 h 183274"/>
                    <a:gd name="connsiteX68" fmla="*/ 156711 w 186078"/>
                    <a:gd name="connsiteY68" fmla="*/ 144174 h 183274"/>
                    <a:gd name="connsiteX69" fmla="*/ 157123 w 186078"/>
                    <a:gd name="connsiteY69" fmla="*/ 134404 h 183274"/>
                    <a:gd name="connsiteX70" fmla="*/ 167540 w 186078"/>
                    <a:gd name="connsiteY70" fmla="*/ 124693 h 183274"/>
                    <a:gd name="connsiteX71" fmla="*/ 175250 w 186078"/>
                    <a:gd name="connsiteY71" fmla="*/ 117749 h 183274"/>
                    <a:gd name="connsiteX72" fmla="*/ 173661 w 186078"/>
                    <a:gd name="connsiteY72" fmla="*/ 109921 h 183274"/>
                    <a:gd name="connsiteX73" fmla="*/ 171895 w 186078"/>
                    <a:gd name="connsiteY73" fmla="*/ 104742 h 183274"/>
                    <a:gd name="connsiteX74" fmla="*/ 176074 w 186078"/>
                    <a:gd name="connsiteY74" fmla="*/ 83966 h 183274"/>
                    <a:gd name="connsiteX75" fmla="*/ 178604 w 186078"/>
                    <a:gd name="connsiteY75" fmla="*/ 67429 h 183274"/>
                    <a:gd name="connsiteX76" fmla="*/ 172719 w 186078"/>
                    <a:gd name="connsiteY76" fmla="*/ 64250 h 183274"/>
                    <a:gd name="connsiteX77" fmla="*/ 164303 w 186078"/>
                    <a:gd name="connsiteY77" fmla="*/ 58777 h 183274"/>
                    <a:gd name="connsiteX78" fmla="*/ 162714 w 186078"/>
                    <a:gd name="connsiteY78" fmla="*/ 44358 h 183274"/>
                    <a:gd name="connsiteX79" fmla="*/ 163361 w 186078"/>
                    <a:gd name="connsiteY79" fmla="*/ 37354 h 183274"/>
                    <a:gd name="connsiteX80" fmla="*/ 151591 w 186078"/>
                    <a:gd name="connsiteY80" fmla="*/ 27467 h 183274"/>
                    <a:gd name="connsiteX81" fmla="*/ 148589 w 186078"/>
                    <a:gd name="connsiteY81" fmla="*/ 27997 h 183274"/>
                    <a:gd name="connsiteX82" fmla="*/ 143528 w 186078"/>
                    <a:gd name="connsiteY82" fmla="*/ 28762 h 183274"/>
                    <a:gd name="connsiteX83" fmla="*/ 143528 w 186078"/>
                    <a:gd name="connsiteY83" fmla="*/ 28762 h 183274"/>
                    <a:gd name="connsiteX84" fmla="*/ 127402 w 186078"/>
                    <a:gd name="connsiteY84" fmla="*/ 17521 h 183274"/>
                    <a:gd name="connsiteX85" fmla="*/ 116455 w 186078"/>
                    <a:gd name="connsiteY85" fmla="*/ 7927 h 183274"/>
                    <a:gd name="connsiteX86" fmla="*/ 104684 w 186078"/>
                    <a:gd name="connsiteY86" fmla="*/ 10105 h 183274"/>
                    <a:gd name="connsiteX87" fmla="*/ 100388 w 186078"/>
                    <a:gd name="connsiteY87" fmla="*/ 11635 h 183274"/>
                    <a:gd name="connsiteX88" fmla="*/ 82732 w 186078"/>
                    <a:gd name="connsiteY88" fmla="*/ 8869 h 183274"/>
                    <a:gd name="connsiteX89" fmla="*/ 70019 w 186078"/>
                    <a:gd name="connsiteY89" fmla="*/ 6162 h 183274"/>
                    <a:gd name="connsiteX90" fmla="*/ 58248 w 186078"/>
                    <a:gd name="connsiteY90" fmla="*/ 16638 h 183274"/>
                    <a:gd name="connsiteX91" fmla="*/ 49244 w 186078"/>
                    <a:gd name="connsiteY91" fmla="*/ 26054 h 183274"/>
                    <a:gd name="connsiteX92" fmla="*/ 38415 w 186078"/>
                    <a:gd name="connsiteY92" fmla="*/ 27349 h 183274"/>
                    <a:gd name="connsiteX93" fmla="*/ 30823 w 186078"/>
                    <a:gd name="connsiteY93" fmla="*/ 27820 h 183274"/>
                    <a:gd name="connsiteX94" fmla="*/ 23819 w 186078"/>
                    <a:gd name="connsiteY94" fmla="*/ 39591 h 183274"/>
                    <a:gd name="connsiteX95" fmla="*/ 23819 w 186078"/>
                    <a:gd name="connsiteY95" fmla="*/ 47771 h 183274"/>
                    <a:gd name="connsiteX96" fmla="*/ 23819 w 186078"/>
                    <a:gd name="connsiteY96" fmla="*/ 57306 h 183274"/>
                    <a:gd name="connsiteX97" fmla="*/ 22465 w 186078"/>
                    <a:gd name="connsiteY97" fmla="*/ 62661 h 183274"/>
                    <a:gd name="connsiteX98" fmla="*/ 22465 w 186078"/>
                    <a:gd name="connsiteY98" fmla="*/ 62661 h 183274"/>
                    <a:gd name="connsiteX99" fmla="*/ 13637 w 186078"/>
                    <a:gd name="connsiteY99" fmla="*/ 75197 h 183274"/>
                    <a:gd name="connsiteX100" fmla="*/ 7046 w 186078"/>
                    <a:gd name="connsiteY100" fmla="*/ 94207 h 183274"/>
                    <a:gd name="connsiteX101" fmla="*/ 9694 w 186078"/>
                    <a:gd name="connsiteY101" fmla="*/ 99327 h 183274"/>
                    <a:gd name="connsiteX102" fmla="*/ 13931 w 186078"/>
                    <a:gd name="connsiteY102" fmla="*/ 110627 h 183274"/>
                    <a:gd name="connsiteX103" fmla="*/ 11930 w 186078"/>
                    <a:gd name="connsiteY103" fmla="*/ 121280 h 183274"/>
                    <a:gd name="connsiteX104" fmla="*/ 10812 w 186078"/>
                    <a:gd name="connsiteY104" fmla="*/ 131462 h 183274"/>
                    <a:gd name="connsiteX105" fmla="*/ 19993 w 186078"/>
                    <a:gd name="connsiteY105" fmla="*/ 137347 h 183274"/>
                    <a:gd name="connsiteX106" fmla="*/ 28410 w 186078"/>
                    <a:gd name="connsiteY106" fmla="*/ 141290 h 183274"/>
                    <a:gd name="connsiteX107" fmla="*/ 35237 w 186078"/>
                    <a:gd name="connsiteY107" fmla="*/ 154650 h 183274"/>
                    <a:gd name="connsiteX108" fmla="*/ 36414 w 186078"/>
                    <a:gd name="connsiteY108" fmla="*/ 160535 h 183274"/>
                    <a:gd name="connsiteX109" fmla="*/ 50362 w 186078"/>
                    <a:gd name="connsiteY109" fmla="*/ 166009 h 183274"/>
                    <a:gd name="connsiteX110" fmla="*/ 56306 w 186078"/>
                    <a:gd name="connsiteY110" fmla="*/ 165420 h 183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078" h="183274">
                      <a:moveTo>
                        <a:pt x="77906" y="183253"/>
                      </a:moveTo>
                      <a:cubicBezTo>
                        <a:pt x="73034" y="183482"/>
                        <a:pt x="68326" y="181470"/>
                        <a:pt x="65134" y="177779"/>
                      </a:cubicBezTo>
                      <a:cubicBezTo>
                        <a:pt x="64537" y="177026"/>
                        <a:pt x="63987" y="176243"/>
                        <a:pt x="63486" y="175425"/>
                      </a:cubicBezTo>
                      <a:cubicBezTo>
                        <a:pt x="63148" y="174837"/>
                        <a:pt x="62775" y="174266"/>
                        <a:pt x="62368" y="173719"/>
                      </a:cubicBezTo>
                      <a:cubicBezTo>
                        <a:pt x="60014" y="170717"/>
                        <a:pt x="56483" y="171070"/>
                        <a:pt x="50597" y="171776"/>
                      </a:cubicBezTo>
                      <a:cubicBezTo>
                        <a:pt x="43947" y="172718"/>
                        <a:pt x="34766" y="173954"/>
                        <a:pt x="30352" y="162595"/>
                      </a:cubicBezTo>
                      <a:cubicBezTo>
                        <a:pt x="29673" y="160141"/>
                        <a:pt x="29336" y="157604"/>
                        <a:pt x="29351" y="155062"/>
                      </a:cubicBezTo>
                      <a:cubicBezTo>
                        <a:pt x="29579" y="151531"/>
                        <a:pt x="27979" y="148135"/>
                        <a:pt x="25114" y="146057"/>
                      </a:cubicBezTo>
                      <a:cubicBezTo>
                        <a:pt x="22937" y="144668"/>
                        <a:pt x="20581" y="143579"/>
                        <a:pt x="18110" y="142820"/>
                      </a:cubicBezTo>
                      <a:cubicBezTo>
                        <a:pt x="9569" y="141990"/>
                        <a:pt x="3318" y="134392"/>
                        <a:pt x="4148" y="125853"/>
                      </a:cubicBezTo>
                      <a:cubicBezTo>
                        <a:pt x="4374" y="123522"/>
                        <a:pt x="5123" y="121280"/>
                        <a:pt x="6339" y="119279"/>
                      </a:cubicBezTo>
                      <a:cubicBezTo>
                        <a:pt x="7447" y="116589"/>
                        <a:pt x="8045" y="113711"/>
                        <a:pt x="8105" y="110804"/>
                      </a:cubicBezTo>
                      <a:cubicBezTo>
                        <a:pt x="7592" y="107655"/>
                        <a:pt x="6386" y="104659"/>
                        <a:pt x="4574" y="102035"/>
                      </a:cubicBezTo>
                      <a:cubicBezTo>
                        <a:pt x="3431" y="100151"/>
                        <a:pt x="2428" y="98180"/>
                        <a:pt x="1572" y="96149"/>
                      </a:cubicBezTo>
                      <a:cubicBezTo>
                        <a:pt x="-3077" y="84378"/>
                        <a:pt x="3514" y="77375"/>
                        <a:pt x="9282" y="71019"/>
                      </a:cubicBezTo>
                      <a:cubicBezTo>
                        <a:pt x="12361" y="68094"/>
                        <a:pt x="14927" y="64668"/>
                        <a:pt x="16874" y="60896"/>
                      </a:cubicBezTo>
                      <a:lnTo>
                        <a:pt x="16874" y="60896"/>
                      </a:lnTo>
                      <a:cubicBezTo>
                        <a:pt x="17353" y="59648"/>
                        <a:pt x="17670" y="58341"/>
                        <a:pt x="17816" y="57011"/>
                      </a:cubicBezTo>
                      <a:cubicBezTo>
                        <a:pt x="18052" y="54133"/>
                        <a:pt x="18052" y="51238"/>
                        <a:pt x="17816" y="48360"/>
                      </a:cubicBezTo>
                      <a:cubicBezTo>
                        <a:pt x="17610" y="45364"/>
                        <a:pt x="17610" y="42351"/>
                        <a:pt x="17816" y="39355"/>
                      </a:cubicBezTo>
                      <a:cubicBezTo>
                        <a:pt x="18009" y="32228"/>
                        <a:pt x="22164" y="25801"/>
                        <a:pt x="28586" y="22700"/>
                      </a:cubicBezTo>
                      <a:cubicBezTo>
                        <a:pt x="31819" y="21687"/>
                        <a:pt x="35231" y="21387"/>
                        <a:pt x="38591" y="21817"/>
                      </a:cubicBezTo>
                      <a:cubicBezTo>
                        <a:pt x="41431" y="22188"/>
                        <a:pt x="44320" y="21870"/>
                        <a:pt x="47007" y="20875"/>
                      </a:cubicBezTo>
                      <a:cubicBezTo>
                        <a:pt x="49559" y="19080"/>
                        <a:pt x="51589" y="16644"/>
                        <a:pt x="52893" y="13813"/>
                      </a:cubicBezTo>
                      <a:cubicBezTo>
                        <a:pt x="56234" y="7551"/>
                        <a:pt x="61797" y="2760"/>
                        <a:pt x="68489" y="394"/>
                      </a:cubicBezTo>
                      <a:cubicBezTo>
                        <a:pt x="74235" y="-671"/>
                        <a:pt x="80173" y="441"/>
                        <a:pt x="85145" y="3513"/>
                      </a:cubicBezTo>
                      <a:cubicBezTo>
                        <a:pt x="88959" y="6138"/>
                        <a:pt x="93701" y="7033"/>
                        <a:pt x="98210" y="5985"/>
                      </a:cubicBezTo>
                      <a:lnTo>
                        <a:pt x="102212" y="4573"/>
                      </a:lnTo>
                      <a:cubicBezTo>
                        <a:pt x="107045" y="2201"/>
                        <a:pt x="112485" y="1359"/>
                        <a:pt x="117808" y="2160"/>
                      </a:cubicBezTo>
                      <a:cubicBezTo>
                        <a:pt x="123633" y="4373"/>
                        <a:pt x="128546" y="8475"/>
                        <a:pt x="131757" y="13813"/>
                      </a:cubicBezTo>
                      <a:cubicBezTo>
                        <a:pt x="135465" y="18580"/>
                        <a:pt x="138702" y="22700"/>
                        <a:pt x="143528" y="22759"/>
                      </a:cubicBezTo>
                      <a:cubicBezTo>
                        <a:pt x="144848" y="22741"/>
                        <a:pt x="146157" y="22523"/>
                        <a:pt x="147412" y="22111"/>
                      </a:cubicBezTo>
                      <a:cubicBezTo>
                        <a:pt x="148648" y="22111"/>
                        <a:pt x="149884" y="21581"/>
                        <a:pt x="151120" y="21464"/>
                      </a:cubicBezTo>
                      <a:cubicBezTo>
                        <a:pt x="160334" y="20840"/>
                        <a:pt x="168404" y="27585"/>
                        <a:pt x="169423" y="36766"/>
                      </a:cubicBezTo>
                      <a:cubicBezTo>
                        <a:pt x="169544" y="39608"/>
                        <a:pt x="169307" y="42457"/>
                        <a:pt x="168717" y="45241"/>
                      </a:cubicBezTo>
                      <a:cubicBezTo>
                        <a:pt x="167583" y="48472"/>
                        <a:pt x="167752" y="52021"/>
                        <a:pt x="169188" y="55128"/>
                      </a:cubicBezTo>
                      <a:cubicBezTo>
                        <a:pt x="170823" y="56782"/>
                        <a:pt x="172847" y="57994"/>
                        <a:pt x="175073" y="58659"/>
                      </a:cubicBezTo>
                      <a:cubicBezTo>
                        <a:pt x="178004" y="59619"/>
                        <a:pt x="180679" y="61231"/>
                        <a:pt x="182901" y="63368"/>
                      </a:cubicBezTo>
                      <a:cubicBezTo>
                        <a:pt x="187668" y="68665"/>
                        <a:pt x="187079" y="76551"/>
                        <a:pt x="181076" y="86909"/>
                      </a:cubicBezTo>
                      <a:cubicBezTo>
                        <a:pt x="177713" y="91718"/>
                        <a:pt x="176439" y="97685"/>
                        <a:pt x="177545" y="103447"/>
                      </a:cubicBezTo>
                      <a:cubicBezTo>
                        <a:pt x="177930" y="104913"/>
                        <a:pt x="178422" y="106349"/>
                        <a:pt x="179016" y="107743"/>
                      </a:cubicBezTo>
                      <a:cubicBezTo>
                        <a:pt x="180896" y="111257"/>
                        <a:pt x="181558" y="115288"/>
                        <a:pt x="180900" y="119220"/>
                      </a:cubicBezTo>
                      <a:cubicBezTo>
                        <a:pt x="179036" y="124075"/>
                        <a:pt x="175211" y="127924"/>
                        <a:pt x="170365" y="129814"/>
                      </a:cubicBezTo>
                      <a:cubicBezTo>
                        <a:pt x="166951" y="131756"/>
                        <a:pt x="163656" y="133580"/>
                        <a:pt x="162596" y="136464"/>
                      </a:cubicBezTo>
                      <a:cubicBezTo>
                        <a:pt x="162059" y="138765"/>
                        <a:pt x="162059" y="141167"/>
                        <a:pt x="162596" y="143468"/>
                      </a:cubicBezTo>
                      <a:cubicBezTo>
                        <a:pt x="163371" y="147005"/>
                        <a:pt x="163085" y="150689"/>
                        <a:pt x="161772" y="154061"/>
                      </a:cubicBezTo>
                      <a:cubicBezTo>
                        <a:pt x="158432" y="158876"/>
                        <a:pt x="152919" y="161724"/>
                        <a:pt x="147059" y="161653"/>
                      </a:cubicBezTo>
                      <a:cubicBezTo>
                        <a:pt x="143729" y="161918"/>
                        <a:pt x="140496" y="162901"/>
                        <a:pt x="137583" y="164537"/>
                      </a:cubicBezTo>
                      <a:cubicBezTo>
                        <a:pt x="135121" y="166474"/>
                        <a:pt x="133113" y="168922"/>
                        <a:pt x="131698" y="171718"/>
                      </a:cubicBezTo>
                      <a:cubicBezTo>
                        <a:pt x="129701" y="176361"/>
                        <a:pt x="125960" y="180039"/>
                        <a:pt x="121281" y="181958"/>
                      </a:cubicBezTo>
                      <a:cubicBezTo>
                        <a:pt x="116445" y="182911"/>
                        <a:pt x="111431" y="181805"/>
                        <a:pt x="107450" y="178898"/>
                      </a:cubicBezTo>
                      <a:cubicBezTo>
                        <a:pt x="103213" y="176661"/>
                        <a:pt x="100505" y="175308"/>
                        <a:pt x="97504" y="176661"/>
                      </a:cubicBezTo>
                      <a:lnTo>
                        <a:pt x="94090" y="178603"/>
                      </a:lnTo>
                      <a:cubicBezTo>
                        <a:pt x="90367" y="180563"/>
                        <a:pt x="86412" y="182046"/>
                        <a:pt x="82320" y="183017"/>
                      </a:cubicBezTo>
                      <a:cubicBezTo>
                        <a:pt x="80859" y="183241"/>
                        <a:pt x="79381" y="183318"/>
                        <a:pt x="77906" y="183253"/>
                      </a:cubicBezTo>
                      <a:close/>
                      <a:moveTo>
                        <a:pt x="56306" y="165597"/>
                      </a:moveTo>
                      <a:cubicBezTo>
                        <a:pt x="60402" y="165320"/>
                        <a:pt x="64378" y="167050"/>
                        <a:pt x="66959" y="170246"/>
                      </a:cubicBezTo>
                      <a:cubicBezTo>
                        <a:pt x="67522" y="170952"/>
                        <a:pt x="68033" y="171700"/>
                        <a:pt x="68489" y="172483"/>
                      </a:cubicBezTo>
                      <a:cubicBezTo>
                        <a:pt x="68867" y="173112"/>
                        <a:pt x="69279" y="173724"/>
                        <a:pt x="69725" y="174307"/>
                      </a:cubicBezTo>
                      <a:cubicBezTo>
                        <a:pt x="72814" y="177367"/>
                        <a:pt x="77341" y="178480"/>
                        <a:pt x="81496" y="177191"/>
                      </a:cubicBezTo>
                      <a:cubicBezTo>
                        <a:pt x="85055" y="176290"/>
                        <a:pt x="88493" y="174966"/>
                        <a:pt x="91736" y="173248"/>
                      </a:cubicBezTo>
                      <a:lnTo>
                        <a:pt x="95444" y="171482"/>
                      </a:lnTo>
                      <a:cubicBezTo>
                        <a:pt x="100580" y="169705"/>
                        <a:pt x="106267" y="170635"/>
                        <a:pt x="110569" y="173954"/>
                      </a:cubicBezTo>
                      <a:cubicBezTo>
                        <a:pt x="113270" y="175973"/>
                        <a:pt x="116639" y="176873"/>
                        <a:pt x="119986" y="176485"/>
                      </a:cubicBezTo>
                      <a:cubicBezTo>
                        <a:pt x="123046" y="175602"/>
                        <a:pt x="124871" y="172483"/>
                        <a:pt x="126990" y="168893"/>
                      </a:cubicBezTo>
                      <a:cubicBezTo>
                        <a:pt x="128721" y="165385"/>
                        <a:pt x="131214" y="162307"/>
                        <a:pt x="134288" y="159888"/>
                      </a:cubicBezTo>
                      <a:cubicBezTo>
                        <a:pt x="137869" y="157734"/>
                        <a:pt x="141895" y="156427"/>
                        <a:pt x="146058" y="156062"/>
                      </a:cubicBezTo>
                      <a:cubicBezTo>
                        <a:pt x="151532" y="155121"/>
                        <a:pt x="154945" y="154356"/>
                        <a:pt x="156417" y="151472"/>
                      </a:cubicBezTo>
                      <a:cubicBezTo>
                        <a:pt x="157179" y="149112"/>
                        <a:pt x="157281" y="146587"/>
                        <a:pt x="156711" y="144174"/>
                      </a:cubicBezTo>
                      <a:cubicBezTo>
                        <a:pt x="156028" y="140937"/>
                        <a:pt x="156170" y="137576"/>
                        <a:pt x="157123" y="134404"/>
                      </a:cubicBezTo>
                      <a:cubicBezTo>
                        <a:pt x="159317" y="130020"/>
                        <a:pt x="163015" y="126577"/>
                        <a:pt x="167540" y="124693"/>
                      </a:cubicBezTo>
                      <a:cubicBezTo>
                        <a:pt x="171248" y="122575"/>
                        <a:pt x="174485" y="120809"/>
                        <a:pt x="175250" y="117749"/>
                      </a:cubicBezTo>
                      <a:cubicBezTo>
                        <a:pt x="175509" y="115041"/>
                        <a:pt x="174955" y="112316"/>
                        <a:pt x="173661" y="109921"/>
                      </a:cubicBezTo>
                      <a:cubicBezTo>
                        <a:pt x="172923" y="108250"/>
                        <a:pt x="172333" y="106513"/>
                        <a:pt x="171895" y="104742"/>
                      </a:cubicBezTo>
                      <a:cubicBezTo>
                        <a:pt x="170461" y="97538"/>
                        <a:pt x="171966" y="90058"/>
                        <a:pt x="176074" y="83966"/>
                      </a:cubicBezTo>
                      <a:cubicBezTo>
                        <a:pt x="179193" y="78611"/>
                        <a:pt x="181959" y="71372"/>
                        <a:pt x="178604" y="67429"/>
                      </a:cubicBezTo>
                      <a:cubicBezTo>
                        <a:pt x="176905" y="65940"/>
                        <a:pt x="174894" y="64857"/>
                        <a:pt x="172719" y="64250"/>
                      </a:cubicBezTo>
                      <a:cubicBezTo>
                        <a:pt x="169466" y="63226"/>
                        <a:pt x="166555" y="61337"/>
                        <a:pt x="164303" y="58777"/>
                      </a:cubicBezTo>
                      <a:cubicBezTo>
                        <a:pt x="161732" y="54422"/>
                        <a:pt x="161154" y="49172"/>
                        <a:pt x="162714" y="44358"/>
                      </a:cubicBezTo>
                      <a:cubicBezTo>
                        <a:pt x="163202" y="42057"/>
                        <a:pt x="163420" y="39708"/>
                        <a:pt x="163361" y="37354"/>
                      </a:cubicBezTo>
                      <a:cubicBezTo>
                        <a:pt x="162629" y="31487"/>
                        <a:pt x="157497" y="27173"/>
                        <a:pt x="151591" y="27467"/>
                      </a:cubicBezTo>
                      <a:cubicBezTo>
                        <a:pt x="150576" y="27555"/>
                        <a:pt x="149572" y="27732"/>
                        <a:pt x="148589" y="27997"/>
                      </a:cubicBezTo>
                      <a:cubicBezTo>
                        <a:pt x="146936" y="28444"/>
                        <a:pt x="145238" y="28697"/>
                        <a:pt x="143528" y="28762"/>
                      </a:cubicBezTo>
                      <a:lnTo>
                        <a:pt x="143528" y="28762"/>
                      </a:lnTo>
                      <a:cubicBezTo>
                        <a:pt x="136112" y="28762"/>
                        <a:pt x="131463" y="22876"/>
                        <a:pt x="127402" y="17521"/>
                      </a:cubicBezTo>
                      <a:cubicBezTo>
                        <a:pt x="124893" y="13218"/>
                        <a:pt x="121050" y="9852"/>
                        <a:pt x="116455" y="7927"/>
                      </a:cubicBezTo>
                      <a:cubicBezTo>
                        <a:pt x="112404" y="7515"/>
                        <a:pt x="108320" y="8275"/>
                        <a:pt x="104684" y="10105"/>
                      </a:cubicBezTo>
                      <a:cubicBezTo>
                        <a:pt x="103272" y="10635"/>
                        <a:pt x="101800" y="11223"/>
                        <a:pt x="100388" y="11635"/>
                      </a:cubicBezTo>
                      <a:cubicBezTo>
                        <a:pt x="94376" y="13254"/>
                        <a:pt x="87961" y="12247"/>
                        <a:pt x="82732" y="8869"/>
                      </a:cubicBezTo>
                      <a:cubicBezTo>
                        <a:pt x="78972" y="6432"/>
                        <a:pt x="74446" y="5467"/>
                        <a:pt x="70019" y="6162"/>
                      </a:cubicBezTo>
                      <a:cubicBezTo>
                        <a:pt x="64957" y="8116"/>
                        <a:pt x="60776" y="11835"/>
                        <a:pt x="58248" y="16638"/>
                      </a:cubicBezTo>
                      <a:cubicBezTo>
                        <a:pt x="56209" y="20575"/>
                        <a:pt x="53083" y="23841"/>
                        <a:pt x="49244" y="26054"/>
                      </a:cubicBezTo>
                      <a:cubicBezTo>
                        <a:pt x="45802" y="27396"/>
                        <a:pt x="42076" y="27838"/>
                        <a:pt x="38415" y="27349"/>
                      </a:cubicBezTo>
                      <a:cubicBezTo>
                        <a:pt x="35879" y="26984"/>
                        <a:pt x="33294" y="27143"/>
                        <a:pt x="30823" y="27820"/>
                      </a:cubicBezTo>
                      <a:cubicBezTo>
                        <a:pt x="26547" y="30204"/>
                        <a:pt x="23874" y="34694"/>
                        <a:pt x="23819" y="39591"/>
                      </a:cubicBezTo>
                      <a:cubicBezTo>
                        <a:pt x="23642" y="42316"/>
                        <a:pt x="23642" y="45046"/>
                        <a:pt x="23819" y="47771"/>
                      </a:cubicBezTo>
                      <a:cubicBezTo>
                        <a:pt x="24053" y="50944"/>
                        <a:pt x="24053" y="54133"/>
                        <a:pt x="23819" y="57306"/>
                      </a:cubicBezTo>
                      <a:cubicBezTo>
                        <a:pt x="23605" y="59142"/>
                        <a:pt x="23150" y="60943"/>
                        <a:pt x="22465" y="62661"/>
                      </a:cubicBezTo>
                      <a:lnTo>
                        <a:pt x="22465" y="62661"/>
                      </a:lnTo>
                      <a:cubicBezTo>
                        <a:pt x="20347" y="67364"/>
                        <a:pt x="17350" y="71619"/>
                        <a:pt x="13637" y="75197"/>
                      </a:cubicBezTo>
                      <a:cubicBezTo>
                        <a:pt x="7752" y="81907"/>
                        <a:pt x="3926" y="86438"/>
                        <a:pt x="7046" y="94207"/>
                      </a:cubicBezTo>
                      <a:cubicBezTo>
                        <a:pt x="7812" y="95973"/>
                        <a:pt x="8697" y="97679"/>
                        <a:pt x="9694" y="99327"/>
                      </a:cubicBezTo>
                      <a:cubicBezTo>
                        <a:pt x="11989" y="102700"/>
                        <a:pt x="13442" y="106578"/>
                        <a:pt x="13931" y="110627"/>
                      </a:cubicBezTo>
                      <a:cubicBezTo>
                        <a:pt x="13986" y="114276"/>
                        <a:pt x="13306" y="117902"/>
                        <a:pt x="11930" y="121280"/>
                      </a:cubicBezTo>
                      <a:cubicBezTo>
                        <a:pt x="10335" y="124428"/>
                        <a:pt x="9937" y="128042"/>
                        <a:pt x="10812" y="131462"/>
                      </a:cubicBezTo>
                      <a:cubicBezTo>
                        <a:pt x="12225" y="134522"/>
                        <a:pt x="15815" y="135876"/>
                        <a:pt x="19993" y="137347"/>
                      </a:cubicBezTo>
                      <a:cubicBezTo>
                        <a:pt x="22960" y="138283"/>
                        <a:pt x="25790" y="139613"/>
                        <a:pt x="28410" y="141290"/>
                      </a:cubicBezTo>
                      <a:cubicBezTo>
                        <a:pt x="32793" y="144309"/>
                        <a:pt x="35360" y="149330"/>
                        <a:pt x="35237" y="154650"/>
                      </a:cubicBezTo>
                      <a:cubicBezTo>
                        <a:pt x="35350" y="156657"/>
                        <a:pt x="35746" y="158640"/>
                        <a:pt x="36414" y="160535"/>
                      </a:cubicBezTo>
                      <a:cubicBezTo>
                        <a:pt x="39003" y="167245"/>
                        <a:pt x="42946" y="167068"/>
                        <a:pt x="50362" y="166009"/>
                      </a:cubicBezTo>
                      <a:cubicBezTo>
                        <a:pt x="52331" y="165697"/>
                        <a:pt x="54315" y="165503"/>
                        <a:pt x="56306" y="16542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4" name="Graphic 6">
              <a:extLst>
                <a:ext uri="{FF2B5EF4-FFF2-40B4-BE49-F238E27FC236}">
                  <a16:creationId xmlns:a16="http://schemas.microsoft.com/office/drawing/2014/main" xmlns="" id="{9752CF3C-3F3D-44CE-A021-581796DFB385}"/>
                </a:ext>
              </a:extLst>
            </p:cNvPr>
            <p:cNvGrpSpPr/>
            <p:nvPr/>
          </p:nvGrpSpPr>
          <p:grpSpPr>
            <a:xfrm>
              <a:off x="7056071" y="2393073"/>
              <a:ext cx="1699776" cy="1259793"/>
              <a:chOff x="6383186" y="2557379"/>
              <a:chExt cx="2615097" cy="1938186"/>
            </a:xfrm>
          </p:grpSpPr>
          <p:grpSp>
            <p:nvGrpSpPr>
              <p:cNvPr id="115" name="Graphic 6">
                <a:extLst>
                  <a:ext uri="{FF2B5EF4-FFF2-40B4-BE49-F238E27FC236}">
                    <a16:creationId xmlns:a16="http://schemas.microsoft.com/office/drawing/2014/main" xmlns="" id="{BBC4BCF4-2FA0-442A-BF1D-59596DFCC0D4}"/>
                  </a:ext>
                </a:extLst>
              </p:cNvPr>
              <p:cNvGrpSpPr/>
              <p:nvPr/>
            </p:nvGrpSpPr>
            <p:grpSpPr>
              <a:xfrm>
                <a:off x="8922388" y="4064307"/>
                <a:ext cx="75895" cy="80452"/>
                <a:chOff x="8922388" y="4064307"/>
                <a:chExt cx="75895" cy="80452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xmlns="" id="{7BBF4863-C136-4DD9-B332-B12CC1E52216}"/>
                    </a:ext>
                  </a:extLst>
                </p:cNvPr>
                <p:cNvSpPr/>
                <p:nvPr/>
              </p:nvSpPr>
              <p:spPr>
                <a:xfrm>
                  <a:off x="8922388" y="4064307"/>
                  <a:ext cx="75895" cy="80452"/>
                </a:xfrm>
                <a:custGeom>
                  <a:avLst/>
                  <a:gdLst>
                    <a:gd name="connsiteX0" fmla="*/ 11209 w 75895"/>
                    <a:gd name="connsiteY0" fmla="*/ 10724 h 80452"/>
                    <a:gd name="connsiteX1" fmla="*/ 7560 w 75895"/>
                    <a:gd name="connsiteY1" fmla="*/ 14550 h 80452"/>
                    <a:gd name="connsiteX2" fmla="*/ 6619 w 75895"/>
                    <a:gd name="connsiteY2" fmla="*/ 18022 h 80452"/>
                    <a:gd name="connsiteX3" fmla="*/ 12504 w 75895"/>
                    <a:gd name="connsiteY3" fmla="*/ 26026 h 80452"/>
                    <a:gd name="connsiteX4" fmla="*/ 15388 w 75895"/>
                    <a:gd name="connsiteY4" fmla="*/ 35207 h 80452"/>
                    <a:gd name="connsiteX5" fmla="*/ 5147 w 75895"/>
                    <a:gd name="connsiteY5" fmla="*/ 39033 h 80452"/>
                    <a:gd name="connsiteX6" fmla="*/ 2205 w 75895"/>
                    <a:gd name="connsiteY6" fmla="*/ 39621 h 80452"/>
                    <a:gd name="connsiteX7" fmla="*/ 910 w 75895"/>
                    <a:gd name="connsiteY7" fmla="*/ 41328 h 80452"/>
                    <a:gd name="connsiteX8" fmla="*/ 3676 w 75895"/>
                    <a:gd name="connsiteY8" fmla="*/ 51333 h 80452"/>
                    <a:gd name="connsiteX9" fmla="*/ 12740 w 75895"/>
                    <a:gd name="connsiteY9" fmla="*/ 51333 h 80452"/>
                    <a:gd name="connsiteX10" fmla="*/ 19449 w 75895"/>
                    <a:gd name="connsiteY10" fmla="*/ 55453 h 80452"/>
                    <a:gd name="connsiteX11" fmla="*/ 17742 w 75895"/>
                    <a:gd name="connsiteY11" fmla="*/ 64634 h 80452"/>
                    <a:gd name="connsiteX12" fmla="*/ 14623 w 75895"/>
                    <a:gd name="connsiteY12" fmla="*/ 69225 h 80452"/>
                    <a:gd name="connsiteX13" fmla="*/ 23745 w 75895"/>
                    <a:gd name="connsiteY13" fmla="*/ 78347 h 80452"/>
                    <a:gd name="connsiteX14" fmla="*/ 27571 w 75895"/>
                    <a:gd name="connsiteY14" fmla="*/ 73757 h 80452"/>
                    <a:gd name="connsiteX15" fmla="*/ 30454 w 75895"/>
                    <a:gd name="connsiteY15" fmla="*/ 70049 h 80452"/>
                    <a:gd name="connsiteX16" fmla="*/ 40754 w 75895"/>
                    <a:gd name="connsiteY16" fmla="*/ 68637 h 80452"/>
                    <a:gd name="connsiteX17" fmla="*/ 44109 w 75895"/>
                    <a:gd name="connsiteY17" fmla="*/ 74110 h 80452"/>
                    <a:gd name="connsiteX18" fmla="*/ 50936 w 75895"/>
                    <a:gd name="connsiteY18" fmla="*/ 80172 h 80452"/>
                    <a:gd name="connsiteX19" fmla="*/ 58334 w 75895"/>
                    <a:gd name="connsiteY19" fmla="*/ 76358 h 80452"/>
                    <a:gd name="connsiteX20" fmla="*/ 58587 w 75895"/>
                    <a:gd name="connsiteY20" fmla="*/ 73992 h 80452"/>
                    <a:gd name="connsiteX21" fmla="*/ 56998 w 75895"/>
                    <a:gd name="connsiteY21" fmla="*/ 69637 h 80452"/>
                    <a:gd name="connsiteX22" fmla="*/ 54997 w 75895"/>
                    <a:gd name="connsiteY22" fmla="*/ 62986 h 80452"/>
                    <a:gd name="connsiteX23" fmla="*/ 58940 w 75895"/>
                    <a:gd name="connsiteY23" fmla="*/ 57925 h 80452"/>
                    <a:gd name="connsiteX24" fmla="*/ 66532 w 75895"/>
                    <a:gd name="connsiteY24" fmla="*/ 61515 h 80452"/>
                    <a:gd name="connsiteX25" fmla="*/ 74654 w 75895"/>
                    <a:gd name="connsiteY25" fmla="*/ 59338 h 80452"/>
                    <a:gd name="connsiteX26" fmla="*/ 74654 w 75895"/>
                    <a:gd name="connsiteY26" fmla="*/ 50921 h 80452"/>
                    <a:gd name="connsiteX27" fmla="*/ 67532 w 75895"/>
                    <a:gd name="connsiteY27" fmla="*/ 47096 h 80452"/>
                    <a:gd name="connsiteX28" fmla="*/ 61647 w 75895"/>
                    <a:gd name="connsiteY28" fmla="*/ 41976 h 80452"/>
                    <a:gd name="connsiteX29" fmla="*/ 61647 w 75895"/>
                    <a:gd name="connsiteY29" fmla="*/ 34384 h 80452"/>
                    <a:gd name="connsiteX30" fmla="*/ 66944 w 75895"/>
                    <a:gd name="connsiteY30" fmla="*/ 30911 h 80452"/>
                    <a:gd name="connsiteX31" fmla="*/ 73712 w 75895"/>
                    <a:gd name="connsiteY31" fmla="*/ 23025 h 80452"/>
                    <a:gd name="connsiteX32" fmla="*/ 69180 w 75895"/>
                    <a:gd name="connsiteY32" fmla="*/ 14491 h 80452"/>
                    <a:gd name="connsiteX33" fmla="*/ 59705 w 75895"/>
                    <a:gd name="connsiteY33" fmla="*/ 17728 h 80452"/>
                    <a:gd name="connsiteX34" fmla="*/ 46992 w 75895"/>
                    <a:gd name="connsiteY34" fmla="*/ 12784 h 80452"/>
                    <a:gd name="connsiteX35" fmla="*/ 46992 w 75895"/>
                    <a:gd name="connsiteY35" fmla="*/ 5545 h 80452"/>
                    <a:gd name="connsiteX36" fmla="*/ 41872 w 75895"/>
                    <a:gd name="connsiteY36" fmla="*/ 248 h 80452"/>
                    <a:gd name="connsiteX37" fmla="*/ 34986 w 75895"/>
                    <a:gd name="connsiteY37" fmla="*/ 2544 h 80452"/>
                    <a:gd name="connsiteX38" fmla="*/ 31455 w 75895"/>
                    <a:gd name="connsiteY38" fmla="*/ 16845 h 80452"/>
                    <a:gd name="connsiteX39" fmla="*/ 25570 w 75895"/>
                    <a:gd name="connsiteY39" fmla="*/ 17787 h 80452"/>
                    <a:gd name="connsiteX40" fmla="*/ 20273 w 75895"/>
                    <a:gd name="connsiteY40" fmla="*/ 14314 h 80452"/>
                    <a:gd name="connsiteX41" fmla="*/ 12857 w 75895"/>
                    <a:gd name="connsiteY41" fmla="*/ 10548 h 8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895" h="80452">
                      <a:moveTo>
                        <a:pt x="11209" y="10724"/>
                      </a:moveTo>
                      <a:cubicBezTo>
                        <a:pt x="9544" y="11478"/>
                        <a:pt x="8237" y="12849"/>
                        <a:pt x="7560" y="14550"/>
                      </a:cubicBezTo>
                      <a:cubicBezTo>
                        <a:pt x="6995" y="15627"/>
                        <a:pt x="6678" y="16810"/>
                        <a:pt x="6619" y="18022"/>
                      </a:cubicBezTo>
                      <a:cubicBezTo>
                        <a:pt x="6619" y="21436"/>
                        <a:pt x="9856" y="23908"/>
                        <a:pt x="12504" y="26026"/>
                      </a:cubicBezTo>
                      <a:cubicBezTo>
                        <a:pt x="15153" y="28145"/>
                        <a:pt x="17330" y="31912"/>
                        <a:pt x="15388" y="35207"/>
                      </a:cubicBezTo>
                      <a:cubicBezTo>
                        <a:pt x="13446" y="38503"/>
                        <a:pt x="8326" y="38915"/>
                        <a:pt x="5147" y="39033"/>
                      </a:cubicBezTo>
                      <a:cubicBezTo>
                        <a:pt x="4135" y="38992"/>
                        <a:pt x="3123" y="39192"/>
                        <a:pt x="2205" y="39621"/>
                      </a:cubicBezTo>
                      <a:cubicBezTo>
                        <a:pt x="1628" y="40069"/>
                        <a:pt x="1181" y="40657"/>
                        <a:pt x="910" y="41328"/>
                      </a:cubicBezTo>
                      <a:cubicBezTo>
                        <a:pt x="-1015" y="44865"/>
                        <a:pt x="210" y="49285"/>
                        <a:pt x="3676" y="51333"/>
                      </a:cubicBezTo>
                      <a:cubicBezTo>
                        <a:pt x="6501" y="52510"/>
                        <a:pt x="9561" y="51039"/>
                        <a:pt x="12740" y="51333"/>
                      </a:cubicBezTo>
                      <a:cubicBezTo>
                        <a:pt x="15511" y="51534"/>
                        <a:pt x="18019" y="53070"/>
                        <a:pt x="19449" y="55453"/>
                      </a:cubicBezTo>
                      <a:cubicBezTo>
                        <a:pt x="20361" y="58614"/>
                        <a:pt x="19725" y="62015"/>
                        <a:pt x="17742" y="64634"/>
                      </a:cubicBezTo>
                      <a:cubicBezTo>
                        <a:pt x="16742" y="66223"/>
                        <a:pt x="15506" y="67577"/>
                        <a:pt x="14623" y="69225"/>
                      </a:cubicBezTo>
                      <a:cubicBezTo>
                        <a:pt x="11445" y="74816"/>
                        <a:pt x="18036" y="82408"/>
                        <a:pt x="23745" y="78347"/>
                      </a:cubicBezTo>
                      <a:cubicBezTo>
                        <a:pt x="25299" y="77070"/>
                        <a:pt x="26594" y="75511"/>
                        <a:pt x="27571" y="73757"/>
                      </a:cubicBezTo>
                      <a:cubicBezTo>
                        <a:pt x="28448" y="72456"/>
                        <a:pt x="29413" y="71220"/>
                        <a:pt x="30454" y="70049"/>
                      </a:cubicBezTo>
                      <a:cubicBezTo>
                        <a:pt x="33062" y="67089"/>
                        <a:pt x="37446" y="66482"/>
                        <a:pt x="40754" y="68637"/>
                      </a:cubicBezTo>
                      <a:cubicBezTo>
                        <a:pt x="42296" y="70161"/>
                        <a:pt x="43449" y="72038"/>
                        <a:pt x="44109" y="74110"/>
                      </a:cubicBezTo>
                      <a:cubicBezTo>
                        <a:pt x="45474" y="76964"/>
                        <a:pt x="47940" y="79154"/>
                        <a:pt x="50936" y="80172"/>
                      </a:cubicBezTo>
                      <a:cubicBezTo>
                        <a:pt x="54031" y="81161"/>
                        <a:pt x="57345" y="79454"/>
                        <a:pt x="58334" y="76358"/>
                      </a:cubicBezTo>
                      <a:cubicBezTo>
                        <a:pt x="58581" y="75599"/>
                        <a:pt x="58663" y="74793"/>
                        <a:pt x="58587" y="73992"/>
                      </a:cubicBezTo>
                      <a:cubicBezTo>
                        <a:pt x="58233" y="72480"/>
                        <a:pt x="57698" y="71020"/>
                        <a:pt x="56998" y="69637"/>
                      </a:cubicBezTo>
                      <a:cubicBezTo>
                        <a:pt x="55797" y="67618"/>
                        <a:pt x="55108" y="65335"/>
                        <a:pt x="54997" y="62986"/>
                      </a:cubicBezTo>
                      <a:cubicBezTo>
                        <a:pt x="54938" y="60574"/>
                        <a:pt x="56586" y="58455"/>
                        <a:pt x="58940" y="57925"/>
                      </a:cubicBezTo>
                      <a:cubicBezTo>
                        <a:pt x="61941" y="57513"/>
                        <a:pt x="64001" y="60456"/>
                        <a:pt x="66532" y="61515"/>
                      </a:cubicBezTo>
                      <a:cubicBezTo>
                        <a:pt x="69416" y="62763"/>
                        <a:pt x="72782" y="61862"/>
                        <a:pt x="74654" y="59338"/>
                      </a:cubicBezTo>
                      <a:cubicBezTo>
                        <a:pt x="76066" y="57395"/>
                        <a:pt x="76537" y="52452"/>
                        <a:pt x="74654" y="50921"/>
                      </a:cubicBezTo>
                      <a:cubicBezTo>
                        <a:pt x="72364" y="49497"/>
                        <a:pt x="69987" y="48220"/>
                        <a:pt x="67532" y="47096"/>
                      </a:cubicBezTo>
                      <a:cubicBezTo>
                        <a:pt x="65172" y="45913"/>
                        <a:pt x="63148" y="44147"/>
                        <a:pt x="61647" y="41976"/>
                      </a:cubicBezTo>
                      <a:cubicBezTo>
                        <a:pt x="60111" y="39680"/>
                        <a:pt x="60111" y="36679"/>
                        <a:pt x="61647" y="34384"/>
                      </a:cubicBezTo>
                      <a:cubicBezTo>
                        <a:pt x="63142" y="32859"/>
                        <a:pt x="64949" y="31676"/>
                        <a:pt x="66944" y="30911"/>
                      </a:cubicBezTo>
                      <a:cubicBezTo>
                        <a:pt x="70240" y="29393"/>
                        <a:pt x="72712" y="26515"/>
                        <a:pt x="73712" y="23025"/>
                      </a:cubicBezTo>
                      <a:cubicBezTo>
                        <a:pt x="74601" y="19441"/>
                        <a:pt x="72647" y="15762"/>
                        <a:pt x="69180" y="14491"/>
                      </a:cubicBezTo>
                      <a:cubicBezTo>
                        <a:pt x="65708" y="14179"/>
                        <a:pt x="62259" y="15356"/>
                        <a:pt x="59705" y="17728"/>
                      </a:cubicBezTo>
                      <a:cubicBezTo>
                        <a:pt x="53819" y="21848"/>
                        <a:pt x="46522" y="21671"/>
                        <a:pt x="46992" y="12784"/>
                      </a:cubicBezTo>
                      <a:cubicBezTo>
                        <a:pt x="47404" y="10389"/>
                        <a:pt x="47404" y="7940"/>
                        <a:pt x="46992" y="5545"/>
                      </a:cubicBezTo>
                      <a:cubicBezTo>
                        <a:pt x="46292" y="3026"/>
                        <a:pt x="44368" y="1031"/>
                        <a:pt x="41872" y="248"/>
                      </a:cubicBezTo>
                      <a:cubicBezTo>
                        <a:pt x="39324" y="-482"/>
                        <a:pt x="36587" y="431"/>
                        <a:pt x="34986" y="2544"/>
                      </a:cubicBezTo>
                      <a:cubicBezTo>
                        <a:pt x="32102" y="6663"/>
                        <a:pt x="34986" y="13491"/>
                        <a:pt x="31455" y="16845"/>
                      </a:cubicBezTo>
                      <a:cubicBezTo>
                        <a:pt x="29772" y="18116"/>
                        <a:pt x="27565" y="18469"/>
                        <a:pt x="25570" y="17787"/>
                      </a:cubicBezTo>
                      <a:cubicBezTo>
                        <a:pt x="23557" y="17057"/>
                        <a:pt x="21744" y="15868"/>
                        <a:pt x="20273" y="14314"/>
                      </a:cubicBezTo>
                      <a:cubicBezTo>
                        <a:pt x="18154" y="12313"/>
                        <a:pt x="15682" y="9900"/>
                        <a:pt x="12857" y="10548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xmlns="" id="{210426C3-A489-4585-9E3A-57F32C610453}"/>
                    </a:ext>
                  </a:extLst>
                </p:cNvPr>
                <p:cNvSpPr/>
                <p:nvPr/>
              </p:nvSpPr>
              <p:spPr>
                <a:xfrm>
                  <a:off x="8922388" y="4064307"/>
                  <a:ext cx="75895" cy="80452"/>
                </a:xfrm>
                <a:custGeom>
                  <a:avLst/>
                  <a:gdLst>
                    <a:gd name="connsiteX0" fmla="*/ 11209 w 75895"/>
                    <a:gd name="connsiteY0" fmla="*/ 10724 h 80452"/>
                    <a:gd name="connsiteX1" fmla="*/ 7560 w 75895"/>
                    <a:gd name="connsiteY1" fmla="*/ 14550 h 80452"/>
                    <a:gd name="connsiteX2" fmla="*/ 6619 w 75895"/>
                    <a:gd name="connsiteY2" fmla="*/ 18022 h 80452"/>
                    <a:gd name="connsiteX3" fmla="*/ 12504 w 75895"/>
                    <a:gd name="connsiteY3" fmla="*/ 26026 h 80452"/>
                    <a:gd name="connsiteX4" fmla="*/ 15388 w 75895"/>
                    <a:gd name="connsiteY4" fmla="*/ 35207 h 80452"/>
                    <a:gd name="connsiteX5" fmla="*/ 5147 w 75895"/>
                    <a:gd name="connsiteY5" fmla="*/ 39033 h 80452"/>
                    <a:gd name="connsiteX6" fmla="*/ 2205 w 75895"/>
                    <a:gd name="connsiteY6" fmla="*/ 39621 h 80452"/>
                    <a:gd name="connsiteX7" fmla="*/ 910 w 75895"/>
                    <a:gd name="connsiteY7" fmla="*/ 41328 h 80452"/>
                    <a:gd name="connsiteX8" fmla="*/ 3676 w 75895"/>
                    <a:gd name="connsiteY8" fmla="*/ 51333 h 80452"/>
                    <a:gd name="connsiteX9" fmla="*/ 12740 w 75895"/>
                    <a:gd name="connsiteY9" fmla="*/ 51333 h 80452"/>
                    <a:gd name="connsiteX10" fmla="*/ 19449 w 75895"/>
                    <a:gd name="connsiteY10" fmla="*/ 55453 h 80452"/>
                    <a:gd name="connsiteX11" fmla="*/ 17742 w 75895"/>
                    <a:gd name="connsiteY11" fmla="*/ 64634 h 80452"/>
                    <a:gd name="connsiteX12" fmla="*/ 14623 w 75895"/>
                    <a:gd name="connsiteY12" fmla="*/ 69225 h 80452"/>
                    <a:gd name="connsiteX13" fmla="*/ 23745 w 75895"/>
                    <a:gd name="connsiteY13" fmla="*/ 78347 h 80452"/>
                    <a:gd name="connsiteX14" fmla="*/ 27571 w 75895"/>
                    <a:gd name="connsiteY14" fmla="*/ 73757 h 80452"/>
                    <a:gd name="connsiteX15" fmla="*/ 30454 w 75895"/>
                    <a:gd name="connsiteY15" fmla="*/ 70049 h 80452"/>
                    <a:gd name="connsiteX16" fmla="*/ 40754 w 75895"/>
                    <a:gd name="connsiteY16" fmla="*/ 68637 h 80452"/>
                    <a:gd name="connsiteX17" fmla="*/ 44109 w 75895"/>
                    <a:gd name="connsiteY17" fmla="*/ 74110 h 80452"/>
                    <a:gd name="connsiteX18" fmla="*/ 50936 w 75895"/>
                    <a:gd name="connsiteY18" fmla="*/ 80172 h 80452"/>
                    <a:gd name="connsiteX19" fmla="*/ 58334 w 75895"/>
                    <a:gd name="connsiteY19" fmla="*/ 76358 h 80452"/>
                    <a:gd name="connsiteX20" fmla="*/ 58587 w 75895"/>
                    <a:gd name="connsiteY20" fmla="*/ 73992 h 80452"/>
                    <a:gd name="connsiteX21" fmla="*/ 56998 w 75895"/>
                    <a:gd name="connsiteY21" fmla="*/ 69637 h 80452"/>
                    <a:gd name="connsiteX22" fmla="*/ 54997 w 75895"/>
                    <a:gd name="connsiteY22" fmla="*/ 62986 h 80452"/>
                    <a:gd name="connsiteX23" fmla="*/ 58940 w 75895"/>
                    <a:gd name="connsiteY23" fmla="*/ 57925 h 80452"/>
                    <a:gd name="connsiteX24" fmla="*/ 66532 w 75895"/>
                    <a:gd name="connsiteY24" fmla="*/ 61515 h 80452"/>
                    <a:gd name="connsiteX25" fmla="*/ 74654 w 75895"/>
                    <a:gd name="connsiteY25" fmla="*/ 59338 h 80452"/>
                    <a:gd name="connsiteX26" fmla="*/ 74654 w 75895"/>
                    <a:gd name="connsiteY26" fmla="*/ 50921 h 80452"/>
                    <a:gd name="connsiteX27" fmla="*/ 67532 w 75895"/>
                    <a:gd name="connsiteY27" fmla="*/ 47096 h 80452"/>
                    <a:gd name="connsiteX28" fmla="*/ 61647 w 75895"/>
                    <a:gd name="connsiteY28" fmla="*/ 41976 h 80452"/>
                    <a:gd name="connsiteX29" fmla="*/ 61647 w 75895"/>
                    <a:gd name="connsiteY29" fmla="*/ 34384 h 80452"/>
                    <a:gd name="connsiteX30" fmla="*/ 66944 w 75895"/>
                    <a:gd name="connsiteY30" fmla="*/ 30911 h 80452"/>
                    <a:gd name="connsiteX31" fmla="*/ 73712 w 75895"/>
                    <a:gd name="connsiteY31" fmla="*/ 23025 h 80452"/>
                    <a:gd name="connsiteX32" fmla="*/ 69180 w 75895"/>
                    <a:gd name="connsiteY32" fmla="*/ 14491 h 80452"/>
                    <a:gd name="connsiteX33" fmla="*/ 59705 w 75895"/>
                    <a:gd name="connsiteY33" fmla="*/ 17728 h 80452"/>
                    <a:gd name="connsiteX34" fmla="*/ 46992 w 75895"/>
                    <a:gd name="connsiteY34" fmla="*/ 12784 h 80452"/>
                    <a:gd name="connsiteX35" fmla="*/ 46992 w 75895"/>
                    <a:gd name="connsiteY35" fmla="*/ 5545 h 80452"/>
                    <a:gd name="connsiteX36" fmla="*/ 41872 w 75895"/>
                    <a:gd name="connsiteY36" fmla="*/ 248 h 80452"/>
                    <a:gd name="connsiteX37" fmla="*/ 34986 w 75895"/>
                    <a:gd name="connsiteY37" fmla="*/ 2544 h 80452"/>
                    <a:gd name="connsiteX38" fmla="*/ 31455 w 75895"/>
                    <a:gd name="connsiteY38" fmla="*/ 16845 h 80452"/>
                    <a:gd name="connsiteX39" fmla="*/ 25570 w 75895"/>
                    <a:gd name="connsiteY39" fmla="*/ 17787 h 80452"/>
                    <a:gd name="connsiteX40" fmla="*/ 20273 w 75895"/>
                    <a:gd name="connsiteY40" fmla="*/ 14314 h 80452"/>
                    <a:gd name="connsiteX41" fmla="*/ 12857 w 75895"/>
                    <a:gd name="connsiteY41" fmla="*/ 10548 h 8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895" h="80452">
                      <a:moveTo>
                        <a:pt x="11209" y="10724"/>
                      </a:moveTo>
                      <a:cubicBezTo>
                        <a:pt x="9544" y="11478"/>
                        <a:pt x="8237" y="12849"/>
                        <a:pt x="7560" y="14550"/>
                      </a:cubicBezTo>
                      <a:cubicBezTo>
                        <a:pt x="6995" y="15627"/>
                        <a:pt x="6678" y="16810"/>
                        <a:pt x="6619" y="18022"/>
                      </a:cubicBezTo>
                      <a:cubicBezTo>
                        <a:pt x="6619" y="21436"/>
                        <a:pt x="9856" y="23908"/>
                        <a:pt x="12504" y="26026"/>
                      </a:cubicBezTo>
                      <a:cubicBezTo>
                        <a:pt x="15153" y="28145"/>
                        <a:pt x="17330" y="31912"/>
                        <a:pt x="15388" y="35207"/>
                      </a:cubicBezTo>
                      <a:cubicBezTo>
                        <a:pt x="13446" y="38503"/>
                        <a:pt x="8326" y="38915"/>
                        <a:pt x="5147" y="39033"/>
                      </a:cubicBezTo>
                      <a:cubicBezTo>
                        <a:pt x="4135" y="38992"/>
                        <a:pt x="3123" y="39192"/>
                        <a:pt x="2205" y="39621"/>
                      </a:cubicBezTo>
                      <a:cubicBezTo>
                        <a:pt x="1628" y="40069"/>
                        <a:pt x="1181" y="40657"/>
                        <a:pt x="910" y="41328"/>
                      </a:cubicBezTo>
                      <a:cubicBezTo>
                        <a:pt x="-1015" y="44865"/>
                        <a:pt x="210" y="49285"/>
                        <a:pt x="3676" y="51333"/>
                      </a:cubicBezTo>
                      <a:cubicBezTo>
                        <a:pt x="6501" y="52510"/>
                        <a:pt x="9561" y="51039"/>
                        <a:pt x="12740" y="51333"/>
                      </a:cubicBezTo>
                      <a:cubicBezTo>
                        <a:pt x="15511" y="51534"/>
                        <a:pt x="18019" y="53070"/>
                        <a:pt x="19449" y="55453"/>
                      </a:cubicBezTo>
                      <a:cubicBezTo>
                        <a:pt x="20361" y="58614"/>
                        <a:pt x="19725" y="62015"/>
                        <a:pt x="17742" y="64634"/>
                      </a:cubicBezTo>
                      <a:cubicBezTo>
                        <a:pt x="16742" y="66223"/>
                        <a:pt x="15506" y="67577"/>
                        <a:pt x="14623" y="69225"/>
                      </a:cubicBezTo>
                      <a:cubicBezTo>
                        <a:pt x="11445" y="74816"/>
                        <a:pt x="18036" y="82408"/>
                        <a:pt x="23745" y="78347"/>
                      </a:cubicBezTo>
                      <a:cubicBezTo>
                        <a:pt x="25299" y="77070"/>
                        <a:pt x="26594" y="75511"/>
                        <a:pt x="27571" y="73757"/>
                      </a:cubicBezTo>
                      <a:cubicBezTo>
                        <a:pt x="28448" y="72456"/>
                        <a:pt x="29413" y="71220"/>
                        <a:pt x="30454" y="70049"/>
                      </a:cubicBezTo>
                      <a:cubicBezTo>
                        <a:pt x="33062" y="67089"/>
                        <a:pt x="37446" y="66482"/>
                        <a:pt x="40754" y="68637"/>
                      </a:cubicBezTo>
                      <a:cubicBezTo>
                        <a:pt x="42296" y="70161"/>
                        <a:pt x="43449" y="72038"/>
                        <a:pt x="44109" y="74110"/>
                      </a:cubicBezTo>
                      <a:cubicBezTo>
                        <a:pt x="45474" y="76964"/>
                        <a:pt x="47940" y="79154"/>
                        <a:pt x="50936" y="80172"/>
                      </a:cubicBezTo>
                      <a:cubicBezTo>
                        <a:pt x="54031" y="81161"/>
                        <a:pt x="57345" y="79454"/>
                        <a:pt x="58334" y="76358"/>
                      </a:cubicBezTo>
                      <a:cubicBezTo>
                        <a:pt x="58581" y="75599"/>
                        <a:pt x="58663" y="74793"/>
                        <a:pt x="58587" y="73992"/>
                      </a:cubicBezTo>
                      <a:cubicBezTo>
                        <a:pt x="58233" y="72480"/>
                        <a:pt x="57698" y="71020"/>
                        <a:pt x="56998" y="69637"/>
                      </a:cubicBezTo>
                      <a:cubicBezTo>
                        <a:pt x="55797" y="67618"/>
                        <a:pt x="55108" y="65335"/>
                        <a:pt x="54997" y="62986"/>
                      </a:cubicBezTo>
                      <a:cubicBezTo>
                        <a:pt x="54938" y="60574"/>
                        <a:pt x="56586" y="58455"/>
                        <a:pt x="58940" y="57925"/>
                      </a:cubicBezTo>
                      <a:cubicBezTo>
                        <a:pt x="61941" y="57513"/>
                        <a:pt x="64001" y="60456"/>
                        <a:pt x="66532" y="61515"/>
                      </a:cubicBezTo>
                      <a:cubicBezTo>
                        <a:pt x="69416" y="62763"/>
                        <a:pt x="72782" y="61862"/>
                        <a:pt x="74654" y="59338"/>
                      </a:cubicBezTo>
                      <a:cubicBezTo>
                        <a:pt x="76066" y="57395"/>
                        <a:pt x="76537" y="52452"/>
                        <a:pt x="74654" y="50921"/>
                      </a:cubicBezTo>
                      <a:cubicBezTo>
                        <a:pt x="72364" y="49497"/>
                        <a:pt x="69987" y="48220"/>
                        <a:pt x="67532" y="47096"/>
                      </a:cubicBezTo>
                      <a:cubicBezTo>
                        <a:pt x="65172" y="45913"/>
                        <a:pt x="63148" y="44147"/>
                        <a:pt x="61647" y="41976"/>
                      </a:cubicBezTo>
                      <a:cubicBezTo>
                        <a:pt x="60111" y="39680"/>
                        <a:pt x="60111" y="36679"/>
                        <a:pt x="61647" y="34384"/>
                      </a:cubicBezTo>
                      <a:cubicBezTo>
                        <a:pt x="63142" y="32859"/>
                        <a:pt x="64949" y="31676"/>
                        <a:pt x="66944" y="30911"/>
                      </a:cubicBezTo>
                      <a:cubicBezTo>
                        <a:pt x="70240" y="29393"/>
                        <a:pt x="72712" y="26515"/>
                        <a:pt x="73712" y="23025"/>
                      </a:cubicBezTo>
                      <a:cubicBezTo>
                        <a:pt x="74601" y="19441"/>
                        <a:pt x="72647" y="15762"/>
                        <a:pt x="69180" y="14491"/>
                      </a:cubicBezTo>
                      <a:cubicBezTo>
                        <a:pt x="65708" y="14179"/>
                        <a:pt x="62259" y="15356"/>
                        <a:pt x="59705" y="17728"/>
                      </a:cubicBezTo>
                      <a:cubicBezTo>
                        <a:pt x="53819" y="21848"/>
                        <a:pt x="46522" y="21671"/>
                        <a:pt x="46992" y="12784"/>
                      </a:cubicBezTo>
                      <a:cubicBezTo>
                        <a:pt x="47404" y="10389"/>
                        <a:pt x="47404" y="7940"/>
                        <a:pt x="46992" y="5545"/>
                      </a:cubicBezTo>
                      <a:cubicBezTo>
                        <a:pt x="46292" y="3026"/>
                        <a:pt x="44368" y="1031"/>
                        <a:pt x="41872" y="248"/>
                      </a:cubicBezTo>
                      <a:cubicBezTo>
                        <a:pt x="39324" y="-482"/>
                        <a:pt x="36587" y="431"/>
                        <a:pt x="34986" y="2544"/>
                      </a:cubicBezTo>
                      <a:cubicBezTo>
                        <a:pt x="32102" y="6663"/>
                        <a:pt x="34986" y="13491"/>
                        <a:pt x="31455" y="16845"/>
                      </a:cubicBezTo>
                      <a:cubicBezTo>
                        <a:pt x="29772" y="18116"/>
                        <a:pt x="27565" y="18469"/>
                        <a:pt x="25570" y="17787"/>
                      </a:cubicBezTo>
                      <a:cubicBezTo>
                        <a:pt x="23557" y="17057"/>
                        <a:pt x="21744" y="15868"/>
                        <a:pt x="20273" y="14314"/>
                      </a:cubicBezTo>
                      <a:cubicBezTo>
                        <a:pt x="18154" y="12313"/>
                        <a:pt x="15682" y="9900"/>
                        <a:pt x="12857" y="1054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" name="Graphic 6">
                <a:extLst>
                  <a:ext uri="{FF2B5EF4-FFF2-40B4-BE49-F238E27FC236}">
                    <a16:creationId xmlns:a16="http://schemas.microsoft.com/office/drawing/2014/main" xmlns="" id="{191AE1DE-748F-41B9-9F06-E2D3A110D0FA}"/>
                  </a:ext>
                </a:extLst>
              </p:cNvPr>
              <p:cNvGrpSpPr/>
              <p:nvPr/>
            </p:nvGrpSpPr>
            <p:grpSpPr>
              <a:xfrm>
                <a:off x="8599445" y="3321251"/>
                <a:ext cx="75222" cy="81105"/>
                <a:chOff x="8599445" y="3321251"/>
                <a:chExt cx="75222" cy="81105"/>
              </a:xfrm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xmlns="" id="{B6530639-CECE-43CC-9544-61BA7C4A1DAE}"/>
                    </a:ext>
                  </a:extLst>
                </p:cNvPr>
                <p:cNvSpPr/>
                <p:nvPr/>
              </p:nvSpPr>
              <p:spPr>
                <a:xfrm>
                  <a:off x="8599445" y="3321251"/>
                  <a:ext cx="75222" cy="81105"/>
                </a:xfrm>
                <a:custGeom>
                  <a:avLst/>
                  <a:gdLst>
                    <a:gd name="connsiteX0" fmla="*/ 12987 w 75222"/>
                    <a:gd name="connsiteY0" fmla="*/ 9162 h 81105"/>
                    <a:gd name="connsiteX1" fmla="*/ 9161 w 75222"/>
                    <a:gd name="connsiteY1" fmla="*/ 12870 h 81105"/>
                    <a:gd name="connsiteX2" fmla="*/ 8102 w 75222"/>
                    <a:gd name="connsiteY2" fmla="*/ 16283 h 81105"/>
                    <a:gd name="connsiteX3" fmla="*/ 13457 w 75222"/>
                    <a:gd name="connsiteY3" fmla="*/ 24523 h 81105"/>
                    <a:gd name="connsiteX4" fmla="*/ 15812 w 75222"/>
                    <a:gd name="connsiteY4" fmla="*/ 33881 h 81105"/>
                    <a:gd name="connsiteX5" fmla="*/ 5395 w 75222"/>
                    <a:gd name="connsiteY5" fmla="*/ 37176 h 81105"/>
                    <a:gd name="connsiteX6" fmla="*/ 2511 w 75222"/>
                    <a:gd name="connsiteY6" fmla="*/ 37647 h 81105"/>
                    <a:gd name="connsiteX7" fmla="*/ 1098 w 75222"/>
                    <a:gd name="connsiteY7" fmla="*/ 39295 h 81105"/>
                    <a:gd name="connsiteX8" fmla="*/ 3335 w 75222"/>
                    <a:gd name="connsiteY8" fmla="*/ 49418 h 81105"/>
                    <a:gd name="connsiteX9" fmla="*/ 12457 w 75222"/>
                    <a:gd name="connsiteY9" fmla="*/ 49771 h 81105"/>
                    <a:gd name="connsiteX10" fmla="*/ 18931 w 75222"/>
                    <a:gd name="connsiteY10" fmla="*/ 54185 h 81105"/>
                    <a:gd name="connsiteX11" fmla="*/ 16753 w 75222"/>
                    <a:gd name="connsiteY11" fmla="*/ 63249 h 81105"/>
                    <a:gd name="connsiteX12" fmla="*/ 13399 w 75222"/>
                    <a:gd name="connsiteY12" fmla="*/ 67663 h 81105"/>
                    <a:gd name="connsiteX13" fmla="*/ 22168 w 75222"/>
                    <a:gd name="connsiteY13" fmla="*/ 77256 h 81105"/>
                    <a:gd name="connsiteX14" fmla="*/ 26170 w 75222"/>
                    <a:gd name="connsiteY14" fmla="*/ 72842 h 81105"/>
                    <a:gd name="connsiteX15" fmla="*/ 29230 w 75222"/>
                    <a:gd name="connsiteY15" fmla="*/ 69310 h 81105"/>
                    <a:gd name="connsiteX16" fmla="*/ 39589 w 75222"/>
                    <a:gd name="connsiteY16" fmla="*/ 68369 h 81105"/>
                    <a:gd name="connsiteX17" fmla="*/ 42708 w 75222"/>
                    <a:gd name="connsiteY17" fmla="*/ 74254 h 81105"/>
                    <a:gd name="connsiteX18" fmla="*/ 49123 w 75222"/>
                    <a:gd name="connsiteY18" fmla="*/ 80728 h 81105"/>
                    <a:gd name="connsiteX19" fmla="*/ 56703 w 75222"/>
                    <a:gd name="connsiteY19" fmla="*/ 77291 h 81105"/>
                    <a:gd name="connsiteX20" fmla="*/ 57068 w 75222"/>
                    <a:gd name="connsiteY20" fmla="*/ 74843 h 81105"/>
                    <a:gd name="connsiteX21" fmla="*/ 55714 w 75222"/>
                    <a:gd name="connsiteY21" fmla="*/ 70370 h 81105"/>
                    <a:gd name="connsiteX22" fmla="*/ 54008 w 75222"/>
                    <a:gd name="connsiteY22" fmla="*/ 63661 h 81105"/>
                    <a:gd name="connsiteX23" fmla="*/ 58186 w 75222"/>
                    <a:gd name="connsiteY23" fmla="*/ 58776 h 81105"/>
                    <a:gd name="connsiteX24" fmla="*/ 65602 w 75222"/>
                    <a:gd name="connsiteY24" fmla="*/ 62719 h 81105"/>
                    <a:gd name="connsiteX25" fmla="*/ 73841 w 75222"/>
                    <a:gd name="connsiteY25" fmla="*/ 60953 h 81105"/>
                    <a:gd name="connsiteX26" fmla="*/ 73841 w 75222"/>
                    <a:gd name="connsiteY26" fmla="*/ 52537 h 81105"/>
                    <a:gd name="connsiteX27" fmla="*/ 66956 w 75222"/>
                    <a:gd name="connsiteY27" fmla="*/ 48359 h 81105"/>
                    <a:gd name="connsiteX28" fmla="*/ 61070 w 75222"/>
                    <a:gd name="connsiteY28" fmla="*/ 42944 h 81105"/>
                    <a:gd name="connsiteX29" fmla="*/ 61070 w 75222"/>
                    <a:gd name="connsiteY29" fmla="*/ 35352 h 81105"/>
                    <a:gd name="connsiteX30" fmla="*/ 66544 w 75222"/>
                    <a:gd name="connsiteY30" fmla="*/ 32174 h 81105"/>
                    <a:gd name="connsiteX31" fmla="*/ 73724 w 75222"/>
                    <a:gd name="connsiteY31" fmla="*/ 24640 h 81105"/>
                    <a:gd name="connsiteX32" fmla="*/ 69545 w 75222"/>
                    <a:gd name="connsiteY32" fmla="*/ 15871 h 81105"/>
                    <a:gd name="connsiteX33" fmla="*/ 60011 w 75222"/>
                    <a:gd name="connsiteY33" fmla="*/ 18637 h 81105"/>
                    <a:gd name="connsiteX34" fmla="*/ 47475 w 75222"/>
                    <a:gd name="connsiteY34" fmla="*/ 13105 h 81105"/>
                    <a:gd name="connsiteX35" fmla="*/ 47475 w 75222"/>
                    <a:gd name="connsiteY35" fmla="*/ 5866 h 81105"/>
                    <a:gd name="connsiteX36" fmla="*/ 42590 w 75222"/>
                    <a:gd name="connsiteY36" fmla="*/ 334 h 81105"/>
                    <a:gd name="connsiteX37" fmla="*/ 35645 w 75222"/>
                    <a:gd name="connsiteY37" fmla="*/ 2276 h 81105"/>
                    <a:gd name="connsiteX38" fmla="*/ 31349 w 75222"/>
                    <a:gd name="connsiteY38" fmla="*/ 16401 h 81105"/>
                    <a:gd name="connsiteX39" fmla="*/ 25464 w 75222"/>
                    <a:gd name="connsiteY39" fmla="*/ 17048 h 81105"/>
                    <a:gd name="connsiteX40" fmla="*/ 20343 w 75222"/>
                    <a:gd name="connsiteY40" fmla="*/ 13282 h 81105"/>
                    <a:gd name="connsiteX41" fmla="*/ 13104 w 75222"/>
                    <a:gd name="connsiteY41" fmla="*/ 9162 h 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105">
                      <a:moveTo>
                        <a:pt x="12987" y="9162"/>
                      </a:moveTo>
                      <a:cubicBezTo>
                        <a:pt x="11292" y="9874"/>
                        <a:pt x="9926" y="11198"/>
                        <a:pt x="9161" y="12870"/>
                      </a:cubicBezTo>
                      <a:cubicBezTo>
                        <a:pt x="8525" y="13900"/>
                        <a:pt x="8166" y="15077"/>
                        <a:pt x="8102" y="16283"/>
                      </a:cubicBezTo>
                      <a:cubicBezTo>
                        <a:pt x="8102" y="19697"/>
                        <a:pt x="11044" y="22169"/>
                        <a:pt x="13457" y="24523"/>
                      </a:cubicBezTo>
                      <a:cubicBezTo>
                        <a:pt x="15871" y="26877"/>
                        <a:pt x="17930" y="30761"/>
                        <a:pt x="15812" y="33881"/>
                      </a:cubicBezTo>
                      <a:cubicBezTo>
                        <a:pt x="13693" y="37000"/>
                        <a:pt x="8631" y="37235"/>
                        <a:pt x="5395" y="37176"/>
                      </a:cubicBezTo>
                      <a:cubicBezTo>
                        <a:pt x="4406" y="37070"/>
                        <a:pt x="3411" y="37229"/>
                        <a:pt x="2511" y="37647"/>
                      </a:cubicBezTo>
                      <a:cubicBezTo>
                        <a:pt x="1893" y="38053"/>
                        <a:pt x="1404" y="38624"/>
                        <a:pt x="1098" y="39295"/>
                      </a:cubicBezTo>
                      <a:cubicBezTo>
                        <a:pt x="-997" y="42720"/>
                        <a:pt x="-8" y="47193"/>
                        <a:pt x="3335" y="49418"/>
                      </a:cubicBezTo>
                      <a:cubicBezTo>
                        <a:pt x="6101" y="50713"/>
                        <a:pt x="9220" y="49418"/>
                        <a:pt x="12457" y="49771"/>
                      </a:cubicBezTo>
                      <a:cubicBezTo>
                        <a:pt x="15211" y="50077"/>
                        <a:pt x="17642" y="51731"/>
                        <a:pt x="18931" y="54185"/>
                      </a:cubicBezTo>
                      <a:cubicBezTo>
                        <a:pt x="19684" y="57381"/>
                        <a:pt x="18872" y="60741"/>
                        <a:pt x="16753" y="63249"/>
                      </a:cubicBezTo>
                      <a:cubicBezTo>
                        <a:pt x="15753" y="64779"/>
                        <a:pt x="14399" y="66132"/>
                        <a:pt x="13399" y="67663"/>
                      </a:cubicBezTo>
                      <a:cubicBezTo>
                        <a:pt x="9985" y="73136"/>
                        <a:pt x="16224" y="81022"/>
                        <a:pt x="22168" y="77256"/>
                      </a:cubicBezTo>
                      <a:cubicBezTo>
                        <a:pt x="23739" y="76014"/>
                        <a:pt x="25093" y="74525"/>
                        <a:pt x="26170" y="72842"/>
                      </a:cubicBezTo>
                      <a:cubicBezTo>
                        <a:pt x="27094" y="71588"/>
                        <a:pt x="28118" y="70405"/>
                        <a:pt x="29230" y="69310"/>
                      </a:cubicBezTo>
                      <a:cubicBezTo>
                        <a:pt x="31955" y="66444"/>
                        <a:pt x="36387" y="66038"/>
                        <a:pt x="39589" y="68369"/>
                      </a:cubicBezTo>
                      <a:cubicBezTo>
                        <a:pt x="41101" y="70040"/>
                        <a:pt x="42172" y="72065"/>
                        <a:pt x="42708" y="74254"/>
                      </a:cubicBezTo>
                      <a:cubicBezTo>
                        <a:pt x="43850" y="77215"/>
                        <a:pt x="46174" y="79563"/>
                        <a:pt x="49123" y="80728"/>
                      </a:cubicBezTo>
                      <a:cubicBezTo>
                        <a:pt x="52166" y="81870"/>
                        <a:pt x="55561" y="80334"/>
                        <a:pt x="56703" y="77291"/>
                      </a:cubicBezTo>
                      <a:cubicBezTo>
                        <a:pt x="56997" y="76508"/>
                        <a:pt x="57121" y="75678"/>
                        <a:pt x="57068" y="74843"/>
                      </a:cubicBezTo>
                      <a:cubicBezTo>
                        <a:pt x="56797" y="73301"/>
                        <a:pt x="56344" y="71800"/>
                        <a:pt x="55714" y="70370"/>
                      </a:cubicBezTo>
                      <a:cubicBezTo>
                        <a:pt x="54602" y="68310"/>
                        <a:pt x="54014" y="66003"/>
                        <a:pt x="54008" y="63661"/>
                      </a:cubicBezTo>
                      <a:cubicBezTo>
                        <a:pt x="54078" y="61253"/>
                        <a:pt x="55815" y="59217"/>
                        <a:pt x="58186" y="58776"/>
                      </a:cubicBezTo>
                      <a:cubicBezTo>
                        <a:pt x="61188" y="58776"/>
                        <a:pt x="63130" y="61542"/>
                        <a:pt x="65602" y="62719"/>
                      </a:cubicBezTo>
                      <a:cubicBezTo>
                        <a:pt x="68421" y="64143"/>
                        <a:pt x="71852" y="63407"/>
                        <a:pt x="73841" y="60953"/>
                      </a:cubicBezTo>
                      <a:cubicBezTo>
                        <a:pt x="75313" y="59070"/>
                        <a:pt x="76019" y="54185"/>
                        <a:pt x="73841" y="52537"/>
                      </a:cubicBezTo>
                      <a:cubicBezTo>
                        <a:pt x="71646" y="50983"/>
                        <a:pt x="69345" y="49589"/>
                        <a:pt x="66956" y="48359"/>
                      </a:cubicBezTo>
                      <a:cubicBezTo>
                        <a:pt x="64543" y="47111"/>
                        <a:pt x="62512" y="45245"/>
                        <a:pt x="61070" y="42944"/>
                      </a:cubicBezTo>
                      <a:cubicBezTo>
                        <a:pt x="59563" y="40637"/>
                        <a:pt x="59563" y="37659"/>
                        <a:pt x="61070" y="35352"/>
                      </a:cubicBezTo>
                      <a:cubicBezTo>
                        <a:pt x="62647" y="33916"/>
                        <a:pt x="64513" y="32833"/>
                        <a:pt x="66544" y="32174"/>
                      </a:cubicBezTo>
                      <a:cubicBezTo>
                        <a:pt x="69910" y="30814"/>
                        <a:pt x="72529" y="28072"/>
                        <a:pt x="73724" y="24640"/>
                      </a:cubicBezTo>
                      <a:cubicBezTo>
                        <a:pt x="74789" y="21080"/>
                        <a:pt x="72982" y="17290"/>
                        <a:pt x="69545" y="15871"/>
                      </a:cubicBezTo>
                      <a:cubicBezTo>
                        <a:pt x="66114" y="15342"/>
                        <a:pt x="62624" y="16354"/>
                        <a:pt x="60011" y="18637"/>
                      </a:cubicBezTo>
                      <a:cubicBezTo>
                        <a:pt x="53831" y="22463"/>
                        <a:pt x="46592" y="21933"/>
                        <a:pt x="47475" y="13105"/>
                      </a:cubicBezTo>
                      <a:cubicBezTo>
                        <a:pt x="47858" y="10710"/>
                        <a:pt x="47858" y="8261"/>
                        <a:pt x="47475" y="5866"/>
                      </a:cubicBezTo>
                      <a:cubicBezTo>
                        <a:pt x="46875" y="3324"/>
                        <a:pt x="45038" y="1246"/>
                        <a:pt x="42590" y="334"/>
                      </a:cubicBezTo>
                      <a:cubicBezTo>
                        <a:pt x="40095" y="-502"/>
                        <a:pt x="37340" y="263"/>
                        <a:pt x="35645" y="2276"/>
                      </a:cubicBezTo>
                      <a:cubicBezTo>
                        <a:pt x="32585" y="6278"/>
                        <a:pt x="35292" y="13223"/>
                        <a:pt x="31349" y="16401"/>
                      </a:cubicBezTo>
                      <a:cubicBezTo>
                        <a:pt x="29619" y="17584"/>
                        <a:pt x="27412" y="17825"/>
                        <a:pt x="25464" y="17048"/>
                      </a:cubicBezTo>
                      <a:cubicBezTo>
                        <a:pt x="23504" y="16183"/>
                        <a:pt x="21756" y="14894"/>
                        <a:pt x="20343" y="13282"/>
                      </a:cubicBezTo>
                      <a:cubicBezTo>
                        <a:pt x="18342" y="11222"/>
                        <a:pt x="15929" y="8691"/>
                        <a:pt x="13104" y="9162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xmlns="" id="{69958B9D-5568-4C1A-928B-70B17FF30F33}"/>
                    </a:ext>
                  </a:extLst>
                </p:cNvPr>
                <p:cNvSpPr/>
                <p:nvPr/>
              </p:nvSpPr>
              <p:spPr>
                <a:xfrm>
                  <a:off x="8599445" y="3321251"/>
                  <a:ext cx="75222" cy="81105"/>
                </a:xfrm>
                <a:custGeom>
                  <a:avLst/>
                  <a:gdLst>
                    <a:gd name="connsiteX0" fmla="*/ 12987 w 75222"/>
                    <a:gd name="connsiteY0" fmla="*/ 9162 h 81105"/>
                    <a:gd name="connsiteX1" fmla="*/ 9161 w 75222"/>
                    <a:gd name="connsiteY1" fmla="*/ 12870 h 81105"/>
                    <a:gd name="connsiteX2" fmla="*/ 8102 w 75222"/>
                    <a:gd name="connsiteY2" fmla="*/ 16283 h 81105"/>
                    <a:gd name="connsiteX3" fmla="*/ 13457 w 75222"/>
                    <a:gd name="connsiteY3" fmla="*/ 24523 h 81105"/>
                    <a:gd name="connsiteX4" fmla="*/ 15812 w 75222"/>
                    <a:gd name="connsiteY4" fmla="*/ 33881 h 81105"/>
                    <a:gd name="connsiteX5" fmla="*/ 5395 w 75222"/>
                    <a:gd name="connsiteY5" fmla="*/ 37176 h 81105"/>
                    <a:gd name="connsiteX6" fmla="*/ 2511 w 75222"/>
                    <a:gd name="connsiteY6" fmla="*/ 37647 h 81105"/>
                    <a:gd name="connsiteX7" fmla="*/ 1098 w 75222"/>
                    <a:gd name="connsiteY7" fmla="*/ 39295 h 81105"/>
                    <a:gd name="connsiteX8" fmla="*/ 3335 w 75222"/>
                    <a:gd name="connsiteY8" fmla="*/ 49418 h 81105"/>
                    <a:gd name="connsiteX9" fmla="*/ 12457 w 75222"/>
                    <a:gd name="connsiteY9" fmla="*/ 49771 h 81105"/>
                    <a:gd name="connsiteX10" fmla="*/ 18931 w 75222"/>
                    <a:gd name="connsiteY10" fmla="*/ 54185 h 81105"/>
                    <a:gd name="connsiteX11" fmla="*/ 16753 w 75222"/>
                    <a:gd name="connsiteY11" fmla="*/ 63249 h 81105"/>
                    <a:gd name="connsiteX12" fmla="*/ 13399 w 75222"/>
                    <a:gd name="connsiteY12" fmla="*/ 67663 h 81105"/>
                    <a:gd name="connsiteX13" fmla="*/ 22168 w 75222"/>
                    <a:gd name="connsiteY13" fmla="*/ 77256 h 81105"/>
                    <a:gd name="connsiteX14" fmla="*/ 26170 w 75222"/>
                    <a:gd name="connsiteY14" fmla="*/ 72842 h 81105"/>
                    <a:gd name="connsiteX15" fmla="*/ 29230 w 75222"/>
                    <a:gd name="connsiteY15" fmla="*/ 69310 h 81105"/>
                    <a:gd name="connsiteX16" fmla="*/ 39589 w 75222"/>
                    <a:gd name="connsiteY16" fmla="*/ 68369 h 81105"/>
                    <a:gd name="connsiteX17" fmla="*/ 42708 w 75222"/>
                    <a:gd name="connsiteY17" fmla="*/ 74254 h 81105"/>
                    <a:gd name="connsiteX18" fmla="*/ 49123 w 75222"/>
                    <a:gd name="connsiteY18" fmla="*/ 80728 h 81105"/>
                    <a:gd name="connsiteX19" fmla="*/ 56703 w 75222"/>
                    <a:gd name="connsiteY19" fmla="*/ 77291 h 81105"/>
                    <a:gd name="connsiteX20" fmla="*/ 57068 w 75222"/>
                    <a:gd name="connsiteY20" fmla="*/ 74843 h 81105"/>
                    <a:gd name="connsiteX21" fmla="*/ 55714 w 75222"/>
                    <a:gd name="connsiteY21" fmla="*/ 70370 h 81105"/>
                    <a:gd name="connsiteX22" fmla="*/ 54008 w 75222"/>
                    <a:gd name="connsiteY22" fmla="*/ 63661 h 81105"/>
                    <a:gd name="connsiteX23" fmla="*/ 58186 w 75222"/>
                    <a:gd name="connsiteY23" fmla="*/ 58776 h 81105"/>
                    <a:gd name="connsiteX24" fmla="*/ 65602 w 75222"/>
                    <a:gd name="connsiteY24" fmla="*/ 62719 h 81105"/>
                    <a:gd name="connsiteX25" fmla="*/ 73841 w 75222"/>
                    <a:gd name="connsiteY25" fmla="*/ 60953 h 81105"/>
                    <a:gd name="connsiteX26" fmla="*/ 73841 w 75222"/>
                    <a:gd name="connsiteY26" fmla="*/ 52537 h 81105"/>
                    <a:gd name="connsiteX27" fmla="*/ 66956 w 75222"/>
                    <a:gd name="connsiteY27" fmla="*/ 48359 h 81105"/>
                    <a:gd name="connsiteX28" fmla="*/ 61070 w 75222"/>
                    <a:gd name="connsiteY28" fmla="*/ 42944 h 81105"/>
                    <a:gd name="connsiteX29" fmla="*/ 61070 w 75222"/>
                    <a:gd name="connsiteY29" fmla="*/ 35352 h 81105"/>
                    <a:gd name="connsiteX30" fmla="*/ 66544 w 75222"/>
                    <a:gd name="connsiteY30" fmla="*/ 32174 h 81105"/>
                    <a:gd name="connsiteX31" fmla="*/ 73724 w 75222"/>
                    <a:gd name="connsiteY31" fmla="*/ 24640 h 81105"/>
                    <a:gd name="connsiteX32" fmla="*/ 69545 w 75222"/>
                    <a:gd name="connsiteY32" fmla="*/ 15871 h 81105"/>
                    <a:gd name="connsiteX33" fmla="*/ 60011 w 75222"/>
                    <a:gd name="connsiteY33" fmla="*/ 18637 h 81105"/>
                    <a:gd name="connsiteX34" fmla="*/ 47475 w 75222"/>
                    <a:gd name="connsiteY34" fmla="*/ 13105 h 81105"/>
                    <a:gd name="connsiteX35" fmla="*/ 47475 w 75222"/>
                    <a:gd name="connsiteY35" fmla="*/ 5866 h 81105"/>
                    <a:gd name="connsiteX36" fmla="*/ 42590 w 75222"/>
                    <a:gd name="connsiteY36" fmla="*/ 334 h 81105"/>
                    <a:gd name="connsiteX37" fmla="*/ 35645 w 75222"/>
                    <a:gd name="connsiteY37" fmla="*/ 2276 h 81105"/>
                    <a:gd name="connsiteX38" fmla="*/ 31349 w 75222"/>
                    <a:gd name="connsiteY38" fmla="*/ 16401 h 81105"/>
                    <a:gd name="connsiteX39" fmla="*/ 25464 w 75222"/>
                    <a:gd name="connsiteY39" fmla="*/ 17048 h 81105"/>
                    <a:gd name="connsiteX40" fmla="*/ 20343 w 75222"/>
                    <a:gd name="connsiteY40" fmla="*/ 13282 h 81105"/>
                    <a:gd name="connsiteX41" fmla="*/ 13104 w 75222"/>
                    <a:gd name="connsiteY41" fmla="*/ 9162 h 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105">
                      <a:moveTo>
                        <a:pt x="12987" y="9162"/>
                      </a:moveTo>
                      <a:cubicBezTo>
                        <a:pt x="11292" y="9874"/>
                        <a:pt x="9926" y="11198"/>
                        <a:pt x="9161" y="12870"/>
                      </a:cubicBezTo>
                      <a:cubicBezTo>
                        <a:pt x="8525" y="13900"/>
                        <a:pt x="8166" y="15077"/>
                        <a:pt x="8102" y="16283"/>
                      </a:cubicBezTo>
                      <a:cubicBezTo>
                        <a:pt x="8102" y="19697"/>
                        <a:pt x="11044" y="22169"/>
                        <a:pt x="13457" y="24523"/>
                      </a:cubicBezTo>
                      <a:cubicBezTo>
                        <a:pt x="15871" y="26877"/>
                        <a:pt x="17930" y="30761"/>
                        <a:pt x="15812" y="33881"/>
                      </a:cubicBezTo>
                      <a:cubicBezTo>
                        <a:pt x="13693" y="37000"/>
                        <a:pt x="8631" y="37235"/>
                        <a:pt x="5395" y="37176"/>
                      </a:cubicBezTo>
                      <a:cubicBezTo>
                        <a:pt x="4406" y="37070"/>
                        <a:pt x="3411" y="37229"/>
                        <a:pt x="2511" y="37647"/>
                      </a:cubicBezTo>
                      <a:cubicBezTo>
                        <a:pt x="1893" y="38053"/>
                        <a:pt x="1404" y="38624"/>
                        <a:pt x="1098" y="39295"/>
                      </a:cubicBezTo>
                      <a:cubicBezTo>
                        <a:pt x="-997" y="42720"/>
                        <a:pt x="-8" y="47193"/>
                        <a:pt x="3335" y="49418"/>
                      </a:cubicBezTo>
                      <a:cubicBezTo>
                        <a:pt x="6101" y="50713"/>
                        <a:pt x="9220" y="49418"/>
                        <a:pt x="12457" y="49771"/>
                      </a:cubicBezTo>
                      <a:cubicBezTo>
                        <a:pt x="15211" y="50077"/>
                        <a:pt x="17642" y="51731"/>
                        <a:pt x="18931" y="54185"/>
                      </a:cubicBezTo>
                      <a:cubicBezTo>
                        <a:pt x="19684" y="57381"/>
                        <a:pt x="18872" y="60741"/>
                        <a:pt x="16753" y="63249"/>
                      </a:cubicBezTo>
                      <a:cubicBezTo>
                        <a:pt x="15753" y="64779"/>
                        <a:pt x="14399" y="66132"/>
                        <a:pt x="13399" y="67663"/>
                      </a:cubicBezTo>
                      <a:cubicBezTo>
                        <a:pt x="9985" y="73136"/>
                        <a:pt x="16224" y="81022"/>
                        <a:pt x="22168" y="77256"/>
                      </a:cubicBezTo>
                      <a:cubicBezTo>
                        <a:pt x="23739" y="76014"/>
                        <a:pt x="25093" y="74525"/>
                        <a:pt x="26170" y="72842"/>
                      </a:cubicBezTo>
                      <a:cubicBezTo>
                        <a:pt x="27094" y="71588"/>
                        <a:pt x="28118" y="70405"/>
                        <a:pt x="29230" y="69310"/>
                      </a:cubicBezTo>
                      <a:cubicBezTo>
                        <a:pt x="31955" y="66444"/>
                        <a:pt x="36387" y="66038"/>
                        <a:pt x="39589" y="68369"/>
                      </a:cubicBezTo>
                      <a:cubicBezTo>
                        <a:pt x="41101" y="70040"/>
                        <a:pt x="42172" y="72065"/>
                        <a:pt x="42708" y="74254"/>
                      </a:cubicBezTo>
                      <a:cubicBezTo>
                        <a:pt x="43850" y="77215"/>
                        <a:pt x="46174" y="79563"/>
                        <a:pt x="49123" y="80728"/>
                      </a:cubicBezTo>
                      <a:cubicBezTo>
                        <a:pt x="52166" y="81870"/>
                        <a:pt x="55561" y="80334"/>
                        <a:pt x="56703" y="77291"/>
                      </a:cubicBezTo>
                      <a:cubicBezTo>
                        <a:pt x="56997" y="76508"/>
                        <a:pt x="57121" y="75678"/>
                        <a:pt x="57068" y="74843"/>
                      </a:cubicBezTo>
                      <a:cubicBezTo>
                        <a:pt x="56797" y="73301"/>
                        <a:pt x="56344" y="71800"/>
                        <a:pt x="55714" y="70370"/>
                      </a:cubicBezTo>
                      <a:cubicBezTo>
                        <a:pt x="54602" y="68310"/>
                        <a:pt x="54014" y="66003"/>
                        <a:pt x="54008" y="63661"/>
                      </a:cubicBezTo>
                      <a:cubicBezTo>
                        <a:pt x="54078" y="61253"/>
                        <a:pt x="55815" y="59217"/>
                        <a:pt x="58186" y="58776"/>
                      </a:cubicBezTo>
                      <a:cubicBezTo>
                        <a:pt x="61188" y="58776"/>
                        <a:pt x="63130" y="61542"/>
                        <a:pt x="65602" y="62719"/>
                      </a:cubicBezTo>
                      <a:cubicBezTo>
                        <a:pt x="68421" y="64143"/>
                        <a:pt x="71852" y="63407"/>
                        <a:pt x="73841" y="60953"/>
                      </a:cubicBezTo>
                      <a:cubicBezTo>
                        <a:pt x="75313" y="59070"/>
                        <a:pt x="76019" y="54185"/>
                        <a:pt x="73841" y="52537"/>
                      </a:cubicBezTo>
                      <a:cubicBezTo>
                        <a:pt x="71646" y="50983"/>
                        <a:pt x="69345" y="49589"/>
                        <a:pt x="66956" y="48359"/>
                      </a:cubicBezTo>
                      <a:cubicBezTo>
                        <a:pt x="64543" y="47111"/>
                        <a:pt x="62512" y="45245"/>
                        <a:pt x="61070" y="42944"/>
                      </a:cubicBezTo>
                      <a:cubicBezTo>
                        <a:pt x="59563" y="40637"/>
                        <a:pt x="59563" y="37659"/>
                        <a:pt x="61070" y="35352"/>
                      </a:cubicBezTo>
                      <a:cubicBezTo>
                        <a:pt x="62647" y="33916"/>
                        <a:pt x="64513" y="32833"/>
                        <a:pt x="66544" y="32174"/>
                      </a:cubicBezTo>
                      <a:cubicBezTo>
                        <a:pt x="69910" y="30814"/>
                        <a:pt x="72529" y="28072"/>
                        <a:pt x="73724" y="24640"/>
                      </a:cubicBezTo>
                      <a:cubicBezTo>
                        <a:pt x="74789" y="21080"/>
                        <a:pt x="72982" y="17290"/>
                        <a:pt x="69545" y="15871"/>
                      </a:cubicBezTo>
                      <a:cubicBezTo>
                        <a:pt x="66114" y="15342"/>
                        <a:pt x="62624" y="16354"/>
                        <a:pt x="60011" y="18637"/>
                      </a:cubicBezTo>
                      <a:cubicBezTo>
                        <a:pt x="53831" y="22463"/>
                        <a:pt x="46592" y="21933"/>
                        <a:pt x="47475" y="13105"/>
                      </a:cubicBezTo>
                      <a:cubicBezTo>
                        <a:pt x="47858" y="10710"/>
                        <a:pt x="47858" y="8261"/>
                        <a:pt x="47475" y="5866"/>
                      </a:cubicBezTo>
                      <a:cubicBezTo>
                        <a:pt x="46875" y="3324"/>
                        <a:pt x="45038" y="1246"/>
                        <a:pt x="42590" y="334"/>
                      </a:cubicBezTo>
                      <a:cubicBezTo>
                        <a:pt x="40095" y="-502"/>
                        <a:pt x="37340" y="263"/>
                        <a:pt x="35645" y="2276"/>
                      </a:cubicBezTo>
                      <a:cubicBezTo>
                        <a:pt x="32585" y="6278"/>
                        <a:pt x="35292" y="13223"/>
                        <a:pt x="31349" y="16401"/>
                      </a:cubicBezTo>
                      <a:cubicBezTo>
                        <a:pt x="29619" y="17584"/>
                        <a:pt x="27412" y="17825"/>
                        <a:pt x="25464" y="17048"/>
                      </a:cubicBezTo>
                      <a:cubicBezTo>
                        <a:pt x="23504" y="16183"/>
                        <a:pt x="21756" y="14894"/>
                        <a:pt x="20343" y="13282"/>
                      </a:cubicBezTo>
                      <a:cubicBezTo>
                        <a:pt x="18342" y="11222"/>
                        <a:pt x="15929" y="8691"/>
                        <a:pt x="13104" y="9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" name="Graphic 6">
                <a:extLst>
                  <a:ext uri="{FF2B5EF4-FFF2-40B4-BE49-F238E27FC236}">
                    <a16:creationId xmlns:a16="http://schemas.microsoft.com/office/drawing/2014/main" xmlns="" id="{3CE934F8-A473-4F31-99B4-0D8D043657C9}"/>
                  </a:ext>
                </a:extLst>
              </p:cNvPr>
              <p:cNvGrpSpPr/>
              <p:nvPr/>
            </p:nvGrpSpPr>
            <p:grpSpPr>
              <a:xfrm>
                <a:off x="8128792" y="4414098"/>
                <a:ext cx="75222" cy="81468"/>
                <a:chOff x="8128792" y="4414098"/>
                <a:chExt cx="75222" cy="81468"/>
              </a:xfrm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xmlns="" id="{1D2797CE-8E8A-4B3F-AE25-5F2BB25D78D0}"/>
                    </a:ext>
                  </a:extLst>
                </p:cNvPr>
                <p:cNvSpPr/>
                <p:nvPr/>
              </p:nvSpPr>
              <p:spPr>
                <a:xfrm>
                  <a:off x="8128792" y="4414098"/>
                  <a:ext cx="75222" cy="81468"/>
                </a:xfrm>
                <a:custGeom>
                  <a:avLst/>
                  <a:gdLst>
                    <a:gd name="connsiteX0" fmla="*/ 12986 w 75222"/>
                    <a:gd name="connsiteY0" fmla="*/ 9524 h 81468"/>
                    <a:gd name="connsiteX1" fmla="*/ 9161 w 75222"/>
                    <a:gd name="connsiteY1" fmla="*/ 13232 h 81468"/>
                    <a:gd name="connsiteX2" fmla="*/ 8043 w 75222"/>
                    <a:gd name="connsiteY2" fmla="*/ 16646 h 81468"/>
                    <a:gd name="connsiteX3" fmla="*/ 13457 w 75222"/>
                    <a:gd name="connsiteY3" fmla="*/ 24885 h 81468"/>
                    <a:gd name="connsiteX4" fmla="*/ 15811 w 75222"/>
                    <a:gd name="connsiteY4" fmla="*/ 34243 h 81468"/>
                    <a:gd name="connsiteX5" fmla="*/ 5394 w 75222"/>
                    <a:gd name="connsiteY5" fmla="*/ 37539 h 81468"/>
                    <a:gd name="connsiteX6" fmla="*/ 2510 w 75222"/>
                    <a:gd name="connsiteY6" fmla="*/ 38010 h 81468"/>
                    <a:gd name="connsiteX7" fmla="*/ 1098 w 75222"/>
                    <a:gd name="connsiteY7" fmla="*/ 39658 h 81468"/>
                    <a:gd name="connsiteX8" fmla="*/ 3334 w 75222"/>
                    <a:gd name="connsiteY8" fmla="*/ 49780 h 81468"/>
                    <a:gd name="connsiteX9" fmla="*/ 12457 w 75222"/>
                    <a:gd name="connsiteY9" fmla="*/ 50134 h 81468"/>
                    <a:gd name="connsiteX10" fmla="*/ 18931 w 75222"/>
                    <a:gd name="connsiteY10" fmla="*/ 54548 h 81468"/>
                    <a:gd name="connsiteX11" fmla="*/ 16753 w 75222"/>
                    <a:gd name="connsiteY11" fmla="*/ 63611 h 81468"/>
                    <a:gd name="connsiteX12" fmla="*/ 13398 w 75222"/>
                    <a:gd name="connsiteY12" fmla="*/ 68025 h 81468"/>
                    <a:gd name="connsiteX13" fmla="*/ 22109 w 75222"/>
                    <a:gd name="connsiteY13" fmla="*/ 77618 h 81468"/>
                    <a:gd name="connsiteX14" fmla="*/ 26111 w 75222"/>
                    <a:gd name="connsiteY14" fmla="*/ 73204 h 81468"/>
                    <a:gd name="connsiteX15" fmla="*/ 29230 w 75222"/>
                    <a:gd name="connsiteY15" fmla="*/ 69673 h 81468"/>
                    <a:gd name="connsiteX16" fmla="*/ 39588 w 75222"/>
                    <a:gd name="connsiteY16" fmla="*/ 68731 h 81468"/>
                    <a:gd name="connsiteX17" fmla="*/ 42708 w 75222"/>
                    <a:gd name="connsiteY17" fmla="*/ 74617 h 81468"/>
                    <a:gd name="connsiteX18" fmla="*/ 49123 w 75222"/>
                    <a:gd name="connsiteY18" fmla="*/ 81091 h 81468"/>
                    <a:gd name="connsiteX19" fmla="*/ 56703 w 75222"/>
                    <a:gd name="connsiteY19" fmla="*/ 77654 h 81468"/>
                    <a:gd name="connsiteX20" fmla="*/ 57068 w 75222"/>
                    <a:gd name="connsiteY20" fmla="*/ 75205 h 81468"/>
                    <a:gd name="connsiteX21" fmla="*/ 55655 w 75222"/>
                    <a:gd name="connsiteY21" fmla="*/ 70732 h 81468"/>
                    <a:gd name="connsiteX22" fmla="*/ 54008 w 75222"/>
                    <a:gd name="connsiteY22" fmla="*/ 64023 h 81468"/>
                    <a:gd name="connsiteX23" fmla="*/ 58186 w 75222"/>
                    <a:gd name="connsiteY23" fmla="*/ 59138 h 81468"/>
                    <a:gd name="connsiteX24" fmla="*/ 65602 w 75222"/>
                    <a:gd name="connsiteY24" fmla="*/ 63081 h 81468"/>
                    <a:gd name="connsiteX25" fmla="*/ 73841 w 75222"/>
                    <a:gd name="connsiteY25" fmla="*/ 61316 h 81468"/>
                    <a:gd name="connsiteX26" fmla="*/ 73841 w 75222"/>
                    <a:gd name="connsiteY26" fmla="*/ 52959 h 81468"/>
                    <a:gd name="connsiteX27" fmla="*/ 66955 w 75222"/>
                    <a:gd name="connsiteY27" fmla="*/ 48721 h 81468"/>
                    <a:gd name="connsiteX28" fmla="*/ 61070 w 75222"/>
                    <a:gd name="connsiteY28" fmla="*/ 43307 h 81468"/>
                    <a:gd name="connsiteX29" fmla="*/ 61070 w 75222"/>
                    <a:gd name="connsiteY29" fmla="*/ 35714 h 81468"/>
                    <a:gd name="connsiteX30" fmla="*/ 66543 w 75222"/>
                    <a:gd name="connsiteY30" fmla="*/ 32536 h 81468"/>
                    <a:gd name="connsiteX31" fmla="*/ 74136 w 75222"/>
                    <a:gd name="connsiteY31" fmla="*/ 24650 h 81468"/>
                    <a:gd name="connsiteX32" fmla="*/ 70016 w 75222"/>
                    <a:gd name="connsiteY32" fmla="*/ 15881 h 81468"/>
                    <a:gd name="connsiteX33" fmla="*/ 60423 w 75222"/>
                    <a:gd name="connsiteY33" fmla="*/ 18647 h 81468"/>
                    <a:gd name="connsiteX34" fmla="*/ 47946 w 75222"/>
                    <a:gd name="connsiteY34" fmla="*/ 13115 h 81468"/>
                    <a:gd name="connsiteX35" fmla="*/ 47946 w 75222"/>
                    <a:gd name="connsiteY35" fmla="*/ 5876 h 81468"/>
                    <a:gd name="connsiteX36" fmla="*/ 43061 w 75222"/>
                    <a:gd name="connsiteY36" fmla="*/ 343 h 81468"/>
                    <a:gd name="connsiteX37" fmla="*/ 36116 w 75222"/>
                    <a:gd name="connsiteY37" fmla="*/ 2286 h 81468"/>
                    <a:gd name="connsiteX38" fmla="*/ 31820 w 75222"/>
                    <a:gd name="connsiteY38" fmla="*/ 16410 h 81468"/>
                    <a:gd name="connsiteX39" fmla="*/ 25934 w 75222"/>
                    <a:gd name="connsiteY39" fmla="*/ 17058 h 81468"/>
                    <a:gd name="connsiteX40" fmla="*/ 20755 w 75222"/>
                    <a:gd name="connsiteY40" fmla="*/ 13291 h 81468"/>
                    <a:gd name="connsiteX41" fmla="*/ 13575 w 75222"/>
                    <a:gd name="connsiteY41" fmla="*/ 9171 h 8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468">
                      <a:moveTo>
                        <a:pt x="12986" y="9524"/>
                      </a:moveTo>
                      <a:cubicBezTo>
                        <a:pt x="11291" y="10237"/>
                        <a:pt x="9926" y="11561"/>
                        <a:pt x="9161" y="13232"/>
                      </a:cubicBezTo>
                      <a:cubicBezTo>
                        <a:pt x="8537" y="14274"/>
                        <a:pt x="8155" y="15439"/>
                        <a:pt x="8043" y="16646"/>
                      </a:cubicBezTo>
                      <a:cubicBezTo>
                        <a:pt x="8043" y="20059"/>
                        <a:pt x="10985" y="22531"/>
                        <a:pt x="13457" y="24885"/>
                      </a:cubicBezTo>
                      <a:cubicBezTo>
                        <a:pt x="15929" y="27240"/>
                        <a:pt x="17930" y="31124"/>
                        <a:pt x="15811" y="34243"/>
                      </a:cubicBezTo>
                      <a:cubicBezTo>
                        <a:pt x="13693" y="37362"/>
                        <a:pt x="8631" y="37598"/>
                        <a:pt x="5394" y="37539"/>
                      </a:cubicBezTo>
                      <a:cubicBezTo>
                        <a:pt x="4406" y="37421"/>
                        <a:pt x="3405" y="37580"/>
                        <a:pt x="2510" y="38010"/>
                      </a:cubicBezTo>
                      <a:cubicBezTo>
                        <a:pt x="1893" y="38416"/>
                        <a:pt x="1404" y="38987"/>
                        <a:pt x="1098" y="39658"/>
                      </a:cubicBezTo>
                      <a:cubicBezTo>
                        <a:pt x="-997" y="43083"/>
                        <a:pt x="-8" y="47556"/>
                        <a:pt x="3334" y="49780"/>
                      </a:cubicBezTo>
                      <a:cubicBezTo>
                        <a:pt x="6101" y="51075"/>
                        <a:pt x="9220" y="49780"/>
                        <a:pt x="12457" y="50134"/>
                      </a:cubicBezTo>
                      <a:cubicBezTo>
                        <a:pt x="15211" y="50440"/>
                        <a:pt x="17642" y="52093"/>
                        <a:pt x="18931" y="54548"/>
                      </a:cubicBezTo>
                      <a:cubicBezTo>
                        <a:pt x="19684" y="57743"/>
                        <a:pt x="18872" y="61104"/>
                        <a:pt x="16753" y="63611"/>
                      </a:cubicBezTo>
                      <a:cubicBezTo>
                        <a:pt x="15694" y="65141"/>
                        <a:pt x="14399" y="66495"/>
                        <a:pt x="13398" y="68025"/>
                      </a:cubicBezTo>
                      <a:cubicBezTo>
                        <a:pt x="9985" y="73499"/>
                        <a:pt x="16223" y="81385"/>
                        <a:pt x="22109" y="77618"/>
                      </a:cubicBezTo>
                      <a:cubicBezTo>
                        <a:pt x="23710" y="76412"/>
                        <a:pt x="25063" y="74911"/>
                        <a:pt x="26111" y="73204"/>
                      </a:cubicBezTo>
                      <a:cubicBezTo>
                        <a:pt x="27070" y="71963"/>
                        <a:pt x="28112" y="70780"/>
                        <a:pt x="29230" y="69673"/>
                      </a:cubicBezTo>
                      <a:cubicBezTo>
                        <a:pt x="31955" y="66807"/>
                        <a:pt x="36387" y="66401"/>
                        <a:pt x="39588" y="68731"/>
                      </a:cubicBezTo>
                      <a:cubicBezTo>
                        <a:pt x="41077" y="70421"/>
                        <a:pt x="42149" y="72439"/>
                        <a:pt x="42708" y="74617"/>
                      </a:cubicBezTo>
                      <a:cubicBezTo>
                        <a:pt x="43838" y="77583"/>
                        <a:pt x="46168" y="79937"/>
                        <a:pt x="49123" y="81091"/>
                      </a:cubicBezTo>
                      <a:cubicBezTo>
                        <a:pt x="52165" y="82232"/>
                        <a:pt x="55561" y="80696"/>
                        <a:pt x="56703" y="77654"/>
                      </a:cubicBezTo>
                      <a:cubicBezTo>
                        <a:pt x="56997" y="76871"/>
                        <a:pt x="57121" y="76041"/>
                        <a:pt x="57068" y="75205"/>
                      </a:cubicBezTo>
                      <a:cubicBezTo>
                        <a:pt x="56797" y="73657"/>
                        <a:pt x="56321" y="72157"/>
                        <a:pt x="55655" y="70732"/>
                      </a:cubicBezTo>
                      <a:cubicBezTo>
                        <a:pt x="54590" y="68655"/>
                        <a:pt x="54025" y="66360"/>
                        <a:pt x="54008" y="64023"/>
                      </a:cubicBezTo>
                      <a:cubicBezTo>
                        <a:pt x="54078" y="61616"/>
                        <a:pt x="55820" y="59580"/>
                        <a:pt x="58186" y="59138"/>
                      </a:cubicBezTo>
                      <a:cubicBezTo>
                        <a:pt x="61188" y="59138"/>
                        <a:pt x="63130" y="61904"/>
                        <a:pt x="65602" y="63081"/>
                      </a:cubicBezTo>
                      <a:cubicBezTo>
                        <a:pt x="68421" y="64506"/>
                        <a:pt x="71852" y="63770"/>
                        <a:pt x="73841" y="61316"/>
                      </a:cubicBezTo>
                      <a:cubicBezTo>
                        <a:pt x="75313" y="59433"/>
                        <a:pt x="76019" y="54548"/>
                        <a:pt x="73841" y="52959"/>
                      </a:cubicBezTo>
                      <a:cubicBezTo>
                        <a:pt x="71652" y="51381"/>
                        <a:pt x="69351" y="49963"/>
                        <a:pt x="66955" y="48721"/>
                      </a:cubicBezTo>
                      <a:cubicBezTo>
                        <a:pt x="64542" y="47473"/>
                        <a:pt x="62512" y="45608"/>
                        <a:pt x="61070" y="43307"/>
                      </a:cubicBezTo>
                      <a:cubicBezTo>
                        <a:pt x="59534" y="41011"/>
                        <a:pt x="59534" y="38010"/>
                        <a:pt x="61070" y="35714"/>
                      </a:cubicBezTo>
                      <a:cubicBezTo>
                        <a:pt x="62630" y="34255"/>
                        <a:pt x="64501" y="33166"/>
                        <a:pt x="66543" y="32536"/>
                      </a:cubicBezTo>
                      <a:cubicBezTo>
                        <a:pt x="70139" y="31194"/>
                        <a:pt x="72929" y="28293"/>
                        <a:pt x="74136" y="24650"/>
                      </a:cubicBezTo>
                      <a:cubicBezTo>
                        <a:pt x="75207" y="21101"/>
                        <a:pt x="73429" y="17317"/>
                        <a:pt x="70016" y="15881"/>
                      </a:cubicBezTo>
                      <a:cubicBezTo>
                        <a:pt x="66567" y="15392"/>
                        <a:pt x="63077" y="16399"/>
                        <a:pt x="60423" y="18647"/>
                      </a:cubicBezTo>
                      <a:cubicBezTo>
                        <a:pt x="54537" y="22472"/>
                        <a:pt x="47063" y="21943"/>
                        <a:pt x="47946" y="13115"/>
                      </a:cubicBezTo>
                      <a:cubicBezTo>
                        <a:pt x="48328" y="10719"/>
                        <a:pt x="48328" y="8271"/>
                        <a:pt x="47946" y="5876"/>
                      </a:cubicBezTo>
                      <a:cubicBezTo>
                        <a:pt x="47345" y="3333"/>
                        <a:pt x="45509" y="1255"/>
                        <a:pt x="43061" y="343"/>
                      </a:cubicBezTo>
                      <a:cubicBezTo>
                        <a:pt x="40565" y="-510"/>
                        <a:pt x="37805" y="261"/>
                        <a:pt x="36116" y="2286"/>
                      </a:cubicBezTo>
                      <a:cubicBezTo>
                        <a:pt x="32997" y="6288"/>
                        <a:pt x="35763" y="13232"/>
                        <a:pt x="31820" y="16410"/>
                      </a:cubicBezTo>
                      <a:cubicBezTo>
                        <a:pt x="30089" y="17593"/>
                        <a:pt x="27882" y="17835"/>
                        <a:pt x="25934" y="17058"/>
                      </a:cubicBezTo>
                      <a:cubicBezTo>
                        <a:pt x="23963" y="16181"/>
                        <a:pt x="22197" y="14898"/>
                        <a:pt x="20755" y="13291"/>
                      </a:cubicBezTo>
                      <a:cubicBezTo>
                        <a:pt x="18754" y="11231"/>
                        <a:pt x="16400" y="8701"/>
                        <a:pt x="13575" y="917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xmlns="" id="{E045002A-AC0C-407B-8BA5-98E76386810D}"/>
                    </a:ext>
                  </a:extLst>
                </p:cNvPr>
                <p:cNvSpPr/>
                <p:nvPr/>
              </p:nvSpPr>
              <p:spPr>
                <a:xfrm>
                  <a:off x="8128792" y="4414098"/>
                  <a:ext cx="75222" cy="81468"/>
                </a:xfrm>
                <a:custGeom>
                  <a:avLst/>
                  <a:gdLst>
                    <a:gd name="connsiteX0" fmla="*/ 12986 w 75222"/>
                    <a:gd name="connsiteY0" fmla="*/ 9524 h 81468"/>
                    <a:gd name="connsiteX1" fmla="*/ 9161 w 75222"/>
                    <a:gd name="connsiteY1" fmla="*/ 13232 h 81468"/>
                    <a:gd name="connsiteX2" fmla="*/ 8043 w 75222"/>
                    <a:gd name="connsiteY2" fmla="*/ 16646 h 81468"/>
                    <a:gd name="connsiteX3" fmla="*/ 13457 w 75222"/>
                    <a:gd name="connsiteY3" fmla="*/ 24885 h 81468"/>
                    <a:gd name="connsiteX4" fmla="*/ 15811 w 75222"/>
                    <a:gd name="connsiteY4" fmla="*/ 34243 h 81468"/>
                    <a:gd name="connsiteX5" fmla="*/ 5394 w 75222"/>
                    <a:gd name="connsiteY5" fmla="*/ 37539 h 81468"/>
                    <a:gd name="connsiteX6" fmla="*/ 2510 w 75222"/>
                    <a:gd name="connsiteY6" fmla="*/ 38010 h 81468"/>
                    <a:gd name="connsiteX7" fmla="*/ 1098 w 75222"/>
                    <a:gd name="connsiteY7" fmla="*/ 39658 h 81468"/>
                    <a:gd name="connsiteX8" fmla="*/ 3334 w 75222"/>
                    <a:gd name="connsiteY8" fmla="*/ 49780 h 81468"/>
                    <a:gd name="connsiteX9" fmla="*/ 12457 w 75222"/>
                    <a:gd name="connsiteY9" fmla="*/ 50134 h 81468"/>
                    <a:gd name="connsiteX10" fmla="*/ 18931 w 75222"/>
                    <a:gd name="connsiteY10" fmla="*/ 54548 h 81468"/>
                    <a:gd name="connsiteX11" fmla="*/ 16753 w 75222"/>
                    <a:gd name="connsiteY11" fmla="*/ 63611 h 81468"/>
                    <a:gd name="connsiteX12" fmla="*/ 13398 w 75222"/>
                    <a:gd name="connsiteY12" fmla="*/ 68025 h 81468"/>
                    <a:gd name="connsiteX13" fmla="*/ 22109 w 75222"/>
                    <a:gd name="connsiteY13" fmla="*/ 77618 h 81468"/>
                    <a:gd name="connsiteX14" fmla="*/ 26111 w 75222"/>
                    <a:gd name="connsiteY14" fmla="*/ 73204 h 81468"/>
                    <a:gd name="connsiteX15" fmla="*/ 29230 w 75222"/>
                    <a:gd name="connsiteY15" fmla="*/ 69673 h 81468"/>
                    <a:gd name="connsiteX16" fmla="*/ 39588 w 75222"/>
                    <a:gd name="connsiteY16" fmla="*/ 68731 h 81468"/>
                    <a:gd name="connsiteX17" fmla="*/ 42708 w 75222"/>
                    <a:gd name="connsiteY17" fmla="*/ 74617 h 81468"/>
                    <a:gd name="connsiteX18" fmla="*/ 49123 w 75222"/>
                    <a:gd name="connsiteY18" fmla="*/ 81091 h 81468"/>
                    <a:gd name="connsiteX19" fmla="*/ 56703 w 75222"/>
                    <a:gd name="connsiteY19" fmla="*/ 77654 h 81468"/>
                    <a:gd name="connsiteX20" fmla="*/ 57068 w 75222"/>
                    <a:gd name="connsiteY20" fmla="*/ 75205 h 81468"/>
                    <a:gd name="connsiteX21" fmla="*/ 55655 w 75222"/>
                    <a:gd name="connsiteY21" fmla="*/ 70732 h 81468"/>
                    <a:gd name="connsiteX22" fmla="*/ 54008 w 75222"/>
                    <a:gd name="connsiteY22" fmla="*/ 64023 h 81468"/>
                    <a:gd name="connsiteX23" fmla="*/ 58186 w 75222"/>
                    <a:gd name="connsiteY23" fmla="*/ 59138 h 81468"/>
                    <a:gd name="connsiteX24" fmla="*/ 65602 w 75222"/>
                    <a:gd name="connsiteY24" fmla="*/ 63081 h 81468"/>
                    <a:gd name="connsiteX25" fmla="*/ 73841 w 75222"/>
                    <a:gd name="connsiteY25" fmla="*/ 61316 h 81468"/>
                    <a:gd name="connsiteX26" fmla="*/ 73841 w 75222"/>
                    <a:gd name="connsiteY26" fmla="*/ 52959 h 81468"/>
                    <a:gd name="connsiteX27" fmla="*/ 66955 w 75222"/>
                    <a:gd name="connsiteY27" fmla="*/ 48721 h 81468"/>
                    <a:gd name="connsiteX28" fmla="*/ 61070 w 75222"/>
                    <a:gd name="connsiteY28" fmla="*/ 43307 h 81468"/>
                    <a:gd name="connsiteX29" fmla="*/ 61070 w 75222"/>
                    <a:gd name="connsiteY29" fmla="*/ 35714 h 81468"/>
                    <a:gd name="connsiteX30" fmla="*/ 66543 w 75222"/>
                    <a:gd name="connsiteY30" fmla="*/ 32536 h 81468"/>
                    <a:gd name="connsiteX31" fmla="*/ 74136 w 75222"/>
                    <a:gd name="connsiteY31" fmla="*/ 24650 h 81468"/>
                    <a:gd name="connsiteX32" fmla="*/ 70016 w 75222"/>
                    <a:gd name="connsiteY32" fmla="*/ 15881 h 81468"/>
                    <a:gd name="connsiteX33" fmla="*/ 60423 w 75222"/>
                    <a:gd name="connsiteY33" fmla="*/ 18647 h 81468"/>
                    <a:gd name="connsiteX34" fmla="*/ 47946 w 75222"/>
                    <a:gd name="connsiteY34" fmla="*/ 13115 h 81468"/>
                    <a:gd name="connsiteX35" fmla="*/ 47946 w 75222"/>
                    <a:gd name="connsiteY35" fmla="*/ 5876 h 81468"/>
                    <a:gd name="connsiteX36" fmla="*/ 43061 w 75222"/>
                    <a:gd name="connsiteY36" fmla="*/ 343 h 81468"/>
                    <a:gd name="connsiteX37" fmla="*/ 36116 w 75222"/>
                    <a:gd name="connsiteY37" fmla="*/ 2286 h 81468"/>
                    <a:gd name="connsiteX38" fmla="*/ 31820 w 75222"/>
                    <a:gd name="connsiteY38" fmla="*/ 16410 h 81468"/>
                    <a:gd name="connsiteX39" fmla="*/ 25934 w 75222"/>
                    <a:gd name="connsiteY39" fmla="*/ 17058 h 81468"/>
                    <a:gd name="connsiteX40" fmla="*/ 20755 w 75222"/>
                    <a:gd name="connsiteY40" fmla="*/ 13291 h 81468"/>
                    <a:gd name="connsiteX41" fmla="*/ 13575 w 75222"/>
                    <a:gd name="connsiteY41" fmla="*/ 9171 h 8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468">
                      <a:moveTo>
                        <a:pt x="12986" y="9524"/>
                      </a:moveTo>
                      <a:cubicBezTo>
                        <a:pt x="11291" y="10237"/>
                        <a:pt x="9926" y="11561"/>
                        <a:pt x="9161" y="13232"/>
                      </a:cubicBezTo>
                      <a:cubicBezTo>
                        <a:pt x="8537" y="14274"/>
                        <a:pt x="8155" y="15439"/>
                        <a:pt x="8043" y="16646"/>
                      </a:cubicBezTo>
                      <a:cubicBezTo>
                        <a:pt x="8043" y="20059"/>
                        <a:pt x="10985" y="22531"/>
                        <a:pt x="13457" y="24885"/>
                      </a:cubicBezTo>
                      <a:cubicBezTo>
                        <a:pt x="15929" y="27240"/>
                        <a:pt x="17930" y="31124"/>
                        <a:pt x="15811" y="34243"/>
                      </a:cubicBezTo>
                      <a:cubicBezTo>
                        <a:pt x="13693" y="37362"/>
                        <a:pt x="8631" y="37598"/>
                        <a:pt x="5394" y="37539"/>
                      </a:cubicBezTo>
                      <a:cubicBezTo>
                        <a:pt x="4406" y="37421"/>
                        <a:pt x="3405" y="37580"/>
                        <a:pt x="2510" y="38010"/>
                      </a:cubicBezTo>
                      <a:cubicBezTo>
                        <a:pt x="1893" y="38416"/>
                        <a:pt x="1404" y="38987"/>
                        <a:pt x="1098" y="39658"/>
                      </a:cubicBezTo>
                      <a:cubicBezTo>
                        <a:pt x="-997" y="43083"/>
                        <a:pt x="-8" y="47556"/>
                        <a:pt x="3334" y="49780"/>
                      </a:cubicBezTo>
                      <a:cubicBezTo>
                        <a:pt x="6101" y="51075"/>
                        <a:pt x="9220" y="49780"/>
                        <a:pt x="12457" y="50134"/>
                      </a:cubicBezTo>
                      <a:cubicBezTo>
                        <a:pt x="15211" y="50440"/>
                        <a:pt x="17642" y="52093"/>
                        <a:pt x="18931" y="54548"/>
                      </a:cubicBezTo>
                      <a:cubicBezTo>
                        <a:pt x="19684" y="57743"/>
                        <a:pt x="18872" y="61104"/>
                        <a:pt x="16753" y="63611"/>
                      </a:cubicBezTo>
                      <a:cubicBezTo>
                        <a:pt x="15694" y="65141"/>
                        <a:pt x="14399" y="66495"/>
                        <a:pt x="13398" y="68025"/>
                      </a:cubicBezTo>
                      <a:cubicBezTo>
                        <a:pt x="9985" y="73499"/>
                        <a:pt x="16223" y="81385"/>
                        <a:pt x="22109" y="77618"/>
                      </a:cubicBezTo>
                      <a:cubicBezTo>
                        <a:pt x="23710" y="76412"/>
                        <a:pt x="25063" y="74911"/>
                        <a:pt x="26111" y="73204"/>
                      </a:cubicBezTo>
                      <a:cubicBezTo>
                        <a:pt x="27070" y="71963"/>
                        <a:pt x="28112" y="70780"/>
                        <a:pt x="29230" y="69673"/>
                      </a:cubicBezTo>
                      <a:cubicBezTo>
                        <a:pt x="31955" y="66807"/>
                        <a:pt x="36387" y="66401"/>
                        <a:pt x="39588" y="68731"/>
                      </a:cubicBezTo>
                      <a:cubicBezTo>
                        <a:pt x="41077" y="70421"/>
                        <a:pt x="42149" y="72439"/>
                        <a:pt x="42708" y="74617"/>
                      </a:cubicBezTo>
                      <a:cubicBezTo>
                        <a:pt x="43838" y="77583"/>
                        <a:pt x="46168" y="79937"/>
                        <a:pt x="49123" y="81091"/>
                      </a:cubicBezTo>
                      <a:cubicBezTo>
                        <a:pt x="52165" y="82232"/>
                        <a:pt x="55561" y="80696"/>
                        <a:pt x="56703" y="77654"/>
                      </a:cubicBezTo>
                      <a:cubicBezTo>
                        <a:pt x="56997" y="76871"/>
                        <a:pt x="57121" y="76041"/>
                        <a:pt x="57068" y="75205"/>
                      </a:cubicBezTo>
                      <a:cubicBezTo>
                        <a:pt x="56797" y="73657"/>
                        <a:pt x="56321" y="72157"/>
                        <a:pt x="55655" y="70732"/>
                      </a:cubicBezTo>
                      <a:cubicBezTo>
                        <a:pt x="54590" y="68655"/>
                        <a:pt x="54025" y="66360"/>
                        <a:pt x="54008" y="64023"/>
                      </a:cubicBezTo>
                      <a:cubicBezTo>
                        <a:pt x="54078" y="61616"/>
                        <a:pt x="55820" y="59580"/>
                        <a:pt x="58186" y="59138"/>
                      </a:cubicBezTo>
                      <a:cubicBezTo>
                        <a:pt x="61188" y="59138"/>
                        <a:pt x="63130" y="61904"/>
                        <a:pt x="65602" y="63081"/>
                      </a:cubicBezTo>
                      <a:cubicBezTo>
                        <a:pt x="68421" y="64506"/>
                        <a:pt x="71852" y="63770"/>
                        <a:pt x="73841" y="61316"/>
                      </a:cubicBezTo>
                      <a:cubicBezTo>
                        <a:pt x="75313" y="59433"/>
                        <a:pt x="76019" y="54548"/>
                        <a:pt x="73841" y="52959"/>
                      </a:cubicBezTo>
                      <a:cubicBezTo>
                        <a:pt x="71652" y="51381"/>
                        <a:pt x="69351" y="49963"/>
                        <a:pt x="66955" y="48721"/>
                      </a:cubicBezTo>
                      <a:cubicBezTo>
                        <a:pt x="64542" y="47473"/>
                        <a:pt x="62512" y="45608"/>
                        <a:pt x="61070" y="43307"/>
                      </a:cubicBezTo>
                      <a:cubicBezTo>
                        <a:pt x="59534" y="41011"/>
                        <a:pt x="59534" y="38010"/>
                        <a:pt x="61070" y="35714"/>
                      </a:cubicBezTo>
                      <a:cubicBezTo>
                        <a:pt x="62630" y="34255"/>
                        <a:pt x="64501" y="33166"/>
                        <a:pt x="66543" y="32536"/>
                      </a:cubicBezTo>
                      <a:cubicBezTo>
                        <a:pt x="70139" y="31194"/>
                        <a:pt x="72929" y="28293"/>
                        <a:pt x="74136" y="24650"/>
                      </a:cubicBezTo>
                      <a:cubicBezTo>
                        <a:pt x="75207" y="21101"/>
                        <a:pt x="73429" y="17317"/>
                        <a:pt x="70016" y="15881"/>
                      </a:cubicBezTo>
                      <a:cubicBezTo>
                        <a:pt x="66567" y="15392"/>
                        <a:pt x="63077" y="16399"/>
                        <a:pt x="60423" y="18647"/>
                      </a:cubicBezTo>
                      <a:cubicBezTo>
                        <a:pt x="54537" y="22472"/>
                        <a:pt x="47063" y="21943"/>
                        <a:pt x="47946" y="13115"/>
                      </a:cubicBezTo>
                      <a:cubicBezTo>
                        <a:pt x="48328" y="10719"/>
                        <a:pt x="48328" y="8271"/>
                        <a:pt x="47946" y="5876"/>
                      </a:cubicBezTo>
                      <a:cubicBezTo>
                        <a:pt x="47345" y="3333"/>
                        <a:pt x="45509" y="1255"/>
                        <a:pt x="43061" y="343"/>
                      </a:cubicBezTo>
                      <a:cubicBezTo>
                        <a:pt x="40565" y="-510"/>
                        <a:pt x="37805" y="261"/>
                        <a:pt x="36116" y="2286"/>
                      </a:cubicBezTo>
                      <a:cubicBezTo>
                        <a:pt x="32997" y="6288"/>
                        <a:pt x="35763" y="13232"/>
                        <a:pt x="31820" y="16410"/>
                      </a:cubicBezTo>
                      <a:cubicBezTo>
                        <a:pt x="30089" y="17593"/>
                        <a:pt x="27882" y="17835"/>
                        <a:pt x="25934" y="17058"/>
                      </a:cubicBezTo>
                      <a:cubicBezTo>
                        <a:pt x="23963" y="16181"/>
                        <a:pt x="22197" y="14898"/>
                        <a:pt x="20755" y="13291"/>
                      </a:cubicBezTo>
                      <a:cubicBezTo>
                        <a:pt x="18754" y="11231"/>
                        <a:pt x="16400" y="8701"/>
                        <a:pt x="13575" y="9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" name="Graphic 6">
                <a:extLst>
                  <a:ext uri="{FF2B5EF4-FFF2-40B4-BE49-F238E27FC236}">
                    <a16:creationId xmlns:a16="http://schemas.microsoft.com/office/drawing/2014/main" xmlns="" id="{377604DE-D276-4BE0-8941-C0A3FD1D5EFE}"/>
                  </a:ext>
                </a:extLst>
              </p:cNvPr>
              <p:cNvGrpSpPr/>
              <p:nvPr/>
            </p:nvGrpSpPr>
            <p:grpSpPr>
              <a:xfrm>
                <a:off x="6383186" y="2836817"/>
                <a:ext cx="74879" cy="81941"/>
                <a:chOff x="6383186" y="2836817"/>
                <a:chExt cx="74879" cy="81941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xmlns="" id="{260A03E4-0E33-43C4-9A09-E95139CF0D6A}"/>
                    </a:ext>
                  </a:extLst>
                </p:cNvPr>
                <p:cNvSpPr/>
                <p:nvPr/>
              </p:nvSpPr>
              <p:spPr>
                <a:xfrm>
                  <a:off x="6383186" y="2836817"/>
                  <a:ext cx="74879" cy="81941"/>
                </a:xfrm>
                <a:custGeom>
                  <a:avLst/>
                  <a:gdLst>
                    <a:gd name="connsiteX0" fmla="*/ 61366 w 74879"/>
                    <a:gd name="connsiteY0" fmla="*/ 72615 h 81941"/>
                    <a:gd name="connsiteX1" fmla="*/ 65250 w 74879"/>
                    <a:gd name="connsiteY1" fmla="*/ 68966 h 81941"/>
                    <a:gd name="connsiteX2" fmla="*/ 66368 w 74879"/>
                    <a:gd name="connsiteY2" fmla="*/ 65552 h 81941"/>
                    <a:gd name="connsiteX3" fmla="*/ 61130 w 74879"/>
                    <a:gd name="connsiteY3" fmla="*/ 57254 h 81941"/>
                    <a:gd name="connsiteX4" fmla="*/ 58894 w 74879"/>
                    <a:gd name="connsiteY4" fmla="*/ 47837 h 81941"/>
                    <a:gd name="connsiteX5" fmla="*/ 69370 w 74879"/>
                    <a:gd name="connsiteY5" fmla="*/ 44718 h 81941"/>
                    <a:gd name="connsiteX6" fmla="*/ 72313 w 74879"/>
                    <a:gd name="connsiteY6" fmla="*/ 44306 h 81941"/>
                    <a:gd name="connsiteX7" fmla="*/ 73725 w 74879"/>
                    <a:gd name="connsiteY7" fmla="*/ 42658 h 81941"/>
                    <a:gd name="connsiteX8" fmla="*/ 71606 w 74879"/>
                    <a:gd name="connsiteY8" fmla="*/ 32535 h 81941"/>
                    <a:gd name="connsiteX9" fmla="*/ 62543 w 74879"/>
                    <a:gd name="connsiteY9" fmla="*/ 32065 h 81941"/>
                    <a:gd name="connsiteX10" fmla="*/ 56128 w 74879"/>
                    <a:gd name="connsiteY10" fmla="*/ 27533 h 81941"/>
                    <a:gd name="connsiteX11" fmla="*/ 58423 w 74879"/>
                    <a:gd name="connsiteY11" fmla="*/ 18469 h 81941"/>
                    <a:gd name="connsiteX12" fmla="*/ 61837 w 74879"/>
                    <a:gd name="connsiteY12" fmla="*/ 14114 h 81941"/>
                    <a:gd name="connsiteX13" fmla="*/ 53303 w 74879"/>
                    <a:gd name="connsiteY13" fmla="*/ 4403 h 81941"/>
                    <a:gd name="connsiteX14" fmla="*/ 49183 w 74879"/>
                    <a:gd name="connsiteY14" fmla="*/ 8758 h 81941"/>
                    <a:gd name="connsiteX15" fmla="*/ 46064 w 74879"/>
                    <a:gd name="connsiteY15" fmla="*/ 12231 h 81941"/>
                    <a:gd name="connsiteX16" fmla="*/ 35882 w 74879"/>
                    <a:gd name="connsiteY16" fmla="*/ 12878 h 81941"/>
                    <a:gd name="connsiteX17" fmla="*/ 32881 w 74879"/>
                    <a:gd name="connsiteY17" fmla="*/ 6993 h 81941"/>
                    <a:gd name="connsiteX18" fmla="*/ 26524 w 74879"/>
                    <a:gd name="connsiteY18" fmla="*/ 401 h 81941"/>
                    <a:gd name="connsiteX19" fmla="*/ 18906 w 74879"/>
                    <a:gd name="connsiteY19" fmla="*/ 3756 h 81941"/>
                    <a:gd name="connsiteX20" fmla="*/ 18520 w 74879"/>
                    <a:gd name="connsiteY20" fmla="*/ 6287 h 81941"/>
                    <a:gd name="connsiteX21" fmla="*/ 19815 w 74879"/>
                    <a:gd name="connsiteY21" fmla="*/ 10759 h 81941"/>
                    <a:gd name="connsiteX22" fmla="*/ 21345 w 74879"/>
                    <a:gd name="connsiteY22" fmla="*/ 17528 h 81941"/>
                    <a:gd name="connsiteX23" fmla="*/ 17108 w 74879"/>
                    <a:gd name="connsiteY23" fmla="*/ 22354 h 81941"/>
                    <a:gd name="connsiteX24" fmla="*/ 9810 w 74879"/>
                    <a:gd name="connsiteY24" fmla="*/ 18293 h 81941"/>
                    <a:gd name="connsiteX25" fmla="*/ 1512 w 74879"/>
                    <a:gd name="connsiteY25" fmla="*/ 19941 h 81941"/>
                    <a:gd name="connsiteX26" fmla="*/ 1158 w 74879"/>
                    <a:gd name="connsiteY26" fmla="*/ 28298 h 81941"/>
                    <a:gd name="connsiteX27" fmla="*/ 7985 w 74879"/>
                    <a:gd name="connsiteY27" fmla="*/ 32653 h 81941"/>
                    <a:gd name="connsiteX28" fmla="*/ 13871 w 74879"/>
                    <a:gd name="connsiteY28" fmla="*/ 38126 h 81941"/>
                    <a:gd name="connsiteX29" fmla="*/ 13518 w 74879"/>
                    <a:gd name="connsiteY29" fmla="*/ 45719 h 81941"/>
                    <a:gd name="connsiteX30" fmla="*/ 7985 w 74879"/>
                    <a:gd name="connsiteY30" fmla="*/ 48838 h 81941"/>
                    <a:gd name="connsiteX31" fmla="*/ 570 w 74879"/>
                    <a:gd name="connsiteY31" fmla="*/ 56312 h 81941"/>
                    <a:gd name="connsiteX32" fmla="*/ 4513 w 74879"/>
                    <a:gd name="connsiteY32" fmla="*/ 65140 h 81941"/>
                    <a:gd name="connsiteX33" fmla="*/ 14165 w 74879"/>
                    <a:gd name="connsiteY33" fmla="*/ 62492 h 81941"/>
                    <a:gd name="connsiteX34" fmla="*/ 26583 w 74879"/>
                    <a:gd name="connsiteY34" fmla="*/ 68377 h 81941"/>
                    <a:gd name="connsiteX35" fmla="*/ 26583 w 74879"/>
                    <a:gd name="connsiteY35" fmla="*/ 75675 h 81941"/>
                    <a:gd name="connsiteX36" fmla="*/ 31409 w 74879"/>
                    <a:gd name="connsiteY36" fmla="*/ 81561 h 81941"/>
                    <a:gd name="connsiteX37" fmla="*/ 38354 w 74879"/>
                    <a:gd name="connsiteY37" fmla="*/ 79736 h 81941"/>
                    <a:gd name="connsiteX38" fmla="*/ 42886 w 74879"/>
                    <a:gd name="connsiteY38" fmla="*/ 65670 h 81941"/>
                    <a:gd name="connsiteX39" fmla="*/ 48771 w 74879"/>
                    <a:gd name="connsiteY39" fmla="*/ 65082 h 81941"/>
                    <a:gd name="connsiteX40" fmla="*/ 53833 w 74879"/>
                    <a:gd name="connsiteY40" fmla="*/ 68966 h 81941"/>
                    <a:gd name="connsiteX41" fmla="*/ 61013 w 74879"/>
                    <a:gd name="connsiteY41" fmla="*/ 73203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4879" h="81941">
                      <a:moveTo>
                        <a:pt x="61366" y="72615"/>
                      </a:moveTo>
                      <a:cubicBezTo>
                        <a:pt x="63071" y="71926"/>
                        <a:pt x="64457" y="70626"/>
                        <a:pt x="65250" y="68966"/>
                      </a:cubicBezTo>
                      <a:cubicBezTo>
                        <a:pt x="65882" y="67930"/>
                        <a:pt x="66265" y="66759"/>
                        <a:pt x="66368" y="65552"/>
                      </a:cubicBezTo>
                      <a:cubicBezTo>
                        <a:pt x="66368" y="62139"/>
                        <a:pt x="63543" y="59667"/>
                        <a:pt x="61130" y="57254"/>
                      </a:cubicBezTo>
                      <a:cubicBezTo>
                        <a:pt x="58717" y="54841"/>
                        <a:pt x="56716" y="50957"/>
                        <a:pt x="58894" y="47837"/>
                      </a:cubicBezTo>
                      <a:cubicBezTo>
                        <a:pt x="61072" y="44718"/>
                        <a:pt x="66133" y="44659"/>
                        <a:pt x="69370" y="44718"/>
                      </a:cubicBezTo>
                      <a:cubicBezTo>
                        <a:pt x="70370" y="44853"/>
                        <a:pt x="71387" y="44706"/>
                        <a:pt x="72313" y="44306"/>
                      </a:cubicBezTo>
                      <a:cubicBezTo>
                        <a:pt x="72931" y="43900"/>
                        <a:pt x="73420" y="43329"/>
                        <a:pt x="73725" y="42658"/>
                      </a:cubicBezTo>
                      <a:cubicBezTo>
                        <a:pt x="75877" y="39268"/>
                        <a:pt x="74938" y="34778"/>
                        <a:pt x="71606" y="32535"/>
                      </a:cubicBezTo>
                      <a:cubicBezTo>
                        <a:pt x="68899" y="31182"/>
                        <a:pt x="65721" y="32535"/>
                        <a:pt x="62543" y="32065"/>
                      </a:cubicBezTo>
                      <a:cubicBezTo>
                        <a:pt x="59799" y="31676"/>
                        <a:pt x="57410" y="29987"/>
                        <a:pt x="56128" y="27533"/>
                      </a:cubicBezTo>
                      <a:cubicBezTo>
                        <a:pt x="55446" y="24319"/>
                        <a:pt x="56294" y="20971"/>
                        <a:pt x="58423" y="18469"/>
                      </a:cubicBezTo>
                      <a:cubicBezTo>
                        <a:pt x="59482" y="16998"/>
                        <a:pt x="60836" y="15644"/>
                        <a:pt x="61837" y="14114"/>
                      </a:cubicBezTo>
                      <a:cubicBezTo>
                        <a:pt x="65368" y="8700"/>
                        <a:pt x="59247" y="695"/>
                        <a:pt x="53303" y="4403"/>
                      </a:cubicBezTo>
                      <a:cubicBezTo>
                        <a:pt x="51670" y="5586"/>
                        <a:pt x="50273" y="7063"/>
                        <a:pt x="49183" y="8758"/>
                      </a:cubicBezTo>
                      <a:cubicBezTo>
                        <a:pt x="48237" y="9994"/>
                        <a:pt x="47194" y="11160"/>
                        <a:pt x="46064" y="12231"/>
                      </a:cubicBezTo>
                      <a:cubicBezTo>
                        <a:pt x="43285" y="14909"/>
                        <a:pt x="38977" y="15179"/>
                        <a:pt x="35882" y="12878"/>
                      </a:cubicBezTo>
                      <a:cubicBezTo>
                        <a:pt x="34427" y="11183"/>
                        <a:pt x="33397" y="9165"/>
                        <a:pt x="32881" y="6993"/>
                      </a:cubicBezTo>
                      <a:cubicBezTo>
                        <a:pt x="31738" y="4027"/>
                        <a:pt x="29446" y="1649"/>
                        <a:pt x="26524" y="401"/>
                      </a:cubicBezTo>
                      <a:cubicBezTo>
                        <a:pt x="23495" y="-776"/>
                        <a:pt x="20084" y="725"/>
                        <a:pt x="18906" y="3756"/>
                      </a:cubicBezTo>
                      <a:cubicBezTo>
                        <a:pt x="18593" y="4562"/>
                        <a:pt x="18461" y="5421"/>
                        <a:pt x="18520" y="6287"/>
                      </a:cubicBezTo>
                      <a:cubicBezTo>
                        <a:pt x="18744" y="7829"/>
                        <a:pt x="19180" y="9335"/>
                        <a:pt x="19815" y="10759"/>
                      </a:cubicBezTo>
                      <a:cubicBezTo>
                        <a:pt x="20869" y="12855"/>
                        <a:pt x="21394" y="15179"/>
                        <a:pt x="21345" y="17528"/>
                      </a:cubicBezTo>
                      <a:cubicBezTo>
                        <a:pt x="21243" y="19935"/>
                        <a:pt x="19479" y="21942"/>
                        <a:pt x="17108" y="22354"/>
                      </a:cubicBezTo>
                      <a:cubicBezTo>
                        <a:pt x="14106" y="22354"/>
                        <a:pt x="12223" y="19529"/>
                        <a:pt x="9810" y="18293"/>
                      </a:cubicBezTo>
                      <a:cubicBezTo>
                        <a:pt x="6999" y="16833"/>
                        <a:pt x="3551" y="17516"/>
                        <a:pt x="1512" y="19941"/>
                      </a:cubicBezTo>
                      <a:cubicBezTo>
                        <a:pt x="-19" y="21765"/>
                        <a:pt x="-784" y="26650"/>
                        <a:pt x="1158" y="28298"/>
                      </a:cubicBezTo>
                      <a:cubicBezTo>
                        <a:pt x="3340" y="29893"/>
                        <a:pt x="5620" y="31347"/>
                        <a:pt x="7985" y="32653"/>
                      </a:cubicBezTo>
                      <a:cubicBezTo>
                        <a:pt x="10403" y="33918"/>
                        <a:pt x="12437" y="35808"/>
                        <a:pt x="13871" y="38126"/>
                      </a:cubicBezTo>
                      <a:cubicBezTo>
                        <a:pt x="15272" y="40504"/>
                        <a:pt x="15133" y="43482"/>
                        <a:pt x="13518" y="45719"/>
                      </a:cubicBezTo>
                      <a:cubicBezTo>
                        <a:pt x="11924" y="47149"/>
                        <a:pt x="10035" y="48214"/>
                        <a:pt x="7985" y="48838"/>
                      </a:cubicBezTo>
                      <a:cubicBezTo>
                        <a:pt x="4523" y="50097"/>
                        <a:pt x="1804" y="52840"/>
                        <a:pt x="570" y="56312"/>
                      </a:cubicBezTo>
                      <a:cubicBezTo>
                        <a:pt x="-562" y="59832"/>
                        <a:pt x="1138" y="63634"/>
                        <a:pt x="4513" y="65140"/>
                      </a:cubicBezTo>
                      <a:cubicBezTo>
                        <a:pt x="7960" y="65658"/>
                        <a:pt x="11465" y="64699"/>
                        <a:pt x="14165" y="62492"/>
                      </a:cubicBezTo>
                      <a:cubicBezTo>
                        <a:pt x="20404" y="58784"/>
                        <a:pt x="27584" y="59432"/>
                        <a:pt x="26583" y="68377"/>
                      </a:cubicBezTo>
                      <a:cubicBezTo>
                        <a:pt x="26172" y="70790"/>
                        <a:pt x="26172" y="73262"/>
                        <a:pt x="26583" y="75675"/>
                      </a:cubicBezTo>
                      <a:cubicBezTo>
                        <a:pt x="27044" y="78347"/>
                        <a:pt x="28877" y="80584"/>
                        <a:pt x="31409" y="81561"/>
                      </a:cubicBezTo>
                      <a:cubicBezTo>
                        <a:pt x="33878" y="82461"/>
                        <a:pt x="36647" y="81731"/>
                        <a:pt x="38354" y="79736"/>
                      </a:cubicBezTo>
                      <a:cubicBezTo>
                        <a:pt x="41532" y="75793"/>
                        <a:pt x="38884" y="68789"/>
                        <a:pt x="42886" y="65670"/>
                      </a:cubicBezTo>
                      <a:cubicBezTo>
                        <a:pt x="44638" y="64534"/>
                        <a:pt x="46829" y="64316"/>
                        <a:pt x="48771" y="65082"/>
                      </a:cubicBezTo>
                      <a:cubicBezTo>
                        <a:pt x="50730" y="65976"/>
                        <a:pt x="52461" y="67306"/>
                        <a:pt x="53833" y="68966"/>
                      </a:cubicBezTo>
                      <a:cubicBezTo>
                        <a:pt x="55834" y="71085"/>
                        <a:pt x="58129" y="73615"/>
                        <a:pt x="61013" y="7320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xmlns="" id="{DB2FFAB2-CE1B-4639-8E4C-78F73530C707}"/>
                    </a:ext>
                  </a:extLst>
                </p:cNvPr>
                <p:cNvSpPr/>
                <p:nvPr/>
              </p:nvSpPr>
              <p:spPr>
                <a:xfrm>
                  <a:off x="6383186" y="2836817"/>
                  <a:ext cx="74879" cy="81941"/>
                </a:xfrm>
                <a:custGeom>
                  <a:avLst/>
                  <a:gdLst>
                    <a:gd name="connsiteX0" fmla="*/ 61366 w 74879"/>
                    <a:gd name="connsiteY0" fmla="*/ 72615 h 81941"/>
                    <a:gd name="connsiteX1" fmla="*/ 65250 w 74879"/>
                    <a:gd name="connsiteY1" fmla="*/ 68966 h 81941"/>
                    <a:gd name="connsiteX2" fmla="*/ 66368 w 74879"/>
                    <a:gd name="connsiteY2" fmla="*/ 65552 h 81941"/>
                    <a:gd name="connsiteX3" fmla="*/ 61130 w 74879"/>
                    <a:gd name="connsiteY3" fmla="*/ 57254 h 81941"/>
                    <a:gd name="connsiteX4" fmla="*/ 58894 w 74879"/>
                    <a:gd name="connsiteY4" fmla="*/ 47837 h 81941"/>
                    <a:gd name="connsiteX5" fmla="*/ 69370 w 74879"/>
                    <a:gd name="connsiteY5" fmla="*/ 44718 h 81941"/>
                    <a:gd name="connsiteX6" fmla="*/ 72313 w 74879"/>
                    <a:gd name="connsiteY6" fmla="*/ 44306 h 81941"/>
                    <a:gd name="connsiteX7" fmla="*/ 73725 w 74879"/>
                    <a:gd name="connsiteY7" fmla="*/ 42658 h 81941"/>
                    <a:gd name="connsiteX8" fmla="*/ 71606 w 74879"/>
                    <a:gd name="connsiteY8" fmla="*/ 32535 h 81941"/>
                    <a:gd name="connsiteX9" fmla="*/ 62543 w 74879"/>
                    <a:gd name="connsiteY9" fmla="*/ 32065 h 81941"/>
                    <a:gd name="connsiteX10" fmla="*/ 56128 w 74879"/>
                    <a:gd name="connsiteY10" fmla="*/ 27533 h 81941"/>
                    <a:gd name="connsiteX11" fmla="*/ 58423 w 74879"/>
                    <a:gd name="connsiteY11" fmla="*/ 18469 h 81941"/>
                    <a:gd name="connsiteX12" fmla="*/ 61837 w 74879"/>
                    <a:gd name="connsiteY12" fmla="*/ 14114 h 81941"/>
                    <a:gd name="connsiteX13" fmla="*/ 53303 w 74879"/>
                    <a:gd name="connsiteY13" fmla="*/ 4403 h 81941"/>
                    <a:gd name="connsiteX14" fmla="*/ 49183 w 74879"/>
                    <a:gd name="connsiteY14" fmla="*/ 8758 h 81941"/>
                    <a:gd name="connsiteX15" fmla="*/ 46064 w 74879"/>
                    <a:gd name="connsiteY15" fmla="*/ 12231 h 81941"/>
                    <a:gd name="connsiteX16" fmla="*/ 35882 w 74879"/>
                    <a:gd name="connsiteY16" fmla="*/ 12878 h 81941"/>
                    <a:gd name="connsiteX17" fmla="*/ 32881 w 74879"/>
                    <a:gd name="connsiteY17" fmla="*/ 6993 h 81941"/>
                    <a:gd name="connsiteX18" fmla="*/ 26524 w 74879"/>
                    <a:gd name="connsiteY18" fmla="*/ 401 h 81941"/>
                    <a:gd name="connsiteX19" fmla="*/ 18906 w 74879"/>
                    <a:gd name="connsiteY19" fmla="*/ 3756 h 81941"/>
                    <a:gd name="connsiteX20" fmla="*/ 18520 w 74879"/>
                    <a:gd name="connsiteY20" fmla="*/ 6287 h 81941"/>
                    <a:gd name="connsiteX21" fmla="*/ 19815 w 74879"/>
                    <a:gd name="connsiteY21" fmla="*/ 10759 h 81941"/>
                    <a:gd name="connsiteX22" fmla="*/ 21345 w 74879"/>
                    <a:gd name="connsiteY22" fmla="*/ 17528 h 81941"/>
                    <a:gd name="connsiteX23" fmla="*/ 17108 w 74879"/>
                    <a:gd name="connsiteY23" fmla="*/ 22354 h 81941"/>
                    <a:gd name="connsiteX24" fmla="*/ 9810 w 74879"/>
                    <a:gd name="connsiteY24" fmla="*/ 18293 h 81941"/>
                    <a:gd name="connsiteX25" fmla="*/ 1512 w 74879"/>
                    <a:gd name="connsiteY25" fmla="*/ 19941 h 81941"/>
                    <a:gd name="connsiteX26" fmla="*/ 1158 w 74879"/>
                    <a:gd name="connsiteY26" fmla="*/ 28298 h 81941"/>
                    <a:gd name="connsiteX27" fmla="*/ 7985 w 74879"/>
                    <a:gd name="connsiteY27" fmla="*/ 32653 h 81941"/>
                    <a:gd name="connsiteX28" fmla="*/ 13871 w 74879"/>
                    <a:gd name="connsiteY28" fmla="*/ 38126 h 81941"/>
                    <a:gd name="connsiteX29" fmla="*/ 13518 w 74879"/>
                    <a:gd name="connsiteY29" fmla="*/ 45719 h 81941"/>
                    <a:gd name="connsiteX30" fmla="*/ 7985 w 74879"/>
                    <a:gd name="connsiteY30" fmla="*/ 48838 h 81941"/>
                    <a:gd name="connsiteX31" fmla="*/ 570 w 74879"/>
                    <a:gd name="connsiteY31" fmla="*/ 56312 h 81941"/>
                    <a:gd name="connsiteX32" fmla="*/ 4513 w 74879"/>
                    <a:gd name="connsiteY32" fmla="*/ 65140 h 81941"/>
                    <a:gd name="connsiteX33" fmla="*/ 14165 w 74879"/>
                    <a:gd name="connsiteY33" fmla="*/ 62492 h 81941"/>
                    <a:gd name="connsiteX34" fmla="*/ 26583 w 74879"/>
                    <a:gd name="connsiteY34" fmla="*/ 68377 h 81941"/>
                    <a:gd name="connsiteX35" fmla="*/ 26583 w 74879"/>
                    <a:gd name="connsiteY35" fmla="*/ 75675 h 81941"/>
                    <a:gd name="connsiteX36" fmla="*/ 31409 w 74879"/>
                    <a:gd name="connsiteY36" fmla="*/ 81561 h 81941"/>
                    <a:gd name="connsiteX37" fmla="*/ 38354 w 74879"/>
                    <a:gd name="connsiteY37" fmla="*/ 79736 h 81941"/>
                    <a:gd name="connsiteX38" fmla="*/ 42886 w 74879"/>
                    <a:gd name="connsiteY38" fmla="*/ 65670 h 81941"/>
                    <a:gd name="connsiteX39" fmla="*/ 48771 w 74879"/>
                    <a:gd name="connsiteY39" fmla="*/ 65082 h 81941"/>
                    <a:gd name="connsiteX40" fmla="*/ 53833 w 74879"/>
                    <a:gd name="connsiteY40" fmla="*/ 68966 h 81941"/>
                    <a:gd name="connsiteX41" fmla="*/ 61013 w 74879"/>
                    <a:gd name="connsiteY41" fmla="*/ 73203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4879" h="81941">
                      <a:moveTo>
                        <a:pt x="61366" y="72615"/>
                      </a:moveTo>
                      <a:cubicBezTo>
                        <a:pt x="63071" y="71926"/>
                        <a:pt x="64457" y="70626"/>
                        <a:pt x="65250" y="68966"/>
                      </a:cubicBezTo>
                      <a:cubicBezTo>
                        <a:pt x="65882" y="67930"/>
                        <a:pt x="66265" y="66759"/>
                        <a:pt x="66368" y="65552"/>
                      </a:cubicBezTo>
                      <a:cubicBezTo>
                        <a:pt x="66368" y="62139"/>
                        <a:pt x="63543" y="59667"/>
                        <a:pt x="61130" y="57254"/>
                      </a:cubicBezTo>
                      <a:cubicBezTo>
                        <a:pt x="58717" y="54841"/>
                        <a:pt x="56716" y="50957"/>
                        <a:pt x="58894" y="47837"/>
                      </a:cubicBezTo>
                      <a:cubicBezTo>
                        <a:pt x="61072" y="44718"/>
                        <a:pt x="66133" y="44659"/>
                        <a:pt x="69370" y="44718"/>
                      </a:cubicBezTo>
                      <a:cubicBezTo>
                        <a:pt x="70370" y="44853"/>
                        <a:pt x="71387" y="44706"/>
                        <a:pt x="72313" y="44306"/>
                      </a:cubicBezTo>
                      <a:cubicBezTo>
                        <a:pt x="72931" y="43900"/>
                        <a:pt x="73420" y="43329"/>
                        <a:pt x="73725" y="42658"/>
                      </a:cubicBezTo>
                      <a:cubicBezTo>
                        <a:pt x="75877" y="39268"/>
                        <a:pt x="74938" y="34778"/>
                        <a:pt x="71606" y="32535"/>
                      </a:cubicBezTo>
                      <a:cubicBezTo>
                        <a:pt x="68899" y="31182"/>
                        <a:pt x="65721" y="32535"/>
                        <a:pt x="62543" y="32065"/>
                      </a:cubicBezTo>
                      <a:cubicBezTo>
                        <a:pt x="59799" y="31676"/>
                        <a:pt x="57410" y="29987"/>
                        <a:pt x="56128" y="27533"/>
                      </a:cubicBezTo>
                      <a:cubicBezTo>
                        <a:pt x="55446" y="24319"/>
                        <a:pt x="56294" y="20971"/>
                        <a:pt x="58423" y="18469"/>
                      </a:cubicBezTo>
                      <a:cubicBezTo>
                        <a:pt x="59482" y="16998"/>
                        <a:pt x="60836" y="15644"/>
                        <a:pt x="61837" y="14114"/>
                      </a:cubicBezTo>
                      <a:cubicBezTo>
                        <a:pt x="65368" y="8700"/>
                        <a:pt x="59247" y="695"/>
                        <a:pt x="53303" y="4403"/>
                      </a:cubicBezTo>
                      <a:cubicBezTo>
                        <a:pt x="51670" y="5586"/>
                        <a:pt x="50273" y="7063"/>
                        <a:pt x="49183" y="8758"/>
                      </a:cubicBezTo>
                      <a:cubicBezTo>
                        <a:pt x="48237" y="9994"/>
                        <a:pt x="47194" y="11160"/>
                        <a:pt x="46064" y="12231"/>
                      </a:cubicBezTo>
                      <a:cubicBezTo>
                        <a:pt x="43285" y="14909"/>
                        <a:pt x="38977" y="15179"/>
                        <a:pt x="35882" y="12878"/>
                      </a:cubicBezTo>
                      <a:cubicBezTo>
                        <a:pt x="34427" y="11183"/>
                        <a:pt x="33397" y="9165"/>
                        <a:pt x="32881" y="6993"/>
                      </a:cubicBezTo>
                      <a:cubicBezTo>
                        <a:pt x="31738" y="4027"/>
                        <a:pt x="29446" y="1649"/>
                        <a:pt x="26524" y="401"/>
                      </a:cubicBezTo>
                      <a:cubicBezTo>
                        <a:pt x="23495" y="-776"/>
                        <a:pt x="20084" y="725"/>
                        <a:pt x="18906" y="3756"/>
                      </a:cubicBezTo>
                      <a:cubicBezTo>
                        <a:pt x="18593" y="4562"/>
                        <a:pt x="18461" y="5421"/>
                        <a:pt x="18520" y="6287"/>
                      </a:cubicBezTo>
                      <a:cubicBezTo>
                        <a:pt x="18744" y="7829"/>
                        <a:pt x="19180" y="9335"/>
                        <a:pt x="19815" y="10759"/>
                      </a:cubicBezTo>
                      <a:cubicBezTo>
                        <a:pt x="20869" y="12855"/>
                        <a:pt x="21394" y="15179"/>
                        <a:pt x="21345" y="17528"/>
                      </a:cubicBezTo>
                      <a:cubicBezTo>
                        <a:pt x="21243" y="19935"/>
                        <a:pt x="19479" y="21942"/>
                        <a:pt x="17108" y="22354"/>
                      </a:cubicBezTo>
                      <a:cubicBezTo>
                        <a:pt x="14106" y="22354"/>
                        <a:pt x="12223" y="19529"/>
                        <a:pt x="9810" y="18293"/>
                      </a:cubicBezTo>
                      <a:cubicBezTo>
                        <a:pt x="6999" y="16833"/>
                        <a:pt x="3551" y="17516"/>
                        <a:pt x="1512" y="19941"/>
                      </a:cubicBezTo>
                      <a:cubicBezTo>
                        <a:pt x="-19" y="21765"/>
                        <a:pt x="-784" y="26650"/>
                        <a:pt x="1158" y="28298"/>
                      </a:cubicBezTo>
                      <a:cubicBezTo>
                        <a:pt x="3340" y="29893"/>
                        <a:pt x="5620" y="31347"/>
                        <a:pt x="7985" y="32653"/>
                      </a:cubicBezTo>
                      <a:cubicBezTo>
                        <a:pt x="10403" y="33918"/>
                        <a:pt x="12437" y="35808"/>
                        <a:pt x="13871" y="38126"/>
                      </a:cubicBezTo>
                      <a:cubicBezTo>
                        <a:pt x="15272" y="40504"/>
                        <a:pt x="15133" y="43482"/>
                        <a:pt x="13518" y="45719"/>
                      </a:cubicBezTo>
                      <a:cubicBezTo>
                        <a:pt x="11924" y="47149"/>
                        <a:pt x="10035" y="48214"/>
                        <a:pt x="7985" y="48838"/>
                      </a:cubicBezTo>
                      <a:cubicBezTo>
                        <a:pt x="4523" y="50097"/>
                        <a:pt x="1804" y="52840"/>
                        <a:pt x="570" y="56312"/>
                      </a:cubicBezTo>
                      <a:cubicBezTo>
                        <a:pt x="-562" y="59832"/>
                        <a:pt x="1138" y="63634"/>
                        <a:pt x="4513" y="65140"/>
                      </a:cubicBezTo>
                      <a:cubicBezTo>
                        <a:pt x="7960" y="65658"/>
                        <a:pt x="11465" y="64699"/>
                        <a:pt x="14165" y="62492"/>
                      </a:cubicBezTo>
                      <a:cubicBezTo>
                        <a:pt x="20404" y="58784"/>
                        <a:pt x="27584" y="59432"/>
                        <a:pt x="26583" y="68377"/>
                      </a:cubicBezTo>
                      <a:cubicBezTo>
                        <a:pt x="26172" y="70790"/>
                        <a:pt x="26172" y="73262"/>
                        <a:pt x="26583" y="75675"/>
                      </a:cubicBezTo>
                      <a:cubicBezTo>
                        <a:pt x="27044" y="78347"/>
                        <a:pt x="28877" y="80584"/>
                        <a:pt x="31409" y="81561"/>
                      </a:cubicBezTo>
                      <a:cubicBezTo>
                        <a:pt x="33878" y="82461"/>
                        <a:pt x="36647" y="81731"/>
                        <a:pt x="38354" y="79736"/>
                      </a:cubicBezTo>
                      <a:cubicBezTo>
                        <a:pt x="41532" y="75793"/>
                        <a:pt x="38884" y="68789"/>
                        <a:pt x="42886" y="65670"/>
                      </a:cubicBezTo>
                      <a:cubicBezTo>
                        <a:pt x="44638" y="64534"/>
                        <a:pt x="46829" y="64316"/>
                        <a:pt x="48771" y="65082"/>
                      </a:cubicBezTo>
                      <a:cubicBezTo>
                        <a:pt x="50730" y="65976"/>
                        <a:pt x="52461" y="67306"/>
                        <a:pt x="53833" y="68966"/>
                      </a:cubicBezTo>
                      <a:cubicBezTo>
                        <a:pt x="55834" y="71085"/>
                        <a:pt x="58129" y="73615"/>
                        <a:pt x="61013" y="73203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aphic 6">
                <a:extLst>
                  <a:ext uri="{FF2B5EF4-FFF2-40B4-BE49-F238E27FC236}">
                    <a16:creationId xmlns:a16="http://schemas.microsoft.com/office/drawing/2014/main" xmlns="" id="{D7414AD7-A105-47C2-BBFF-51A20D1C7549}"/>
                  </a:ext>
                </a:extLst>
              </p:cNvPr>
              <p:cNvGrpSpPr/>
              <p:nvPr/>
            </p:nvGrpSpPr>
            <p:grpSpPr>
              <a:xfrm>
                <a:off x="6656913" y="3598975"/>
                <a:ext cx="75454" cy="81704"/>
                <a:chOff x="6656913" y="3598975"/>
                <a:chExt cx="75454" cy="81704"/>
              </a:xfrm>
            </p:grpSpPr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xmlns="" id="{BA3D8384-D555-42FE-B2D0-C36EFC1C3254}"/>
                    </a:ext>
                  </a:extLst>
                </p:cNvPr>
                <p:cNvSpPr/>
                <p:nvPr/>
              </p:nvSpPr>
              <p:spPr>
                <a:xfrm>
                  <a:off x="6656913" y="3598975"/>
                  <a:ext cx="75454" cy="81704"/>
                </a:xfrm>
                <a:custGeom>
                  <a:avLst/>
                  <a:gdLst>
                    <a:gd name="connsiteX0" fmla="*/ 60309 w 75454"/>
                    <a:gd name="connsiteY0" fmla="*/ 74085 h 81704"/>
                    <a:gd name="connsiteX1" fmla="*/ 64370 w 75454"/>
                    <a:gd name="connsiteY1" fmla="*/ 70672 h 81704"/>
                    <a:gd name="connsiteX2" fmla="*/ 65664 w 75454"/>
                    <a:gd name="connsiteY2" fmla="*/ 67317 h 81704"/>
                    <a:gd name="connsiteX3" fmla="*/ 60838 w 75454"/>
                    <a:gd name="connsiteY3" fmla="*/ 58724 h 81704"/>
                    <a:gd name="connsiteX4" fmla="*/ 59073 w 75454"/>
                    <a:gd name="connsiteY4" fmla="*/ 49249 h 81704"/>
                    <a:gd name="connsiteX5" fmla="*/ 69666 w 75454"/>
                    <a:gd name="connsiteY5" fmla="*/ 46601 h 81704"/>
                    <a:gd name="connsiteX6" fmla="*/ 72609 w 75454"/>
                    <a:gd name="connsiteY6" fmla="*/ 46601 h 81704"/>
                    <a:gd name="connsiteX7" fmla="*/ 74080 w 75454"/>
                    <a:gd name="connsiteY7" fmla="*/ 45012 h 81704"/>
                    <a:gd name="connsiteX8" fmla="*/ 72491 w 75454"/>
                    <a:gd name="connsiteY8" fmla="*/ 34830 h 81704"/>
                    <a:gd name="connsiteX9" fmla="*/ 63428 w 75454"/>
                    <a:gd name="connsiteY9" fmla="*/ 33888 h 81704"/>
                    <a:gd name="connsiteX10" fmla="*/ 57543 w 75454"/>
                    <a:gd name="connsiteY10" fmla="*/ 29062 h 81704"/>
                    <a:gd name="connsiteX11" fmla="*/ 60309 w 75454"/>
                    <a:gd name="connsiteY11" fmla="*/ 20116 h 81704"/>
                    <a:gd name="connsiteX12" fmla="*/ 63899 w 75454"/>
                    <a:gd name="connsiteY12" fmla="*/ 15938 h 81704"/>
                    <a:gd name="connsiteX13" fmla="*/ 55836 w 75454"/>
                    <a:gd name="connsiteY13" fmla="*/ 5815 h 81704"/>
                    <a:gd name="connsiteX14" fmla="*/ 51539 w 75454"/>
                    <a:gd name="connsiteY14" fmla="*/ 9935 h 81704"/>
                    <a:gd name="connsiteX15" fmla="*/ 48244 w 75454"/>
                    <a:gd name="connsiteY15" fmla="*/ 13289 h 81704"/>
                    <a:gd name="connsiteX16" fmla="*/ 37885 w 75454"/>
                    <a:gd name="connsiteY16" fmla="*/ 13289 h 81704"/>
                    <a:gd name="connsiteX17" fmla="*/ 35119 w 75454"/>
                    <a:gd name="connsiteY17" fmla="*/ 7404 h 81704"/>
                    <a:gd name="connsiteX18" fmla="*/ 29234 w 75454"/>
                    <a:gd name="connsiteY18" fmla="*/ 518 h 81704"/>
                    <a:gd name="connsiteX19" fmla="*/ 21453 w 75454"/>
                    <a:gd name="connsiteY19" fmla="*/ 3473 h 81704"/>
                    <a:gd name="connsiteX20" fmla="*/ 20935 w 75454"/>
                    <a:gd name="connsiteY20" fmla="*/ 5815 h 81704"/>
                    <a:gd name="connsiteX21" fmla="*/ 22054 w 75454"/>
                    <a:gd name="connsiteY21" fmla="*/ 10347 h 81704"/>
                    <a:gd name="connsiteX22" fmla="*/ 23231 w 75454"/>
                    <a:gd name="connsiteY22" fmla="*/ 17115 h 81704"/>
                    <a:gd name="connsiteX23" fmla="*/ 18817 w 75454"/>
                    <a:gd name="connsiteY23" fmla="*/ 21764 h 81704"/>
                    <a:gd name="connsiteX24" fmla="*/ 11637 w 75454"/>
                    <a:gd name="connsiteY24" fmla="*/ 17350 h 81704"/>
                    <a:gd name="connsiteX25" fmla="*/ 3279 w 75454"/>
                    <a:gd name="connsiteY25" fmla="*/ 18586 h 81704"/>
                    <a:gd name="connsiteX26" fmla="*/ 2573 w 75454"/>
                    <a:gd name="connsiteY26" fmla="*/ 26943 h 81704"/>
                    <a:gd name="connsiteX27" fmla="*/ 9165 w 75454"/>
                    <a:gd name="connsiteY27" fmla="*/ 31593 h 81704"/>
                    <a:gd name="connsiteX28" fmla="*/ 14697 w 75454"/>
                    <a:gd name="connsiteY28" fmla="*/ 37478 h 81704"/>
                    <a:gd name="connsiteX29" fmla="*/ 13932 w 75454"/>
                    <a:gd name="connsiteY29" fmla="*/ 45012 h 81704"/>
                    <a:gd name="connsiteX30" fmla="*/ 8046 w 75454"/>
                    <a:gd name="connsiteY30" fmla="*/ 47895 h 81704"/>
                    <a:gd name="connsiteX31" fmla="*/ 454 w 75454"/>
                    <a:gd name="connsiteY31" fmla="*/ 54899 h 81704"/>
                    <a:gd name="connsiteX32" fmla="*/ 4044 w 75454"/>
                    <a:gd name="connsiteY32" fmla="*/ 63962 h 81704"/>
                    <a:gd name="connsiteX33" fmla="*/ 13755 w 75454"/>
                    <a:gd name="connsiteY33" fmla="*/ 61785 h 81704"/>
                    <a:gd name="connsiteX34" fmla="*/ 25879 w 75454"/>
                    <a:gd name="connsiteY34" fmla="*/ 68082 h 81704"/>
                    <a:gd name="connsiteX35" fmla="*/ 25291 w 75454"/>
                    <a:gd name="connsiteY35" fmla="*/ 75321 h 81704"/>
                    <a:gd name="connsiteX36" fmla="*/ 29764 w 75454"/>
                    <a:gd name="connsiteY36" fmla="*/ 81207 h 81704"/>
                    <a:gd name="connsiteX37" fmla="*/ 36826 w 75454"/>
                    <a:gd name="connsiteY37" fmla="*/ 79735 h 81704"/>
                    <a:gd name="connsiteX38" fmla="*/ 42005 w 75454"/>
                    <a:gd name="connsiteY38" fmla="*/ 65905 h 81704"/>
                    <a:gd name="connsiteX39" fmla="*/ 47891 w 75454"/>
                    <a:gd name="connsiteY39" fmla="*/ 65905 h 81704"/>
                    <a:gd name="connsiteX40" fmla="*/ 52775 w 75454"/>
                    <a:gd name="connsiteY40" fmla="*/ 69966 h 81704"/>
                    <a:gd name="connsiteX41" fmla="*/ 59720 w 75454"/>
                    <a:gd name="connsiteY41" fmla="*/ 74556 h 81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54" h="81704">
                      <a:moveTo>
                        <a:pt x="60309" y="74085"/>
                      </a:moveTo>
                      <a:cubicBezTo>
                        <a:pt x="62037" y="73485"/>
                        <a:pt x="63483" y="72273"/>
                        <a:pt x="64370" y="70672"/>
                      </a:cubicBezTo>
                      <a:cubicBezTo>
                        <a:pt x="65046" y="69665"/>
                        <a:pt x="65489" y="68518"/>
                        <a:pt x="65664" y="67317"/>
                      </a:cubicBezTo>
                      <a:cubicBezTo>
                        <a:pt x="66017" y="63904"/>
                        <a:pt x="63075" y="61432"/>
                        <a:pt x="60838" y="58724"/>
                      </a:cubicBezTo>
                      <a:cubicBezTo>
                        <a:pt x="58602" y="56017"/>
                        <a:pt x="56719" y="52251"/>
                        <a:pt x="59073" y="49249"/>
                      </a:cubicBezTo>
                      <a:cubicBezTo>
                        <a:pt x="61427" y="46248"/>
                        <a:pt x="66429" y="46424"/>
                        <a:pt x="69666" y="46601"/>
                      </a:cubicBezTo>
                      <a:cubicBezTo>
                        <a:pt x="70625" y="46895"/>
                        <a:pt x="71650" y="46895"/>
                        <a:pt x="72609" y="46601"/>
                      </a:cubicBezTo>
                      <a:cubicBezTo>
                        <a:pt x="73254" y="46236"/>
                        <a:pt x="73769" y="45683"/>
                        <a:pt x="74080" y="45012"/>
                      </a:cubicBezTo>
                      <a:cubicBezTo>
                        <a:pt x="76413" y="41751"/>
                        <a:pt x="75707" y="37225"/>
                        <a:pt x="72491" y="34830"/>
                      </a:cubicBezTo>
                      <a:cubicBezTo>
                        <a:pt x="69843" y="33359"/>
                        <a:pt x="66606" y="34418"/>
                        <a:pt x="63428" y="33888"/>
                      </a:cubicBezTo>
                      <a:cubicBezTo>
                        <a:pt x="60814" y="33300"/>
                        <a:pt x="58631" y="31511"/>
                        <a:pt x="57543" y="29062"/>
                      </a:cubicBezTo>
                      <a:cubicBezTo>
                        <a:pt x="57016" y="25813"/>
                        <a:pt x="58039" y="22500"/>
                        <a:pt x="60309" y="20116"/>
                      </a:cubicBezTo>
                      <a:cubicBezTo>
                        <a:pt x="61427" y="18704"/>
                        <a:pt x="62839" y="17409"/>
                        <a:pt x="63899" y="15938"/>
                      </a:cubicBezTo>
                      <a:cubicBezTo>
                        <a:pt x="67724" y="10700"/>
                        <a:pt x="61957" y="2401"/>
                        <a:pt x="55836" y="5815"/>
                      </a:cubicBezTo>
                      <a:cubicBezTo>
                        <a:pt x="54170" y="6921"/>
                        <a:pt x="52715" y="8316"/>
                        <a:pt x="51539" y="9935"/>
                      </a:cubicBezTo>
                      <a:cubicBezTo>
                        <a:pt x="50547" y="11153"/>
                        <a:pt x="49444" y="12277"/>
                        <a:pt x="48244" y="13289"/>
                      </a:cubicBezTo>
                      <a:cubicBezTo>
                        <a:pt x="45284" y="15903"/>
                        <a:pt x="40845" y="15903"/>
                        <a:pt x="37885" y="13289"/>
                      </a:cubicBezTo>
                      <a:cubicBezTo>
                        <a:pt x="36471" y="11600"/>
                        <a:pt x="35518" y="9570"/>
                        <a:pt x="35119" y="7404"/>
                      </a:cubicBezTo>
                      <a:cubicBezTo>
                        <a:pt x="34191" y="4397"/>
                        <a:pt x="32061" y="1901"/>
                        <a:pt x="29234" y="518"/>
                      </a:cubicBezTo>
                      <a:cubicBezTo>
                        <a:pt x="26269" y="-812"/>
                        <a:pt x="22785" y="506"/>
                        <a:pt x="21453" y="3473"/>
                      </a:cubicBezTo>
                      <a:cubicBezTo>
                        <a:pt x="21121" y="4208"/>
                        <a:pt x="20945" y="5009"/>
                        <a:pt x="20935" y="5815"/>
                      </a:cubicBezTo>
                      <a:cubicBezTo>
                        <a:pt x="21113" y="7369"/>
                        <a:pt x="21489" y="8893"/>
                        <a:pt x="22054" y="10347"/>
                      </a:cubicBezTo>
                      <a:cubicBezTo>
                        <a:pt x="22992" y="12471"/>
                        <a:pt x="23397" y="14796"/>
                        <a:pt x="23231" y="17115"/>
                      </a:cubicBezTo>
                      <a:cubicBezTo>
                        <a:pt x="23054" y="19516"/>
                        <a:pt x="21207" y="21464"/>
                        <a:pt x="18817" y="21764"/>
                      </a:cubicBezTo>
                      <a:cubicBezTo>
                        <a:pt x="15756" y="21764"/>
                        <a:pt x="14050" y="18704"/>
                        <a:pt x="11637" y="17350"/>
                      </a:cubicBezTo>
                      <a:cubicBezTo>
                        <a:pt x="8904" y="15761"/>
                        <a:pt x="5435" y="16273"/>
                        <a:pt x="3279" y="18586"/>
                      </a:cubicBezTo>
                      <a:cubicBezTo>
                        <a:pt x="1690" y="20352"/>
                        <a:pt x="690" y="25237"/>
                        <a:pt x="2573" y="26943"/>
                      </a:cubicBezTo>
                      <a:cubicBezTo>
                        <a:pt x="4659" y="28644"/>
                        <a:pt x="6862" y="30198"/>
                        <a:pt x="9165" y="31593"/>
                      </a:cubicBezTo>
                      <a:cubicBezTo>
                        <a:pt x="11490" y="33041"/>
                        <a:pt x="13397" y="35065"/>
                        <a:pt x="14697" y="37478"/>
                      </a:cubicBezTo>
                      <a:cubicBezTo>
                        <a:pt x="15938" y="39921"/>
                        <a:pt x="15639" y="42869"/>
                        <a:pt x="13932" y="45012"/>
                      </a:cubicBezTo>
                      <a:cubicBezTo>
                        <a:pt x="12207" y="46395"/>
                        <a:pt x="10198" y="47383"/>
                        <a:pt x="8046" y="47895"/>
                      </a:cubicBezTo>
                      <a:cubicBezTo>
                        <a:pt x="4619" y="49020"/>
                        <a:pt x="1848" y="51574"/>
                        <a:pt x="454" y="54899"/>
                      </a:cubicBezTo>
                      <a:cubicBezTo>
                        <a:pt x="-838" y="58395"/>
                        <a:pt x="710" y="62303"/>
                        <a:pt x="4044" y="63962"/>
                      </a:cubicBezTo>
                      <a:cubicBezTo>
                        <a:pt x="7444" y="64657"/>
                        <a:pt x="10979" y="63868"/>
                        <a:pt x="13755" y="61785"/>
                      </a:cubicBezTo>
                      <a:cubicBezTo>
                        <a:pt x="20170" y="58371"/>
                        <a:pt x="27351" y="59372"/>
                        <a:pt x="25879" y="68082"/>
                      </a:cubicBezTo>
                      <a:cubicBezTo>
                        <a:pt x="25275" y="70442"/>
                        <a:pt x="25076" y="72891"/>
                        <a:pt x="25291" y="75321"/>
                      </a:cubicBezTo>
                      <a:cubicBezTo>
                        <a:pt x="25672" y="77923"/>
                        <a:pt x="27361" y="80141"/>
                        <a:pt x="29764" y="81207"/>
                      </a:cubicBezTo>
                      <a:cubicBezTo>
                        <a:pt x="32195" y="82231"/>
                        <a:pt x="35005" y="81642"/>
                        <a:pt x="36826" y="79735"/>
                      </a:cubicBezTo>
                      <a:cubicBezTo>
                        <a:pt x="40181" y="75910"/>
                        <a:pt x="37885" y="68789"/>
                        <a:pt x="42005" y="65905"/>
                      </a:cubicBezTo>
                      <a:cubicBezTo>
                        <a:pt x="43851" y="64951"/>
                        <a:pt x="46044" y="64951"/>
                        <a:pt x="47891" y="65905"/>
                      </a:cubicBezTo>
                      <a:cubicBezTo>
                        <a:pt x="49796" y="66888"/>
                        <a:pt x="51464" y="68271"/>
                        <a:pt x="52775" y="69966"/>
                      </a:cubicBezTo>
                      <a:cubicBezTo>
                        <a:pt x="54659" y="72202"/>
                        <a:pt x="56836" y="74850"/>
                        <a:pt x="59720" y="74556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xmlns="" id="{05642E96-FA1D-4659-AB11-8A33F291DEC8}"/>
                    </a:ext>
                  </a:extLst>
                </p:cNvPr>
                <p:cNvSpPr/>
                <p:nvPr/>
              </p:nvSpPr>
              <p:spPr>
                <a:xfrm>
                  <a:off x="6656913" y="3598975"/>
                  <a:ext cx="75454" cy="81704"/>
                </a:xfrm>
                <a:custGeom>
                  <a:avLst/>
                  <a:gdLst>
                    <a:gd name="connsiteX0" fmla="*/ 60309 w 75454"/>
                    <a:gd name="connsiteY0" fmla="*/ 74085 h 81704"/>
                    <a:gd name="connsiteX1" fmla="*/ 64370 w 75454"/>
                    <a:gd name="connsiteY1" fmla="*/ 70672 h 81704"/>
                    <a:gd name="connsiteX2" fmla="*/ 65664 w 75454"/>
                    <a:gd name="connsiteY2" fmla="*/ 67317 h 81704"/>
                    <a:gd name="connsiteX3" fmla="*/ 60838 w 75454"/>
                    <a:gd name="connsiteY3" fmla="*/ 58724 h 81704"/>
                    <a:gd name="connsiteX4" fmla="*/ 59073 w 75454"/>
                    <a:gd name="connsiteY4" fmla="*/ 49249 h 81704"/>
                    <a:gd name="connsiteX5" fmla="*/ 69666 w 75454"/>
                    <a:gd name="connsiteY5" fmla="*/ 46601 h 81704"/>
                    <a:gd name="connsiteX6" fmla="*/ 72609 w 75454"/>
                    <a:gd name="connsiteY6" fmla="*/ 46601 h 81704"/>
                    <a:gd name="connsiteX7" fmla="*/ 74080 w 75454"/>
                    <a:gd name="connsiteY7" fmla="*/ 45012 h 81704"/>
                    <a:gd name="connsiteX8" fmla="*/ 72491 w 75454"/>
                    <a:gd name="connsiteY8" fmla="*/ 34830 h 81704"/>
                    <a:gd name="connsiteX9" fmla="*/ 63428 w 75454"/>
                    <a:gd name="connsiteY9" fmla="*/ 33888 h 81704"/>
                    <a:gd name="connsiteX10" fmla="*/ 57543 w 75454"/>
                    <a:gd name="connsiteY10" fmla="*/ 29062 h 81704"/>
                    <a:gd name="connsiteX11" fmla="*/ 60309 w 75454"/>
                    <a:gd name="connsiteY11" fmla="*/ 20116 h 81704"/>
                    <a:gd name="connsiteX12" fmla="*/ 63899 w 75454"/>
                    <a:gd name="connsiteY12" fmla="*/ 15938 h 81704"/>
                    <a:gd name="connsiteX13" fmla="*/ 55836 w 75454"/>
                    <a:gd name="connsiteY13" fmla="*/ 5815 h 81704"/>
                    <a:gd name="connsiteX14" fmla="*/ 51539 w 75454"/>
                    <a:gd name="connsiteY14" fmla="*/ 9935 h 81704"/>
                    <a:gd name="connsiteX15" fmla="*/ 48244 w 75454"/>
                    <a:gd name="connsiteY15" fmla="*/ 13289 h 81704"/>
                    <a:gd name="connsiteX16" fmla="*/ 37885 w 75454"/>
                    <a:gd name="connsiteY16" fmla="*/ 13289 h 81704"/>
                    <a:gd name="connsiteX17" fmla="*/ 35119 w 75454"/>
                    <a:gd name="connsiteY17" fmla="*/ 7404 h 81704"/>
                    <a:gd name="connsiteX18" fmla="*/ 29234 w 75454"/>
                    <a:gd name="connsiteY18" fmla="*/ 518 h 81704"/>
                    <a:gd name="connsiteX19" fmla="*/ 21453 w 75454"/>
                    <a:gd name="connsiteY19" fmla="*/ 3473 h 81704"/>
                    <a:gd name="connsiteX20" fmla="*/ 20935 w 75454"/>
                    <a:gd name="connsiteY20" fmla="*/ 5815 h 81704"/>
                    <a:gd name="connsiteX21" fmla="*/ 22054 w 75454"/>
                    <a:gd name="connsiteY21" fmla="*/ 10347 h 81704"/>
                    <a:gd name="connsiteX22" fmla="*/ 23231 w 75454"/>
                    <a:gd name="connsiteY22" fmla="*/ 17115 h 81704"/>
                    <a:gd name="connsiteX23" fmla="*/ 18817 w 75454"/>
                    <a:gd name="connsiteY23" fmla="*/ 21764 h 81704"/>
                    <a:gd name="connsiteX24" fmla="*/ 11637 w 75454"/>
                    <a:gd name="connsiteY24" fmla="*/ 17350 h 81704"/>
                    <a:gd name="connsiteX25" fmla="*/ 3279 w 75454"/>
                    <a:gd name="connsiteY25" fmla="*/ 18586 h 81704"/>
                    <a:gd name="connsiteX26" fmla="*/ 2573 w 75454"/>
                    <a:gd name="connsiteY26" fmla="*/ 26943 h 81704"/>
                    <a:gd name="connsiteX27" fmla="*/ 9165 w 75454"/>
                    <a:gd name="connsiteY27" fmla="*/ 31593 h 81704"/>
                    <a:gd name="connsiteX28" fmla="*/ 14697 w 75454"/>
                    <a:gd name="connsiteY28" fmla="*/ 37478 h 81704"/>
                    <a:gd name="connsiteX29" fmla="*/ 13932 w 75454"/>
                    <a:gd name="connsiteY29" fmla="*/ 45012 h 81704"/>
                    <a:gd name="connsiteX30" fmla="*/ 8046 w 75454"/>
                    <a:gd name="connsiteY30" fmla="*/ 47895 h 81704"/>
                    <a:gd name="connsiteX31" fmla="*/ 454 w 75454"/>
                    <a:gd name="connsiteY31" fmla="*/ 54899 h 81704"/>
                    <a:gd name="connsiteX32" fmla="*/ 4044 w 75454"/>
                    <a:gd name="connsiteY32" fmla="*/ 63962 h 81704"/>
                    <a:gd name="connsiteX33" fmla="*/ 13755 w 75454"/>
                    <a:gd name="connsiteY33" fmla="*/ 61785 h 81704"/>
                    <a:gd name="connsiteX34" fmla="*/ 25879 w 75454"/>
                    <a:gd name="connsiteY34" fmla="*/ 68082 h 81704"/>
                    <a:gd name="connsiteX35" fmla="*/ 25291 w 75454"/>
                    <a:gd name="connsiteY35" fmla="*/ 75321 h 81704"/>
                    <a:gd name="connsiteX36" fmla="*/ 29764 w 75454"/>
                    <a:gd name="connsiteY36" fmla="*/ 81207 h 81704"/>
                    <a:gd name="connsiteX37" fmla="*/ 36826 w 75454"/>
                    <a:gd name="connsiteY37" fmla="*/ 79735 h 81704"/>
                    <a:gd name="connsiteX38" fmla="*/ 42005 w 75454"/>
                    <a:gd name="connsiteY38" fmla="*/ 65905 h 81704"/>
                    <a:gd name="connsiteX39" fmla="*/ 47891 w 75454"/>
                    <a:gd name="connsiteY39" fmla="*/ 65905 h 81704"/>
                    <a:gd name="connsiteX40" fmla="*/ 52775 w 75454"/>
                    <a:gd name="connsiteY40" fmla="*/ 69966 h 81704"/>
                    <a:gd name="connsiteX41" fmla="*/ 59720 w 75454"/>
                    <a:gd name="connsiteY41" fmla="*/ 74556 h 81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54" h="81704">
                      <a:moveTo>
                        <a:pt x="60309" y="74085"/>
                      </a:moveTo>
                      <a:cubicBezTo>
                        <a:pt x="62037" y="73485"/>
                        <a:pt x="63483" y="72273"/>
                        <a:pt x="64370" y="70672"/>
                      </a:cubicBezTo>
                      <a:cubicBezTo>
                        <a:pt x="65046" y="69665"/>
                        <a:pt x="65489" y="68518"/>
                        <a:pt x="65664" y="67317"/>
                      </a:cubicBezTo>
                      <a:cubicBezTo>
                        <a:pt x="66017" y="63904"/>
                        <a:pt x="63075" y="61432"/>
                        <a:pt x="60838" y="58724"/>
                      </a:cubicBezTo>
                      <a:cubicBezTo>
                        <a:pt x="58602" y="56017"/>
                        <a:pt x="56719" y="52251"/>
                        <a:pt x="59073" y="49249"/>
                      </a:cubicBezTo>
                      <a:cubicBezTo>
                        <a:pt x="61427" y="46248"/>
                        <a:pt x="66429" y="46424"/>
                        <a:pt x="69666" y="46601"/>
                      </a:cubicBezTo>
                      <a:cubicBezTo>
                        <a:pt x="70625" y="46895"/>
                        <a:pt x="71650" y="46895"/>
                        <a:pt x="72609" y="46601"/>
                      </a:cubicBezTo>
                      <a:cubicBezTo>
                        <a:pt x="73254" y="46236"/>
                        <a:pt x="73769" y="45683"/>
                        <a:pt x="74080" y="45012"/>
                      </a:cubicBezTo>
                      <a:cubicBezTo>
                        <a:pt x="76413" y="41751"/>
                        <a:pt x="75707" y="37225"/>
                        <a:pt x="72491" y="34830"/>
                      </a:cubicBezTo>
                      <a:cubicBezTo>
                        <a:pt x="69843" y="33359"/>
                        <a:pt x="66606" y="34418"/>
                        <a:pt x="63428" y="33888"/>
                      </a:cubicBezTo>
                      <a:cubicBezTo>
                        <a:pt x="60814" y="33300"/>
                        <a:pt x="58631" y="31511"/>
                        <a:pt x="57543" y="29062"/>
                      </a:cubicBezTo>
                      <a:cubicBezTo>
                        <a:pt x="57016" y="25813"/>
                        <a:pt x="58039" y="22500"/>
                        <a:pt x="60309" y="20116"/>
                      </a:cubicBezTo>
                      <a:cubicBezTo>
                        <a:pt x="61427" y="18704"/>
                        <a:pt x="62839" y="17409"/>
                        <a:pt x="63899" y="15938"/>
                      </a:cubicBezTo>
                      <a:cubicBezTo>
                        <a:pt x="67724" y="10700"/>
                        <a:pt x="61957" y="2401"/>
                        <a:pt x="55836" y="5815"/>
                      </a:cubicBezTo>
                      <a:cubicBezTo>
                        <a:pt x="54170" y="6921"/>
                        <a:pt x="52715" y="8316"/>
                        <a:pt x="51539" y="9935"/>
                      </a:cubicBezTo>
                      <a:cubicBezTo>
                        <a:pt x="50547" y="11153"/>
                        <a:pt x="49444" y="12277"/>
                        <a:pt x="48244" y="13289"/>
                      </a:cubicBezTo>
                      <a:cubicBezTo>
                        <a:pt x="45284" y="15903"/>
                        <a:pt x="40845" y="15903"/>
                        <a:pt x="37885" y="13289"/>
                      </a:cubicBezTo>
                      <a:cubicBezTo>
                        <a:pt x="36471" y="11600"/>
                        <a:pt x="35518" y="9570"/>
                        <a:pt x="35119" y="7404"/>
                      </a:cubicBezTo>
                      <a:cubicBezTo>
                        <a:pt x="34191" y="4397"/>
                        <a:pt x="32061" y="1901"/>
                        <a:pt x="29234" y="518"/>
                      </a:cubicBezTo>
                      <a:cubicBezTo>
                        <a:pt x="26269" y="-812"/>
                        <a:pt x="22785" y="506"/>
                        <a:pt x="21453" y="3473"/>
                      </a:cubicBezTo>
                      <a:cubicBezTo>
                        <a:pt x="21121" y="4208"/>
                        <a:pt x="20945" y="5009"/>
                        <a:pt x="20935" y="5815"/>
                      </a:cubicBezTo>
                      <a:cubicBezTo>
                        <a:pt x="21113" y="7369"/>
                        <a:pt x="21489" y="8893"/>
                        <a:pt x="22054" y="10347"/>
                      </a:cubicBezTo>
                      <a:cubicBezTo>
                        <a:pt x="22992" y="12471"/>
                        <a:pt x="23397" y="14796"/>
                        <a:pt x="23231" y="17115"/>
                      </a:cubicBezTo>
                      <a:cubicBezTo>
                        <a:pt x="23054" y="19516"/>
                        <a:pt x="21207" y="21464"/>
                        <a:pt x="18817" y="21764"/>
                      </a:cubicBezTo>
                      <a:cubicBezTo>
                        <a:pt x="15756" y="21764"/>
                        <a:pt x="14050" y="18704"/>
                        <a:pt x="11637" y="17350"/>
                      </a:cubicBezTo>
                      <a:cubicBezTo>
                        <a:pt x="8904" y="15761"/>
                        <a:pt x="5435" y="16273"/>
                        <a:pt x="3279" y="18586"/>
                      </a:cubicBezTo>
                      <a:cubicBezTo>
                        <a:pt x="1690" y="20352"/>
                        <a:pt x="690" y="25237"/>
                        <a:pt x="2573" y="26943"/>
                      </a:cubicBezTo>
                      <a:cubicBezTo>
                        <a:pt x="4659" y="28644"/>
                        <a:pt x="6862" y="30198"/>
                        <a:pt x="9165" y="31593"/>
                      </a:cubicBezTo>
                      <a:cubicBezTo>
                        <a:pt x="11490" y="33041"/>
                        <a:pt x="13397" y="35065"/>
                        <a:pt x="14697" y="37478"/>
                      </a:cubicBezTo>
                      <a:cubicBezTo>
                        <a:pt x="15938" y="39921"/>
                        <a:pt x="15639" y="42869"/>
                        <a:pt x="13932" y="45012"/>
                      </a:cubicBezTo>
                      <a:cubicBezTo>
                        <a:pt x="12207" y="46395"/>
                        <a:pt x="10198" y="47383"/>
                        <a:pt x="8046" y="47895"/>
                      </a:cubicBezTo>
                      <a:cubicBezTo>
                        <a:pt x="4619" y="49020"/>
                        <a:pt x="1848" y="51574"/>
                        <a:pt x="454" y="54899"/>
                      </a:cubicBezTo>
                      <a:cubicBezTo>
                        <a:pt x="-838" y="58395"/>
                        <a:pt x="710" y="62303"/>
                        <a:pt x="4044" y="63962"/>
                      </a:cubicBezTo>
                      <a:cubicBezTo>
                        <a:pt x="7444" y="64657"/>
                        <a:pt x="10979" y="63868"/>
                        <a:pt x="13755" y="61785"/>
                      </a:cubicBezTo>
                      <a:cubicBezTo>
                        <a:pt x="20170" y="58371"/>
                        <a:pt x="27351" y="59372"/>
                        <a:pt x="25879" y="68082"/>
                      </a:cubicBezTo>
                      <a:cubicBezTo>
                        <a:pt x="25275" y="70442"/>
                        <a:pt x="25076" y="72891"/>
                        <a:pt x="25291" y="75321"/>
                      </a:cubicBezTo>
                      <a:cubicBezTo>
                        <a:pt x="25672" y="77923"/>
                        <a:pt x="27361" y="80141"/>
                        <a:pt x="29764" y="81207"/>
                      </a:cubicBezTo>
                      <a:cubicBezTo>
                        <a:pt x="32195" y="82231"/>
                        <a:pt x="35005" y="81642"/>
                        <a:pt x="36826" y="79735"/>
                      </a:cubicBezTo>
                      <a:cubicBezTo>
                        <a:pt x="40181" y="75910"/>
                        <a:pt x="37885" y="68789"/>
                        <a:pt x="42005" y="65905"/>
                      </a:cubicBezTo>
                      <a:cubicBezTo>
                        <a:pt x="43851" y="64951"/>
                        <a:pt x="46044" y="64951"/>
                        <a:pt x="47891" y="65905"/>
                      </a:cubicBezTo>
                      <a:cubicBezTo>
                        <a:pt x="49796" y="66888"/>
                        <a:pt x="51464" y="68271"/>
                        <a:pt x="52775" y="69966"/>
                      </a:cubicBezTo>
                      <a:cubicBezTo>
                        <a:pt x="54659" y="72202"/>
                        <a:pt x="56836" y="74850"/>
                        <a:pt x="59720" y="7455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" name="Graphic 6">
                <a:extLst>
                  <a:ext uri="{FF2B5EF4-FFF2-40B4-BE49-F238E27FC236}">
                    <a16:creationId xmlns:a16="http://schemas.microsoft.com/office/drawing/2014/main" xmlns="" id="{209EA66B-A9D5-4DBE-AF8A-CD8A2DACFB37}"/>
                  </a:ext>
                </a:extLst>
              </p:cNvPr>
              <p:cNvGrpSpPr/>
              <p:nvPr/>
            </p:nvGrpSpPr>
            <p:grpSpPr>
              <a:xfrm>
                <a:off x="7212076" y="2557379"/>
                <a:ext cx="75496" cy="81693"/>
                <a:chOff x="7212076" y="2557379"/>
                <a:chExt cx="75496" cy="81693"/>
              </a:xfrm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xmlns="" id="{6112E0F6-C482-4163-A3C0-95261D954C63}"/>
                    </a:ext>
                  </a:extLst>
                </p:cNvPr>
                <p:cNvSpPr/>
                <p:nvPr/>
              </p:nvSpPr>
              <p:spPr>
                <a:xfrm>
                  <a:off x="7212076" y="2557379"/>
                  <a:ext cx="75496" cy="81693"/>
                </a:xfrm>
                <a:custGeom>
                  <a:avLst/>
                  <a:gdLst>
                    <a:gd name="connsiteX0" fmla="*/ 60373 w 75496"/>
                    <a:gd name="connsiteY0" fmla="*/ 74086 h 81693"/>
                    <a:gd name="connsiteX1" fmla="*/ 64375 w 75496"/>
                    <a:gd name="connsiteY1" fmla="*/ 70673 h 81693"/>
                    <a:gd name="connsiteX2" fmla="*/ 65728 w 75496"/>
                    <a:gd name="connsiteY2" fmla="*/ 67318 h 81693"/>
                    <a:gd name="connsiteX3" fmla="*/ 60902 w 75496"/>
                    <a:gd name="connsiteY3" fmla="*/ 58725 h 81693"/>
                    <a:gd name="connsiteX4" fmla="*/ 59078 w 75496"/>
                    <a:gd name="connsiteY4" fmla="*/ 49250 h 81693"/>
                    <a:gd name="connsiteX5" fmla="*/ 69730 w 75496"/>
                    <a:gd name="connsiteY5" fmla="*/ 46602 h 81693"/>
                    <a:gd name="connsiteX6" fmla="*/ 72614 w 75496"/>
                    <a:gd name="connsiteY6" fmla="*/ 46602 h 81693"/>
                    <a:gd name="connsiteX7" fmla="*/ 74144 w 75496"/>
                    <a:gd name="connsiteY7" fmla="*/ 45013 h 81693"/>
                    <a:gd name="connsiteX8" fmla="*/ 72555 w 75496"/>
                    <a:gd name="connsiteY8" fmla="*/ 34831 h 81693"/>
                    <a:gd name="connsiteX9" fmla="*/ 63492 w 75496"/>
                    <a:gd name="connsiteY9" fmla="*/ 33889 h 81693"/>
                    <a:gd name="connsiteX10" fmla="*/ 57607 w 75496"/>
                    <a:gd name="connsiteY10" fmla="*/ 29063 h 81693"/>
                    <a:gd name="connsiteX11" fmla="*/ 60314 w 75496"/>
                    <a:gd name="connsiteY11" fmla="*/ 20117 h 81693"/>
                    <a:gd name="connsiteX12" fmla="*/ 63963 w 75496"/>
                    <a:gd name="connsiteY12" fmla="*/ 15939 h 81693"/>
                    <a:gd name="connsiteX13" fmla="*/ 55900 w 75496"/>
                    <a:gd name="connsiteY13" fmla="*/ 5816 h 81693"/>
                    <a:gd name="connsiteX14" fmla="*/ 51603 w 75496"/>
                    <a:gd name="connsiteY14" fmla="*/ 9936 h 81693"/>
                    <a:gd name="connsiteX15" fmla="*/ 48308 w 75496"/>
                    <a:gd name="connsiteY15" fmla="*/ 13290 h 81693"/>
                    <a:gd name="connsiteX16" fmla="*/ 37890 w 75496"/>
                    <a:gd name="connsiteY16" fmla="*/ 13290 h 81693"/>
                    <a:gd name="connsiteX17" fmla="*/ 35183 w 75496"/>
                    <a:gd name="connsiteY17" fmla="*/ 7405 h 81693"/>
                    <a:gd name="connsiteX18" fmla="*/ 29298 w 75496"/>
                    <a:gd name="connsiteY18" fmla="*/ 519 h 81693"/>
                    <a:gd name="connsiteX19" fmla="*/ 21517 w 75496"/>
                    <a:gd name="connsiteY19" fmla="*/ 3474 h 81693"/>
                    <a:gd name="connsiteX20" fmla="*/ 20999 w 75496"/>
                    <a:gd name="connsiteY20" fmla="*/ 5816 h 81693"/>
                    <a:gd name="connsiteX21" fmla="*/ 22059 w 75496"/>
                    <a:gd name="connsiteY21" fmla="*/ 10348 h 81693"/>
                    <a:gd name="connsiteX22" fmla="*/ 23295 w 75496"/>
                    <a:gd name="connsiteY22" fmla="*/ 17116 h 81693"/>
                    <a:gd name="connsiteX23" fmla="*/ 18822 w 75496"/>
                    <a:gd name="connsiteY23" fmla="*/ 21765 h 81693"/>
                    <a:gd name="connsiteX24" fmla="*/ 11701 w 75496"/>
                    <a:gd name="connsiteY24" fmla="*/ 17351 h 81693"/>
                    <a:gd name="connsiteX25" fmla="*/ 3343 w 75496"/>
                    <a:gd name="connsiteY25" fmla="*/ 18587 h 81693"/>
                    <a:gd name="connsiteX26" fmla="*/ 2637 w 75496"/>
                    <a:gd name="connsiteY26" fmla="*/ 26944 h 81693"/>
                    <a:gd name="connsiteX27" fmla="*/ 9229 w 75496"/>
                    <a:gd name="connsiteY27" fmla="*/ 31594 h 81693"/>
                    <a:gd name="connsiteX28" fmla="*/ 14702 w 75496"/>
                    <a:gd name="connsiteY28" fmla="*/ 37479 h 81693"/>
                    <a:gd name="connsiteX29" fmla="*/ 13937 w 75496"/>
                    <a:gd name="connsiteY29" fmla="*/ 45013 h 81693"/>
                    <a:gd name="connsiteX30" fmla="*/ 8052 w 75496"/>
                    <a:gd name="connsiteY30" fmla="*/ 47838 h 81693"/>
                    <a:gd name="connsiteX31" fmla="*/ 460 w 75496"/>
                    <a:gd name="connsiteY31" fmla="*/ 54900 h 81693"/>
                    <a:gd name="connsiteX32" fmla="*/ 3991 w 75496"/>
                    <a:gd name="connsiteY32" fmla="*/ 63905 h 81693"/>
                    <a:gd name="connsiteX33" fmla="*/ 13760 w 75496"/>
                    <a:gd name="connsiteY33" fmla="*/ 61786 h 81693"/>
                    <a:gd name="connsiteX34" fmla="*/ 25884 w 75496"/>
                    <a:gd name="connsiteY34" fmla="*/ 68083 h 81693"/>
                    <a:gd name="connsiteX35" fmla="*/ 25237 w 75496"/>
                    <a:gd name="connsiteY35" fmla="*/ 75322 h 81693"/>
                    <a:gd name="connsiteX36" fmla="*/ 29769 w 75496"/>
                    <a:gd name="connsiteY36" fmla="*/ 81208 h 81693"/>
                    <a:gd name="connsiteX37" fmla="*/ 36831 w 75496"/>
                    <a:gd name="connsiteY37" fmla="*/ 79736 h 81693"/>
                    <a:gd name="connsiteX38" fmla="*/ 42010 w 75496"/>
                    <a:gd name="connsiteY38" fmla="*/ 65906 h 81693"/>
                    <a:gd name="connsiteX39" fmla="*/ 47896 w 75496"/>
                    <a:gd name="connsiteY39" fmla="*/ 65906 h 81693"/>
                    <a:gd name="connsiteX40" fmla="*/ 52839 w 75496"/>
                    <a:gd name="connsiteY40" fmla="*/ 69967 h 81693"/>
                    <a:gd name="connsiteX41" fmla="*/ 59784 w 75496"/>
                    <a:gd name="connsiteY41" fmla="*/ 74557 h 81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96" h="81693">
                      <a:moveTo>
                        <a:pt x="60373" y="74086"/>
                      </a:moveTo>
                      <a:cubicBezTo>
                        <a:pt x="62091" y="73501"/>
                        <a:pt x="63527" y="72280"/>
                        <a:pt x="64375" y="70673"/>
                      </a:cubicBezTo>
                      <a:cubicBezTo>
                        <a:pt x="65069" y="69669"/>
                        <a:pt x="65528" y="68523"/>
                        <a:pt x="65728" y="67318"/>
                      </a:cubicBezTo>
                      <a:cubicBezTo>
                        <a:pt x="66081" y="63905"/>
                        <a:pt x="63139" y="61433"/>
                        <a:pt x="60902" y="58725"/>
                      </a:cubicBezTo>
                      <a:cubicBezTo>
                        <a:pt x="58130" y="56397"/>
                        <a:pt x="57365" y="52442"/>
                        <a:pt x="59078" y="49250"/>
                      </a:cubicBezTo>
                      <a:cubicBezTo>
                        <a:pt x="61255" y="46484"/>
                        <a:pt x="66493" y="46366"/>
                        <a:pt x="69730" y="46602"/>
                      </a:cubicBezTo>
                      <a:cubicBezTo>
                        <a:pt x="70672" y="46895"/>
                        <a:pt x="71673" y="46895"/>
                        <a:pt x="72614" y="46602"/>
                      </a:cubicBezTo>
                      <a:cubicBezTo>
                        <a:pt x="73273" y="46243"/>
                        <a:pt x="73809" y="45688"/>
                        <a:pt x="74144" y="45013"/>
                      </a:cubicBezTo>
                      <a:cubicBezTo>
                        <a:pt x="76446" y="41745"/>
                        <a:pt x="75739" y="37242"/>
                        <a:pt x="72555" y="34831"/>
                      </a:cubicBezTo>
                      <a:cubicBezTo>
                        <a:pt x="69848" y="33301"/>
                        <a:pt x="66670" y="34419"/>
                        <a:pt x="63492" y="33889"/>
                      </a:cubicBezTo>
                      <a:cubicBezTo>
                        <a:pt x="60879" y="33301"/>
                        <a:pt x="58695" y="31512"/>
                        <a:pt x="57607" y="29063"/>
                      </a:cubicBezTo>
                      <a:cubicBezTo>
                        <a:pt x="57053" y="25822"/>
                        <a:pt x="58060" y="22509"/>
                        <a:pt x="60314" y="20117"/>
                      </a:cubicBezTo>
                      <a:cubicBezTo>
                        <a:pt x="61491" y="18705"/>
                        <a:pt x="62903" y="17410"/>
                        <a:pt x="63963" y="15939"/>
                      </a:cubicBezTo>
                      <a:cubicBezTo>
                        <a:pt x="67729" y="10701"/>
                        <a:pt x="62021" y="2402"/>
                        <a:pt x="55900" y="5816"/>
                      </a:cubicBezTo>
                      <a:cubicBezTo>
                        <a:pt x="54234" y="6923"/>
                        <a:pt x="52781" y="8318"/>
                        <a:pt x="51603" y="9936"/>
                      </a:cubicBezTo>
                      <a:cubicBezTo>
                        <a:pt x="50609" y="11153"/>
                        <a:pt x="49508" y="12277"/>
                        <a:pt x="48308" y="13290"/>
                      </a:cubicBezTo>
                      <a:cubicBezTo>
                        <a:pt x="45330" y="15910"/>
                        <a:pt x="40869" y="15910"/>
                        <a:pt x="37890" y="13290"/>
                      </a:cubicBezTo>
                      <a:cubicBezTo>
                        <a:pt x="36519" y="11582"/>
                        <a:pt x="35589" y="9560"/>
                        <a:pt x="35183" y="7405"/>
                      </a:cubicBezTo>
                      <a:cubicBezTo>
                        <a:pt x="34253" y="4396"/>
                        <a:pt x="32123" y="1905"/>
                        <a:pt x="29298" y="519"/>
                      </a:cubicBezTo>
                      <a:cubicBezTo>
                        <a:pt x="26332" y="-814"/>
                        <a:pt x="22847" y="509"/>
                        <a:pt x="21517" y="3474"/>
                      </a:cubicBezTo>
                      <a:cubicBezTo>
                        <a:pt x="21188" y="4210"/>
                        <a:pt x="21011" y="5008"/>
                        <a:pt x="20999" y="5816"/>
                      </a:cubicBezTo>
                      <a:cubicBezTo>
                        <a:pt x="21182" y="7361"/>
                        <a:pt x="21541" y="8881"/>
                        <a:pt x="22059" y="10348"/>
                      </a:cubicBezTo>
                      <a:cubicBezTo>
                        <a:pt x="23042" y="12461"/>
                        <a:pt x="23471" y="14791"/>
                        <a:pt x="23295" y="17116"/>
                      </a:cubicBezTo>
                      <a:cubicBezTo>
                        <a:pt x="23112" y="19538"/>
                        <a:pt x="21235" y="21490"/>
                        <a:pt x="18822" y="21765"/>
                      </a:cubicBezTo>
                      <a:cubicBezTo>
                        <a:pt x="15820" y="21765"/>
                        <a:pt x="14114" y="18705"/>
                        <a:pt x="11701" y="17351"/>
                      </a:cubicBezTo>
                      <a:cubicBezTo>
                        <a:pt x="8970" y="15760"/>
                        <a:pt x="5497" y="16274"/>
                        <a:pt x="3343" y="18587"/>
                      </a:cubicBezTo>
                      <a:cubicBezTo>
                        <a:pt x="1754" y="20353"/>
                        <a:pt x="754" y="25179"/>
                        <a:pt x="2637" y="26944"/>
                      </a:cubicBezTo>
                      <a:cubicBezTo>
                        <a:pt x="4721" y="28646"/>
                        <a:pt x="6928" y="30200"/>
                        <a:pt x="9229" y="31594"/>
                      </a:cubicBezTo>
                      <a:cubicBezTo>
                        <a:pt x="11565" y="33010"/>
                        <a:pt x="13460" y="35047"/>
                        <a:pt x="14702" y="37479"/>
                      </a:cubicBezTo>
                      <a:cubicBezTo>
                        <a:pt x="16009" y="39912"/>
                        <a:pt x="15703" y="42893"/>
                        <a:pt x="13937" y="45013"/>
                      </a:cubicBezTo>
                      <a:cubicBezTo>
                        <a:pt x="12236" y="46422"/>
                        <a:pt x="10217" y="47393"/>
                        <a:pt x="8052" y="47838"/>
                      </a:cubicBezTo>
                      <a:cubicBezTo>
                        <a:pt x="4632" y="49006"/>
                        <a:pt x="1872" y="51574"/>
                        <a:pt x="460" y="54900"/>
                      </a:cubicBezTo>
                      <a:cubicBezTo>
                        <a:pt x="-835" y="58363"/>
                        <a:pt x="689" y="62245"/>
                        <a:pt x="3991" y="63905"/>
                      </a:cubicBezTo>
                      <a:cubicBezTo>
                        <a:pt x="7398" y="64685"/>
                        <a:pt x="10983" y="63909"/>
                        <a:pt x="13760" y="61786"/>
                      </a:cubicBezTo>
                      <a:cubicBezTo>
                        <a:pt x="20175" y="58314"/>
                        <a:pt x="27297" y="59373"/>
                        <a:pt x="25884" y="68083"/>
                      </a:cubicBezTo>
                      <a:cubicBezTo>
                        <a:pt x="25296" y="70448"/>
                        <a:pt x="25078" y="72890"/>
                        <a:pt x="25237" y="75322"/>
                      </a:cubicBezTo>
                      <a:cubicBezTo>
                        <a:pt x="25661" y="77921"/>
                        <a:pt x="27362" y="80133"/>
                        <a:pt x="29769" y="81208"/>
                      </a:cubicBezTo>
                      <a:cubicBezTo>
                        <a:pt x="32199" y="82213"/>
                        <a:pt x="35001" y="81630"/>
                        <a:pt x="36831" y="79736"/>
                      </a:cubicBezTo>
                      <a:cubicBezTo>
                        <a:pt x="40186" y="75911"/>
                        <a:pt x="37890" y="68789"/>
                        <a:pt x="42010" y="65906"/>
                      </a:cubicBezTo>
                      <a:cubicBezTo>
                        <a:pt x="43852" y="64933"/>
                        <a:pt x="46054" y="64933"/>
                        <a:pt x="47896" y="65906"/>
                      </a:cubicBezTo>
                      <a:cubicBezTo>
                        <a:pt x="49832" y="66869"/>
                        <a:pt x="51521" y="68257"/>
                        <a:pt x="52839" y="69967"/>
                      </a:cubicBezTo>
                      <a:cubicBezTo>
                        <a:pt x="54664" y="72203"/>
                        <a:pt x="56900" y="74851"/>
                        <a:pt x="59784" y="74557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xmlns="" id="{17B0FD1E-73B4-4783-853D-12E2A7F37EC9}"/>
                    </a:ext>
                  </a:extLst>
                </p:cNvPr>
                <p:cNvSpPr/>
                <p:nvPr/>
              </p:nvSpPr>
              <p:spPr>
                <a:xfrm>
                  <a:off x="7212076" y="2557379"/>
                  <a:ext cx="75496" cy="81693"/>
                </a:xfrm>
                <a:custGeom>
                  <a:avLst/>
                  <a:gdLst>
                    <a:gd name="connsiteX0" fmla="*/ 60373 w 75496"/>
                    <a:gd name="connsiteY0" fmla="*/ 74086 h 81693"/>
                    <a:gd name="connsiteX1" fmla="*/ 64375 w 75496"/>
                    <a:gd name="connsiteY1" fmla="*/ 70673 h 81693"/>
                    <a:gd name="connsiteX2" fmla="*/ 65728 w 75496"/>
                    <a:gd name="connsiteY2" fmla="*/ 67318 h 81693"/>
                    <a:gd name="connsiteX3" fmla="*/ 60902 w 75496"/>
                    <a:gd name="connsiteY3" fmla="*/ 58725 h 81693"/>
                    <a:gd name="connsiteX4" fmla="*/ 59078 w 75496"/>
                    <a:gd name="connsiteY4" fmla="*/ 49250 h 81693"/>
                    <a:gd name="connsiteX5" fmla="*/ 69730 w 75496"/>
                    <a:gd name="connsiteY5" fmla="*/ 46602 h 81693"/>
                    <a:gd name="connsiteX6" fmla="*/ 72614 w 75496"/>
                    <a:gd name="connsiteY6" fmla="*/ 46602 h 81693"/>
                    <a:gd name="connsiteX7" fmla="*/ 74144 w 75496"/>
                    <a:gd name="connsiteY7" fmla="*/ 45013 h 81693"/>
                    <a:gd name="connsiteX8" fmla="*/ 72555 w 75496"/>
                    <a:gd name="connsiteY8" fmla="*/ 34831 h 81693"/>
                    <a:gd name="connsiteX9" fmla="*/ 63492 w 75496"/>
                    <a:gd name="connsiteY9" fmla="*/ 33889 h 81693"/>
                    <a:gd name="connsiteX10" fmla="*/ 57607 w 75496"/>
                    <a:gd name="connsiteY10" fmla="*/ 29063 h 81693"/>
                    <a:gd name="connsiteX11" fmla="*/ 60314 w 75496"/>
                    <a:gd name="connsiteY11" fmla="*/ 20117 h 81693"/>
                    <a:gd name="connsiteX12" fmla="*/ 63963 w 75496"/>
                    <a:gd name="connsiteY12" fmla="*/ 15939 h 81693"/>
                    <a:gd name="connsiteX13" fmla="*/ 55900 w 75496"/>
                    <a:gd name="connsiteY13" fmla="*/ 5816 h 81693"/>
                    <a:gd name="connsiteX14" fmla="*/ 51603 w 75496"/>
                    <a:gd name="connsiteY14" fmla="*/ 9936 h 81693"/>
                    <a:gd name="connsiteX15" fmla="*/ 48308 w 75496"/>
                    <a:gd name="connsiteY15" fmla="*/ 13290 h 81693"/>
                    <a:gd name="connsiteX16" fmla="*/ 37890 w 75496"/>
                    <a:gd name="connsiteY16" fmla="*/ 13290 h 81693"/>
                    <a:gd name="connsiteX17" fmla="*/ 35183 w 75496"/>
                    <a:gd name="connsiteY17" fmla="*/ 7405 h 81693"/>
                    <a:gd name="connsiteX18" fmla="*/ 29298 w 75496"/>
                    <a:gd name="connsiteY18" fmla="*/ 519 h 81693"/>
                    <a:gd name="connsiteX19" fmla="*/ 21517 w 75496"/>
                    <a:gd name="connsiteY19" fmla="*/ 3474 h 81693"/>
                    <a:gd name="connsiteX20" fmla="*/ 20999 w 75496"/>
                    <a:gd name="connsiteY20" fmla="*/ 5816 h 81693"/>
                    <a:gd name="connsiteX21" fmla="*/ 22059 w 75496"/>
                    <a:gd name="connsiteY21" fmla="*/ 10348 h 81693"/>
                    <a:gd name="connsiteX22" fmla="*/ 23295 w 75496"/>
                    <a:gd name="connsiteY22" fmla="*/ 17116 h 81693"/>
                    <a:gd name="connsiteX23" fmla="*/ 18822 w 75496"/>
                    <a:gd name="connsiteY23" fmla="*/ 21765 h 81693"/>
                    <a:gd name="connsiteX24" fmla="*/ 11701 w 75496"/>
                    <a:gd name="connsiteY24" fmla="*/ 17351 h 81693"/>
                    <a:gd name="connsiteX25" fmla="*/ 3343 w 75496"/>
                    <a:gd name="connsiteY25" fmla="*/ 18587 h 81693"/>
                    <a:gd name="connsiteX26" fmla="*/ 2637 w 75496"/>
                    <a:gd name="connsiteY26" fmla="*/ 26944 h 81693"/>
                    <a:gd name="connsiteX27" fmla="*/ 9229 w 75496"/>
                    <a:gd name="connsiteY27" fmla="*/ 31594 h 81693"/>
                    <a:gd name="connsiteX28" fmla="*/ 14702 w 75496"/>
                    <a:gd name="connsiteY28" fmla="*/ 37479 h 81693"/>
                    <a:gd name="connsiteX29" fmla="*/ 13937 w 75496"/>
                    <a:gd name="connsiteY29" fmla="*/ 45013 h 81693"/>
                    <a:gd name="connsiteX30" fmla="*/ 8052 w 75496"/>
                    <a:gd name="connsiteY30" fmla="*/ 47838 h 81693"/>
                    <a:gd name="connsiteX31" fmla="*/ 460 w 75496"/>
                    <a:gd name="connsiteY31" fmla="*/ 54900 h 81693"/>
                    <a:gd name="connsiteX32" fmla="*/ 3991 w 75496"/>
                    <a:gd name="connsiteY32" fmla="*/ 63905 h 81693"/>
                    <a:gd name="connsiteX33" fmla="*/ 13760 w 75496"/>
                    <a:gd name="connsiteY33" fmla="*/ 61786 h 81693"/>
                    <a:gd name="connsiteX34" fmla="*/ 25884 w 75496"/>
                    <a:gd name="connsiteY34" fmla="*/ 68083 h 81693"/>
                    <a:gd name="connsiteX35" fmla="*/ 25237 w 75496"/>
                    <a:gd name="connsiteY35" fmla="*/ 75322 h 81693"/>
                    <a:gd name="connsiteX36" fmla="*/ 29769 w 75496"/>
                    <a:gd name="connsiteY36" fmla="*/ 81208 h 81693"/>
                    <a:gd name="connsiteX37" fmla="*/ 36831 w 75496"/>
                    <a:gd name="connsiteY37" fmla="*/ 79736 h 81693"/>
                    <a:gd name="connsiteX38" fmla="*/ 42010 w 75496"/>
                    <a:gd name="connsiteY38" fmla="*/ 65906 h 81693"/>
                    <a:gd name="connsiteX39" fmla="*/ 47896 w 75496"/>
                    <a:gd name="connsiteY39" fmla="*/ 65906 h 81693"/>
                    <a:gd name="connsiteX40" fmla="*/ 52839 w 75496"/>
                    <a:gd name="connsiteY40" fmla="*/ 69967 h 81693"/>
                    <a:gd name="connsiteX41" fmla="*/ 59784 w 75496"/>
                    <a:gd name="connsiteY41" fmla="*/ 74557 h 81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96" h="81693">
                      <a:moveTo>
                        <a:pt x="60373" y="74086"/>
                      </a:moveTo>
                      <a:cubicBezTo>
                        <a:pt x="62091" y="73501"/>
                        <a:pt x="63527" y="72280"/>
                        <a:pt x="64375" y="70673"/>
                      </a:cubicBezTo>
                      <a:cubicBezTo>
                        <a:pt x="65069" y="69669"/>
                        <a:pt x="65528" y="68523"/>
                        <a:pt x="65728" y="67318"/>
                      </a:cubicBezTo>
                      <a:cubicBezTo>
                        <a:pt x="66081" y="63905"/>
                        <a:pt x="63139" y="61433"/>
                        <a:pt x="60902" y="58725"/>
                      </a:cubicBezTo>
                      <a:cubicBezTo>
                        <a:pt x="58130" y="56397"/>
                        <a:pt x="57365" y="52442"/>
                        <a:pt x="59078" y="49250"/>
                      </a:cubicBezTo>
                      <a:cubicBezTo>
                        <a:pt x="61255" y="46484"/>
                        <a:pt x="66493" y="46366"/>
                        <a:pt x="69730" y="46602"/>
                      </a:cubicBezTo>
                      <a:cubicBezTo>
                        <a:pt x="70672" y="46895"/>
                        <a:pt x="71673" y="46895"/>
                        <a:pt x="72614" y="46602"/>
                      </a:cubicBezTo>
                      <a:cubicBezTo>
                        <a:pt x="73273" y="46243"/>
                        <a:pt x="73809" y="45688"/>
                        <a:pt x="74144" y="45013"/>
                      </a:cubicBezTo>
                      <a:cubicBezTo>
                        <a:pt x="76446" y="41745"/>
                        <a:pt x="75739" y="37242"/>
                        <a:pt x="72555" y="34831"/>
                      </a:cubicBezTo>
                      <a:cubicBezTo>
                        <a:pt x="69848" y="33301"/>
                        <a:pt x="66670" y="34419"/>
                        <a:pt x="63492" y="33889"/>
                      </a:cubicBezTo>
                      <a:cubicBezTo>
                        <a:pt x="60879" y="33301"/>
                        <a:pt x="58695" y="31512"/>
                        <a:pt x="57607" y="29063"/>
                      </a:cubicBezTo>
                      <a:cubicBezTo>
                        <a:pt x="57053" y="25822"/>
                        <a:pt x="58060" y="22509"/>
                        <a:pt x="60314" y="20117"/>
                      </a:cubicBezTo>
                      <a:cubicBezTo>
                        <a:pt x="61491" y="18705"/>
                        <a:pt x="62903" y="17410"/>
                        <a:pt x="63963" y="15939"/>
                      </a:cubicBezTo>
                      <a:cubicBezTo>
                        <a:pt x="67729" y="10701"/>
                        <a:pt x="62021" y="2402"/>
                        <a:pt x="55900" y="5816"/>
                      </a:cubicBezTo>
                      <a:cubicBezTo>
                        <a:pt x="54234" y="6923"/>
                        <a:pt x="52781" y="8318"/>
                        <a:pt x="51603" y="9936"/>
                      </a:cubicBezTo>
                      <a:cubicBezTo>
                        <a:pt x="50609" y="11153"/>
                        <a:pt x="49508" y="12277"/>
                        <a:pt x="48308" y="13290"/>
                      </a:cubicBezTo>
                      <a:cubicBezTo>
                        <a:pt x="45330" y="15910"/>
                        <a:pt x="40869" y="15910"/>
                        <a:pt x="37890" y="13290"/>
                      </a:cubicBezTo>
                      <a:cubicBezTo>
                        <a:pt x="36519" y="11582"/>
                        <a:pt x="35589" y="9560"/>
                        <a:pt x="35183" y="7405"/>
                      </a:cubicBezTo>
                      <a:cubicBezTo>
                        <a:pt x="34253" y="4396"/>
                        <a:pt x="32123" y="1905"/>
                        <a:pt x="29298" y="519"/>
                      </a:cubicBezTo>
                      <a:cubicBezTo>
                        <a:pt x="26332" y="-814"/>
                        <a:pt x="22847" y="509"/>
                        <a:pt x="21517" y="3474"/>
                      </a:cubicBezTo>
                      <a:cubicBezTo>
                        <a:pt x="21188" y="4210"/>
                        <a:pt x="21011" y="5008"/>
                        <a:pt x="20999" y="5816"/>
                      </a:cubicBezTo>
                      <a:cubicBezTo>
                        <a:pt x="21182" y="7361"/>
                        <a:pt x="21541" y="8881"/>
                        <a:pt x="22059" y="10348"/>
                      </a:cubicBezTo>
                      <a:cubicBezTo>
                        <a:pt x="23042" y="12461"/>
                        <a:pt x="23471" y="14791"/>
                        <a:pt x="23295" y="17116"/>
                      </a:cubicBezTo>
                      <a:cubicBezTo>
                        <a:pt x="23112" y="19538"/>
                        <a:pt x="21235" y="21490"/>
                        <a:pt x="18822" y="21765"/>
                      </a:cubicBezTo>
                      <a:cubicBezTo>
                        <a:pt x="15820" y="21765"/>
                        <a:pt x="14114" y="18705"/>
                        <a:pt x="11701" y="17351"/>
                      </a:cubicBezTo>
                      <a:cubicBezTo>
                        <a:pt x="8970" y="15760"/>
                        <a:pt x="5497" y="16274"/>
                        <a:pt x="3343" y="18587"/>
                      </a:cubicBezTo>
                      <a:cubicBezTo>
                        <a:pt x="1754" y="20353"/>
                        <a:pt x="754" y="25179"/>
                        <a:pt x="2637" y="26944"/>
                      </a:cubicBezTo>
                      <a:cubicBezTo>
                        <a:pt x="4721" y="28646"/>
                        <a:pt x="6928" y="30200"/>
                        <a:pt x="9229" y="31594"/>
                      </a:cubicBezTo>
                      <a:cubicBezTo>
                        <a:pt x="11565" y="33010"/>
                        <a:pt x="13460" y="35047"/>
                        <a:pt x="14702" y="37479"/>
                      </a:cubicBezTo>
                      <a:cubicBezTo>
                        <a:pt x="16009" y="39912"/>
                        <a:pt x="15703" y="42893"/>
                        <a:pt x="13937" y="45013"/>
                      </a:cubicBezTo>
                      <a:cubicBezTo>
                        <a:pt x="12236" y="46422"/>
                        <a:pt x="10217" y="47393"/>
                        <a:pt x="8052" y="47838"/>
                      </a:cubicBezTo>
                      <a:cubicBezTo>
                        <a:pt x="4632" y="49006"/>
                        <a:pt x="1872" y="51574"/>
                        <a:pt x="460" y="54900"/>
                      </a:cubicBezTo>
                      <a:cubicBezTo>
                        <a:pt x="-835" y="58363"/>
                        <a:pt x="689" y="62245"/>
                        <a:pt x="3991" y="63905"/>
                      </a:cubicBezTo>
                      <a:cubicBezTo>
                        <a:pt x="7398" y="64685"/>
                        <a:pt x="10983" y="63909"/>
                        <a:pt x="13760" y="61786"/>
                      </a:cubicBezTo>
                      <a:cubicBezTo>
                        <a:pt x="20175" y="58314"/>
                        <a:pt x="27297" y="59373"/>
                        <a:pt x="25884" y="68083"/>
                      </a:cubicBezTo>
                      <a:cubicBezTo>
                        <a:pt x="25296" y="70448"/>
                        <a:pt x="25078" y="72890"/>
                        <a:pt x="25237" y="75322"/>
                      </a:cubicBezTo>
                      <a:cubicBezTo>
                        <a:pt x="25661" y="77921"/>
                        <a:pt x="27362" y="80133"/>
                        <a:pt x="29769" y="81208"/>
                      </a:cubicBezTo>
                      <a:cubicBezTo>
                        <a:pt x="32199" y="82213"/>
                        <a:pt x="35001" y="81630"/>
                        <a:pt x="36831" y="79736"/>
                      </a:cubicBezTo>
                      <a:cubicBezTo>
                        <a:pt x="40186" y="75911"/>
                        <a:pt x="37890" y="68789"/>
                        <a:pt x="42010" y="65906"/>
                      </a:cubicBezTo>
                      <a:cubicBezTo>
                        <a:pt x="43852" y="64933"/>
                        <a:pt x="46054" y="64933"/>
                        <a:pt x="47896" y="65906"/>
                      </a:cubicBezTo>
                      <a:cubicBezTo>
                        <a:pt x="49832" y="66869"/>
                        <a:pt x="51521" y="68257"/>
                        <a:pt x="52839" y="69967"/>
                      </a:cubicBezTo>
                      <a:cubicBezTo>
                        <a:pt x="54664" y="72203"/>
                        <a:pt x="56900" y="74851"/>
                        <a:pt x="59784" y="7455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3" name="Graphic 6">
              <a:extLst>
                <a:ext uri="{FF2B5EF4-FFF2-40B4-BE49-F238E27FC236}">
                  <a16:creationId xmlns:a16="http://schemas.microsoft.com/office/drawing/2014/main" xmlns="" id="{95AAEB33-6B65-4B9A-8A2F-2BC2E5A40744}"/>
                </a:ext>
              </a:extLst>
            </p:cNvPr>
            <p:cNvGrpSpPr/>
            <p:nvPr/>
          </p:nvGrpSpPr>
          <p:grpSpPr>
            <a:xfrm>
              <a:off x="8100007" y="2318614"/>
              <a:ext cx="674726" cy="343522"/>
              <a:chOff x="7979106" y="2482919"/>
              <a:chExt cx="1038063" cy="528507"/>
            </a:xfrm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934845DE-B6B3-4016-9C0C-4B16204B22FE}"/>
                  </a:ext>
                </a:extLst>
              </p:cNvPr>
              <p:cNvSpPr/>
              <p:nvPr/>
            </p:nvSpPr>
            <p:spPr>
              <a:xfrm>
                <a:off x="7986816" y="2744700"/>
                <a:ext cx="520973" cy="228117"/>
              </a:xfrm>
              <a:custGeom>
                <a:avLst/>
                <a:gdLst>
                  <a:gd name="connsiteX0" fmla="*/ 4532 w 520973"/>
                  <a:gd name="connsiteY0" fmla="*/ 228117 h 228117"/>
                  <a:gd name="connsiteX1" fmla="*/ 0 w 520973"/>
                  <a:gd name="connsiteY1" fmla="*/ 224351 h 228117"/>
                  <a:gd name="connsiteX2" fmla="*/ 186096 w 520973"/>
                  <a:gd name="connsiteY2" fmla="*/ 0 h 228117"/>
                  <a:gd name="connsiteX3" fmla="*/ 188156 w 520973"/>
                  <a:gd name="connsiteY3" fmla="*/ 883 h 228117"/>
                  <a:gd name="connsiteX4" fmla="*/ 520974 w 520973"/>
                  <a:gd name="connsiteY4" fmla="*/ 765 h 228117"/>
                  <a:gd name="connsiteX5" fmla="*/ 520974 w 520973"/>
                  <a:gd name="connsiteY5" fmla="*/ 6650 h 228117"/>
                  <a:gd name="connsiteX6" fmla="*/ 188273 w 520973"/>
                  <a:gd name="connsiteY6" fmla="*/ 6650 h 228117"/>
                  <a:gd name="connsiteX7" fmla="*/ 4532 w 520973"/>
                  <a:gd name="connsiteY7" fmla="*/ 228117 h 22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0973" h="228117">
                    <a:moveTo>
                      <a:pt x="4532" y="228117"/>
                    </a:moveTo>
                    <a:lnTo>
                      <a:pt x="0" y="224351"/>
                    </a:lnTo>
                    <a:lnTo>
                      <a:pt x="186096" y="0"/>
                    </a:lnTo>
                    <a:lnTo>
                      <a:pt x="188156" y="883"/>
                    </a:lnTo>
                    <a:lnTo>
                      <a:pt x="520974" y="765"/>
                    </a:lnTo>
                    <a:lnTo>
                      <a:pt x="520974" y="6650"/>
                    </a:lnTo>
                    <a:lnTo>
                      <a:pt x="188273" y="6650"/>
                    </a:lnTo>
                    <a:lnTo>
                      <a:pt x="4532" y="22811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DCC1CD13-E27C-437A-A46D-6C0F88C9CC6C}"/>
                  </a:ext>
                </a:extLst>
              </p:cNvPr>
              <p:cNvSpPr/>
              <p:nvPr/>
            </p:nvSpPr>
            <p:spPr>
              <a:xfrm>
                <a:off x="7979106" y="2960988"/>
                <a:ext cx="19892" cy="19892"/>
              </a:xfrm>
              <a:custGeom>
                <a:avLst/>
                <a:gdLst>
                  <a:gd name="connsiteX0" fmla="*/ 19893 w 19892"/>
                  <a:gd name="connsiteY0" fmla="*/ 9946 h 19892"/>
                  <a:gd name="connsiteX1" fmla="*/ 9946 w 19892"/>
                  <a:gd name="connsiteY1" fmla="*/ 19893 h 19892"/>
                  <a:gd name="connsiteX2" fmla="*/ 0 w 19892"/>
                  <a:gd name="connsiteY2" fmla="*/ 9946 h 19892"/>
                  <a:gd name="connsiteX3" fmla="*/ 9946 w 19892"/>
                  <a:gd name="connsiteY3" fmla="*/ 0 h 19892"/>
                  <a:gd name="connsiteX4" fmla="*/ 19893 w 19892"/>
                  <a:gd name="connsiteY4" fmla="*/ 9946 h 1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2" h="19892">
                    <a:moveTo>
                      <a:pt x="19893" y="9946"/>
                    </a:moveTo>
                    <a:cubicBezTo>
                      <a:pt x="19893" y="15437"/>
                      <a:pt x="15437" y="19893"/>
                      <a:pt x="9946" y="19893"/>
                    </a:cubicBezTo>
                    <a:cubicBezTo>
                      <a:pt x="4455" y="19893"/>
                      <a:pt x="0" y="15437"/>
                      <a:pt x="0" y="9946"/>
                    </a:cubicBezTo>
                    <a:cubicBezTo>
                      <a:pt x="0" y="4455"/>
                      <a:pt x="4455" y="0"/>
                      <a:pt x="9946" y="0"/>
                    </a:cubicBezTo>
                    <a:cubicBezTo>
                      <a:pt x="15437" y="0"/>
                      <a:pt x="19893" y="4455"/>
                      <a:pt x="19893" y="99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B1F906E6-EC49-47B7-AAD3-A20C05880655}"/>
                  </a:ext>
                </a:extLst>
              </p:cNvPr>
              <p:cNvSpPr/>
              <p:nvPr/>
            </p:nvSpPr>
            <p:spPr>
              <a:xfrm>
                <a:off x="8488662" y="2482919"/>
                <a:ext cx="528507" cy="528507"/>
              </a:xfrm>
              <a:custGeom>
                <a:avLst/>
                <a:gdLst>
                  <a:gd name="connsiteX0" fmla="*/ 264371 w 528507"/>
                  <a:gd name="connsiteY0" fmla="*/ 0 h 528507"/>
                  <a:gd name="connsiteX1" fmla="*/ 0 w 528507"/>
                  <a:gd name="connsiteY1" fmla="*/ 264136 h 528507"/>
                  <a:gd name="connsiteX2" fmla="*/ 264136 w 528507"/>
                  <a:gd name="connsiteY2" fmla="*/ 528507 h 528507"/>
                  <a:gd name="connsiteX3" fmla="*/ 528507 w 528507"/>
                  <a:gd name="connsiteY3" fmla="*/ 264371 h 528507"/>
                  <a:gd name="connsiteX4" fmla="*/ 528507 w 528507"/>
                  <a:gd name="connsiteY4" fmla="*/ 264254 h 528507"/>
                  <a:gd name="connsiteX5" fmla="*/ 264371 w 528507"/>
                  <a:gd name="connsiteY5" fmla="*/ 0 h 528507"/>
                  <a:gd name="connsiteX6" fmla="*/ 264371 w 528507"/>
                  <a:gd name="connsiteY6" fmla="*/ 522563 h 528507"/>
                  <a:gd name="connsiteX7" fmla="*/ 6003 w 528507"/>
                  <a:gd name="connsiteY7" fmla="*/ 264195 h 528507"/>
                  <a:gd name="connsiteX8" fmla="*/ 264371 w 528507"/>
                  <a:gd name="connsiteY8" fmla="*/ 5827 h 528507"/>
                  <a:gd name="connsiteX9" fmla="*/ 522740 w 528507"/>
                  <a:gd name="connsiteY9" fmla="*/ 264195 h 528507"/>
                  <a:gd name="connsiteX10" fmla="*/ 522740 w 528507"/>
                  <a:gd name="connsiteY10" fmla="*/ 264254 h 528507"/>
                  <a:gd name="connsiteX11" fmla="*/ 264371 w 528507"/>
                  <a:gd name="connsiteY11" fmla="*/ 522563 h 528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8507" h="528507">
                    <a:moveTo>
                      <a:pt x="264371" y="0"/>
                    </a:moveTo>
                    <a:cubicBezTo>
                      <a:pt x="118426" y="-65"/>
                      <a:pt x="65" y="118193"/>
                      <a:pt x="0" y="264136"/>
                    </a:cubicBezTo>
                    <a:cubicBezTo>
                      <a:pt x="-65" y="410082"/>
                      <a:pt x="118190" y="528442"/>
                      <a:pt x="264136" y="528507"/>
                    </a:cubicBezTo>
                    <a:cubicBezTo>
                      <a:pt x="410082" y="528572"/>
                      <a:pt x="528442" y="410317"/>
                      <a:pt x="528507" y="264371"/>
                    </a:cubicBezTo>
                    <a:cubicBezTo>
                      <a:pt x="528507" y="264332"/>
                      <a:pt x="528507" y="264293"/>
                      <a:pt x="528507" y="264254"/>
                    </a:cubicBezTo>
                    <a:cubicBezTo>
                      <a:pt x="528183" y="118490"/>
                      <a:pt x="410135" y="388"/>
                      <a:pt x="264371" y="0"/>
                    </a:cubicBezTo>
                    <a:close/>
                    <a:moveTo>
                      <a:pt x="264371" y="522563"/>
                    </a:moveTo>
                    <a:cubicBezTo>
                      <a:pt x="121680" y="522563"/>
                      <a:pt x="6003" y="406886"/>
                      <a:pt x="6003" y="264195"/>
                    </a:cubicBezTo>
                    <a:cubicBezTo>
                      <a:pt x="6003" y="121502"/>
                      <a:pt x="121680" y="5827"/>
                      <a:pt x="264371" y="5827"/>
                    </a:cubicBezTo>
                    <a:cubicBezTo>
                      <a:pt x="407062" y="5827"/>
                      <a:pt x="522740" y="121502"/>
                      <a:pt x="522740" y="264195"/>
                    </a:cubicBezTo>
                    <a:cubicBezTo>
                      <a:pt x="522740" y="264214"/>
                      <a:pt x="522740" y="264234"/>
                      <a:pt x="522740" y="264254"/>
                    </a:cubicBezTo>
                    <a:cubicBezTo>
                      <a:pt x="522545" y="406856"/>
                      <a:pt x="406974" y="522398"/>
                      <a:pt x="264371" y="52256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846CC198-764D-4D5A-B710-E47049543E61}"/>
                  </a:ext>
                </a:extLst>
              </p:cNvPr>
              <p:cNvSpPr/>
              <p:nvPr/>
            </p:nvSpPr>
            <p:spPr>
              <a:xfrm>
                <a:off x="8494548" y="2488745"/>
                <a:ext cx="516854" cy="516854"/>
              </a:xfrm>
              <a:custGeom>
                <a:avLst/>
                <a:gdLst>
                  <a:gd name="connsiteX0" fmla="*/ 516854 w 516854"/>
                  <a:gd name="connsiteY0" fmla="*/ 258427 h 516854"/>
                  <a:gd name="connsiteX1" fmla="*/ 258427 w 516854"/>
                  <a:gd name="connsiteY1" fmla="*/ 516854 h 516854"/>
                  <a:gd name="connsiteX2" fmla="*/ 0 w 516854"/>
                  <a:gd name="connsiteY2" fmla="*/ 258427 h 516854"/>
                  <a:gd name="connsiteX3" fmla="*/ 258427 w 516854"/>
                  <a:gd name="connsiteY3" fmla="*/ 0 h 516854"/>
                  <a:gd name="connsiteX4" fmla="*/ 258486 w 516854"/>
                  <a:gd name="connsiteY4" fmla="*/ 0 h 516854"/>
                  <a:gd name="connsiteX5" fmla="*/ 516854 w 516854"/>
                  <a:gd name="connsiteY5" fmla="*/ 258427 h 51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854" h="516854">
                    <a:moveTo>
                      <a:pt x="516854" y="258427"/>
                    </a:moveTo>
                    <a:cubicBezTo>
                      <a:pt x="516854" y="401153"/>
                      <a:pt x="401153" y="516854"/>
                      <a:pt x="258427" y="516854"/>
                    </a:cubicBezTo>
                    <a:cubicBezTo>
                      <a:pt x="115701" y="516854"/>
                      <a:pt x="0" y="401153"/>
                      <a:pt x="0" y="258427"/>
                    </a:cubicBezTo>
                    <a:cubicBezTo>
                      <a:pt x="0" y="115702"/>
                      <a:pt x="115701" y="0"/>
                      <a:pt x="258427" y="0"/>
                    </a:cubicBezTo>
                    <a:cubicBezTo>
                      <a:pt x="258445" y="0"/>
                      <a:pt x="258468" y="0"/>
                      <a:pt x="258486" y="0"/>
                    </a:cubicBezTo>
                    <a:cubicBezTo>
                      <a:pt x="401148" y="130"/>
                      <a:pt x="516754" y="115765"/>
                      <a:pt x="516854" y="2584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8" name="Graphic 6">
                <a:extLst>
                  <a:ext uri="{FF2B5EF4-FFF2-40B4-BE49-F238E27FC236}">
                    <a16:creationId xmlns:a16="http://schemas.microsoft.com/office/drawing/2014/main" xmlns="" id="{6E64954B-09B8-457C-A1B5-C854B76379D1}"/>
                  </a:ext>
                </a:extLst>
              </p:cNvPr>
              <p:cNvGrpSpPr/>
              <p:nvPr/>
            </p:nvGrpSpPr>
            <p:grpSpPr>
              <a:xfrm>
                <a:off x="8612258" y="2547699"/>
                <a:ext cx="256367" cy="402048"/>
                <a:chOff x="8612258" y="2547699"/>
                <a:chExt cx="256367" cy="402048"/>
              </a:xfrm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xmlns="" id="{6B598B77-4EA0-48FB-A58B-658998EA75BA}"/>
                    </a:ext>
                  </a:extLst>
                </p:cNvPr>
                <p:cNvSpPr/>
                <p:nvPr/>
              </p:nvSpPr>
              <p:spPr>
                <a:xfrm>
                  <a:off x="8615198" y="2550874"/>
                  <a:ext cx="250693" cy="395753"/>
                </a:xfrm>
                <a:custGeom>
                  <a:avLst/>
                  <a:gdLst>
                    <a:gd name="connsiteX0" fmla="*/ 160671 w 250693"/>
                    <a:gd name="connsiteY0" fmla="*/ 395754 h 395753"/>
                    <a:gd name="connsiteX1" fmla="*/ 151725 w 250693"/>
                    <a:gd name="connsiteY1" fmla="*/ 394635 h 395753"/>
                    <a:gd name="connsiteX2" fmla="*/ 60619 w 250693"/>
                    <a:gd name="connsiteY2" fmla="*/ 327071 h 395753"/>
                    <a:gd name="connsiteX3" fmla="*/ 53498 w 250693"/>
                    <a:gd name="connsiteY3" fmla="*/ 307944 h 395753"/>
                    <a:gd name="connsiteX4" fmla="*/ 33311 w 250693"/>
                    <a:gd name="connsiteY4" fmla="*/ 269806 h 395753"/>
                    <a:gd name="connsiteX5" fmla="*/ 32016 w 250693"/>
                    <a:gd name="connsiteY5" fmla="*/ 267923 h 395753"/>
                    <a:gd name="connsiteX6" fmla="*/ 28544 w 250693"/>
                    <a:gd name="connsiteY6" fmla="*/ 263509 h 395753"/>
                    <a:gd name="connsiteX7" fmla="*/ 20775 w 250693"/>
                    <a:gd name="connsiteY7" fmla="*/ 284167 h 395753"/>
                    <a:gd name="connsiteX8" fmla="*/ 18421 w 250693"/>
                    <a:gd name="connsiteY8" fmla="*/ 284167 h 395753"/>
                    <a:gd name="connsiteX9" fmla="*/ 5473 w 250693"/>
                    <a:gd name="connsiteY9" fmla="*/ 277752 h 395753"/>
                    <a:gd name="connsiteX10" fmla="*/ 16773 w 250693"/>
                    <a:gd name="connsiteY10" fmla="*/ 241439 h 395753"/>
                    <a:gd name="connsiteX11" fmla="*/ 17362 w 250693"/>
                    <a:gd name="connsiteY11" fmla="*/ 240321 h 395753"/>
                    <a:gd name="connsiteX12" fmla="*/ 16950 w 250693"/>
                    <a:gd name="connsiteY12" fmla="*/ 239085 h 395753"/>
                    <a:gd name="connsiteX13" fmla="*/ 11064 w 250693"/>
                    <a:gd name="connsiteY13" fmla="*/ 214896 h 395753"/>
                    <a:gd name="connsiteX14" fmla="*/ 11064 w 250693"/>
                    <a:gd name="connsiteY14" fmla="*/ 213542 h 395753"/>
                    <a:gd name="connsiteX15" fmla="*/ 9946 w 250693"/>
                    <a:gd name="connsiteY15" fmla="*/ 212836 h 395753"/>
                    <a:gd name="connsiteX16" fmla="*/ 59 w 250693"/>
                    <a:gd name="connsiteY16" fmla="*/ 190354 h 395753"/>
                    <a:gd name="connsiteX17" fmla="*/ 50732 w 250693"/>
                    <a:gd name="connsiteY17" fmla="*/ 101426 h 395753"/>
                    <a:gd name="connsiteX18" fmla="*/ 56205 w 250693"/>
                    <a:gd name="connsiteY18" fmla="*/ 98542 h 395753"/>
                    <a:gd name="connsiteX19" fmla="*/ 107820 w 250693"/>
                    <a:gd name="connsiteY19" fmla="*/ 13792 h 395753"/>
                    <a:gd name="connsiteX20" fmla="*/ 118943 w 250693"/>
                    <a:gd name="connsiteY20" fmla="*/ 10850 h 395753"/>
                    <a:gd name="connsiteX21" fmla="*/ 128478 w 250693"/>
                    <a:gd name="connsiteY21" fmla="*/ 13380 h 395753"/>
                    <a:gd name="connsiteX22" fmla="*/ 119355 w 250693"/>
                    <a:gd name="connsiteY22" fmla="*/ 43808 h 395753"/>
                    <a:gd name="connsiteX23" fmla="*/ 124181 w 250693"/>
                    <a:gd name="connsiteY23" fmla="*/ 47104 h 395753"/>
                    <a:gd name="connsiteX24" fmla="*/ 150077 w 250693"/>
                    <a:gd name="connsiteY24" fmla="*/ 27976 h 395753"/>
                    <a:gd name="connsiteX25" fmla="*/ 152196 w 250693"/>
                    <a:gd name="connsiteY25" fmla="*/ 27034 h 395753"/>
                    <a:gd name="connsiteX26" fmla="*/ 149194 w 250693"/>
                    <a:gd name="connsiteY26" fmla="*/ 10438 h 395753"/>
                    <a:gd name="connsiteX27" fmla="*/ 150195 w 250693"/>
                    <a:gd name="connsiteY27" fmla="*/ 8319 h 395753"/>
                    <a:gd name="connsiteX28" fmla="*/ 157375 w 250693"/>
                    <a:gd name="connsiteY28" fmla="*/ 5435 h 395753"/>
                    <a:gd name="connsiteX29" fmla="*/ 159435 w 250693"/>
                    <a:gd name="connsiteY29" fmla="*/ 5906 h 395753"/>
                    <a:gd name="connsiteX30" fmla="*/ 162083 w 250693"/>
                    <a:gd name="connsiteY30" fmla="*/ 19030 h 395753"/>
                    <a:gd name="connsiteX31" fmla="*/ 162672 w 250693"/>
                    <a:gd name="connsiteY31" fmla="*/ 22150 h 395753"/>
                    <a:gd name="connsiteX32" fmla="*/ 178386 w 250693"/>
                    <a:gd name="connsiteY32" fmla="*/ 18442 h 395753"/>
                    <a:gd name="connsiteX33" fmla="*/ 176561 w 250693"/>
                    <a:gd name="connsiteY33" fmla="*/ 2434 h 395753"/>
                    <a:gd name="connsiteX34" fmla="*/ 182976 w 250693"/>
                    <a:gd name="connsiteY34" fmla="*/ 21 h 395753"/>
                    <a:gd name="connsiteX35" fmla="*/ 187037 w 250693"/>
                    <a:gd name="connsiteY35" fmla="*/ 962 h 395753"/>
                    <a:gd name="connsiteX36" fmla="*/ 187920 w 250693"/>
                    <a:gd name="connsiteY36" fmla="*/ 14793 h 395753"/>
                    <a:gd name="connsiteX37" fmla="*/ 187920 w 250693"/>
                    <a:gd name="connsiteY37" fmla="*/ 17618 h 395753"/>
                    <a:gd name="connsiteX38" fmla="*/ 202928 w 250693"/>
                    <a:gd name="connsiteY38" fmla="*/ 17618 h 395753"/>
                    <a:gd name="connsiteX39" fmla="*/ 206106 w 250693"/>
                    <a:gd name="connsiteY39" fmla="*/ 2198 h 395753"/>
                    <a:gd name="connsiteX40" fmla="*/ 208578 w 250693"/>
                    <a:gd name="connsiteY40" fmla="*/ 1315 h 395753"/>
                    <a:gd name="connsiteX41" fmla="*/ 215464 w 250693"/>
                    <a:gd name="connsiteY41" fmla="*/ 4258 h 395753"/>
                    <a:gd name="connsiteX42" fmla="*/ 210991 w 250693"/>
                    <a:gd name="connsiteY42" fmla="*/ 20325 h 395753"/>
                    <a:gd name="connsiteX43" fmla="*/ 213109 w 250693"/>
                    <a:gd name="connsiteY43" fmla="*/ 21443 h 395753"/>
                    <a:gd name="connsiteX44" fmla="*/ 222232 w 250693"/>
                    <a:gd name="connsiteY44" fmla="*/ 27329 h 395753"/>
                    <a:gd name="connsiteX45" fmla="*/ 223997 w 250693"/>
                    <a:gd name="connsiteY45" fmla="*/ 28565 h 395753"/>
                    <a:gd name="connsiteX46" fmla="*/ 225704 w 250693"/>
                    <a:gd name="connsiteY46" fmla="*/ 27329 h 395753"/>
                    <a:gd name="connsiteX47" fmla="*/ 240124 w 250693"/>
                    <a:gd name="connsiteY47" fmla="*/ 17736 h 395753"/>
                    <a:gd name="connsiteX48" fmla="*/ 247951 w 250693"/>
                    <a:gd name="connsiteY48" fmla="*/ 21620 h 395753"/>
                    <a:gd name="connsiteX49" fmla="*/ 250070 w 250693"/>
                    <a:gd name="connsiteY49" fmla="*/ 30448 h 395753"/>
                    <a:gd name="connsiteX50" fmla="*/ 237828 w 250693"/>
                    <a:gd name="connsiteY50" fmla="*/ 38746 h 395753"/>
                    <a:gd name="connsiteX51" fmla="*/ 235533 w 250693"/>
                    <a:gd name="connsiteY51" fmla="*/ 40394 h 395753"/>
                    <a:gd name="connsiteX52" fmla="*/ 237063 w 250693"/>
                    <a:gd name="connsiteY52" fmla="*/ 42807 h 395753"/>
                    <a:gd name="connsiteX53" fmla="*/ 246303 w 250693"/>
                    <a:gd name="connsiteY53" fmla="*/ 59404 h 395753"/>
                    <a:gd name="connsiteX54" fmla="*/ 246303 w 250693"/>
                    <a:gd name="connsiteY54" fmla="*/ 59404 h 395753"/>
                    <a:gd name="connsiteX55" fmla="*/ 227882 w 250693"/>
                    <a:gd name="connsiteY55" fmla="*/ 71175 h 395753"/>
                    <a:gd name="connsiteX56" fmla="*/ 218642 w 250693"/>
                    <a:gd name="connsiteY56" fmla="*/ 57344 h 395753"/>
                    <a:gd name="connsiteX57" fmla="*/ 216759 w 250693"/>
                    <a:gd name="connsiteY57" fmla="*/ 54872 h 395753"/>
                    <a:gd name="connsiteX58" fmla="*/ 214346 w 250693"/>
                    <a:gd name="connsiteY58" fmla="*/ 56814 h 395753"/>
                    <a:gd name="connsiteX59" fmla="*/ 186213 w 250693"/>
                    <a:gd name="connsiteY59" fmla="*/ 81415 h 395753"/>
                    <a:gd name="connsiteX60" fmla="*/ 183153 w 250693"/>
                    <a:gd name="connsiteY60" fmla="*/ 84358 h 395753"/>
                    <a:gd name="connsiteX61" fmla="*/ 186979 w 250693"/>
                    <a:gd name="connsiteY61" fmla="*/ 86183 h 395753"/>
                    <a:gd name="connsiteX62" fmla="*/ 204635 w 250693"/>
                    <a:gd name="connsiteY62" fmla="*/ 100719 h 395753"/>
                    <a:gd name="connsiteX63" fmla="*/ 204988 w 250693"/>
                    <a:gd name="connsiteY63" fmla="*/ 101073 h 395753"/>
                    <a:gd name="connsiteX64" fmla="*/ 205459 w 250693"/>
                    <a:gd name="connsiteY64" fmla="*/ 101367 h 395753"/>
                    <a:gd name="connsiteX65" fmla="*/ 216288 w 250693"/>
                    <a:gd name="connsiteY65" fmla="*/ 104074 h 395753"/>
                    <a:gd name="connsiteX66" fmla="*/ 230001 w 250693"/>
                    <a:gd name="connsiteY66" fmla="*/ 101779 h 395753"/>
                    <a:gd name="connsiteX67" fmla="*/ 231178 w 250693"/>
                    <a:gd name="connsiteY67" fmla="*/ 101779 h 395753"/>
                    <a:gd name="connsiteX68" fmla="*/ 244126 w 250693"/>
                    <a:gd name="connsiteY68" fmla="*/ 97306 h 395753"/>
                    <a:gd name="connsiteX69" fmla="*/ 250658 w 250693"/>
                    <a:gd name="connsiteY69" fmla="*/ 113255 h 395753"/>
                    <a:gd name="connsiteX70" fmla="*/ 228294 w 250693"/>
                    <a:gd name="connsiteY70" fmla="*/ 126203 h 395753"/>
                    <a:gd name="connsiteX71" fmla="*/ 222762 w 250693"/>
                    <a:gd name="connsiteY71" fmla="*/ 133148 h 395753"/>
                    <a:gd name="connsiteX72" fmla="*/ 222408 w 250693"/>
                    <a:gd name="connsiteY72" fmla="*/ 134031 h 395753"/>
                    <a:gd name="connsiteX73" fmla="*/ 222408 w 250693"/>
                    <a:gd name="connsiteY73" fmla="*/ 134972 h 395753"/>
                    <a:gd name="connsiteX74" fmla="*/ 224056 w 250693"/>
                    <a:gd name="connsiteY74" fmla="*/ 145507 h 395753"/>
                    <a:gd name="connsiteX75" fmla="*/ 224056 w 250693"/>
                    <a:gd name="connsiteY75" fmla="*/ 146743 h 395753"/>
                    <a:gd name="connsiteX76" fmla="*/ 224998 w 250693"/>
                    <a:gd name="connsiteY76" fmla="*/ 147626 h 395753"/>
                    <a:gd name="connsiteX77" fmla="*/ 245538 w 250693"/>
                    <a:gd name="connsiteY77" fmla="*/ 179172 h 395753"/>
                    <a:gd name="connsiteX78" fmla="*/ 231060 w 250693"/>
                    <a:gd name="connsiteY78" fmla="*/ 298939 h 395753"/>
                    <a:gd name="connsiteX79" fmla="*/ 223527 w 250693"/>
                    <a:gd name="connsiteY79" fmla="*/ 322481 h 395753"/>
                    <a:gd name="connsiteX80" fmla="*/ 160671 w 250693"/>
                    <a:gd name="connsiteY80" fmla="*/ 395754 h 39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250693" h="395753">
                      <a:moveTo>
                        <a:pt x="160671" y="395754"/>
                      </a:moveTo>
                      <a:cubicBezTo>
                        <a:pt x="157657" y="395724"/>
                        <a:pt x="154656" y="395347"/>
                        <a:pt x="151725" y="394635"/>
                      </a:cubicBezTo>
                      <a:cubicBezTo>
                        <a:pt x="116413" y="385984"/>
                        <a:pt x="71507" y="352555"/>
                        <a:pt x="60619" y="327071"/>
                      </a:cubicBezTo>
                      <a:cubicBezTo>
                        <a:pt x="57382" y="319538"/>
                        <a:pt x="55322" y="313358"/>
                        <a:pt x="53498" y="307944"/>
                      </a:cubicBezTo>
                      <a:cubicBezTo>
                        <a:pt x="49496" y="293966"/>
                        <a:pt x="42622" y="280977"/>
                        <a:pt x="33311" y="269806"/>
                      </a:cubicBezTo>
                      <a:lnTo>
                        <a:pt x="32016" y="267923"/>
                      </a:lnTo>
                      <a:lnTo>
                        <a:pt x="28544" y="263509"/>
                      </a:lnTo>
                      <a:lnTo>
                        <a:pt x="20775" y="284167"/>
                      </a:lnTo>
                      <a:lnTo>
                        <a:pt x="18421" y="284167"/>
                      </a:lnTo>
                      <a:cubicBezTo>
                        <a:pt x="13348" y="284143"/>
                        <a:pt x="8563" y="281777"/>
                        <a:pt x="5473" y="277752"/>
                      </a:cubicBezTo>
                      <a:cubicBezTo>
                        <a:pt x="7133" y="265092"/>
                        <a:pt x="10953" y="252809"/>
                        <a:pt x="16773" y="241439"/>
                      </a:cubicBezTo>
                      <a:lnTo>
                        <a:pt x="17362" y="240321"/>
                      </a:lnTo>
                      <a:lnTo>
                        <a:pt x="16950" y="239085"/>
                      </a:lnTo>
                      <a:cubicBezTo>
                        <a:pt x="14237" y="231223"/>
                        <a:pt x="12265" y="223125"/>
                        <a:pt x="11064" y="214896"/>
                      </a:cubicBezTo>
                      <a:lnTo>
                        <a:pt x="11064" y="213542"/>
                      </a:lnTo>
                      <a:lnTo>
                        <a:pt x="9946" y="212836"/>
                      </a:lnTo>
                      <a:cubicBezTo>
                        <a:pt x="3172" y="207409"/>
                        <a:pt x="-518" y="199014"/>
                        <a:pt x="59" y="190354"/>
                      </a:cubicBezTo>
                      <a:cubicBezTo>
                        <a:pt x="-530" y="160927"/>
                        <a:pt x="23129" y="119082"/>
                        <a:pt x="50732" y="101426"/>
                      </a:cubicBezTo>
                      <a:cubicBezTo>
                        <a:pt x="52468" y="100303"/>
                        <a:pt x="54299" y="99338"/>
                        <a:pt x="56205" y="98542"/>
                      </a:cubicBezTo>
                      <a:cubicBezTo>
                        <a:pt x="77805" y="79826"/>
                        <a:pt x="104642" y="38746"/>
                        <a:pt x="107820" y="13792"/>
                      </a:cubicBezTo>
                      <a:cubicBezTo>
                        <a:pt x="111240" y="11931"/>
                        <a:pt x="115053" y="10921"/>
                        <a:pt x="118943" y="10850"/>
                      </a:cubicBezTo>
                      <a:cubicBezTo>
                        <a:pt x="122286" y="10851"/>
                        <a:pt x="125576" y="11723"/>
                        <a:pt x="128478" y="13380"/>
                      </a:cubicBezTo>
                      <a:cubicBezTo>
                        <a:pt x="126689" y="23856"/>
                        <a:pt x="123622" y="34074"/>
                        <a:pt x="119355" y="43808"/>
                      </a:cubicBezTo>
                      <a:lnTo>
                        <a:pt x="124181" y="47104"/>
                      </a:lnTo>
                      <a:cubicBezTo>
                        <a:pt x="131715" y="39359"/>
                        <a:pt x="140460" y="32898"/>
                        <a:pt x="150077" y="27976"/>
                      </a:cubicBezTo>
                      <a:lnTo>
                        <a:pt x="152196" y="27034"/>
                      </a:lnTo>
                      <a:lnTo>
                        <a:pt x="149194" y="10438"/>
                      </a:lnTo>
                      <a:cubicBezTo>
                        <a:pt x="149271" y="9637"/>
                        <a:pt x="149624" y="8888"/>
                        <a:pt x="150195" y="8319"/>
                      </a:cubicBezTo>
                      <a:cubicBezTo>
                        <a:pt x="152143" y="6497"/>
                        <a:pt x="154703" y="5468"/>
                        <a:pt x="157375" y="5435"/>
                      </a:cubicBezTo>
                      <a:cubicBezTo>
                        <a:pt x="158788" y="5435"/>
                        <a:pt x="159376" y="5788"/>
                        <a:pt x="159435" y="5906"/>
                      </a:cubicBezTo>
                      <a:cubicBezTo>
                        <a:pt x="160730" y="11791"/>
                        <a:pt x="162083" y="19030"/>
                        <a:pt x="162083" y="19030"/>
                      </a:cubicBezTo>
                      <a:lnTo>
                        <a:pt x="162672" y="22150"/>
                      </a:lnTo>
                      <a:lnTo>
                        <a:pt x="178386" y="18442"/>
                      </a:lnTo>
                      <a:lnTo>
                        <a:pt x="176561" y="2434"/>
                      </a:lnTo>
                      <a:cubicBezTo>
                        <a:pt x="176561" y="1315"/>
                        <a:pt x="179622" y="21"/>
                        <a:pt x="182976" y="21"/>
                      </a:cubicBezTo>
                      <a:cubicBezTo>
                        <a:pt x="184395" y="-89"/>
                        <a:pt x="185813" y="240"/>
                        <a:pt x="187037" y="962"/>
                      </a:cubicBezTo>
                      <a:cubicBezTo>
                        <a:pt x="187508" y="6259"/>
                        <a:pt x="187920" y="14793"/>
                        <a:pt x="187920" y="14793"/>
                      </a:cubicBezTo>
                      <a:lnTo>
                        <a:pt x="187920" y="17618"/>
                      </a:lnTo>
                      <a:lnTo>
                        <a:pt x="202928" y="17618"/>
                      </a:lnTo>
                      <a:lnTo>
                        <a:pt x="206106" y="2198"/>
                      </a:lnTo>
                      <a:cubicBezTo>
                        <a:pt x="206106" y="1492"/>
                        <a:pt x="207577" y="1315"/>
                        <a:pt x="208578" y="1315"/>
                      </a:cubicBezTo>
                      <a:cubicBezTo>
                        <a:pt x="211191" y="1265"/>
                        <a:pt x="213698" y="2337"/>
                        <a:pt x="215464" y="4258"/>
                      </a:cubicBezTo>
                      <a:lnTo>
                        <a:pt x="210991" y="20325"/>
                      </a:lnTo>
                      <a:lnTo>
                        <a:pt x="213109" y="21443"/>
                      </a:lnTo>
                      <a:cubicBezTo>
                        <a:pt x="216264" y="23223"/>
                        <a:pt x="219313" y="25188"/>
                        <a:pt x="222232" y="27329"/>
                      </a:cubicBezTo>
                      <a:lnTo>
                        <a:pt x="223997" y="28565"/>
                      </a:lnTo>
                      <a:lnTo>
                        <a:pt x="225704" y="27329"/>
                      </a:lnTo>
                      <a:cubicBezTo>
                        <a:pt x="231295" y="23268"/>
                        <a:pt x="236063" y="20149"/>
                        <a:pt x="240124" y="17736"/>
                      </a:cubicBezTo>
                      <a:cubicBezTo>
                        <a:pt x="243184" y="17796"/>
                        <a:pt x="246056" y="19221"/>
                        <a:pt x="247951" y="21620"/>
                      </a:cubicBezTo>
                      <a:cubicBezTo>
                        <a:pt x="249911" y="24114"/>
                        <a:pt x="250682" y="27337"/>
                        <a:pt x="250070" y="30448"/>
                      </a:cubicBezTo>
                      <a:cubicBezTo>
                        <a:pt x="245950" y="33155"/>
                        <a:pt x="241830" y="35921"/>
                        <a:pt x="237828" y="38746"/>
                      </a:cubicBezTo>
                      <a:lnTo>
                        <a:pt x="235533" y="40394"/>
                      </a:lnTo>
                      <a:lnTo>
                        <a:pt x="237063" y="42807"/>
                      </a:lnTo>
                      <a:cubicBezTo>
                        <a:pt x="240430" y="48175"/>
                        <a:pt x="243513" y="53715"/>
                        <a:pt x="246303" y="59404"/>
                      </a:cubicBezTo>
                      <a:lnTo>
                        <a:pt x="246303" y="59404"/>
                      </a:lnTo>
                      <a:cubicBezTo>
                        <a:pt x="242260" y="65914"/>
                        <a:pt x="235486" y="70243"/>
                        <a:pt x="227882" y="71175"/>
                      </a:cubicBezTo>
                      <a:cubicBezTo>
                        <a:pt x="225086" y="66382"/>
                        <a:pt x="221996" y="61764"/>
                        <a:pt x="218642" y="57344"/>
                      </a:cubicBezTo>
                      <a:lnTo>
                        <a:pt x="216759" y="54872"/>
                      </a:lnTo>
                      <a:lnTo>
                        <a:pt x="214346" y="56814"/>
                      </a:lnTo>
                      <a:cubicBezTo>
                        <a:pt x="201103" y="67408"/>
                        <a:pt x="191746" y="76001"/>
                        <a:pt x="186213" y="81415"/>
                      </a:cubicBezTo>
                      <a:lnTo>
                        <a:pt x="183153" y="84358"/>
                      </a:lnTo>
                      <a:lnTo>
                        <a:pt x="186979" y="86183"/>
                      </a:lnTo>
                      <a:cubicBezTo>
                        <a:pt x="193776" y="89800"/>
                        <a:pt x="199779" y="94743"/>
                        <a:pt x="204635" y="100719"/>
                      </a:cubicBezTo>
                      <a:lnTo>
                        <a:pt x="204988" y="101073"/>
                      </a:lnTo>
                      <a:lnTo>
                        <a:pt x="205459" y="101367"/>
                      </a:lnTo>
                      <a:cubicBezTo>
                        <a:pt x="208766" y="103210"/>
                        <a:pt x="212503" y="104145"/>
                        <a:pt x="216288" y="104074"/>
                      </a:cubicBezTo>
                      <a:cubicBezTo>
                        <a:pt x="220937" y="103865"/>
                        <a:pt x="225539" y="103095"/>
                        <a:pt x="230001" y="101779"/>
                      </a:cubicBezTo>
                      <a:lnTo>
                        <a:pt x="231178" y="101779"/>
                      </a:lnTo>
                      <a:cubicBezTo>
                        <a:pt x="235645" y="100760"/>
                        <a:pt x="239982" y="99260"/>
                        <a:pt x="244126" y="97306"/>
                      </a:cubicBezTo>
                      <a:cubicBezTo>
                        <a:pt x="248610" y="101354"/>
                        <a:pt x="251017" y="107222"/>
                        <a:pt x="250658" y="113255"/>
                      </a:cubicBezTo>
                      <a:lnTo>
                        <a:pt x="228294" y="126203"/>
                      </a:lnTo>
                      <a:cubicBezTo>
                        <a:pt x="225716" y="127827"/>
                        <a:pt x="223768" y="130275"/>
                        <a:pt x="222762" y="133148"/>
                      </a:cubicBezTo>
                      <a:lnTo>
                        <a:pt x="222408" y="134031"/>
                      </a:lnTo>
                      <a:lnTo>
                        <a:pt x="222408" y="134972"/>
                      </a:lnTo>
                      <a:cubicBezTo>
                        <a:pt x="223309" y="138419"/>
                        <a:pt x="223862" y="141949"/>
                        <a:pt x="224056" y="145507"/>
                      </a:cubicBezTo>
                      <a:lnTo>
                        <a:pt x="224056" y="146743"/>
                      </a:lnTo>
                      <a:lnTo>
                        <a:pt x="224998" y="147626"/>
                      </a:lnTo>
                      <a:cubicBezTo>
                        <a:pt x="234909" y="155793"/>
                        <a:pt x="242077" y="166803"/>
                        <a:pt x="245538" y="179172"/>
                      </a:cubicBezTo>
                      <a:cubicBezTo>
                        <a:pt x="256661" y="223076"/>
                        <a:pt x="243066" y="263391"/>
                        <a:pt x="231060" y="298939"/>
                      </a:cubicBezTo>
                      <a:cubicBezTo>
                        <a:pt x="228294" y="307120"/>
                        <a:pt x="225704" y="314888"/>
                        <a:pt x="223527" y="322481"/>
                      </a:cubicBezTo>
                      <a:cubicBezTo>
                        <a:pt x="213522" y="355851"/>
                        <a:pt x="191039" y="395754"/>
                        <a:pt x="160671" y="3957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xmlns="" id="{8FBDB036-274E-4F0C-8DD9-70B8FB4E562F}"/>
                    </a:ext>
                  </a:extLst>
                </p:cNvPr>
                <p:cNvSpPr/>
                <p:nvPr/>
              </p:nvSpPr>
              <p:spPr>
                <a:xfrm>
                  <a:off x="8626616" y="2673487"/>
                  <a:ext cx="238031" cy="273129"/>
                </a:xfrm>
                <a:custGeom>
                  <a:avLst/>
                  <a:gdLst>
                    <a:gd name="connsiteX0" fmla="*/ 211874 w 238031"/>
                    <a:gd name="connsiteY0" fmla="*/ 199044 h 273129"/>
                    <a:gd name="connsiteX1" fmla="*/ 233944 w 238031"/>
                    <a:gd name="connsiteY1" fmla="*/ 56029 h 273129"/>
                    <a:gd name="connsiteX2" fmla="*/ 217583 w 238031"/>
                    <a:gd name="connsiteY2" fmla="*/ 28485 h 273129"/>
                    <a:gd name="connsiteX3" fmla="*/ 188509 w 238031"/>
                    <a:gd name="connsiteY3" fmla="*/ 14713 h 273129"/>
                    <a:gd name="connsiteX4" fmla="*/ 166203 w 238031"/>
                    <a:gd name="connsiteY4" fmla="*/ 9358 h 273129"/>
                    <a:gd name="connsiteX5" fmla="*/ 149077 w 238031"/>
                    <a:gd name="connsiteY5" fmla="*/ 2236 h 273129"/>
                    <a:gd name="connsiteX6" fmla="*/ 126183 w 238031"/>
                    <a:gd name="connsiteY6" fmla="*/ 0 h 273129"/>
                    <a:gd name="connsiteX7" fmla="*/ 200515 w 238031"/>
                    <a:gd name="connsiteY7" fmla="*/ 48260 h 273129"/>
                    <a:gd name="connsiteX8" fmla="*/ 211933 w 238031"/>
                    <a:gd name="connsiteY8" fmla="*/ 89458 h 273129"/>
                    <a:gd name="connsiteX9" fmla="*/ 210461 w 238031"/>
                    <a:gd name="connsiteY9" fmla="*/ 110881 h 273129"/>
                    <a:gd name="connsiteX10" fmla="*/ 200044 w 238031"/>
                    <a:gd name="connsiteY10" fmla="*/ 143603 h 273129"/>
                    <a:gd name="connsiteX11" fmla="*/ 196513 w 238031"/>
                    <a:gd name="connsiteY11" fmla="*/ 164673 h 273129"/>
                    <a:gd name="connsiteX12" fmla="*/ 170794 w 238031"/>
                    <a:gd name="connsiteY12" fmla="*/ 222291 h 273129"/>
                    <a:gd name="connsiteX13" fmla="*/ 162142 w 238031"/>
                    <a:gd name="connsiteY13" fmla="*/ 230825 h 273129"/>
                    <a:gd name="connsiteX14" fmla="*/ 113706 w 238031"/>
                    <a:gd name="connsiteY14" fmla="*/ 223232 h 273129"/>
                    <a:gd name="connsiteX15" fmla="*/ 90164 w 238031"/>
                    <a:gd name="connsiteY15" fmla="*/ 203222 h 273129"/>
                    <a:gd name="connsiteX16" fmla="*/ 74627 w 238031"/>
                    <a:gd name="connsiteY16" fmla="*/ 180858 h 273129"/>
                    <a:gd name="connsiteX17" fmla="*/ 60914 w 238031"/>
                    <a:gd name="connsiteY17" fmla="*/ 158964 h 273129"/>
                    <a:gd name="connsiteX18" fmla="*/ 50202 w 238031"/>
                    <a:gd name="connsiteY18" fmla="*/ 137659 h 273129"/>
                    <a:gd name="connsiteX19" fmla="*/ 48672 w 238031"/>
                    <a:gd name="connsiteY19" fmla="*/ 110469 h 273129"/>
                    <a:gd name="connsiteX20" fmla="*/ 74803 w 238031"/>
                    <a:gd name="connsiteY20" fmla="*/ 46730 h 273129"/>
                    <a:gd name="connsiteX21" fmla="*/ 100699 w 238031"/>
                    <a:gd name="connsiteY21" fmla="*/ 31546 h 273129"/>
                    <a:gd name="connsiteX22" fmla="*/ 114824 w 238031"/>
                    <a:gd name="connsiteY22" fmla="*/ 6709 h 273129"/>
                    <a:gd name="connsiteX23" fmla="*/ 114235 w 238031"/>
                    <a:gd name="connsiteY23" fmla="*/ 5532 h 273129"/>
                    <a:gd name="connsiteX24" fmla="*/ 106113 w 238031"/>
                    <a:gd name="connsiteY24" fmla="*/ 18657 h 273129"/>
                    <a:gd name="connsiteX25" fmla="*/ 89752 w 238031"/>
                    <a:gd name="connsiteY25" fmla="*/ 28014 h 273129"/>
                    <a:gd name="connsiteX26" fmla="*/ 32075 w 238031"/>
                    <a:gd name="connsiteY26" fmla="*/ 69565 h 273129"/>
                    <a:gd name="connsiteX27" fmla="*/ 353 w 238031"/>
                    <a:gd name="connsiteY27" fmla="*/ 91989 h 273129"/>
                    <a:gd name="connsiteX28" fmla="*/ 0 w 238031"/>
                    <a:gd name="connsiteY28" fmla="*/ 91989 h 273129"/>
                    <a:gd name="connsiteX29" fmla="*/ 22070 w 238031"/>
                    <a:gd name="connsiteY29" fmla="*/ 147311 h 273129"/>
                    <a:gd name="connsiteX30" fmla="*/ 49437 w 238031"/>
                    <a:gd name="connsiteY30" fmla="*/ 204635 h 273129"/>
                    <a:gd name="connsiteX31" fmla="*/ 140366 w 238031"/>
                    <a:gd name="connsiteY31" fmla="*/ 272022 h 273129"/>
                    <a:gd name="connsiteX32" fmla="*/ 211874 w 238031"/>
                    <a:gd name="connsiteY32" fmla="*/ 199044 h 273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38031" h="273129">
                      <a:moveTo>
                        <a:pt x="211874" y="199044"/>
                      </a:moveTo>
                      <a:cubicBezTo>
                        <a:pt x="223644" y="159612"/>
                        <a:pt x="247598" y="110115"/>
                        <a:pt x="233944" y="56029"/>
                      </a:cubicBezTo>
                      <a:cubicBezTo>
                        <a:pt x="231072" y="45541"/>
                        <a:pt x="225422" y="36024"/>
                        <a:pt x="217583" y="28485"/>
                      </a:cubicBezTo>
                      <a:cubicBezTo>
                        <a:pt x="209473" y="21107"/>
                        <a:pt x="199356" y="16313"/>
                        <a:pt x="188509" y="14713"/>
                      </a:cubicBezTo>
                      <a:cubicBezTo>
                        <a:pt x="180970" y="13402"/>
                        <a:pt x="173519" y="11613"/>
                        <a:pt x="166203" y="9358"/>
                      </a:cubicBezTo>
                      <a:cubicBezTo>
                        <a:pt x="160647" y="6633"/>
                        <a:pt x="154927" y="4255"/>
                        <a:pt x="149077" y="2236"/>
                      </a:cubicBezTo>
                      <a:cubicBezTo>
                        <a:pt x="141720" y="647"/>
                        <a:pt x="133716" y="1354"/>
                        <a:pt x="126183" y="0"/>
                      </a:cubicBezTo>
                      <a:cubicBezTo>
                        <a:pt x="143132" y="24660"/>
                        <a:pt x="182329" y="24424"/>
                        <a:pt x="200515" y="48260"/>
                      </a:cubicBezTo>
                      <a:cubicBezTo>
                        <a:pt x="209343" y="60031"/>
                        <a:pt x="211521" y="75039"/>
                        <a:pt x="211933" y="89458"/>
                      </a:cubicBezTo>
                      <a:cubicBezTo>
                        <a:pt x="212239" y="96631"/>
                        <a:pt x="211744" y="103816"/>
                        <a:pt x="210461" y="110881"/>
                      </a:cubicBezTo>
                      <a:cubicBezTo>
                        <a:pt x="208166" y="122122"/>
                        <a:pt x="202751" y="132480"/>
                        <a:pt x="200044" y="143603"/>
                      </a:cubicBezTo>
                      <a:cubicBezTo>
                        <a:pt x="198337" y="150548"/>
                        <a:pt x="197749" y="157669"/>
                        <a:pt x="196513" y="164673"/>
                      </a:cubicBezTo>
                      <a:cubicBezTo>
                        <a:pt x="192870" y="185719"/>
                        <a:pt x="184030" y="205529"/>
                        <a:pt x="170794" y="222291"/>
                      </a:cubicBezTo>
                      <a:cubicBezTo>
                        <a:pt x="168363" y="225563"/>
                        <a:pt x="165450" y="228441"/>
                        <a:pt x="162142" y="230825"/>
                      </a:cubicBezTo>
                      <a:cubicBezTo>
                        <a:pt x="147547" y="240300"/>
                        <a:pt x="126830" y="231649"/>
                        <a:pt x="113706" y="223232"/>
                      </a:cubicBezTo>
                      <a:cubicBezTo>
                        <a:pt x="105195" y="217382"/>
                        <a:pt x="97309" y="210679"/>
                        <a:pt x="90164" y="203222"/>
                      </a:cubicBezTo>
                      <a:cubicBezTo>
                        <a:pt x="84108" y="196413"/>
                        <a:pt x="78894" y="188903"/>
                        <a:pt x="74627" y="180858"/>
                      </a:cubicBezTo>
                      <a:lnTo>
                        <a:pt x="60914" y="158964"/>
                      </a:lnTo>
                      <a:cubicBezTo>
                        <a:pt x="56364" y="152402"/>
                        <a:pt x="52756" y="145228"/>
                        <a:pt x="50202" y="137659"/>
                      </a:cubicBezTo>
                      <a:cubicBezTo>
                        <a:pt x="48072" y="128760"/>
                        <a:pt x="47554" y="119551"/>
                        <a:pt x="48672" y="110469"/>
                      </a:cubicBezTo>
                      <a:cubicBezTo>
                        <a:pt x="50497" y="86927"/>
                        <a:pt x="55970" y="61149"/>
                        <a:pt x="74803" y="46730"/>
                      </a:cubicBezTo>
                      <a:cubicBezTo>
                        <a:pt x="82748" y="40845"/>
                        <a:pt x="92459" y="37196"/>
                        <a:pt x="100699" y="31546"/>
                      </a:cubicBezTo>
                      <a:cubicBezTo>
                        <a:pt x="108938" y="25896"/>
                        <a:pt x="116177" y="16656"/>
                        <a:pt x="114824" y="6709"/>
                      </a:cubicBezTo>
                      <a:lnTo>
                        <a:pt x="114235" y="5532"/>
                      </a:lnTo>
                      <a:cubicBezTo>
                        <a:pt x="112840" y="10594"/>
                        <a:pt x="110021" y="15150"/>
                        <a:pt x="106113" y="18657"/>
                      </a:cubicBezTo>
                      <a:cubicBezTo>
                        <a:pt x="101129" y="22530"/>
                        <a:pt x="95620" y="25681"/>
                        <a:pt x="89752" y="28014"/>
                      </a:cubicBezTo>
                      <a:cubicBezTo>
                        <a:pt x="68094" y="38132"/>
                        <a:pt x="48531" y="52226"/>
                        <a:pt x="32075" y="69565"/>
                      </a:cubicBezTo>
                      <a:cubicBezTo>
                        <a:pt x="22953" y="79158"/>
                        <a:pt x="13536" y="90399"/>
                        <a:pt x="353" y="91989"/>
                      </a:cubicBezTo>
                      <a:lnTo>
                        <a:pt x="0" y="91989"/>
                      </a:lnTo>
                      <a:cubicBezTo>
                        <a:pt x="2678" y="111968"/>
                        <a:pt x="10264" y="130973"/>
                        <a:pt x="22070" y="147311"/>
                      </a:cubicBezTo>
                      <a:cubicBezTo>
                        <a:pt x="40962" y="170853"/>
                        <a:pt x="39138" y="180681"/>
                        <a:pt x="49437" y="204635"/>
                      </a:cubicBezTo>
                      <a:cubicBezTo>
                        <a:pt x="59737" y="228588"/>
                        <a:pt x="104465" y="263194"/>
                        <a:pt x="140366" y="272022"/>
                      </a:cubicBezTo>
                      <a:cubicBezTo>
                        <a:pt x="176267" y="280850"/>
                        <a:pt x="201339" y="235062"/>
                        <a:pt x="211874" y="199044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xmlns="" id="{DA121CE8-1553-4122-AA4C-05A0B2B14EAC}"/>
                    </a:ext>
                  </a:extLst>
                </p:cNvPr>
                <p:cNvSpPr/>
                <p:nvPr/>
              </p:nvSpPr>
              <p:spPr>
                <a:xfrm>
                  <a:off x="8626616" y="2673487"/>
                  <a:ext cx="238031" cy="273129"/>
                </a:xfrm>
                <a:custGeom>
                  <a:avLst/>
                  <a:gdLst>
                    <a:gd name="connsiteX0" fmla="*/ 211874 w 238031"/>
                    <a:gd name="connsiteY0" fmla="*/ 199044 h 273129"/>
                    <a:gd name="connsiteX1" fmla="*/ 233944 w 238031"/>
                    <a:gd name="connsiteY1" fmla="*/ 56029 h 273129"/>
                    <a:gd name="connsiteX2" fmla="*/ 217583 w 238031"/>
                    <a:gd name="connsiteY2" fmla="*/ 28485 h 273129"/>
                    <a:gd name="connsiteX3" fmla="*/ 188509 w 238031"/>
                    <a:gd name="connsiteY3" fmla="*/ 14713 h 273129"/>
                    <a:gd name="connsiteX4" fmla="*/ 166203 w 238031"/>
                    <a:gd name="connsiteY4" fmla="*/ 9358 h 273129"/>
                    <a:gd name="connsiteX5" fmla="*/ 149077 w 238031"/>
                    <a:gd name="connsiteY5" fmla="*/ 2236 h 273129"/>
                    <a:gd name="connsiteX6" fmla="*/ 126183 w 238031"/>
                    <a:gd name="connsiteY6" fmla="*/ 0 h 273129"/>
                    <a:gd name="connsiteX7" fmla="*/ 200515 w 238031"/>
                    <a:gd name="connsiteY7" fmla="*/ 48260 h 273129"/>
                    <a:gd name="connsiteX8" fmla="*/ 211933 w 238031"/>
                    <a:gd name="connsiteY8" fmla="*/ 89458 h 273129"/>
                    <a:gd name="connsiteX9" fmla="*/ 210461 w 238031"/>
                    <a:gd name="connsiteY9" fmla="*/ 110881 h 273129"/>
                    <a:gd name="connsiteX10" fmla="*/ 200044 w 238031"/>
                    <a:gd name="connsiteY10" fmla="*/ 143603 h 273129"/>
                    <a:gd name="connsiteX11" fmla="*/ 196513 w 238031"/>
                    <a:gd name="connsiteY11" fmla="*/ 164673 h 273129"/>
                    <a:gd name="connsiteX12" fmla="*/ 170794 w 238031"/>
                    <a:gd name="connsiteY12" fmla="*/ 222291 h 273129"/>
                    <a:gd name="connsiteX13" fmla="*/ 162142 w 238031"/>
                    <a:gd name="connsiteY13" fmla="*/ 230825 h 273129"/>
                    <a:gd name="connsiteX14" fmla="*/ 113706 w 238031"/>
                    <a:gd name="connsiteY14" fmla="*/ 223232 h 273129"/>
                    <a:gd name="connsiteX15" fmla="*/ 90164 w 238031"/>
                    <a:gd name="connsiteY15" fmla="*/ 203222 h 273129"/>
                    <a:gd name="connsiteX16" fmla="*/ 74627 w 238031"/>
                    <a:gd name="connsiteY16" fmla="*/ 180858 h 273129"/>
                    <a:gd name="connsiteX17" fmla="*/ 60914 w 238031"/>
                    <a:gd name="connsiteY17" fmla="*/ 158964 h 273129"/>
                    <a:gd name="connsiteX18" fmla="*/ 50202 w 238031"/>
                    <a:gd name="connsiteY18" fmla="*/ 137659 h 273129"/>
                    <a:gd name="connsiteX19" fmla="*/ 48672 w 238031"/>
                    <a:gd name="connsiteY19" fmla="*/ 110469 h 273129"/>
                    <a:gd name="connsiteX20" fmla="*/ 74803 w 238031"/>
                    <a:gd name="connsiteY20" fmla="*/ 46730 h 273129"/>
                    <a:gd name="connsiteX21" fmla="*/ 100699 w 238031"/>
                    <a:gd name="connsiteY21" fmla="*/ 31546 h 273129"/>
                    <a:gd name="connsiteX22" fmla="*/ 114824 w 238031"/>
                    <a:gd name="connsiteY22" fmla="*/ 6709 h 273129"/>
                    <a:gd name="connsiteX23" fmla="*/ 114235 w 238031"/>
                    <a:gd name="connsiteY23" fmla="*/ 5532 h 273129"/>
                    <a:gd name="connsiteX24" fmla="*/ 106113 w 238031"/>
                    <a:gd name="connsiteY24" fmla="*/ 18657 h 273129"/>
                    <a:gd name="connsiteX25" fmla="*/ 89752 w 238031"/>
                    <a:gd name="connsiteY25" fmla="*/ 28014 h 273129"/>
                    <a:gd name="connsiteX26" fmla="*/ 32075 w 238031"/>
                    <a:gd name="connsiteY26" fmla="*/ 69565 h 273129"/>
                    <a:gd name="connsiteX27" fmla="*/ 353 w 238031"/>
                    <a:gd name="connsiteY27" fmla="*/ 91989 h 273129"/>
                    <a:gd name="connsiteX28" fmla="*/ 0 w 238031"/>
                    <a:gd name="connsiteY28" fmla="*/ 91989 h 273129"/>
                    <a:gd name="connsiteX29" fmla="*/ 22070 w 238031"/>
                    <a:gd name="connsiteY29" fmla="*/ 147311 h 273129"/>
                    <a:gd name="connsiteX30" fmla="*/ 49437 w 238031"/>
                    <a:gd name="connsiteY30" fmla="*/ 204635 h 273129"/>
                    <a:gd name="connsiteX31" fmla="*/ 140366 w 238031"/>
                    <a:gd name="connsiteY31" fmla="*/ 272022 h 273129"/>
                    <a:gd name="connsiteX32" fmla="*/ 211874 w 238031"/>
                    <a:gd name="connsiteY32" fmla="*/ 199044 h 273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38031" h="273129">
                      <a:moveTo>
                        <a:pt x="211874" y="199044"/>
                      </a:moveTo>
                      <a:cubicBezTo>
                        <a:pt x="223644" y="159612"/>
                        <a:pt x="247598" y="110115"/>
                        <a:pt x="233944" y="56029"/>
                      </a:cubicBezTo>
                      <a:cubicBezTo>
                        <a:pt x="231072" y="45541"/>
                        <a:pt x="225422" y="36024"/>
                        <a:pt x="217583" y="28485"/>
                      </a:cubicBezTo>
                      <a:cubicBezTo>
                        <a:pt x="209473" y="21107"/>
                        <a:pt x="199356" y="16313"/>
                        <a:pt x="188509" y="14713"/>
                      </a:cubicBezTo>
                      <a:cubicBezTo>
                        <a:pt x="180970" y="13402"/>
                        <a:pt x="173519" y="11613"/>
                        <a:pt x="166203" y="9358"/>
                      </a:cubicBezTo>
                      <a:cubicBezTo>
                        <a:pt x="160647" y="6633"/>
                        <a:pt x="154927" y="4255"/>
                        <a:pt x="149077" y="2236"/>
                      </a:cubicBezTo>
                      <a:cubicBezTo>
                        <a:pt x="141720" y="647"/>
                        <a:pt x="133716" y="1354"/>
                        <a:pt x="126183" y="0"/>
                      </a:cubicBezTo>
                      <a:cubicBezTo>
                        <a:pt x="143132" y="24660"/>
                        <a:pt x="182329" y="24424"/>
                        <a:pt x="200515" y="48260"/>
                      </a:cubicBezTo>
                      <a:cubicBezTo>
                        <a:pt x="209343" y="60031"/>
                        <a:pt x="211521" y="75039"/>
                        <a:pt x="211933" y="89458"/>
                      </a:cubicBezTo>
                      <a:cubicBezTo>
                        <a:pt x="212239" y="96631"/>
                        <a:pt x="211744" y="103816"/>
                        <a:pt x="210461" y="110881"/>
                      </a:cubicBezTo>
                      <a:cubicBezTo>
                        <a:pt x="208166" y="122122"/>
                        <a:pt x="202751" y="132480"/>
                        <a:pt x="200044" y="143603"/>
                      </a:cubicBezTo>
                      <a:cubicBezTo>
                        <a:pt x="198337" y="150548"/>
                        <a:pt x="197749" y="157669"/>
                        <a:pt x="196513" y="164673"/>
                      </a:cubicBezTo>
                      <a:cubicBezTo>
                        <a:pt x="192870" y="185719"/>
                        <a:pt x="184030" y="205529"/>
                        <a:pt x="170794" y="222291"/>
                      </a:cubicBezTo>
                      <a:cubicBezTo>
                        <a:pt x="168363" y="225563"/>
                        <a:pt x="165450" y="228441"/>
                        <a:pt x="162142" y="230825"/>
                      </a:cubicBezTo>
                      <a:cubicBezTo>
                        <a:pt x="147547" y="240300"/>
                        <a:pt x="126830" y="231649"/>
                        <a:pt x="113706" y="223232"/>
                      </a:cubicBezTo>
                      <a:cubicBezTo>
                        <a:pt x="105195" y="217382"/>
                        <a:pt x="97309" y="210679"/>
                        <a:pt x="90164" y="203222"/>
                      </a:cubicBezTo>
                      <a:cubicBezTo>
                        <a:pt x="84108" y="196413"/>
                        <a:pt x="78894" y="188903"/>
                        <a:pt x="74627" y="180858"/>
                      </a:cubicBezTo>
                      <a:lnTo>
                        <a:pt x="60914" y="158964"/>
                      </a:lnTo>
                      <a:cubicBezTo>
                        <a:pt x="56364" y="152402"/>
                        <a:pt x="52756" y="145228"/>
                        <a:pt x="50202" y="137659"/>
                      </a:cubicBezTo>
                      <a:cubicBezTo>
                        <a:pt x="48072" y="128760"/>
                        <a:pt x="47554" y="119551"/>
                        <a:pt x="48672" y="110469"/>
                      </a:cubicBezTo>
                      <a:cubicBezTo>
                        <a:pt x="50497" y="86927"/>
                        <a:pt x="55970" y="61149"/>
                        <a:pt x="74803" y="46730"/>
                      </a:cubicBezTo>
                      <a:cubicBezTo>
                        <a:pt x="82748" y="40845"/>
                        <a:pt x="92459" y="37196"/>
                        <a:pt x="100699" y="31546"/>
                      </a:cubicBezTo>
                      <a:cubicBezTo>
                        <a:pt x="108938" y="25896"/>
                        <a:pt x="116177" y="16656"/>
                        <a:pt x="114824" y="6709"/>
                      </a:cubicBezTo>
                      <a:lnTo>
                        <a:pt x="114235" y="5532"/>
                      </a:lnTo>
                      <a:cubicBezTo>
                        <a:pt x="112840" y="10594"/>
                        <a:pt x="110021" y="15150"/>
                        <a:pt x="106113" y="18657"/>
                      </a:cubicBezTo>
                      <a:cubicBezTo>
                        <a:pt x="101129" y="22530"/>
                        <a:pt x="95620" y="25681"/>
                        <a:pt x="89752" y="28014"/>
                      </a:cubicBezTo>
                      <a:cubicBezTo>
                        <a:pt x="68094" y="38132"/>
                        <a:pt x="48531" y="52226"/>
                        <a:pt x="32075" y="69565"/>
                      </a:cubicBezTo>
                      <a:cubicBezTo>
                        <a:pt x="22953" y="79158"/>
                        <a:pt x="13536" y="90399"/>
                        <a:pt x="353" y="91989"/>
                      </a:cubicBezTo>
                      <a:lnTo>
                        <a:pt x="0" y="91989"/>
                      </a:lnTo>
                      <a:cubicBezTo>
                        <a:pt x="2678" y="111968"/>
                        <a:pt x="10264" y="130973"/>
                        <a:pt x="22070" y="147311"/>
                      </a:cubicBezTo>
                      <a:cubicBezTo>
                        <a:pt x="40962" y="170853"/>
                        <a:pt x="39138" y="180681"/>
                        <a:pt x="49437" y="204635"/>
                      </a:cubicBezTo>
                      <a:cubicBezTo>
                        <a:pt x="59737" y="228588"/>
                        <a:pt x="104465" y="263194"/>
                        <a:pt x="140366" y="272022"/>
                      </a:cubicBezTo>
                      <a:cubicBezTo>
                        <a:pt x="176267" y="280850"/>
                        <a:pt x="201339" y="235062"/>
                        <a:pt x="211874" y="199044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xmlns="" id="{76F5D28F-4080-4598-A2B7-6BFA9E75FD98}"/>
                    </a:ext>
                  </a:extLst>
                </p:cNvPr>
                <p:cNvSpPr/>
                <p:nvPr/>
              </p:nvSpPr>
              <p:spPr>
                <a:xfrm>
                  <a:off x="8782081" y="2645473"/>
                  <a:ext cx="56418" cy="48907"/>
                </a:xfrm>
                <a:custGeom>
                  <a:avLst/>
                  <a:gdLst>
                    <a:gd name="connsiteX0" fmla="*/ 38223 w 56418"/>
                    <a:gd name="connsiteY0" fmla="*/ 44140 h 48907"/>
                    <a:gd name="connsiteX1" fmla="*/ 1322 w 56418"/>
                    <a:gd name="connsiteY1" fmla="*/ 27132 h 48907"/>
                    <a:gd name="connsiteX2" fmla="*/ 1027 w 56418"/>
                    <a:gd name="connsiteY2" fmla="*/ 13301 h 48907"/>
                    <a:gd name="connsiteX3" fmla="*/ 3440 w 56418"/>
                    <a:gd name="connsiteY3" fmla="*/ 5885 h 48907"/>
                    <a:gd name="connsiteX4" fmla="*/ 6795 w 56418"/>
                    <a:gd name="connsiteY4" fmla="*/ 0 h 48907"/>
                    <a:gd name="connsiteX5" fmla="*/ 7737 w 56418"/>
                    <a:gd name="connsiteY5" fmla="*/ 13007 h 48907"/>
                    <a:gd name="connsiteX6" fmla="*/ 24451 w 56418"/>
                    <a:gd name="connsiteY6" fmla="*/ 24777 h 48907"/>
                    <a:gd name="connsiteX7" fmla="*/ 36869 w 56418"/>
                    <a:gd name="connsiteY7" fmla="*/ 27720 h 48907"/>
                    <a:gd name="connsiteX8" fmla="*/ 42460 w 56418"/>
                    <a:gd name="connsiteY8" fmla="*/ 27720 h 48907"/>
                    <a:gd name="connsiteX9" fmla="*/ 45521 w 56418"/>
                    <a:gd name="connsiteY9" fmla="*/ 18186 h 48907"/>
                    <a:gd name="connsiteX10" fmla="*/ 56409 w 56418"/>
                    <a:gd name="connsiteY10" fmla="*/ 48907 h 48907"/>
                    <a:gd name="connsiteX11" fmla="*/ 38223 w 56418"/>
                    <a:gd name="connsiteY11" fmla="*/ 44140 h 48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418" h="48907">
                      <a:moveTo>
                        <a:pt x="38223" y="44140"/>
                      </a:moveTo>
                      <a:cubicBezTo>
                        <a:pt x="25569" y="42375"/>
                        <a:pt x="6383" y="41256"/>
                        <a:pt x="1322" y="27132"/>
                      </a:cubicBezTo>
                      <a:cubicBezTo>
                        <a:pt x="-332" y="22687"/>
                        <a:pt x="-438" y="17812"/>
                        <a:pt x="1027" y="13301"/>
                      </a:cubicBezTo>
                      <a:cubicBezTo>
                        <a:pt x="1628" y="10767"/>
                        <a:pt x="2434" y="8287"/>
                        <a:pt x="3440" y="5885"/>
                      </a:cubicBezTo>
                      <a:cubicBezTo>
                        <a:pt x="4088" y="4473"/>
                        <a:pt x="6677" y="1648"/>
                        <a:pt x="6795" y="0"/>
                      </a:cubicBezTo>
                      <a:cubicBezTo>
                        <a:pt x="6189" y="4353"/>
                        <a:pt x="6513" y="8786"/>
                        <a:pt x="7737" y="13007"/>
                      </a:cubicBezTo>
                      <a:cubicBezTo>
                        <a:pt x="10503" y="21011"/>
                        <a:pt x="17094" y="23247"/>
                        <a:pt x="24451" y="24777"/>
                      </a:cubicBezTo>
                      <a:lnTo>
                        <a:pt x="36869" y="27720"/>
                      </a:lnTo>
                      <a:cubicBezTo>
                        <a:pt x="38682" y="28339"/>
                        <a:pt x="40648" y="28339"/>
                        <a:pt x="42460" y="27720"/>
                      </a:cubicBezTo>
                      <a:cubicBezTo>
                        <a:pt x="45697" y="26249"/>
                        <a:pt x="45874" y="21835"/>
                        <a:pt x="45521" y="18186"/>
                      </a:cubicBezTo>
                      <a:cubicBezTo>
                        <a:pt x="52766" y="26761"/>
                        <a:pt x="56638" y="37684"/>
                        <a:pt x="56409" y="48907"/>
                      </a:cubicBezTo>
                      <a:cubicBezTo>
                        <a:pt x="50859" y="45775"/>
                        <a:pt x="44597" y="44133"/>
                        <a:pt x="38223" y="4414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xmlns="" id="{5AC768DD-7448-4FDF-AAB0-2C78977EEE62}"/>
                    </a:ext>
                  </a:extLst>
                </p:cNvPr>
                <p:cNvSpPr/>
                <p:nvPr/>
              </p:nvSpPr>
              <p:spPr>
                <a:xfrm>
                  <a:off x="8782081" y="2645473"/>
                  <a:ext cx="56418" cy="48907"/>
                </a:xfrm>
                <a:custGeom>
                  <a:avLst/>
                  <a:gdLst>
                    <a:gd name="connsiteX0" fmla="*/ 38223 w 56418"/>
                    <a:gd name="connsiteY0" fmla="*/ 44140 h 48907"/>
                    <a:gd name="connsiteX1" fmla="*/ 1322 w 56418"/>
                    <a:gd name="connsiteY1" fmla="*/ 27132 h 48907"/>
                    <a:gd name="connsiteX2" fmla="*/ 1027 w 56418"/>
                    <a:gd name="connsiteY2" fmla="*/ 13301 h 48907"/>
                    <a:gd name="connsiteX3" fmla="*/ 3440 w 56418"/>
                    <a:gd name="connsiteY3" fmla="*/ 5885 h 48907"/>
                    <a:gd name="connsiteX4" fmla="*/ 6795 w 56418"/>
                    <a:gd name="connsiteY4" fmla="*/ 0 h 48907"/>
                    <a:gd name="connsiteX5" fmla="*/ 7737 w 56418"/>
                    <a:gd name="connsiteY5" fmla="*/ 13007 h 48907"/>
                    <a:gd name="connsiteX6" fmla="*/ 24451 w 56418"/>
                    <a:gd name="connsiteY6" fmla="*/ 24777 h 48907"/>
                    <a:gd name="connsiteX7" fmla="*/ 36869 w 56418"/>
                    <a:gd name="connsiteY7" fmla="*/ 27720 h 48907"/>
                    <a:gd name="connsiteX8" fmla="*/ 42460 w 56418"/>
                    <a:gd name="connsiteY8" fmla="*/ 27720 h 48907"/>
                    <a:gd name="connsiteX9" fmla="*/ 45521 w 56418"/>
                    <a:gd name="connsiteY9" fmla="*/ 18186 h 48907"/>
                    <a:gd name="connsiteX10" fmla="*/ 56409 w 56418"/>
                    <a:gd name="connsiteY10" fmla="*/ 48907 h 48907"/>
                    <a:gd name="connsiteX11" fmla="*/ 38223 w 56418"/>
                    <a:gd name="connsiteY11" fmla="*/ 44140 h 48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418" h="48907">
                      <a:moveTo>
                        <a:pt x="38223" y="44140"/>
                      </a:moveTo>
                      <a:cubicBezTo>
                        <a:pt x="25569" y="42375"/>
                        <a:pt x="6383" y="41256"/>
                        <a:pt x="1322" y="27132"/>
                      </a:cubicBezTo>
                      <a:cubicBezTo>
                        <a:pt x="-332" y="22687"/>
                        <a:pt x="-438" y="17812"/>
                        <a:pt x="1027" y="13301"/>
                      </a:cubicBezTo>
                      <a:cubicBezTo>
                        <a:pt x="1628" y="10767"/>
                        <a:pt x="2434" y="8287"/>
                        <a:pt x="3440" y="5885"/>
                      </a:cubicBezTo>
                      <a:cubicBezTo>
                        <a:pt x="4088" y="4473"/>
                        <a:pt x="6677" y="1648"/>
                        <a:pt x="6795" y="0"/>
                      </a:cubicBezTo>
                      <a:cubicBezTo>
                        <a:pt x="6189" y="4353"/>
                        <a:pt x="6513" y="8786"/>
                        <a:pt x="7737" y="13007"/>
                      </a:cubicBezTo>
                      <a:cubicBezTo>
                        <a:pt x="10503" y="21011"/>
                        <a:pt x="17094" y="23247"/>
                        <a:pt x="24451" y="24777"/>
                      </a:cubicBezTo>
                      <a:lnTo>
                        <a:pt x="36869" y="27720"/>
                      </a:lnTo>
                      <a:cubicBezTo>
                        <a:pt x="38682" y="28339"/>
                        <a:pt x="40648" y="28339"/>
                        <a:pt x="42460" y="27720"/>
                      </a:cubicBezTo>
                      <a:cubicBezTo>
                        <a:pt x="45697" y="26249"/>
                        <a:pt x="45874" y="21835"/>
                        <a:pt x="45521" y="18186"/>
                      </a:cubicBezTo>
                      <a:cubicBezTo>
                        <a:pt x="52766" y="26761"/>
                        <a:pt x="56638" y="37684"/>
                        <a:pt x="56409" y="48907"/>
                      </a:cubicBezTo>
                      <a:cubicBezTo>
                        <a:pt x="50859" y="45775"/>
                        <a:pt x="44597" y="44133"/>
                        <a:pt x="38223" y="44140"/>
                      </a:cubicBezTo>
                      <a:close/>
                    </a:path>
                  </a:pathLst>
                </a:custGeom>
                <a:solidFill>
                  <a:srgbClr val="FFFFFF">
                    <a:alpha val="35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xmlns="" id="{6555169F-BF00-471A-B64F-D306B622FC56}"/>
                    </a:ext>
                  </a:extLst>
                </p:cNvPr>
                <p:cNvSpPr/>
                <p:nvPr/>
              </p:nvSpPr>
              <p:spPr>
                <a:xfrm>
                  <a:off x="8614574" y="2652354"/>
                  <a:ext cx="126385" cy="111232"/>
                </a:xfrm>
                <a:custGeom>
                  <a:avLst/>
                  <a:gdLst>
                    <a:gd name="connsiteX0" fmla="*/ 9216 w 126385"/>
                    <a:gd name="connsiteY0" fmla="*/ 72631 h 111232"/>
                    <a:gd name="connsiteX1" fmla="*/ 18927 w 126385"/>
                    <a:gd name="connsiteY1" fmla="*/ 84931 h 111232"/>
                    <a:gd name="connsiteX2" fmla="*/ 31287 w 126385"/>
                    <a:gd name="connsiteY2" fmla="*/ 81518 h 111232"/>
                    <a:gd name="connsiteX3" fmla="*/ 45823 w 126385"/>
                    <a:gd name="connsiteY3" fmla="*/ 63449 h 111232"/>
                    <a:gd name="connsiteX4" fmla="*/ 79135 w 126385"/>
                    <a:gd name="connsiteY4" fmla="*/ 42615 h 111232"/>
                    <a:gd name="connsiteX5" fmla="*/ 94201 w 126385"/>
                    <a:gd name="connsiteY5" fmla="*/ 39672 h 111232"/>
                    <a:gd name="connsiteX6" fmla="*/ 111857 w 126385"/>
                    <a:gd name="connsiteY6" fmla="*/ 22311 h 111232"/>
                    <a:gd name="connsiteX7" fmla="*/ 103088 w 126385"/>
                    <a:gd name="connsiteY7" fmla="*/ 123 h 111232"/>
                    <a:gd name="connsiteX8" fmla="*/ 117096 w 126385"/>
                    <a:gd name="connsiteY8" fmla="*/ 5125 h 111232"/>
                    <a:gd name="connsiteX9" fmla="*/ 124805 w 126385"/>
                    <a:gd name="connsiteY9" fmla="*/ 18367 h 111232"/>
                    <a:gd name="connsiteX10" fmla="*/ 126336 w 126385"/>
                    <a:gd name="connsiteY10" fmla="*/ 27784 h 111232"/>
                    <a:gd name="connsiteX11" fmla="*/ 123157 w 126385"/>
                    <a:gd name="connsiteY11" fmla="*/ 35141 h 111232"/>
                    <a:gd name="connsiteX12" fmla="*/ 103736 w 126385"/>
                    <a:gd name="connsiteY12" fmla="*/ 50325 h 111232"/>
                    <a:gd name="connsiteX13" fmla="*/ 81077 w 126385"/>
                    <a:gd name="connsiteY13" fmla="*/ 60683 h 111232"/>
                    <a:gd name="connsiteX14" fmla="*/ 48707 w 126385"/>
                    <a:gd name="connsiteY14" fmla="*/ 87933 h 111232"/>
                    <a:gd name="connsiteX15" fmla="*/ 21399 w 126385"/>
                    <a:gd name="connsiteY15" fmla="*/ 110062 h 111232"/>
                    <a:gd name="connsiteX16" fmla="*/ 7039 w 126385"/>
                    <a:gd name="connsiteY16" fmla="*/ 109297 h 111232"/>
                    <a:gd name="connsiteX17" fmla="*/ 1565 w 126385"/>
                    <a:gd name="connsiteY17" fmla="*/ 78163 h 111232"/>
                    <a:gd name="connsiteX18" fmla="*/ 5391 w 126385"/>
                    <a:gd name="connsiteY18" fmla="*/ 63508 h 111232"/>
                    <a:gd name="connsiteX19" fmla="*/ 13807 w 126385"/>
                    <a:gd name="connsiteY19" fmla="*/ 49266 h 111232"/>
                    <a:gd name="connsiteX20" fmla="*/ 9687 w 126385"/>
                    <a:gd name="connsiteY20" fmla="*/ 62684 h 111232"/>
                    <a:gd name="connsiteX21" fmla="*/ 9216 w 126385"/>
                    <a:gd name="connsiteY21" fmla="*/ 72631 h 11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6385" h="111232">
                      <a:moveTo>
                        <a:pt x="9216" y="72631"/>
                      </a:moveTo>
                      <a:cubicBezTo>
                        <a:pt x="9776" y="78274"/>
                        <a:pt x="13566" y="83076"/>
                        <a:pt x="18927" y="84931"/>
                      </a:cubicBezTo>
                      <a:cubicBezTo>
                        <a:pt x="23353" y="85707"/>
                        <a:pt x="27891" y="84454"/>
                        <a:pt x="31287" y="81518"/>
                      </a:cubicBezTo>
                      <a:cubicBezTo>
                        <a:pt x="36884" y="76142"/>
                        <a:pt x="41774" y="70070"/>
                        <a:pt x="45823" y="63449"/>
                      </a:cubicBezTo>
                      <a:cubicBezTo>
                        <a:pt x="54110" y="52778"/>
                        <a:pt x="65916" y="45395"/>
                        <a:pt x="79135" y="42615"/>
                      </a:cubicBezTo>
                      <a:cubicBezTo>
                        <a:pt x="84208" y="41901"/>
                        <a:pt x="89234" y="40919"/>
                        <a:pt x="94201" y="39672"/>
                      </a:cubicBezTo>
                      <a:cubicBezTo>
                        <a:pt x="102606" y="37181"/>
                        <a:pt x="109227" y="30674"/>
                        <a:pt x="111857" y="22311"/>
                      </a:cubicBezTo>
                      <a:cubicBezTo>
                        <a:pt x="114229" y="13786"/>
                        <a:pt x="110645" y="4724"/>
                        <a:pt x="103088" y="123"/>
                      </a:cubicBezTo>
                      <a:cubicBezTo>
                        <a:pt x="108285" y="-512"/>
                        <a:pt x="113476" y="1342"/>
                        <a:pt x="117096" y="5125"/>
                      </a:cubicBezTo>
                      <a:cubicBezTo>
                        <a:pt x="120650" y="8889"/>
                        <a:pt x="123287" y="13420"/>
                        <a:pt x="124805" y="18367"/>
                      </a:cubicBezTo>
                      <a:cubicBezTo>
                        <a:pt x="126035" y="21346"/>
                        <a:pt x="126559" y="24569"/>
                        <a:pt x="126336" y="27784"/>
                      </a:cubicBezTo>
                      <a:cubicBezTo>
                        <a:pt x="125853" y="30447"/>
                        <a:pt x="124764" y="32964"/>
                        <a:pt x="123157" y="35141"/>
                      </a:cubicBezTo>
                      <a:cubicBezTo>
                        <a:pt x="118072" y="41763"/>
                        <a:pt x="111387" y="46987"/>
                        <a:pt x="103736" y="50325"/>
                      </a:cubicBezTo>
                      <a:cubicBezTo>
                        <a:pt x="96320" y="53974"/>
                        <a:pt x="88434" y="56740"/>
                        <a:pt x="81077" y="60683"/>
                      </a:cubicBezTo>
                      <a:cubicBezTo>
                        <a:pt x="68659" y="67636"/>
                        <a:pt x="57677" y="76882"/>
                        <a:pt x="48707" y="87933"/>
                      </a:cubicBezTo>
                      <a:cubicBezTo>
                        <a:pt x="40939" y="96996"/>
                        <a:pt x="33229" y="106295"/>
                        <a:pt x="21399" y="110062"/>
                      </a:cubicBezTo>
                      <a:cubicBezTo>
                        <a:pt x="16720" y="111856"/>
                        <a:pt x="11500" y="111578"/>
                        <a:pt x="7039" y="109297"/>
                      </a:cubicBezTo>
                      <a:cubicBezTo>
                        <a:pt x="-2083" y="102705"/>
                        <a:pt x="-436" y="87579"/>
                        <a:pt x="1565" y="78163"/>
                      </a:cubicBezTo>
                      <a:cubicBezTo>
                        <a:pt x="2425" y="73179"/>
                        <a:pt x="3702" y="68276"/>
                        <a:pt x="5391" y="63508"/>
                      </a:cubicBezTo>
                      <a:cubicBezTo>
                        <a:pt x="7392" y="58388"/>
                        <a:pt x="11983" y="54209"/>
                        <a:pt x="13807" y="49266"/>
                      </a:cubicBezTo>
                      <a:cubicBezTo>
                        <a:pt x="12053" y="53613"/>
                        <a:pt x="10676" y="58103"/>
                        <a:pt x="9687" y="62684"/>
                      </a:cubicBezTo>
                      <a:cubicBezTo>
                        <a:pt x="9005" y="65954"/>
                        <a:pt x="8846" y="69311"/>
                        <a:pt x="9216" y="7263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xmlns="" id="{C1F1147E-AFF3-4216-92CC-0AE2DBCA4416}"/>
                    </a:ext>
                  </a:extLst>
                </p:cNvPr>
                <p:cNvSpPr/>
                <p:nvPr/>
              </p:nvSpPr>
              <p:spPr>
                <a:xfrm>
                  <a:off x="8614574" y="2652354"/>
                  <a:ext cx="126385" cy="111232"/>
                </a:xfrm>
                <a:custGeom>
                  <a:avLst/>
                  <a:gdLst>
                    <a:gd name="connsiteX0" fmla="*/ 9216 w 126385"/>
                    <a:gd name="connsiteY0" fmla="*/ 72631 h 111232"/>
                    <a:gd name="connsiteX1" fmla="*/ 18927 w 126385"/>
                    <a:gd name="connsiteY1" fmla="*/ 84931 h 111232"/>
                    <a:gd name="connsiteX2" fmla="*/ 31287 w 126385"/>
                    <a:gd name="connsiteY2" fmla="*/ 81518 h 111232"/>
                    <a:gd name="connsiteX3" fmla="*/ 45823 w 126385"/>
                    <a:gd name="connsiteY3" fmla="*/ 63449 h 111232"/>
                    <a:gd name="connsiteX4" fmla="*/ 79135 w 126385"/>
                    <a:gd name="connsiteY4" fmla="*/ 42615 h 111232"/>
                    <a:gd name="connsiteX5" fmla="*/ 94201 w 126385"/>
                    <a:gd name="connsiteY5" fmla="*/ 39672 h 111232"/>
                    <a:gd name="connsiteX6" fmla="*/ 111857 w 126385"/>
                    <a:gd name="connsiteY6" fmla="*/ 22311 h 111232"/>
                    <a:gd name="connsiteX7" fmla="*/ 103088 w 126385"/>
                    <a:gd name="connsiteY7" fmla="*/ 123 h 111232"/>
                    <a:gd name="connsiteX8" fmla="*/ 117096 w 126385"/>
                    <a:gd name="connsiteY8" fmla="*/ 5125 h 111232"/>
                    <a:gd name="connsiteX9" fmla="*/ 124805 w 126385"/>
                    <a:gd name="connsiteY9" fmla="*/ 18367 h 111232"/>
                    <a:gd name="connsiteX10" fmla="*/ 126336 w 126385"/>
                    <a:gd name="connsiteY10" fmla="*/ 27784 h 111232"/>
                    <a:gd name="connsiteX11" fmla="*/ 123157 w 126385"/>
                    <a:gd name="connsiteY11" fmla="*/ 35141 h 111232"/>
                    <a:gd name="connsiteX12" fmla="*/ 103736 w 126385"/>
                    <a:gd name="connsiteY12" fmla="*/ 50325 h 111232"/>
                    <a:gd name="connsiteX13" fmla="*/ 81077 w 126385"/>
                    <a:gd name="connsiteY13" fmla="*/ 60683 h 111232"/>
                    <a:gd name="connsiteX14" fmla="*/ 48707 w 126385"/>
                    <a:gd name="connsiteY14" fmla="*/ 87933 h 111232"/>
                    <a:gd name="connsiteX15" fmla="*/ 21399 w 126385"/>
                    <a:gd name="connsiteY15" fmla="*/ 110062 h 111232"/>
                    <a:gd name="connsiteX16" fmla="*/ 7039 w 126385"/>
                    <a:gd name="connsiteY16" fmla="*/ 109297 h 111232"/>
                    <a:gd name="connsiteX17" fmla="*/ 1565 w 126385"/>
                    <a:gd name="connsiteY17" fmla="*/ 78163 h 111232"/>
                    <a:gd name="connsiteX18" fmla="*/ 5391 w 126385"/>
                    <a:gd name="connsiteY18" fmla="*/ 63508 h 111232"/>
                    <a:gd name="connsiteX19" fmla="*/ 13807 w 126385"/>
                    <a:gd name="connsiteY19" fmla="*/ 49266 h 111232"/>
                    <a:gd name="connsiteX20" fmla="*/ 9687 w 126385"/>
                    <a:gd name="connsiteY20" fmla="*/ 62684 h 111232"/>
                    <a:gd name="connsiteX21" fmla="*/ 9216 w 126385"/>
                    <a:gd name="connsiteY21" fmla="*/ 72631 h 11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6385" h="111232">
                      <a:moveTo>
                        <a:pt x="9216" y="72631"/>
                      </a:moveTo>
                      <a:cubicBezTo>
                        <a:pt x="9776" y="78274"/>
                        <a:pt x="13566" y="83076"/>
                        <a:pt x="18927" y="84931"/>
                      </a:cubicBezTo>
                      <a:cubicBezTo>
                        <a:pt x="23353" y="85707"/>
                        <a:pt x="27891" y="84454"/>
                        <a:pt x="31287" y="81518"/>
                      </a:cubicBezTo>
                      <a:cubicBezTo>
                        <a:pt x="36884" y="76142"/>
                        <a:pt x="41774" y="70070"/>
                        <a:pt x="45823" y="63449"/>
                      </a:cubicBezTo>
                      <a:cubicBezTo>
                        <a:pt x="54110" y="52778"/>
                        <a:pt x="65916" y="45395"/>
                        <a:pt x="79135" y="42615"/>
                      </a:cubicBezTo>
                      <a:cubicBezTo>
                        <a:pt x="84208" y="41901"/>
                        <a:pt x="89234" y="40919"/>
                        <a:pt x="94201" y="39672"/>
                      </a:cubicBezTo>
                      <a:cubicBezTo>
                        <a:pt x="102606" y="37181"/>
                        <a:pt x="109227" y="30674"/>
                        <a:pt x="111857" y="22311"/>
                      </a:cubicBezTo>
                      <a:cubicBezTo>
                        <a:pt x="114229" y="13786"/>
                        <a:pt x="110645" y="4724"/>
                        <a:pt x="103088" y="123"/>
                      </a:cubicBezTo>
                      <a:cubicBezTo>
                        <a:pt x="108285" y="-512"/>
                        <a:pt x="113476" y="1342"/>
                        <a:pt x="117096" y="5125"/>
                      </a:cubicBezTo>
                      <a:cubicBezTo>
                        <a:pt x="120650" y="8889"/>
                        <a:pt x="123287" y="13420"/>
                        <a:pt x="124805" y="18367"/>
                      </a:cubicBezTo>
                      <a:cubicBezTo>
                        <a:pt x="126035" y="21346"/>
                        <a:pt x="126559" y="24569"/>
                        <a:pt x="126336" y="27784"/>
                      </a:cubicBezTo>
                      <a:cubicBezTo>
                        <a:pt x="125853" y="30447"/>
                        <a:pt x="124764" y="32964"/>
                        <a:pt x="123157" y="35141"/>
                      </a:cubicBezTo>
                      <a:cubicBezTo>
                        <a:pt x="118072" y="41763"/>
                        <a:pt x="111387" y="46987"/>
                        <a:pt x="103736" y="50325"/>
                      </a:cubicBezTo>
                      <a:cubicBezTo>
                        <a:pt x="96320" y="53974"/>
                        <a:pt x="88434" y="56740"/>
                        <a:pt x="81077" y="60683"/>
                      </a:cubicBezTo>
                      <a:cubicBezTo>
                        <a:pt x="68659" y="67636"/>
                        <a:pt x="57677" y="76882"/>
                        <a:pt x="48707" y="87933"/>
                      </a:cubicBezTo>
                      <a:cubicBezTo>
                        <a:pt x="40939" y="96996"/>
                        <a:pt x="33229" y="106295"/>
                        <a:pt x="21399" y="110062"/>
                      </a:cubicBezTo>
                      <a:cubicBezTo>
                        <a:pt x="16720" y="111856"/>
                        <a:pt x="11500" y="111578"/>
                        <a:pt x="7039" y="109297"/>
                      </a:cubicBezTo>
                      <a:cubicBezTo>
                        <a:pt x="-2083" y="102705"/>
                        <a:pt x="-436" y="87579"/>
                        <a:pt x="1565" y="78163"/>
                      </a:cubicBezTo>
                      <a:cubicBezTo>
                        <a:pt x="2425" y="73179"/>
                        <a:pt x="3702" y="68276"/>
                        <a:pt x="5391" y="63508"/>
                      </a:cubicBezTo>
                      <a:cubicBezTo>
                        <a:pt x="7392" y="58388"/>
                        <a:pt x="11983" y="54209"/>
                        <a:pt x="13807" y="49266"/>
                      </a:cubicBezTo>
                      <a:cubicBezTo>
                        <a:pt x="12053" y="53613"/>
                        <a:pt x="10676" y="58103"/>
                        <a:pt x="9687" y="62684"/>
                      </a:cubicBezTo>
                      <a:cubicBezTo>
                        <a:pt x="9005" y="65954"/>
                        <a:pt x="8846" y="69311"/>
                        <a:pt x="9216" y="72631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xmlns="" id="{57DF6E45-EE92-4221-BD87-CF96CEB4A959}"/>
                    </a:ext>
                  </a:extLst>
                </p:cNvPr>
                <p:cNvSpPr/>
                <p:nvPr/>
              </p:nvSpPr>
              <p:spPr>
                <a:xfrm>
                  <a:off x="8817361" y="2644002"/>
                  <a:ext cx="51249" cy="46141"/>
                </a:xfrm>
                <a:custGeom>
                  <a:avLst/>
                  <a:gdLst>
                    <a:gd name="connsiteX0" fmla="*/ 0 w 51249"/>
                    <a:gd name="connsiteY0" fmla="*/ 1883 h 46141"/>
                    <a:gd name="connsiteX1" fmla="*/ 28073 w 51249"/>
                    <a:gd name="connsiteY1" fmla="*/ 5179 h 46141"/>
                    <a:gd name="connsiteX2" fmla="*/ 42080 w 51249"/>
                    <a:gd name="connsiteY2" fmla="*/ 0 h 46141"/>
                    <a:gd name="connsiteX3" fmla="*/ 51085 w 51249"/>
                    <a:gd name="connsiteY3" fmla="*/ 21423 h 46141"/>
                    <a:gd name="connsiteX4" fmla="*/ 27544 w 51249"/>
                    <a:gd name="connsiteY4" fmla="*/ 35077 h 46141"/>
                    <a:gd name="connsiteX5" fmla="*/ 21658 w 51249"/>
                    <a:gd name="connsiteY5" fmla="*/ 46141 h 46141"/>
                    <a:gd name="connsiteX6" fmla="*/ 0 w 51249"/>
                    <a:gd name="connsiteY6" fmla="*/ 1883 h 46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49" h="46141">
                      <a:moveTo>
                        <a:pt x="0" y="1883"/>
                      </a:moveTo>
                      <a:cubicBezTo>
                        <a:pt x="8534" y="10711"/>
                        <a:pt x="18303" y="7769"/>
                        <a:pt x="28073" y="5179"/>
                      </a:cubicBezTo>
                      <a:cubicBezTo>
                        <a:pt x="32964" y="4132"/>
                        <a:pt x="37684" y="2388"/>
                        <a:pt x="42080" y="0"/>
                      </a:cubicBezTo>
                      <a:cubicBezTo>
                        <a:pt x="48643" y="5058"/>
                        <a:pt x="52062" y="13195"/>
                        <a:pt x="51085" y="21423"/>
                      </a:cubicBezTo>
                      <a:lnTo>
                        <a:pt x="27544" y="35077"/>
                      </a:lnTo>
                      <a:cubicBezTo>
                        <a:pt x="22717" y="37902"/>
                        <a:pt x="21658" y="46141"/>
                        <a:pt x="21658" y="46141"/>
                      </a:cubicBezTo>
                      <a:cubicBezTo>
                        <a:pt x="21658" y="46141"/>
                        <a:pt x="13948" y="13713"/>
                        <a:pt x="0" y="188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xmlns="" id="{F3E3BC86-6525-4B41-A98A-F33E2167BC1F}"/>
                    </a:ext>
                  </a:extLst>
                </p:cNvPr>
                <p:cNvSpPr/>
                <p:nvPr/>
              </p:nvSpPr>
              <p:spPr>
                <a:xfrm>
                  <a:off x="8703008" y="2547699"/>
                  <a:ext cx="161612" cy="116548"/>
                </a:xfrm>
                <a:custGeom>
                  <a:avLst/>
                  <a:gdLst>
                    <a:gd name="connsiteX0" fmla="*/ 35960 w 161612"/>
                    <a:gd name="connsiteY0" fmla="*/ 116548 h 116548"/>
                    <a:gd name="connsiteX1" fmla="*/ 65799 w 161612"/>
                    <a:gd name="connsiteY1" fmla="*/ 60108 h 116548"/>
                    <a:gd name="connsiteX2" fmla="*/ 121592 w 161612"/>
                    <a:gd name="connsiteY2" fmla="*/ 53280 h 116548"/>
                    <a:gd name="connsiteX3" fmla="*/ 138071 w 161612"/>
                    <a:gd name="connsiteY3" fmla="*/ 77175 h 116548"/>
                    <a:gd name="connsiteX4" fmla="*/ 161612 w 161612"/>
                    <a:gd name="connsiteY4" fmla="*/ 62756 h 116548"/>
                    <a:gd name="connsiteX5" fmla="*/ 126712 w 161612"/>
                    <a:gd name="connsiteY5" fmla="*/ 22029 h 116548"/>
                    <a:gd name="connsiteX6" fmla="*/ 130714 w 161612"/>
                    <a:gd name="connsiteY6" fmla="*/ 8022 h 116548"/>
                    <a:gd name="connsiteX7" fmla="*/ 115530 w 161612"/>
                    <a:gd name="connsiteY7" fmla="*/ 4785 h 116548"/>
                    <a:gd name="connsiteX8" fmla="*/ 112882 w 161612"/>
                    <a:gd name="connsiteY8" fmla="*/ 17850 h 116548"/>
                    <a:gd name="connsiteX9" fmla="*/ 103112 w 161612"/>
                    <a:gd name="connsiteY9" fmla="*/ 17850 h 116548"/>
                    <a:gd name="connsiteX10" fmla="*/ 102111 w 161612"/>
                    <a:gd name="connsiteY10" fmla="*/ 3608 h 116548"/>
                    <a:gd name="connsiteX11" fmla="*/ 85809 w 161612"/>
                    <a:gd name="connsiteY11" fmla="*/ 5962 h 116548"/>
                    <a:gd name="connsiteX12" fmla="*/ 87280 w 161612"/>
                    <a:gd name="connsiteY12" fmla="*/ 19498 h 116548"/>
                    <a:gd name="connsiteX13" fmla="*/ 77216 w 161612"/>
                    <a:gd name="connsiteY13" fmla="*/ 21853 h 116548"/>
                    <a:gd name="connsiteX14" fmla="*/ 74509 w 161612"/>
                    <a:gd name="connsiteY14" fmla="*/ 8552 h 116548"/>
                    <a:gd name="connsiteX15" fmla="*/ 58442 w 161612"/>
                    <a:gd name="connsiteY15" fmla="*/ 14437 h 116548"/>
                    <a:gd name="connsiteX16" fmla="*/ 61031 w 161612"/>
                    <a:gd name="connsiteY16" fmla="*/ 28680 h 116548"/>
                    <a:gd name="connsiteX17" fmla="*/ 0 w 161612"/>
                    <a:gd name="connsiteY17" fmla="*/ 98304 h 116548"/>
                    <a:gd name="connsiteX18" fmla="*/ 35960 w 161612"/>
                    <a:gd name="connsiteY18" fmla="*/ 116548 h 11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61612" h="116548">
                      <a:moveTo>
                        <a:pt x="35960" y="116548"/>
                      </a:moveTo>
                      <a:cubicBezTo>
                        <a:pt x="35960" y="87945"/>
                        <a:pt x="65799" y="60108"/>
                        <a:pt x="65799" y="60108"/>
                      </a:cubicBezTo>
                      <a:cubicBezTo>
                        <a:pt x="80630" y="45276"/>
                        <a:pt x="107467" y="35153"/>
                        <a:pt x="121592" y="53280"/>
                      </a:cubicBezTo>
                      <a:cubicBezTo>
                        <a:pt x="127901" y="60652"/>
                        <a:pt x="133421" y="68661"/>
                        <a:pt x="138071" y="77175"/>
                      </a:cubicBezTo>
                      <a:cubicBezTo>
                        <a:pt x="147870" y="76713"/>
                        <a:pt x="156751" y="71274"/>
                        <a:pt x="161612" y="62756"/>
                      </a:cubicBezTo>
                      <a:cubicBezTo>
                        <a:pt x="152255" y="43923"/>
                        <a:pt x="147605" y="33329"/>
                        <a:pt x="126712" y="22029"/>
                      </a:cubicBezTo>
                      <a:lnTo>
                        <a:pt x="130714" y="8022"/>
                      </a:lnTo>
                      <a:cubicBezTo>
                        <a:pt x="132068" y="3019"/>
                        <a:pt x="117413" y="-1924"/>
                        <a:pt x="115530" y="4785"/>
                      </a:cubicBezTo>
                      <a:lnTo>
                        <a:pt x="112882" y="17850"/>
                      </a:lnTo>
                      <a:lnTo>
                        <a:pt x="103112" y="17850"/>
                      </a:lnTo>
                      <a:cubicBezTo>
                        <a:pt x="103112" y="17850"/>
                        <a:pt x="102641" y="9199"/>
                        <a:pt x="102111" y="3608"/>
                      </a:cubicBezTo>
                      <a:cubicBezTo>
                        <a:pt x="101582" y="-1983"/>
                        <a:pt x="85809" y="-983"/>
                        <a:pt x="85809" y="5962"/>
                      </a:cubicBezTo>
                      <a:lnTo>
                        <a:pt x="87280" y="19498"/>
                      </a:lnTo>
                      <a:lnTo>
                        <a:pt x="77216" y="21853"/>
                      </a:lnTo>
                      <a:cubicBezTo>
                        <a:pt x="77216" y="21853"/>
                        <a:pt x="75862" y="14319"/>
                        <a:pt x="74509" y="8552"/>
                      </a:cubicBezTo>
                      <a:cubicBezTo>
                        <a:pt x="73155" y="2784"/>
                        <a:pt x="57794" y="6551"/>
                        <a:pt x="58442" y="14437"/>
                      </a:cubicBezTo>
                      <a:lnTo>
                        <a:pt x="61031" y="28680"/>
                      </a:lnTo>
                      <a:cubicBezTo>
                        <a:pt x="61031" y="28680"/>
                        <a:pt x="25013" y="44158"/>
                        <a:pt x="0" y="98304"/>
                      </a:cubicBezTo>
                      <a:cubicBezTo>
                        <a:pt x="0" y="98009"/>
                        <a:pt x="30015" y="99010"/>
                        <a:pt x="35960" y="116548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xmlns="" id="{D3B8D279-43A1-42F2-B2AD-50A833150ABF}"/>
                    </a:ext>
                  </a:extLst>
                </p:cNvPr>
                <p:cNvSpPr/>
                <p:nvPr/>
              </p:nvSpPr>
              <p:spPr>
                <a:xfrm>
                  <a:off x="8738968" y="2565419"/>
                  <a:ext cx="129658" cy="115754"/>
                </a:xfrm>
                <a:custGeom>
                  <a:avLst/>
                  <a:gdLst>
                    <a:gd name="connsiteX0" fmla="*/ 0 w 129658"/>
                    <a:gd name="connsiteY0" fmla="*/ 98828 h 115754"/>
                    <a:gd name="connsiteX1" fmla="*/ 47966 w 129658"/>
                    <a:gd name="connsiteY1" fmla="*/ 114895 h 115754"/>
                    <a:gd name="connsiteX2" fmla="*/ 54204 w 129658"/>
                    <a:gd name="connsiteY2" fmla="*/ 79583 h 115754"/>
                    <a:gd name="connsiteX3" fmla="*/ 129008 w 129658"/>
                    <a:gd name="connsiteY3" fmla="*/ 17669 h 115754"/>
                    <a:gd name="connsiteX4" fmla="*/ 120250 w 129658"/>
                    <a:gd name="connsiteY4" fmla="*/ 646 h 115754"/>
                    <a:gd name="connsiteX5" fmla="*/ 115530 w 129658"/>
                    <a:gd name="connsiteY5" fmla="*/ 13 h 115754"/>
                    <a:gd name="connsiteX6" fmla="*/ 60914 w 129658"/>
                    <a:gd name="connsiteY6" fmla="*/ 39209 h 115754"/>
                    <a:gd name="connsiteX7" fmla="*/ 29839 w 129658"/>
                    <a:gd name="connsiteY7" fmla="*/ 42211 h 115754"/>
                    <a:gd name="connsiteX8" fmla="*/ 0 w 129658"/>
                    <a:gd name="connsiteY8" fmla="*/ 98828 h 115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658" h="115754">
                      <a:moveTo>
                        <a:pt x="0" y="98828"/>
                      </a:moveTo>
                      <a:cubicBezTo>
                        <a:pt x="0" y="98828"/>
                        <a:pt x="13066" y="120251"/>
                        <a:pt x="47966" y="114895"/>
                      </a:cubicBezTo>
                      <a:cubicBezTo>
                        <a:pt x="46259" y="102654"/>
                        <a:pt x="44023" y="91354"/>
                        <a:pt x="54204" y="79583"/>
                      </a:cubicBezTo>
                      <a:cubicBezTo>
                        <a:pt x="76522" y="55972"/>
                        <a:pt x="101641" y="35179"/>
                        <a:pt x="129008" y="17669"/>
                      </a:cubicBezTo>
                      <a:cubicBezTo>
                        <a:pt x="131291" y="10550"/>
                        <a:pt x="127371" y="2928"/>
                        <a:pt x="120250" y="646"/>
                      </a:cubicBezTo>
                      <a:cubicBezTo>
                        <a:pt x="118726" y="158"/>
                        <a:pt x="117131" y="-57"/>
                        <a:pt x="115530" y="13"/>
                      </a:cubicBezTo>
                      <a:cubicBezTo>
                        <a:pt x="97050" y="10724"/>
                        <a:pt x="72802" y="31970"/>
                        <a:pt x="60914" y="39209"/>
                      </a:cubicBezTo>
                      <a:cubicBezTo>
                        <a:pt x="49025" y="46448"/>
                        <a:pt x="29839" y="42211"/>
                        <a:pt x="29839" y="42211"/>
                      </a:cubicBezTo>
                      <a:cubicBezTo>
                        <a:pt x="29839" y="42211"/>
                        <a:pt x="0" y="70225"/>
                        <a:pt x="0" y="9882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xmlns="" id="{5AB5C64A-A9E2-4F14-9781-4B5BCD0A47EE}"/>
                    </a:ext>
                  </a:extLst>
                </p:cNvPr>
                <p:cNvSpPr/>
                <p:nvPr/>
              </p:nvSpPr>
              <p:spPr>
                <a:xfrm>
                  <a:off x="8662281" y="2558666"/>
                  <a:ext cx="84572" cy="93869"/>
                </a:xfrm>
                <a:custGeom>
                  <a:avLst/>
                  <a:gdLst>
                    <a:gd name="connsiteX0" fmla="*/ 0 w 84572"/>
                    <a:gd name="connsiteY0" fmla="*/ 93869 h 93869"/>
                    <a:gd name="connsiteX1" fmla="*/ 57971 w 84572"/>
                    <a:gd name="connsiteY1" fmla="*/ 4117 h 93869"/>
                    <a:gd name="connsiteX2" fmla="*/ 84573 w 84572"/>
                    <a:gd name="connsiteY2" fmla="*/ 4117 h 93869"/>
                    <a:gd name="connsiteX3" fmla="*/ 40727 w 84572"/>
                    <a:gd name="connsiteY3" fmla="*/ 87042 h 93869"/>
                    <a:gd name="connsiteX4" fmla="*/ 0 w 84572"/>
                    <a:gd name="connsiteY4" fmla="*/ 93869 h 9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572" h="93869">
                      <a:moveTo>
                        <a:pt x="0" y="93869"/>
                      </a:moveTo>
                      <a:cubicBezTo>
                        <a:pt x="20128" y="82099"/>
                        <a:pt x="55558" y="31426"/>
                        <a:pt x="57971" y="4117"/>
                      </a:cubicBezTo>
                      <a:cubicBezTo>
                        <a:pt x="65987" y="-1372"/>
                        <a:pt x="76557" y="-1372"/>
                        <a:pt x="84573" y="4117"/>
                      </a:cubicBezTo>
                      <a:cubicBezTo>
                        <a:pt x="81925" y="28542"/>
                        <a:pt x="61796" y="71682"/>
                        <a:pt x="40727" y="87042"/>
                      </a:cubicBezTo>
                      <a:cubicBezTo>
                        <a:pt x="26308" y="84629"/>
                        <a:pt x="0" y="93869"/>
                        <a:pt x="0" y="9386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xmlns="" id="{F7D7C589-AD37-4753-97CA-13AB16937841}"/>
                    </a:ext>
                  </a:extLst>
                </p:cNvPr>
                <p:cNvSpPr/>
                <p:nvPr/>
              </p:nvSpPr>
              <p:spPr>
                <a:xfrm>
                  <a:off x="8618023" y="2787193"/>
                  <a:ext cx="28426" cy="51092"/>
                </a:xfrm>
                <a:custGeom>
                  <a:avLst/>
                  <a:gdLst>
                    <a:gd name="connsiteX0" fmla="*/ 13948 w 28426"/>
                    <a:gd name="connsiteY0" fmla="*/ 0 h 51092"/>
                    <a:gd name="connsiteX1" fmla="*/ 0 w 28426"/>
                    <a:gd name="connsiteY1" fmla="*/ 42434 h 51092"/>
                    <a:gd name="connsiteX2" fmla="*/ 20599 w 28426"/>
                    <a:gd name="connsiteY2" fmla="*/ 50614 h 51092"/>
                    <a:gd name="connsiteX3" fmla="*/ 28426 w 28426"/>
                    <a:gd name="connsiteY3" fmla="*/ 29898 h 51092"/>
                    <a:gd name="connsiteX4" fmla="*/ 13948 w 28426"/>
                    <a:gd name="connsiteY4" fmla="*/ 0 h 51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26" h="51092">
                      <a:moveTo>
                        <a:pt x="13948" y="0"/>
                      </a:moveTo>
                      <a:cubicBezTo>
                        <a:pt x="6392" y="13017"/>
                        <a:pt x="1636" y="27473"/>
                        <a:pt x="0" y="42434"/>
                      </a:cubicBezTo>
                      <a:cubicBezTo>
                        <a:pt x="4526" y="49143"/>
                        <a:pt x="12701" y="52386"/>
                        <a:pt x="20599" y="50614"/>
                      </a:cubicBezTo>
                      <a:lnTo>
                        <a:pt x="28426" y="29898"/>
                      </a:lnTo>
                      <a:cubicBezTo>
                        <a:pt x="28426" y="29898"/>
                        <a:pt x="13948" y="12595"/>
                        <a:pt x="13948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xmlns="" id="{A883F6B6-52BC-4213-9DBD-C1B0AF6A884A}"/>
                    </a:ext>
                  </a:extLst>
                </p:cNvPr>
                <p:cNvSpPr/>
                <p:nvPr/>
              </p:nvSpPr>
              <p:spPr>
                <a:xfrm>
                  <a:off x="8623231" y="2660225"/>
                  <a:ext cx="120526" cy="108782"/>
                </a:xfrm>
                <a:custGeom>
                  <a:avLst/>
                  <a:gdLst>
                    <a:gd name="connsiteX0" fmla="*/ 7858 w 120526"/>
                    <a:gd name="connsiteY0" fmla="*/ 108782 h 108782"/>
                    <a:gd name="connsiteX1" fmla="*/ 1384 w 120526"/>
                    <a:gd name="connsiteY1" fmla="*/ 106664 h 108782"/>
                    <a:gd name="connsiteX2" fmla="*/ 560 w 120526"/>
                    <a:gd name="connsiteY2" fmla="*/ 102191 h 108782"/>
                    <a:gd name="connsiteX3" fmla="*/ 5092 w 120526"/>
                    <a:gd name="connsiteY3" fmla="*/ 101367 h 108782"/>
                    <a:gd name="connsiteX4" fmla="*/ 33636 w 120526"/>
                    <a:gd name="connsiteY4" fmla="*/ 81945 h 108782"/>
                    <a:gd name="connsiteX5" fmla="*/ 62356 w 120526"/>
                    <a:gd name="connsiteY5" fmla="*/ 55873 h 108782"/>
                    <a:gd name="connsiteX6" fmla="*/ 85898 w 120526"/>
                    <a:gd name="connsiteY6" fmla="*/ 41983 h 108782"/>
                    <a:gd name="connsiteX7" fmla="*/ 112559 w 120526"/>
                    <a:gd name="connsiteY7" fmla="*/ 5082 h 108782"/>
                    <a:gd name="connsiteX8" fmla="*/ 113377 w 120526"/>
                    <a:gd name="connsiteY8" fmla="*/ 577 h 108782"/>
                    <a:gd name="connsiteX9" fmla="*/ 117879 w 120526"/>
                    <a:gd name="connsiteY9" fmla="*/ 1393 h 108782"/>
                    <a:gd name="connsiteX10" fmla="*/ 118444 w 120526"/>
                    <a:gd name="connsiteY10" fmla="*/ 2963 h 108782"/>
                    <a:gd name="connsiteX11" fmla="*/ 88723 w 120526"/>
                    <a:gd name="connsiteY11" fmla="*/ 47692 h 108782"/>
                    <a:gd name="connsiteX12" fmla="*/ 65711 w 120526"/>
                    <a:gd name="connsiteY12" fmla="*/ 61169 h 108782"/>
                    <a:gd name="connsiteX13" fmla="*/ 38167 w 120526"/>
                    <a:gd name="connsiteY13" fmla="*/ 86418 h 108782"/>
                    <a:gd name="connsiteX14" fmla="*/ 7858 w 120526"/>
                    <a:gd name="connsiteY14" fmla="*/ 108782 h 10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0526" h="108782">
                      <a:moveTo>
                        <a:pt x="7858" y="108782"/>
                      </a:moveTo>
                      <a:cubicBezTo>
                        <a:pt x="5527" y="108778"/>
                        <a:pt x="3261" y="108037"/>
                        <a:pt x="1384" y="106664"/>
                      </a:cubicBezTo>
                      <a:cubicBezTo>
                        <a:pt x="-70" y="105649"/>
                        <a:pt x="-435" y="103656"/>
                        <a:pt x="560" y="102191"/>
                      </a:cubicBezTo>
                      <a:cubicBezTo>
                        <a:pt x="1596" y="100731"/>
                        <a:pt x="3608" y="100365"/>
                        <a:pt x="5092" y="101367"/>
                      </a:cubicBezTo>
                      <a:cubicBezTo>
                        <a:pt x="10977" y="105310"/>
                        <a:pt x="21924" y="93951"/>
                        <a:pt x="33636" y="81945"/>
                      </a:cubicBezTo>
                      <a:cubicBezTo>
                        <a:pt x="42399" y="72403"/>
                        <a:pt x="52016" y="63677"/>
                        <a:pt x="62356" y="55873"/>
                      </a:cubicBezTo>
                      <a:cubicBezTo>
                        <a:pt x="69890" y="50733"/>
                        <a:pt x="77753" y="46093"/>
                        <a:pt x="85898" y="41983"/>
                      </a:cubicBezTo>
                      <a:cubicBezTo>
                        <a:pt x="107791" y="30212"/>
                        <a:pt x="118856" y="23562"/>
                        <a:pt x="112559" y="5082"/>
                      </a:cubicBezTo>
                      <a:cubicBezTo>
                        <a:pt x="111540" y="3613"/>
                        <a:pt x="111905" y="1596"/>
                        <a:pt x="113377" y="577"/>
                      </a:cubicBezTo>
                      <a:cubicBezTo>
                        <a:pt x="114842" y="-442"/>
                        <a:pt x="116861" y="-76"/>
                        <a:pt x="117879" y="1393"/>
                      </a:cubicBezTo>
                      <a:cubicBezTo>
                        <a:pt x="118203" y="1858"/>
                        <a:pt x="118397" y="2399"/>
                        <a:pt x="118444" y="2963"/>
                      </a:cubicBezTo>
                      <a:cubicBezTo>
                        <a:pt x="126860" y="27564"/>
                        <a:pt x="108321" y="37334"/>
                        <a:pt x="88723" y="47692"/>
                      </a:cubicBezTo>
                      <a:cubicBezTo>
                        <a:pt x="80766" y="51676"/>
                        <a:pt x="73079" y="56178"/>
                        <a:pt x="65711" y="61169"/>
                      </a:cubicBezTo>
                      <a:cubicBezTo>
                        <a:pt x="55812" y="68767"/>
                        <a:pt x="46595" y="77215"/>
                        <a:pt x="38167" y="86418"/>
                      </a:cubicBezTo>
                      <a:cubicBezTo>
                        <a:pt x="26397" y="98601"/>
                        <a:pt x="16568" y="108782"/>
                        <a:pt x="7858" y="10878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xmlns="" id="{2D011859-B281-48E9-BE7C-4830CE290E43}"/>
                    </a:ext>
                  </a:extLst>
                </p:cNvPr>
                <p:cNvSpPr/>
                <p:nvPr/>
              </p:nvSpPr>
              <p:spPr>
                <a:xfrm>
                  <a:off x="8662105" y="2783712"/>
                  <a:ext cx="77333" cy="60952"/>
                </a:xfrm>
                <a:custGeom>
                  <a:avLst/>
                  <a:gdLst>
                    <a:gd name="connsiteX0" fmla="*/ 76098 w 77333"/>
                    <a:gd name="connsiteY0" fmla="*/ 47915 h 60952"/>
                    <a:gd name="connsiteX1" fmla="*/ 62974 w 77333"/>
                    <a:gd name="connsiteY1" fmla="*/ 46915 h 60952"/>
                    <a:gd name="connsiteX2" fmla="*/ 52733 w 77333"/>
                    <a:gd name="connsiteY2" fmla="*/ 47385 h 60952"/>
                    <a:gd name="connsiteX3" fmla="*/ 41786 w 77333"/>
                    <a:gd name="connsiteY3" fmla="*/ 45502 h 60952"/>
                    <a:gd name="connsiteX4" fmla="*/ 24130 w 77333"/>
                    <a:gd name="connsiteY4" fmla="*/ 44090 h 60952"/>
                    <a:gd name="connsiteX5" fmla="*/ 24424 w 77333"/>
                    <a:gd name="connsiteY5" fmla="*/ 44090 h 60952"/>
                    <a:gd name="connsiteX6" fmla="*/ 45788 w 77333"/>
                    <a:gd name="connsiteY6" fmla="*/ 33790 h 60952"/>
                    <a:gd name="connsiteX7" fmla="*/ 62503 w 77333"/>
                    <a:gd name="connsiteY7" fmla="*/ 20666 h 60952"/>
                    <a:gd name="connsiteX8" fmla="*/ 77334 w 77333"/>
                    <a:gd name="connsiteY8" fmla="*/ 656 h 60952"/>
                    <a:gd name="connsiteX9" fmla="*/ 76804 w 77333"/>
                    <a:gd name="connsiteY9" fmla="*/ 185 h 60952"/>
                    <a:gd name="connsiteX10" fmla="*/ 56500 w 77333"/>
                    <a:gd name="connsiteY10" fmla="*/ 19665 h 60952"/>
                    <a:gd name="connsiteX11" fmla="*/ 35312 w 77333"/>
                    <a:gd name="connsiteY11" fmla="*/ 33496 h 60952"/>
                    <a:gd name="connsiteX12" fmla="*/ 12654 w 77333"/>
                    <a:gd name="connsiteY12" fmla="*/ 42559 h 60952"/>
                    <a:gd name="connsiteX13" fmla="*/ 0 w 77333"/>
                    <a:gd name="connsiteY13" fmla="*/ 57861 h 60952"/>
                    <a:gd name="connsiteX14" fmla="*/ 3414 w 77333"/>
                    <a:gd name="connsiteY14" fmla="*/ 59509 h 60952"/>
                    <a:gd name="connsiteX15" fmla="*/ 8475 w 77333"/>
                    <a:gd name="connsiteY15" fmla="*/ 51505 h 60952"/>
                    <a:gd name="connsiteX16" fmla="*/ 8475 w 77333"/>
                    <a:gd name="connsiteY16" fmla="*/ 51505 h 60952"/>
                    <a:gd name="connsiteX17" fmla="*/ 42316 w 77333"/>
                    <a:gd name="connsiteY17" fmla="*/ 50446 h 60952"/>
                    <a:gd name="connsiteX18" fmla="*/ 59207 w 77333"/>
                    <a:gd name="connsiteY18" fmla="*/ 51152 h 60952"/>
                    <a:gd name="connsiteX19" fmla="*/ 75215 w 77333"/>
                    <a:gd name="connsiteY19" fmla="*/ 49681 h 60952"/>
                    <a:gd name="connsiteX20" fmla="*/ 76098 w 77333"/>
                    <a:gd name="connsiteY20" fmla="*/ 47915 h 60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333" h="60952">
                      <a:moveTo>
                        <a:pt x="76098" y="47915"/>
                      </a:moveTo>
                      <a:cubicBezTo>
                        <a:pt x="71931" y="46232"/>
                        <a:pt x="67346" y="45885"/>
                        <a:pt x="62974" y="46915"/>
                      </a:cubicBezTo>
                      <a:cubicBezTo>
                        <a:pt x="59578" y="47362"/>
                        <a:pt x="56153" y="47521"/>
                        <a:pt x="52733" y="47385"/>
                      </a:cubicBezTo>
                      <a:cubicBezTo>
                        <a:pt x="49043" y="47026"/>
                        <a:pt x="45382" y="46397"/>
                        <a:pt x="41786" y="45502"/>
                      </a:cubicBezTo>
                      <a:cubicBezTo>
                        <a:pt x="35971" y="44372"/>
                        <a:pt x="30051" y="43901"/>
                        <a:pt x="24130" y="44090"/>
                      </a:cubicBezTo>
                      <a:lnTo>
                        <a:pt x="24424" y="44090"/>
                      </a:lnTo>
                      <a:cubicBezTo>
                        <a:pt x="31899" y="41447"/>
                        <a:pt x="39067" y="37998"/>
                        <a:pt x="45788" y="33790"/>
                      </a:cubicBezTo>
                      <a:cubicBezTo>
                        <a:pt x="51839" y="30059"/>
                        <a:pt x="57441" y="25657"/>
                        <a:pt x="62503" y="20666"/>
                      </a:cubicBezTo>
                      <a:cubicBezTo>
                        <a:pt x="68141" y="14539"/>
                        <a:pt x="73114" y="7832"/>
                        <a:pt x="77334" y="656"/>
                      </a:cubicBezTo>
                      <a:cubicBezTo>
                        <a:pt x="77334" y="244"/>
                        <a:pt x="77334" y="-286"/>
                        <a:pt x="76804" y="185"/>
                      </a:cubicBezTo>
                      <a:cubicBezTo>
                        <a:pt x="70854" y="7480"/>
                        <a:pt x="64033" y="14022"/>
                        <a:pt x="56500" y="19665"/>
                      </a:cubicBezTo>
                      <a:cubicBezTo>
                        <a:pt x="49949" y="25015"/>
                        <a:pt x="42846" y="29653"/>
                        <a:pt x="35312" y="33496"/>
                      </a:cubicBezTo>
                      <a:cubicBezTo>
                        <a:pt x="27956" y="37204"/>
                        <a:pt x="20069" y="39381"/>
                        <a:pt x="12654" y="42559"/>
                      </a:cubicBezTo>
                      <a:cubicBezTo>
                        <a:pt x="6009" y="45037"/>
                        <a:pt x="1189" y="50870"/>
                        <a:pt x="0" y="57861"/>
                      </a:cubicBezTo>
                      <a:cubicBezTo>
                        <a:pt x="0" y="60157"/>
                        <a:pt x="2766" y="62570"/>
                        <a:pt x="3414" y="59509"/>
                      </a:cubicBezTo>
                      <a:cubicBezTo>
                        <a:pt x="4114" y="56331"/>
                        <a:pt x="5903" y="53500"/>
                        <a:pt x="8475" y="51505"/>
                      </a:cubicBezTo>
                      <a:lnTo>
                        <a:pt x="8475" y="51505"/>
                      </a:lnTo>
                      <a:cubicBezTo>
                        <a:pt x="19469" y="48186"/>
                        <a:pt x="31140" y="47821"/>
                        <a:pt x="42316" y="50446"/>
                      </a:cubicBezTo>
                      <a:cubicBezTo>
                        <a:pt x="47836" y="51847"/>
                        <a:pt x="53586" y="52088"/>
                        <a:pt x="59207" y="51152"/>
                      </a:cubicBezTo>
                      <a:cubicBezTo>
                        <a:pt x="64404" y="49663"/>
                        <a:pt x="69836" y="49169"/>
                        <a:pt x="75215" y="49681"/>
                      </a:cubicBezTo>
                      <a:cubicBezTo>
                        <a:pt x="76333" y="49740"/>
                        <a:pt x="76745" y="48327"/>
                        <a:pt x="76098" y="4791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xmlns="" id="{0291D22B-8870-4BB3-B754-4A8F306FFED6}"/>
                    </a:ext>
                  </a:extLst>
                </p:cNvPr>
                <p:cNvSpPr/>
                <p:nvPr/>
              </p:nvSpPr>
              <p:spPr>
                <a:xfrm>
                  <a:off x="8780014" y="2675509"/>
                  <a:ext cx="39326" cy="180189"/>
                </a:xfrm>
                <a:custGeom>
                  <a:avLst/>
                  <a:gdLst>
                    <a:gd name="connsiteX0" fmla="*/ 36877 w 39326"/>
                    <a:gd name="connsiteY0" fmla="*/ 142405 h 180189"/>
                    <a:gd name="connsiteX1" fmla="*/ 34228 w 39326"/>
                    <a:gd name="connsiteY1" fmla="*/ 100619 h 180189"/>
                    <a:gd name="connsiteX2" fmla="*/ 34228 w 39326"/>
                    <a:gd name="connsiteY2" fmla="*/ 82963 h 180189"/>
                    <a:gd name="connsiteX3" fmla="*/ 38289 w 39326"/>
                    <a:gd name="connsiteY3" fmla="*/ 62894 h 180189"/>
                    <a:gd name="connsiteX4" fmla="*/ 38289 w 39326"/>
                    <a:gd name="connsiteY4" fmla="*/ 40588 h 180189"/>
                    <a:gd name="connsiteX5" fmla="*/ 4978 w 39326"/>
                    <a:gd name="connsiteY5" fmla="*/ 685 h 180189"/>
                    <a:gd name="connsiteX6" fmla="*/ 1682 w 39326"/>
                    <a:gd name="connsiteY6" fmla="*/ 38 h 180189"/>
                    <a:gd name="connsiteX7" fmla="*/ 152 w 39326"/>
                    <a:gd name="connsiteY7" fmla="*/ 2569 h 180189"/>
                    <a:gd name="connsiteX8" fmla="*/ 1270 w 39326"/>
                    <a:gd name="connsiteY8" fmla="*/ 3628 h 180189"/>
                    <a:gd name="connsiteX9" fmla="*/ 19868 w 39326"/>
                    <a:gd name="connsiteY9" fmla="*/ 20578 h 180189"/>
                    <a:gd name="connsiteX10" fmla="*/ 31638 w 39326"/>
                    <a:gd name="connsiteY10" fmla="*/ 40647 h 180189"/>
                    <a:gd name="connsiteX11" fmla="*/ 28755 w 39326"/>
                    <a:gd name="connsiteY11" fmla="*/ 95734 h 180189"/>
                    <a:gd name="connsiteX12" fmla="*/ 29108 w 39326"/>
                    <a:gd name="connsiteY12" fmla="*/ 112920 h 180189"/>
                    <a:gd name="connsiteX13" fmla="*/ 24458 w 39326"/>
                    <a:gd name="connsiteY13" fmla="*/ 123042 h 180189"/>
                    <a:gd name="connsiteX14" fmla="*/ 17219 w 39326"/>
                    <a:gd name="connsiteY14" fmla="*/ 133518 h 180189"/>
                    <a:gd name="connsiteX15" fmla="*/ 8097 w 39326"/>
                    <a:gd name="connsiteY15" fmla="*/ 156354 h 180189"/>
                    <a:gd name="connsiteX16" fmla="*/ 8803 w 39326"/>
                    <a:gd name="connsiteY16" fmla="*/ 156354 h 180189"/>
                    <a:gd name="connsiteX17" fmla="*/ 21928 w 39326"/>
                    <a:gd name="connsiteY17" fmla="*/ 134048 h 180189"/>
                    <a:gd name="connsiteX18" fmla="*/ 29167 w 39326"/>
                    <a:gd name="connsiteY18" fmla="*/ 124219 h 180189"/>
                    <a:gd name="connsiteX19" fmla="*/ 31638 w 39326"/>
                    <a:gd name="connsiteY19" fmla="*/ 119511 h 180189"/>
                    <a:gd name="connsiteX20" fmla="*/ 33698 w 39326"/>
                    <a:gd name="connsiteY20" fmla="*/ 136108 h 180189"/>
                    <a:gd name="connsiteX21" fmla="*/ 27813 w 39326"/>
                    <a:gd name="connsiteY21" fmla="*/ 180189 h 180189"/>
                    <a:gd name="connsiteX22" fmla="*/ 27813 w 39326"/>
                    <a:gd name="connsiteY22" fmla="*/ 180189 h 180189"/>
                    <a:gd name="connsiteX23" fmla="*/ 36877 w 39326"/>
                    <a:gd name="connsiteY23" fmla="*/ 142405 h 180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9326" h="180189">
                      <a:moveTo>
                        <a:pt x="36877" y="142405"/>
                      </a:moveTo>
                      <a:cubicBezTo>
                        <a:pt x="36877" y="128457"/>
                        <a:pt x="34993" y="114567"/>
                        <a:pt x="34228" y="100619"/>
                      </a:cubicBezTo>
                      <a:cubicBezTo>
                        <a:pt x="33875" y="94739"/>
                        <a:pt x="33875" y="88843"/>
                        <a:pt x="34228" y="82963"/>
                      </a:cubicBezTo>
                      <a:cubicBezTo>
                        <a:pt x="35205" y="76203"/>
                        <a:pt x="36565" y="69503"/>
                        <a:pt x="38289" y="62894"/>
                      </a:cubicBezTo>
                      <a:cubicBezTo>
                        <a:pt x="39672" y="55523"/>
                        <a:pt x="39672" y="47959"/>
                        <a:pt x="38289" y="40588"/>
                      </a:cubicBezTo>
                      <a:cubicBezTo>
                        <a:pt x="32998" y="23352"/>
                        <a:pt x="20992" y="8970"/>
                        <a:pt x="4978" y="685"/>
                      </a:cubicBezTo>
                      <a:cubicBezTo>
                        <a:pt x="3971" y="129"/>
                        <a:pt x="2824" y="-97"/>
                        <a:pt x="1682" y="38"/>
                      </a:cubicBezTo>
                      <a:cubicBezTo>
                        <a:pt x="564" y="38"/>
                        <a:pt x="-378" y="1568"/>
                        <a:pt x="152" y="2569"/>
                      </a:cubicBezTo>
                      <a:cubicBezTo>
                        <a:pt x="417" y="3021"/>
                        <a:pt x="805" y="3388"/>
                        <a:pt x="1270" y="3628"/>
                      </a:cubicBezTo>
                      <a:cubicBezTo>
                        <a:pt x="8185" y="8437"/>
                        <a:pt x="14441" y="14136"/>
                        <a:pt x="19868" y="20578"/>
                      </a:cubicBezTo>
                      <a:cubicBezTo>
                        <a:pt x="25441" y="26154"/>
                        <a:pt x="29490" y="33063"/>
                        <a:pt x="31638" y="40647"/>
                      </a:cubicBezTo>
                      <a:cubicBezTo>
                        <a:pt x="36406" y="59245"/>
                        <a:pt x="27519" y="77019"/>
                        <a:pt x="28755" y="95734"/>
                      </a:cubicBezTo>
                      <a:cubicBezTo>
                        <a:pt x="29167" y="101453"/>
                        <a:pt x="29284" y="107189"/>
                        <a:pt x="29108" y="112920"/>
                      </a:cubicBezTo>
                      <a:cubicBezTo>
                        <a:pt x="28496" y="116651"/>
                        <a:pt x="26889" y="120148"/>
                        <a:pt x="24458" y="123042"/>
                      </a:cubicBezTo>
                      <a:cubicBezTo>
                        <a:pt x="22104" y="126574"/>
                        <a:pt x="19632" y="130046"/>
                        <a:pt x="17219" y="133518"/>
                      </a:cubicBezTo>
                      <a:cubicBezTo>
                        <a:pt x="12211" y="140187"/>
                        <a:pt x="9062" y="148067"/>
                        <a:pt x="8097" y="156354"/>
                      </a:cubicBezTo>
                      <a:cubicBezTo>
                        <a:pt x="8097" y="156942"/>
                        <a:pt x="8685" y="156883"/>
                        <a:pt x="8803" y="156354"/>
                      </a:cubicBezTo>
                      <a:cubicBezTo>
                        <a:pt x="11699" y="148144"/>
                        <a:pt x="16154" y="140569"/>
                        <a:pt x="21928" y="134048"/>
                      </a:cubicBezTo>
                      <a:cubicBezTo>
                        <a:pt x="24399" y="130811"/>
                        <a:pt x="26989" y="127692"/>
                        <a:pt x="29167" y="124219"/>
                      </a:cubicBezTo>
                      <a:cubicBezTo>
                        <a:pt x="30097" y="122708"/>
                        <a:pt x="30920" y="121135"/>
                        <a:pt x="31638" y="119511"/>
                      </a:cubicBezTo>
                      <a:cubicBezTo>
                        <a:pt x="32404" y="125043"/>
                        <a:pt x="33227" y="130576"/>
                        <a:pt x="33698" y="136108"/>
                      </a:cubicBezTo>
                      <a:cubicBezTo>
                        <a:pt x="35423" y="151063"/>
                        <a:pt x="33398" y="166212"/>
                        <a:pt x="27813" y="180189"/>
                      </a:cubicBezTo>
                      <a:cubicBezTo>
                        <a:pt x="27813" y="180189"/>
                        <a:pt x="27813" y="180189"/>
                        <a:pt x="27813" y="180189"/>
                      </a:cubicBezTo>
                      <a:cubicBezTo>
                        <a:pt x="34087" y="168601"/>
                        <a:pt x="37212" y="155577"/>
                        <a:pt x="36877" y="14240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xmlns="" id="{43FF030B-6C2D-4FE8-9A51-7D6D1D773DC4}"/>
                    </a:ext>
                  </a:extLst>
                </p:cNvPr>
                <p:cNvSpPr/>
                <p:nvPr/>
              </p:nvSpPr>
              <p:spPr>
                <a:xfrm>
                  <a:off x="8780532" y="2675135"/>
                  <a:ext cx="61585" cy="25248"/>
                </a:xfrm>
                <a:custGeom>
                  <a:avLst/>
                  <a:gdLst>
                    <a:gd name="connsiteX0" fmla="*/ 58487 w 61585"/>
                    <a:gd name="connsiteY0" fmla="*/ 25249 h 25248"/>
                    <a:gd name="connsiteX1" fmla="*/ 56192 w 61585"/>
                    <a:gd name="connsiteY1" fmla="*/ 24307 h 25248"/>
                    <a:gd name="connsiteX2" fmla="*/ 32650 w 61585"/>
                    <a:gd name="connsiteY2" fmla="*/ 16538 h 25248"/>
                    <a:gd name="connsiteX3" fmla="*/ 1281 w 61585"/>
                    <a:gd name="connsiteY3" fmla="*/ 5827 h 25248"/>
                    <a:gd name="connsiteX4" fmla="*/ 628 w 61585"/>
                    <a:gd name="connsiteY4" fmla="*/ 1380 h 25248"/>
                    <a:gd name="connsiteX5" fmla="*/ 692 w 61585"/>
                    <a:gd name="connsiteY5" fmla="*/ 1295 h 25248"/>
                    <a:gd name="connsiteX6" fmla="*/ 5224 w 61585"/>
                    <a:gd name="connsiteY6" fmla="*/ 648 h 25248"/>
                    <a:gd name="connsiteX7" fmla="*/ 33945 w 61585"/>
                    <a:gd name="connsiteY7" fmla="*/ 10182 h 25248"/>
                    <a:gd name="connsiteX8" fmla="*/ 60606 w 61585"/>
                    <a:gd name="connsiteY8" fmla="*/ 19716 h 25248"/>
                    <a:gd name="connsiteX9" fmla="*/ 60706 w 61585"/>
                    <a:gd name="connsiteY9" fmla="*/ 24210 h 25248"/>
                    <a:gd name="connsiteX10" fmla="*/ 60606 w 61585"/>
                    <a:gd name="connsiteY10" fmla="*/ 24307 h 25248"/>
                    <a:gd name="connsiteX11" fmla="*/ 58487 w 61585"/>
                    <a:gd name="connsiteY11" fmla="*/ 25249 h 25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1585" h="25248">
                      <a:moveTo>
                        <a:pt x="58487" y="25249"/>
                      </a:moveTo>
                      <a:cubicBezTo>
                        <a:pt x="57628" y="25259"/>
                        <a:pt x="56798" y="24919"/>
                        <a:pt x="56192" y="24307"/>
                      </a:cubicBezTo>
                      <a:cubicBezTo>
                        <a:pt x="52366" y="20481"/>
                        <a:pt x="42420" y="18422"/>
                        <a:pt x="32650" y="16538"/>
                      </a:cubicBezTo>
                      <a:cubicBezTo>
                        <a:pt x="20879" y="14184"/>
                        <a:pt x="9109" y="11771"/>
                        <a:pt x="1281" y="5827"/>
                      </a:cubicBezTo>
                      <a:cubicBezTo>
                        <a:pt x="-125" y="4780"/>
                        <a:pt x="-420" y="2789"/>
                        <a:pt x="628" y="1380"/>
                      </a:cubicBezTo>
                      <a:cubicBezTo>
                        <a:pt x="645" y="1352"/>
                        <a:pt x="669" y="1323"/>
                        <a:pt x="692" y="1295"/>
                      </a:cubicBezTo>
                      <a:cubicBezTo>
                        <a:pt x="1764" y="-135"/>
                        <a:pt x="3794" y="-425"/>
                        <a:pt x="5224" y="648"/>
                      </a:cubicBezTo>
                      <a:cubicBezTo>
                        <a:pt x="11875" y="5709"/>
                        <a:pt x="22880" y="8004"/>
                        <a:pt x="33945" y="10182"/>
                      </a:cubicBezTo>
                      <a:cubicBezTo>
                        <a:pt x="45010" y="12360"/>
                        <a:pt x="55368" y="14478"/>
                        <a:pt x="60606" y="19716"/>
                      </a:cubicBezTo>
                      <a:cubicBezTo>
                        <a:pt x="61871" y="20930"/>
                        <a:pt x="61918" y="22942"/>
                        <a:pt x="60706" y="24210"/>
                      </a:cubicBezTo>
                      <a:cubicBezTo>
                        <a:pt x="60670" y="24243"/>
                        <a:pt x="60641" y="24275"/>
                        <a:pt x="60606" y="24307"/>
                      </a:cubicBezTo>
                      <a:cubicBezTo>
                        <a:pt x="60047" y="24881"/>
                        <a:pt x="59287" y="25219"/>
                        <a:pt x="58487" y="2524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xmlns="" id="{D51AC356-A03E-43B8-B4B8-5879EB177619}"/>
                    </a:ext>
                  </a:extLst>
                </p:cNvPr>
                <p:cNvSpPr/>
                <p:nvPr/>
              </p:nvSpPr>
              <p:spPr>
                <a:xfrm>
                  <a:off x="8612258" y="2629481"/>
                  <a:ext cx="255678" cy="320265"/>
                </a:xfrm>
                <a:custGeom>
                  <a:avLst/>
                  <a:gdLst>
                    <a:gd name="connsiteX0" fmla="*/ 163611 w 255678"/>
                    <a:gd name="connsiteY0" fmla="*/ 320266 h 320265"/>
                    <a:gd name="connsiteX1" fmla="*/ 153959 w 255678"/>
                    <a:gd name="connsiteY1" fmla="*/ 319089 h 320265"/>
                    <a:gd name="connsiteX2" fmla="*/ 60793 w 255678"/>
                    <a:gd name="connsiteY2" fmla="*/ 249818 h 320265"/>
                    <a:gd name="connsiteX3" fmla="*/ 53613 w 255678"/>
                    <a:gd name="connsiteY3" fmla="*/ 230455 h 320265"/>
                    <a:gd name="connsiteX4" fmla="*/ 33897 w 255678"/>
                    <a:gd name="connsiteY4" fmla="*/ 193259 h 320265"/>
                    <a:gd name="connsiteX5" fmla="*/ 11179 w 255678"/>
                    <a:gd name="connsiteY5" fmla="*/ 136877 h 320265"/>
                    <a:gd name="connsiteX6" fmla="*/ 56 w 255678"/>
                    <a:gd name="connsiteY6" fmla="*/ 111982 h 320265"/>
                    <a:gd name="connsiteX7" fmla="*/ 52083 w 255678"/>
                    <a:gd name="connsiteY7" fmla="*/ 20464 h 320265"/>
                    <a:gd name="connsiteX8" fmla="*/ 99460 w 255678"/>
                    <a:gd name="connsiteY8" fmla="*/ 14579 h 320265"/>
                    <a:gd name="connsiteX9" fmla="*/ 125120 w 255678"/>
                    <a:gd name="connsiteY9" fmla="*/ 27527 h 320265"/>
                    <a:gd name="connsiteX10" fmla="*/ 139598 w 255678"/>
                    <a:gd name="connsiteY10" fmla="*/ 7693 h 320265"/>
                    <a:gd name="connsiteX11" fmla="*/ 185210 w 255678"/>
                    <a:gd name="connsiteY11" fmla="*/ 2279 h 320265"/>
                    <a:gd name="connsiteX12" fmla="*/ 229998 w 255678"/>
                    <a:gd name="connsiteY12" fmla="*/ 66135 h 320265"/>
                    <a:gd name="connsiteX13" fmla="*/ 251480 w 255678"/>
                    <a:gd name="connsiteY13" fmla="*/ 99211 h 320265"/>
                    <a:gd name="connsiteX14" fmla="*/ 236884 w 255678"/>
                    <a:gd name="connsiteY14" fmla="*/ 220626 h 320265"/>
                    <a:gd name="connsiteX15" fmla="*/ 229351 w 255678"/>
                    <a:gd name="connsiteY15" fmla="*/ 244168 h 320265"/>
                    <a:gd name="connsiteX16" fmla="*/ 163611 w 255678"/>
                    <a:gd name="connsiteY16" fmla="*/ 320266 h 320265"/>
                    <a:gd name="connsiteX17" fmla="*/ 81510 w 255678"/>
                    <a:gd name="connsiteY17" fmla="*/ 18816 h 320265"/>
                    <a:gd name="connsiteX18" fmla="*/ 55555 w 255678"/>
                    <a:gd name="connsiteY18" fmla="*/ 25997 h 320265"/>
                    <a:gd name="connsiteX19" fmla="*/ 6530 w 255678"/>
                    <a:gd name="connsiteY19" fmla="*/ 111923 h 320265"/>
                    <a:gd name="connsiteX20" fmla="*/ 15829 w 255678"/>
                    <a:gd name="connsiteY20" fmla="*/ 131933 h 320265"/>
                    <a:gd name="connsiteX21" fmla="*/ 17477 w 255678"/>
                    <a:gd name="connsiteY21" fmla="*/ 134405 h 320265"/>
                    <a:gd name="connsiteX22" fmla="*/ 39017 w 255678"/>
                    <a:gd name="connsiteY22" fmla="*/ 189022 h 320265"/>
                    <a:gd name="connsiteX23" fmla="*/ 59793 w 255678"/>
                    <a:gd name="connsiteY23" fmla="*/ 228159 h 320265"/>
                    <a:gd name="connsiteX24" fmla="*/ 66796 w 255678"/>
                    <a:gd name="connsiteY24" fmla="*/ 247051 h 320265"/>
                    <a:gd name="connsiteX25" fmla="*/ 155489 w 255678"/>
                    <a:gd name="connsiteY25" fmla="*/ 312556 h 320265"/>
                    <a:gd name="connsiteX26" fmla="*/ 223171 w 255678"/>
                    <a:gd name="connsiteY26" fmla="*/ 241931 h 320265"/>
                    <a:gd name="connsiteX27" fmla="*/ 230763 w 255678"/>
                    <a:gd name="connsiteY27" fmla="*/ 218390 h 320265"/>
                    <a:gd name="connsiteX28" fmla="*/ 245182 w 255678"/>
                    <a:gd name="connsiteY28" fmla="*/ 100682 h 320265"/>
                    <a:gd name="connsiteX29" fmla="*/ 224642 w 255678"/>
                    <a:gd name="connsiteY29" fmla="*/ 69960 h 320265"/>
                    <a:gd name="connsiteX30" fmla="*/ 223524 w 255678"/>
                    <a:gd name="connsiteY30" fmla="*/ 67547 h 320265"/>
                    <a:gd name="connsiteX31" fmla="*/ 183621 w 255678"/>
                    <a:gd name="connsiteY31" fmla="*/ 8694 h 320265"/>
                    <a:gd name="connsiteX32" fmla="*/ 143365 w 255678"/>
                    <a:gd name="connsiteY32" fmla="*/ 13108 h 320265"/>
                    <a:gd name="connsiteX33" fmla="*/ 129947 w 255678"/>
                    <a:gd name="connsiteY33" fmla="*/ 35178 h 320265"/>
                    <a:gd name="connsiteX34" fmla="*/ 127357 w 255678"/>
                    <a:gd name="connsiteY34" fmla="*/ 38003 h 320265"/>
                    <a:gd name="connsiteX35" fmla="*/ 123885 w 255678"/>
                    <a:gd name="connsiteY35" fmla="*/ 36414 h 320265"/>
                    <a:gd name="connsiteX36" fmla="*/ 97871 w 255678"/>
                    <a:gd name="connsiteY36" fmla="*/ 20994 h 320265"/>
                    <a:gd name="connsiteX37" fmla="*/ 81510 w 255678"/>
                    <a:gd name="connsiteY37" fmla="*/ 18816 h 320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55678" h="320265">
                      <a:moveTo>
                        <a:pt x="163611" y="320266"/>
                      </a:moveTo>
                      <a:cubicBezTo>
                        <a:pt x="160356" y="320271"/>
                        <a:pt x="157113" y="319877"/>
                        <a:pt x="153959" y="319089"/>
                      </a:cubicBezTo>
                      <a:cubicBezTo>
                        <a:pt x="118176" y="310319"/>
                        <a:pt x="72034" y="276008"/>
                        <a:pt x="60793" y="249818"/>
                      </a:cubicBezTo>
                      <a:cubicBezTo>
                        <a:pt x="57556" y="242225"/>
                        <a:pt x="55438" y="235987"/>
                        <a:pt x="53613" y="230455"/>
                      </a:cubicBezTo>
                      <a:cubicBezTo>
                        <a:pt x="49723" y="216812"/>
                        <a:pt x="43002" y="204135"/>
                        <a:pt x="33897" y="193259"/>
                      </a:cubicBezTo>
                      <a:cubicBezTo>
                        <a:pt x="21773" y="176633"/>
                        <a:pt x="13969" y="157262"/>
                        <a:pt x="11179" y="136877"/>
                      </a:cubicBezTo>
                      <a:cubicBezTo>
                        <a:pt x="3617" y="130901"/>
                        <a:pt x="-538" y="121601"/>
                        <a:pt x="56" y="111982"/>
                      </a:cubicBezTo>
                      <a:cubicBezTo>
                        <a:pt x="-591" y="81378"/>
                        <a:pt x="23598" y="38591"/>
                        <a:pt x="52083" y="20464"/>
                      </a:cubicBezTo>
                      <a:cubicBezTo>
                        <a:pt x="66408" y="12118"/>
                        <a:pt x="83528" y="9991"/>
                        <a:pt x="99460" y="14579"/>
                      </a:cubicBezTo>
                      <a:cubicBezTo>
                        <a:pt x="108965" y="16679"/>
                        <a:pt x="117787" y="21132"/>
                        <a:pt x="125120" y="27527"/>
                      </a:cubicBezTo>
                      <a:cubicBezTo>
                        <a:pt x="127757" y="19566"/>
                        <a:pt x="132818" y="12630"/>
                        <a:pt x="139598" y="7693"/>
                      </a:cubicBezTo>
                      <a:cubicBezTo>
                        <a:pt x="150781" y="-252"/>
                        <a:pt x="166142" y="-2018"/>
                        <a:pt x="185210" y="2279"/>
                      </a:cubicBezTo>
                      <a:cubicBezTo>
                        <a:pt x="206398" y="8164"/>
                        <a:pt x="228880" y="40592"/>
                        <a:pt x="229998" y="66135"/>
                      </a:cubicBezTo>
                      <a:cubicBezTo>
                        <a:pt x="240344" y="74729"/>
                        <a:pt x="247836" y="86264"/>
                        <a:pt x="251480" y="99211"/>
                      </a:cubicBezTo>
                      <a:cubicBezTo>
                        <a:pt x="262779" y="143940"/>
                        <a:pt x="249008" y="184725"/>
                        <a:pt x="236884" y="220626"/>
                      </a:cubicBezTo>
                      <a:cubicBezTo>
                        <a:pt x="234177" y="228748"/>
                        <a:pt x="231528" y="236517"/>
                        <a:pt x="229351" y="244168"/>
                      </a:cubicBezTo>
                      <a:cubicBezTo>
                        <a:pt x="218639" y="280539"/>
                        <a:pt x="195451" y="320266"/>
                        <a:pt x="163611" y="320266"/>
                      </a:cubicBezTo>
                      <a:close/>
                      <a:moveTo>
                        <a:pt x="81510" y="18816"/>
                      </a:moveTo>
                      <a:cubicBezTo>
                        <a:pt x="72352" y="18686"/>
                        <a:pt x="63348" y="21177"/>
                        <a:pt x="55555" y="25997"/>
                      </a:cubicBezTo>
                      <a:cubicBezTo>
                        <a:pt x="26893" y="44359"/>
                        <a:pt x="6000" y="86498"/>
                        <a:pt x="6530" y="111923"/>
                      </a:cubicBezTo>
                      <a:cubicBezTo>
                        <a:pt x="6024" y="119741"/>
                        <a:pt x="9526" y="127281"/>
                        <a:pt x="15829" y="131933"/>
                      </a:cubicBezTo>
                      <a:cubicBezTo>
                        <a:pt x="16759" y="132426"/>
                        <a:pt x="17383" y="133356"/>
                        <a:pt x="17477" y="134405"/>
                      </a:cubicBezTo>
                      <a:cubicBezTo>
                        <a:pt x="20019" y="154115"/>
                        <a:pt x="27423" y="172883"/>
                        <a:pt x="39017" y="189022"/>
                      </a:cubicBezTo>
                      <a:cubicBezTo>
                        <a:pt x="48575" y="200492"/>
                        <a:pt x="55649" y="213817"/>
                        <a:pt x="59793" y="228159"/>
                      </a:cubicBezTo>
                      <a:cubicBezTo>
                        <a:pt x="61558" y="233574"/>
                        <a:pt x="63618" y="239930"/>
                        <a:pt x="66796" y="247051"/>
                      </a:cubicBezTo>
                      <a:cubicBezTo>
                        <a:pt x="76213" y="269063"/>
                        <a:pt x="119000" y="303610"/>
                        <a:pt x="155489" y="312556"/>
                      </a:cubicBezTo>
                      <a:cubicBezTo>
                        <a:pt x="187741" y="320560"/>
                        <a:pt x="212165" y="279539"/>
                        <a:pt x="223171" y="241931"/>
                      </a:cubicBezTo>
                      <a:cubicBezTo>
                        <a:pt x="225348" y="234457"/>
                        <a:pt x="227997" y="226629"/>
                        <a:pt x="230763" y="218390"/>
                      </a:cubicBezTo>
                      <a:cubicBezTo>
                        <a:pt x="242534" y="183077"/>
                        <a:pt x="256011" y="143528"/>
                        <a:pt x="245182" y="100682"/>
                      </a:cubicBezTo>
                      <a:cubicBezTo>
                        <a:pt x="241674" y="88565"/>
                        <a:pt x="234500" y="77832"/>
                        <a:pt x="224642" y="69960"/>
                      </a:cubicBezTo>
                      <a:cubicBezTo>
                        <a:pt x="223942" y="69354"/>
                        <a:pt x="223536" y="68475"/>
                        <a:pt x="223524" y="67547"/>
                      </a:cubicBezTo>
                      <a:cubicBezTo>
                        <a:pt x="223524" y="44594"/>
                        <a:pt x="202396" y="13637"/>
                        <a:pt x="183621" y="8694"/>
                      </a:cubicBezTo>
                      <a:cubicBezTo>
                        <a:pt x="166554" y="4809"/>
                        <a:pt x="152958" y="6281"/>
                        <a:pt x="143365" y="13108"/>
                      </a:cubicBezTo>
                      <a:cubicBezTo>
                        <a:pt x="136191" y="18436"/>
                        <a:pt x="131377" y="26354"/>
                        <a:pt x="129947" y="35178"/>
                      </a:cubicBezTo>
                      <a:cubicBezTo>
                        <a:pt x="129776" y="36576"/>
                        <a:pt x="128734" y="37711"/>
                        <a:pt x="127357" y="38003"/>
                      </a:cubicBezTo>
                      <a:cubicBezTo>
                        <a:pt x="125980" y="38248"/>
                        <a:pt x="124597" y="37615"/>
                        <a:pt x="123885" y="36414"/>
                      </a:cubicBezTo>
                      <a:cubicBezTo>
                        <a:pt x="120471" y="30234"/>
                        <a:pt x="109995" y="24054"/>
                        <a:pt x="97871" y="20994"/>
                      </a:cubicBezTo>
                      <a:cubicBezTo>
                        <a:pt x="92527" y="19594"/>
                        <a:pt x="87030" y="18863"/>
                        <a:pt x="81510" y="1881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6" name="Graphic 6">
              <a:extLst>
                <a:ext uri="{FF2B5EF4-FFF2-40B4-BE49-F238E27FC236}">
                  <a16:creationId xmlns:a16="http://schemas.microsoft.com/office/drawing/2014/main" xmlns="" id="{713C16E4-CFD3-48CC-A78E-AB882A4AC17F}"/>
                </a:ext>
              </a:extLst>
            </p:cNvPr>
            <p:cNvGrpSpPr/>
            <p:nvPr/>
          </p:nvGrpSpPr>
          <p:grpSpPr>
            <a:xfrm>
              <a:off x="7193458" y="3193363"/>
              <a:ext cx="672775" cy="389006"/>
              <a:chOff x="6336732" y="4036306"/>
              <a:chExt cx="1035061" cy="598484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A2E6661-80B0-4660-8793-EFB3413FCE53}"/>
                  </a:ext>
                </a:extLst>
              </p:cNvPr>
              <p:cNvSpPr/>
              <p:nvPr/>
            </p:nvSpPr>
            <p:spPr>
              <a:xfrm>
                <a:off x="6862179" y="4044369"/>
                <a:ext cx="501964" cy="307746"/>
              </a:xfrm>
              <a:custGeom>
                <a:avLst/>
                <a:gdLst>
                  <a:gd name="connsiteX0" fmla="*/ 249481 w 501964"/>
                  <a:gd name="connsiteY0" fmla="*/ 307747 h 307746"/>
                  <a:gd name="connsiteX1" fmla="*/ 247421 w 501964"/>
                  <a:gd name="connsiteY1" fmla="*/ 306923 h 307746"/>
                  <a:gd name="connsiteX2" fmla="*/ 0 w 501964"/>
                  <a:gd name="connsiteY2" fmla="*/ 306981 h 307746"/>
                  <a:gd name="connsiteX3" fmla="*/ 0 w 501964"/>
                  <a:gd name="connsiteY3" fmla="*/ 301096 h 307746"/>
                  <a:gd name="connsiteX4" fmla="*/ 247304 w 501964"/>
                  <a:gd name="connsiteY4" fmla="*/ 301096 h 307746"/>
                  <a:gd name="connsiteX5" fmla="*/ 497432 w 501964"/>
                  <a:gd name="connsiteY5" fmla="*/ 0 h 307746"/>
                  <a:gd name="connsiteX6" fmla="*/ 501964 w 501964"/>
                  <a:gd name="connsiteY6" fmla="*/ 3767 h 307746"/>
                  <a:gd name="connsiteX7" fmla="*/ 249481 w 501964"/>
                  <a:gd name="connsiteY7" fmla="*/ 307747 h 30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964" h="307746">
                    <a:moveTo>
                      <a:pt x="249481" y="307747"/>
                    </a:moveTo>
                    <a:lnTo>
                      <a:pt x="247421" y="306923"/>
                    </a:lnTo>
                    <a:lnTo>
                      <a:pt x="0" y="306981"/>
                    </a:lnTo>
                    <a:lnTo>
                      <a:pt x="0" y="301096"/>
                    </a:lnTo>
                    <a:lnTo>
                      <a:pt x="247304" y="301096"/>
                    </a:lnTo>
                    <a:lnTo>
                      <a:pt x="497432" y="0"/>
                    </a:lnTo>
                    <a:lnTo>
                      <a:pt x="501964" y="3767"/>
                    </a:lnTo>
                    <a:lnTo>
                      <a:pt x="249481" y="30774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B4CC347E-44A9-40E9-8380-61F16A2B046B}"/>
                  </a:ext>
                </a:extLst>
              </p:cNvPr>
              <p:cNvSpPr/>
              <p:nvPr/>
            </p:nvSpPr>
            <p:spPr>
              <a:xfrm>
                <a:off x="7351901" y="4036306"/>
                <a:ext cx="19892" cy="19892"/>
              </a:xfrm>
              <a:custGeom>
                <a:avLst/>
                <a:gdLst>
                  <a:gd name="connsiteX0" fmla="*/ 0 w 19892"/>
                  <a:gd name="connsiteY0" fmla="*/ 9946 h 19892"/>
                  <a:gd name="connsiteX1" fmla="*/ 9946 w 19892"/>
                  <a:gd name="connsiteY1" fmla="*/ 0 h 19892"/>
                  <a:gd name="connsiteX2" fmla="*/ 19893 w 19892"/>
                  <a:gd name="connsiteY2" fmla="*/ 9946 h 19892"/>
                  <a:gd name="connsiteX3" fmla="*/ 9946 w 19892"/>
                  <a:gd name="connsiteY3" fmla="*/ 19893 h 19892"/>
                  <a:gd name="connsiteX4" fmla="*/ 0 w 19892"/>
                  <a:gd name="connsiteY4" fmla="*/ 9946 h 1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2" h="19892">
                    <a:moveTo>
                      <a:pt x="0" y="9946"/>
                    </a:moveTo>
                    <a:cubicBezTo>
                      <a:pt x="0" y="4455"/>
                      <a:pt x="4455" y="0"/>
                      <a:pt x="9946" y="0"/>
                    </a:cubicBezTo>
                    <a:cubicBezTo>
                      <a:pt x="15437" y="0"/>
                      <a:pt x="19893" y="4455"/>
                      <a:pt x="19893" y="9946"/>
                    </a:cubicBezTo>
                    <a:cubicBezTo>
                      <a:pt x="19893" y="15437"/>
                      <a:pt x="15437" y="19893"/>
                      <a:pt x="9946" y="19893"/>
                    </a:cubicBezTo>
                    <a:cubicBezTo>
                      <a:pt x="4455" y="19893"/>
                      <a:pt x="0" y="15437"/>
                      <a:pt x="0" y="99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5CA1F626-77FC-47AE-818D-8C6BCAD37C39}"/>
                  </a:ext>
                </a:extLst>
              </p:cNvPr>
              <p:cNvSpPr/>
              <p:nvPr/>
            </p:nvSpPr>
            <p:spPr>
              <a:xfrm>
                <a:off x="6336732" y="4037895"/>
                <a:ext cx="596895" cy="596895"/>
              </a:xfrm>
              <a:custGeom>
                <a:avLst/>
                <a:gdLst>
                  <a:gd name="connsiteX0" fmla="*/ 298507 w 596895"/>
                  <a:gd name="connsiteY0" fmla="*/ 0 h 596895"/>
                  <a:gd name="connsiteX1" fmla="*/ 0 w 596895"/>
                  <a:gd name="connsiteY1" fmla="*/ 298389 h 596895"/>
                  <a:gd name="connsiteX2" fmla="*/ 298389 w 596895"/>
                  <a:gd name="connsiteY2" fmla="*/ 596895 h 596895"/>
                  <a:gd name="connsiteX3" fmla="*/ 596895 w 596895"/>
                  <a:gd name="connsiteY3" fmla="*/ 298506 h 596895"/>
                  <a:gd name="connsiteX4" fmla="*/ 596895 w 596895"/>
                  <a:gd name="connsiteY4" fmla="*/ 298389 h 596895"/>
                  <a:gd name="connsiteX5" fmla="*/ 298507 w 596895"/>
                  <a:gd name="connsiteY5" fmla="*/ 0 h 596895"/>
                  <a:gd name="connsiteX6" fmla="*/ 298507 w 596895"/>
                  <a:gd name="connsiteY6" fmla="*/ 590304 h 596895"/>
                  <a:gd name="connsiteX7" fmla="*/ 6709 w 596895"/>
                  <a:gd name="connsiteY7" fmla="*/ 298389 h 596895"/>
                  <a:gd name="connsiteX8" fmla="*/ 298624 w 596895"/>
                  <a:gd name="connsiteY8" fmla="*/ 6592 h 596895"/>
                  <a:gd name="connsiteX9" fmla="*/ 590421 w 596895"/>
                  <a:gd name="connsiteY9" fmla="*/ 298389 h 596895"/>
                  <a:gd name="connsiteX10" fmla="*/ 298507 w 596895"/>
                  <a:gd name="connsiteY10" fmla="*/ 590304 h 59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895" h="596895">
                    <a:moveTo>
                      <a:pt x="298507" y="0"/>
                    </a:moveTo>
                    <a:cubicBezTo>
                      <a:pt x="133678" y="-35"/>
                      <a:pt x="32" y="133563"/>
                      <a:pt x="0" y="298389"/>
                    </a:cubicBezTo>
                    <a:cubicBezTo>
                      <a:pt x="-32" y="463215"/>
                      <a:pt x="133560" y="596866"/>
                      <a:pt x="298389" y="596895"/>
                    </a:cubicBezTo>
                    <a:cubicBezTo>
                      <a:pt x="463215" y="596931"/>
                      <a:pt x="596860" y="463332"/>
                      <a:pt x="596895" y="298506"/>
                    </a:cubicBezTo>
                    <a:cubicBezTo>
                      <a:pt x="596895" y="298465"/>
                      <a:pt x="596895" y="298430"/>
                      <a:pt x="596895" y="298389"/>
                    </a:cubicBezTo>
                    <a:cubicBezTo>
                      <a:pt x="596730" y="133663"/>
                      <a:pt x="463232" y="165"/>
                      <a:pt x="298507" y="0"/>
                    </a:cubicBezTo>
                    <a:close/>
                    <a:moveTo>
                      <a:pt x="298507" y="590304"/>
                    </a:moveTo>
                    <a:cubicBezTo>
                      <a:pt x="137319" y="590268"/>
                      <a:pt x="6677" y="459577"/>
                      <a:pt x="6709" y="298389"/>
                    </a:cubicBezTo>
                    <a:cubicBezTo>
                      <a:pt x="6742" y="137200"/>
                      <a:pt x="137437" y="6556"/>
                      <a:pt x="298624" y="6592"/>
                    </a:cubicBezTo>
                    <a:cubicBezTo>
                      <a:pt x="459766" y="6627"/>
                      <a:pt x="590386" y="137247"/>
                      <a:pt x="590421" y="298389"/>
                    </a:cubicBezTo>
                    <a:cubicBezTo>
                      <a:pt x="590257" y="459542"/>
                      <a:pt x="459660" y="590139"/>
                      <a:pt x="298507" y="59030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B53BB50D-6E4F-400F-A43D-EDB100B4F127}"/>
                  </a:ext>
                </a:extLst>
              </p:cNvPr>
              <p:cNvSpPr/>
              <p:nvPr/>
            </p:nvSpPr>
            <p:spPr>
              <a:xfrm>
                <a:off x="6343324" y="4044428"/>
                <a:ext cx="583829" cy="583829"/>
              </a:xfrm>
              <a:custGeom>
                <a:avLst/>
                <a:gdLst>
                  <a:gd name="connsiteX0" fmla="*/ 583830 w 583829"/>
                  <a:gd name="connsiteY0" fmla="*/ 291856 h 583829"/>
                  <a:gd name="connsiteX1" fmla="*/ 291974 w 583829"/>
                  <a:gd name="connsiteY1" fmla="*/ 583830 h 583829"/>
                  <a:gd name="connsiteX2" fmla="*/ 0 w 583829"/>
                  <a:gd name="connsiteY2" fmla="*/ 291974 h 583829"/>
                  <a:gd name="connsiteX3" fmla="*/ 291856 w 583829"/>
                  <a:gd name="connsiteY3" fmla="*/ 0 h 583829"/>
                  <a:gd name="connsiteX4" fmla="*/ 291915 w 583829"/>
                  <a:gd name="connsiteY4" fmla="*/ 0 h 583829"/>
                  <a:gd name="connsiteX5" fmla="*/ 583830 w 583829"/>
                  <a:gd name="connsiteY5" fmla="*/ 291856 h 58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3829" h="583829">
                    <a:moveTo>
                      <a:pt x="583830" y="291856"/>
                    </a:moveTo>
                    <a:cubicBezTo>
                      <a:pt x="583865" y="453074"/>
                      <a:pt x="453192" y="583794"/>
                      <a:pt x="291974" y="583830"/>
                    </a:cubicBezTo>
                    <a:cubicBezTo>
                      <a:pt x="130754" y="583865"/>
                      <a:pt x="32" y="453192"/>
                      <a:pt x="0" y="291974"/>
                    </a:cubicBezTo>
                    <a:cubicBezTo>
                      <a:pt x="-32" y="130756"/>
                      <a:pt x="130636" y="35"/>
                      <a:pt x="291856" y="0"/>
                    </a:cubicBezTo>
                    <a:cubicBezTo>
                      <a:pt x="291875" y="0"/>
                      <a:pt x="291895" y="0"/>
                      <a:pt x="291915" y="0"/>
                    </a:cubicBezTo>
                    <a:cubicBezTo>
                      <a:pt x="453033" y="194"/>
                      <a:pt x="583600" y="130738"/>
                      <a:pt x="583830" y="2918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7F3D8CE7-7813-4DCF-BA68-00D2DA43FA57}"/>
                  </a:ext>
                </a:extLst>
              </p:cNvPr>
              <p:cNvSpPr/>
              <p:nvPr/>
            </p:nvSpPr>
            <p:spPr>
              <a:xfrm>
                <a:off x="6573696" y="4104236"/>
                <a:ext cx="221188" cy="421630"/>
              </a:xfrm>
              <a:custGeom>
                <a:avLst/>
                <a:gdLst>
                  <a:gd name="connsiteX0" fmla="*/ 220212 w 221188"/>
                  <a:gd name="connsiteY0" fmla="*/ 104040 h 421630"/>
                  <a:gd name="connsiteX1" fmla="*/ 218446 w 221188"/>
                  <a:gd name="connsiteY1" fmla="*/ 104040 h 421630"/>
                  <a:gd name="connsiteX2" fmla="*/ 215033 w 221188"/>
                  <a:gd name="connsiteY2" fmla="*/ 112986 h 421630"/>
                  <a:gd name="connsiteX3" fmla="*/ 205969 w 221188"/>
                  <a:gd name="connsiteY3" fmla="*/ 120931 h 421630"/>
                  <a:gd name="connsiteX4" fmla="*/ 194552 w 221188"/>
                  <a:gd name="connsiteY4" fmla="*/ 128406 h 421630"/>
                  <a:gd name="connsiteX5" fmla="*/ 200437 w 221188"/>
                  <a:gd name="connsiteY5" fmla="*/ 116635 h 421630"/>
                  <a:gd name="connsiteX6" fmla="*/ 204851 w 221188"/>
                  <a:gd name="connsiteY6" fmla="*/ 71553 h 421630"/>
                  <a:gd name="connsiteX7" fmla="*/ 210737 w 221188"/>
                  <a:gd name="connsiteY7" fmla="*/ 22528 h 421630"/>
                  <a:gd name="connsiteX8" fmla="*/ 209501 w 221188"/>
                  <a:gd name="connsiteY8" fmla="*/ 20762 h 421630"/>
                  <a:gd name="connsiteX9" fmla="*/ 197730 w 221188"/>
                  <a:gd name="connsiteY9" fmla="*/ 63667 h 421630"/>
                  <a:gd name="connsiteX10" fmla="*/ 188666 w 221188"/>
                  <a:gd name="connsiteY10" fmla="*/ 115281 h 421630"/>
                  <a:gd name="connsiteX11" fmla="*/ 170245 w 221188"/>
                  <a:gd name="connsiteY11" fmla="*/ 145120 h 421630"/>
                  <a:gd name="connsiteX12" fmla="*/ 163124 w 221188"/>
                  <a:gd name="connsiteY12" fmla="*/ 31179 h 421630"/>
                  <a:gd name="connsiteX13" fmla="*/ 147351 w 221188"/>
                  <a:gd name="connsiteY13" fmla="*/ 9168 h 421630"/>
                  <a:gd name="connsiteX14" fmla="*/ 70841 w 221188"/>
                  <a:gd name="connsiteY14" fmla="*/ 9168 h 421630"/>
                  <a:gd name="connsiteX15" fmla="*/ 55068 w 221188"/>
                  <a:gd name="connsiteY15" fmla="*/ 31179 h 421630"/>
                  <a:gd name="connsiteX16" fmla="*/ 55068 w 221188"/>
                  <a:gd name="connsiteY16" fmla="*/ 31179 h 421630"/>
                  <a:gd name="connsiteX17" fmla="*/ 66074 w 221188"/>
                  <a:gd name="connsiteY17" fmla="*/ 173723 h 421630"/>
                  <a:gd name="connsiteX18" fmla="*/ 86025 w 221188"/>
                  <a:gd name="connsiteY18" fmla="*/ 298964 h 421630"/>
                  <a:gd name="connsiteX19" fmla="*/ 55539 w 221188"/>
                  <a:gd name="connsiteY19" fmla="*/ 271715 h 421630"/>
                  <a:gd name="connsiteX20" fmla="*/ 52832 w 221188"/>
                  <a:gd name="connsiteY20" fmla="*/ 269243 h 421630"/>
                  <a:gd name="connsiteX21" fmla="*/ 35764 w 221188"/>
                  <a:gd name="connsiteY21" fmla="*/ 252293 h 421630"/>
                  <a:gd name="connsiteX22" fmla="*/ 34705 w 221188"/>
                  <a:gd name="connsiteY22" fmla="*/ 251175 h 421630"/>
                  <a:gd name="connsiteX23" fmla="*/ 30997 w 221188"/>
                  <a:gd name="connsiteY23" fmla="*/ 246054 h 421630"/>
                  <a:gd name="connsiteX24" fmla="*/ 25877 w 221188"/>
                  <a:gd name="connsiteY24" fmla="*/ 234284 h 421630"/>
                  <a:gd name="connsiteX25" fmla="*/ 22993 w 221188"/>
                  <a:gd name="connsiteY25" fmla="*/ 220571 h 421630"/>
                  <a:gd name="connsiteX26" fmla="*/ 14871 w 221188"/>
                  <a:gd name="connsiteY26" fmla="*/ 194969 h 421630"/>
                  <a:gd name="connsiteX27" fmla="*/ 7338 w 221188"/>
                  <a:gd name="connsiteY27" fmla="*/ 184023 h 421630"/>
                  <a:gd name="connsiteX28" fmla="*/ 864 w 221188"/>
                  <a:gd name="connsiteY28" fmla="*/ 177490 h 421630"/>
                  <a:gd name="connsiteX29" fmla="*/ 217 w 221188"/>
                  <a:gd name="connsiteY29" fmla="*/ 179196 h 421630"/>
                  <a:gd name="connsiteX30" fmla="*/ 12517 w 221188"/>
                  <a:gd name="connsiteY30" fmla="*/ 203739 h 421630"/>
                  <a:gd name="connsiteX31" fmla="*/ 13164 w 221188"/>
                  <a:gd name="connsiteY31" fmla="*/ 220276 h 421630"/>
                  <a:gd name="connsiteX32" fmla="*/ 14459 w 221188"/>
                  <a:gd name="connsiteY32" fmla="*/ 233283 h 421630"/>
                  <a:gd name="connsiteX33" fmla="*/ 16107 w 221188"/>
                  <a:gd name="connsiteY33" fmla="*/ 239169 h 421630"/>
                  <a:gd name="connsiteX34" fmla="*/ 32998 w 221188"/>
                  <a:gd name="connsiteY34" fmla="*/ 263828 h 421630"/>
                  <a:gd name="connsiteX35" fmla="*/ 42415 w 221188"/>
                  <a:gd name="connsiteY35" fmla="*/ 272892 h 421630"/>
                  <a:gd name="connsiteX36" fmla="*/ 52832 w 221188"/>
                  <a:gd name="connsiteY36" fmla="*/ 281602 h 421630"/>
                  <a:gd name="connsiteX37" fmla="*/ 58011 w 221188"/>
                  <a:gd name="connsiteY37" fmla="*/ 285663 h 421630"/>
                  <a:gd name="connsiteX38" fmla="*/ 56363 w 221188"/>
                  <a:gd name="connsiteY38" fmla="*/ 284957 h 421630"/>
                  <a:gd name="connsiteX39" fmla="*/ 54068 w 221188"/>
                  <a:gd name="connsiteY39" fmla="*/ 284133 h 421630"/>
                  <a:gd name="connsiteX40" fmla="*/ 51302 w 221188"/>
                  <a:gd name="connsiteY40" fmla="*/ 283427 h 421630"/>
                  <a:gd name="connsiteX41" fmla="*/ 27760 w 221188"/>
                  <a:gd name="connsiteY41" fmla="*/ 280661 h 421630"/>
                  <a:gd name="connsiteX42" fmla="*/ 9045 w 221188"/>
                  <a:gd name="connsiteY42" fmla="*/ 273068 h 421630"/>
                  <a:gd name="connsiteX43" fmla="*/ 9045 w 221188"/>
                  <a:gd name="connsiteY43" fmla="*/ 273068 h 421630"/>
                  <a:gd name="connsiteX44" fmla="*/ 9045 w 221188"/>
                  <a:gd name="connsiteY44" fmla="*/ 273068 h 421630"/>
                  <a:gd name="connsiteX45" fmla="*/ 9045 w 221188"/>
                  <a:gd name="connsiteY45" fmla="*/ 273068 h 421630"/>
                  <a:gd name="connsiteX46" fmla="*/ 9045 w 221188"/>
                  <a:gd name="connsiteY46" fmla="*/ 273421 h 421630"/>
                  <a:gd name="connsiteX47" fmla="*/ 33704 w 221188"/>
                  <a:gd name="connsiteY47" fmla="*/ 286840 h 421630"/>
                  <a:gd name="connsiteX48" fmla="*/ 51007 w 221188"/>
                  <a:gd name="connsiteY48" fmla="*/ 290489 h 421630"/>
                  <a:gd name="connsiteX49" fmla="*/ 61836 w 221188"/>
                  <a:gd name="connsiteY49" fmla="*/ 294491 h 421630"/>
                  <a:gd name="connsiteX50" fmla="*/ 69899 w 221188"/>
                  <a:gd name="connsiteY50" fmla="*/ 299317 h 421630"/>
                  <a:gd name="connsiteX51" fmla="*/ 77315 w 221188"/>
                  <a:gd name="connsiteY51" fmla="*/ 305673 h 421630"/>
                  <a:gd name="connsiteX52" fmla="*/ 78669 w 221188"/>
                  <a:gd name="connsiteY52" fmla="*/ 307145 h 421630"/>
                  <a:gd name="connsiteX53" fmla="*/ 80493 w 221188"/>
                  <a:gd name="connsiteY53" fmla="*/ 309146 h 421630"/>
                  <a:gd name="connsiteX54" fmla="*/ 81023 w 221188"/>
                  <a:gd name="connsiteY54" fmla="*/ 309852 h 421630"/>
                  <a:gd name="connsiteX55" fmla="*/ 89498 w 221188"/>
                  <a:gd name="connsiteY55" fmla="*/ 329450 h 421630"/>
                  <a:gd name="connsiteX56" fmla="*/ 92558 w 221188"/>
                  <a:gd name="connsiteY56" fmla="*/ 390482 h 421630"/>
                  <a:gd name="connsiteX57" fmla="*/ 108390 w 221188"/>
                  <a:gd name="connsiteY57" fmla="*/ 412493 h 421630"/>
                  <a:gd name="connsiteX58" fmla="*/ 184547 w 221188"/>
                  <a:gd name="connsiteY58" fmla="*/ 412493 h 421630"/>
                  <a:gd name="connsiteX59" fmla="*/ 194434 w 221188"/>
                  <a:gd name="connsiteY59" fmla="*/ 405136 h 421630"/>
                  <a:gd name="connsiteX60" fmla="*/ 199554 w 221188"/>
                  <a:gd name="connsiteY60" fmla="*/ 396661 h 421630"/>
                  <a:gd name="connsiteX61" fmla="*/ 200555 w 221188"/>
                  <a:gd name="connsiteY61" fmla="*/ 390776 h 421630"/>
                  <a:gd name="connsiteX62" fmla="*/ 173188 w 221188"/>
                  <a:gd name="connsiteY62" fmla="*/ 169957 h 421630"/>
                  <a:gd name="connsiteX63" fmla="*/ 177484 w 221188"/>
                  <a:gd name="connsiteY63" fmla="*/ 158186 h 421630"/>
                  <a:gd name="connsiteX64" fmla="*/ 182369 w 221188"/>
                  <a:gd name="connsiteY64" fmla="*/ 151653 h 421630"/>
                  <a:gd name="connsiteX65" fmla="*/ 199260 w 221188"/>
                  <a:gd name="connsiteY65" fmla="*/ 137881 h 421630"/>
                  <a:gd name="connsiteX66" fmla="*/ 215268 w 221188"/>
                  <a:gd name="connsiteY66" fmla="*/ 124227 h 421630"/>
                  <a:gd name="connsiteX67" fmla="*/ 220212 w 221188"/>
                  <a:gd name="connsiteY67" fmla="*/ 104040 h 42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21188" h="421630">
                    <a:moveTo>
                      <a:pt x="220212" y="104040"/>
                    </a:moveTo>
                    <a:cubicBezTo>
                      <a:pt x="219800" y="103157"/>
                      <a:pt x="218917" y="102981"/>
                      <a:pt x="218446" y="104040"/>
                    </a:cubicBezTo>
                    <a:cubicBezTo>
                      <a:pt x="217511" y="107095"/>
                      <a:pt x="216369" y="110085"/>
                      <a:pt x="215033" y="112986"/>
                    </a:cubicBezTo>
                    <a:cubicBezTo>
                      <a:pt x="212592" y="116229"/>
                      <a:pt x="209507" y="118936"/>
                      <a:pt x="205969" y="120931"/>
                    </a:cubicBezTo>
                    <a:cubicBezTo>
                      <a:pt x="202203" y="123462"/>
                      <a:pt x="198377" y="125934"/>
                      <a:pt x="194552" y="128406"/>
                    </a:cubicBezTo>
                    <a:cubicBezTo>
                      <a:pt x="196756" y="124610"/>
                      <a:pt x="198722" y="120678"/>
                      <a:pt x="200437" y="116635"/>
                    </a:cubicBezTo>
                    <a:cubicBezTo>
                      <a:pt x="205077" y="102086"/>
                      <a:pt x="206582" y="86726"/>
                      <a:pt x="204851" y="71553"/>
                    </a:cubicBezTo>
                    <a:cubicBezTo>
                      <a:pt x="204027" y="54603"/>
                      <a:pt x="201673" y="37830"/>
                      <a:pt x="210737" y="22528"/>
                    </a:cubicBezTo>
                    <a:cubicBezTo>
                      <a:pt x="211207" y="21645"/>
                      <a:pt x="210325" y="19467"/>
                      <a:pt x="209501" y="20762"/>
                    </a:cubicBezTo>
                    <a:cubicBezTo>
                      <a:pt x="201979" y="33822"/>
                      <a:pt x="197926" y="48594"/>
                      <a:pt x="197730" y="63667"/>
                    </a:cubicBezTo>
                    <a:cubicBezTo>
                      <a:pt x="196965" y="81794"/>
                      <a:pt x="197730" y="98979"/>
                      <a:pt x="188666" y="115281"/>
                    </a:cubicBezTo>
                    <a:cubicBezTo>
                      <a:pt x="183899" y="124286"/>
                      <a:pt x="176543" y="134468"/>
                      <a:pt x="170245" y="145120"/>
                    </a:cubicBezTo>
                    <a:cubicBezTo>
                      <a:pt x="165549" y="107318"/>
                      <a:pt x="163170" y="69269"/>
                      <a:pt x="163124" y="31179"/>
                    </a:cubicBezTo>
                    <a:cubicBezTo>
                      <a:pt x="163124" y="23234"/>
                      <a:pt x="157886" y="15230"/>
                      <a:pt x="147351" y="9168"/>
                    </a:cubicBezTo>
                    <a:cubicBezTo>
                      <a:pt x="123312" y="-3056"/>
                      <a:pt x="94879" y="-3056"/>
                      <a:pt x="70841" y="9168"/>
                    </a:cubicBezTo>
                    <a:cubicBezTo>
                      <a:pt x="60306" y="15053"/>
                      <a:pt x="55068" y="23234"/>
                      <a:pt x="55068" y="31179"/>
                    </a:cubicBezTo>
                    <a:lnTo>
                      <a:pt x="55068" y="31179"/>
                    </a:lnTo>
                    <a:cubicBezTo>
                      <a:pt x="55201" y="78904"/>
                      <a:pt x="58880" y="126546"/>
                      <a:pt x="66074" y="173723"/>
                    </a:cubicBezTo>
                    <a:cubicBezTo>
                      <a:pt x="72548" y="217981"/>
                      <a:pt x="80493" y="258178"/>
                      <a:pt x="86025" y="298964"/>
                    </a:cubicBezTo>
                    <a:cubicBezTo>
                      <a:pt x="76594" y="289094"/>
                      <a:pt x="66401" y="279984"/>
                      <a:pt x="55539" y="271715"/>
                    </a:cubicBezTo>
                    <a:lnTo>
                      <a:pt x="52832" y="269243"/>
                    </a:lnTo>
                    <a:cubicBezTo>
                      <a:pt x="46796" y="263952"/>
                      <a:pt x="41096" y="258290"/>
                      <a:pt x="35764" y="252293"/>
                    </a:cubicBezTo>
                    <a:lnTo>
                      <a:pt x="34705" y="251175"/>
                    </a:lnTo>
                    <a:cubicBezTo>
                      <a:pt x="33336" y="249568"/>
                      <a:pt x="32096" y="247855"/>
                      <a:pt x="30997" y="246054"/>
                    </a:cubicBezTo>
                    <a:cubicBezTo>
                      <a:pt x="28782" y="242370"/>
                      <a:pt x="27060" y="238415"/>
                      <a:pt x="25877" y="234284"/>
                    </a:cubicBezTo>
                    <a:cubicBezTo>
                      <a:pt x="24593" y="229787"/>
                      <a:pt x="23630" y="225203"/>
                      <a:pt x="22993" y="220571"/>
                    </a:cubicBezTo>
                    <a:cubicBezTo>
                      <a:pt x="21729" y="211643"/>
                      <a:pt x="18983" y="202991"/>
                      <a:pt x="14871" y="194969"/>
                    </a:cubicBezTo>
                    <a:cubicBezTo>
                      <a:pt x="12778" y="191050"/>
                      <a:pt x="10251" y="187377"/>
                      <a:pt x="7338" y="184023"/>
                    </a:cubicBezTo>
                    <a:cubicBezTo>
                      <a:pt x="5346" y="181686"/>
                      <a:pt x="3182" y="179503"/>
                      <a:pt x="864" y="177490"/>
                    </a:cubicBezTo>
                    <a:cubicBezTo>
                      <a:pt x="217" y="176960"/>
                      <a:pt x="-313" y="178667"/>
                      <a:pt x="217" y="179196"/>
                    </a:cubicBezTo>
                    <a:cubicBezTo>
                      <a:pt x="7167" y="185606"/>
                      <a:pt x="11541" y="194334"/>
                      <a:pt x="12517" y="203739"/>
                    </a:cubicBezTo>
                    <a:cubicBezTo>
                      <a:pt x="13047" y="209212"/>
                      <a:pt x="12988" y="214744"/>
                      <a:pt x="13164" y="220276"/>
                    </a:cubicBezTo>
                    <a:cubicBezTo>
                      <a:pt x="13243" y="224638"/>
                      <a:pt x="13676" y="228987"/>
                      <a:pt x="14459" y="233283"/>
                    </a:cubicBezTo>
                    <a:cubicBezTo>
                      <a:pt x="14864" y="235284"/>
                      <a:pt x="15415" y="237250"/>
                      <a:pt x="16107" y="239169"/>
                    </a:cubicBezTo>
                    <a:cubicBezTo>
                      <a:pt x="19852" y="248532"/>
                      <a:pt x="25620" y="256954"/>
                      <a:pt x="32998" y="263828"/>
                    </a:cubicBezTo>
                    <a:cubicBezTo>
                      <a:pt x="36059" y="266948"/>
                      <a:pt x="39237" y="269714"/>
                      <a:pt x="42415" y="272892"/>
                    </a:cubicBezTo>
                    <a:cubicBezTo>
                      <a:pt x="45593" y="276070"/>
                      <a:pt x="49242" y="278777"/>
                      <a:pt x="52832" y="281602"/>
                    </a:cubicBezTo>
                    <a:cubicBezTo>
                      <a:pt x="54539" y="282956"/>
                      <a:pt x="56304" y="284251"/>
                      <a:pt x="58011" y="285663"/>
                    </a:cubicBezTo>
                    <a:lnTo>
                      <a:pt x="56363" y="284957"/>
                    </a:lnTo>
                    <a:lnTo>
                      <a:pt x="54068" y="284133"/>
                    </a:lnTo>
                    <a:cubicBezTo>
                      <a:pt x="53161" y="283844"/>
                      <a:pt x="52237" y="283609"/>
                      <a:pt x="51302" y="283427"/>
                    </a:cubicBezTo>
                    <a:cubicBezTo>
                      <a:pt x="43709" y="281720"/>
                      <a:pt x="35529" y="281779"/>
                      <a:pt x="27760" y="280661"/>
                    </a:cubicBezTo>
                    <a:cubicBezTo>
                      <a:pt x="20905" y="280048"/>
                      <a:pt x="14387" y="277406"/>
                      <a:pt x="9045" y="273068"/>
                    </a:cubicBezTo>
                    <a:cubicBezTo>
                      <a:pt x="9045" y="273068"/>
                      <a:pt x="9045" y="273068"/>
                      <a:pt x="9045" y="273068"/>
                    </a:cubicBezTo>
                    <a:lnTo>
                      <a:pt x="9045" y="273068"/>
                    </a:lnTo>
                    <a:lnTo>
                      <a:pt x="9045" y="273068"/>
                    </a:lnTo>
                    <a:cubicBezTo>
                      <a:pt x="8982" y="273180"/>
                      <a:pt x="8982" y="273310"/>
                      <a:pt x="9045" y="273421"/>
                    </a:cubicBezTo>
                    <a:cubicBezTo>
                      <a:pt x="15569" y="280478"/>
                      <a:pt x="24234" y="285192"/>
                      <a:pt x="33704" y="286840"/>
                    </a:cubicBezTo>
                    <a:cubicBezTo>
                      <a:pt x="39590" y="288135"/>
                      <a:pt x="45475" y="289077"/>
                      <a:pt x="51007" y="290489"/>
                    </a:cubicBezTo>
                    <a:cubicBezTo>
                      <a:pt x="54749" y="291437"/>
                      <a:pt x="58379" y="292778"/>
                      <a:pt x="61836" y="294491"/>
                    </a:cubicBezTo>
                    <a:cubicBezTo>
                      <a:pt x="64649" y="295880"/>
                      <a:pt x="67346" y="297493"/>
                      <a:pt x="69899" y="299317"/>
                    </a:cubicBezTo>
                    <a:cubicBezTo>
                      <a:pt x="72557" y="301206"/>
                      <a:pt x="75039" y="303337"/>
                      <a:pt x="77315" y="305673"/>
                    </a:cubicBezTo>
                    <a:cubicBezTo>
                      <a:pt x="77796" y="306132"/>
                      <a:pt x="78248" y="306627"/>
                      <a:pt x="78669" y="307145"/>
                    </a:cubicBezTo>
                    <a:cubicBezTo>
                      <a:pt x="79316" y="307792"/>
                      <a:pt x="79905" y="308498"/>
                      <a:pt x="80493" y="309146"/>
                    </a:cubicBezTo>
                    <a:lnTo>
                      <a:pt x="81023" y="309852"/>
                    </a:lnTo>
                    <a:cubicBezTo>
                      <a:pt x="84490" y="316090"/>
                      <a:pt x="87329" y="322653"/>
                      <a:pt x="89498" y="329450"/>
                    </a:cubicBezTo>
                    <a:cubicBezTo>
                      <a:pt x="91549" y="349731"/>
                      <a:pt x="92570" y="370101"/>
                      <a:pt x="92558" y="390482"/>
                    </a:cubicBezTo>
                    <a:cubicBezTo>
                      <a:pt x="92558" y="398486"/>
                      <a:pt x="97855" y="406431"/>
                      <a:pt x="108390" y="412493"/>
                    </a:cubicBezTo>
                    <a:cubicBezTo>
                      <a:pt x="132314" y="424676"/>
                      <a:pt x="160622" y="424676"/>
                      <a:pt x="184547" y="412493"/>
                    </a:cubicBezTo>
                    <a:cubicBezTo>
                      <a:pt x="188214" y="410586"/>
                      <a:pt x="191553" y="408103"/>
                      <a:pt x="194434" y="405136"/>
                    </a:cubicBezTo>
                    <a:cubicBezTo>
                      <a:pt x="196693" y="402682"/>
                      <a:pt x="198435" y="399804"/>
                      <a:pt x="199554" y="396661"/>
                    </a:cubicBezTo>
                    <a:cubicBezTo>
                      <a:pt x="200199" y="394766"/>
                      <a:pt x="200537" y="392777"/>
                      <a:pt x="200555" y="390776"/>
                    </a:cubicBezTo>
                    <a:cubicBezTo>
                      <a:pt x="200555" y="313207"/>
                      <a:pt x="184370" y="248114"/>
                      <a:pt x="173188" y="169957"/>
                    </a:cubicBezTo>
                    <a:cubicBezTo>
                      <a:pt x="174280" y="165919"/>
                      <a:pt x="175717" y="161982"/>
                      <a:pt x="177484" y="158186"/>
                    </a:cubicBezTo>
                    <a:cubicBezTo>
                      <a:pt x="178925" y="155873"/>
                      <a:pt x="180560" y="153689"/>
                      <a:pt x="182369" y="151653"/>
                    </a:cubicBezTo>
                    <a:cubicBezTo>
                      <a:pt x="187465" y="146445"/>
                      <a:pt x="193131" y="141824"/>
                      <a:pt x="199260" y="137881"/>
                    </a:cubicBezTo>
                    <a:cubicBezTo>
                      <a:pt x="205387" y="134350"/>
                      <a:pt x="210814" y="129718"/>
                      <a:pt x="215268" y="124227"/>
                    </a:cubicBezTo>
                    <a:cubicBezTo>
                      <a:pt x="219035" y="118401"/>
                      <a:pt x="223096" y="110867"/>
                      <a:pt x="220212" y="1040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6B976DA3-A842-4E0C-9A1D-47E798DAE645}"/>
                  </a:ext>
                </a:extLst>
              </p:cNvPr>
              <p:cNvSpPr/>
              <p:nvPr/>
            </p:nvSpPr>
            <p:spPr>
              <a:xfrm>
                <a:off x="6573638" y="4135592"/>
                <a:ext cx="200613" cy="390349"/>
              </a:xfrm>
              <a:custGeom>
                <a:avLst/>
                <a:gdLst>
                  <a:gd name="connsiteX0" fmla="*/ 200614 w 200613"/>
                  <a:gd name="connsiteY0" fmla="*/ 359185 h 390349"/>
                  <a:gd name="connsiteX1" fmla="*/ 184841 w 200613"/>
                  <a:gd name="connsiteY1" fmla="*/ 381137 h 390349"/>
                  <a:gd name="connsiteX2" fmla="*/ 108331 w 200613"/>
                  <a:gd name="connsiteY2" fmla="*/ 381137 h 390349"/>
                  <a:gd name="connsiteX3" fmla="*/ 92558 w 200613"/>
                  <a:gd name="connsiteY3" fmla="*/ 359185 h 390349"/>
                  <a:gd name="connsiteX4" fmla="*/ 89380 w 200613"/>
                  <a:gd name="connsiteY4" fmla="*/ 298095 h 390349"/>
                  <a:gd name="connsiteX5" fmla="*/ 80846 w 200613"/>
                  <a:gd name="connsiteY5" fmla="*/ 278496 h 390349"/>
                  <a:gd name="connsiteX6" fmla="*/ 80375 w 200613"/>
                  <a:gd name="connsiteY6" fmla="*/ 277790 h 390349"/>
                  <a:gd name="connsiteX7" fmla="*/ 77138 w 200613"/>
                  <a:gd name="connsiteY7" fmla="*/ 274318 h 390349"/>
                  <a:gd name="connsiteX8" fmla="*/ 70017 w 200613"/>
                  <a:gd name="connsiteY8" fmla="*/ 267844 h 390349"/>
                  <a:gd name="connsiteX9" fmla="*/ 51184 w 200613"/>
                  <a:gd name="connsiteY9" fmla="*/ 259016 h 390349"/>
                  <a:gd name="connsiteX10" fmla="*/ 8633 w 200613"/>
                  <a:gd name="connsiteY10" fmla="*/ 242713 h 390349"/>
                  <a:gd name="connsiteX11" fmla="*/ 8986 w 200613"/>
                  <a:gd name="connsiteY11" fmla="*/ 242125 h 390349"/>
                  <a:gd name="connsiteX12" fmla="*/ 54068 w 200613"/>
                  <a:gd name="connsiteY12" fmla="*/ 253189 h 390349"/>
                  <a:gd name="connsiteX13" fmla="*/ 58070 w 200613"/>
                  <a:gd name="connsiteY13" fmla="*/ 254719 h 390349"/>
                  <a:gd name="connsiteX14" fmla="*/ 42415 w 200613"/>
                  <a:gd name="connsiteY14" fmla="*/ 241948 h 390349"/>
                  <a:gd name="connsiteX15" fmla="*/ 14459 w 200613"/>
                  <a:gd name="connsiteY15" fmla="*/ 202163 h 390349"/>
                  <a:gd name="connsiteX16" fmla="*/ 12517 w 200613"/>
                  <a:gd name="connsiteY16" fmla="*/ 172736 h 390349"/>
                  <a:gd name="connsiteX17" fmla="*/ 217 w 200613"/>
                  <a:gd name="connsiteY17" fmla="*/ 148135 h 390349"/>
                  <a:gd name="connsiteX18" fmla="*/ 864 w 200613"/>
                  <a:gd name="connsiteY18" fmla="*/ 146428 h 390349"/>
                  <a:gd name="connsiteX19" fmla="*/ 22993 w 200613"/>
                  <a:gd name="connsiteY19" fmla="*/ 189509 h 390349"/>
                  <a:gd name="connsiteX20" fmla="*/ 34764 w 200613"/>
                  <a:gd name="connsiteY20" fmla="*/ 219878 h 390349"/>
                  <a:gd name="connsiteX21" fmla="*/ 55598 w 200613"/>
                  <a:gd name="connsiteY21" fmla="*/ 240418 h 390349"/>
                  <a:gd name="connsiteX22" fmla="*/ 86084 w 200613"/>
                  <a:gd name="connsiteY22" fmla="*/ 267844 h 390349"/>
                  <a:gd name="connsiteX23" fmla="*/ 55068 w 200613"/>
                  <a:gd name="connsiteY23" fmla="*/ 0 h 390349"/>
                  <a:gd name="connsiteX24" fmla="*/ 67428 w 200613"/>
                  <a:gd name="connsiteY24" fmla="*/ 19834 h 390349"/>
                  <a:gd name="connsiteX25" fmla="*/ 92205 w 200613"/>
                  <a:gd name="connsiteY25" fmla="*/ 189215 h 390349"/>
                  <a:gd name="connsiteX26" fmla="*/ 110626 w 200613"/>
                  <a:gd name="connsiteY26" fmla="*/ 310983 h 390349"/>
                  <a:gd name="connsiteX27" fmla="*/ 142760 w 200613"/>
                  <a:gd name="connsiteY27" fmla="*/ 376194 h 390349"/>
                  <a:gd name="connsiteX28" fmla="*/ 200614 w 200613"/>
                  <a:gd name="connsiteY28" fmla="*/ 359185 h 39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613" h="390349">
                    <a:moveTo>
                      <a:pt x="200614" y="359185"/>
                    </a:moveTo>
                    <a:cubicBezTo>
                      <a:pt x="200614" y="367130"/>
                      <a:pt x="195376" y="375075"/>
                      <a:pt x="184841" y="381137"/>
                    </a:cubicBezTo>
                    <a:cubicBezTo>
                      <a:pt x="160816" y="393420"/>
                      <a:pt x="132356" y="393420"/>
                      <a:pt x="108331" y="381137"/>
                    </a:cubicBezTo>
                    <a:cubicBezTo>
                      <a:pt x="97796" y="375252"/>
                      <a:pt x="92558" y="367130"/>
                      <a:pt x="92558" y="359185"/>
                    </a:cubicBezTo>
                    <a:cubicBezTo>
                      <a:pt x="92558" y="338056"/>
                      <a:pt x="91322" y="317987"/>
                      <a:pt x="89380" y="298095"/>
                    </a:cubicBezTo>
                    <a:cubicBezTo>
                      <a:pt x="87180" y="291297"/>
                      <a:pt x="84322" y="284735"/>
                      <a:pt x="80846" y="278496"/>
                    </a:cubicBezTo>
                    <a:cubicBezTo>
                      <a:pt x="80846" y="278496"/>
                      <a:pt x="80493" y="278025"/>
                      <a:pt x="80375" y="277790"/>
                    </a:cubicBezTo>
                    <a:cubicBezTo>
                      <a:pt x="79257" y="276672"/>
                      <a:pt x="78257" y="275377"/>
                      <a:pt x="77138" y="274318"/>
                    </a:cubicBezTo>
                    <a:cubicBezTo>
                      <a:pt x="74961" y="271952"/>
                      <a:pt x="72578" y="269786"/>
                      <a:pt x="70017" y="267844"/>
                    </a:cubicBezTo>
                    <a:cubicBezTo>
                      <a:pt x="64348" y="263747"/>
                      <a:pt x="57960" y="260752"/>
                      <a:pt x="51184" y="259016"/>
                    </a:cubicBezTo>
                    <a:cubicBezTo>
                      <a:pt x="36412" y="255308"/>
                      <a:pt x="19403" y="255014"/>
                      <a:pt x="8633" y="242713"/>
                    </a:cubicBezTo>
                    <a:cubicBezTo>
                      <a:pt x="8633" y="242713"/>
                      <a:pt x="8633" y="241889"/>
                      <a:pt x="8986" y="242125"/>
                    </a:cubicBezTo>
                    <a:cubicBezTo>
                      <a:pt x="21463" y="253013"/>
                      <a:pt x="39295" y="248834"/>
                      <a:pt x="54068" y="253189"/>
                    </a:cubicBezTo>
                    <a:cubicBezTo>
                      <a:pt x="55480" y="253601"/>
                      <a:pt x="56716" y="254248"/>
                      <a:pt x="58070" y="254719"/>
                    </a:cubicBezTo>
                    <a:cubicBezTo>
                      <a:pt x="52714" y="250541"/>
                      <a:pt x="47241" y="246421"/>
                      <a:pt x="42415" y="241948"/>
                    </a:cubicBezTo>
                    <a:cubicBezTo>
                      <a:pt x="30644" y="230825"/>
                      <a:pt x="17814" y="218877"/>
                      <a:pt x="14459" y="202163"/>
                    </a:cubicBezTo>
                    <a:cubicBezTo>
                      <a:pt x="12517" y="192511"/>
                      <a:pt x="13517" y="182447"/>
                      <a:pt x="12517" y="172736"/>
                    </a:cubicBezTo>
                    <a:cubicBezTo>
                      <a:pt x="11581" y="163302"/>
                      <a:pt x="7202" y="154544"/>
                      <a:pt x="217" y="148135"/>
                    </a:cubicBezTo>
                    <a:cubicBezTo>
                      <a:pt x="-313" y="147605"/>
                      <a:pt x="217" y="145899"/>
                      <a:pt x="864" y="146428"/>
                    </a:cubicBezTo>
                    <a:cubicBezTo>
                      <a:pt x="13356" y="157528"/>
                      <a:pt x="21249" y="172889"/>
                      <a:pt x="22993" y="189509"/>
                    </a:cubicBezTo>
                    <a:cubicBezTo>
                      <a:pt x="23864" y="200568"/>
                      <a:pt x="27957" y="211120"/>
                      <a:pt x="34764" y="219878"/>
                    </a:cubicBezTo>
                    <a:cubicBezTo>
                      <a:pt x="41188" y="227235"/>
                      <a:pt x="48152" y="234097"/>
                      <a:pt x="55598" y="240418"/>
                    </a:cubicBezTo>
                    <a:cubicBezTo>
                      <a:pt x="66476" y="248734"/>
                      <a:pt x="76671" y="257903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99" y="229324"/>
                      <a:pt x="107355" y="270010"/>
                      <a:pt x="110626" y="310983"/>
                    </a:cubicBezTo>
                    <a:cubicBezTo>
                      <a:pt x="114628" y="349945"/>
                      <a:pt x="118866" y="372427"/>
                      <a:pt x="142760" y="376194"/>
                    </a:cubicBezTo>
                    <a:cubicBezTo>
                      <a:pt x="166655" y="379960"/>
                      <a:pt x="191315" y="375370"/>
                      <a:pt x="200614" y="35918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D67C1A50-0BE2-45CA-A386-2EAF10556F9B}"/>
                  </a:ext>
                </a:extLst>
              </p:cNvPr>
              <p:cNvSpPr/>
              <p:nvPr/>
            </p:nvSpPr>
            <p:spPr>
              <a:xfrm>
                <a:off x="6573638" y="4135592"/>
                <a:ext cx="200613" cy="390349"/>
              </a:xfrm>
              <a:custGeom>
                <a:avLst/>
                <a:gdLst>
                  <a:gd name="connsiteX0" fmla="*/ 200614 w 200613"/>
                  <a:gd name="connsiteY0" fmla="*/ 359185 h 390349"/>
                  <a:gd name="connsiteX1" fmla="*/ 184841 w 200613"/>
                  <a:gd name="connsiteY1" fmla="*/ 381137 h 390349"/>
                  <a:gd name="connsiteX2" fmla="*/ 108331 w 200613"/>
                  <a:gd name="connsiteY2" fmla="*/ 381137 h 390349"/>
                  <a:gd name="connsiteX3" fmla="*/ 92558 w 200613"/>
                  <a:gd name="connsiteY3" fmla="*/ 359185 h 390349"/>
                  <a:gd name="connsiteX4" fmla="*/ 89380 w 200613"/>
                  <a:gd name="connsiteY4" fmla="*/ 298095 h 390349"/>
                  <a:gd name="connsiteX5" fmla="*/ 80846 w 200613"/>
                  <a:gd name="connsiteY5" fmla="*/ 278496 h 390349"/>
                  <a:gd name="connsiteX6" fmla="*/ 80375 w 200613"/>
                  <a:gd name="connsiteY6" fmla="*/ 277790 h 390349"/>
                  <a:gd name="connsiteX7" fmla="*/ 77138 w 200613"/>
                  <a:gd name="connsiteY7" fmla="*/ 274318 h 390349"/>
                  <a:gd name="connsiteX8" fmla="*/ 70017 w 200613"/>
                  <a:gd name="connsiteY8" fmla="*/ 267844 h 390349"/>
                  <a:gd name="connsiteX9" fmla="*/ 51184 w 200613"/>
                  <a:gd name="connsiteY9" fmla="*/ 259016 h 390349"/>
                  <a:gd name="connsiteX10" fmla="*/ 8633 w 200613"/>
                  <a:gd name="connsiteY10" fmla="*/ 242713 h 390349"/>
                  <a:gd name="connsiteX11" fmla="*/ 8986 w 200613"/>
                  <a:gd name="connsiteY11" fmla="*/ 242125 h 390349"/>
                  <a:gd name="connsiteX12" fmla="*/ 54068 w 200613"/>
                  <a:gd name="connsiteY12" fmla="*/ 253189 h 390349"/>
                  <a:gd name="connsiteX13" fmla="*/ 58070 w 200613"/>
                  <a:gd name="connsiteY13" fmla="*/ 254719 h 390349"/>
                  <a:gd name="connsiteX14" fmla="*/ 42415 w 200613"/>
                  <a:gd name="connsiteY14" fmla="*/ 241948 h 390349"/>
                  <a:gd name="connsiteX15" fmla="*/ 14459 w 200613"/>
                  <a:gd name="connsiteY15" fmla="*/ 202163 h 390349"/>
                  <a:gd name="connsiteX16" fmla="*/ 12517 w 200613"/>
                  <a:gd name="connsiteY16" fmla="*/ 172736 h 390349"/>
                  <a:gd name="connsiteX17" fmla="*/ 217 w 200613"/>
                  <a:gd name="connsiteY17" fmla="*/ 148135 h 390349"/>
                  <a:gd name="connsiteX18" fmla="*/ 864 w 200613"/>
                  <a:gd name="connsiteY18" fmla="*/ 146428 h 390349"/>
                  <a:gd name="connsiteX19" fmla="*/ 22993 w 200613"/>
                  <a:gd name="connsiteY19" fmla="*/ 189509 h 390349"/>
                  <a:gd name="connsiteX20" fmla="*/ 34764 w 200613"/>
                  <a:gd name="connsiteY20" fmla="*/ 219878 h 390349"/>
                  <a:gd name="connsiteX21" fmla="*/ 55598 w 200613"/>
                  <a:gd name="connsiteY21" fmla="*/ 240418 h 390349"/>
                  <a:gd name="connsiteX22" fmla="*/ 86084 w 200613"/>
                  <a:gd name="connsiteY22" fmla="*/ 267844 h 390349"/>
                  <a:gd name="connsiteX23" fmla="*/ 55068 w 200613"/>
                  <a:gd name="connsiteY23" fmla="*/ 0 h 390349"/>
                  <a:gd name="connsiteX24" fmla="*/ 67428 w 200613"/>
                  <a:gd name="connsiteY24" fmla="*/ 19834 h 390349"/>
                  <a:gd name="connsiteX25" fmla="*/ 92205 w 200613"/>
                  <a:gd name="connsiteY25" fmla="*/ 189215 h 390349"/>
                  <a:gd name="connsiteX26" fmla="*/ 110626 w 200613"/>
                  <a:gd name="connsiteY26" fmla="*/ 310983 h 390349"/>
                  <a:gd name="connsiteX27" fmla="*/ 142760 w 200613"/>
                  <a:gd name="connsiteY27" fmla="*/ 376194 h 390349"/>
                  <a:gd name="connsiteX28" fmla="*/ 200614 w 200613"/>
                  <a:gd name="connsiteY28" fmla="*/ 359185 h 39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613" h="390349">
                    <a:moveTo>
                      <a:pt x="200614" y="359185"/>
                    </a:moveTo>
                    <a:cubicBezTo>
                      <a:pt x="200614" y="367130"/>
                      <a:pt x="195376" y="375075"/>
                      <a:pt x="184841" y="381137"/>
                    </a:cubicBezTo>
                    <a:cubicBezTo>
                      <a:pt x="160816" y="393420"/>
                      <a:pt x="132356" y="393420"/>
                      <a:pt x="108331" y="381137"/>
                    </a:cubicBezTo>
                    <a:cubicBezTo>
                      <a:pt x="97796" y="375252"/>
                      <a:pt x="92558" y="367130"/>
                      <a:pt x="92558" y="359185"/>
                    </a:cubicBezTo>
                    <a:cubicBezTo>
                      <a:pt x="92558" y="338056"/>
                      <a:pt x="91322" y="317987"/>
                      <a:pt x="89380" y="298095"/>
                    </a:cubicBezTo>
                    <a:cubicBezTo>
                      <a:pt x="87180" y="291297"/>
                      <a:pt x="84322" y="284735"/>
                      <a:pt x="80846" y="278496"/>
                    </a:cubicBezTo>
                    <a:cubicBezTo>
                      <a:pt x="80846" y="278496"/>
                      <a:pt x="80493" y="278025"/>
                      <a:pt x="80375" y="277790"/>
                    </a:cubicBezTo>
                    <a:cubicBezTo>
                      <a:pt x="79257" y="276672"/>
                      <a:pt x="78257" y="275377"/>
                      <a:pt x="77138" y="274318"/>
                    </a:cubicBezTo>
                    <a:cubicBezTo>
                      <a:pt x="74961" y="271952"/>
                      <a:pt x="72578" y="269786"/>
                      <a:pt x="70017" y="267844"/>
                    </a:cubicBezTo>
                    <a:cubicBezTo>
                      <a:pt x="64348" y="263747"/>
                      <a:pt x="57960" y="260752"/>
                      <a:pt x="51184" y="259016"/>
                    </a:cubicBezTo>
                    <a:cubicBezTo>
                      <a:pt x="36412" y="255308"/>
                      <a:pt x="19403" y="255014"/>
                      <a:pt x="8633" y="242713"/>
                    </a:cubicBezTo>
                    <a:cubicBezTo>
                      <a:pt x="8633" y="242713"/>
                      <a:pt x="8633" y="241889"/>
                      <a:pt x="8986" y="242125"/>
                    </a:cubicBezTo>
                    <a:cubicBezTo>
                      <a:pt x="21463" y="253013"/>
                      <a:pt x="39295" y="248834"/>
                      <a:pt x="54068" y="253189"/>
                    </a:cubicBezTo>
                    <a:cubicBezTo>
                      <a:pt x="55480" y="253601"/>
                      <a:pt x="56716" y="254248"/>
                      <a:pt x="58070" y="254719"/>
                    </a:cubicBezTo>
                    <a:cubicBezTo>
                      <a:pt x="52714" y="250541"/>
                      <a:pt x="47241" y="246421"/>
                      <a:pt x="42415" y="241948"/>
                    </a:cubicBezTo>
                    <a:cubicBezTo>
                      <a:pt x="30644" y="230825"/>
                      <a:pt x="17814" y="218877"/>
                      <a:pt x="14459" y="202163"/>
                    </a:cubicBezTo>
                    <a:cubicBezTo>
                      <a:pt x="12517" y="192511"/>
                      <a:pt x="13517" y="182447"/>
                      <a:pt x="12517" y="172736"/>
                    </a:cubicBezTo>
                    <a:cubicBezTo>
                      <a:pt x="11581" y="163302"/>
                      <a:pt x="7202" y="154544"/>
                      <a:pt x="217" y="148135"/>
                    </a:cubicBezTo>
                    <a:cubicBezTo>
                      <a:pt x="-313" y="147605"/>
                      <a:pt x="217" y="145899"/>
                      <a:pt x="864" y="146428"/>
                    </a:cubicBezTo>
                    <a:cubicBezTo>
                      <a:pt x="13356" y="157528"/>
                      <a:pt x="21249" y="172889"/>
                      <a:pt x="22993" y="189509"/>
                    </a:cubicBezTo>
                    <a:cubicBezTo>
                      <a:pt x="23864" y="200568"/>
                      <a:pt x="27957" y="211120"/>
                      <a:pt x="34764" y="219878"/>
                    </a:cubicBezTo>
                    <a:cubicBezTo>
                      <a:pt x="41188" y="227235"/>
                      <a:pt x="48152" y="234097"/>
                      <a:pt x="55598" y="240418"/>
                    </a:cubicBezTo>
                    <a:cubicBezTo>
                      <a:pt x="66476" y="248734"/>
                      <a:pt x="76671" y="257903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99" y="229324"/>
                      <a:pt x="107355" y="270010"/>
                      <a:pt x="110626" y="310983"/>
                    </a:cubicBezTo>
                    <a:cubicBezTo>
                      <a:pt x="114628" y="349945"/>
                      <a:pt x="118866" y="372427"/>
                      <a:pt x="142760" y="376194"/>
                    </a:cubicBezTo>
                    <a:cubicBezTo>
                      <a:pt x="166655" y="379960"/>
                      <a:pt x="191315" y="375370"/>
                      <a:pt x="200614" y="359185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0B552B91-27AD-4172-ADCF-C6A3F499AA47}"/>
                  </a:ext>
                </a:extLst>
              </p:cNvPr>
              <p:cNvSpPr/>
              <p:nvPr/>
            </p:nvSpPr>
            <p:spPr>
              <a:xfrm>
                <a:off x="6571091" y="4122563"/>
                <a:ext cx="225470" cy="405481"/>
              </a:xfrm>
              <a:custGeom>
                <a:avLst/>
                <a:gdLst>
                  <a:gd name="connsiteX0" fmla="*/ 149250 w 225470"/>
                  <a:gd name="connsiteY0" fmla="*/ 405466 h 405481"/>
                  <a:gd name="connsiteX1" fmla="*/ 110054 w 225470"/>
                  <a:gd name="connsiteY1" fmla="*/ 396108 h 405481"/>
                  <a:gd name="connsiteX2" fmla="*/ 93162 w 225470"/>
                  <a:gd name="connsiteY2" fmla="*/ 372155 h 405481"/>
                  <a:gd name="connsiteX3" fmla="*/ 89984 w 225470"/>
                  <a:gd name="connsiteY3" fmla="*/ 311359 h 405481"/>
                  <a:gd name="connsiteX4" fmla="*/ 81745 w 225470"/>
                  <a:gd name="connsiteY4" fmla="*/ 292644 h 405481"/>
                  <a:gd name="connsiteX5" fmla="*/ 81274 w 225470"/>
                  <a:gd name="connsiteY5" fmla="*/ 291937 h 405481"/>
                  <a:gd name="connsiteX6" fmla="*/ 79920 w 225470"/>
                  <a:gd name="connsiteY6" fmla="*/ 290525 h 405481"/>
                  <a:gd name="connsiteX7" fmla="*/ 78390 w 225470"/>
                  <a:gd name="connsiteY7" fmla="*/ 288877 h 405481"/>
                  <a:gd name="connsiteX8" fmla="*/ 71269 w 225470"/>
                  <a:gd name="connsiteY8" fmla="*/ 282991 h 405481"/>
                  <a:gd name="connsiteX9" fmla="*/ 53142 w 225470"/>
                  <a:gd name="connsiteY9" fmla="*/ 274517 h 405481"/>
                  <a:gd name="connsiteX10" fmla="*/ 43019 w 225470"/>
                  <a:gd name="connsiteY10" fmla="*/ 272398 h 405481"/>
                  <a:gd name="connsiteX11" fmla="*/ 9531 w 225470"/>
                  <a:gd name="connsiteY11" fmla="*/ 257508 h 405481"/>
                  <a:gd name="connsiteX12" fmla="*/ 9531 w 225470"/>
                  <a:gd name="connsiteY12" fmla="*/ 253918 h 405481"/>
                  <a:gd name="connsiteX13" fmla="*/ 12768 w 225470"/>
                  <a:gd name="connsiteY13" fmla="*/ 253918 h 405481"/>
                  <a:gd name="connsiteX14" fmla="*/ 39782 w 225470"/>
                  <a:gd name="connsiteY14" fmla="*/ 261981 h 405481"/>
                  <a:gd name="connsiteX15" fmla="*/ 50317 w 225470"/>
                  <a:gd name="connsiteY15" fmla="*/ 263099 h 405481"/>
                  <a:gd name="connsiteX16" fmla="*/ 43313 w 225470"/>
                  <a:gd name="connsiteY16" fmla="*/ 257214 h 405481"/>
                  <a:gd name="connsiteX17" fmla="*/ 14652 w 225470"/>
                  <a:gd name="connsiteY17" fmla="*/ 216310 h 405481"/>
                  <a:gd name="connsiteX18" fmla="*/ 13180 w 225470"/>
                  <a:gd name="connsiteY18" fmla="*/ 198242 h 405481"/>
                  <a:gd name="connsiteX19" fmla="*/ 12650 w 225470"/>
                  <a:gd name="connsiteY19" fmla="*/ 186471 h 405481"/>
                  <a:gd name="connsiteX20" fmla="*/ 880 w 225470"/>
                  <a:gd name="connsiteY20" fmla="*/ 163224 h 405481"/>
                  <a:gd name="connsiteX21" fmla="*/ 880 w 225470"/>
                  <a:gd name="connsiteY21" fmla="*/ 158516 h 405481"/>
                  <a:gd name="connsiteX22" fmla="*/ 4470 w 225470"/>
                  <a:gd name="connsiteY22" fmla="*/ 158516 h 405481"/>
                  <a:gd name="connsiteX23" fmla="*/ 27305 w 225470"/>
                  <a:gd name="connsiteY23" fmla="*/ 202891 h 405481"/>
                  <a:gd name="connsiteX24" fmla="*/ 38546 w 225470"/>
                  <a:gd name="connsiteY24" fmla="*/ 232318 h 405481"/>
                  <a:gd name="connsiteX25" fmla="*/ 59145 w 225470"/>
                  <a:gd name="connsiteY25" fmla="*/ 252623 h 405481"/>
                  <a:gd name="connsiteX26" fmla="*/ 68915 w 225470"/>
                  <a:gd name="connsiteY26" fmla="*/ 260745 h 405481"/>
                  <a:gd name="connsiteX27" fmla="*/ 85041 w 225470"/>
                  <a:gd name="connsiteY27" fmla="*/ 274870 h 405481"/>
                  <a:gd name="connsiteX28" fmla="*/ 75683 w 225470"/>
                  <a:gd name="connsiteY28" fmla="*/ 216369 h 405481"/>
                  <a:gd name="connsiteX29" fmla="*/ 55025 w 225470"/>
                  <a:gd name="connsiteY29" fmla="*/ 13794 h 405481"/>
                  <a:gd name="connsiteX30" fmla="*/ 56871 w 225470"/>
                  <a:gd name="connsiteY30" fmla="*/ 11228 h 405481"/>
                  <a:gd name="connsiteX31" fmla="*/ 59439 w 225470"/>
                  <a:gd name="connsiteY31" fmla="*/ 13070 h 405481"/>
                  <a:gd name="connsiteX32" fmla="*/ 59439 w 225470"/>
                  <a:gd name="connsiteY32" fmla="*/ 13794 h 405481"/>
                  <a:gd name="connsiteX33" fmla="*/ 80038 w 225470"/>
                  <a:gd name="connsiteY33" fmla="*/ 215663 h 405481"/>
                  <a:gd name="connsiteX34" fmla="*/ 90396 w 225470"/>
                  <a:gd name="connsiteY34" fmla="*/ 281344 h 405481"/>
                  <a:gd name="connsiteX35" fmla="*/ 89102 w 225470"/>
                  <a:gd name="connsiteY35" fmla="*/ 283698 h 405481"/>
                  <a:gd name="connsiteX36" fmla="*/ 86512 w 225470"/>
                  <a:gd name="connsiteY36" fmla="*/ 283050 h 405481"/>
                  <a:gd name="connsiteX37" fmla="*/ 66149 w 225470"/>
                  <a:gd name="connsiteY37" fmla="*/ 264217 h 405481"/>
                  <a:gd name="connsiteX38" fmla="*/ 56261 w 225470"/>
                  <a:gd name="connsiteY38" fmla="*/ 255978 h 405481"/>
                  <a:gd name="connsiteX39" fmla="*/ 35191 w 225470"/>
                  <a:gd name="connsiteY39" fmla="*/ 235202 h 405481"/>
                  <a:gd name="connsiteX40" fmla="*/ 22950 w 225470"/>
                  <a:gd name="connsiteY40" fmla="*/ 203774 h 405481"/>
                  <a:gd name="connsiteX41" fmla="*/ 15711 w 225470"/>
                  <a:gd name="connsiteY41" fmla="*/ 179939 h 405481"/>
                  <a:gd name="connsiteX42" fmla="*/ 16888 w 225470"/>
                  <a:gd name="connsiteY42" fmla="*/ 186412 h 405481"/>
                  <a:gd name="connsiteX43" fmla="*/ 17418 w 225470"/>
                  <a:gd name="connsiteY43" fmla="*/ 198477 h 405481"/>
                  <a:gd name="connsiteX44" fmla="*/ 18771 w 225470"/>
                  <a:gd name="connsiteY44" fmla="*/ 215722 h 405481"/>
                  <a:gd name="connsiteX45" fmla="*/ 46138 w 225470"/>
                  <a:gd name="connsiteY45" fmla="*/ 254271 h 405481"/>
                  <a:gd name="connsiteX46" fmla="*/ 59322 w 225470"/>
                  <a:gd name="connsiteY46" fmla="*/ 265159 h 405481"/>
                  <a:gd name="connsiteX47" fmla="*/ 61617 w 225470"/>
                  <a:gd name="connsiteY47" fmla="*/ 266924 h 405481"/>
                  <a:gd name="connsiteX48" fmla="*/ 62205 w 225470"/>
                  <a:gd name="connsiteY48" fmla="*/ 269749 h 405481"/>
                  <a:gd name="connsiteX49" fmla="*/ 59498 w 225470"/>
                  <a:gd name="connsiteY49" fmla="*/ 270750 h 405481"/>
                  <a:gd name="connsiteX50" fmla="*/ 57791 w 225470"/>
                  <a:gd name="connsiteY50" fmla="*/ 270103 h 405481"/>
                  <a:gd name="connsiteX51" fmla="*/ 55614 w 225470"/>
                  <a:gd name="connsiteY51" fmla="*/ 269279 h 405481"/>
                  <a:gd name="connsiteX52" fmla="*/ 39252 w 225470"/>
                  <a:gd name="connsiteY52" fmla="*/ 266866 h 405481"/>
                  <a:gd name="connsiteX53" fmla="*/ 32367 w 225470"/>
                  <a:gd name="connsiteY53" fmla="*/ 266218 h 405481"/>
                  <a:gd name="connsiteX54" fmla="*/ 43549 w 225470"/>
                  <a:gd name="connsiteY54" fmla="*/ 268631 h 405481"/>
                  <a:gd name="connsiteX55" fmla="*/ 53907 w 225470"/>
                  <a:gd name="connsiteY55" fmla="*/ 270868 h 405481"/>
                  <a:gd name="connsiteX56" fmla="*/ 73446 w 225470"/>
                  <a:gd name="connsiteY56" fmla="*/ 279990 h 405481"/>
                  <a:gd name="connsiteX57" fmla="*/ 81156 w 225470"/>
                  <a:gd name="connsiteY57" fmla="*/ 286582 h 405481"/>
                  <a:gd name="connsiteX58" fmla="*/ 82863 w 225470"/>
                  <a:gd name="connsiteY58" fmla="*/ 288406 h 405481"/>
                  <a:gd name="connsiteX59" fmla="*/ 84393 w 225470"/>
                  <a:gd name="connsiteY59" fmla="*/ 290054 h 405481"/>
                  <a:gd name="connsiteX60" fmla="*/ 84864 w 225470"/>
                  <a:gd name="connsiteY60" fmla="*/ 290701 h 405481"/>
                  <a:gd name="connsiteX61" fmla="*/ 85217 w 225470"/>
                  <a:gd name="connsiteY61" fmla="*/ 291290 h 405481"/>
                  <a:gd name="connsiteX62" fmla="*/ 94281 w 225470"/>
                  <a:gd name="connsiteY62" fmla="*/ 310300 h 405481"/>
                  <a:gd name="connsiteX63" fmla="*/ 97577 w 225470"/>
                  <a:gd name="connsiteY63" fmla="*/ 372037 h 405481"/>
                  <a:gd name="connsiteX64" fmla="*/ 112231 w 225470"/>
                  <a:gd name="connsiteY64" fmla="*/ 392165 h 405481"/>
                  <a:gd name="connsiteX65" fmla="*/ 186269 w 225470"/>
                  <a:gd name="connsiteY65" fmla="*/ 392165 h 405481"/>
                  <a:gd name="connsiteX66" fmla="*/ 200924 w 225470"/>
                  <a:gd name="connsiteY66" fmla="*/ 372037 h 405481"/>
                  <a:gd name="connsiteX67" fmla="*/ 183797 w 225470"/>
                  <a:gd name="connsiteY67" fmla="*/ 215368 h 405481"/>
                  <a:gd name="connsiteX68" fmla="*/ 173616 w 225470"/>
                  <a:gd name="connsiteY68" fmla="*/ 151571 h 405481"/>
                  <a:gd name="connsiteX69" fmla="*/ 173616 w 225470"/>
                  <a:gd name="connsiteY69" fmla="*/ 150629 h 405481"/>
                  <a:gd name="connsiteX70" fmla="*/ 178030 w 225470"/>
                  <a:gd name="connsiteY70" fmla="*/ 138564 h 405481"/>
                  <a:gd name="connsiteX71" fmla="*/ 183327 w 225470"/>
                  <a:gd name="connsiteY71" fmla="*/ 131384 h 405481"/>
                  <a:gd name="connsiteX72" fmla="*/ 200571 w 225470"/>
                  <a:gd name="connsiteY72" fmla="*/ 117318 h 405481"/>
                  <a:gd name="connsiteX73" fmla="*/ 202277 w 225470"/>
                  <a:gd name="connsiteY73" fmla="*/ 116200 h 405481"/>
                  <a:gd name="connsiteX74" fmla="*/ 215990 w 225470"/>
                  <a:gd name="connsiteY74" fmla="*/ 104429 h 405481"/>
                  <a:gd name="connsiteX75" fmla="*/ 221523 w 225470"/>
                  <a:gd name="connsiteY75" fmla="*/ 91010 h 405481"/>
                  <a:gd name="connsiteX76" fmla="*/ 219463 w 225470"/>
                  <a:gd name="connsiteY76" fmla="*/ 95836 h 405481"/>
                  <a:gd name="connsiteX77" fmla="*/ 210929 w 225470"/>
                  <a:gd name="connsiteY77" fmla="*/ 103664 h 405481"/>
                  <a:gd name="connsiteX78" fmla="*/ 209752 w 225470"/>
                  <a:gd name="connsiteY78" fmla="*/ 104488 h 405481"/>
                  <a:gd name="connsiteX79" fmla="*/ 199806 w 225470"/>
                  <a:gd name="connsiteY79" fmla="*/ 111021 h 405481"/>
                  <a:gd name="connsiteX80" fmla="*/ 198275 w 225470"/>
                  <a:gd name="connsiteY80" fmla="*/ 111962 h 405481"/>
                  <a:gd name="connsiteX81" fmla="*/ 195228 w 225470"/>
                  <a:gd name="connsiteY81" fmla="*/ 111515 h 405481"/>
                  <a:gd name="connsiteX82" fmla="*/ 195156 w 225470"/>
                  <a:gd name="connsiteY82" fmla="*/ 109020 h 405481"/>
                  <a:gd name="connsiteX83" fmla="*/ 200688 w 225470"/>
                  <a:gd name="connsiteY83" fmla="*/ 97720 h 405481"/>
                  <a:gd name="connsiteX84" fmla="*/ 204985 w 225470"/>
                  <a:gd name="connsiteY84" fmla="*/ 53579 h 405481"/>
                  <a:gd name="connsiteX85" fmla="*/ 204632 w 225470"/>
                  <a:gd name="connsiteY85" fmla="*/ 47400 h 405481"/>
                  <a:gd name="connsiteX86" fmla="*/ 204220 w 225470"/>
                  <a:gd name="connsiteY86" fmla="*/ 27919 h 405481"/>
                  <a:gd name="connsiteX87" fmla="*/ 202101 w 225470"/>
                  <a:gd name="connsiteY87" fmla="*/ 45575 h 405481"/>
                  <a:gd name="connsiteX88" fmla="*/ 202101 w 225470"/>
                  <a:gd name="connsiteY88" fmla="*/ 51461 h 405481"/>
                  <a:gd name="connsiteX89" fmla="*/ 193037 w 225470"/>
                  <a:gd name="connsiteY89" fmla="*/ 98073 h 405481"/>
                  <a:gd name="connsiteX90" fmla="*/ 183150 w 225470"/>
                  <a:gd name="connsiteY90" fmla="*/ 114375 h 405481"/>
                  <a:gd name="connsiteX91" fmla="*/ 174616 w 225470"/>
                  <a:gd name="connsiteY91" fmla="*/ 128029 h 405481"/>
                  <a:gd name="connsiteX92" fmla="*/ 172262 w 225470"/>
                  <a:gd name="connsiteY92" fmla="*/ 129089 h 405481"/>
                  <a:gd name="connsiteX93" fmla="*/ 170496 w 225470"/>
                  <a:gd name="connsiteY93" fmla="*/ 127147 h 405481"/>
                  <a:gd name="connsiteX94" fmla="*/ 163316 w 225470"/>
                  <a:gd name="connsiteY94" fmla="*/ 12970 h 405481"/>
                  <a:gd name="connsiteX95" fmla="*/ 165553 w 225470"/>
                  <a:gd name="connsiteY95" fmla="*/ 10734 h 405481"/>
                  <a:gd name="connsiteX96" fmla="*/ 167731 w 225470"/>
                  <a:gd name="connsiteY96" fmla="*/ 12911 h 405481"/>
                  <a:gd name="connsiteX97" fmla="*/ 167730 w 225470"/>
                  <a:gd name="connsiteY97" fmla="*/ 12970 h 405481"/>
                  <a:gd name="connsiteX98" fmla="*/ 174145 w 225470"/>
                  <a:gd name="connsiteY98" fmla="*/ 120261 h 405481"/>
                  <a:gd name="connsiteX99" fmla="*/ 179442 w 225470"/>
                  <a:gd name="connsiteY99" fmla="*/ 111962 h 405481"/>
                  <a:gd name="connsiteX100" fmla="*/ 189153 w 225470"/>
                  <a:gd name="connsiteY100" fmla="*/ 96013 h 405481"/>
                  <a:gd name="connsiteX101" fmla="*/ 197687 w 225470"/>
                  <a:gd name="connsiteY101" fmla="*/ 51343 h 405481"/>
                  <a:gd name="connsiteX102" fmla="*/ 197687 w 225470"/>
                  <a:gd name="connsiteY102" fmla="*/ 45458 h 405481"/>
                  <a:gd name="connsiteX103" fmla="*/ 209458 w 225470"/>
                  <a:gd name="connsiteY103" fmla="*/ 1435 h 405481"/>
                  <a:gd name="connsiteX104" fmla="*/ 213119 w 225470"/>
                  <a:gd name="connsiteY104" fmla="*/ 317 h 405481"/>
                  <a:gd name="connsiteX105" fmla="*/ 213224 w 225470"/>
                  <a:gd name="connsiteY105" fmla="*/ 376 h 405481"/>
                  <a:gd name="connsiteX106" fmla="*/ 214460 w 225470"/>
                  <a:gd name="connsiteY106" fmla="*/ 5437 h 405481"/>
                  <a:gd name="connsiteX107" fmla="*/ 208575 w 225470"/>
                  <a:gd name="connsiteY107" fmla="*/ 47105 h 405481"/>
                  <a:gd name="connsiteX108" fmla="*/ 208928 w 225470"/>
                  <a:gd name="connsiteY108" fmla="*/ 53285 h 405481"/>
                  <a:gd name="connsiteX109" fmla="*/ 204337 w 225470"/>
                  <a:gd name="connsiteY109" fmla="*/ 99250 h 405481"/>
                  <a:gd name="connsiteX110" fmla="*/ 202395 w 225470"/>
                  <a:gd name="connsiteY110" fmla="*/ 103664 h 405481"/>
                  <a:gd name="connsiteX111" fmla="*/ 206809 w 225470"/>
                  <a:gd name="connsiteY111" fmla="*/ 100780 h 405481"/>
                  <a:gd name="connsiteX112" fmla="*/ 207986 w 225470"/>
                  <a:gd name="connsiteY112" fmla="*/ 99956 h 405481"/>
                  <a:gd name="connsiteX113" fmla="*/ 215225 w 225470"/>
                  <a:gd name="connsiteY113" fmla="*/ 93541 h 405481"/>
                  <a:gd name="connsiteX114" fmla="*/ 217109 w 225470"/>
                  <a:gd name="connsiteY114" fmla="*/ 88715 h 405481"/>
                  <a:gd name="connsiteX115" fmla="*/ 218521 w 225470"/>
                  <a:gd name="connsiteY115" fmla="*/ 84831 h 405481"/>
                  <a:gd name="connsiteX116" fmla="*/ 221346 w 225470"/>
                  <a:gd name="connsiteY116" fmla="*/ 82830 h 405481"/>
                  <a:gd name="connsiteX117" fmla="*/ 221346 w 225470"/>
                  <a:gd name="connsiteY117" fmla="*/ 82830 h 405481"/>
                  <a:gd name="connsiteX118" fmla="*/ 224289 w 225470"/>
                  <a:gd name="connsiteY118" fmla="*/ 84890 h 405481"/>
                  <a:gd name="connsiteX119" fmla="*/ 219168 w 225470"/>
                  <a:gd name="connsiteY119" fmla="*/ 106901 h 405481"/>
                  <a:gd name="connsiteX120" fmla="*/ 204278 w 225470"/>
                  <a:gd name="connsiteY120" fmla="*/ 119966 h 405481"/>
                  <a:gd name="connsiteX121" fmla="*/ 202631 w 225470"/>
                  <a:gd name="connsiteY121" fmla="*/ 121143 h 405481"/>
                  <a:gd name="connsiteX122" fmla="*/ 186093 w 225470"/>
                  <a:gd name="connsiteY122" fmla="*/ 134562 h 405481"/>
                  <a:gd name="connsiteX123" fmla="*/ 181384 w 225470"/>
                  <a:gd name="connsiteY123" fmla="*/ 140860 h 405481"/>
                  <a:gd name="connsiteX124" fmla="*/ 177500 w 225470"/>
                  <a:gd name="connsiteY124" fmla="*/ 151571 h 405481"/>
                  <a:gd name="connsiteX125" fmla="*/ 187623 w 225470"/>
                  <a:gd name="connsiteY125" fmla="*/ 214780 h 405481"/>
                  <a:gd name="connsiteX126" fmla="*/ 204808 w 225470"/>
                  <a:gd name="connsiteY126" fmla="*/ 372214 h 405481"/>
                  <a:gd name="connsiteX127" fmla="*/ 187917 w 225470"/>
                  <a:gd name="connsiteY127" fmla="*/ 396167 h 405481"/>
                  <a:gd name="connsiteX128" fmla="*/ 149250 w 225470"/>
                  <a:gd name="connsiteY128" fmla="*/ 405466 h 40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225470" h="405481">
                    <a:moveTo>
                      <a:pt x="149250" y="405466"/>
                    </a:moveTo>
                    <a:cubicBezTo>
                      <a:pt x="135601" y="405731"/>
                      <a:pt x="122111" y="402512"/>
                      <a:pt x="110054" y="396108"/>
                    </a:cubicBezTo>
                    <a:cubicBezTo>
                      <a:pt x="99166" y="389811"/>
                      <a:pt x="93162" y="381277"/>
                      <a:pt x="93162" y="372155"/>
                    </a:cubicBezTo>
                    <a:cubicBezTo>
                      <a:pt x="93162" y="352733"/>
                      <a:pt x="92103" y="332841"/>
                      <a:pt x="89984" y="311359"/>
                    </a:cubicBezTo>
                    <a:cubicBezTo>
                      <a:pt x="87859" y="304867"/>
                      <a:pt x="85099" y="298594"/>
                      <a:pt x="81745" y="292644"/>
                    </a:cubicBezTo>
                    <a:lnTo>
                      <a:pt x="81274" y="291937"/>
                    </a:lnTo>
                    <a:cubicBezTo>
                      <a:pt x="80796" y="291496"/>
                      <a:pt x="80344" y="291019"/>
                      <a:pt x="79920" y="290525"/>
                    </a:cubicBezTo>
                    <a:lnTo>
                      <a:pt x="78390" y="288877"/>
                    </a:lnTo>
                    <a:cubicBezTo>
                      <a:pt x="76167" y="286741"/>
                      <a:pt x="73787" y="284775"/>
                      <a:pt x="71269" y="282991"/>
                    </a:cubicBezTo>
                    <a:cubicBezTo>
                      <a:pt x="65820" y="279042"/>
                      <a:pt x="59668" y="276165"/>
                      <a:pt x="53142" y="274517"/>
                    </a:cubicBezTo>
                    <a:cubicBezTo>
                      <a:pt x="49846" y="273693"/>
                      <a:pt x="46491" y="273045"/>
                      <a:pt x="43019" y="272398"/>
                    </a:cubicBezTo>
                    <a:cubicBezTo>
                      <a:pt x="30895" y="270044"/>
                      <a:pt x="18300" y="267631"/>
                      <a:pt x="9531" y="257508"/>
                    </a:cubicBezTo>
                    <a:cubicBezTo>
                      <a:pt x="8624" y="256484"/>
                      <a:pt x="8624" y="254942"/>
                      <a:pt x="9531" y="253918"/>
                    </a:cubicBezTo>
                    <a:cubicBezTo>
                      <a:pt x="10460" y="253111"/>
                      <a:pt x="11839" y="253111"/>
                      <a:pt x="12768" y="253918"/>
                    </a:cubicBezTo>
                    <a:cubicBezTo>
                      <a:pt x="20184" y="260392"/>
                      <a:pt x="29718" y="261157"/>
                      <a:pt x="39782" y="261981"/>
                    </a:cubicBezTo>
                    <a:cubicBezTo>
                      <a:pt x="43254" y="261981"/>
                      <a:pt x="46845" y="262569"/>
                      <a:pt x="50317" y="263099"/>
                    </a:cubicBezTo>
                    <a:cubicBezTo>
                      <a:pt x="47904" y="261157"/>
                      <a:pt x="45491" y="259097"/>
                      <a:pt x="43313" y="257214"/>
                    </a:cubicBezTo>
                    <a:cubicBezTo>
                      <a:pt x="31543" y="246326"/>
                      <a:pt x="18183" y="233672"/>
                      <a:pt x="14652" y="216310"/>
                    </a:cubicBezTo>
                    <a:cubicBezTo>
                      <a:pt x="13667" y="210337"/>
                      <a:pt x="13175" y="204292"/>
                      <a:pt x="13180" y="198242"/>
                    </a:cubicBezTo>
                    <a:cubicBezTo>
                      <a:pt x="13180" y="194416"/>
                      <a:pt x="13180" y="190414"/>
                      <a:pt x="12650" y="186471"/>
                    </a:cubicBezTo>
                    <a:cubicBezTo>
                      <a:pt x="11716" y="177537"/>
                      <a:pt x="7526" y="169262"/>
                      <a:pt x="880" y="163224"/>
                    </a:cubicBezTo>
                    <a:cubicBezTo>
                      <a:pt x="-293" y="161876"/>
                      <a:pt x="-293" y="159863"/>
                      <a:pt x="880" y="158516"/>
                    </a:cubicBezTo>
                    <a:cubicBezTo>
                      <a:pt x="1938" y="157703"/>
                      <a:pt x="3412" y="157703"/>
                      <a:pt x="4470" y="158516"/>
                    </a:cubicBezTo>
                    <a:cubicBezTo>
                      <a:pt x="17391" y="169910"/>
                      <a:pt x="25544" y="185753"/>
                      <a:pt x="27305" y="202891"/>
                    </a:cubicBezTo>
                    <a:cubicBezTo>
                      <a:pt x="28098" y="213585"/>
                      <a:pt x="32006" y="223820"/>
                      <a:pt x="38546" y="232318"/>
                    </a:cubicBezTo>
                    <a:cubicBezTo>
                      <a:pt x="44914" y="239575"/>
                      <a:pt x="51798" y="246361"/>
                      <a:pt x="59145" y="252623"/>
                    </a:cubicBezTo>
                    <a:cubicBezTo>
                      <a:pt x="62323" y="255448"/>
                      <a:pt x="65678" y="258096"/>
                      <a:pt x="68915" y="260745"/>
                    </a:cubicBezTo>
                    <a:cubicBezTo>
                      <a:pt x="74549" y="265147"/>
                      <a:pt x="79932" y="269867"/>
                      <a:pt x="85041" y="274870"/>
                    </a:cubicBezTo>
                    <a:cubicBezTo>
                      <a:pt x="82275" y="255507"/>
                      <a:pt x="79155" y="236438"/>
                      <a:pt x="75683" y="216369"/>
                    </a:cubicBezTo>
                    <a:cubicBezTo>
                      <a:pt x="65501" y="156397"/>
                      <a:pt x="55025" y="94306"/>
                      <a:pt x="55025" y="13794"/>
                    </a:cubicBezTo>
                    <a:cubicBezTo>
                      <a:pt x="54826" y="12576"/>
                      <a:pt x="55652" y="11422"/>
                      <a:pt x="56871" y="11228"/>
                    </a:cubicBezTo>
                    <a:cubicBezTo>
                      <a:pt x="58090" y="11028"/>
                      <a:pt x="59240" y="11852"/>
                      <a:pt x="59439" y="13070"/>
                    </a:cubicBezTo>
                    <a:cubicBezTo>
                      <a:pt x="59479" y="13312"/>
                      <a:pt x="59479" y="13553"/>
                      <a:pt x="59439" y="13794"/>
                    </a:cubicBezTo>
                    <a:cubicBezTo>
                      <a:pt x="59439" y="93953"/>
                      <a:pt x="69915" y="155808"/>
                      <a:pt x="80038" y="215663"/>
                    </a:cubicBezTo>
                    <a:cubicBezTo>
                      <a:pt x="83864" y="238204"/>
                      <a:pt x="87454" y="259509"/>
                      <a:pt x="90396" y="281344"/>
                    </a:cubicBezTo>
                    <a:cubicBezTo>
                      <a:pt x="90581" y="282338"/>
                      <a:pt x="90039" y="283321"/>
                      <a:pt x="89102" y="283698"/>
                    </a:cubicBezTo>
                    <a:cubicBezTo>
                      <a:pt x="88189" y="284057"/>
                      <a:pt x="87148" y="283798"/>
                      <a:pt x="86512" y="283050"/>
                    </a:cubicBezTo>
                    <a:cubicBezTo>
                      <a:pt x="80402" y="276076"/>
                      <a:pt x="73577" y="269767"/>
                      <a:pt x="66149" y="264217"/>
                    </a:cubicBezTo>
                    <a:cubicBezTo>
                      <a:pt x="62853" y="261510"/>
                      <a:pt x="59498" y="258803"/>
                      <a:pt x="56261" y="255978"/>
                    </a:cubicBezTo>
                    <a:cubicBezTo>
                      <a:pt x="48742" y="249574"/>
                      <a:pt x="41700" y="242630"/>
                      <a:pt x="35191" y="235202"/>
                    </a:cubicBezTo>
                    <a:cubicBezTo>
                      <a:pt x="28197" y="226109"/>
                      <a:pt x="23950" y="215204"/>
                      <a:pt x="22950" y="203774"/>
                    </a:cubicBezTo>
                    <a:cubicBezTo>
                      <a:pt x="21817" y="195494"/>
                      <a:pt x="19373" y="187448"/>
                      <a:pt x="15711" y="179939"/>
                    </a:cubicBezTo>
                    <a:cubicBezTo>
                      <a:pt x="16284" y="182057"/>
                      <a:pt x="16677" y="184223"/>
                      <a:pt x="16888" y="186412"/>
                    </a:cubicBezTo>
                    <a:cubicBezTo>
                      <a:pt x="17300" y="190414"/>
                      <a:pt x="17359" y="194534"/>
                      <a:pt x="17418" y="198477"/>
                    </a:cubicBezTo>
                    <a:cubicBezTo>
                      <a:pt x="17366" y="204257"/>
                      <a:pt x="17819" y="210025"/>
                      <a:pt x="18771" y="215722"/>
                    </a:cubicBezTo>
                    <a:cubicBezTo>
                      <a:pt x="22067" y="231965"/>
                      <a:pt x="34838" y="243854"/>
                      <a:pt x="46138" y="254271"/>
                    </a:cubicBezTo>
                    <a:cubicBezTo>
                      <a:pt x="50140" y="258037"/>
                      <a:pt x="54613" y="261510"/>
                      <a:pt x="59322" y="265159"/>
                    </a:cubicBezTo>
                    <a:lnTo>
                      <a:pt x="61617" y="266924"/>
                    </a:lnTo>
                    <a:cubicBezTo>
                      <a:pt x="62435" y="267619"/>
                      <a:pt x="62677" y="268784"/>
                      <a:pt x="62205" y="269749"/>
                    </a:cubicBezTo>
                    <a:cubicBezTo>
                      <a:pt x="61667" y="270697"/>
                      <a:pt x="60524" y="271121"/>
                      <a:pt x="59498" y="270750"/>
                    </a:cubicBezTo>
                    <a:lnTo>
                      <a:pt x="57791" y="270103"/>
                    </a:lnTo>
                    <a:cubicBezTo>
                      <a:pt x="57090" y="269767"/>
                      <a:pt x="56362" y="269490"/>
                      <a:pt x="55614" y="269279"/>
                    </a:cubicBezTo>
                    <a:cubicBezTo>
                      <a:pt x="50259" y="267907"/>
                      <a:pt x="44775" y="267101"/>
                      <a:pt x="39252" y="266866"/>
                    </a:cubicBezTo>
                    <a:cubicBezTo>
                      <a:pt x="36957" y="266866"/>
                      <a:pt x="34662" y="266512"/>
                      <a:pt x="32367" y="266218"/>
                    </a:cubicBezTo>
                    <a:cubicBezTo>
                      <a:pt x="36015" y="267219"/>
                      <a:pt x="39782" y="267925"/>
                      <a:pt x="43549" y="268631"/>
                    </a:cubicBezTo>
                    <a:cubicBezTo>
                      <a:pt x="47315" y="269337"/>
                      <a:pt x="50493" y="269985"/>
                      <a:pt x="53907" y="270868"/>
                    </a:cubicBezTo>
                    <a:cubicBezTo>
                      <a:pt x="60941" y="272639"/>
                      <a:pt x="67573" y="275735"/>
                      <a:pt x="73446" y="279990"/>
                    </a:cubicBezTo>
                    <a:cubicBezTo>
                      <a:pt x="76195" y="281967"/>
                      <a:pt x="78773" y="284174"/>
                      <a:pt x="81156" y="286582"/>
                    </a:cubicBezTo>
                    <a:cubicBezTo>
                      <a:pt x="81745" y="287170"/>
                      <a:pt x="82333" y="287759"/>
                      <a:pt x="82863" y="288406"/>
                    </a:cubicBezTo>
                    <a:cubicBezTo>
                      <a:pt x="83342" y="288983"/>
                      <a:pt x="83853" y="289536"/>
                      <a:pt x="84393" y="290054"/>
                    </a:cubicBezTo>
                    <a:lnTo>
                      <a:pt x="84864" y="290701"/>
                    </a:lnTo>
                    <a:lnTo>
                      <a:pt x="85217" y="291290"/>
                    </a:lnTo>
                    <a:cubicBezTo>
                      <a:pt x="88864" y="297311"/>
                      <a:pt x="91901" y="303679"/>
                      <a:pt x="94281" y="310300"/>
                    </a:cubicBezTo>
                    <a:cubicBezTo>
                      <a:pt x="96427" y="330810"/>
                      <a:pt x="97528" y="351415"/>
                      <a:pt x="97577" y="372037"/>
                    </a:cubicBezTo>
                    <a:cubicBezTo>
                      <a:pt x="97577" y="379571"/>
                      <a:pt x="102756" y="386692"/>
                      <a:pt x="112231" y="392165"/>
                    </a:cubicBezTo>
                    <a:cubicBezTo>
                      <a:pt x="135507" y="403936"/>
                      <a:pt x="162993" y="403936"/>
                      <a:pt x="186269" y="392165"/>
                    </a:cubicBezTo>
                    <a:cubicBezTo>
                      <a:pt x="195745" y="386692"/>
                      <a:pt x="200924" y="379571"/>
                      <a:pt x="200924" y="372037"/>
                    </a:cubicBezTo>
                    <a:cubicBezTo>
                      <a:pt x="200924" y="316597"/>
                      <a:pt x="192625" y="267454"/>
                      <a:pt x="183797" y="215368"/>
                    </a:cubicBezTo>
                    <a:cubicBezTo>
                      <a:pt x="180325" y="194887"/>
                      <a:pt x="176735" y="173700"/>
                      <a:pt x="173616" y="151571"/>
                    </a:cubicBezTo>
                    <a:cubicBezTo>
                      <a:pt x="173527" y="151265"/>
                      <a:pt x="173527" y="150935"/>
                      <a:pt x="173616" y="150629"/>
                    </a:cubicBezTo>
                    <a:cubicBezTo>
                      <a:pt x="174716" y="146480"/>
                      <a:pt x="176193" y="142443"/>
                      <a:pt x="178030" y="138564"/>
                    </a:cubicBezTo>
                    <a:cubicBezTo>
                      <a:pt x="179576" y="136016"/>
                      <a:pt x="181348" y="133615"/>
                      <a:pt x="183327" y="131384"/>
                    </a:cubicBezTo>
                    <a:cubicBezTo>
                      <a:pt x="188539" y="126075"/>
                      <a:pt x="194322" y="121355"/>
                      <a:pt x="200571" y="117318"/>
                    </a:cubicBezTo>
                    <a:lnTo>
                      <a:pt x="202277" y="116200"/>
                    </a:lnTo>
                    <a:cubicBezTo>
                      <a:pt x="207522" y="113139"/>
                      <a:pt x="212168" y="109149"/>
                      <a:pt x="215990" y="104429"/>
                    </a:cubicBezTo>
                    <a:cubicBezTo>
                      <a:pt x="219027" y="100551"/>
                      <a:pt x="220946" y="95907"/>
                      <a:pt x="221523" y="91010"/>
                    </a:cubicBezTo>
                    <a:cubicBezTo>
                      <a:pt x="221011" y="92688"/>
                      <a:pt x="220322" y="94306"/>
                      <a:pt x="219463" y="95836"/>
                    </a:cubicBezTo>
                    <a:cubicBezTo>
                      <a:pt x="217236" y="99050"/>
                      <a:pt x="214321" y="101722"/>
                      <a:pt x="210929" y="103664"/>
                    </a:cubicBezTo>
                    <a:lnTo>
                      <a:pt x="209752" y="104488"/>
                    </a:lnTo>
                    <a:cubicBezTo>
                      <a:pt x="206456" y="106724"/>
                      <a:pt x="203160" y="108843"/>
                      <a:pt x="199806" y="111021"/>
                    </a:cubicBezTo>
                    <a:lnTo>
                      <a:pt x="198275" y="111962"/>
                    </a:lnTo>
                    <a:cubicBezTo>
                      <a:pt x="197310" y="112680"/>
                      <a:pt x="195946" y="112480"/>
                      <a:pt x="195228" y="111515"/>
                    </a:cubicBezTo>
                    <a:cubicBezTo>
                      <a:pt x="194684" y="110779"/>
                      <a:pt x="194655" y="109785"/>
                      <a:pt x="195156" y="109020"/>
                    </a:cubicBezTo>
                    <a:cubicBezTo>
                      <a:pt x="197255" y="105383"/>
                      <a:pt x="199103" y="101610"/>
                      <a:pt x="200688" y="97720"/>
                    </a:cubicBezTo>
                    <a:cubicBezTo>
                      <a:pt x="205985" y="84125"/>
                      <a:pt x="205750" y="69646"/>
                      <a:pt x="204985" y="53579"/>
                    </a:cubicBezTo>
                    <a:lnTo>
                      <a:pt x="204632" y="47400"/>
                    </a:lnTo>
                    <a:cubicBezTo>
                      <a:pt x="204111" y="40920"/>
                      <a:pt x="203974" y="34417"/>
                      <a:pt x="204220" y="27919"/>
                    </a:cubicBezTo>
                    <a:cubicBezTo>
                      <a:pt x="203012" y="33734"/>
                      <a:pt x="202303" y="39643"/>
                      <a:pt x="202101" y="45575"/>
                    </a:cubicBezTo>
                    <a:lnTo>
                      <a:pt x="202101" y="51461"/>
                    </a:lnTo>
                    <a:cubicBezTo>
                      <a:pt x="201571" y="67645"/>
                      <a:pt x="201100" y="83006"/>
                      <a:pt x="193037" y="98073"/>
                    </a:cubicBezTo>
                    <a:cubicBezTo>
                      <a:pt x="190330" y="103193"/>
                      <a:pt x="187152" y="108608"/>
                      <a:pt x="183150" y="114375"/>
                    </a:cubicBezTo>
                    <a:cubicBezTo>
                      <a:pt x="180266" y="118789"/>
                      <a:pt x="177265" y="123380"/>
                      <a:pt x="174616" y="128029"/>
                    </a:cubicBezTo>
                    <a:cubicBezTo>
                      <a:pt x="174135" y="128848"/>
                      <a:pt x="173192" y="129271"/>
                      <a:pt x="172262" y="129089"/>
                    </a:cubicBezTo>
                    <a:cubicBezTo>
                      <a:pt x="171325" y="128877"/>
                      <a:pt x="170620" y="128100"/>
                      <a:pt x="170496" y="127147"/>
                    </a:cubicBezTo>
                    <a:cubicBezTo>
                      <a:pt x="165762" y="89274"/>
                      <a:pt x="163364" y="51143"/>
                      <a:pt x="163316" y="12970"/>
                    </a:cubicBezTo>
                    <a:cubicBezTo>
                      <a:pt x="163316" y="11734"/>
                      <a:pt x="164317" y="10734"/>
                      <a:pt x="165553" y="10734"/>
                    </a:cubicBezTo>
                    <a:cubicBezTo>
                      <a:pt x="166755" y="10734"/>
                      <a:pt x="167731" y="11711"/>
                      <a:pt x="167731" y="12911"/>
                    </a:cubicBezTo>
                    <a:cubicBezTo>
                      <a:pt x="167731" y="12929"/>
                      <a:pt x="167731" y="12953"/>
                      <a:pt x="167730" y="12970"/>
                    </a:cubicBezTo>
                    <a:cubicBezTo>
                      <a:pt x="167775" y="48830"/>
                      <a:pt x="169917" y="84654"/>
                      <a:pt x="174145" y="120261"/>
                    </a:cubicBezTo>
                    <a:cubicBezTo>
                      <a:pt x="175911" y="117436"/>
                      <a:pt x="177677" y="114670"/>
                      <a:pt x="179442" y="111962"/>
                    </a:cubicBezTo>
                    <a:cubicBezTo>
                      <a:pt x="183091" y="106077"/>
                      <a:pt x="186505" y="100957"/>
                      <a:pt x="189153" y="96013"/>
                    </a:cubicBezTo>
                    <a:cubicBezTo>
                      <a:pt x="196686" y="81829"/>
                      <a:pt x="197216" y="66998"/>
                      <a:pt x="197687" y="51343"/>
                    </a:cubicBezTo>
                    <a:lnTo>
                      <a:pt x="197687" y="45458"/>
                    </a:lnTo>
                    <a:cubicBezTo>
                      <a:pt x="197763" y="30014"/>
                      <a:pt x="201817" y="14853"/>
                      <a:pt x="209458" y="1435"/>
                    </a:cubicBezTo>
                    <a:cubicBezTo>
                      <a:pt x="210160" y="117"/>
                      <a:pt x="211799" y="-384"/>
                      <a:pt x="213119" y="317"/>
                    </a:cubicBezTo>
                    <a:cubicBezTo>
                      <a:pt x="213155" y="334"/>
                      <a:pt x="213190" y="358"/>
                      <a:pt x="213224" y="376"/>
                    </a:cubicBezTo>
                    <a:cubicBezTo>
                      <a:pt x="214829" y="1529"/>
                      <a:pt x="215353" y="3677"/>
                      <a:pt x="214460" y="5437"/>
                    </a:cubicBezTo>
                    <a:cubicBezTo>
                      <a:pt x="207103" y="18326"/>
                      <a:pt x="207927" y="32333"/>
                      <a:pt x="208575" y="47105"/>
                    </a:cubicBezTo>
                    <a:lnTo>
                      <a:pt x="208928" y="53285"/>
                    </a:lnTo>
                    <a:cubicBezTo>
                      <a:pt x="209752" y="69882"/>
                      <a:pt x="209928" y="84831"/>
                      <a:pt x="204337" y="99250"/>
                    </a:cubicBezTo>
                    <a:cubicBezTo>
                      <a:pt x="203749" y="100780"/>
                      <a:pt x="203101" y="102251"/>
                      <a:pt x="202395" y="103664"/>
                    </a:cubicBezTo>
                    <a:lnTo>
                      <a:pt x="206809" y="100780"/>
                    </a:lnTo>
                    <a:lnTo>
                      <a:pt x="207986" y="99956"/>
                    </a:lnTo>
                    <a:cubicBezTo>
                      <a:pt x="210817" y="98344"/>
                      <a:pt x="213283" y="96160"/>
                      <a:pt x="215225" y="93541"/>
                    </a:cubicBezTo>
                    <a:cubicBezTo>
                      <a:pt x="216029" y="92005"/>
                      <a:pt x="216660" y="90387"/>
                      <a:pt x="217109" y="88715"/>
                    </a:cubicBezTo>
                    <a:cubicBezTo>
                      <a:pt x="217492" y="87391"/>
                      <a:pt x="217963" y="86090"/>
                      <a:pt x="218521" y="84831"/>
                    </a:cubicBezTo>
                    <a:cubicBezTo>
                      <a:pt x="218974" y="83654"/>
                      <a:pt x="220087" y="82865"/>
                      <a:pt x="221346" y="82830"/>
                    </a:cubicBezTo>
                    <a:lnTo>
                      <a:pt x="221346" y="82830"/>
                    </a:lnTo>
                    <a:cubicBezTo>
                      <a:pt x="222664" y="82824"/>
                      <a:pt x="223841" y="83648"/>
                      <a:pt x="224289" y="84890"/>
                    </a:cubicBezTo>
                    <a:cubicBezTo>
                      <a:pt x="226878" y="90775"/>
                      <a:pt x="225230" y="98014"/>
                      <a:pt x="219168" y="106901"/>
                    </a:cubicBezTo>
                    <a:cubicBezTo>
                      <a:pt x="215065" y="112151"/>
                      <a:pt x="210014" y="116582"/>
                      <a:pt x="204278" y="119966"/>
                    </a:cubicBezTo>
                    <a:lnTo>
                      <a:pt x="202631" y="121143"/>
                    </a:lnTo>
                    <a:cubicBezTo>
                      <a:pt x="196635" y="124987"/>
                      <a:pt x="191088" y="129489"/>
                      <a:pt x="186093" y="134562"/>
                    </a:cubicBezTo>
                    <a:cubicBezTo>
                      <a:pt x="184328" y="136510"/>
                      <a:pt x="182751" y="138617"/>
                      <a:pt x="181384" y="140860"/>
                    </a:cubicBezTo>
                    <a:cubicBezTo>
                      <a:pt x="179805" y="144320"/>
                      <a:pt x="178506" y="147904"/>
                      <a:pt x="177500" y="151571"/>
                    </a:cubicBezTo>
                    <a:cubicBezTo>
                      <a:pt x="180619" y="173465"/>
                      <a:pt x="184209" y="194475"/>
                      <a:pt x="187623" y="214780"/>
                    </a:cubicBezTo>
                    <a:cubicBezTo>
                      <a:pt x="196451" y="267042"/>
                      <a:pt x="204808" y="316420"/>
                      <a:pt x="204808" y="372214"/>
                    </a:cubicBezTo>
                    <a:cubicBezTo>
                      <a:pt x="204808" y="381336"/>
                      <a:pt x="198923" y="389870"/>
                      <a:pt x="187917" y="396167"/>
                    </a:cubicBezTo>
                    <a:cubicBezTo>
                      <a:pt x="176015" y="402471"/>
                      <a:pt x="162716" y="405666"/>
                      <a:pt x="149250" y="4054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D73391BF-154D-496D-AD64-C94EC001BD84}"/>
                  </a:ext>
                </a:extLst>
              </p:cNvPr>
              <p:cNvSpPr/>
              <p:nvPr/>
            </p:nvSpPr>
            <p:spPr>
              <a:xfrm>
                <a:off x="6626469" y="4102277"/>
                <a:ext cx="112175" cy="66526"/>
              </a:xfrm>
              <a:custGeom>
                <a:avLst/>
                <a:gdLst>
                  <a:gd name="connsiteX0" fmla="*/ 56088 w 112175"/>
                  <a:gd name="connsiteY0" fmla="*/ 66509 h 66526"/>
                  <a:gd name="connsiteX1" fmla="*/ 16891 w 112175"/>
                  <a:gd name="connsiteY1" fmla="*/ 57151 h 66526"/>
                  <a:gd name="connsiteX2" fmla="*/ 0 w 112175"/>
                  <a:gd name="connsiteY2" fmla="*/ 33257 h 66526"/>
                  <a:gd name="connsiteX3" fmla="*/ 16891 w 112175"/>
                  <a:gd name="connsiteY3" fmla="*/ 9362 h 66526"/>
                  <a:gd name="connsiteX4" fmla="*/ 95284 w 112175"/>
                  <a:gd name="connsiteY4" fmla="*/ 9362 h 66526"/>
                  <a:gd name="connsiteX5" fmla="*/ 112175 w 112175"/>
                  <a:gd name="connsiteY5" fmla="*/ 33257 h 66526"/>
                  <a:gd name="connsiteX6" fmla="*/ 95284 w 112175"/>
                  <a:gd name="connsiteY6" fmla="*/ 57151 h 66526"/>
                  <a:gd name="connsiteX7" fmla="*/ 56088 w 112175"/>
                  <a:gd name="connsiteY7" fmla="*/ 66509 h 66526"/>
                  <a:gd name="connsiteX8" fmla="*/ 56088 w 112175"/>
                  <a:gd name="connsiteY8" fmla="*/ 4301 h 66526"/>
                  <a:gd name="connsiteX9" fmla="*/ 19127 w 112175"/>
                  <a:gd name="connsiteY9" fmla="*/ 13188 h 66526"/>
                  <a:gd name="connsiteX10" fmla="*/ 19127 w 112175"/>
                  <a:gd name="connsiteY10" fmla="*/ 13188 h 66526"/>
                  <a:gd name="connsiteX11" fmla="*/ 4414 w 112175"/>
                  <a:gd name="connsiteY11" fmla="*/ 33257 h 66526"/>
                  <a:gd name="connsiteX12" fmla="*/ 19127 w 112175"/>
                  <a:gd name="connsiteY12" fmla="*/ 53326 h 66526"/>
                  <a:gd name="connsiteX13" fmla="*/ 93107 w 112175"/>
                  <a:gd name="connsiteY13" fmla="*/ 53326 h 66526"/>
                  <a:gd name="connsiteX14" fmla="*/ 107761 w 112175"/>
                  <a:gd name="connsiteY14" fmla="*/ 33257 h 66526"/>
                  <a:gd name="connsiteX15" fmla="*/ 93107 w 112175"/>
                  <a:gd name="connsiteY15" fmla="*/ 13188 h 66526"/>
                  <a:gd name="connsiteX16" fmla="*/ 56088 w 112175"/>
                  <a:gd name="connsiteY16" fmla="*/ 4301 h 66526"/>
                  <a:gd name="connsiteX17" fmla="*/ 18009 w 112175"/>
                  <a:gd name="connsiteY17" fmla="*/ 11245 h 66526"/>
                  <a:gd name="connsiteX18" fmla="*/ 18009 w 112175"/>
                  <a:gd name="connsiteY18" fmla="*/ 11245 h 66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175" h="66526">
                    <a:moveTo>
                      <a:pt x="56088" y="66509"/>
                    </a:moveTo>
                    <a:cubicBezTo>
                      <a:pt x="42439" y="66774"/>
                      <a:pt x="28948" y="63555"/>
                      <a:pt x="16891" y="57151"/>
                    </a:cubicBezTo>
                    <a:cubicBezTo>
                      <a:pt x="6003" y="50854"/>
                      <a:pt x="0" y="42379"/>
                      <a:pt x="0" y="33257"/>
                    </a:cubicBezTo>
                    <a:cubicBezTo>
                      <a:pt x="0" y="24134"/>
                      <a:pt x="5885" y="15601"/>
                      <a:pt x="16891" y="9362"/>
                    </a:cubicBezTo>
                    <a:cubicBezTo>
                      <a:pt x="41532" y="-3121"/>
                      <a:pt x="70643" y="-3121"/>
                      <a:pt x="95284" y="9362"/>
                    </a:cubicBezTo>
                    <a:cubicBezTo>
                      <a:pt x="106231" y="15601"/>
                      <a:pt x="112175" y="24134"/>
                      <a:pt x="112175" y="33257"/>
                    </a:cubicBezTo>
                    <a:cubicBezTo>
                      <a:pt x="112175" y="42379"/>
                      <a:pt x="106290" y="50913"/>
                      <a:pt x="95284" y="57151"/>
                    </a:cubicBezTo>
                    <a:cubicBezTo>
                      <a:pt x="83232" y="63566"/>
                      <a:pt x="69738" y="66792"/>
                      <a:pt x="56088" y="66509"/>
                    </a:cubicBezTo>
                    <a:close/>
                    <a:moveTo>
                      <a:pt x="56088" y="4301"/>
                    </a:moveTo>
                    <a:cubicBezTo>
                      <a:pt x="43212" y="4065"/>
                      <a:pt x="30490" y="7126"/>
                      <a:pt x="19127" y="13188"/>
                    </a:cubicBezTo>
                    <a:lnTo>
                      <a:pt x="19127" y="13188"/>
                    </a:lnTo>
                    <a:cubicBezTo>
                      <a:pt x="9652" y="18661"/>
                      <a:pt x="4414" y="25782"/>
                      <a:pt x="4414" y="33257"/>
                    </a:cubicBezTo>
                    <a:cubicBezTo>
                      <a:pt x="4414" y="40731"/>
                      <a:pt x="9652" y="47852"/>
                      <a:pt x="19127" y="53326"/>
                    </a:cubicBezTo>
                    <a:cubicBezTo>
                      <a:pt x="42383" y="65097"/>
                      <a:pt x="69851" y="65097"/>
                      <a:pt x="93107" y="53326"/>
                    </a:cubicBezTo>
                    <a:cubicBezTo>
                      <a:pt x="102582" y="47852"/>
                      <a:pt x="107761" y="40731"/>
                      <a:pt x="107761" y="33257"/>
                    </a:cubicBezTo>
                    <a:cubicBezTo>
                      <a:pt x="107761" y="25782"/>
                      <a:pt x="102582" y="18602"/>
                      <a:pt x="93107" y="13188"/>
                    </a:cubicBezTo>
                    <a:cubicBezTo>
                      <a:pt x="81726" y="7120"/>
                      <a:pt x="68983" y="4059"/>
                      <a:pt x="56088" y="4301"/>
                    </a:cubicBezTo>
                    <a:close/>
                    <a:moveTo>
                      <a:pt x="18009" y="11245"/>
                    </a:moveTo>
                    <a:lnTo>
                      <a:pt x="18009" y="11245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C8B71762-ECFD-4589-B048-9BFF9CEAE39D}"/>
                  </a:ext>
                </a:extLst>
              </p:cNvPr>
              <p:cNvSpPr/>
              <p:nvPr/>
            </p:nvSpPr>
            <p:spPr>
              <a:xfrm>
                <a:off x="6644994" y="4117995"/>
                <a:ext cx="75524" cy="37592"/>
              </a:xfrm>
              <a:custGeom>
                <a:avLst/>
                <a:gdLst>
                  <a:gd name="connsiteX0" fmla="*/ 37328 w 75524"/>
                  <a:gd name="connsiteY0" fmla="*/ 26484 h 37592"/>
                  <a:gd name="connsiteX1" fmla="*/ 19672 w 75524"/>
                  <a:gd name="connsiteY1" fmla="*/ 0 h 37592"/>
                  <a:gd name="connsiteX2" fmla="*/ 11079 w 75524"/>
                  <a:gd name="connsiteY2" fmla="*/ 3355 h 37592"/>
                  <a:gd name="connsiteX3" fmla="*/ 11079 w 75524"/>
                  <a:gd name="connsiteY3" fmla="*/ 31722 h 37592"/>
                  <a:gd name="connsiteX4" fmla="*/ 64460 w 75524"/>
                  <a:gd name="connsiteY4" fmla="*/ 31722 h 37592"/>
                  <a:gd name="connsiteX5" fmla="*/ 75524 w 75524"/>
                  <a:gd name="connsiteY5" fmla="*/ 17538 h 37592"/>
                  <a:gd name="connsiteX6" fmla="*/ 37328 w 75524"/>
                  <a:gd name="connsiteY6" fmla="*/ 26484 h 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24" h="37592">
                    <a:moveTo>
                      <a:pt x="37328" y="26484"/>
                    </a:moveTo>
                    <a:cubicBezTo>
                      <a:pt x="15964" y="23483"/>
                      <a:pt x="5724" y="11477"/>
                      <a:pt x="19672" y="0"/>
                    </a:cubicBezTo>
                    <a:cubicBezTo>
                      <a:pt x="16704" y="830"/>
                      <a:pt x="13825" y="1954"/>
                      <a:pt x="11079" y="3355"/>
                    </a:cubicBezTo>
                    <a:cubicBezTo>
                      <a:pt x="-3693" y="11182"/>
                      <a:pt x="-3693" y="23895"/>
                      <a:pt x="11079" y="31722"/>
                    </a:cubicBezTo>
                    <a:cubicBezTo>
                      <a:pt x="28012" y="39550"/>
                      <a:pt x="47527" y="39550"/>
                      <a:pt x="64460" y="31722"/>
                    </a:cubicBezTo>
                    <a:cubicBezTo>
                      <a:pt x="70460" y="29368"/>
                      <a:pt x="74701" y="23930"/>
                      <a:pt x="75524" y="17538"/>
                    </a:cubicBezTo>
                    <a:cubicBezTo>
                      <a:pt x="72346" y="25189"/>
                      <a:pt x="58810" y="29486"/>
                      <a:pt x="37328" y="2648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9111CBCA-57F9-4D17-874D-71826C4D6D7C}"/>
                  </a:ext>
                </a:extLst>
              </p:cNvPr>
              <p:cNvSpPr/>
              <p:nvPr/>
            </p:nvSpPr>
            <p:spPr>
              <a:xfrm>
                <a:off x="6644994" y="4117995"/>
                <a:ext cx="75524" cy="37592"/>
              </a:xfrm>
              <a:custGeom>
                <a:avLst/>
                <a:gdLst>
                  <a:gd name="connsiteX0" fmla="*/ 37328 w 75524"/>
                  <a:gd name="connsiteY0" fmla="*/ 26484 h 37592"/>
                  <a:gd name="connsiteX1" fmla="*/ 19672 w 75524"/>
                  <a:gd name="connsiteY1" fmla="*/ 0 h 37592"/>
                  <a:gd name="connsiteX2" fmla="*/ 11079 w 75524"/>
                  <a:gd name="connsiteY2" fmla="*/ 3355 h 37592"/>
                  <a:gd name="connsiteX3" fmla="*/ 11079 w 75524"/>
                  <a:gd name="connsiteY3" fmla="*/ 31722 h 37592"/>
                  <a:gd name="connsiteX4" fmla="*/ 64460 w 75524"/>
                  <a:gd name="connsiteY4" fmla="*/ 31722 h 37592"/>
                  <a:gd name="connsiteX5" fmla="*/ 75524 w 75524"/>
                  <a:gd name="connsiteY5" fmla="*/ 17538 h 37592"/>
                  <a:gd name="connsiteX6" fmla="*/ 37328 w 75524"/>
                  <a:gd name="connsiteY6" fmla="*/ 26484 h 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24" h="37592">
                    <a:moveTo>
                      <a:pt x="37328" y="26484"/>
                    </a:moveTo>
                    <a:cubicBezTo>
                      <a:pt x="15964" y="23483"/>
                      <a:pt x="5724" y="11477"/>
                      <a:pt x="19672" y="0"/>
                    </a:cubicBezTo>
                    <a:cubicBezTo>
                      <a:pt x="16704" y="830"/>
                      <a:pt x="13825" y="1954"/>
                      <a:pt x="11079" y="3355"/>
                    </a:cubicBezTo>
                    <a:cubicBezTo>
                      <a:pt x="-3693" y="11182"/>
                      <a:pt x="-3693" y="23895"/>
                      <a:pt x="11079" y="31722"/>
                    </a:cubicBezTo>
                    <a:cubicBezTo>
                      <a:pt x="28012" y="39550"/>
                      <a:pt x="47527" y="39550"/>
                      <a:pt x="64460" y="31722"/>
                    </a:cubicBezTo>
                    <a:cubicBezTo>
                      <a:pt x="70460" y="29368"/>
                      <a:pt x="74701" y="23930"/>
                      <a:pt x="75524" y="17538"/>
                    </a:cubicBezTo>
                    <a:cubicBezTo>
                      <a:pt x="72346" y="25189"/>
                      <a:pt x="58810" y="29486"/>
                      <a:pt x="37328" y="2648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AE876EED-D0B9-47A1-BBA3-C6FC1604255F}"/>
                  </a:ext>
                </a:extLst>
              </p:cNvPr>
              <p:cNvSpPr/>
              <p:nvPr/>
            </p:nvSpPr>
            <p:spPr>
              <a:xfrm>
                <a:off x="6642514" y="4113493"/>
                <a:ext cx="79983" cy="44250"/>
              </a:xfrm>
              <a:custGeom>
                <a:avLst/>
                <a:gdLst>
                  <a:gd name="connsiteX0" fmla="*/ 40043 w 79983"/>
                  <a:gd name="connsiteY0" fmla="*/ 44229 h 44250"/>
                  <a:gd name="connsiteX1" fmla="*/ 12322 w 79983"/>
                  <a:gd name="connsiteY1" fmla="*/ 38343 h 44250"/>
                  <a:gd name="connsiteX2" fmla="*/ 593 w 79983"/>
                  <a:gd name="connsiteY2" fmla="*/ 17821 h 44250"/>
                  <a:gd name="connsiteX3" fmla="*/ 12322 w 79983"/>
                  <a:gd name="connsiteY3" fmla="*/ 6091 h 44250"/>
                  <a:gd name="connsiteX4" fmla="*/ 67822 w 79983"/>
                  <a:gd name="connsiteY4" fmla="*/ 6091 h 44250"/>
                  <a:gd name="connsiteX5" fmla="*/ 79332 w 79983"/>
                  <a:gd name="connsiteY5" fmla="*/ 26831 h 44250"/>
                  <a:gd name="connsiteX6" fmla="*/ 67822 w 79983"/>
                  <a:gd name="connsiteY6" fmla="*/ 38343 h 44250"/>
                  <a:gd name="connsiteX7" fmla="*/ 40043 w 79983"/>
                  <a:gd name="connsiteY7" fmla="*/ 44229 h 44250"/>
                  <a:gd name="connsiteX8" fmla="*/ 40043 w 79983"/>
                  <a:gd name="connsiteY8" fmla="*/ 4149 h 44250"/>
                  <a:gd name="connsiteX9" fmla="*/ 14382 w 79983"/>
                  <a:gd name="connsiteY9" fmla="*/ 10035 h 44250"/>
                  <a:gd name="connsiteX10" fmla="*/ 14382 w 79983"/>
                  <a:gd name="connsiteY10" fmla="*/ 10035 h 44250"/>
                  <a:gd name="connsiteX11" fmla="*/ 4495 w 79983"/>
                  <a:gd name="connsiteY11" fmla="*/ 22276 h 44250"/>
                  <a:gd name="connsiteX12" fmla="*/ 14382 w 79983"/>
                  <a:gd name="connsiteY12" fmla="*/ 34518 h 44250"/>
                  <a:gd name="connsiteX13" fmla="*/ 65762 w 79983"/>
                  <a:gd name="connsiteY13" fmla="*/ 34518 h 44250"/>
                  <a:gd name="connsiteX14" fmla="*/ 75590 w 79983"/>
                  <a:gd name="connsiteY14" fmla="*/ 22276 h 44250"/>
                  <a:gd name="connsiteX15" fmla="*/ 65762 w 79983"/>
                  <a:gd name="connsiteY15" fmla="*/ 10035 h 44250"/>
                  <a:gd name="connsiteX16" fmla="*/ 40043 w 79983"/>
                  <a:gd name="connsiteY16" fmla="*/ 4149 h 44250"/>
                  <a:gd name="connsiteX17" fmla="*/ 13382 w 79983"/>
                  <a:gd name="connsiteY17" fmla="*/ 7857 h 44250"/>
                  <a:gd name="connsiteX18" fmla="*/ 13382 w 79983"/>
                  <a:gd name="connsiteY18" fmla="*/ 7857 h 4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983" h="44250">
                    <a:moveTo>
                      <a:pt x="40043" y="44229"/>
                    </a:moveTo>
                    <a:cubicBezTo>
                      <a:pt x="30468" y="44476"/>
                      <a:pt x="20970" y="42463"/>
                      <a:pt x="12322" y="38343"/>
                    </a:cubicBezTo>
                    <a:cubicBezTo>
                      <a:pt x="3416" y="35913"/>
                      <a:pt x="-1835" y="26725"/>
                      <a:pt x="593" y="17821"/>
                    </a:cubicBezTo>
                    <a:cubicBezTo>
                      <a:pt x="2149" y="12112"/>
                      <a:pt x="6611" y="7651"/>
                      <a:pt x="12322" y="6091"/>
                    </a:cubicBezTo>
                    <a:cubicBezTo>
                      <a:pt x="29931" y="-2030"/>
                      <a:pt x="50212" y="-2030"/>
                      <a:pt x="67822" y="6091"/>
                    </a:cubicBezTo>
                    <a:cubicBezTo>
                      <a:pt x="76728" y="8640"/>
                      <a:pt x="81881" y="17927"/>
                      <a:pt x="79332" y="26831"/>
                    </a:cubicBezTo>
                    <a:cubicBezTo>
                      <a:pt x="77740" y="32399"/>
                      <a:pt x="73388" y="36748"/>
                      <a:pt x="67822" y="38343"/>
                    </a:cubicBezTo>
                    <a:cubicBezTo>
                      <a:pt x="59155" y="42469"/>
                      <a:pt x="49637" y="44488"/>
                      <a:pt x="40043" y="44229"/>
                    </a:cubicBezTo>
                    <a:close/>
                    <a:moveTo>
                      <a:pt x="40043" y="4149"/>
                    </a:moveTo>
                    <a:cubicBezTo>
                      <a:pt x="31143" y="4043"/>
                      <a:pt x="22347" y="6062"/>
                      <a:pt x="14382" y="10035"/>
                    </a:cubicBezTo>
                    <a:lnTo>
                      <a:pt x="14382" y="10035"/>
                    </a:lnTo>
                    <a:cubicBezTo>
                      <a:pt x="8026" y="13448"/>
                      <a:pt x="4495" y="17803"/>
                      <a:pt x="4495" y="22276"/>
                    </a:cubicBezTo>
                    <a:cubicBezTo>
                      <a:pt x="4495" y="26749"/>
                      <a:pt x="8026" y="31104"/>
                      <a:pt x="14382" y="34518"/>
                    </a:cubicBezTo>
                    <a:cubicBezTo>
                      <a:pt x="30694" y="41992"/>
                      <a:pt x="49450" y="41992"/>
                      <a:pt x="65762" y="34518"/>
                    </a:cubicBezTo>
                    <a:cubicBezTo>
                      <a:pt x="72118" y="31104"/>
                      <a:pt x="75590" y="26749"/>
                      <a:pt x="75590" y="22276"/>
                    </a:cubicBezTo>
                    <a:cubicBezTo>
                      <a:pt x="75590" y="17803"/>
                      <a:pt x="72118" y="13448"/>
                      <a:pt x="65762" y="10035"/>
                    </a:cubicBezTo>
                    <a:cubicBezTo>
                      <a:pt x="57774" y="6068"/>
                      <a:pt x="48960" y="4049"/>
                      <a:pt x="40043" y="4149"/>
                    </a:cubicBezTo>
                    <a:close/>
                    <a:moveTo>
                      <a:pt x="13382" y="7857"/>
                    </a:moveTo>
                    <a:lnTo>
                      <a:pt x="13382" y="785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F6E20F5A-979C-4B65-B89F-067EF9F28769}"/>
                  </a:ext>
                </a:extLst>
              </p:cNvPr>
              <p:cNvSpPr/>
              <p:nvPr/>
            </p:nvSpPr>
            <p:spPr>
              <a:xfrm>
                <a:off x="6682734" y="4189032"/>
                <a:ext cx="47789" cy="310924"/>
              </a:xfrm>
              <a:custGeom>
                <a:avLst/>
                <a:gdLst>
                  <a:gd name="connsiteX0" fmla="*/ 24719 w 47789"/>
                  <a:gd name="connsiteY0" fmla="*/ 295799 h 310924"/>
                  <a:gd name="connsiteX1" fmla="*/ 27661 w 47789"/>
                  <a:gd name="connsiteY1" fmla="*/ 293563 h 310924"/>
                  <a:gd name="connsiteX2" fmla="*/ 34371 w 47789"/>
                  <a:gd name="connsiteY2" fmla="*/ 302273 h 310924"/>
                  <a:gd name="connsiteX3" fmla="*/ 34371 w 47789"/>
                  <a:gd name="connsiteY3" fmla="*/ 298624 h 310924"/>
                  <a:gd name="connsiteX4" fmla="*/ 31369 w 47789"/>
                  <a:gd name="connsiteY4" fmla="*/ 220172 h 310924"/>
                  <a:gd name="connsiteX5" fmla="*/ 35077 w 47789"/>
                  <a:gd name="connsiteY5" fmla="*/ 219878 h 310924"/>
                  <a:gd name="connsiteX6" fmla="*/ 38078 w 47789"/>
                  <a:gd name="connsiteY6" fmla="*/ 298683 h 310924"/>
                  <a:gd name="connsiteX7" fmla="*/ 38078 w 47789"/>
                  <a:gd name="connsiteY7" fmla="*/ 302685 h 310924"/>
                  <a:gd name="connsiteX8" fmla="*/ 44788 w 47789"/>
                  <a:gd name="connsiteY8" fmla="*/ 293622 h 310924"/>
                  <a:gd name="connsiteX9" fmla="*/ 47789 w 47789"/>
                  <a:gd name="connsiteY9" fmla="*/ 295799 h 310924"/>
                  <a:gd name="connsiteX10" fmla="*/ 36489 w 47789"/>
                  <a:gd name="connsiteY10" fmla="*/ 310925 h 310924"/>
                  <a:gd name="connsiteX11" fmla="*/ 18833 w 47789"/>
                  <a:gd name="connsiteY11" fmla="*/ 189862 h 310924"/>
                  <a:gd name="connsiteX12" fmla="*/ 21540 w 47789"/>
                  <a:gd name="connsiteY12" fmla="*/ 187332 h 310924"/>
                  <a:gd name="connsiteX13" fmla="*/ 29074 w 47789"/>
                  <a:gd name="connsiteY13" fmla="*/ 195336 h 310924"/>
                  <a:gd name="connsiteX14" fmla="*/ 28603 w 47789"/>
                  <a:gd name="connsiteY14" fmla="*/ 191628 h 310924"/>
                  <a:gd name="connsiteX15" fmla="*/ 15302 w 47789"/>
                  <a:gd name="connsiteY15" fmla="*/ 114824 h 310924"/>
                  <a:gd name="connsiteX16" fmla="*/ 14537 w 47789"/>
                  <a:gd name="connsiteY16" fmla="*/ 111234 h 310924"/>
                  <a:gd name="connsiteX17" fmla="*/ 18186 w 47789"/>
                  <a:gd name="connsiteY17" fmla="*/ 110469 h 310924"/>
                  <a:gd name="connsiteX18" fmla="*/ 18892 w 47789"/>
                  <a:gd name="connsiteY18" fmla="*/ 114059 h 310924"/>
                  <a:gd name="connsiteX19" fmla="*/ 32370 w 47789"/>
                  <a:gd name="connsiteY19" fmla="*/ 191451 h 310924"/>
                  <a:gd name="connsiteX20" fmla="*/ 32782 w 47789"/>
                  <a:gd name="connsiteY20" fmla="*/ 195041 h 310924"/>
                  <a:gd name="connsiteX21" fmla="*/ 38667 w 47789"/>
                  <a:gd name="connsiteY21" fmla="*/ 185331 h 310924"/>
                  <a:gd name="connsiteX22" fmla="*/ 41845 w 47789"/>
                  <a:gd name="connsiteY22" fmla="*/ 187273 h 310924"/>
                  <a:gd name="connsiteX23" fmla="*/ 32016 w 47789"/>
                  <a:gd name="connsiteY23" fmla="*/ 203752 h 310924"/>
                  <a:gd name="connsiteX24" fmla="*/ 0 w 47789"/>
                  <a:gd name="connsiteY24" fmla="*/ 83102 h 310924"/>
                  <a:gd name="connsiteX25" fmla="*/ 2413 w 47789"/>
                  <a:gd name="connsiteY25" fmla="*/ 80335 h 310924"/>
                  <a:gd name="connsiteX26" fmla="*/ 10829 w 47789"/>
                  <a:gd name="connsiteY26" fmla="*/ 87751 h 310924"/>
                  <a:gd name="connsiteX27" fmla="*/ 10241 w 47789"/>
                  <a:gd name="connsiteY27" fmla="*/ 84279 h 310924"/>
                  <a:gd name="connsiteX28" fmla="*/ 706 w 47789"/>
                  <a:gd name="connsiteY28" fmla="*/ 0 h 310924"/>
                  <a:gd name="connsiteX29" fmla="*/ 4414 w 47789"/>
                  <a:gd name="connsiteY29" fmla="*/ 0 h 310924"/>
                  <a:gd name="connsiteX30" fmla="*/ 13772 w 47789"/>
                  <a:gd name="connsiteY30" fmla="*/ 83102 h 310924"/>
                  <a:gd name="connsiteX31" fmla="*/ 14419 w 47789"/>
                  <a:gd name="connsiteY31" fmla="*/ 86927 h 310924"/>
                  <a:gd name="connsiteX32" fmla="*/ 19186 w 47789"/>
                  <a:gd name="connsiteY32" fmla="*/ 76922 h 310924"/>
                  <a:gd name="connsiteX33" fmla="*/ 22541 w 47789"/>
                  <a:gd name="connsiteY33" fmla="*/ 78511 h 310924"/>
                  <a:gd name="connsiteX34" fmla="*/ 14301 w 47789"/>
                  <a:gd name="connsiteY34" fmla="*/ 95814 h 310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7789" h="310924">
                    <a:moveTo>
                      <a:pt x="24719" y="295799"/>
                    </a:moveTo>
                    <a:lnTo>
                      <a:pt x="27661" y="293563"/>
                    </a:lnTo>
                    <a:lnTo>
                      <a:pt x="34371" y="302273"/>
                    </a:lnTo>
                    <a:lnTo>
                      <a:pt x="34371" y="298624"/>
                    </a:lnTo>
                    <a:cubicBezTo>
                      <a:pt x="34371" y="273494"/>
                      <a:pt x="33723" y="250482"/>
                      <a:pt x="31369" y="220172"/>
                    </a:cubicBezTo>
                    <a:lnTo>
                      <a:pt x="35077" y="219878"/>
                    </a:lnTo>
                    <a:cubicBezTo>
                      <a:pt x="37608" y="252365"/>
                      <a:pt x="38020" y="276907"/>
                      <a:pt x="38078" y="298683"/>
                    </a:cubicBezTo>
                    <a:lnTo>
                      <a:pt x="38078" y="302685"/>
                    </a:lnTo>
                    <a:lnTo>
                      <a:pt x="44788" y="293622"/>
                    </a:lnTo>
                    <a:lnTo>
                      <a:pt x="47789" y="295799"/>
                    </a:lnTo>
                    <a:lnTo>
                      <a:pt x="36489" y="310925"/>
                    </a:lnTo>
                    <a:close/>
                    <a:moveTo>
                      <a:pt x="18833" y="189862"/>
                    </a:moveTo>
                    <a:lnTo>
                      <a:pt x="21540" y="187332"/>
                    </a:lnTo>
                    <a:lnTo>
                      <a:pt x="29074" y="195336"/>
                    </a:lnTo>
                    <a:lnTo>
                      <a:pt x="28603" y="191628"/>
                    </a:lnTo>
                    <a:cubicBezTo>
                      <a:pt x="24954" y="161083"/>
                      <a:pt x="19834" y="136541"/>
                      <a:pt x="15302" y="114824"/>
                    </a:cubicBezTo>
                    <a:lnTo>
                      <a:pt x="14537" y="111234"/>
                    </a:lnTo>
                    <a:lnTo>
                      <a:pt x="18186" y="110469"/>
                    </a:lnTo>
                    <a:lnTo>
                      <a:pt x="18892" y="114059"/>
                    </a:lnTo>
                    <a:cubicBezTo>
                      <a:pt x="23483" y="135952"/>
                      <a:pt x="28662" y="160730"/>
                      <a:pt x="32370" y="191451"/>
                    </a:cubicBezTo>
                    <a:lnTo>
                      <a:pt x="32782" y="195041"/>
                    </a:lnTo>
                    <a:lnTo>
                      <a:pt x="38667" y="185331"/>
                    </a:lnTo>
                    <a:lnTo>
                      <a:pt x="41845" y="187273"/>
                    </a:lnTo>
                    <a:lnTo>
                      <a:pt x="32016" y="203752"/>
                    </a:lnTo>
                    <a:close/>
                    <a:moveTo>
                      <a:pt x="0" y="83102"/>
                    </a:moveTo>
                    <a:lnTo>
                      <a:pt x="2413" y="80335"/>
                    </a:lnTo>
                    <a:lnTo>
                      <a:pt x="10829" y="87751"/>
                    </a:lnTo>
                    <a:lnTo>
                      <a:pt x="10241" y="84279"/>
                    </a:lnTo>
                    <a:cubicBezTo>
                      <a:pt x="5048" y="56452"/>
                      <a:pt x="1862" y="28285"/>
                      <a:pt x="706" y="0"/>
                    </a:cubicBezTo>
                    <a:lnTo>
                      <a:pt x="4414" y="0"/>
                    </a:lnTo>
                    <a:cubicBezTo>
                      <a:pt x="5552" y="27891"/>
                      <a:pt x="8679" y="55658"/>
                      <a:pt x="13772" y="83102"/>
                    </a:cubicBezTo>
                    <a:lnTo>
                      <a:pt x="14419" y="86927"/>
                    </a:lnTo>
                    <a:lnTo>
                      <a:pt x="19186" y="76922"/>
                    </a:lnTo>
                    <a:lnTo>
                      <a:pt x="22541" y="78511"/>
                    </a:lnTo>
                    <a:lnTo>
                      <a:pt x="14301" y="95814"/>
                    </a:ln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6410AAFB-3E26-4FF3-AE7B-068561550458}"/>
                  </a:ext>
                </a:extLst>
              </p:cNvPr>
              <p:cNvSpPr/>
              <p:nvPr/>
            </p:nvSpPr>
            <p:spPr>
              <a:xfrm>
                <a:off x="6432035" y="4147097"/>
                <a:ext cx="221304" cy="421587"/>
              </a:xfrm>
              <a:custGeom>
                <a:avLst/>
                <a:gdLst>
                  <a:gd name="connsiteX0" fmla="*/ 220330 w 221304"/>
                  <a:gd name="connsiteY0" fmla="*/ 103908 h 421587"/>
                  <a:gd name="connsiteX1" fmla="*/ 218564 w 221304"/>
                  <a:gd name="connsiteY1" fmla="*/ 103908 h 421587"/>
                  <a:gd name="connsiteX2" fmla="*/ 215151 w 221304"/>
                  <a:gd name="connsiteY2" fmla="*/ 112854 h 421587"/>
                  <a:gd name="connsiteX3" fmla="*/ 206087 w 221304"/>
                  <a:gd name="connsiteY3" fmla="*/ 120975 h 421587"/>
                  <a:gd name="connsiteX4" fmla="*/ 194669 w 221304"/>
                  <a:gd name="connsiteY4" fmla="*/ 128450 h 421587"/>
                  <a:gd name="connsiteX5" fmla="*/ 200555 w 221304"/>
                  <a:gd name="connsiteY5" fmla="*/ 116679 h 421587"/>
                  <a:gd name="connsiteX6" fmla="*/ 204792 w 221304"/>
                  <a:gd name="connsiteY6" fmla="*/ 71538 h 421587"/>
                  <a:gd name="connsiteX7" fmla="*/ 210678 w 221304"/>
                  <a:gd name="connsiteY7" fmla="*/ 22513 h 421587"/>
                  <a:gd name="connsiteX8" fmla="*/ 209442 w 221304"/>
                  <a:gd name="connsiteY8" fmla="*/ 20747 h 421587"/>
                  <a:gd name="connsiteX9" fmla="*/ 197671 w 221304"/>
                  <a:gd name="connsiteY9" fmla="*/ 63711 h 421587"/>
                  <a:gd name="connsiteX10" fmla="*/ 188666 w 221304"/>
                  <a:gd name="connsiteY10" fmla="*/ 115267 h 421587"/>
                  <a:gd name="connsiteX11" fmla="*/ 170245 w 221304"/>
                  <a:gd name="connsiteY11" fmla="*/ 145106 h 421587"/>
                  <a:gd name="connsiteX12" fmla="*/ 163124 w 221304"/>
                  <a:gd name="connsiteY12" fmla="*/ 31164 h 421587"/>
                  <a:gd name="connsiteX13" fmla="*/ 147351 w 221304"/>
                  <a:gd name="connsiteY13" fmla="*/ 9212 h 421587"/>
                  <a:gd name="connsiteX14" fmla="*/ 70841 w 221304"/>
                  <a:gd name="connsiteY14" fmla="*/ 9212 h 421587"/>
                  <a:gd name="connsiteX15" fmla="*/ 55068 w 221304"/>
                  <a:gd name="connsiteY15" fmla="*/ 31223 h 421587"/>
                  <a:gd name="connsiteX16" fmla="*/ 55068 w 221304"/>
                  <a:gd name="connsiteY16" fmla="*/ 31223 h 421587"/>
                  <a:gd name="connsiteX17" fmla="*/ 55068 w 221304"/>
                  <a:gd name="connsiteY17" fmla="*/ 31223 h 421587"/>
                  <a:gd name="connsiteX18" fmla="*/ 66133 w 221304"/>
                  <a:gd name="connsiteY18" fmla="*/ 173944 h 421587"/>
                  <a:gd name="connsiteX19" fmla="*/ 86084 w 221304"/>
                  <a:gd name="connsiteY19" fmla="*/ 299244 h 421587"/>
                  <a:gd name="connsiteX20" fmla="*/ 55539 w 221304"/>
                  <a:gd name="connsiteY20" fmla="*/ 271935 h 421587"/>
                  <a:gd name="connsiteX21" fmla="*/ 52891 w 221304"/>
                  <a:gd name="connsiteY21" fmla="*/ 269464 h 421587"/>
                  <a:gd name="connsiteX22" fmla="*/ 35764 w 221304"/>
                  <a:gd name="connsiteY22" fmla="*/ 252514 h 421587"/>
                  <a:gd name="connsiteX23" fmla="*/ 34705 w 221304"/>
                  <a:gd name="connsiteY23" fmla="*/ 251395 h 421587"/>
                  <a:gd name="connsiteX24" fmla="*/ 31056 w 221304"/>
                  <a:gd name="connsiteY24" fmla="*/ 246275 h 421587"/>
                  <a:gd name="connsiteX25" fmla="*/ 25936 w 221304"/>
                  <a:gd name="connsiteY25" fmla="*/ 234504 h 421587"/>
                  <a:gd name="connsiteX26" fmla="*/ 22993 w 221304"/>
                  <a:gd name="connsiteY26" fmla="*/ 220791 h 421587"/>
                  <a:gd name="connsiteX27" fmla="*/ 14930 w 221304"/>
                  <a:gd name="connsiteY27" fmla="*/ 195249 h 421587"/>
                  <a:gd name="connsiteX28" fmla="*/ 7397 w 221304"/>
                  <a:gd name="connsiteY28" fmla="*/ 184243 h 421587"/>
                  <a:gd name="connsiteX29" fmla="*/ 864 w 221304"/>
                  <a:gd name="connsiteY29" fmla="*/ 177711 h 421587"/>
                  <a:gd name="connsiteX30" fmla="*/ 217 w 221304"/>
                  <a:gd name="connsiteY30" fmla="*/ 179417 h 421587"/>
                  <a:gd name="connsiteX31" fmla="*/ 12517 w 221304"/>
                  <a:gd name="connsiteY31" fmla="*/ 204018 h 421587"/>
                  <a:gd name="connsiteX32" fmla="*/ 13223 w 221304"/>
                  <a:gd name="connsiteY32" fmla="*/ 220497 h 421587"/>
                  <a:gd name="connsiteX33" fmla="*/ 14459 w 221304"/>
                  <a:gd name="connsiteY33" fmla="*/ 233504 h 421587"/>
                  <a:gd name="connsiteX34" fmla="*/ 16166 w 221304"/>
                  <a:gd name="connsiteY34" fmla="*/ 239389 h 421587"/>
                  <a:gd name="connsiteX35" fmla="*/ 33057 w 221304"/>
                  <a:gd name="connsiteY35" fmla="*/ 264108 h 421587"/>
                  <a:gd name="connsiteX36" fmla="*/ 42415 w 221304"/>
                  <a:gd name="connsiteY36" fmla="*/ 273113 h 421587"/>
                  <a:gd name="connsiteX37" fmla="*/ 52891 w 221304"/>
                  <a:gd name="connsiteY37" fmla="*/ 281823 h 421587"/>
                  <a:gd name="connsiteX38" fmla="*/ 58070 w 221304"/>
                  <a:gd name="connsiteY38" fmla="*/ 285884 h 421587"/>
                  <a:gd name="connsiteX39" fmla="*/ 56422 w 221304"/>
                  <a:gd name="connsiteY39" fmla="*/ 285236 h 421587"/>
                  <a:gd name="connsiteX40" fmla="*/ 54127 w 221304"/>
                  <a:gd name="connsiteY40" fmla="*/ 284354 h 421587"/>
                  <a:gd name="connsiteX41" fmla="*/ 51360 w 221304"/>
                  <a:gd name="connsiteY41" fmla="*/ 283647 h 421587"/>
                  <a:gd name="connsiteX42" fmla="*/ 27819 w 221304"/>
                  <a:gd name="connsiteY42" fmla="*/ 280940 h 421587"/>
                  <a:gd name="connsiteX43" fmla="*/ 9045 w 221304"/>
                  <a:gd name="connsiteY43" fmla="*/ 273289 h 421587"/>
                  <a:gd name="connsiteX44" fmla="*/ 9045 w 221304"/>
                  <a:gd name="connsiteY44" fmla="*/ 273289 h 421587"/>
                  <a:gd name="connsiteX45" fmla="*/ 9045 w 221304"/>
                  <a:gd name="connsiteY45" fmla="*/ 273289 h 421587"/>
                  <a:gd name="connsiteX46" fmla="*/ 9045 w 221304"/>
                  <a:gd name="connsiteY46" fmla="*/ 273289 h 421587"/>
                  <a:gd name="connsiteX47" fmla="*/ 9045 w 221304"/>
                  <a:gd name="connsiteY47" fmla="*/ 273642 h 421587"/>
                  <a:gd name="connsiteX48" fmla="*/ 34116 w 221304"/>
                  <a:gd name="connsiteY48" fmla="*/ 286767 h 421587"/>
                  <a:gd name="connsiteX49" fmla="*/ 51419 w 221304"/>
                  <a:gd name="connsiteY49" fmla="*/ 290357 h 421587"/>
                  <a:gd name="connsiteX50" fmla="*/ 62248 w 221304"/>
                  <a:gd name="connsiteY50" fmla="*/ 294418 h 421587"/>
                  <a:gd name="connsiteX51" fmla="*/ 70253 w 221304"/>
                  <a:gd name="connsiteY51" fmla="*/ 299185 h 421587"/>
                  <a:gd name="connsiteX52" fmla="*/ 77668 w 221304"/>
                  <a:gd name="connsiteY52" fmla="*/ 305541 h 421587"/>
                  <a:gd name="connsiteX53" fmla="*/ 79081 w 221304"/>
                  <a:gd name="connsiteY53" fmla="*/ 307012 h 421587"/>
                  <a:gd name="connsiteX54" fmla="*/ 80905 w 221304"/>
                  <a:gd name="connsiteY54" fmla="*/ 309013 h 421587"/>
                  <a:gd name="connsiteX55" fmla="*/ 81376 w 221304"/>
                  <a:gd name="connsiteY55" fmla="*/ 309778 h 421587"/>
                  <a:gd name="connsiteX56" fmla="*/ 89910 w 221304"/>
                  <a:gd name="connsiteY56" fmla="*/ 329318 h 421587"/>
                  <a:gd name="connsiteX57" fmla="*/ 92970 w 221304"/>
                  <a:gd name="connsiteY57" fmla="*/ 390408 h 421587"/>
                  <a:gd name="connsiteX58" fmla="*/ 108743 w 221304"/>
                  <a:gd name="connsiteY58" fmla="*/ 412419 h 421587"/>
                  <a:gd name="connsiteX59" fmla="*/ 185253 w 221304"/>
                  <a:gd name="connsiteY59" fmla="*/ 412419 h 421587"/>
                  <a:gd name="connsiteX60" fmla="*/ 194964 w 221304"/>
                  <a:gd name="connsiteY60" fmla="*/ 404827 h 421587"/>
                  <a:gd name="connsiteX61" fmla="*/ 200084 w 221304"/>
                  <a:gd name="connsiteY61" fmla="*/ 396352 h 421587"/>
                  <a:gd name="connsiteX62" fmla="*/ 201026 w 221304"/>
                  <a:gd name="connsiteY62" fmla="*/ 390467 h 421587"/>
                  <a:gd name="connsiteX63" fmla="*/ 173718 w 221304"/>
                  <a:gd name="connsiteY63" fmla="*/ 169647 h 421587"/>
                  <a:gd name="connsiteX64" fmla="*/ 178014 w 221304"/>
                  <a:gd name="connsiteY64" fmla="*/ 157877 h 421587"/>
                  <a:gd name="connsiteX65" fmla="*/ 182899 w 221304"/>
                  <a:gd name="connsiteY65" fmla="*/ 151285 h 421587"/>
                  <a:gd name="connsiteX66" fmla="*/ 199790 w 221304"/>
                  <a:gd name="connsiteY66" fmla="*/ 137572 h 421587"/>
                  <a:gd name="connsiteX67" fmla="*/ 215798 w 221304"/>
                  <a:gd name="connsiteY67" fmla="*/ 123859 h 421587"/>
                  <a:gd name="connsiteX68" fmla="*/ 220330 w 221304"/>
                  <a:gd name="connsiteY68" fmla="*/ 103908 h 42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21304" h="421587">
                    <a:moveTo>
                      <a:pt x="220330" y="103908"/>
                    </a:moveTo>
                    <a:cubicBezTo>
                      <a:pt x="219918" y="103025"/>
                      <a:pt x="219035" y="102849"/>
                      <a:pt x="218564" y="103908"/>
                    </a:cubicBezTo>
                    <a:cubicBezTo>
                      <a:pt x="217611" y="106957"/>
                      <a:pt x="216471" y="109946"/>
                      <a:pt x="215151" y="112854"/>
                    </a:cubicBezTo>
                    <a:cubicBezTo>
                      <a:pt x="212747" y="116179"/>
                      <a:pt x="209656" y="118951"/>
                      <a:pt x="206087" y="120975"/>
                    </a:cubicBezTo>
                    <a:cubicBezTo>
                      <a:pt x="202321" y="123565"/>
                      <a:pt x="198495" y="125978"/>
                      <a:pt x="194669" y="128450"/>
                    </a:cubicBezTo>
                    <a:cubicBezTo>
                      <a:pt x="196887" y="124660"/>
                      <a:pt x="198852" y="120728"/>
                      <a:pt x="200555" y="116679"/>
                    </a:cubicBezTo>
                    <a:cubicBezTo>
                      <a:pt x="205147" y="102101"/>
                      <a:pt x="206592" y="86717"/>
                      <a:pt x="204792" y="71538"/>
                    </a:cubicBezTo>
                    <a:cubicBezTo>
                      <a:pt x="203968" y="54647"/>
                      <a:pt x="201614" y="37815"/>
                      <a:pt x="210678" y="22513"/>
                    </a:cubicBezTo>
                    <a:cubicBezTo>
                      <a:pt x="211149" y="21689"/>
                      <a:pt x="210207" y="19453"/>
                      <a:pt x="209442" y="20747"/>
                    </a:cubicBezTo>
                    <a:cubicBezTo>
                      <a:pt x="201941" y="33842"/>
                      <a:pt x="197891" y="48626"/>
                      <a:pt x="197671" y="63711"/>
                    </a:cubicBezTo>
                    <a:cubicBezTo>
                      <a:pt x="196965" y="81838"/>
                      <a:pt x="197671" y="99023"/>
                      <a:pt x="188666" y="115267"/>
                    </a:cubicBezTo>
                    <a:cubicBezTo>
                      <a:pt x="183899" y="124271"/>
                      <a:pt x="176484" y="134453"/>
                      <a:pt x="170245" y="145106"/>
                    </a:cubicBezTo>
                    <a:cubicBezTo>
                      <a:pt x="165549" y="107304"/>
                      <a:pt x="163170" y="69255"/>
                      <a:pt x="163124" y="31164"/>
                    </a:cubicBezTo>
                    <a:cubicBezTo>
                      <a:pt x="163124" y="23219"/>
                      <a:pt x="157827" y="15274"/>
                      <a:pt x="147351" y="9212"/>
                    </a:cubicBezTo>
                    <a:cubicBezTo>
                      <a:pt x="123326" y="-3071"/>
                      <a:pt x="94866" y="-3071"/>
                      <a:pt x="70841" y="9212"/>
                    </a:cubicBezTo>
                    <a:cubicBezTo>
                      <a:pt x="60306" y="15097"/>
                      <a:pt x="55009" y="23219"/>
                      <a:pt x="55068" y="31223"/>
                    </a:cubicBezTo>
                    <a:lnTo>
                      <a:pt x="55068" y="31223"/>
                    </a:lnTo>
                    <a:lnTo>
                      <a:pt x="55068" y="31223"/>
                    </a:lnTo>
                    <a:cubicBezTo>
                      <a:pt x="55178" y="79007"/>
                      <a:pt x="58876" y="126714"/>
                      <a:pt x="66133" y="173944"/>
                    </a:cubicBezTo>
                    <a:cubicBezTo>
                      <a:pt x="72548" y="218261"/>
                      <a:pt x="80552" y="258458"/>
                      <a:pt x="86084" y="299244"/>
                    </a:cubicBezTo>
                    <a:cubicBezTo>
                      <a:pt x="76648" y="289338"/>
                      <a:pt x="66433" y="280210"/>
                      <a:pt x="55539" y="271935"/>
                    </a:cubicBezTo>
                    <a:lnTo>
                      <a:pt x="52891" y="269464"/>
                    </a:lnTo>
                    <a:cubicBezTo>
                      <a:pt x="46822" y="264190"/>
                      <a:pt x="41101" y="258529"/>
                      <a:pt x="35764" y="252514"/>
                    </a:cubicBezTo>
                    <a:lnTo>
                      <a:pt x="34705" y="251395"/>
                    </a:lnTo>
                    <a:cubicBezTo>
                      <a:pt x="33346" y="249795"/>
                      <a:pt x="32125" y="248082"/>
                      <a:pt x="31056" y="246275"/>
                    </a:cubicBezTo>
                    <a:cubicBezTo>
                      <a:pt x="28805" y="242614"/>
                      <a:pt x="27082" y="238648"/>
                      <a:pt x="25936" y="234504"/>
                    </a:cubicBezTo>
                    <a:cubicBezTo>
                      <a:pt x="24654" y="230002"/>
                      <a:pt x="23671" y="225423"/>
                      <a:pt x="22993" y="220791"/>
                    </a:cubicBezTo>
                    <a:cubicBezTo>
                      <a:pt x="21785" y="211881"/>
                      <a:pt x="19057" y="203241"/>
                      <a:pt x="14930" y="195249"/>
                    </a:cubicBezTo>
                    <a:cubicBezTo>
                      <a:pt x="12823" y="191317"/>
                      <a:pt x="10297" y="187627"/>
                      <a:pt x="7397" y="184243"/>
                    </a:cubicBezTo>
                    <a:cubicBezTo>
                      <a:pt x="5369" y="181919"/>
                      <a:pt x="3186" y="179741"/>
                      <a:pt x="864" y="177711"/>
                    </a:cubicBezTo>
                    <a:cubicBezTo>
                      <a:pt x="217" y="177181"/>
                      <a:pt x="-313" y="178888"/>
                      <a:pt x="217" y="179417"/>
                    </a:cubicBezTo>
                    <a:cubicBezTo>
                      <a:pt x="7202" y="185827"/>
                      <a:pt x="11581" y="194584"/>
                      <a:pt x="12517" y="204018"/>
                    </a:cubicBezTo>
                    <a:cubicBezTo>
                      <a:pt x="13106" y="209433"/>
                      <a:pt x="13047" y="214965"/>
                      <a:pt x="13223" y="220497"/>
                    </a:cubicBezTo>
                    <a:cubicBezTo>
                      <a:pt x="13311" y="224858"/>
                      <a:pt x="13724" y="229208"/>
                      <a:pt x="14459" y="233504"/>
                    </a:cubicBezTo>
                    <a:cubicBezTo>
                      <a:pt x="14903" y="235499"/>
                      <a:pt x="15473" y="237465"/>
                      <a:pt x="16166" y="239389"/>
                    </a:cubicBezTo>
                    <a:cubicBezTo>
                      <a:pt x="19908" y="248771"/>
                      <a:pt x="25676" y="257210"/>
                      <a:pt x="33057" y="264108"/>
                    </a:cubicBezTo>
                    <a:cubicBezTo>
                      <a:pt x="36117" y="267227"/>
                      <a:pt x="39295" y="269993"/>
                      <a:pt x="42415" y="273113"/>
                    </a:cubicBezTo>
                    <a:cubicBezTo>
                      <a:pt x="45534" y="276232"/>
                      <a:pt x="49301" y="278998"/>
                      <a:pt x="52891" y="281823"/>
                    </a:cubicBezTo>
                    <a:lnTo>
                      <a:pt x="58070" y="285884"/>
                    </a:lnTo>
                    <a:lnTo>
                      <a:pt x="56422" y="285236"/>
                    </a:lnTo>
                    <a:cubicBezTo>
                      <a:pt x="55677" y="284889"/>
                      <a:pt x="54911" y="284595"/>
                      <a:pt x="54127" y="284354"/>
                    </a:cubicBezTo>
                    <a:lnTo>
                      <a:pt x="51360" y="283647"/>
                    </a:lnTo>
                    <a:cubicBezTo>
                      <a:pt x="43768" y="281941"/>
                      <a:pt x="35529" y="281999"/>
                      <a:pt x="27819" y="280940"/>
                    </a:cubicBezTo>
                    <a:cubicBezTo>
                      <a:pt x="20948" y="280281"/>
                      <a:pt x="14420" y="277621"/>
                      <a:pt x="9045" y="273289"/>
                    </a:cubicBezTo>
                    <a:cubicBezTo>
                      <a:pt x="9045" y="273289"/>
                      <a:pt x="9045" y="273289"/>
                      <a:pt x="9045" y="273289"/>
                    </a:cubicBezTo>
                    <a:lnTo>
                      <a:pt x="9045" y="273289"/>
                    </a:lnTo>
                    <a:lnTo>
                      <a:pt x="9045" y="273289"/>
                    </a:lnTo>
                    <a:cubicBezTo>
                      <a:pt x="9021" y="273407"/>
                      <a:pt x="9021" y="273525"/>
                      <a:pt x="9045" y="273642"/>
                    </a:cubicBezTo>
                    <a:cubicBezTo>
                      <a:pt x="15722" y="280669"/>
                      <a:pt x="24538" y="285283"/>
                      <a:pt x="34116" y="286767"/>
                    </a:cubicBezTo>
                    <a:cubicBezTo>
                      <a:pt x="40002" y="288061"/>
                      <a:pt x="45887" y="288944"/>
                      <a:pt x="51419" y="290357"/>
                    </a:cubicBezTo>
                    <a:cubicBezTo>
                      <a:pt x="55162" y="291322"/>
                      <a:pt x="58793" y="292681"/>
                      <a:pt x="62248" y="294418"/>
                    </a:cubicBezTo>
                    <a:cubicBezTo>
                      <a:pt x="65046" y="295777"/>
                      <a:pt x="67724" y="297372"/>
                      <a:pt x="70253" y="299185"/>
                    </a:cubicBezTo>
                    <a:cubicBezTo>
                      <a:pt x="72910" y="301074"/>
                      <a:pt x="75392" y="303205"/>
                      <a:pt x="77668" y="305541"/>
                    </a:cubicBezTo>
                    <a:cubicBezTo>
                      <a:pt x="78198" y="306012"/>
                      <a:pt x="78610" y="306541"/>
                      <a:pt x="79081" y="307012"/>
                    </a:cubicBezTo>
                    <a:cubicBezTo>
                      <a:pt x="79551" y="307483"/>
                      <a:pt x="80258" y="308366"/>
                      <a:pt x="80905" y="309013"/>
                    </a:cubicBezTo>
                    <a:cubicBezTo>
                      <a:pt x="81096" y="309249"/>
                      <a:pt x="81254" y="309502"/>
                      <a:pt x="81376" y="309778"/>
                    </a:cubicBezTo>
                    <a:cubicBezTo>
                      <a:pt x="84886" y="315982"/>
                      <a:pt x="87746" y="322526"/>
                      <a:pt x="89910" y="329318"/>
                    </a:cubicBezTo>
                    <a:cubicBezTo>
                      <a:pt x="91963" y="349617"/>
                      <a:pt x="92984" y="370003"/>
                      <a:pt x="92970" y="390408"/>
                    </a:cubicBezTo>
                    <a:cubicBezTo>
                      <a:pt x="92970" y="398353"/>
                      <a:pt x="98267" y="406299"/>
                      <a:pt x="108743" y="412419"/>
                    </a:cubicBezTo>
                    <a:cubicBezTo>
                      <a:pt x="132782" y="424643"/>
                      <a:pt x="161215" y="424643"/>
                      <a:pt x="185253" y="412419"/>
                    </a:cubicBezTo>
                    <a:cubicBezTo>
                      <a:pt x="188862" y="410407"/>
                      <a:pt x="192138" y="407841"/>
                      <a:pt x="194964" y="404827"/>
                    </a:cubicBezTo>
                    <a:cubicBezTo>
                      <a:pt x="197212" y="402367"/>
                      <a:pt x="198952" y="399489"/>
                      <a:pt x="200084" y="396352"/>
                    </a:cubicBezTo>
                    <a:cubicBezTo>
                      <a:pt x="200706" y="394451"/>
                      <a:pt x="201023" y="392468"/>
                      <a:pt x="201026" y="390467"/>
                    </a:cubicBezTo>
                    <a:cubicBezTo>
                      <a:pt x="201026" y="312898"/>
                      <a:pt x="184841" y="247805"/>
                      <a:pt x="173718" y="169647"/>
                    </a:cubicBezTo>
                    <a:cubicBezTo>
                      <a:pt x="174809" y="165610"/>
                      <a:pt x="176246" y="161667"/>
                      <a:pt x="178014" y="157877"/>
                    </a:cubicBezTo>
                    <a:cubicBezTo>
                      <a:pt x="179455" y="155546"/>
                      <a:pt x="181089" y="153339"/>
                      <a:pt x="182899" y="151285"/>
                    </a:cubicBezTo>
                    <a:cubicBezTo>
                      <a:pt x="188011" y="146112"/>
                      <a:pt x="193675" y="141510"/>
                      <a:pt x="199790" y="137572"/>
                    </a:cubicBezTo>
                    <a:cubicBezTo>
                      <a:pt x="205908" y="134000"/>
                      <a:pt x="211330" y="129356"/>
                      <a:pt x="215798" y="123859"/>
                    </a:cubicBezTo>
                    <a:cubicBezTo>
                      <a:pt x="219094" y="118268"/>
                      <a:pt x="223214" y="110558"/>
                      <a:pt x="220330" y="1039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24907A65-E6AE-4294-80EC-5B7E78F6AD75}"/>
                  </a:ext>
                </a:extLst>
              </p:cNvPr>
              <p:cNvSpPr/>
              <p:nvPr/>
            </p:nvSpPr>
            <p:spPr>
              <a:xfrm>
                <a:off x="6432094" y="4178497"/>
                <a:ext cx="200554" cy="390172"/>
              </a:xfrm>
              <a:custGeom>
                <a:avLst/>
                <a:gdLst>
                  <a:gd name="connsiteX0" fmla="*/ 200555 w 200554"/>
                  <a:gd name="connsiteY0" fmla="*/ 359008 h 390172"/>
                  <a:gd name="connsiteX1" fmla="*/ 184782 w 200554"/>
                  <a:gd name="connsiteY1" fmla="*/ 380961 h 390172"/>
                  <a:gd name="connsiteX2" fmla="*/ 108272 w 200554"/>
                  <a:gd name="connsiteY2" fmla="*/ 380961 h 390172"/>
                  <a:gd name="connsiteX3" fmla="*/ 92499 w 200554"/>
                  <a:gd name="connsiteY3" fmla="*/ 359008 h 390172"/>
                  <a:gd name="connsiteX4" fmla="*/ 89321 w 200554"/>
                  <a:gd name="connsiteY4" fmla="*/ 297918 h 390172"/>
                  <a:gd name="connsiteX5" fmla="*/ 81141 w 200554"/>
                  <a:gd name="connsiteY5" fmla="*/ 278320 h 390172"/>
                  <a:gd name="connsiteX6" fmla="*/ 80670 w 200554"/>
                  <a:gd name="connsiteY6" fmla="*/ 277613 h 390172"/>
                  <a:gd name="connsiteX7" fmla="*/ 77433 w 200554"/>
                  <a:gd name="connsiteY7" fmla="*/ 274141 h 390172"/>
                  <a:gd name="connsiteX8" fmla="*/ 70017 w 200554"/>
                  <a:gd name="connsiteY8" fmla="*/ 267785 h 390172"/>
                  <a:gd name="connsiteX9" fmla="*/ 51184 w 200554"/>
                  <a:gd name="connsiteY9" fmla="*/ 258957 h 390172"/>
                  <a:gd name="connsiteX10" fmla="*/ 8633 w 200554"/>
                  <a:gd name="connsiteY10" fmla="*/ 242654 h 390172"/>
                  <a:gd name="connsiteX11" fmla="*/ 8986 w 200554"/>
                  <a:gd name="connsiteY11" fmla="*/ 242066 h 390172"/>
                  <a:gd name="connsiteX12" fmla="*/ 54068 w 200554"/>
                  <a:gd name="connsiteY12" fmla="*/ 253130 h 390172"/>
                  <a:gd name="connsiteX13" fmla="*/ 58070 w 200554"/>
                  <a:gd name="connsiteY13" fmla="*/ 254660 h 390172"/>
                  <a:gd name="connsiteX14" fmla="*/ 42415 w 200554"/>
                  <a:gd name="connsiteY14" fmla="*/ 241889 h 390172"/>
                  <a:gd name="connsiteX15" fmla="*/ 14459 w 200554"/>
                  <a:gd name="connsiteY15" fmla="*/ 202104 h 390172"/>
                  <a:gd name="connsiteX16" fmla="*/ 12517 w 200554"/>
                  <a:gd name="connsiteY16" fmla="*/ 172677 h 390172"/>
                  <a:gd name="connsiteX17" fmla="*/ 217 w 200554"/>
                  <a:gd name="connsiteY17" fmla="*/ 148076 h 390172"/>
                  <a:gd name="connsiteX18" fmla="*/ 864 w 200554"/>
                  <a:gd name="connsiteY18" fmla="*/ 146369 h 390172"/>
                  <a:gd name="connsiteX19" fmla="*/ 22934 w 200554"/>
                  <a:gd name="connsiteY19" fmla="*/ 189627 h 390172"/>
                  <a:gd name="connsiteX20" fmla="*/ 34705 w 200554"/>
                  <a:gd name="connsiteY20" fmla="*/ 219996 h 390172"/>
                  <a:gd name="connsiteX21" fmla="*/ 55539 w 200554"/>
                  <a:gd name="connsiteY21" fmla="*/ 240535 h 390172"/>
                  <a:gd name="connsiteX22" fmla="*/ 86084 w 200554"/>
                  <a:gd name="connsiteY22" fmla="*/ 267844 h 390172"/>
                  <a:gd name="connsiteX23" fmla="*/ 55068 w 200554"/>
                  <a:gd name="connsiteY23" fmla="*/ 0 h 390172"/>
                  <a:gd name="connsiteX24" fmla="*/ 67428 w 200554"/>
                  <a:gd name="connsiteY24" fmla="*/ 19834 h 390172"/>
                  <a:gd name="connsiteX25" fmla="*/ 92205 w 200554"/>
                  <a:gd name="connsiteY25" fmla="*/ 189215 h 390172"/>
                  <a:gd name="connsiteX26" fmla="*/ 110567 w 200554"/>
                  <a:gd name="connsiteY26" fmla="*/ 310748 h 390172"/>
                  <a:gd name="connsiteX27" fmla="*/ 142702 w 200554"/>
                  <a:gd name="connsiteY27" fmla="*/ 375958 h 390172"/>
                  <a:gd name="connsiteX28" fmla="*/ 200555 w 200554"/>
                  <a:gd name="connsiteY28" fmla="*/ 359008 h 39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554" h="390172">
                    <a:moveTo>
                      <a:pt x="200555" y="359008"/>
                    </a:moveTo>
                    <a:cubicBezTo>
                      <a:pt x="200555" y="366953"/>
                      <a:pt x="195317" y="374899"/>
                      <a:pt x="184782" y="380961"/>
                    </a:cubicBezTo>
                    <a:cubicBezTo>
                      <a:pt x="160757" y="393243"/>
                      <a:pt x="132297" y="393243"/>
                      <a:pt x="108272" y="380961"/>
                    </a:cubicBezTo>
                    <a:cubicBezTo>
                      <a:pt x="97737" y="375075"/>
                      <a:pt x="92499" y="366953"/>
                      <a:pt x="92499" y="359008"/>
                    </a:cubicBezTo>
                    <a:cubicBezTo>
                      <a:pt x="92499" y="337880"/>
                      <a:pt x="91263" y="317811"/>
                      <a:pt x="89321" y="297918"/>
                    </a:cubicBezTo>
                    <a:cubicBezTo>
                      <a:pt x="87234" y="291138"/>
                      <a:pt x="84495" y="284570"/>
                      <a:pt x="81141" y="278320"/>
                    </a:cubicBezTo>
                    <a:lnTo>
                      <a:pt x="80670" y="277613"/>
                    </a:lnTo>
                    <a:cubicBezTo>
                      <a:pt x="79551" y="276495"/>
                      <a:pt x="78551" y="275200"/>
                      <a:pt x="77433" y="274141"/>
                    </a:cubicBezTo>
                    <a:cubicBezTo>
                      <a:pt x="75157" y="271805"/>
                      <a:pt x="72675" y="269674"/>
                      <a:pt x="70017" y="267785"/>
                    </a:cubicBezTo>
                    <a:cubicBezTo>
                      <a:pt x="64348" y="263689"/>
                      <a:pt x="57960" y="260693"/>
                      <a:pt x="51184" y="258957"/>
                    </a:cubicBezTo>
                    <a:cubicBezTo>
                      <a:pt x="36412" y="255249"/>
                      <a:pt x="19403" y="254955"/>
                      <a:pt x="8633" y="242654"/>
                    </a:cubicBezTo>
                    <a:cubicBezTo>
                      <a:pt x="8633" y="242654"/>
                      <a:pt x="8633" y="241830"/>
                      <a:pt x="8986" y="242066"/>
                    </a:cubicBezTo>
                    <a:cubicBezTo>
                      <a:pt x="21463" y="252954"/>
                      <a:pt x="39295" y="248775"/>
                      <a:pt x="54068" y="253130"/>
                    </a:cubicBezTo>
                    <a:cubicBezTo>
                      <a:pt x="55480" y="253542"/>
                      <a:pt x="56716" y="254190"/>
                      <a:pt x="58070" y="254660"/>
                    </a:cubicBezTo>
                    <a:cubicBezTo>
                      <a:pt x="52714" y="250482"/>
                      <a:pt x="47241" y="246362"/>
                      <a:pt x="42415" y="241889"/>
                    </a:cubicBezTo>
                    <a:cubicBezTo>
                      <a:pt x="30644" y="230766"/>
                      <a:pt x="17814" y="218818"/>
                      <a:pt x="14459" y="202104"/>
                    </a:cubicBezTo>
                    <a:cubicBezTo>
                      <a:pt x="12517" y="192452"/>
                      <a:pt x="13517" y="182388"/>
                      <a:pt x="12517" y="172677"/>
                    </a:cubicBezTo>
                    <a:cubicBezTo>
                      <a:pt x="11581" y="163243"/>
                      <a:pt x="7202" y="154485"/>
                      <a:pt x="217" y="148076"/>
                    </a:cubicBezTo>
                    <a:cubicBezTo>
                      <a:pt x="-313" y="147547"/>
                      <a:pt x="217" y="145840"/>
                      <a:pt x="864" y="146369"/>
                    </a:cubicBezTo>
                    <a:cubicBezTo>
                      <a:pt x="13373" y="157522"/>
                      <a:pt x="21248" y="172954"/>
                      <a:pt x="22934" y="189627"/>
                    </a:cubicBezTo>
                    <a:cubicBezTo>
                      <a:pt x="23805" y="200686"/>
                      <a:pt x="27898" y="211238"/>
                      <a:pt x="34705" y="219996"/>
                    </a:cubicBezTo>
                    <a:cubicBezTo>
                      <a:pt x="41129" y="227352"/>
                      <a:pt x="48093" y="234215"/>
                      <a:pt x="55539" y="240535"/>
                    </a:cubicBezTo>
                    <a:cubicBezTo>
                      <a:pt x="66433" y="248810"/>
                      <a:pt x="76648" y="257939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68" y="229247"/>
                      <a:pt x="107305" y="269856"/>
                      <a:pt x="110567" y="310748"/>
                    </a:cubicBezTo>
                    <a:cubicBezTo>
                      <a:pt x="114569" y="349709"/>
                      <a:pt x="118807" y="372191"/>
                      <a:pt x="142702" y="375958"/>
                    </a:cubicBezTo>
                    <a:cubicBezTo>
                      <a:pt x="166596" y="379725"/>
                      <a:pt x="191256" y="375193"/>
                      <a:pt x="200555" y="3590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2DB37AE-7839-4F9C-A6A9-A662D1349A33}"/>
                  </a:ext>
                </a:extLst>
              </p:cNvPr>
              <p:cNvSpPr/>
              <p:nvPr/>
            </p:nvSpPr>
            <p:spPr>
              <a:xfrm>
                <a:off x="6429705" y="4165431"/>
                <a:ext cx="225125" cy="405342"/>
              </a:xfrm>
              <a:custGeom>
                <a:avLst/>
                <a:gdLst>
                  <a:gd name="connsiteX0" fmla="*/ 149093 w 225125"/>
                  <a:gd name="connsiteY0" fmla="*/ 405327 h 405342"/>
                  <a:gd name="connsiteX1" fmla="*/ 109896 w 225125"/>
                  <a:gd name="connsiteY1" fmla="*/ 395969 h 405342"/>
                  <a:gd name="connsiteX2" fmla="*/ 93005 w 225125"/>
                  <a:gd name="connsiteY2" fmla="*/ 372074 h 405342"/>
                  <a:gd name="connsiteX3" fmla="*/ 89827 w 225125"/>
                  <a:gd name="connsiteY3" fmla="*/ 311219 h 405342"/>
                  <a:gd name="connsiteX4" fmla="*/ 81588 w 225125"/>
                  <a:gd name="connsiteY4" fmla="*/ 292504 h 405342"/>
                  <a:gd name="connsiteX5" fmla="*/ 81117 w 225125"/>
                  <a:gd name="connsiteY5" fmla="*/ 291856 h 405342"/>
                  <a:gd name="connsiteX6" fmla="*/ 79763 w 225125"/>
                  <a:gd name="connsiteY6" fmla="*/ 290385 h 405342"/>
                  <a:gd name="connsiteX7" fmla="*/ 78233 w 225125"/>
                  <a:gd name="connsiteY7" fmla="*/ 288737 h 405342"/>
                  <a:gd name="connsiteX8" fmla="*/ 71112 w 225125"/>
                  <a:gd name="connsiteY8" fmla="*/ 282852 h 405342"/>
                  <a:gd name="connsiteX9" fmla="*/ 52985 w 225125"/>
                  <a:gd name="connsiteY9" fmla="*/ 274436 h 405342"/>
                  <a:gd name="connsiteX10" fmla="*/ 42862 w 225125"/>
                  <a:gd name="connsiteY10" fmla="*/ 272258 h 405342"/>
                  <a:gd name="connsiteX11" fmla="*/ 9374 w 225125"/>
                  <a:gd name="connsiteY11" fmla="*/ 257368 h 405342"/>
                  <a:gd name="connsiteX12" fmla="*/ 9557 w 225125"/>
                  <a:gd name="connsiteY12" fmla="*/ 253796 h 405342"/>
                  <a:gd name="connsiteX13" fmla="*/ 12788 w 225125"/>
                  <a:gd name="connsiteY13" fmla="*/ 253660 h 405342"/>
                  <a:gd name="connsiteX14" fmla="*/ 39801 w 225125"/>
                  <a:gd name="connsiteY14" fmla="*/ 261782 h 405342"/>
                  <a:gd name="connsiteX15" fmla="*/ 50336 w 225125"/>
                  <a:gd name="connsiteY15" fmla="*/ 262842 h 405342"/>
                  <a:gd name="connsiteX16" fmla="*/ 43274 w 225125"/>
                  <a:gd name="connsiteY16" fmla="*/ 256956 h 405342"/>
                  <a:gd name="connsiteX17" fmla="*/ 14671 w 225125"/>
                  <a:gd name="connsiteY17" fmla="*/ 215759 h 405342"/>
                  <a:gd name="connsiteX18" fmla="*/ 13200 w 225125"/>
                  <a:gd name="connsiteY18" fmla="*/ 197749 h 405342"/>
                  <a:gd name="connsiteX19" fmla="*/ 12670 w 225125"/>
                  <a:gd name="connsiteY19" fmla="*/ 185979 h 405342"/>
                  <a:gd name="connsiteX20" fmla="*/ 899 w 225125"/>
                  <a:gd name="connsiteY20" fmla="*/ 162731 h 405342"/>
                  <a:gd name="connsiteX21" fmla="*/ 899 w 225125"/>
                  <a:gd name="connsiteY21" fmla="*/ 158023 h 405342"/>
                  <a:gd name="connsiteX22" fmla="*/ 4489 w 225125"/>
                  <a:gd name="connsiteY22" fmla="*/ 158023 h 405342"/>
                  <a:gd name="connsiteX23" fmla="*/ 27324 w 225125"/>
                  <a:gd name="connsiteY23" fmla="*/ 202458 h 405342"/>
                  <a:gd name="connsiteX24" fmla="*/ 38566 w 225125"/>
                  <a:gd name="connsiteY24" fmla="*/ 231884 h 405342"/>
                  <a:gd name="connsiteX25" fmla="*/ 59164 w 225125"/>
                  <a:gd name="connsiteY25" fmla="*/ 252189 h 405342"/>
                  <a:gd name="connsiteX26" fmla="*/ 68934 w 225125"/>
                  <a:gd name="connsiteY26" fmla="*/ 260311 h 405342"/>
                  <a:gd name="connsiteX27" fmla="*/ 85060 w 225125"/>
                  <a:gd name="connsiteY27" fmla="*/ 274377 h 405342"/>
                  <a:gd name="connsiteX28" fmla="*/ 75702 w 225125"/>
                  <a:gd name="connsiteY28" fmla="*/ 215935 h 405342"/>
                  <a:gd name="connsiteX29" fmla="*/ 55221 w 225125"/>
                  <a:gd name="connsiteY29" fmla="*/ 12831 h 405342"/>
                  <a:gd name="connsiteX30" fmla="*/ 57790 w 225125"/>
                  <a:gd name="connsiteY30" fmla="*/ 10983 h 405342"/>
                  <a:gd name="connsiteX31" fmla="*/ 59635 w 225125"/>
                  <a:gd name="connsiteY31" fmla="*/ 12831 h 405342"/>
                  <a:gd name="connsiteX32" fmla="*/ 80234 w 225125"/>
                  <a:gd name="connsiteY32" fmla="*/ 214699 h 405342"/>
                  <a:gd name="connsiteX33" fmla="*/ 90592 w 225125"/>
                  <a:gd name="connsiteY33" fmla="*/ 280439 h 405342"/>
                  <a:gd name="connsiteX34" fmla="*/ 89298 w 225125"/>
                  <a:gd name="connsiteY34" fmla="*/ 282734 h 405342"/>
                  <a:gd name="connsiteX35" fmla="*/ 86708 w 225125"/>
                  <a:gd name="connsiteY35" fmla="*/ 282087 h 405342"/>
                  <a:gd name="connsiteX36" fmla="*/ 66345 w 225125"/>
                  <a:gd name="connsiteY36" fmla="*/ 263254 h 405342"/>
                  <a:gd name="connsiteX37" fmla="*/ 56398 w 225125"/>
                  <a:gd name="connsiteY37" fmla="*/ 255014 h 405342"/>
                  <a:gd name="connsiteX38" fmla="*/ 35387 w 225125"/>
                  <a:gd name="connsiteY38" fmla="*/ 234239 h 405342"/>
                  <a:gd name="connsiteX39" fmla="*/ 23146 w 225125"/>
                  <a:gd name="connsiteY39" fmla="*/ 202693 h 405342"/>
                  <a:gd name="connsiteX40" fmla="*/ 15907 w 225125"/>
                  <a:gd name="connsiteY40" fmla="*/ 179151 h 405342"/>
                  <a:gd name="connsiteX41" fmla="*/ 17084 w 225125"/>
                  <a:gd name="connsiteY41" fmla="*/ 185567 h 405342"/>
                  <a:gd name="connsiteX42" fmla="*/ 17614 w 225125"/>
                  <a:gd name="connsiteY42" fmla="*/ 197632 h 405342"/>
                  <a:gd name="connsiteX43" fmla="*/ 18967 w 225125"/>
                  <a:gd name="connsiteY43" fmla="*/ 214876 h 405342"/>
                  <a:gd name="connsiteX44" fmla="*/ 46275 w 225125"/>
                  <a:gd name="connsiteY44" fmla="*/ 253484 h 405342"/>
                  <a:gd name="connsiteX45" fmla="*/ 59341 w 225125"/>
                  <a:gd name="connsiteY45" fmla="*/ 264254 h 405342"/>
                  <a:gd name="connsiteX46" fmla="*/ 61813 w 225125"/>
                  <a:gd name="connsiteY46" fmla="*/ 266137 h 405342"/>
                  <a:gd name="connsiteX47" fmla="*/ 62343 w 225125"/>
                  <a:gd name="connsiteY47" fmla="*/ 268962 h 405342"/>
                  <a:gd name="connsiteX48" fmla="*/ 59694 w 225125"/>
                  <a:gd name="connsiteY48" fmla="*/ 269963 h 405342"/>
                  <a:gd name="connsiteX49" fmla="*/ 58046 w 225125"/>
                  <a:gd name="connsiteY49" fmla="*/ 269316 h 405342"/>
                  <a:gd name="connsiteX50" fmla="*/ 55810 w 225125"/>
                  <a:gd name="connsiteY50" fmla="*/ 268433 h 405342"/>
                  <a:gd name="connsiteX51" fmla="*/ 39448 w 225125"/>
                  <a:gd name="connsiteY51" fmla="*/ 266020 h 405342"/>
                  <a:gd name="connsiteX52" fmla="*/ 32562 w 225125"/>
                  <a:gd name="connsiteY52" fmla="*/ 265431 h 405342"/>
                  <a:gd name="connsiteX53" fmla="*/ 43745 w 225125"/>
                  <a:gd name="connsiteY53" fmla="*/ 267844 h 405342"/>
                  <a:gd name="connsiteX54" fmla="*/ 54044 w 225125"/>
                  <a:gd name="connsiteY54" fmla="*/ 270022 h 405342"/>
                  <a:gd name="connsiteX55" fmla="*/ 73642 w 225125"/>
                  <a:gd name="connsiteY55" fmla="*/ 279203 h 405342"/>
                  <a:gd name="connsiteX56" fmla="*/ 81352 w 225125"/>
                  <a:gd name="connsiteY56" fmla="*/ 285795 h 405342"/>
                  <a:gd name="connsiteX57" fmla="*/ 83059 w 225125"/>
                  <a:gd name="connsiteY57" fmla="*/ 287678 h 405342"/>
                  <a:gd name="connsiteX58" fmla="*/ 84589 w 225125"/>
                  <a:gd name="connsiteY58" fmla="*/ 289267 h 405342"/>
                  <a:gd name="connsiteX59" fmla="*/ 85001 w 225125"/>
                  <a:gd name="connsiteY59" fmla="*/ 289914 h 405342"/>
                  <a:gd name="connsiteX60" fmla="*/ 85413 w 225125"/>
                  <a:gd name="connsiteY60" fmla="*/ 290503 h 405342"/>
                  <a:gd name="connsiteX61" fmla="*/ 94124 w 225125"/>
                  <a:gd name="connsiteY61" fmla="*/ 310454 h 405342"/>
                  <a:gd name="connsiteX62" fmla="*/ 97419 w 225125"/>
                  <a:gd name="connsiteY62" fmla="*/ 372251 h 405342"/>
                  <a:gd name="connsiteX63" fmla="*/ 112074 w 225125"/>
                  <a:gd name="connsiteY63" fmla="*/ 392320 h 405342"/>
                  <a:gd name="connsiteX64" fmla="*/ 186112 w 225125"/>
                  <a:gd name="connsiteY64" fmla="*/ 392320 h 405342"/>
                  <a:gd name="connsiteX65" fmla="*/ 200767 w 225125"/>
                  <a:gd name="connsiteY65" fmla="*/ 372251 h 405342"/>
                  <a:gd name="connsiteX66" fmla="*/ 183640 w 225125"/>
                  <a:gd name="connsiteY66" fmla="*/ 215582 h 405342"/>
                  <a:gd name="connsiteX67" fmla="*/ 173400 w 225125"/>
                  <a:gd name="connsiteY67" fmla="*/ 151726 h 405342"/>
                  <a:gd name="connsiteX68" fmla="*/ 173400 w 225125"/>
                  <a:gd name="connsiteY68" fmla="*/ 150843 h 405342"/>
                  <a:gd name="connsiteX69" fmla="*/ 177696 w 225125"/>
                  <a:gd name="connsiteY69" fmla="*/ 138542 h 405342"/>
                  <a:gd name="connsiteX70" fmla="*/ 182934 w 225125"/>
                  <a:gd name="connsiteY70" fmla="*/ 131421 h 405342"/>
                  <a:gd name="connsiteX71" fmla="*/ 200237 w 225125"/>
                  <a:gd name="connsiteY71" fmla="*/ 117355 h 405342"/>
                  <a:gd name="connsiteX72" fmla="*/ 201944 w 225125"/>
                  <a:gd name="connsiteY72" fmla="*/ 116178 h 405342"/>
                  <a:gd name="connsiteX73" fmla="*/ 215657 w 225125"/>
                  <a:gd name="connsiteY73" fmla="*/ 104407 h 405342"/>
                  <a:gd name="connsiteX74" fmla="*/ 221189 w 225125"/>
                  <a:gd name="connsiteY74" fmla="*/ 90988 h 405342"/>
                  <a:gd name="connsiteX75" fmla="*/ 219129 w 225125"/>
                  <a:gd name="connsiteY75" fmla="*/ 95814 h 405342"/>
                  <a:gd name="connsiteX76" fmla="*/ 210536 w 225125"/>
                  <a:gd name="connsiteY76" fmla="*/ 103642 h 405342"/>
                  <a:gd name="connsiteX77" fmla="*/ 209418 w 225125"/>
                  <a:gd name="connsiteY77" fmla="*/ 104407 h 405342"/>
                  <a:gd name="connsiteX78" fmla="*/ 199236 w 225125"/>
                  <a:gd name="connsiteY78" fmla="*/ 111058 h 405342"/>
                  <a:gd name="connsiteX79" fmla="*/ 197942 w 225125"/>
                  <a:gd name="connsiteY79" fmla="*/ 111940 h 405342"/>
                  <a:gd name="connsiteX80" fmla="*/ 195234 w 225125"/>
                  <a:gd name="connsiteY80" fmla="*/ 111646 h 405342"/>
                  <a:gd name="connsiteX81" fmla="*/ 194822 w 225125"/>
                  <a:gd name="connsiteY81" fmla="*/ 108998 h 405342"/>
                  <a:gd name="connsiteX82" fmla="*/ 200355 w 225125"/>
                  <a:gd name="connsiteY82" fmla="*/ 97698 h 405342"/>
                  <a:gd name="connsiteX83" fmla="*/ 204651 w 225125"/>
                  <a:gd name="connsiteY83" fmla="*/ 53499 h 405342"/>
                  <a:gd name="connsiteX84" fmla="*/ 204298 w 225125"/>
                  <a:gd name="connsiteY84" fmla="*/ 47613 h 405342"/>
                  <a:gd name="connsiteX85" fmla="*/ 203886 w 225125"/>
                  <a:gd name="connsiteY85" fmla="*/ 28074 h 405342"/>
                  <a:gd name="connsiteX86" fmla="*/ 201767 w 225125"/>
                  <a:gd name="connsiteY86" fmla="*/ 45730 h 405342"/>
                  <a:gd name="connsiteX87" fmla="*/ 201767 w 225125"/>
                  <a:gd name="connsiteY87" fmla="*/ 51615 h 405342"/>
                  <a:gd name="connsiteX88" fmla="*/ 192704 w 225125"/>
                  <a:gd name="connsiteY88" fmla="*/ 98227 h 405342"/>
                  <a:gd name="connsiteX89" fmla="*/ 182816 w 225125"/>
                  <a:gd name="connsiteY89" fmla="*/ 114471 h 405342"/>
                  <a:gd name="connsiteX90" fmla="*/ 174282 w 225125"/>
                  <a:gd name="connsiteY90" fmla="*/ 128125 h 405342"/>
                  <a:gd name="connsiteX91" fmla="*/ 171928 w 225125"/>
                  <a:gd name="connsiteY91" fmla="*/ 129185 h 405342"/>
                  <a:gd name="connsiteX92" fmla="*/ 170163 w 225125"/>
                  <a:gd name="connsiteY92" fmla="*/ 127301 h 405342"/>
                  <a:gd name="connsiteX93" fmla="*/ 162983 w 225125"/>
                  <a:gd name="connsiteY93" fmla="*/ 13066 h 405342"/>
                  <a:gd name="connsiteX94" fmla="*/ 165551 w 225125"/>
                  <a:gd name="connsiteY94" fmla="*/ 11218 h 405342"/>
                  <a:gd name="connsiteX95" fmla="*/ 167397 w 225125"/>
                  <a:gd name="connsiteY95" fmla="*/ 13066 h 405342"/>
                  <a:gd name="connsiteX96" fmla="*/ 173812 w 225125"/>
                  <a:gd name="connsiteY96" fmla="*/ 120298 h 405342"/>
                  <a:gd name="connsiteX97" fmla="*/ 179108 w 225125"/>
                  <a:gd name="connsiteY97" fmla="*/ 111940 h 405342"/>
                  <a:gd name="connsiteX98" fmla="*/ 188819 w 225125"/>
                  <a:gd name="connsiteY98" fmla="*/ 95991 h 405342"/>
                  <a:gd name="connsiteX99" fmla="*/ 197353 w 225125"/>
                  <a:gd name="connsiteY99" fmla="*/ 51321 h 405342"/>
                  <a:gd name="connsiteX100" fmla="*/ 197353 w 225125"/>
                  <a:gd name="connsiteY100" fmla="*/ 45436 h 405342"/>
                  <a:gd name="connsiteX101" fmla="*/ 209124 w 225125"/>
                  <a:gd name="connsiteY101" fmla="*/ 1413 h 405342"/>
                  <a:gd name="connsiteX102" fmla="*/ 212889 w 225125"/>
                  <a:gd name="connsiteY102" fmla="*/ 354 h 405342"/>
                  <a:gd name="connsiteX103" fmla="*/ 212891 w 225125"/>
                  <a:gd name="connsiteY103" fmla="*/ 354 h 405342"/>
                  <a:gd name="connsiteX104" fmla="*/ 214126 w 225125"/>
                  <a:gd name="connsiteY104" fmla="*/ 5474 h 405342"/>
                  <a:gd name="connsiteX105" fmla="*/ 208241 w 225125"/>
                  <a:gd name="connsiteY105" fmla="*/ 47084 h 405342"/>
                  <a:gd name="connsiteX106" fmla="*/ 208594 w 225125"/>
                  <a:gd name="connsiteY106" fmla="*/ 53322 h 405342"/>
                  <a:gd name="connsiteX107" fmla="*/ 203945 w 225125"/>
                  <a:gd name="connsiteY107" fmla="*/ 99287 h 405342"/>
                  <a:gd name="connsiteX108" fmla="*/ 202061 w 225125"/>
                  <a:gd name="connsiteY108" fmla="*/ 103701 h 405342"/>
                  <a:gd name="connsiteX109" fmla="*/ 206417 w 225125"/>
                  <a:gd name="connsiteY109" fmla="*/ 100758 h 405342"/>
                  <a:gd name="connsiteX110" fmla="*/ 207594 w 225125"/>
                  <a:gd name="connsiteY110" fmla="*/ 99993 h 405342"/>
                  <a:gd name="connsiteX111" fmla="*/ 214833 w 225125"/>
                  <a:gd name="connsiteY111" fmla="*/ 93519 h 405342"/>
                  <a:gd name="connsiteX112" fmla="*/ 216775 w 225125"/>
                  <a:gd name="connsiteY112" fmla="*/ 88752 h 405342"/>
                  <a:gd name="connsiteX113" fmla="*/ 218187 w 225125"/>
                  <a:gd name="connsiteY113" fmla="*/ 84809 h 405342"/>
                  <a:gd name="connsiteX114" fmla="*/ 221012 w 225125"/>
                  <a:gd name="connsiteY114" fmla="*/ 82808 h 405342"/>
                  <a:gd name="connsiteX115" fmla="*/ 221012 w 225125"/>
                  <a:gd name="connsiteY115" fmla="*/ 82808 h 405342"/>
                  <a:gd name="connsiteX116" fmla="*/ 223955 w 225125"/>
                  <a:gd name="connsiteY116" fmla="*/ 84868 h 405342"/>
                  <a:gd name="connsiteX117" fmla="*/ 218835 w 225125"/>
                  <a:gd name="connsiteY117" fmla="*/ 106879 h 405342"/>
                  <a:gd name="connsiteX118" fmla="*/ 204004 w 225125"/>
                  <a:gd name="connsiteY118" fmla="*/ 120003 h 405342"/>
                  <a:gd name="connsiteX119" fmla="*/ 202297 w 225125"/>
                  <a:gd name="connsiteY119" fmla="*/ 121180 h 405342"/>
                  <a:gd name="connsiteX120" fmla="*/ 185759 w 225125"/>
                  <a:gd name="connsiteY120" fmla="*/ 134540 h 405342"/>
                  <a:gd name="connsiteX121" fmla="*/ 181051 w 225125"/>
                  <a:gd name="connsiteY121" fmla="*/ 140838 h 405342"/>
                  <a:gd name="connsiteX122" fmla="*/ 177166 w 225125"/>
                  <a:gd name="connsiteY122" fmla="*/ 151549 h 405342"/>
                  <a:gd name="connsiteX123" fmla="*/ 187289 w 225125"/>
                  <a:gd name="connsiteY123" fmla="*/ 214876 h 405342"/>
                  <a:gd name="connsiteX124" fmla="*/ 204474 w 225125"/>
                  <a:gd name="connsiteY124" fmla="*/ 372251 h 405342"/>
                  <a:gd name="connsiteX125" fmla="*/ 187583 w 225125"/>
                  <a:gd name="connsiteY125" fmla="*/ 396145 h 405342"/>
                  <a:gd name="connsiteX126" fmla="*/ 149093 w 225125"/>
                  <a:gd name="connsiteY126" fmla="*/ 405327 h 40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25125" h="405342">
                    <a:moveTo>
                      <a:pt x="149093" y="405327"/>
                    </a:moveTo>
                    <a:cubicBezTo>
                      <a:pt x="135444" y="405597"/>
                      <a:pt x="121951" y="402378"/>
                      <a:pt x="109896" y="395969"/>
                    </a:cubicBezTo>
                    <a:cubicBezTo>
                      <a:pt x="99008" y="389671"/>
                      <a:pt x="93005" y="381196"/>
                      <a:pt x="93005" y="372074"/>
                    </a:cubicBezTo>
                    <a:cubicBezTo>
                      <a:pt x="93005" y="352594"/>
                      <a:pt x="91946" y="332701"/>
                      <a:pt x="89827" y="311219"/>
                    </a:cubicBezTo>
                    <a:cubicBezTo>
                      <a:pt x="87666" y="304740"/>
                      <a:pt x="84907" y="298472"/>
                      <a:pt x="81588" y="292504"/>
                    </a:cubicBezTo>
                    <a:lnTo>
                      <a:pt x="81117" y="291856"/>
                    </a:lnTo>
                    <a:cubicBezTo>
                      <a:pt x="80627" y="291403"/>
                      <a:pt x="80175" y="290909"/>
                      <a:pt x="79763" y="290385"/>
                    </a:cubicBezTo>
                    <a:lnTo>
                      <a:pt x="78233" y="288737"/>
                    </a:lnTo>
                    <a:cubicBezTo>
                      <a:pt x="76010" y="286601"/>
                      <a:pt x="73629" y="284635"/>
                      <a:pt x="71112" y="282852"/>
                    </a:cubicBezTo>
                    <a:cubicBezTo>
                      <a:pt x="65637" y="278956"/>
                      <a:pt x="59492" y="276107"/>
                      <a:pt x="52985" y="274436"/>
                    </a:cubicBezTo>
                    <a:cubicBezTo>
                      <a:pt x="49689" y="273612"/>
                      <a:pt x="46334" y="272964"/>
                      <a:pt x="42862" y="272258"/>
                    </a:cubicBezTo>
                    <a:cubicBezTo>
                      <a:pt x="30738" y="269904"/>
                      <a:pt x="18143" y="267491"/>
                      <a:pt x="9374" y="257368"/>
                    </a:cubicBezTo>
                    <a:cubicBezTo>
                      <a:pt x="8438" y="256332"/>
                      <a:pt x="8520" y="254732"/>
                      <a:pt x="9557" y="253796"/>
                    </a:cubicBezTo>
                    <a:cubicBezTo>
                      <a:pt x="10461" y="252978"/>
                      <a:pt x="11819" y="252919"/>
                      <a:pt x="12788" y="253660"/>
                    </a:cubicBezTo>
                    <a:cubicBezTo>
                      <a:pt x="20203" y="260193"/>
                      <a:pt x="29737" y="260958"/>
                      <a:pt x="39801" y="261782"/>
                    </a:cubicBezTo>
                    <a:cubicBezTo>
                      <a:pt x="43274" y="261782"/>
                      <a:pt x="46864" y="262312"/>
                      <a:pt x="50336" y="262842"/>
                    </a:cubicBezTo>
                    <a:cubicBezTo>
                      <a:pt x="47923" y="260899"/>
                      <a:pt x="45510" y="258898"/>
                      <a:pt x="43274" y="256956"/>
                    </a:cubicBezTo>
                    <a:cubicBezTo>
                      <a:pt x="31503" y="246009"/>
                      <a:pt x="18202" y="233415"/>
                      <a:pt x="14671" y="215759"/>
                    </a:cubicBezTo>
                    <a:cubicBezTo>
                      <a:pt x="13631" y="209814"/>
                      <a:pt x="13138" y="203782"/>
                      <a:pt x="13200" y="197749"/>
                    </a:cubicBezTo>
                    <a:cubicBezTo>
                      <a:pt x="13200" y="193865"/>
                      <a:pt x="13200" y="189863"/>
                      <a:pt x="12670" y="185979"/>
                    </a:cubicBezTo>
                    <a:cubicBezTo>
                      <a:pt x="11758" y="177039"/>
                      <a:pt x="7564" y="168758"/>
                      <a:pt x="899" y="162731"/>
                    </a:cubicBezTo>
                    <a:cubicBezTo>
                      <a:pt x="-300" y="161389"/>
                      <a:pt x="-300" y="159365"/>
                      <a:pt x="899" y="158023"/>
                    </a:cubicBezTo>
                    <a:cubicBezTo>
                      <a:pt x="1957" y="157211"/>
                      <a:pt x="3431" y="157211"/>
                      <a:pt x="4489" y="158023"/>
                    </a:cubicBezTo>
                    <a:cubicBezTo>
                      <a:pt x="17414" y="169441"/>
                      <a:pt x="25566" y="185302"/>
                      <a:pt x="27324" y="202458"/>
                    </a:cubicBezTo>
                    <a:cubicBezTo>
                      <a:pt x="28137" y="213151"/>
                      <a:pt x="32043" y="223374"/>
                      <a:pt x="38566" y="231884"/>
                    </a:cubicBezTo>
                    <a:cubicBezTo>
                      <a:pt x="44948" y="239129"/>
                      <a:pt x="51831" y="245909"/>
                      <a:pt x="59164" y="252189"/>
                    </a:cubicBezTo>
                    <a:cubicBezTo>
                      <a:pt x="62343" y="254955"/>
                      <a:pt x="65638" y="257662"/>
                      <a:pt x="68934" y="260311"/>
                    </a:cubicBezTo>
                    <a:cubicBezTo>
                      <a:pt x="74569" y="264695"/>
                      <a:pt x="79953" y="269392"/>
                      <a:pt x="85060" y="274377"/>
                    </a:cubicBezTo>
                    <a:cubicBezTo>
                      <a:pt x="82294" y="255073"/>
                      <a:pt x="79175" y="236004"/>
                      <a:pt x="75702" y="215935"/>
                    </a:cubicBezTo>
                    <a:cubicBezTo>
                      <a:pt x="65874" y="155610"/>
                      <a:pt x="55221" y="93401"/>
                      <a:pt x="55221" y="12831"/>
                    </a:cubicBezTo>
                    <a:cubicBezTo>
                      <a:pt x="55421" y="11612"/>
                      <a:pt x="56571" y="10782"/>
                      <a:pt x="57790" y="10983"/>
                    </a:cubicBezTo>
                    <a:cubicBezTo>
                      <a:pt x="58737" y="11142"/>
                      <a:pt x="59480" y="11883"/>
                      <a:pt x="59635" y="12831"/>
                    </a:cubicBezTo>
                    <a:cubicBezTo>
                      <a:pt x="59635" y="92989"/>
                      <a:pt x="70111" y="154904"/>
                      <a:pt x="80234" y="214699"/>
                    </a:cubicBezTo>
                    <a:cubicBezTo>
                      <a:pt x="84060" y="237240"/>
                      <a:pt x="87650" y="258545"/>
                      <a:pt x="90592" y="280439"/>
                    </a:cubicBezTo>
                    <a:cubicBezTo>
                      <a:pt x="90725" y="281410"/>
                      <a:pt x="90196" y="282346"/>
                      <a:pt x="89298" y="282734"/>
                    </a:cubicBezTo>
                    <a:cubicBezTo>
                      <a:pt x="88388" y="283134"/>
                      <a:pt x="87322" y="282869"/>
                      <a:pt x="86708" y="282087"/>
                    </a:cubicBezTo>
                    <a:cubicBezTo>
                      <a:pt x="80567" y="275142"/>
                      <a:pt x="73745" y="268833"/>
                      <a:pt x="66345" y="263254"/>
                    </a:cubicBezTo>
                    <a:cubicBezTo>
                      <a:pt x="62990" y="260546"/>
                      <a:pt x="59635" y="257898"/>
                      <a:pt x="56398" y="255014"/>
                    </a:cubicBezTo>
                    <a:cubicBezTo>
                      <a:pt x="48885" y="248622"/>
                      <a:pt x="41862" y="241678"/>
                      <a:pt x="35387" y="234239"/>
                    </a:cubicBezTo>
                    <a:cubicBezTo>
                      <a:pt x="28337" y="225134"/>
                      <a:pt x="24084" y="214170"/>
                      <a:pt x="23146" y="202693"/>
                    </a:cubicBezTo>
                    <a:cubicBezTo>
                      <a:pt x="21989" y="194512"/>
                      <a:pt x="19546" y="186567"/>
                      <a:pt x="15907" y="179151"/>
                    </a:cubicBezTo>
                    <a:cubicBezTo>
                      <a:pt x="16457" y="181258"/>
                      <a:pt x="16850" y="183401"/>
                      <a:pt x="17084" y="185567"/>
                    </a:cubicBezTo>
                    <a:cubicBezTo>
                      <a:pt x="17496" y="189627"/>
                      <a:pt x="17555" y="193688"/>
                      <a:pt x="17614" y="197632"/>
                    </a:cubicBezTo>
                    <a:cubicBezTo>
                      <a:pt x="17560" y="203411"/>
                      <a:pt x="18013" y="209179"/>
                      <a:pt x="18967" y="214876"/>
                    </a:cubicBezTo>
                    <a:cubicBezTo>
                      <a:pt x="22263" y="231119"/>
                      <a:pt x="35034" y="243008"/>
                      <a:pt x="46275" y="253484"/>
                    </a:cubicBezTo>
                    <a:cubicBezTo>
                      <a:pt x="50277" y="257192"/>
                      <a:pt x="54691" y="260605"/>
                      <a:pt x="59341" y="264254"/>
                    </a:cubicBezTo>
                    <a:lnTo>
                      <a:pt x="61813" y="266137"/>
                    </a:lnTo>
                    <a:cubicBezTo>
                      <a:pt x="62651" y="266826"/>
                      <a:pt x="62875" y="268015"/>
                      <a:pt x="62343" y="268962"/>
                    </a:cubicBezTo>
                    <a:cubicBezTo>
                      <a:pt x="61826" y="269904"/>
                      <a:pt x="60703" y="270328"/>
                      <a:pt x="59694" y="269963"/>
                    </a:cubicBezTo>
                    <a:lnTo>
                      <a:pt x="58046" y="269316"/>
                    </a:lnTo>
                    <a:cubicBezTo>
                      <a:pt x="57322" y="268968"/>
                      <a:pt x="56574" y="268674"/>
                      <a:pt x="55810" y="268433"/>
                    </a:cubicBezTo>
                    <a:cubicBezTo>
                      <a:pt x="50448" y="267091"/>
                      <a:pt x="44968" y="266284"/>
                      <a:pt x="39448" y="266020"/>
                    </a:cubicBezTo>
                    <a:lnTo>
                      <a:pt x="32562" y="265431"/>
                    </a:lnTo>
                    <a:cubicBezTo>
                      <a:pt x="36270" y="266373"/>
                      <a:pt x="39978" y="267138"/>
                      <a:pt x="43745" y="267844"/>
                    </a:cubicBezTo>
                    <a:cubicBezTo>
                      <a:pt x="47511" y="268550"/>
                      <a:pt x="50689" y="269198"/>
                      <a:pt x="54044" y="270022"/>
                    </a:cubicBezTo>
                    <a:cubicBezTo>
                      <a:pt x="61096" y="271823"/>
                      <a:pt x="67745" y="274936"/>
                      <a:pt x="73642" y="279203"/>
                    </a:cubicBezTo>
                    <a:cubicBezTo>
                      <a:pt x="76377" y="281198"/>
                      <a:pt x="78954" y="283405"/>
                      <a:pt x="81352" y="285795"/>
                    </a:cubicBezTo>
                    <a:cubicBezTo>
                      <a:pt x="81941" y="286383"/>
                      <a:pt x="82529" y="287030"/>
                      <a:pt x="83059" y="287678"/>
                    </a:cubicBezTo>
                    <a:cubicBezTo>
                      <a:pt x="83539" y="288237"/>
                      <a:pt x="84050" y="288767"/>
                      <a:pt x="84589" y="289267"/>
                    </a:cubicBezTo>
                    <a:lnTo>
                      <a:pt x="85001" y="289914"/>
                    </a:lnTo>
                    <a:cubicBezTo>
                      <a:pt x="85158" y="290097"/>
                      <a:pt x="85296" y="290291"/>
                      <a:pt x="85413" y="290503"/>
                    </a:cubicBezTo>
                    <a:cubicBezTo>
                      <a:pt x="88975" y="296847"/>
                      <a:pt x="91893" y="303527"/>
                      <a:pt x="94124" y="310454"/>
                    </a:cubicBezTo>
                    <a:cubicBezTo>
                      <a:pt x="96272" y="330983"/>
                      <a:pt x="97372" y="351611"/>
                      <a:pt x="97419" y="372251"/>
                    </a:cubicBezTo>
                    <a:cubicBezTo>
                      <a:pt x="97419" y="379725"/>
                      <a:pt x="102599" y="386847"/>
                      <a:pt x="112074" y="392320"/>
                    </a:cubicBezTo>
                    <a:cubicBezTo>
                      <a:pt x="135350" y="404091"/>
                      <a:pt x="162836" y="404091"/>
                      <a:pt x="186112" y="392320"/>
                    </a:cubicBezTo>
                    <a:cubicBezTo>
                      <a:pt x="195529" y="386847"/>
                      <a:pt x="200767" y="379725"/>
                      <a:pt x="200767" y="372251"/>
                    </a:cubicBezTo>
                    <a:cubicBezTo>
                      <a:pt x="200767" y="316811"/>
                      <a:pt x="192468" y="267668"/>
                      <a:pt x="183640" y="215582"/>
                    </a:cubicBezTo>
                    <a:cubicBezTo>
                      <a:pt x="180168" y="195101"/>
                      <a:pt x="176578" y="173855"/>
                      <a:pt x="173400" y="151726"/>
                    </a:cubicBezTo>
                    <a:cubicBezTo>
                      <a:pt x="173371" y="151431"/>
                      <a:pt x="173371" y="151137"/>
                      <a:pt x="173400" y="150843"/>
                    </a:cubicBezTo>
                    <a:cubicBezTo>
                      <a:pt x="174469" y="146623"/>
                      <a:pt x="175907" y="142509"/>
                      <a:pt x="177696" y="138542"/>
                    </a:cubicBezTo>
                    <a:cubicBezTo>
                      <a:pt x="179227" y="136017"/>
                      <a:pt x="180980" y="133634"/>
                      <a:pt x="182934" y="131421"/>
                    </a:cubicBezTo>
                    <a:cubicBezTo>
                      <a:pt x="188149" y="126089"/>
                      <a:pt x="193954" y="121369"/>
                      <a:pt x="200237" y="117355"/>
                    </a:cubicBezTo>
                    <a:lnTo>
                      <a:pt x="201944" y="116178"/>
                    </a:lnTo>
                    <a:cubicBezTo>
                      <a:pt x="207178" y="113100"/>
                      <a:pt x="211822" y="109115"/>
                      <a:pt x="215657" y="104407"/>
                    </a:cubicBezTo>
                    <a:cubicBezTo>
                      <a:pt x="218685" y="100517"/>
                      <a:pt x="220597" y="95879"/>
                      <a:pt x="221189" y="90988"/>
                    </a:cubicBezTo>
                    <a:cubicBezTo>
                      <a:pt x="220679" y="92666"/>
                      <a:pt x="219988" y="94284"/>
                      <a:pt x="219129" y="95814"/>
                    </a:cubicBezTo>
                    <a:cubicBezTo>
                      <a:pt x="216864" y="99016"/>
                      <a:pt x="213932" y="101682"/>
                      <a:pt x="210536" y="103642"/>
                    </a:cubicBezTo>
                    <a:lnTo>
                      <a:pt x="209418" y="104407"/>
                    </a:lnTo>
                    <a:cubicBezTo>
                      <a:pt x="206063" y="106702"/>
                      <a:pt x="202650" y="108880"/>
                      <a:pt x="199236" y="111058"/>
                    </a:cubicBezTo>
                    <a:lnTo>
                      <a:pt x="197942" y="111940"/>
                    </a:lnTo>
                    <a:cubicBezTo>
                      <a:pt x="197077" y="112464"/>
                      <a:pt x="195966" y="112346"/>
                      <a:pt x="195234" y="111646"/>
                    </a:cubicBezTo>
                    <a:cubicBezTo>
                      <a:pt x="194463" y="110987"/>
                      <a:pt x="194288" y="109863"/>
                      <a:pt x="194822" y="108998"/>
                    </a:cubicBezTo>
                    <a:cubicBezTo>
                      <a:pt x="196898" y="105349"/>
                      <a:pt x="198746" y="101576"/>
                      <a:pt x="200355" y="97698"/>
                    </a:cubicBezTo>
                    <a:cubicBezTo>
                      <a:pt x="205652" y="84044"/>
                      <a:pt x="205416" y="69625"/>
                      <a:pt x="204651" y="53499"/>
                    </a:cubicBezTo>
                    <a:lnTo>
                      <a:pt x="204298" y="47613"/>
                    </a:lnTo>
                    <a:cubicBezTo>
                      <a:pt x="203778" y="41116"/>
                      <a:pt x="203640" y="34589"/>
                      <a:pt x="203886" y="28074"/>
                    </a:cubicBezTo>
                    <a:cubicBezTo>
                      <a:pt x="202678" y="33888"/>
                      <a:pt x="201969" y="39797"/>
                      <a:pt x="201767" y="45730"/>
                    </a:cubicBezTo>
                    <a:lnTo>
                      <a:pt x="201767" y="51615"/>
                    </a:lnTo>
                    <a:cubicBezTo>
                      <a:pt x="201237" y="67800"/>
                      <a:pt x="200708" y="83102"/>
                      <a:pt x="192704" y="98227"/>
                    </a:cubicBezTo>
                    <a:cubicBezTo>
                      <a:pt x="189996" y="103348"/>
                      <a:pt x="186818" y="108762"/>
                      <a:pt x="182816" y="114471"/>
                    </a:cubicBezTo>
                    <a:cubicBezTo>
                      <a:pt x="179932" y="118885"/>
                      <a:pt x="176931" y="123476"/>
                      <a:pt x="174282" y="128125"/>
                    </a:cubicBezTo>
                    <a:cubicBezTo>
                      <a:pt x="173801" y="128943"/>
                      <a:pt x="172858" y="129367"/>
                      <a:pt x="171928" y="129185"/>
                    </a:cubicBezTo>
                    <a:cubicBezTo>
                      <a:pt x="170991" y="129008"/>
                      <a:pt x="170276" y="128249"/>
                      <a:pt x="170163" y="127301"/>
                    </a:cubicBezTo>
                    <a:cubicBezTo>
                      <a:pt x="165428" y="89405"/>
                      <a:pt x="163030" y="51256"/>
                      <a:pt x="162983" y="13066"/>
                    </a:cubicBezTo>
                    <a:cubicBezTo>
                      <a:pt x="163182" y="11848"/>
                      <a:pt x="164332" y="11018"/>
                      <a:pt x="165551" y="11218"/>
                    </a:cubicBezTo>
                    <a:cubicBezTo>
                      <a:pt x="166498" y="11377"/>
                      <a:pt x="167241" y="12118"/>
                      <a:pt x="167397" y="13066"/>
                    </a:cubicBezTo>
                    <a:cubicBezTo>
                      <a:pt x="167446" y="48902"/>
                      <a:pt x="169588" y="84709"/>
                      <a:pt x="173812" y="120298"/>
                    </a:cubicBezTo>
                    <a:cubicBezTo>
                      <a:pt x="175577" y="117473"/>
                      <a:pt x="177343" y="114412"/>
                      <a:pt x="179108" y="111940"/>
                    </a:cubicBezTo>
                    <a:cubicBezTo>
                      <a:pt x="182757" y="106055"/>
                      <a:pt x="186171" y="100994"/>
                      <a:pt x="188819" y="95991"/>
                    </a:cubicBezTo>
                    <a:cubicBezTo>
                      <a:pt x="196353" y="81807"/>
                      <a:pt x="196823" y="67035"/>
                      <a:pt x="197353" y="51321"/>
                    </a:cubicBezTo>
                    <a:lnTo>
                      <a:pt x="197353" y="45436"/>
                    </a:lnTo>
                    <a:cubicBezTo>
                      <a:pt x="197437" y="29992"/>
                      <a:pt x="201491" y="14837"/>
                      <a:pt x="209124" y="1413"/>
                    </a:cubicBezTo>
                    <a:cubicBezTo>
                      <a:pt x="209871" y="83"/>
                      <a:pt x="211557" y="-394"/>
                      <a:pt x="212889" y="354"/>
                    </a:cubicBezTo>
                    <a:cubicBezTo>
                      <a:pt x="212890" y="354"/>
                      <a:pt x="212890" y="354"/>
                      <a:pt x="212891" y="354"/>
                    </a:cubicBezTo>
                    <a:cubicBezTo>
                      <a:pt x="214504" y="1525"/>
                      <a:pt x="215028" y="3696"/>
                      <a:pt x="214126" y="5474"/>
                    </a:cubicBezTo>
                    <a:cubicBezTo>
                      <a:pt x="206711" y="18363"/>
                      <a:pt x="207594" y="32311"/>
                      <a:pt x="208241" y="47084"/>
                    </a:cubicBezTo>
                    <a:lnTo>
                      <a:pt x="208594" y="53322"/>
                    </a:lnTo>
                    <a:cubicBezTo>
                      <a:pt x="209359" y="69919"/>
                      <a:pt x="209595" y="84868"/>
                      <a:pt x="203945" y="99287"/>
                    </a:cubicBezTo>
                    <a:cubicBezTo>
                      <a:pt x="203356" y="100817"/>
                      <a:pt x="202709" y="102288"/>
                      <a:pt x="202061" y="103701"/>
                    </a:cubicBezTo>
                    <a:lnTo>
                      <a:pt x="206417" y="100758"/>
                    </a:lnTo>
                    <a:lnTo>
                      <a:pt x="207594" y="99993"/>
                    </a:lnTo>
                    <a:cubicBezTo>
                      <a:pt x="210444" y="98381"/>
                      <a:pt x="212913" y="96173"/>
                      <a:pt x="214833" y="93519"/>
                    </a:cubicBezTo>
                    <a:cubicBezTo>
                      <a:pt x="215680" y="92018"/>
                      <a:pt x="216333" y="90418"/>
                      <a:pt x="216775" y="88752"/>
                    </a:cubicBezTo>
                    <a:cubicBezTo>
                      <a:pt x="217157" y="87410"/>
                      <a:pt x="217629" y="86092"/>
                      <a:pt x="218187" y="84809"/>
                    </a:cubicBezTo>
                    <a:cubicBezTo>
                      <a:pt x="218625" y="83620"/>
                      <a:pt x="219748" y="82825"/>
                      <a:pt x="221012" y="82808"/>
                    </a:cubicBezTo>
                    <a:lnTo>
                      <a:pt x="221012" y="82808"/>
                    </a:lnTo>
                    <a:cubicBezTo>
                      <a:pt x="222309" y="82867"/>
                      <a:pt x="223455" y="83667"/>
                      <a:pt x="223955" y="84868"/>
                    </a:cubicBezTo>
                    <a:cubicBezTo>
                      <a:pt x="226545" y="90753"/>
                      <a:pt x="224838" y="97992"/>
                      <a:pt x="218835" y="106879"/>
                    </a:cubicBezTo>
                    <a:cubicBezTo>
                      <a:pt x="214724" y="112111"/>
                      <a:pt x="209699" y="116560"/>
                      <a:pt x="204004" y="120003"/>
                    </a:cubicBezTo>
                    <a:lnTo>
                      <a:pt x="202297" y="121180"/>
                    </a:lnTo>
                    <a:cubicBezTo>
                      <a:pt x="196293" y="124988"/>
                      <a:pt x="190744" y="129473"/>
                      <a:pt x="185759" y="134540"/>
                    </a:cubicBezTo>
                    <a:cubicBezTo>
                      <a:pt x="184008" y="136500"/>
                      <a:pt x="182433" y="138607"/>
                      <a:pt x="181051" y="140838"/>
                    </a:cubicBezTo>
                    <a:cubicBezTo>
                      <a:pt x="179482" y="144304"/>
                      <a:pt x="178183" y="147883"/>
                      <a:pt x="177166" y="151549"/>
                    </a:cubicBezTo>
                    <a:cubicBezTo>
                      <a:pt x="180286" y="173502"/>
                      <a:pt x="183876" y="194512"/>
                      <a:pt x="187289" y="214876"/>
                    </a:cubicBezTo>
                    <a:cubicBezTo>
                      <a:pt x="196117" y="267079"/>
                      <a:pt x="204474" y="316457"/>
                      <a:pt x="204474" y="372251"/>
                    </a:cubicBezTo>
                    <a:cubicBezTo>
                      <a:pt x="204474" y="381373"/>
                      <a:pt x="198589" y="389907"/>
                      <a:pt x="187583" y="396145"/>
                    </a:cubicBezTo>
                    <a:cubicBezTo>
                      <a:pt x="175720" y="402372"/>
                      <a:pt x="162488" y="405527"/>
                      <a:pt x="149093" y="40532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F5868262-AAB3-43E6-BB54-D451FDDDFA7D}"/>
                  </a:ext>
                </a:extLst>
              </p:cNvPr>
              <p:cNvSpPr/>
              <p:nvPr/>
            </p:nvSpPr>
            <p:spPr>
              <a:xfrm>
                <a:off x="6484926" y="4145004"/>
                <a:ext cx="112175" cy="66583"/>
              </a:xfrm>
              <a:custGeom>
                <a:avLst/>
                <a:gdLst>
                  <a:gd name="connsiteX0" fmla="*/ 56088 w 112175"/>
                  <a:gd name="connsiteY0" fmla="*/ 66568 h 66583"/>
                  <a:gd name="connsiteX1" fmla="*/ 16891 w 112175"/>
                  <a:gd name="connsiteY1" fmla="*/ 57210 h 66583"/>
                  <a:gd name="connsiteX2" fmla="*/ 0 w 112175"/>
                  <a:gd name="connsiteY2" fmla="*/ 33257 h 66583"/>
                  <a:gd name="connsiteX3" fmla="*/ 16891 w 112175"/>
                  <a:gd name="connsiteY3" fmla="*/ 9362 h 66583"/>
                  <a:gd name="connsiteX4" fmla="*/ 16891 w 112175"/>
                  <a:gd name="connsiteY4" fmla="*/ 9362 h 66583"/>
                  <a:gd name="connsiteX5" fmla="*/ 95284 w 112175"/>
                  <a:gd name="connsiteY5" fmla="*/ 9362 h 66583"/>
                  <a:gd name="connsiteX6" fmla="*/ 112175 w 112175"/>
                  <a:gd name="connsiteY6" fmla="*/ 33257 h 66583"/>
                  <a:gd name="connsiteX7" fmla="*/ 95284 w 112175"/>
                  <a:gd name="connsiteY7" fmla="*/ 57210 h 66583"/>
                  <a:gd name="connsiteX8" fmla="*/ 56088 w 112175"/>
                  <a:gd name="connsiteY8" fmla="*/ 66568 h 66583"/>
                  <a:gd name="connsiteX9" fmla="*/ 56088 w 112175"/>
                  <a:gd name="connsiteY9" fmla="*/ 4360 h 66583"/>
                  <a:gd name="connsiteX10" fmla="*/ 19069 w 112175"/>
                  <a:gd name="connsiteY10" fmla="*/ 13188 h 66583"/>
                  <a:gd name="connsiteX11" fmla="*/ 19069 w 112175"/>
                  <a:gd name="connsiteY11" fmla="*/ 13188 h 66583"/>
                  <a:gd name="connsiteX12" fmla="*/ 4414 w 112175"/>
                  <a:gd name="connsiteY12" fmla="*/ 33257 h 66583"/>
                  <a:gd name="connsiteX13" fmla="*/ 19069 w 112175"/>
                  <a:gd name="connsiteY13" fmla="*/ 53385 h 66583"/>
                  <a:gd name="connsiteX14" fmla="*/ 93107 w 112175"/>
                  <a:gd name="connsiteY14" fmla="*/ 53385 h 66583"/>
                  <a:gd name="connsiteX15" fmla="*/ 107761 w 112175"/>
                  <a:gd name="connsiteY15" fmla="*/ 33257 h 66583"/>
                  <a:gd name="connsiteX16" fmla="*/ 93107 w 112175"/>
                  <a:gd name="connsiteY16" fmla="*/ 13188 h 66583"/>
                  <a:gd name="connsiteX17" fmla="*/ 56088 w 112175"/>
                  <a:gd name="connsiteY17" fmla="*/ 4360 h 66583"/>
                  <a:gd name="connsiteX18" fmla="*/ 18009 w 112175"/>
                  <a:gd name="connsiteY18" fmla="*/ 11246 h 66583"/>
                  <a:gd name="connsiteX19" fmla="*/ 18009 w 112175"/>
                  <a:gd name="connsiteY19" fmla="*/ 11246 h 6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175" h="66583">
                    <a:moveTo>
                      <a:pt x="56088" y="66568"/>
                    </a:moveTo>
                    <a:cubicBezTo>
                      <a:pt x="42439" y="66833"/>
                      <a:pt x="28948" y="63614"/>
                      <a:pt x="16891" y="57210"/>
                    </a:cubicBezTo>
                    <a:cubicBezTo>
                      <a:pt x="6003" y="50913"/>
                      <a:pt x="0" y="42438"/>
                      <a:pt x="0" y="33257"/>
                    </a:cubicBezTo>
                    <a:cubicBezTo>
                      <a:pt x="0" y="24076"/>
                      <a:pt x="5885" y="15601"/>
                      <a:pt x="16891" y="9362"/>
                    </a:cubicBezTo>
                    <a:lnTo>
                      <a:pt x="16891" y="9362"/>
                    </a:lnTo>
                    <a:cubicBezTo>
                      <a:pt x="41532" y="-3121"/>
                      <a:pt x="70643" y="-3121"/>
                      <a:pt x="95284" y="9362"/>
                    </a:cubicBezTo>
                    <a:cubicBezTo>
                      <a:pt x="106172" y="15660"/>
                      <a:pt x="112175" y="24135"/>
                      <a:pt x="112175" y="33257"/>
                    </a:cubicBezTo>
                    <a:cubicBezTo>
                      <a:pt x="112175" y="42379"/>
                      <a:pt x="106290" y="50913"/>
                      <a:pt x="95284" y="57210"/>
                    </a:cubicBezTo>
                    <a:cubicBezTo>
                      <a:pt x="83230" y="63619"/>
                      <a:pt x="69737" y="66839"/>
                      <a:pt x="56088" y="66568"/>
                    </a:cubicBezTo>
                    <a:close/>
                    <a:moveTo>
                      <a:pt x="56088" y="4360"/>
                    </a:moveTo>
                    <a:cubicBezTo>
                      <a:pt x="43198" y="4107"/>
                      <a:pt x="30458" y="7149"/>
                      <a:pt x="19069" y="13188"/>
                    </a:cubicBezTo>
                    <a:lnTo>
                      <a:pt x="19069" y="13188"/>
                    </a:lnTo>
                    <a:cubicBezTo>
                      <a:pt x="9652" y="18661"/>
                      <a:pt x="4414" y="25782"/>
                      <a:pt x="4414" y="33257"/>
                    </a:cubicBezTo>
                    <a:cubicBezTo>
                      <a:pt x="4414" y="40731"/>
                      <a:pt x="9652" y="47912"/>
                      <a:pt x="19069" y="53385"/>
                    </a:cubicBezTo>
                    <a:cubicBezTo>
                      <a:pt x="42345" y="65156"/>
                      <a:pt x="69831" y="65156"/>
                      <a:pt x="93107" y="53385"/>
                    </a:cubicBezTo>
                    <a:cubicBezTo>
                      <a:pt x="102582" y="47912"/>
                      <a:pt x="107761" y="40790"/>
                      <a:pt x="107761" y="33257"/>
                    </a:cubicBezTo>
                    <a:cubicBezTo>
                      <a:pt x="107761" y="25724"/>
                      <a:pt x="102582" y="18661"/>
                      <a:pt x="93107" y="13188"/>
                    </a:cubicBezTo>
                    <a:cubicBezTo>
                      <a:pt x="81717" y="7149"/>
                      <a:pt x="68977" y="4107"/>
                      <a:pt x="56088" y="4360"/>
                    </a:cubicBezTo>
                    <a:close/>
                    <a:moveTo>
                      <a:pt x="18009" y="11246"/>
                    </a:moveTo>
                    <a:lnTo>
                      <a:pt x="18009" y="11246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4FB23271-67C4-4659-AEC7-307D23B7826B}"/>
                  </a:ext>
                </a:extLst>
              </p:cNvPr>
              <p:cNvSpPr/>
              <p:nvPr/>
            </p:nvSpPr>
            <p:spPr>
              <a:xfrm>
                <a:off x="6503435" y="4160782"/>
                <a:ext cx="75538" cy="37534"/>
              </a:xfrm>
              <a:custGeom>
                <a:avLst/>
                <a:gdLst>
                  <a:gd name="connsiteX0" fmla="*/ 37343 w 75538"/>
                  <a:gd name="connsiteY0" fmla="*/ 26425 h 37534"/>
                  <a:gd name="connsiteX1" fmla="*/ 19687 w 75538"/>
                  <a:gd name="connsiteY1" fmla="*/ 0 h 37534"/>
                  <a:gd name="connsiteX2" fmla="*/ 11035 w 75538"/>
                  <a:gd name="connsiteY2" fmla="*/ 3296 h 37534"/>
                  <a:gd name="connsiteX3" fmla="*/ 11035 w 75538"/>
                  <a:gd name="connsiteY3" fmla="*/ 31663 h 37534"/>
                  <a:gd name="connsiteX4" fmla="*/ 64474 w 75538"/>
                  <a:gd name="connsiteY4" fmla="*/ 31663 h 37534"/>
                  <a:gd name="connsiteX5" fmla="*/ 75539 w 75538"/>
                  <a:gd name="connsiteY5" fmla="*/ 17480 h 37534"/>
                  <a:gd name="connsiteX6" fmla="*/ 37343 w 75538"/>
                  <a:gd name="connsiteY6" fmla="*/ 26425 h 3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38" h="37534">
                    <a:moveTo>
                      <a:pt x="37343" y="26425"/>
                    </a:moveTo>
                    <a:cubicBezTo>
                      <a:pt x="15979" y="23424"/>
                      <a:pt x="5738" y="11477"/>
                      <a:pt x="19687" y="0"/>
                    </a:cubicBezTo>
                    <a:cubicBezTo>
                      <a:pt x="16705" y="824"/>
                      <a:pt x="13808" y="1924"/>
                      <a:pt x="11035" y="3296"/>
                    </a:cubicBezTo>
                    <a:cubicBezTo>
                      <a:pt x="-3678" y="11123"/>
                      <a:pt x="-3678" y="23836"/>
                      <a:pt x="11035" y="31663"/>
                    </a:cubicBezTo>
                    <a:cubicBezTo>
                      <a:pt x="27988" y="39491"/>
                      <a:pt x="47522" y="39491"/>
                      <a:pt x="64474" y="31663"/>
                    </a:cubicBezTo>
                    <a:cubicBezTo>
                      <a:pt x="70523" y="29374"/>
                      <a:pt x="74791" y="23906"/>
                      <a:pt x="75539" y="17480"/>
                    </a:cubicBezTo>
                    <a:cubicBezTo>
                      <a:pt x="72302" y="24895"/>
                      <a:pt x="58766" y="29427"/>
                      <a:pt x="37343" y="264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05EA2F95-B73E-4A68-873E-574416FEA31A}"/>
                  </a:ext>
                </a:extLst>
              </p:cNvPr>
              <p:cNvSpPr/>
              <p:nvPr/>
            </p:nvSpPr>
            <p:spPr>
              <a:xfrm>
                <a:off x="6500485" y="4156039"/>
                <a:ext cx="80512" cy="44489"/>
              </a:xfrm>
              <a:custGeom>
                <a:avLst/>
                <a:gdLst>
                  <a:gd name="connsiteX0" fmla="*/ 40529 w 80512"/>
                  <a:gd name="connsiteY0" fmla="*/ 44468 h 44489"/>
                  <a:gd name="connsiteX1" fmla="*/ 12809 w 80512"/>
                  <a:gd name="connsiteY1" fmla="*/ 38583 h 44489"/>
                  <a:gd name="connsiteX2" fmla="*/ 468 w 80512"/>
                  <a:gd name="connsiteY2" fmla="*/ 18420 h 44489"/>
                  <a:gd name="connsiteX3" fmla="*/ 12750 w 80512"/>
                  <a:gd name="connsiteY3" fmla="*/ 6096 h 44489"/>
                  <a:gd name="connsiteX4" fmla="*/ 12750 w 80512"/>
                  <a:gd name="connsiteY4" fmla="*/ 6096 h 44489"/>
                  <a:gd name="connsiteX5" fmla="*/ 68190 w 80512"/>
                  <a:gd name="connsiteY5" fmla="*/ 6096 h 44489"/>
                  <a:gd name="connsiteX6" fmla="*/ 79920 w 80512"/>
                  <a:gd name="connsiteY6" fmla="*/ 26618 h 44489"/>
                  <a:gd name="connsiteX7" fmla="*/ 68190 w 80512"/>
                  <a:gd name="connsiteY7" fmla="*/ 38348 h 44489"/>
                  <a:gd name="connsiteX8" fmla="*/ 40529 w 80512"/>
                  <a:gd name="connsiteY8" fmla="*/ 44468 h 44489"/>
                  <a:gd name="connsiteX9" fmla="*/ 14869 w 80512"/>
                  <a:gd name="connsiteY9" fmla="*/ 10039 h 44489"/>
                  <a:gd name="connsiteX10" fmla="*/ 4981 w 80512"/>
                  <a:gd name="connsiteY10" fmla="*/ 22222 h 44489"/>
                  <a:gd name="connsiteX11" fmla="*/ 14869 w 80512"/>
                  <a:gd name="connsiteY11" fmla="*/ 34463 h 44489"/>
                  <a:gd name="connsiteX12" fmla="*/ 66189 w 80512"/>
                  <a:gd name="connsiteY12" fmla="*/ 34463 h 44489"/>
                  <a:gd name="connsiteX13" fmla="*/ 76076 w 80512"/>
                  <a:gd name="connsiteY13" fmla="*/ 22222 h 44489"/>
                  <a:gd name="connsiteX14" fmla="*/ 66189 w 80512"/>
                  <a:gd name="connsiteY14" fmla="*/ 10039 h 44489"/>
                  <a:gd name="connsiteX15" fmla="*/ 14869 w 80512"/>
                  <a:gd name="connsiteY15" fmla="*/ 10039 h 4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512" h="44489">
                    <a:moveTo>
                      <a:pt x="40529" y="44468"/>
                    </a:moveTo>
                    <a:cubicBezTo>
                      <a:pt x="30953" y="44722"/>
                      <a:pt x="21454" y="42709"/>
                      <a:pt x="12809" y="38583"/>
                    </a:cubicBezTo>
                    <a:cubicBezTo>
                      <a:pt x="3833" y="36423"/>
                      <a:pt x="-1692" y="27395"/>
                      <a:pt x="468" y="18420"/>
                    </a:cubicBezTo>
                    <a:cubicBezTo>
                      <a:pt x="1931" y="12340"/>
                      <a:pt x="6671" y="7579"/>
                      <a:pt x="12750" y="6096"/>
                    </a:cubicBezTo>
                    <a:lnTo>
                      <a:pt x="12750" y="6096"/>
                    </a:lnTo>
                    <a:cubicBezTo>
                      <a:pt x="30336" y="-2032"/>
                      <a:pt x="50603" y="-2032"/>
                      <a:pt x="68190" y="6096"/>
                    </a:cubicBezTo>
                    <a:cubicBezTo>
                      <a:pt x="77096" y="8526"/>
                      <a:pt x="82348" y="17714"/>
                      <a:pt x="79920" y="26618"/>
                    </a:cubicBezTo>
                    <a:cubicBezTo>
                      <a:pt x="78363" y="32327"/>
                      <a:pt x="73901" y="36788"/>
                      <a:pt x="68190" y="38348"/>
                    </a:cubicBezTo>
                    <a:cubicBezTo>
                      <a:pt x="59584" y="42550"/>
                      <a:pt x="50104" y="44651"/>
                      <a:pt x="40529" y="44468"/>
                    </a:cubicBezTo>
                    <a:close/>
                    <a:moveTo>
                      <a:pt x="14869" y="10039"/>
                    </a:moveTo>
                    <a:cubicBezTo>
                      <a:pt x="8512" y="13394"/>
                      <a:pt x="4981" y="17749"/>
                      <a:pt x="4981" y="22222"/>
                    </a:cubicBezTo>
                    <a:cubicBezTo>
                      <a:pt x="4981" y="26695"/>
                      <a:pt x="8512" y="31109"/>
                      <a:pt x="14869" y="34463"/>
                    </a:cubicBezTo>
                    <a:cubicBezTo>
                      <a:pt x="31146" y="41997"/>
                      <a:pt x="49912" y="41997"/>
                      <a:pt x="66189" y="34463"/>
                    </a:cubicBezTo>
                    <a:cubicBezTo>
                      <a:pt x="72604" y="31109"/>
                      <a:pt x="76076" y="26754"/>
                      <a:pt x="76076" y="22222"/>
                    </a:cubicBezTo>
                    <a:cubicBezTo>
                      <a:pt x="76076" y="17690"/>
                      <a:pt x="72604" y="13394"/>
                      <a:pt x="66189" y="10039"/>
                    </a:cubicBezTo>
                    <a:cubicBezTo>
                      <a:pt x="49912" y="2506"/>
                      <a:pt x="31146" y="2506"/>
                      <a:pt x="14869" y="100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F239793E-F352-4585-8CA6-C7C7031E208D}"/>
                  </a:ext>
                </a:extLst>
              </p:cNvPr>
              <p:cNvSpPr/>
              <p:nvPr/>
            </p:nvSpPr>
            <p:spPr>
              <a:xfrm>
                <a:off x="6530773" y="4230053"/>
                <a:ext cx="54027" cy="310630"/>
              </a:xfrm>
              <a:custGeom>
                <a:avLst/>
                <a:gdLst>
                  <a:gd name="connsiteX0" fmla="*/ 23071 w 54027"/>
                  <a:gd name="connsiteY0" fmla="*/ 15067 h 310630"/>
                  <a:gd name="connsiteX1" fmla="*/ 20128 w 54027"/>
                  <a:gd name="connsiteY1" fmla="*/ 17362 h 310630"/>
                  <a:gd name="connsiteX2" fmla="*/ 13419 w 54027"/>
                  <a:gd name="connsiteY2" fmla="*/ 8593 h 310630"/>
                  <a:gd name="connsiteX3" fmla="*/ 13419 w 54027"/>
                  <a:gd name="connsiteY3" fmla="*/ 12183 h 310630"/>
                  <a:gd name="connsiteX4" fmla="*/ 16420 w 54027"/>
                  <a:gd name="connsiteY4" fmla="*/ 90635 h 310630"/>
                  <a:gd name="connsiteX5" fmla="*/ 12712 w 54027"/>
                  <a:gd name="connsiteY5" fmla="*/ 90929 h 310630"/>
                  <a:gd name="connsiteX6" fmla="*/ 9711 w 54027"/>
                  <a:gd name="connsiteY6" fmla="*/ 12183 h 310630"/>
                  <a:gd name="connsiteX7" fmla="*/ 9711 w 54027"/>
                  <a:gd name="connsiteY7" fmla="*/ 8593 h 310630"/>
                  <a:gd name="connsiteX8" fmla="*/ 2943 w 54027"/>
                  <a:gd name="connsiteY8" fmla="*/ 17656 h 310630"/>
                  <a:gd name="connsiteX9" fmla="*/ 0 w 54027"/>
                  <a:gd name="connsiteY9" fmla="*/ 15420 h 310630"/>
                  <a:gd name="connsiteX10" fmla="*/ 11418 w 54027"/>
                  <a:gd name="connsiteY10" fmla="*/ 0 h 310630"/>
                  <a:gd name="connsiteX11" fmla="*/ 31428 w 54027"/>
                  <a:gd name="connsiteY11" fmla="*/ 119826 h 310630"/>
                  <a:gd name="connsiteX12" fmla="*/ 28838 w 54027"/>
                  <a:gd name="connsiteY12" fmla="*/ 122475 h 310630"/>
                  <a:gd name="connsiteX13" fmla="*/ 21011 w 54027"/>
                  <a:gd name="connsiteY13" fmla="*/ 114529 h 310630"/>
                  <a:gd name="connsiteX14" fmla="*/ 21599 w 54027"/>
                  <a:gd name="connsiteY14" fmla="*/ 118237 h 310630"/>
                  <a:gd name="connsiteX15" fmla="*/ 37843 w 54027"/>
                  <a:gd name="connsiteY15" fmla="*/ 194453 h 310630"/>
                  <a:gd name="connsiteX16" fmla="*/ 38726 w 54027"/>
                  <a:gd name="connsiteY16" fmla="*/ 198043 h 310630"/>
                  <a:gd name="connsiteX17" fmla="*/ 35077 w 54027"/>
                  <a:gd name="connsiteY17" fmla="*/ 198926 h 310630"/>
                  <a:gd name="connsiteX18" fmla="*/ 34194 w 54027"/>
                  <a:gd name="connsiteY18" fmla="*/ 195336 h 310630"/>
                  <a:gd name="connsiteX19" fmla="*/ 17892 w 54027"/>
                  <a:gd name="connsiteY19" fmla="*/ 118531 h 310630"/>
                  <a:gd name="connsiteX20" fmla="*/ 17303 w 54027"/>
                  <a:gd name="connsiteY20" fmla="*/ 114941 h 310630"/>
                  <a:gd name="connsiteX21" fmla="*/ 11888 w 54027"/>
                  <a:gd name="connsiteY21" fmla="*/ 125064 h 310630"/>
                  <a:gd name="connsiteX22" fmla="*/ 8652 w 54027"/>
                  <a:gd name="connsiteY22" fmla="*/ 123240 h 310630"/>
                  <a:gd name="connsiteX23" fmla="*/ 17774 w 54027"/>
                  <a:gd name="connsiteY23" fmla="*/ 106408 h 310630"/>
                  <a:gd name="connsiteX24" fmla="*/ 54028 w 54027"/>
                  <a:gd name="connsiteY24" fmla="*/ 227588 h 310630"/>
                  <a:gd name="connsiteX25" fmla="*/ 51556 w 54027"/>
                  <a:gd name="connsiteY25" fmla="*/ 230354 h 310630"/>
                  <a:gd name="connsiteX26" fmla="*/ 43316 w 54027"/>
                  <a:gd name="connsiteY26" fmla="*/ 222703 h 310630"/>
                  <a:gd name="connsiteX27" fmla="*/ 43846 w 54027"/>
                  <a:gd name="connsiteY27" fmla="*/ 226234 h 310630"/>
                  <a:gd name="connsiteX28" fmla="*/ 51321 w 54027"/>
                  <a:gd name="connsiteY28" fmla="*/ 310630 h 310630"/>
                  <a:gd name="connsiteX29" fmla="*/ 47613 w 54027"/>
                  <a:gd name="connsiteY29" fmla="*/ 310630 h 310630"/>
                  <a:gd name="connsiteX30" fmla="*/ 40256 w 54027"/>
                  <a:gd name="connsiteY30" fmla="*/ 227352 h 310630"/>
                  <a:gd name="connsiteX31" fmla="*/ 39726 w 54027"/>
                  <a:gd name="connsiteY31" fmla="*/ 223527 h 310630"/>
                  <a:gd name="connsiteX32" fmla="*/ 34724 w 54027"/>
                  <a:gd name="connsiteY32" fmla="*/ 233414 h 310630"/>
                  <a:gd name="connsiteX33" fmla="*/ 31369 w 54027"/>
                  <a:gd name="connsiteY33" fmla="*/ 231766 h 310630"/>
                  <a:gd name="connsiteX34" fmla="*/ 40021 w 54027"/>
                  <a:gd name="connsiteY34" fmla="*/ 214581 h 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4027" h="310630">
                    <a:moveTo>
                      <a:pt x="23071" y="15067"/>
                    </a:moveTo>
                    <a:lnTo>
                      <a:pt x="20128" y="17362"/>
                    </a:lnTo>
                    <a:lnTo>
                      <a:pt x="13419" y="8593"/>
                    </a:lnTo>
                    <a:lnTo>
                      <a:pt x="13419" y="12183"/>
                    </a:lnTo>
                    <a:cubicBezTo>
                      <a:pt x="13419" y="33900"/>
                      <a:pt x="13890" y="58383"/>
                      <a:pt x="16420" y="90635"/>
                    </a:cubicBezTo>
                    <a:lnTo>
                      <a:pt x="12712" y="90929"/>
                    </a:lnTo>
                    <a:cubicBezTo>
                      <a:pt x="10358" y="60443"/>
                      <a:pt x="9770" y="37313"/>
                      <a:pt x="9711" y="12183"/>
                    </a:cubicBezTo>
                    <a:lnTo>
                      <a:pt x="9711" y="8593"/>
                    </a:lnTo>
                    <a:lnTo>
                      <a:pt x="2943" y="17656"/>
                    </a:lnTo>
                    <a:lnTo>
                      <a:pt x="0" y="15420"/>
                    </a:lnTo>
                    <a:lnTo>
                      <a:pt x="11418" y="0"/>
                    </a:lnTo>
                    <a:close/>
                    <a:moveTo>
                      <a:pt x="31428" y="119826"/>
                    </a:moveTo>
                    <a:lnTo>
                      <a:pt x="28838" y="122475"/>
                    </a:lnTo>
                    <a:lnTo>
                      <a:pt x="21011" y="114529"/>
                    </a:lnTo>
                    <a:lnTo>
                      <a:pt x="21599" y="118237"/>
                    </a:lnTo>
                    <a:cubicBezTo>
                      <a:pt x="26367" y="148606"/>
                      <a:pt x="32428" y="172971"/>
                      <a:pt x="37843" y="194453"/>
                    </a:cubicBezTo>
                    <a:lnTo>
                      <a:pt x="38726" y="198043"/>
                    </a:lnTo>
                    <a:lnTo>
                      <a:pt x="35077" y="198926"/>
                    </a:lnTo>
                    <a:lnTo>
                      <a:pt x="34194" y="195336"/>
                    </a:lnTo>
                    <a:cubicBezTo>
                      <a:pt x="28838" y="173677"/>
                      <a:pt x="22718" y="149077"/>
                      <a:pt x="17892" y="118531"/>
                    </a:cubicBezTo>
                    <a:lnTo>
                      <a:pt x="17303" y="114941"/>
                    </a:lnTo>
                    <a:lnTo>
                      <a:pt x="11888" y="125064"/>
                    </a:lnTo>
                    <a:lnTo>
                      <a:pt x="8652" y="123240"/>
                    </a:lnTo>
                    <a:lnTo>
                      <a:pt x="17774" y="106408"/>
                    </a:lnTo>
                    <a:close/>
                    <a:moveTo>
                      <a:pt x="54028" y="227588"/>
                    </a:moveTo>
                    <a:lnTo>
                      <a:pt x="51556" y="230354"/>
                    </a:lnTo>
                    <a:lnTo>
                      <a:pt x="43316" y="222703"/>
                    </a:lnTo>
                    <a:lnTo>
                      <a:pt x="43846" y="226234"/>
                    </a:lnTo>
                    <a:cubicBezTo>
                      <a:pt x="48360" y="254148"/>
                      <a:pt x="50859" y="282357"/>
                      <a:pt x="51321" y="310630"/>
                    </a:cubicBezTo>
                    <a:lnTo>
                      <a:pt x="47613" y="310630"/>
                    </a:lnTo>
                    <a:cubicBezTo>
                      <a:pt x="47175" y="282728"/>
                      <a:pt x="44717" y="254896"/>
                      <a:pt x="40256" y="227352"/>
                    </a:cubicBezTo>
                    <a:lnTo>
                      <a:pt x="39726" y="223527"/>
                    </a:lnTo>
                    <a:lnTo>
                      <a:pt x="34724" y="233414"/>
                    </a:lnTo>
                    <a:lnTo>
                      <a:pt x="31369" y="231766"/>
                    </a:lnTo>
                    <a:lnTo>
                      <a:pt x="40021" y="214581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7" name="Graphic 6">
              <a:extLst>
                <a:ext uri="{FF2B5EF4-FFF2-40B4-BE49-F238E27FC236}">
                  <a16:creationId xmlns:a16="http://schemas.microsoft.com/office/drawing/2014/main" xmlns="" id="{EE0DD27E-B6E5-449F-9611-0026FA5298C9}"/>
                </a:ext>
              </a:extLst>
            </p:cNvPr>
            <p:cNvGrpSpPr/>
            <p:nvPr/>
          </p:nvGrpSpPr>
          <p:grpSpPr>
            <a:xfrm>
              <a:off x="7590555" y="2579398"/>
              <a:ext cx="592821" cy="1596424"/>
              <a:chOff x="7193059" y="2464321"/>
              <a:chExt cx="912053" cy="2456092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82B57AE3-8E35-4F30-830E-B18A410E6600}"/>
                  </a:ext>
                </a:extLst>
              </p:cNvPr>
              <p:cNvSpPr/>
              <p:nvPr/>
            </p:nvSpPr>
            <p:spPr>
              <a:xfrm>
                <a:off x="7195743" y="2468676"/>
                <a:ext cx="906544" cy="2450553"/>
              </a:xfrm>
              <a:custGeom>
                <a:avLst/>
                <a:gdLst>
                  <a:gd name="connsiteX0" fmla="*/ 871232 w 906544"/>
                  <a:gd name="connsiteY0" fmla="*/ 1136585 h 2450553"/>
                  <a:gd name="connsiteX1" fmla="*/ 841805 w 906544"/>
                  <a:gd name="connsiteY1" fmla="*/ 992746 h 2450553"/>
                  <a:gd name="connsiteX2" fmla="*/ 815674 w 906544"/>
                  <a:gd name="connsiteY2" fmla="*/ 893695 h 2450553"/>
                  <a:gd name="connsiteX3" fmla="*/ 787189 w 906544"/>
                  <a:gd name="connsiteY3" fmla="*/ 827661 h 2450553"/>
                  <a:gd name="connsiteX4" fmla="*/ 764118 w 906544"/>
                  <a:gd name="connsiteY4" fmla="*/ 681174 h 2450553"/>
                  <a:gd name="connsiteX5" fmla="*/ 737046 w 906544"/>
                  <a:gd name="connsiteY5" fmla="*/ 553638 h 2450553"/>
                  <a:gd name="connsiteX6" fmla="*/ 688138 w 906544"/>
                  <a:gd name="connsiteY6" fmla="*/ 437166 h 2450553"/>
                  <a:gd name="connsiteX7" fmla="*/ 604742 w 906544"/>
                  <a:gd name="connsiteY7" fmla="*/ 390083 h 2450553"/>
                  <a:gd name="connsiteX8" fmla="*/ 562838 w 906544"/>
                  <a:gd name="connsiteY8" fmla="*/ 381726 h 2450553"/>
                  <a:gd name="connsiteX9" fmla="*/ 541298 w 906544"/>
                  <a:gd name="connsiteY9" fmla="*/ 347473 h 2450553"/>
                  <a:gd name="connsiteX10" fmla="*/ 588381 w 906544"/>
                  <a:gd name="connsiteY10" fmla="*/ 325520 h 2450553"/>
                  <a:gd name="connsiteX11" fmla="*/ 610628 w 906544"/>
                  <a:gd name="connsiteY11" fmla="*/ 226999 h 2450553"/>
                  <a:gd name="connsiteX12" fmla="*/ 601741 w 906544"/>
                  <a:gd name="connsiteY12" fmla="*/ 152490 h 2450553"/>
                  <a:gd name="connsiteX13" fmla="*/ 585438 w 906544"/>
                  <a:gd name="connsiteY13" fmla="*/ 62856 h 2450553"/>
                  <a:gd name="connsiteX14" fmla="*/ 461080 w 906544"/>
                  <a:gd name="connsiteY14" fmla="*/ 0 h 2450553"/>
                  <a:gd name="connsiteX15" fmla="*/ 436420 w 906544"/>
                  <a:gd name="connsiteY15" fmla="*/ 2001 h 2450553"/>
                  <a:gd name="connsiteX16" fmla="*/ 312239 w 906544"/>
                  <a:gd name="connsiteY16" fmla="*/ 108585 h 2450553"/>
                  <a:gd name="connsiteX17" fmla="*/ 383393 w 906544"/>
                  <a:gd name="connsiteY17" fmla="*/ 302155 h 2450553"/>
                  <a:gd name="connsiteX18" fmla="*/ 380803 w 906544"/>
                  <a:gd name="connsiteY18" fmla="*/ 349592 h 2450553"/>
                  <a:gd name="connsiteX19" fmla="*/ 290993 w 906544"/>
                  <a:gd name="connsiteY19" fmla="*/ 405738 h 2450553"/>
                  <a:gd name="connsiteX20" fmla="*/ 177876 w 906544"/>
                  <a:gd name="connsiteY20" fmla="*/ 470006 h 2450553"/>
                  <a:gd name="connsiteX21" fmla="*/ 121670 w 906544"/>
                  <a:gd name="connsiteY21" fmla="*/ 605370 h 2450553"/>
                  <a:gd name="connsiteX22" fmla="*/ 70350 w 906544"/>
                  <a:gd name="connsiteY22" fmla="*/ 713367 h 2450553"/>
                  <a:gd name="connsiteX23" fmla="*/ 9200 w 906544"/>
                  <a:gd name="connsiteY23" fmla="*/ 869977 h 2450553"/>
                  <a:gd name="connsiteX24" fmla="*/ 12143 w 906544"/>
                  <a:gd name="connsiteY24" fmla="*/ 991628 h 2450553"/>
                  <a:gd name="connsiteX25" fmla="*/ 53341 w 906544"/>
                  <a:gd name="connsiteY25" fmla="*/ 1194026 h 2450553"/>
                  <a:gd name="connsiteX26" fmla="*/ 62345 w 906544"/>
                  <a:gd name="connsiteY26" fmla="*/ 1285191 h 2450553"/>
                  <a:gd name="connsiteX27" fmla="*/ 60756 w 906544"/>
                  <a:gd name="connsiteY27" fmla="*/ 1373883 h 2450553"/>
                  <a:gd name="connsiteX28" fmla="*/ 72115 w 906544"/>
                  <a:gd name="connsiteY28" fmla="*/ 1465224 h 2450553"/>
                  <a:gd name="connsiteX29" fmla="*/ 90242 w 906544"/>
                  <a:gd name="connsiteY29" fmla="*/ 1451688 h 2450553"/>
                  <a:gd name="connsiteX30" fmla="*/ 99011 w 906544"/>
                  <a:gd name="connsiteY30" fmla="*/ 1498418 h 2450553"/>
                  <a:gd name="connsiteX31" fmla="*/ 115137 w 906544"/>
                  <a:gd name="connsiteY31" fmla="*/ 1494004 h 2450553"/>
                  <a:gd name="connsiteX32" fmla="*/ 125378 w 906544"/>
                  <a:gd name="connsiteY32" fmla="*/ 1517016 h 2450553"/>
                  <a:gd name="connsiteX33" fmla="*/ 143034 w 906544"/>
                  <a:gd name="connsiteY33" fmla="*/ 1496652 h 2450553"/>
                  <a:gd name="connsiteX34" fmla="*/ 163103 w 906544"/>
                  <a:gd name="connsiteY34" fmla="*/ 1463576 h 2450553"/>
                  <a:gd name="connsiteX35" fmla="*/ 163868 w 906544"/>
                  <a:gd name="connsiteY35" fmla="*/ 1379533 h 2450553"/>
                  <a:gd name="connsiteX36" fmla="*/ 168694 w 906544"/>
                  <a:gd name="connsiteY36" fmla="*/ 1343103 h 2450553"/>
                  <a:gd name="connsiteX37" fmla="*/ 177463 w 906544"/>
                  <a:gd name="connsiteY37" fmla="*/ 1367468 h 2450553"/>
                  <a:gd name="connsiteX38" fmla="*/ 196061 w 906544"/>
                  <a:gd name="connsiteY38" fmla="*/ 1409666 h 2450553"/>
                  <a:gd name="connsiteX39" fmla="*/ 211952 w 906544"/>
                  <a:gd name="connsiteY39" fmla="*/ 1401898 h 2450553"/>
                  <a:gd name="connsiteX40" fmla="*/ 205360 w 906544"/>
                  <a:gd name="connsiteY40" fmla="*/ 1331273 h 2450553"/>
                  <a:gd name="connsiteX41" fmla="*/ 185409 w 906544"/>
                  <a:gd name="connsiteY41" fmla="*/ 1277834 h 2450553"/>
                  <a:gd name="connsiteX42" fmla="*/ 162986 w 906544"/>
                  <a:gd name="connsiteY42" fmla="*/ 1224865 h 2450553"/>
                  <a:gd name="connsiteX43" fmla="*/ 156570 w 906544"/>
                  <a:gd name="connsiteY43" fmla="*/ 1042889 h 2450553"/>
                  <a:gd name="connsiteX44" fmla="*/ 151509 w 906544"/>
                  <a:gd name="connsiteY44" fmla="*/ 930714 h 2450553"/>
                  <a:gd name="connsiteX45" fmla="*/ 240967 w 906544"/>
                  <a:gd name="connsiteY45" fmla="*/ 749268 h 2450553"/>
                  <a:gd name="connsiteX46" fmla="*/ 251502 w 906544"/>
                  <a:gd name="connsiteY46" fmla="*/ 883160 h 2450553"/>
                  <a:gd name="connsiteX47" fmla="*/ 229196 w 906544"/>
                  <a:gd name="connsiteY47" fmla="*/ 1039240 h 2450553"/>
                  <a:gd name="connsiteX48" fmla="*/ 224959 w 906544"/>
                  <a:gd name="connsiteY48" fmla="*/ 1300493 h 2450553"/>
                  <a:gd name="connsiteX49" fmla="*/ 244969 w 906544"/>
                  <a:gd name="connsiteY49" fmla="*/ 1613418 h 2450553"/>
                  <a:gd name="connsiteX50" fmla="*/ 227313 w 906544"/>
                  <a:gd name="connsiteY50" fmla="*/ 1739836 h 2450553"/>
                  <a:gd name="connsiteX51" fmla="*/ 227313 w 906544"/>
                  <a:gd name="connsiteY51" fmla="*/ 1975604 h 2450553"/>
                  <a:gd name="connsiteX52" fmla="*/ 256740 w 906544"/>
                  <a:gd name="connsiteY52" fmla="*/ 2194246 h 2450553"/>
                  <a:gd name="connsiteX53" fmla="*/ 250854 w 906544"/>
                  <a:gd name="connsiteY53" fmla="*/ 2294298 h 2450553"/>
                  <a:gd name="connsiteX54" fmla="*/ 265450 w 906544"/>
                  <a:gd name="connsiteY54" fmla="*/ 2351210 h 2450553"/>
                  <a:gd name="connsiteX55" fmla="*/ 292287 w 906544"/>
                  <a:gd name="connsiteY55" fmla="*/ 2416243 h 2450553"/>
                  <a:gd name="connsiteX56" fmla="*/ 317477 w 906544"/>
                  <a:gd name="connsiteY56" fmla="*/ 2438195 h 2450553"/>
                  <a:gd name="connsiteX57" fmla="*/ 337840 w 906544"/>
                  <a:gd name="connsiteY57" fmla="*/ 2434958 h 2450553"/>
                  <a:gd name="connsiteX58" fmla="*/ 348022 w 906544"/>
                  <a:gd name="connsiteY58" fmla="*/ 2442256 h 2450553"/>
                  <a:gd name="connsiteX59" fmla="*/ 360558 w 906544"/>
                  <a:gd name="connsiteY59" fmla="*/ 2435723 h 2450553"/>
                  <a:gd name="connsiteX60" fmla="*/ 371151 w 906544"/>
                  <a:gd name="connsiteY60" fmla="*/ 2449554 h 2450553"/>
                  <a:gd name="connsiteX61" fmla="*/ 385747 w 906544"/>
                  <a:gd name="connsiteY61" fmla="*/ 2441432 h 2450553"/>
                  <a:gd name="connsiteX62" fmla="*/ 399578 w 906544"/>
                  <a:gd name="connsiteY62" fmla="*/ 2449554 h 2450553"/>
                  <a:gd name="connsiteX63" fmla="*/ 414232 w 906544"/>
                  <a:gd name="connsiteY63" fmla="*/ 2439784 h 2450553"/>
                  <a:gd name="connsiteX64" fmla="*/ 441070 w 906544"/>
                  <a:gd name="connsiteY64" fmla="*/ 2445670 h 2450553"/>
                  <a:gd name="connsiteX65" fmla="*/ 450839 w 906544"/>
                  <a:gd name="connsiteY65" fmla="*/ 2403413 h 2450553"/>
                  <a:gd name="connsiteX66" fmla="*/ 426415 w 906544"/>
                  <a:gd name="connsiteY66" fmla="*/ 2364393 h 2450553"/>
                  <a:gd name="connsiteX67" fmla="*/ 365443 w 906544"/>
                  <a:gd name="connsiteY67" fmla="*/ 2240800 h 2450553"/>
                  <a:gd name="connsiteX68" fmla="*/ 365855 w 906544"/>
                  <a:gd name="connsiteY68" fmla="*/ 2072478 h 2450553"/>
                  <a:gd name="connsiteX69" fmla="*/ 394987 w 906544"/>
                  <a:gd name="connsiteY69" fmla="*/ 1821466 h 2450553"/>
                  <a:gd name="connsiteX70" fmla="*/ 420412 w 906544"/>
                  <a:gd name="connsiteY70" fmla="*/ 1700463 h 2450553"/>
                  <a:gd name="connsiteX71" fmla="*/ 458667 w 906544"/>
                  <a:gd name="connsiteY71" fmla="*/ 1518840 h 2450553"/>
                  <a:gd name="connsiteX72" fmla="*/ 475146 w 906544"/>
                  <a:gd name="connsiteY72" fmla="*/ 1362642 h 2450553"/>
                  <a:gd name="connsiteX73" fmla="*/ 496628 w 906544"/>
                  <a:gd name="connsiteY73" fmla="*/ 1621599 h 2450553"/>
                  <a:gd name="connsiteX74" fmla="*/ 469614 w 906544"/>
                  <a:gd name="connsiteY74" fmla="*/ 1807518 h 2450553"/>
                  <a:gd name="connsiteX75" fmla="*/ 491213 w 906544"/>
                  <a:gd name="connsiteY75" fmla="*/ 1981843 h 2450553"/>
                  <a:gd name="connsiteX76" fmla="*/ 504279 w 906544"/>
                  <a:gd name="connsiteY76" fmla="*/ 2123504 h 2450553"/>
                  <a:gd name="connsiteX77" fmla="*/ 484798 w 906544"/>
                  <a:gd name="connsiteY77" fmla="*/ 2188243 h 2450553"/>
                  <a:gd name="connsiteX78" fmla="*/ 518168 w 906544"/>
                  <a:gd name="connsiteY78" fmla="*/ 2241506 h 2450553"/>
                  <a:gd name="connsiteX79" fmla="*/ 594207 w 906544"/>
                  <a:gd name="connsiteY79" fmla="*/ 2267637 h 2450553"/>
                  <a:gd name="connsiteX80" fmla="*/ 643350 w 906544"/>
                  <a:gd name="connsiteY80" fmla="*/ 2317251 h 2450553"/>
                  <a:gd name="connsiteX81" fmla="*/ 696319 w 906544"/>
                  <a:gd name="connsiteY81" fmla="*/ 2338085 h 2450553"/>
                  <a:gd name="connsiteX82" fmla="*/ 736222 w 906544"/>
                  <a:gd name="connsiteY82" fmla="*/ 2351621 h 2450553"/>
                  <a:gd name="connsiteX83" fmla="*/ 748286 w 906544"/>
                  <a:gd name="connsiteY83" fmla="*/ 2330846 h 2450553"/>
                  <a:gd name="connsiteX84" fmla="*/ 759057 w 906544"/>
                  <a:gd name="connsiteY84" fmla="*/ 2329728 h 2450553"/>
                  <a:gd name="connsiteX85" fmla="*/ 763942 w 906544"/>
                  <a:gd name="connsiteY85" fmla="*/ 2313896 h 2450553"/>
                  <a:gd name="connsiteX86" fmla="*/ 766649 w 906544"/>
                  <a:gd name="connsiteY86" fmla="*/ 2294062 h 2450553"/>
                  <a:gd name="connsiteX87" fmla="*/ 759469 w 906544"/>
                  <a:gd name="connsiteY87" fmla="*/ 2272581 h 2450553"/>
                  <a:gd name="connsiteX88" fmla="*/ 737987 w 906544"/>
                  <a:gd name="connsiteY88" fmla="*/ 2252100 h 2450553"/>
                  <a:gd name="connsiteX89" fmla="*/ 681723 w 906544"/>
                  <a:gd name="connsiteY89" fmla="*/ 2217494 h 2450553"/>
                  <a:gd name="connsiteX90" fmla="*/ 622869 w 906544"/>
                  <a:gd name="connsiteY90" fmla="*/ 2149812 h 2450553"/>
                  <a:gd name="connsiteX91" fmla="*/ 612923 w 906544"/>
                  <a:gd name="connsiteY91" fmla="*/ 2094724 h 2450553"/>
                  <a:gd name="connsiteX92" fmla="*/ 642879 w 906544"/>
                  <a:gd name="connsiteY92" fmla="*/ 1787272 h 2450553"/>
                  <a:gd name="connsiteX93" fmla="*/ 667539 w 906544"/>
                  <a:gd name="connsiteY93" fmla="*/ 1632192 h 2450553"/>
                  <a:gd name="connsiteX94" fmla="*/ 694847 w 906544"/>
                  <a:gd name="connsiteY94" fmla="*/ 1493592 h 2450553"/>
                  <a:gd name="connsiteX95" fmla="*/ 715093 w 906544"/>
                  <a:gd name="connsiteY95" fmla="*/ 1234635 h 2450553"/>
                  <a:gd name="connsiteX96" fmla="*/ 691905 w 906544"/>
                  <a:gd name="connsiteY96" fmla="*/ 1029294 h 2450553"/>
                  <a:gd name="connsiteX97" fmla="*/ 672365 w 906544"/>
                  <a:gd name="connsiteY97" fmla="*/ 938012 h 2450553"/>
                  <a:gd name="connsiteX98" fmla="*/ 675602 w 906544"/>
                  <a:gd name="connsiteY98" fmla="*/ 875038 h 2450553"/>
                  <a:gd name="connsiteX99" fmla="*/ 696495 w 906544"/>
                  <a:gd name="connsiteY99" fmla="*/ 954962 h 2450553"/>
                  <a:gd name="connsiteX100" fmla="*/ 739164 w 906544"/>
                  <a:gd name="connsiteY100" fmla="*/ 1045067 h 2450553"/>
                  <a:gd name="connsiteX101" fmla="*/ 776654 w 906544"/>
                  <a:gd name="connsiteY101" fmla="*/ 1119458 h 2450553"/>
                  <a:gd name="connsiteX102" fmla="*/ 795487 w 906544"/>
                  <a:gd name="connsiteY102" fmla="*/ 1169425 h 2450553"/>
                  <a:gd name="connsiteX103" fmla="*/ 788013 w 906544"/>
                  <a:gd name="connsiteY103" fmla="*/ 1223159 h 2450553"/>
                  <a:gd name="connsiteX104" fmla="*/ 800666 w 906544"/>
                  <a:gd name="connsiteY104" fmla="*/ 1276127 h 2450553"/>
                  <a:gd name="connsiteX105" fmla="*/ 800666 w 906544"/>
                  <a:gd name="connsiteY105" fmla="*/ 1317325 h 2450553"/>
                  <a:gd name="connsiteX106" fmla="*/ 790955 w 906544"/>
                  <a:gd name="connsiteY106" fmla="*/ 1350106 h 2450553"/>
                  <a:gd name="connsiteX107" fmla="*/ 795487 w 906544"/>
                  <a:gd name="connsiteY107" fmla="*/ 1368998 h 2450553"/>
                  <a:gd name="connsiteX108" fmla="*/ 806375 w 906544"/>
                  <a:gd name="connsiteY108" fmla="*/ 1382476 h 2450553"/>
                  <a:gd name="connsiteX109" fmla="*/ 810672 w 906544"/>
                  <a:gd name="connsiteY109" fmla="*/ 1400132 h 2450553"/>
                  <a:gd name="connsiteX110" fmla="*/ 827327 w 906544"/>
                  <a:gd name="connsiteY110" fmla="*/ 1398131 h 2450553"/>
                  <a:gd name="connsiteX111" fmla="*/ 842158 w 906544"/>
                  <a:gd name="connsiteY111" fmla="*/ 1380063 h 2450553"/>
                  <a:gd name="connsiteX112" fmla="*/ 851457 w 906544"/>
                  <a:gd name="connsiteY112" fmla="*/ 1395659 h 2450553"/>
                  <a:gd name="connsiteX113" fmla="*/ 889830 w 906544"/>
                  <a:gd name="connsiteY113" fmla="*/ 1343162 h 2450553"/>
                  <a:gd name="connsiteX114" fmla="*/ 906544 w 906544"/>
                  <a:gd name="connsiteY114" fmla="*/ 1262120 h 2450553"/>
                  <a:gd name="connsiteX115" fmla="*/ 871232 w 906544"/>
                  <a:gd name="connsiteY115" fmla="*/ 1136585 h 245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906544" h="2450553">
                    <a:moveTo>
                      <a:pt x="871232" y="1136585"/>
                    </a:moveTo>
                    <a:cubicBezTo>
                      <a:pt x="858461" y="1089290"/>
                      <a:pt x="848632" y="1041253"/>
                      <a:pt x="841805" y="992746"/>
                    </a:cubicBezTo>
                    <a:cubicBezTo>
                      <a:pt x="834978" y="943780"/>
                      <a:pt x="828151" y="916236"/>
                      <a:pt x="815674" y="893695"/>
                    </a:cubicBezTo>
                    <a:cubicBezTo>
                      <a:pt x="803197" y="871154"/>
                      <a:pt x="791721" y="849319"/>
                      <a:pt x="787189" y="827661"/>
                    </a:cubicBezTo>
                    <a:cubicBezTo>
                      <a:pt x="782657" y="806003"/>
                      <a:pt x="772887" y="715839"/>
                      <a:pt x="764118" y="681174"/>
                    </a:cubicBezTo>
                    <a:cubicBezTo>
                      <a:pt x="756350" y="650511"/>
                      <a:pt x="738164" y="583241"/>
                      <a:pt x="737046" y="553638"/>
                    </a:cubicBezTo>
                    <a:cubicBezTo>
                      <a:pt x="735927" y="524034"/>
                      <a:pt x="722626" y="478835"/>
                      <a:pt x="688138" y="437166"/>
                    </a:cubicBezTo>
                    <a:cubicBezTo>
                      <a:pt x="658711" y="401854"/>
                      <a:pt x="630932" y="395144"/>
                      <a:pt x="604742" y="390083"/>
                    </a:cubicBezTo>
                    <a:cubicBezTo>
                      <a:pt x="590623" y="388117"/>
                      <a:pt x="576634" y="385328"/>
                      <a:pt x="562838" y="381726"/>
                    </a:cubicBezTo>
                    <a:cubicBezTo>
                      <a:pt x="539297" y="374369"/>
                      <a:pt x="541298" y="360185"/>
                      <a:pt x="541298" y="347473"/>
                    </a:cubicBezTo>
                    <a:cubicBezTo>
                      <a:pt x="553775" y="345531"/>
                      <a:pt x="579082" y="345766"/>
                      <a:pt x="588381" y="325520"/>
                    </a:cubicBezTo>
                    <a:cubicBezTo>
                      <a:pt x="601535" y="294244"/>
                      <a:pt x="609068" y="260892"/>
                      <a:pt x="610628" y="226999"/>
                    </a:cubicBezTo>
                    <a:cubicBezTo>
                      <a:pt x="614394" y="173266"/>
                      <a:pt x="595738" y="189568"/>
                      <a:pt x="601741" y="152490"/>
                    </a:cubicBezTo>
                    <a:cubicBezTo>
                      <a:pt x="607744" y="115412"/>
                      <a:pt x="607096" y="97344"/>
                      <a:pt x="585438" y="62856"/>
                    </a:cubicBezTo>
                    <a:cubicBezTo>
                      <a:pt x="563780" y="28368"/>
                      <a:pt x="521699" y="0"/>
                      <a:pt x="461080" y="0"/>
                    </a:cubicBezTo>
                    <a:cubicBezTo>
                      <a:pt x="452823" y="25"/>
                      <a:pt x="444577" y="694"/>
                      <a:pt x="436420" y="2001"/>
                    </a:cubicBezTo>
                    <a:cubicBezTo>
                      <a:pt x="383452" y="10299"/>
                      <a:pt x="329777" y="42551"/>
                      <a:pt x="312239" y="108585"/>
                    </a:cubicBezTo>
                    <a:cubicBezTo>
                      <a:pt x="303528" y="141367"/>
                      <a:pt x="299291" y="243419"/>
                      <a:pt x="383393" y="302155"/>
                    </a:cubicBezTo>
                    <a:cubicBezTo>
                      <a:pt x="384864" y="337468"/>
                      <a:pt x="385159" y="334054"/>
                      <a:pt x="380803" y="349592"/>
                    </a:cubicBezTo>
                    <a:cubicBezTo>
                      <a:pt x="376448" y="365129"/>
                      <a:pt x="335957" y="387435"/>
                      <a:pt x="290993" y="405738"/>
                    </a:cubicBezTo>
                    <a:cubicBezTo>
                      <a:pt x="246028" y="424042"/>
                      <a:pt x="222487" y="419333"/>
                      <a:pt x="177876" y="470006"/>
                    </a:cubicBezTo>
                    <a:cubicBezTo>
                      <a:pt x="139974" y="513029"/>
                      <a:pt x="142034" y="545928"/>
                      <a:pt x="121670" y="605370"/>
                    </a:cubicBezTo>
                    <a:cubicBezTo>
                      <a:pt x="113136" y="630324"/>
                      <a:pt x="88653" y="670109"/>
                      <a:pt x="70350" y="713367"/>
                    </a:cubicBezTo>
                    <a:cubicBezTo>
                      <a:pt x="45219" y="772633"/>
                      <a:pt x="18441" y="842257"/>
                      <a:pt x="9200" y="869977"/>
                    </a:cubicBezTo>
                    <a:cubicBezTo>
                      <a:pt x="-6749" y="918002"/>
                      <a:pt x="549" y="916001"/>
                      <a:pt x="12143" y="991628"/>
                    </a:cubicBezTo>
                    <a:cubicBezTo>
                      <a:pt x="25268" y="1076848"/>
                      <a:pt x="46278" y="1147943"/>
                      <a:pt x="53341" y="1194026"/>
                    </a:cubicBezTo>
                    <a:cubicBezTo>
                      <a:pt x="60403" y="1240108"/>
                      <a:pt x="65582" y="1250702"/>
                      <a:pt x="62345" y="1285191"/>
                    </a:cubicBezTo>
                    <a:cubicBezTo>
                      <a:pt x="59579" y="1315324"/>
                      <a:pt x="54989" y="1324622"/>
                      <a:pt x="60756" y="1373883"/>
                    </a:cubicBezTo>
                    <a:cubicBezTo>
                      <a:pt x="66524" y="1423144"/>
                      <a:pt x="66642" y="1439564"/>
                      <a:pt x="72115" y="1465224"/>
                    </a:cubicBezTo>
                    <a:cubicBezTo>
                      <a:pt x="74411" y="1476348"/>
                      <a:pt x="87947" y="1469344"/>
                      <a:pt x="90242" y="1451688"/>
                    </a:cubicBezTo>
                    <a:cubicBezTo>
                      <a:pt x="92479" y="1480644"/>
                      <a:pt x="94892" y="1496181"/>
                      <a:pt x="99011" y="1498418"/>
                    </a:cubicBezTo>
                    <a:cubicBezTo>
                      <a:pt x="103131" y="1500654"/>
                      <a:pt x="113843" y="1498418"/>
                      <a:pt x="115137" y="1494004"/>
                    </a:cubicBezTo>
                    <a:cubicBezTo>
                      <a:pt x="117256" y="1512896"/>
                      <a:pt x="118492" y="1517545"/>
                      <a:pt x="125378" y="1517016"/>
                    </a:cubicBezTo>
                    <a:cubicBezTo>
                      <a:pt x="135307" y="1515203"/>
                      <a:pt x="142646" y="1506740"/>
                      <a:pt x="143034" y="1496652"/>
                    </a:cubicBezTo>
                    <a:cubicBezTo>
                      <a:pt x="150862" y="1495122"/>
                      <a:pt x="162220" y="1493121"/>
                      <a:pt x="163103" y="1463576"/>
                    </a:cubicBezTo>
                    <a:cubicBezTo>
                      <a:pt x="164163" y="1428617"/>
                      <a:pt x="163868" y="1400897"/>
                      <a:pt x="163868" y="1379533"/>
                    </a:cubicBezTo>
                    <a:cubicBezTo>
                      <a:pt x="163868" y="1353755"/>
                      <a:pt x="163868" y="1347576"/>
                      <a:pt x="168694" y="1343103"/>
                    </a:cubicBezTo>
                    <a:cubicBezTo>
                      <a:pt x="173520" y="1338630"/>
                      <a:pt x="174580" y="1352755"/>
                      <a:pt x="177463" y="1367468"/>
                    </a:cubicBezTo>
                    <a:cubicBezTo>
                      <a:pt x="181642" y="1389479"/>
                      <a:pt x="184467" y="1401898"/>
                      <a:pt x="196061" y="1409666"/>
                    </a:cubicBezTo>
                    <a:cubicBezTo>
                      <a:pt x="207656" y="1417435"/>
                      <a:pt x="213247" y="1406841"/>
                      <a:pt x="211952" y="1401898"/>
                    </a:cubicBezTo>
                    <a:cubicBezTo>
                      <a:pt x="210657" y="1396954"/>
                      <a:pt x="208303" y="1351460"/>
                      <a:pt x="205360" y="1331273"/>
                    </a:cubicBezTo>
                    <a:cubicBezTo>
                      <a:pt x="202871" y="1312175"/>
                      <a:pt x="196044" y="1293895"/>
                      <a:pt x="185409" y="1277834"/>
                    </a:cubicBezTo>
                    <a:cubicBezTo>
                      <a:pt x="174321" y="1261937"/>
                      <a:pt x="166681" y="1243893"/>
                      <a:pt x="162986" y="1224865"/>
                    </a:cubicBezTo>
                    <a:cubicBezTo>
                      <a:pt x="159925" y="1210799"/>
                      <a:pt x="160102" y="1118929"/>
                      <a:pt x="156570" y="1042889"/>
                    </a:cubicBezTo>
                    <a:cubicBezTo>
                      <a:pt x="153922" y="986978"/>
                      <a:pt x="151509" y="930714"/>
                      <a:pt x="151509" y="930714"/>
                    </a:cubicBezTo>
                    <a:cubicBezTo>
                      <a:pt x="172932" y="875686"/>
                      <a:pt x="212187" y="823777"/>
                      <a:pt x="240967" y="749268"/>
                    </a:cubicBezTo>
                    <a:cubicBezTo>
                      <a:pt x="240967" y="749268"/>
                      <a:pt x="247441" y="833076"/>
                      <a:pt x="251502" y="883160"/>
                    </a:cubicBezTo>
                    <a:cubicBezTo>
                      <a:pt x="253973" y="913234"/>
                      <a:pt x="235670" y="981387"/>
                      <a:pt x="229196" y="1039240"/>
                    </a:cubicBezTo>
                    <a:cubicBezTo>
                      <a:pt x="222722" y="1097094"/>
                      <a:pt x="219073" y="1167836"/>
                      <a:pt x="224959" y="1300493"/>
                    </a:cubicBezTo>
                    <a:cubicBezTo>
                      <a:pt x="229902" y="1410078"/>
                      <a:pt x="243380" y="1564628"/>
                      <a:pt x="244969" y="1613418"/>
                    </a:cubicBezTo>
                    <a:cubicBezTo>
                      <a:pt x="246558" y="1662208"/>
                      <a:pt x="235670" y="1695107"/>
                      <a:pt x="227313" y="1739836"/>
                    </a:cubicBezTo>
                    <a:cubicBezTo>
                      <a:pt x="212852" y="1817759"/>
                      <a:pt x="212852" y="1897682"/>
                      <a:pt x="227313" y="1975604"/>
                    </a:cubicBezTo>
                    <a:cubicBezTo>
                      <a:pt x="244380" y="2072301"/>
                      <a:pt x="256740" y="2148694"/>
                      <a:pt x="256740" y="2194246"/>
                    </a:cubicBezTo>
                    <a:cubicBezTo>
                      <a:pt x="256740" y="2239799"/>
                      <a:pt x="250854" y="2271521"/>
                      <a:pt x="250854" y="2294298"/>
                    </a:cubicBezTo>
                    <a:cubicBezTo>
                      <a:pt x="250854" y="2317074"/>
                      <a:pt x="262213" y="2326020"/>
                      <a:pt x="265450" y="2351210"/>
                    </a:cubicBezTo>
                    <a:cubicBezTo>
                      <a:pt x="268687" y="2376399"/>
                      <a:pt x="279281" y="2408121"/>
                      <a:pt x="292287" y="2416243"/>
                    </a:cubicBezTo>
                    <a:cubicBezTo>
                      <a:pt x="305294" y="2424365"/>
                      <a:pt x="308531" y="2431663"/>
                      <a:pt x="317477" y="2438195"/>
                    </a:cubicBezTo>
                    <a:cubicBezTo>
                      <a:pt x="326422" y="2444728"/>
                      <a:pt x="337840" y="2434958"/>
                      <a:pt x="337840" y="2434958"/>
                    </a:cubicBezTo>
                    <a:cubicBezTo>
                      <a:pt x="339959" y="2438802"/>
                      <a:pt x="343702" y="2441485"/>
                      <a:pt x="348022" y="2442256"/>
                    </a:cubicBezTo>
                    <a:cubicBezTo>
                      <a:pt x="353189" y="2443110"/>
                      <a:pt x="358298" y="2440449"/>
                      <a:pt x="360558" y="2435723"/>
                    </a:cubicBezTo>
                    <a:cubicBezTo>
                      <a:pt x="360558" y="2435723"/>
                      <a:pt x="364677" y="2447494"/>
                      <a:pt x="371151" y="2449554"/>
                    </a:cubicBezTo>
                    <a:cubicBezTo>
                      <a:pt x="386277" y="2454145"/>
                      <a:pt x="385747" y="2441432"/>
                      <a:pt x="385747" y="2441432"/>
                    </a:cubicBezTo>
                    <a:cubicBezTo>
                      <a:pt x="389514" y="2445370"/>
                      <a:pt x="394305" y="2448177"/>
                      <a:pt x="399578" y="2449554"/>
                    </a:cubicBezTo>
                    <a:cubicBezTo>
                      <a:pt x="406275" y="2450661"/>
                      <a:pt x="412679" y="2446394"/>
                      <a:pt x="414232" y="2439784"/>
                    </a:cubicBezTo>
                    <a:cubicBezTo>
                      <a:pt x="421730" y="2445911"/>
                      <a:pt x="431700" y="2448100"/>
                      <a:pt x="441070" y="2445670"/>
                    </a:cubicBezTo>
                    <a:cubicBezTo>
                      <a:pt x="458726" y="2442433"/>
                      <a:pt x="455665" y="2417243"/>
                      <a:pt x="450839" y="2403413"/>
                    </a:cubicBezTo>
                    <a:cubicBezTo>
                      <a:pt x="446013" y="2389582"/>
                      <a:pt x="433183" y="2380636"/>
                      <a:pt x="426415" y="2364393"/>
                    </a:cubicBezTo>
                    <a:cubicBezTo>
                      <a:pt x="419647" y="2348149"/>
                      <a:pt x="385217" y="2289590"/>
                      <a:pt x="365443" y="2240800"/>
                    </a:cubicBezTo>
                    <a:cubicBezTo>
                      <a:pt x="344491" y="2188655"/>
                      <a:pt x="363853" y="2134510"/>
                      <a:pt x="365855" y="2072478"/>
                    </a:cubicBezTo>
                    <a:cubicBezTo>
                      <a:pt x="367856" y="2010446"/>
                      <a:pt x="385159" y="1905627"/>
                      <a:pt x="394987" y="1821466"/>
                    </a:cubicBezTo>
                    <a:cubicBezTo>
                      <a:pt x="402285" y="1758728"/>
                      <a:pt x="404933" y="1741543"/>
                      <a:pt x="420412" y="1700463"/>
                    </a:cubicBezTo>
                    <a:cubicBezTo>
                      <a:pt x="435891" y="1659383"/>
                      <a:pt x="452664" y="1562980"/>
                      <a:pt x="458667" y="1518840"/>
                    </a:cubicBezTo>
                    <a:cubicBezTo>
                      <a:pt x="466789" y="1459457"/>
                      <a:pt x="475146" y="1362642"/>
                      <a:pt x="475146" y="1362642"/>
                    </a:cubicBezTo>
                    <a:cubicBezTo>
                      <a:pt x="475146" y="1362642"/>
                      <a:pt x="514166" y="1563098"/>
                      <a:pt x="496628" y="1621599"/>
                    </a:cubicBezTo>
                    <a:cubicBezTo>
                      <a:pt x="477600" y="1681694"/>
                      <a:pt x="468472" y="1744491"/>
                      <a:pt x="469614" y="1807518"/>
                    </a:cubicBezTo>
                    <a:cubicBezTo>
                      <a:pt x="471556" y="1874552"/>
                      <a:pt x="481679" y="1902508"/>
                      <a:pt x="491213" y="1981843"/>
                    </a:cubicBezTo>
                    <a:cubicBezTo>
                      <a:pt x="499629" y="2052467"/>
                      <a:pt x="505220" y="2102787"/>
                      <a:pt x="504279" y="2123504"/>
                    </a:cubicBezTo>
                    <a:cubicBezTo>
                      <a:pt x="503337" y="2144221"/>
                      <a:pt x="491213" y="2164113"/>
                      <a:pt x="484798" y="2188243"/>
                    </a:cubicBezTo>
                    <a:cubicBezTo>
                      <a:pt x="478383" y="2212373"/>
                      <a:pt x="495921" y="2235326"/>
                      <a:pt x="518168" y="2241506"/>
                    </a:cubicBezTo>
                    <a:cubicBezTo>
                      <a:pt x="540415" y="2247686"/>
                      <a:pt x="580318" y="2254101"/>
                      <a:pt x="594207" y="2267637"/>
                    </a:cubicBezTo>
                    <a:cubicBezTo>
                      <a:pt x="608097" y="2281173"/>
                      <a:pt x="620162" y="2304656"/>
                      <a:pt x="643350" y="2317251"/>
                    </a:cubicBezTo>
                    <a:cubicBezTo>
                      <a:pt x="666539" y="2329846"/>
                      <a:pt x="684195" y="2329022"/>
                      <a:pt x="696319" y="2338085"/>
                    </a:cubicBezTo>
                    <a:cubicBezTo>
                      <a:pt x="708443" y="2347149"/>
                      <a:pt x="721390" y="2355153"/>
                      <a:pt x="736222" y="2351621"/>
                    </a:cubicBezTo>
                    <a:cubicBezTo>
                      <a:pt x="751053" y="2348090"/>
                      <a:pt x="752877" y="2338144"/>
                      <a:pt x="748286" y="2330846"/>
                    </a:cubicBezTo>
                    <a:cubicBezTo>
                      <a:pt x="751800" y="2332541"/>
                      <a:pt x="755967" y="2332111"/>
                      <a:pt x="759057" y="2329728"/>
                    </a:cubicBezTo>
                    <a:cubicBezTo>
                      <a:pt x="764212" y="2326261"/>
                      <a:pt x="766249" y="2319664"/>
                      <a:pt x="763942" y="2313896"/>
                    </a:cubicBezTo>
                    <a:cubicBezTo>
                      <a:pt x="769033" y="2308564"/>
                      <a:pt x="770127" y="2300566"/>
                      <a:pt x="766649" y="2294062"/>
                    </a:cubicBezTo>
                    <a:cubicBezTo>
                      <a:pt x="766649" y="2284351"/>
                      <a:pt x="765943" y="2279349"/>
                      <a:pt x="759469" y="2272581"/>
                    </a:cubicBezTo>
                    <a:cubicBezTo>
                      <a:pt x="756997" y="2265871"/>
                      <a:pt x="754937" y="2262811"/>
                      <a:pt x="737987" y="2252100"/>
                    </a:cubicBezTo>
                    <a:cubicBezTo>
                      <a:pt x="721037" y="2241388"/>
                      <a:pt x="705853" y="2235267"/>
                      <a:pt x="681723" y="2217494"/>
                    </a:cubicBezTo>
                    <a:cubicBezTo>
                      <a:pt x="657593" y="2199720"/>
                      <a:pt x="631815" y="2168998"/>
                      <a:pt x="622869" y="2149812"/>
                    </a:cubicBezTo>
                    <a:cubicBezTo>
                      <a:pt x="613923" y="2130625"/>
                      <a:pt x="611863" y="2122916"/>
                      <a:pt x="612923" y="2094724"/>
                    </a:cubicBezTo>
                    <a:cubicBezTo>
                      <a:pt x="613982" y="2066534"/>
                      <a:pt x="638289" y="1849952"/>
                      <a:pt x="642879" y="1787272"/>
                    </a:cubicBezTo>
                    <a:cubicBezTo>
                      <a:pt x="647470" y="1724593"/>
                      <a:pt x="655180" y="1653321"/>
                      <a:pt x="667539" y="1632192"/>
                    </a:cubicBezTo>
                    <a:cubicBezTo>
                      <a:pt x="690257" y="1593231"/>
                      <a:pt x="690021" y="1534201"/>
                      <a:pt x="694847" y="1493592"/>
                    </a:cubicBezTo>
                    <a:cubicBezTo>
                      <a:pt x="699673" y="1452983"/>
                      <a:pt x="715093" y="1330743"/>
                      <a:pt x="715093" y="1234635"/>
                    </a:cubicBezTo>
                    <a:cubicBezTo>
                      <a:pt x="715093" y="1138527"/>
                      <a:pt x="693847" y="1077201"/>
                      <a:pt x="691905" y="1029294"/>
                    </a:cubicBezTo>
                    <a:cubicBezTo>
                      <a:pt x="691081" y="1007871"/>
                      <a:pt x="676720" y="971853"/>
                      <a:pt x="672365" y="938012"/>
                    </a:cubicBezTo>
                    <a:cubicBezTo>
                      <a:pt x="677268" y="917390"/>
                      <a:pt x="678362" y="896049"/>
                      <a:pt x="675602" y="875038"/>
                    </a:cubicBezTo>
                    <a:cubicBezTo>
                      <a:pt x="681193" y="894460"/>
                      <a:pt x="682547" y="917590"/>
                      <a:pt x="696495" y="954962"/>
                    </a:cubicBezTo>
                    <a:cubicBezTo>
                      <a:pt x="712915" y="998808"/>
                      <a:pt x="721920" y="1012227"/>
                      <a:pt x="739164" y="1045067"/>
                    </a:cubicBezTo>
                    <a:cubicBezTo>
                      <a:pt x="758821" y="1082557"/>
                      <a:pt x="767237" y="1099683"/>
                      <a:pt x="776654" y="1119458"/>
                    </a:cubicBezTo>
                    <a:cubicBezTo>
                      <a:pt x="787954" y="1144706"/>
                      <a:pt x="796017" y="1156771"/>
                      <a:pt x="795487" y="1169425"/>
                    </a:cubicBezTo>
                    <a:cubicBezTo>
                      <a:pt x="794958" y="1182079"/>
                      <a:pt x="785482" y="1201618"/>
                      <a:pt x="788013" y="1223159"/>
                    </a:cubicBezTo>
                    <a:cubicBezTo>
                      <a:pt x="790544" y="1244699"/>
                      <a:pt x="798607" y="1264356"/>
                      <a:pt x="800666" y="1276127"/>
                    </a:cubicBezTo>
                    <a:cubicBezTo>
                      <a:pt x="802138" y="1289822"/>
                      <a:pt x="802138" y="1303629"/>
                      <a:pt x="800666" y="1317325"/>
                    </a:cubicBezTo>
                    <a:cubicBezTo>
                      <a:pt x="799666" y="1332686"/>
                      <a:pt x="794428" y="1336099"/>
                      <a:pt x="790955" y="1350106"/>
                    </a:cubicBezTo>
                    <a:cubicBezTo>
                      <a:pt x="787483" y="1364113"/>
                      <a:pt x="795487" y="1368998"/>
                      <a:pt x="795487" y="1368998"/>
                    </a:cubicBezTo>
                    <a:cubicBezTo>
                      <a:pt x="797783" y="1382123"/>
                      <a:pt x="806375" y="1382476"/>
                      <a:pt x="806375" y="1382476"/>
                    </a:cubicBezTo>
                    <a:cubicBezTo>
                      <a:pt x="805092" y="1388708"/>
                      <a:pt x="806670" y="1395188"/>
                      <a:pt x="810672" y="1400132"/>
                    </a:cubicBezTo>
                    <a:cubicBezTo>
                      <a:pt x="814615" y="1405076"/>
                      <a:pt x="821972" y="1402898"/>
                      <a:pt x="827327" y="1398131"/>
                    </a:cubicBezTo>
                    <a:cubicBezTo>
                      <a:pt x="832724" y="1392493"/>
                      <a:pt x="837680" y="1386454"/>
                      <a:pt x="842158" y="1380063"/>
                    </a:cubicBezTo>
                    <a:cubicBezTo>
                      <a:pt x="841134" y="1386813"/>
                      <a:pt x="845030" y="1393346"/>
                      <a:pt x="851457" y="1395659"/>
                    </a:cubicBezTo>
                    <a:cubicBezTo>
                      <a:pt x="859049" y="1398366"/>
                      <a:pt x="883062" y="1361406"/>
                      <a:pt x="889830" y="1343162"/>
                    </a:cubicBezTo>
                    <a:cubicBezTo>
                      <a:pt x="899558" y="1317178"/>
                      <a:pt x="905197" y="1289834"/>
                      <a:pt x="906544" y="1262120"/>
                    </a:cubicBezTo>
                    <a:cubicBezTo>
                      <a:pt x="906132" y="1235047"/>
                      <a:pt x="880590" y="1167189"/>
                      <a:pt x="871232" y="1136585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09B60062-165B-460A-9714-405DA1CE14E8}"/>
                  </a:ext>
                </a:extLst>
              </p:cNvPr>
              <p:cNvSpPr/>
              <p:nvPr/>
            </p:nvSpPr>
            <p:spPr>
              <a:xfrm>
                <a:off x="7193059" y="2464321"/>
                <a:ext cx="912053" cy="2456092"/>
              </a:xfrm>
              <a:custGeom>
                <a:avLst/>
                <a:gdLst>
                  <a:gd name="connsiteX0" fmla="*/ 886334 w 912053"/>
                  <a:gd name="connsiteY0" fmla="*/ 1167424 h 2456092"/>
                  <a:gd name="connsiteX1" fmla="*/ 876859 w 912053"/>
                  <a:gd name="connsiteY1" fmla="*/ 1138350 h 2456092"/>
                  <a:gd name="connsiteX2" fmla="*/ 847432 w 912053"/>
                  <a:gd name="connsiteY2" fmla="*/ 994982 h 2456092"/>
                  <a:gd name="connsiteX3" fmla="*/ 820889 w 912053"/>
                  <a:gd name="connsiteY3" fmla="*/ 894931 h 2456092"/>
                  <a:gd name="connsiteX4" fmla="*/ 792756 w 912053"/>
                  <a:gd name="connsiteY4" fmla="*/ 829721 h 2456092"/>
                  <a:gd name="connsiteX5" fmla="*/ 788754 w 912053"/>
                  <a:gd name="connsiteY5" fmla="*/ 808946 h 2456092"/>
                  <a:gd name="connsiteX6" fmla="*/ 770274 w 912053"/>
                  <a:gd name="connsiteY6" fmla="*/ 684529 h 2456092"/>
                  <a:gd name="connsiteX7" fmla="*/ 742672 w 912053"/>
                  <a:gd name="connsiteY7" fmla="*/ 556110 h 2456092"/>
                  <a:gd name="connsiteX8" fmla="*/ 742672 w 912053"/>
                  <a:gd name="connsiteY8" fmla="*/ 551107 h 2456092"/>
                  <a:gd name="connsiteX9" fmla="*/ 693235 w 912053"/>
                  <a:gd name="connsiteY9" fmla="*/ 437931 h 2456092"/>
                  <a:gd name="connsiteX10" fmla="*/ 608191 w 912053"/>
                  <a:gd name="connsiteY10" fmla="*/ 390024 h 2456092"/>
                  <a:gd name="connsiteX11" fmla="*/ 593890 w 912053"/>
                  <a:gd name="connsiteY11" fmla="*/ 387552 h 2456092"/>
                  <a:gd name="connsiteX12" fmla="*/ 566581 w 912053"/>
                  <a:gd name="connsiteY12" fmla="*/ 381667 h 2456092"/>
                  <a:gd name="connsiteX13" fmla="*/ 547042 w 912053"/>
                  <a:gd name="connsiteY13" fmla="*/ 352946 h 2456092"/>
                  <a:gd name="connsiteX14" fmla="*/ 547042 w 912053"/>
                  <a:gd name="connsiteY14" fmla="*/ 352946 h 2456092"/>
                  <a:gd name="connsiteX15" fmla="*/ 550279 w 912053"/>
                  <a:gd name="connsiteY15" fmla="*/ 352593 h 2456092"/>
                  <a:gd name="connsiteX16" fmla="*/ 594125 w 912053"/>
                  <a:gd name="connsiteY16" fmla="*/ 329699 h 2456092"/>
                  <a:gd name="connsiteX17" fmla="*/ 616666 w 912053"/>
                  <a:gd name="connsiteY17" fmla="*/ 230118 h 2456092"/>
                  <a:gd name="connsiteX18" fmla="*/ 610781 w 912053"/>
                  <a:gd name="connsiteY18" fmla="*/ 183977 h 2456092"/>
                  <a:gd name="connsiteX19" fmla="*/ 608015 w 912053"/>
                  <a:gd name="connsiteY19" fmla="*/ 155904 h 2456092"/>
                  <a:gd name="connsiteX20" fmla="*/ 591300 w 912053"/>
                  <a:gd name="connsiteY20" fmla="*/ 64151 h 2456092"/>
                  <a:gd name="connsiteX21" fmla="*/ 464411 w 912053"/>
                  <a:gd name="connsiteY21" fmla="*/ 0 h 2456092"/>
                  <a:gd name="connsiteX22" fmla="*/ 439281 w 912053"/>
                  <a:gd name="connsiteY22" fmla="*/ 2001 h 2456092"/>
                  <a:gd name="connsiteX23" fmla="*/ 312745 w 912053"/>
                  <a:gd name="connsiteY23" fmla="*/ 110704 h 2456092"/>
                  <a:gd name="connsiteX24" fmla="*/ 383840 w 912053"/>
                  <a:gd name="connsiteY24" fmla="*/ 306628 h 2456092"/>
                  <a:gd name="connsiteX25" fmla="*/ 383840 w 912053"/>
                  <a:gd name="connsiteY25" fmla="*/ 312985 h 2456092"/>
                  <a:gd name="connsiteX26" fmla="*/ 381722 w 912053"/>
                  <a:gd name="connsiteY26" fmla="*/ 349415 h 2456092"/>
                  <a:gd name="connsiteX27" fmla="*/ 381074 w 912053"/>
                  <a:gd name="connsiteY27" fmla="*/ 351710 h 2456092"/>
                  <a:gd name="connsiteX28" fmla="*/ 292793 w 912053"/>
                  <a:gd name="connsiteY28" fmla="*/ 405915 h 2456092"/>
                  <a:gd name="connsiteX29" fmla="*/ 262602 w 912053"/>
                  <a:gd name="connsiteY29" fmla="*/ 416508 h 2456092"/>
                  <a:gd name="connsiteX30" fmla="*/ 178558 w 912053"/>
                  <a:gd name="connsiteY30" fmla="*/ 470948 h 2456092"/>
                  <a:gd name="connsiteX31" fmla="*/ 135418 w 912053"/>
                  <a:gd name="connsiteY31" fmla="*/ 561230 h 2456092"/>
                  <a:gd name="connsiteX32" fmla="*/ 121823 w 912053"/>
                  <a:gd name="connsiteY32" fmla="*/ 607136 h 2456092"/>
                  <a:gd name="connsiteX33" fmla="*/ 99282 w 912053"/>
                  <a:gd name="connsiteY33" fmla="*/ 655278 h 2456092"/>
                  <a:gd name="connsiteX34" fmla="*/ 70562 w 912053"/>
                  <a:gd name="connsiteY34" fmla="*/ 714956 h 2456092"/>
                  <a:gd name="connsiteX35" fmla="*/ 9354 w 912053"/>
                  <a:gd name="connsiteY35" fmla="*/ 871801 h 2456092"/>
                  <a:gd name="connsiteX36" fmla="*/ 4940 w 912053"/>
                  <a:gd name="connsiteY36" fmla="*/ 952725 h 2456092"/>
                  <a:gd name="connsiteX37" fmla="*/ 12179 w 912053"/>
                  <a:gd name="connsiteY37" fmla="*/ 994806 h 2456092"/>
                  <a:gd name="connsiteX38" fmla="*/ 38663 w 912053"/>
                  <a:gd name="connsiteY38" fmla="*/ 1126638 h 2456092"/>
                  <a:gd name="connsiteX39" fmla="*/ 53435 w 912053"/>
                  <a:gd name="connsiteY39" fmla="*/ 1197263 h 2456092"/>
                  <a:gd name="connsiteX40" fmla="*/ 58438 w 912053"/>
                  <a:gd name="connsiteY40" fmla="*/ 1226984 h 2456092"/>
                  <a:gd name="connsiteX41" fmla="*/ 62381 w 912053"/>
                  <a:gd name="connsiteY41" fmla="*/ 1287721 h 2456092"/>
                  <a:gd name="connsiteX42" fmla="*/ 60380 w 912053"/>
                  <a:gd name="connsiteY42" fmla="*/ 1305377 h 2456092"/>
                  <a:gd name="connsiteX43" fmla="*/ 60792 w 912053"/>
                  <a:gd name="connsiteY43" fmla="*/ 1377061 h 2456092"/>
                  <a:gd name="connsiteX44" fmla="*/ 64970 w 912053"/>
                  <a:gd name="connsiteY44" fmla="*/ 1416022 h 2456092"/>
                  <a:gd name="connsiteX45" fmla="*/ 72209 w 912053"/>
                  <a:gd name="connsiteY45" fmla="*/ 1468579 h 2456092"/>
                  <a:gd name="connsiteX46" fmla="*/ 80508 w 912053"/>
                  <a:gd name="connsiteY46" fmla="*/ 1476289 h 2456092"/>
                  <a:gd name="connsiteX47" fmla="*/ 91455 w 912053"/>
                  <a:gd name="connsiteY47" fmla="*/ 1468402 h 2456092"/>
                  <a:gd name="connsiteX48" fmla="*/ 100577 w 912053"/>
                  <a:gd name="connsiteY48" fmla="*/ 1503715 h 2456092"/>
                  <a:gd name="connsiteX49" fmla="*/ 114937 w 912053"/>
                  <a:gd name="connsiteY49" fmla="*/ 1503244 h 2456092"/>
                  <a:gd name="connsiteX50" fmla="*/ 115879 w 912053"/>
                  <a:gd name="connsiteY50" fmla="*/ 1502832 h 2456092"/>
                  <a:gd name="connsiteX51" fmla="*/ 128591 w 912053"/>
                  <a:gd name="connsiteY51" fmla="*/ 1522607 h 2456092"/>
                  <a:gd name="connsiteX52" fmla="*/ 148896 w 912053"/>
                  <a:gd name="connsiteY52" fmla="*/ 1501772 h 2456092"/>
                  <a:gd name="connsiteX53" fmla="*/ 169142 w 912053"/>
                  <a:gd name="connsiteY53" fmla="*/ 1466460 h 2456092"/>
                  <a:gd name="connsiteX54" fmla="*/ 169907 w 912053"/>
                  <a:gd name="connsiteY54" fmla="*/ 1394129 h 2456092"/>
                  <a:gd name="connsiteX55" fmla="*/ 169907 w 912053"/>
                  <a:gd name="connsiteY55" fmla="*/ 1382358 h 2456092"/>
                  <a:gd name="connsiteX56" fmla="*/ 173144 w 912053"/>
                  <a:gd name="connsiteY56" fmla="*/ 1348870 h 2456092"/>
                  <a:gd name="connsiteX57" fmla="*/ 176204 w 912053"/>
                  <a:gd name="connsiteY57" fmla="*/ 1362877 h 2456092"/>
                  <a:gd name="connsiteX58" fmla="*/ 177617 w 912053"/>
                  <a:gd name="connsiteY58" fmla="*/ 1370882 h 2456092"/>
                  <a:gd name="connsiteX59" fmla="*/ 197509 w 912053"/>
                  <a:gd name="connsiteY59" fmla="*/ 1414963 h 2456092"/>
                  <a:gd name="connsiteX60" fmla="*/ 213047 w 912053"/>
                  <a:gd name="connsiteY60" fmla="*/ 1416258 h 2456092"/>
                  <a:gd name="connsiteX61" fmla="*/ 217873 w 912053"/>
                  <a:gd name="connsiteY61" fmla="*/ 1404016 h 2456092"/>
                  <a:gd name="connsiteX62" fmla="*/ 215636 w 912053"/>
                  <a:gd name="connsiteY62" fmla="*/ 1379357 h 2456092"/>
                  <a:gd name="connsiteX63" fmla="*/ 211399 w 912053"/>
                  <a:gd name="connsiteY63" fmla="*/ 1333509 h 2456092"/>
                  <a:gd name="connsiteX64" fmla="*/ 191035 w 912053"/>
                  <a:gd name="connsiteY64" fmla="*/ 1278952 h 2456092"/>
                  <a:gd name="connsiteX65" fmla="*/ 168965 w 912053"/>
                  <a:gd name="connsiteY65" fmla="*/ 1227161 h 2456092"/>
                  <a:gd name="connsiteX66" fmla="*/ 165787 w 912053"/>
                  <a:gd name="connsiteY66" fmla="*/ 1149650 h 2456092"/>
                  <a:gd name="connsiteX67" fmla="*/ 162609 w 912053"/>
                  <a:gd name="connsiteY67" fmla="*/ 1045714 h 2456092"/>
                  <a:gd name="connsiteX68" fmla="*/ 157547 w 912053"/>
                  <a:gd name="connsiteY68" fmla="*/ 933892 h 2456092"/>
                  <a:gd name="connsiteX69" fmla="*/ 195273 w 912053"/>
                  <a:gd name="connsiteY69" fmla="*/ 858383 h 2456092"/>
                  <a:gd name="connsiteX70" fmla="*/ 242356 w 912053"/>
                  <a:gd name="connsiteY70" fmla="*/ 764805 h 2456092"/>
                  <a:gd name="connsiteX71" fmla="*/ 251890 w 912053"/>
                  <a:gd name="connsiteY71" fmla="*/ 886044 h 2456092"/>
                  <a:gd name="connsiteX72" fmla="*/ 241591 w 912053"/>
                  <a:gd name="connsiteY72" fmla="*/ 966968 h 2456092"/>
                  <a:gd name="connsiteX73" fmla="*/ 229820 w 912053"/>
                  <a:gd name="connsiteY73" fmla="*/ 1041595 h 2456092"/>
                  <a:gd name="connsiteX74" fmla="*/ 225641 w 912053"/>
                  <a:gd name="connsiteY74" fmla="*/ 1303259 h 2456092"/>
                  <a:gd name="connsiteX75" fmla="*/ 238236 w 912053"/>
                  <a:gd name="connsiteY75" fmla="*/ 1501596 h 2456092"/>
                  <a:gd name="connsiteX76" fmla="*/ 245593 w 912053"/>
                  <a:gd name="connsiteY76" fmla="*/ 1616184 h 2456092"/>
                  <a:gd name="connsiteX77" fmla="*/ 234646 w 912053"/>
                  <a:gd name="connsiteY77" fmla="*/ 1710350 h 2456092"/>
                  <a:gd name="connsiteX78" fmla="*/ 228231 w 912053"/>
                  <a:gd name="connsiteY78" fmla="*/ 1742190 h 2456092"/>
                  <a:gd name="connsiteX79" fmla="*/ 228231 w 912053"/>
                  <a:gd name="connsiteY79" fmla="*/ 1979018 h 2456092"/>
                  <a:gd name="connsiteX80" fmla="*/ 257658 w 912053"/>
                  <a:gd name="connsiteY80" fmla="*/ 2197130 h 2456092"/>
                  <a:gd name="connsiteX81" fmla="*/ 254127 w 912053"/>
                  <a:gd name="connsiteY81" fmla="*/ 2263635 h 2456092"/>
                  <a:gd name="connsiteX82" fmla="*/ 252008 w 912053"/>
                  <a:gd name="connsiteY82" fmla="*/ 2297182 h 2456092"/>
                  <a:gd name="connsiteX83" fmla="*/ 258305 w 912053"/>
                  <a:gd name="connsiteY83" fmla="*/ 2327550 h 2456092"/>
                  <a:gd name="connsiteX84" fmla="*/ 265956 w 912053"/>
                  <a:gd name="connsiteY84" fmla="*/ 2354388 h 2456092"/>
                  <a:gd name="connsiteX85" fmla="*/ 294147 w 912053"/>
                  <a:gd name="connsiteY85" fmla="*/ 2421540 h 2456092"/>
                  <a:gd name="connsiteX86" fmla="*/ 309390 w 912053"/>
                  <a:gd name="connsiteY86" fmla="*/ 2434429 h 2456092"/>
                  <a:gd name="connsiteX87" fmla="*/ 319101 w 912053"/>
                  <a:gd name="connsiteY87" fmla="*/ 2443374 h 2456092"/>
                  <a:gd name="connsiteX88" fmla="*/ 340524 w 912053"/>
                  <a:gd name="connsiteY88" fmla="*/ 2441844 h 2456092"/>
                  <a:gd name="connsiteX89" fmla="*/ 351176 w 912053"/>
                  <a:gd name="connsiteY89" fmla="*/ 2447730 h 2456092"/>
                  <a:gd name="connsiteX90" fmla="*/ 363300 w 912053"/>
                  <a:gd name="connsiteY90" fmla="*/ 2444140 h 2456092"/>
                  <a:gd name="connsiteX91" fmla="*/ 373717 w 912053"/>
                  <a:gd name="connsiteY91" fmla="*/ 2454969 h 2456092"/>
                  <a:gd name="connsiteX92" fmla="*/ 380427 w 912053"/>
                  <a:gd name="connsiteY92" fmla="*/ 2456087 h 2456092"/>
                  <a:gd name="connsiteX93" fmla="*/ 387783 w 912053"/>
                  <a:gd name="connsiteY93" fmla="*/ 2453792 h 2456092"/>
                  <a:gd name="connsiteX94" fmla="*/ 390962 w 912053"/>
                  <a:gd name="connsiteY94" fmla="*/ 2449554 h 2456092"/>
                  <a:gd name="connsiteX95" fmla="*/ 402732 w 912053"/>
                  <a:gd name="connsiteY95" fmla="*/ 2455086 h 2456092"/>
                  <a:gd name="connsiteX96" fmla="*/ 419035 w 912053"/>
                  <a:gd name="connsiteY96" fmla="*/ 2447023 h 2456092"/>
                  <a:gd name="connsiteX97" fmla="*/ 445107 w 912053"/>
                  <a:gd name="connsiteY97" fmla="*/ 2450967 h 2456092"/>
                  <a:gd name="connsiteX98" fmla="*/ 457643 w 912053"/>
                  <a:gd name="connsiteY98" fmla="*/ 2442315 h 2456092"/>
                  <a:gd name="connsiteX99" fmla="*/ 457113 w 912053"/>
                  <a:gd name="connsiteY99" fmla="*/ 2404825 h 2456092"/>
                  <a:gd name="connsiteX100" fmla="*/ 445343 w 912053"/>
                  <a:gd name="connsiteY100" fmla="*/ 2385580 h 2456092"/>
                  <a:gd name="connsiteX101" fmla="*/ 432748 w 912053"/>
                  <a:gd name="connsiteY101" fmla="*/ 2365629 h 2456092"/>
                  <a:gd name="connsiteX102" fmla="*/ 416151 w 912053"/>
                  <a:gd name="connsiteY102" fmla="*/ 2333024 h 2456092"/>
                  <a:gd name="connsiteX103" fmla="*/ 371775 w 912053"/>
                  <a:gd name="connsiteY103" fmla="*/ 2242330 h 2456092"/>
                  <a:gd name="connsiteX104" fmla="*/ 367126 w 912053"/>
                  <a:gd name="connsiteY104" fmla="*/ 2131861 h 2456092"/>
                  <a:gd name="connsiteX105" fmla="*/ 372423 w 912053"/>
                  <a:gd name="connsiteY105" fmla="*/ 2075185 h 2456092"/>
                  <a:gd name="connsiteX106" fmla="*/ 390079 w 912053"/>
                  <a:gd name="connsiteY106" fmla="*/ 1912101 h 2456092"/>
                  <a:gd name="connsiteX107" fmla="*/ 401438 w 912053"/>
                  <a:gd name="connsiteY107" fmla="*/ 1824409 h 2456092"/>
                  <a:gd name="connsiteX108" fmla="*/ 426686 w 912053"/>
                  <a:gd name="connsiteY108" fmla="*/ 1704112 h 2456092"/>
                  <a:gd name="connsiteX109" fmla="*/ 465117 w 912053"/>
                  <a:gd name="connsiteY109" fmla="*/ 1521665 h 2456092"/>
                  <a:gd name="connsiteX110" fmla="*/ 479654 w 912053"/>
                  <a:gd name="connsiteY110" fmla="*/ 1386890 h 2456092"/>
                  <a:gd name="connsiteX111" fmla="*/ 497310 w 912053"/>
                  <a:gd name="connsiteY111" fmla="*/ 1623306 h 2456092"/>
                  <a:gd name="connsiteX112" fmla="*/ 470120 w 912053"/>
                  <a:gd name="connsiteY112" fmla="*/ 1810166 h 2456092"/>
                  <a:gd name="connsiteX113" fmla="*/ 481067 w 912053"/>
                  <a:gd name="connsiteY113" fmla="*/ 1911336 h 2456092"/>
                  <a:gd name="connsiteX114" fmla="*/ 491778 w 912053"/>
                  <a:gd name="connsiteY114" fmla="*/ 1984727 h 2456092"/>
                  <a:gd name="connsiteX115" fmla="*/ 504785 w 912053"/>
                  <a:gd name="connsiteY115" fmla="*/ 2125976 h 2456092"/>
                  <a:gd name="connsiteX116" fmla="*/ 494603 w 912053"/>
                  <a:gd name="connsiteY116" fmla="*/ 2163230 h 2456092"/>
                  <a:gd name="connsiteX117" fmla="*/ 485363 w 912053"/>
                  <a:gd name="connsiteY117" fmla="*/ 2190303 h 2456092"/>
                  <a:gd name="connsiteX118" fmla="*/ 520675 w 912053"/>
                  <a:gd name="connsiteY118" fmla="*/ 2247156 h 2456092"/>
                  <a:gd name="connsiteX119" fmla="*/ 539273 w 912053"/>
                  <a:gd name="connsiteY119" fmla="*/ 2251864 h 2456092"/>
                  <a:gd name="connsiteX120" fmla="*/ 595420 w 912053"/>
                  <a:gd name="connsiteY120" fmla="*/ 2272581 h 2456092"/>
                  <a:gd name="connsiteX121" fmla="*/ 608838 w 912053"/>
                  <a:gd name="connsiteY121" fmla="*/ 2288236 h 2456092"/>
                  <a:gd name="connsiteX122" fmla="*/ 645210 w 912053"/>
                  <a:gd name="connsiteY122" fmla="*/ 2322724 h 2456092"/>
                  <a:gd name="connsiteX123" fmla="*/ 677050 w 912053"/>
                  <a:gd name="connsiteY123" fmla="*/ 2334907 h 2456092"/>
                  <a:gd name="connsiteX124" fmla="*/ 697767 w 912053"/>
                  <a:gd name="connsiteY124" fmla="*/ 2343264 h 2456092"/>
                  <a:gd name="connsiteX125" fmla="*/ 740082 w 912053"/>
                  <a:gd name="connsiteY125" fmla="*/ 2357330 h 2456092"/>
                  <a:gd name="connsiteX126" fmla="*/ 755620 w 912053"/>
                  <a:gd name="connsiteY126" fmla="*/ 2346089 h 2456092"/>
                  <a:gd name="connsiteX127" fmla="*/ 756267 w 912053"/>
                  <a:gd name="connsiteY127" fmla="*/ 2337614 h 2456092"/>
                  <a:gd name="connsiteX128" fmla="*/ 763801 w 912053"/>
                  <a:gd name="connsiteY128" fmla="*/ 2335083 h 2456092"/>
                  <a:gd name="connsiteX129" fmla="*/ 770510 w 912053"/>
                  <a:gd name="connsiteY129" fmla="*/ 2317427 h 2456092"/>
                  <a:gd name="connsiteX130" fmla="*/ 772805 w 912053"/>
                  <a:gd name="connsiteY130" fmla="*/ 2296181 h 2456092"/>
                  <a:gd name="connsiteX131" fmla="*/ 765213 w 912053"/>
                  <a:gd name="connsiteY131" fmla="*/ 2273876 h 2456092"/>
                  <a:gd name="connsiteX132" fmla="*/ 742790 w 912053"/>
                  <a:gd name="connsiteY132" fmla="*/ 2252512 h 2456092"/>
                  <a:gd name="connsiteX133" fmla="*/ 724604 w 912053"/>
                  <a:gd name="connsiteY133" fmla="*/ 2241918 h 2456092"/>
                  <a:gd name="connsiteX134" fmla="*/ 686643 w 912053"/>
                  <a:gd name="connsiteY134" fmla="*/ 2218023 h 2456092"/>
                  <a:gd name="connsiteX135" fmla="*/ 629025 w 912053"/>
                  <a:gd name="connsiteY135" fmla="*/ 2151518 h 2456092"/>
                  <a:gd name="connsiteX136" fmla="*/ 619314 w 912053"/>
                  <a:gd name="connsiteY136" fmla="*/ 2097726 h 2456092"/>
                  <a:gd name="connsiteX137" fmla="*/ 633086 w 912053"/>
                  <a:gd name="connsiteY137" fmla="*/ 1955476 h 2456092"/>
                  <a:gd name="connsiteX138" fmla="*/ 649271 w 912053"/>
                  <a:gd name="connsiteY138" fmla="*/ 1790392 h 2456092"/>
                  <a:gd name="connsiteX139" fmla="*/ 673519 w 912053"/>
                  <a:gd name="connsiteY139" fmla="*/ 1636607 h 2456092"/>
                  <a:gd name="connsiteX140" fmla="*/ 698590 w 912053"/>
                  <a:gd name="connsiteY140" fmla="*/ 1524490 h 2456092"/>
                  <a:gd name="connsiteX141" fmla="*/ 701239 w 912053"/>
                  <a:gd name="connsiteY141" fmla="*/ 1496888 h 2456092"/>
                  <a:gd name="connsiteX142" fmla="*/ 702063 w 912053"/>
                  <a:gd name="connsiteY142" fmla="*/ 1489766 h 2456092"/>
                  <a:gd name="connsiteX143" fmla="*/ 721485 w 912053"/>
                  <a:gd name="connsiteY143" fmla="*/ 1237813 h 2456092"/>
                  <a:gd name="connsiteX144" fmla="*/ 706712 w 912053"/>
                  <a:gd name="connsiteY144" fmla="*/ 1094269 h 2456092"/>
                  <a:gd name="connsiteX145" fmla="*/ 698414 w 912053"/>
                  <a:gd name="connsiteY145" fmla="*/ 1032767 h 2456092"/>
                  <a:gd name="connsiteX146" fmla="*/ 689704 w 912053"/>
                  <a:gd name="connsiteY146" fmla="*/ 990686 h 2456092"/>
                  <a:gd name="connsiteX147" fmla="*/ 678874 w 912053"/>
                  <a:gd name="connsiteY147" fmla="*/ 941778 h 2456092"/>
                  <a:gd name="connsiteX148" fmla="*/ 683288 w 912053"/>
                  <a:gd name="connsiteY148" fmla="*/ 910939 h 2456092"/>
                  <a:gd name="connsiteX149" fmla="*/ 697296 w 912053"/>
                  <a:gd name="connsiteY149" fmla="*/ 959611 h 2456092"/>
                  <a:gd name="connsiteX150" fmla="*/ 730666 w 912053"/>
                  <a:gd name="connsiteY150" fmla="*/ 1032296 h 2456092"/>
                  <a:gd name="connsiteX151" fmla="*/ 740141 w 912053"/>
                  <a:gd name="connsiteY151" fmla="*/ 1049952 h 2456092"/>
                  <a:gd name="connsiteX152" fmla="*/ 777572 w 912053"/>
                  <a:gd name="connsiteY152" fmla="*/ 1124166 h 2456092"/>
                  <a:gd name="connsiteX153" fmla="*/ 785518 w 912053"/>
                  <a:gd name="connsiteY153" fmla="*/ 1141175 h 2456092"/>
                  <a:gd name="connsiteX154" fmla="*/ 796111 w 912053"/>
                  <a:gd name="connsiteY154" fmla="*/ 1172839 h 2456092"/>
                  <a:gd name="connsiteX155" fmla="*/ 793051 w 912053"/>
                  <a:gd name="connsiteY155" fmla="*/ 1188553 h 2456092"/>
                  <a:gd name="connsiteX156" fmla="*/ 788696 w 912053"/>
                  <a:gd name="connsiteY156" fmla="*/ 1226984 h 2456092"/>
                  <a:gd name="connsiteX157" fmla="*/ 797053 w 912053"/>
                  <a:gd name="connsiteY157" fmla="*/ 1263827 h 2456092"/>
                  <a:gd name="connsiteX158" fmla="*/ 801349 w 912053"/>
                  <a:gd name="connsiteY158" fmla="*/ 1280188 h 2456092"/>
                  <a:gd name="connsiteX159" fmla="*/ 801349 w 912053"/>
                  <a:gd name="connsiteY159" fmla="*/ 1320856 h 2456092"/>
                  <a:gd name="connsiteX160" fmla="*/ 796523 w 912053"/>
                  <a:gd name="connsiteY160" fmla="*/ 1339395 h 2456092"/>
                  <a:gd name="connsiteX161" fmla="*/ 791697 w 912053"/>
                  <a:gd name="connsiteY161" fmla="*/ 1353108 h 2456092"/>
                  <a:gd name="connsiteX162" fmla="*/ 796464 w 912053"/>
                  <a:gd name="connsiteY162" fmla="*/ 1374354 h 2456092"/>
                  <a:gd name="connsiteX163" fmla="*/ 806646 w 912053"/>
                  <a:gd name="connsiteY163" fmla="*/ 1388302 h 2456092"/>
                  <a:gd name="connsiteX164" fmla="*/ 812002 w 912053"/>
                  <a:gd name="connsiteY164" fmla="*/ 1405664 h 2456092"/>
                  <a:gd name="connsiteX165" fmla="*/ 819241 w 912053"/>
                  <a:gd name="connsiteY165" fmla="*/ 1409549 h 2456092"/>
                  <a:gd name="connsiteX166" fmla="*/ 832895 w 912053"/>
                  <a:gd name="connsiteY166" fmla="*/ 1404075 h 2456092"/>
                  <a:gd name="connsiteX167" fmla="*/ 843606 w 912053"/>
                  <a:gd name="connsiteY167" fmla="*/ 1391657 h 2456092"/>
                  <a:gd name="connsiteX168" fmla="*/ 854082 w 912053"/>
                  <a:gd name="connsiteY168" fmla="*/ 1402192 h 2456092"/>
                  <a:gd name="connsiteX169" fmla="*/ 896222 w 912053"/>
                  <a:gd name="connsiteY169" fmla="*/ 1347929 h 2456092"/>
                  <a:gd name="connsiteX170" fmla="*/ 912053 w 912053"/>
                  <a:gd name="connsiteY170" fmla="*/ 1264886 h 2456092"/>
                  <a:gd name="connsiteX171" fmla="*/ 886334 w 912053"/>
                  <a:gd name="connsiteY171" fmla="*/ 1167424 h 2456092"/>
                  <a:gd name="connsiteX172" fmla="*/ 890748 w 912053"/>
                  <a:gd name="connsiteY172" fmla="*/ 1345692 h 2456092"/>
                  <a:gd name="connsiteX173" fmla="*/ 856142 w 912053"/>
                  <a:gd name="connsiteY173" fmla="*/ 1396424 h 2456092"/>
                  <a:gd name="connsiteX174" fmla="*/ 856142 w 912053"/>
                  <a:gd name="connsiteY174" fmla="*/ 1396424 h 2456092"/>
                  <a:gd name="connsiteX175" fmla="*/ 848727 w 912053"/>
                  <a:gd name="connsiteY175" fmla="*/ 1384065 h 2456092"/>
                  <a:gd name="connsiteX176" fmla="*/ 847785 w 912053"/>
                  <a:gd name="connsiteY176" fmla="*/ 1381475 h 2456092"/>
                  <a:gd name="connsiteX177" fmla="*/ 855142 w 912053"/>
                  <a:gd name="connsiteY177" fmla="*/ 1370470 h 2456092"/>
                  <a:gd name="connsiteX178" fmla="*/ 860203 w 912053"/>
                  <a:gd name="connsiteY178" fmla="*/ 1358051 h 2456092"/>
                  <a:gd name="connsiteX179" fmla="*/ 860615 w 912053"/>
                  <a:gd name="connsiteY179" fmla="*/ 1358051 h 2456092"/>
                  <a:gd name="connsiteX180" fmla="*/ 870914 w 912053"/>
                  <a:gd name="connsiteY180" fmla="*/ 1359170 h 2456092"/>
                  <a:gd name="connsiteX181" fmla="*/ 877918 w 912053"/>
                  <a:gd name="connsiteY181" fmla="*/ 1351578 h 2456092"/>
                  <a:gd name="connsiteX182" fmla="*/ 880096 w 912053"/>
                  <a:gd name="connsiteY182" fmla="*/ 1342808 h 2456092"/>
                  <a:gd name="connsiteX183" fmla="*/ 882097 w 912053"/>
                  <a:gd name="connsiteY183" fmla="*/ 1325741 h 2456092"/>
                  <a:gd name="connsiteX184" fmla="*/ 884510 w 912053"/>
                  <a:gd name="connsiteY184" fmla="*/ 1308967 h 2456092"/>
                  <a:gd name="connsiteX185" fmla="*/ 891337 w 912053"/>
                  <a:gd name="connsiteY185" fmla="*/ 1275538 h 2456092"/>
                  <a:gd name="connsiteX186" fmla="*/ 881685 w 912053"/>
                  <a:gd name="connsiteY186" fmla="*/ 1308379 h 2456092"/>
                  <a:gd name="connsiteX187" fmla="*/ 878448 w 912053"/>
                  <a:gd name="connsiteY187" fmla="*/ 1325211 h 2456092"/>
                  <a:gd name="connsiteX188" fmla="*/ 875681 w 912053"/>
                  <a:gd name="connsiteY188" fmla="*/ 1341984 h 2456092"/>
                  <a:gd name="connsiteX189" fmla="*/ 873327 w 912053"/>
                  <a:gd name="connsiteY189" fmla="*/ 1349635 h 2456092"/>
                  <a:gd name="connsiteX190" fmla="*/ 869266 w 912053"/>
                  <a:gd name="connsiteY190" fmla="*/ 1354344 h 2456092"/>
                  <a:gd name="connsiteX191" fmla="*/ 863028 w 912053"/>
                  <a:gd name="connsiteY191" fmla="*/ 1353461 h 2456092"/>
                  <a:gd name="connsiteX192" fmla="*/ 858437 w 912053"/>
                  <a:gd name="connsiteY192" fmla="*/ 1348400 h 2456092"/>
                  <a:gd name="connsiteX193" fmla="*/ 854847 w 912053"/>
                  <a:gd name="connsiteY193" fmla="*/ 1332921 h 2456092"/>
                  <a:gd name="connsiteX194" fmla="*/ 854376 w 912053"/>
                  <a:gd name="connsiteY194" fmla="*/ 1316148 h 2456092"/>
                  <a:gd name="connsiteX195" fmla="*/ 853082 w 912053"/>
                  <a:gd name="connsiteY195" fmla="*/ 1298491 h 2456092"/>
                  <a:gd name="connsiteX196" fmla="*/ 847196 w 912053"/>
                  <a:gd name="connsiteY196" fmla="*/ 1281836 h 2456092"/>
                  <a:gd name="connsiteX197" fmla="*/ 835425 w 912053"/>
                  <a:gd name="connsiteY197" fmla="*/ 1250584 h 2456092"/>
                  <a:gd name="connsiteX198" fmla="*/ 834955 w 912053"/>
                  <a:gd name="connsiteY198" fmla="*/ 1246582 h 2456092"/>
                  <a:gd name="connsiteX199" fmla="*/ 834955 w 912053"/>
                  <a:gd name="connsiteY199" fmla="*/ 1242521 h 2456092"/>
                  <a:gd name="connsiteX200" fmla="*/ 836014 w 912053"/>
                  <a:gd name="connsiteY200" fmla="*/ 1234282 h 2456092"/>
                  <a:gd name="connsiteX201" fmla="*/ 838251 w 912053"/>
                  <a:gd name="connsiteY201" fmla="*/ 1217273 h 2456092"/>
                  <a:gd name="connsiteX202" fmla="*/ 833542 w 912053"/>
                  <a:gd name="connsiteY202" fmla="*/ 1183609 h 2456092"/>
                  <a:gd name="connsiteX203" fmla="*/ 835425 w 912053"/>
                  <a:gd name="connsiteY203" fmla="*/ 1216920 h 2456092"/>
                  <a:gd name="connsiteX204" fmla="*/ 832365 w 912053"/>
                  <a:gd name="connsiteY204" fmla="*/ 1233635 h 2456092"/>
                  <a:gd name="connsiteX205" fmla="*/ 830835 w 912053"/>
                  <a:gd name="connsiteY205" fmla="*/ 1242286 h 2456092"/>
                  <a:gd name="connsiteX206" fmla="*/ 830835 w 912053"/>
                  <a:gd name="connsiteY206" fmla="*/ 1246759 h 2456092"/>
                  <a:gd name="connsiteX207" fmla="*/ 831129 w 912053"/>
                  <a:gd name="connsiteY207" fmla="*/ 1251232 h 2456092"/>
                  <a:gd name="connsiteX208" fmla="*/ 842488 w 912053"/>
                  <a:gd name="connsiteY208" fmla="*/ 1283955 h 2456092"/>
                  <a:gd name="connsiteX209" fmla="*/ 847549 w 912053"/>
                  <a:gd name="connsiteY209" fmla="*/ 1299669 h 2456092"/>
                  <a:gd name="connsiteX210" fmla="*/ 848432 w 912053"/>
                  <a:gd name="connsiteY210" fmla="*/ 1316030 h 2456092"/>
                  <a:gd name="connsiteX211" fmla="*/ 849197 w 912053"/>
                  <a:gd name="connsiteY211" fmla="*/ 1333392 h 2456092"/>
                  <a:gd name="connsiteX212" fmla="*/ 853670 w 912053"/>
                  <a:gd name="connsiteY212" fmla="*/ 1351048 h 2456092"/>
                  <a:gd name="connsiteX213" fmla="*/ 859556 w 912053"/>
                  <a:gd name="connsiteY213" fmla="*/ 1357522 h 2456092"/>
                  <a:gd name="connsiteX214" fmla="*/ 852611 w 912053"/>
                  <a:gd name="connsiteY214" fmla="*/ 1369293 h 2456092"/>
                  <a:gd name="connsiteX215" fmla="*/ 847020 w 912053"/>
                  <a:gd name="connsiteY215" fmla="*/ 1381063 h 2456092"/>
                  <a:gd name="connsiteX216" fmla="*/ 847020 w 912053"/>
                  <a:gd name="connsiteY216" fmla="*/ 1381063 h 2456092"/>
                  <a:gd name="connsiteX217" fmla="*/ 843547 w 912053"/>
                  <a:gd name="connsiteY217" fmla="*/ 1382123 h 2456092"/>
                  <a:gd name="connsiteX218" fmla="*/ 829187 w 912053"/>
                  <a:gd name="connsiteY218" fmla="*/ 1399779 h 2456092"/>
                  <a:gd name="connsiteX219" fmla="*/ 819947 w 912053"/>
                  <a:gd name="connsiteY219" fmla="*/ 1403840 h 2456092"/>
                  <a:gd name="connsiteX220" fmla="*/ 816828 w 912053"/>
                  <a:gd name="connsiteY220" fmla="*/ 1402133 h 2456092"/>
                  <a:gd name="connsiteX221" fmla="*/ 813061 w 912053"/>
                  <a:gd name="connsiteY221" fmla="*/ 1387008 h 2456092"/>
                  <a:gd name="connsiteX222" fmla="*/ 812531 w 912053"/>
                  <a:gd name="connsiteY222" fmla="*/ 1384536 h 2456092"/>
                  <a:gd name="connsiteX223" fmla="*/ 811649 w 912053"/>
                  <a:gd name="connsiteY223" fmla="*/ 1383771 h 2456092"/>
                  <a:gd name="connsiteX224" fmla="*/ 823419 w 912053"/>
                  <a:gd name="connsiteY224" fmla="*/ 1363407 h 2456092"/>
                  <a:gd name="connsiteX225" fmla="*/ 834249 w 912053"/>
                  <a:gd name="connsiteY225" fmla="*/ 1338983 h 2456092"/>
                  <a:gd name="connsiteX226" fmla="*/ 835896 w 912053"/>
                  <a:gd name="connsiteY226" fmla="*/ 1312322 h 2456092"/>
                  <a:gd name="connsiteX227" fmla="*/ 833130 w 912053"/>
                  <a:gd name="connsiteY227" fmla="*/ 1286014 h 2456092"/>
                  <a:gd name="connsiteX228" fmla="*/ 833601 w 912053"/>
                  <a:gd name="connsiteY228" fmla="*/ 1312381 h 2456092"/>
                  <a:gd name="connsiteX229" fmla="*/ 831365 w 912053"/>
                  <a:gd name="connsiteY229" fmla="*/ 1338277 h 2456092"/>
                  <a:gd name="connsiteX230" fmla="*/ 821418 w 912053"/>
                  <a:gd name="connsiteY230" fmla="*/ 1362348 h 2456092"/>
                  <a:gd name="connsiteX231" fmla="*/ 811354 w 912053"/>
                  <a:gd name="connsiteY231" fmla="*/ 1383653 h 2456092"/>
                  <a:gd name="connsiteX232" fmla="*/ 810354 w 912053"/>
                  <a:gd name="connsiteY232" fmla="*/ 1383359 h 2456092"/>
                  <a:gd name="connsiteX233" fmla="*/ 802232 w 912053"/>
                  <a:gd name="connsiteY233" fmla="*/ 1372294 h 2456092"/>
                  <a:gd name="connsiteX234" fmla="*/ 800878 w 912053"/>
                  <a:gd name="connsiteY234" fmla="*/ 1370293 h 2456092"/>
                  <a:gd name="connsiteX235" fmla="*/ 799525 w 912053"/>
                  <a:gd name="connsiteY235" fmla="*/ 1368998 h 2456092"/>
                  <a:gd name="connsiteX236" fmla="*/ 801467 w 912053"/>
                  <a:gd name="connsiteY236" fmla="*/ 1361701 h 2456092"/>
                  <a:gd name="connsiteX237" fmla="*/ 806352 w 912053"/>
                  <a:gd name="connsiteY237" fmla="*/ 1351283 h 2456092"/>
                  <a:gd name="connsiteX238" fmla="*/ 816239 w 912053"/>
                  <a:gd name="connsiteY238" fmla="*/ 1330214 h 2456092"/>
                  <a:gd name="connsiteX239" fmla="*/ 819300 w 912053"/>
                  <a:gd name="connsiteY239" fmla="*/ 1306966 h 2456092"/>
                  <a:gd name="connsiteX240" fmla="*/ 816239 w 912053"/>
                  <a:gd name="connsiteY240" fmla="*/ 1283955 h 2456092"/>
                  <a:gd name="connsiteX241" fmla="*/ 817063 w 912053"/>
                  <a:gd name="connsiteY241" fmla="*/ 1307025 h 2456092"/>
                  <a:gd name="connsiteX242" fmla="*/ 813414 w 912053"/>
                  <a:gd name="connsiteY242" fmla="*/ 1329331 h 2456092"/>
                  <a:gd name="connsiteX243" fmla="*/ 804292 w 912053"/>
                  <a:gd name="connsiteY243" fmla="*/ 1350342 h 2456092"/>
                  <a:gd name="connsiteX244" fmla="*/ 798995 w 912053"/>
                  <a:gd name="connsiteY244" fmla="*/ 1368351 h 2456092"/>
                  <a:gd name="connsiteX245" fmla="*/ 797583 w 912053"/>
                  <a:gd name="connsiteY245" fmla="*/ 1354638 h 2456092"/>
                  <a:gd name="connsiteX246" fmla="*/ 802114 w 912053"/>
                  <a:gd name="connsiteY246" fmla="*/ 1341808 h 2456092"/>
                  <a:gd name="connsiteX247" fmla="*/ 807411 w 912053"/>
                  <a:gd name="connsiteY247" fmla="*/ 1320974 h 2456092"/>
                  <a:gd name="connsiteX248" fmla="*/ 807411 w 912053"/>
                  <a:gd name="connsiteY248" fmla="*/ 1279305 h 2456092"/>
                  <a:gd name="connsiteX249" fmla="*/ 802997 w 912053"/>
                  <a:gd name="connsiteY249" fmla="*/ 1262296 h 2456092"/>
                  <a:gd name="connsiteX250" fmla="*/ 794816 w 912053"/>
                  <a:gd name="connsiteY250" fmla="*/ 1226396 h 2456092"/>
                  <a:gd name="connsiteX251" fmla="*/ 799054 w 912053"/>
                  <a:gd name="connsiteY251" fmla="*/ 1190083 h 2456092"/>
                  <a:gd name="connsiteX252" fmla="*/ 802291 w 912053"/>
                  <a:gd name="connsiteY252" fmla="*/ 1173192 h 2456092"/>
                  <a:gd name="connsiteX253" fmla="*/ 791109 w 912053"/>
                  <a:gd name="connsiteY253" fmla="*/ 1138762 h 2456092"/>
                  <a:gd name="connsiteX254" fmla="*/ 783163 w 912053"/>
                  <a:gd name="connsiteY254" fmla="*/ 1121812 h 2456092"/>
                  <a:gd name="connsiteX255" fmla="*/ 745615 w 912053"/>
                  <a:gd name="connsiteY255" fmla="*/ 1047362 h 2456092"/>
                  <a:gd name="connsiteX256" fmla="*/ 736139 w 912053"/>
                  <a:gd name="connsiteY256" fmla="*/ 1029706 h 2456092"/>
                  <a:gd name="connsiteX257" fmla="*/ 703122 w 912053"/>
                  <a:gd name="connsiteY257" fmla="*/ 957787 h 2456092"/>
                  <a:gd name="connsiteX258" fmla="*/ 687232 w 912053"/>
                  <a:gd name="connsiteY258" fmla="*/ 899757 h 2456092"/>
                  <a:gd name="connsiteX259" fmla="*/ 683112 w 912053"/>
                  <a:gd name="connsiteY259" fmla="*/ 881100 h 2456092"/>
                  <a:gd name="connsiteX260" fmla="*/ 675579 w 912053"/>
                  <a:gd name="connsiteY260" fmla="*/ 843022 h 2456092"/>
                  <a:gd name="connsiteX261" fmla="*/ 682406 w 912053"/>
                  <a:gd name="connsiteY261" fmla="*/ 799588 h 2456092"/>
                  <a:gd name="connsiteX262" fmla="*/ 683053 w 912053"/>
                  <a:gd name="connsiteY262" fmla="*/ 756683 h 2456092"/>
                  <a:gd name="connsiteX263" fmla="*/ 707065 w 912053"/>
                  <a:gd name="connsiteY263" fmla="*/ 697830 h 2456092"/>
                  <a:gd name="connsiteX264" fmla="*/ 708360 w 912053"/>
                  <a:gd name="connsiteY264" fmla="*/ 665166 h 2456092"/>
                  <a:gd name="connsiteX265" fmla="*/ 705476 w 912053"/>
                  <a:gd name="connsiteY265" fmla="*/ 633267 h 2456092"/>
                  <a:gd name="connsiteX266" fmla="*/ 694883 w 912053"/>
                  <a:gd name="connsiteY266" fmla="*/ 569999 h 2456092"/>
                  <a:gd name="connsiteX267" fmla="*/ 686231 w 912053"/>
                  <a:gd name="connsiteY267" fmla="*/ 539160 h 2456092"/>
                  <a:gd name="connsiteX268" fmla="*/ 675932 w 912053"/>
                  <a:gd name="connsiteY268" fmla="*/ 508909 h 2456092"/>
                  <a:gd name="connsiteX269" fmla="*/ 689704 w 912053"/>
                  <a:gd name="connsiteY269" fmla="*/ 571117 h 2456092"/>
                  <a:gd name="connsiteX270" fmla="*/ 697355 w 912053"/>
                  <a:gd name="connsiteY270" fmla="*/ 633267 h 2456092"/>
                  <a:gd name="connsiteX271" fmla="*/ 699591 w 912053"/>
                  <a:gd name="connsiteY271" fmla="*/ 664930 h 2456092"/>
                  <a:gd name="connsiteX272" fmla="*/ 698061 w 912053"/>
                  <a:gd name="connsiteY272" fmla="*/ 695887 h 2456092"/>
                  <a:gd name="connsiteX273" fmla="*/ 675814 w 912053"/>
                  <a:gd name="connsiteY273" fmla="*/ 752387 h 2456092"/>
                  <a:gd name="connsiteX274" fmla="*/ 674755 w 912053"/>
                  <a:gd name="connsiteY274" fmla="*/ 753682 h 2456092"/>
                  <a:gd name="connsiteX275" fmla="*/ 674755 w 912053"/>
                  <a:gd name="connsiteY275" fmla="*/ 755212 h 2456092"/>
                  <a:gd name="connsiteX276" fmla="*/ 675814 w 912053"/>
                  <a:gd name="connsiteY276" fmla="*/ 798705 h 2456092"/>
                  <a:gd name="connsiteX277" fmla="*/ 671871 w 912053"/>
                  <a:gd name="connsiteY277" fmla="*/ 842139 h 2456092"/>
                  <a:gd name="connsiteX278" fmla="*/ 671871 w 912053"/>
                  <a:gd name="connsiteY278" fmla="*/ 842610 h 2456092"/>
                  <a:gd name="connsiteX279" fmla="*/ 671871 w 912053"/>
                  <a:gd name="connsiteY279" fmla="*/ 842904 h 2456092"/>
                  <a:gd name="connsiteX280" fmla="*/ 676226 w 912053"/>
                  <a:gd name="connsiteY280" fmla="*/ 878216 h 2456092"/>
                  <a:gd name="connsiteX281" fmla="*/ 676226 w 912053"/>
                  <a:gd name="connsiteY281" fmla="*/ 878923 h 2456092"/>
                  <a:gd name="connsiteX282" fmla="*/ 676226 w 912053"/>
                  <a:gd name="connsiteY282" fmla="*/ 879923 h 2456092"/>
                  <a:gd name="connsiteX283" fmla="*/ 676226 w 912053"/>
                  <a:gd name="connsiteY283" fmla="*/ 880217 h 2456092"/>
                  <a:gd name="connsiteX284" fmla="*/ 676226 w 912053"/>
                  <a:gd name="connsiteY284" fmla="*/ 880217 h 2456092"/>
                  <a:gd name="connsiteX285" fmla="*/ 672871 w 912053"/>
                  <a:gd name="connsiteY285" fmla="*/ 940955 h 2456092"/>
                  <a:gd name="connsiteX286" fmla="*/ 672871 w 912053"/>
                  <a:gd name="connsiteY286" fmla="*/ 941896 h 2456092"/>
                  <a:gd name="connsiteX287" fmla="*/ 683936 w 912053"/>
                  <a:gd name="connsiteY287" fmla="*/ 992099 h 2456092"/>
                  <a:gd name="connsiteX288" fmla="*/ 692411 w 912053"/>
                  <a:gd name="connsiteY288" fmla="*/ 1032884 h 2456092"/>
                  <a:gd name="connsiteX289" fmla="*/ 700886 w 912053"/>
                  <a:gd name="connsiteY289" fmla="*/ 1095564 h 2456092"/>
                  <a:gd name="connsiteX290" fmla="*/ 715599 w 912053"/>
                  <a:gd name="connsiteY290" fmla="*/ 1238107 h 2456092"/>
                  <a:gd name="connsiteX291" fmla="*/ 696236 w 912053"/>
                  <a:gd name="connsiteY291" fmla="*/ 1489354 h 2456092"/>
                  <a:gd name="connsiteX292" fmla="*/ 695354 w 912053"/>
                  <a:gd name="connsiteY292" fmla="*/ 1496476 h 2456092"/>
                  <a:gd name="connsiteX293" fmla="*/ 692764 w 912053"/>
                  <a:gd name="connsiteY293" fmla="*/ 1524313 h 2456092"/>
                  <a:gd name="connsiteX294" fmla="*/ 668457 w 912053"/>
                  <a:gd name="connsiteY294" fmla="*/ 1633899 h 2456092"/>
                  <a:gd name="connsiteX295" fmla="*/ 643386 w 912053"/>
                  <a:gd name="connsiteY295" fmla="*/ 1790215 h 2456092"/>
                  <a:gd name="connsiteX296" fmla="*/ 627201 w 912053"/>
                  <a:gd name="connsiteY296" fmla="*/ 1955006 h 2456092"/>
                  <a:gd name="connsiteX297" fmla="*/ 613429 w 912053"/>
                  <a:gd name="connsiteY297" fmla="*/ 2097608 h 2456092"/>
                  <a:gd name="connsiteX298" fmla="*/ 623670 w 912053"/>
                  <a:gd name="connsiteY298" fmla="*/ 2154049 h 2456092"/>
                  <a:gd name="connsiteX299" fmla="*/ 683171 w 912053"/>
                  <a:gd name="connsiteY299" fmla="*/ 2222908 h 2456092"/>
                  <a:gd name="connsiteX300" fmla="*/ 721720 w 912053"/>
                  <a:gd name="connsiteY300" fmla="*/ 2247156 h 2456092"/>
                  <a:gd name="connsiteX301" fmla="*/ 739376 w 912053"/>
                  <a:gd name="connsiteY301" fmla="*/ 2257573 h 2456092"/>
                  <a:gd name="connsiteX302" fmla="*/ 759681 w 912053"/>
                  <a:gd name="connsiteY302" fmla="*/ 2276583 h 2456092"/>
                  <a:gd name="connsiteX303" fmla="*/ 760328 w 912053"/>
                  <a:gd name="connsiteY303" fmla="*/ 2277642 h 2456092"/>
                  <a:gd name="connsiteX304" fmla="*/ 766684 w 912053"/>
                  <a:gd name="connsiteY304" fmla="*/ 2297123 h 2456092"/>
                  <a:gd name="connsiteX305" fmla="*/ 767155 w 912053"/>
                  <a:gd name="connsiteY305" fmla="*/ 2298771 h 2456092"/>
                  <a:gd name="connsiteX306" fmla="*/ 764860 w 912053"/>
                  <a:gd name="connsiteY306" fmla="*/ 2314838 h 2456092"/>
                  <a:gd name="connsiteX307" fmla="*/ 764330 w 912053"/>
                  <a:gd name="connsiteY307" fmla="*/ 2318369 h 2456092"/>
                  <a:gd name="connsiteX308" fmla="*/ 760505 w 912053"/>
                  <a:gd name="connsiteY308" fmla="*/ 2330140 h 2456092"/>
                  <a:gd name="connsiteX309" fmla="*/ 752736 w 912053"/>
                  <a:gd name="connsiteY309" fmla="*/ 2331199 h 2456092"/>
                  <a:gd name="connsiteX310" fmla="*/ 748728 w 912053"/>
                  <a:gd name="connsiteY310" fmla="*/ 2332317 h 2456092"/>
                  <a:gd name="connsiteX311" fmla="*/ 748793 w 912053"/>
                  <a:gd name="connsiteY311" fmla="*/ 2335319 h 2456092"/>
                  <a:gd name="connsiteX312" fmla="*/ 749970 w 912053"/>
                  <a:gd name="connsiteY312" fmla="*/ 2343970 h 2456092"/>
                  <a:gd name="connsiteX313" fmla="*/ 738493 w 912053"/>
                  <a:gd name="connsiteY313" fmla="*/ 2351680 h 2456092"/>
                  <a:gd name="connsiteX314" fmla="*/ 701062 w 912053"/>
                  <a:gd name="connsiteY314" fmla="*/ 2338615 h 2456092"/>
                  <a:gd name="connsiteX315" fmla="*/ 678404 w 912053"/>
                  <a:gd name="connsiteY315" fmla="*/ 2329257 h 2456092"/>
                  <a:gd name="connsiteX316" fmla="*/ 647800 w 912053"/>
                  <a:gd name="connsiteY316" fmla="*/ 2317486 h 2456092"/>
                  <a:gd name="connsiteX317" fmla="*/ 613194 w 912053"/>
                  <a:gd name="connsiteY317" fmla="*/ 2284528 h 2456092"/>
                  <a:gd name="connsiteX318" fmla="*/ 599657 w 912053"/>
                  <a:gd name="connsiteY318" fmla="*/ 2268696 h 2456092"/>
                  <a:gd name="connsiteX319" fmla="*/ 540803 w 912053"/>
                  <a:gd name="connsiteY319" fmla="*/ 2246450 h 2456092"/>
                  <a:gd name="connsiteX320" fmla="*/ 522382 w 912053"/>
                  <a:gd name="connsiteY320" fmla="*/ 2241800 h 2456092"/>
                  <a:gd name="connsiteX321" fmla="*/ 491013 w 912053"/>
                  <a:gd name="connsiteY321" fmla="*/ 2192128 h 2456092"/>
                  <a:gd name="connsiteX322" fmla="*/ 500077 w 912053"/>
                  <a:gd name="connsiteY322" fmla="*/ 2165643 h 2456092"/>
                  <a:gd name="connsiteX323" fmla="*/ 510611 w 912053"/>
                  <a:gd name="connsiteY323" fmla="*/ 2126565 h 2456092"/>
                  <a:gd name="connsiteX324" fmla="*/ 497546 w 912053"/>
                  <a:gd name="connsiteY324" fmla="*/ 1984374 h 2456092"/>
                  <a:gd name="connsiteX325" fmla="*/ 486834 w 912053"/>
                  <a:gd name="connsiteY325" fmla="*/ 1910747 h 2456092"/>
                  <a:gd name="connsiteX326" fmla="*/ 475947 w 912053"/>
                  <a:gd name="connsiteY326" fmla="*/ 1810343 h 2456092"/>
                  <a:gd name="connsiteX327" fmla="*/ 502843 w 912053"/>
                  <a:gd name="connsiteY327" fmla="*/ 1625365 h 2456092"/>
                  <a:gd name="connsiteX328" fmla="*/ 481420 w 912053"/>
                  <a:gd name="connsiteY328" fmla="*/ 1364878 h 2456092"/>
                  <a:gd name="connsiteX329" fmla="*/ 478359 w 912053"/>
                  <a:gd name="connsiteY329" fmla="*/ 1362524 h 2456092"/>
                  <a:gd name="connsiteX330" fmla="*/ 475593 w 912053"/>
                  <a:gd name="connsiteY330" fmla="*/ 1365173 h 2456092"/>
                  <a:gd name="connsiteX331" fmla="*/ 459173 w 912053"/>
                  <a:gd name="connsiteY331" fmla="*/ 1521253 h 2456092"/>
                  <a:gd name="connsiteX332" fmla="*/ 421036 w 912053"/>
                  <a:gd name="connsiteY332" fmla="*/ 1702229 h 2456092"/>
                  <a:gd name="connsiteX333" fmla="*/ 395435 w 912053"/>
                  <a:gd name="connsiteY333" fmla="*/ 1823879 h 2456092"/>
                  <a:gd name="connsiteX334" fmla="*/ 384076 w 912053"/>
                  <a:gd name="connsiteY334" fmla="*/ 1911454 h 2456092"/>
                  <a:gd name="connsiteX335" fmla="*/ 366420 w 912053"/>
                  <a:gd name="connsiteY335" fmla="*/ 2075185 h 2456092"/>
                  <a:gd name="connsiteX336" fmla="*/ 361182 w 912053"/>
                  <a:gd name="connsiteY336" fmla="*/ 2131273 h 2456092"/>
                  <a:gd name="connsiteX337" fmla="*/ 366243 w 912053"/>
                  <a:gd name="connsiteY337" fmla="*/ 2244684 h 2456092"/>
                  <a:gd name="connsiteX338" fmla="*/ 410854 w 912053"/>
                  <a:gd name="connsiteY338" fmla="*/ 2335966 h 2456092"/>
                  <a:gd name="connsiteX339" fmla="*/ 427157 w 912053"/>
                  <a:gd name="connsiteY339" fmla="*/ 2368042 h 2456092"/>
                  <a:gd name="connsiteX340" fmla="*/ 440575 w 912053"/>
                  <a:gd name="connsiteY340" fmla="*/ 2389347 h 2456092"/>
                  <a:gd name="connsiteX341" fmla="*/ 451581 w 912053"/>
                  <a:gd name="connsiteY341" fmla="*/ 2407003 h 2456092"/>
                  <a:gd name="connsiteX342" fmla="*/ 452523 w 912053"/>
                  <a:gd name="connsiteY342" fmla="*/ 2439608 h 2456092"/>
                  <a:gd name="connsiteX343" fmla="*/ 444048 w 912053"/>
                  <a:gd name="connsiteY343" fmla="*/ 2445493 h 2456092"/>
                  <a:gd name="connsiteX344" fmla="*/ 419800 w 912053"/>
                  <a:gd name="connsiteY344" fmla="*/ 2440550 h 2456092"/>
                  <a:gd name="connsiteX345" fmla="*/ 415557 w 912053"/>
                  <a:gd name="connsiteY345" fmla="*/ 2440697 h 2456092"/>
                  <a:gd name="connsiteX346" fmla="*/ 414856 w 912053"/>
                  <a:gd name="connsiteY346" fmla="*/ 2441962 h 2456092"/>
                  <a:gd name="connsiteX347" fmla="*/ 403439 w 912053"/>
                  <a:gd name="connsiteY347" fmla="*/ 2449495 h 2456092"/>
                  <a:gd name="connsiteX348" fmla="*/ 391668 w 912053"/>
                  <a:gd name="connsiteY348" fmla="*/ 2442256 h 2456092"/>
                  <a:gd name="connsiteX349" fmla="*/ 388372 w 912053"/>
                  <a:gd name="connsiteY349" fmla="*/ 2441609 h 2456092"/>
                  <a:gd name="connsiteX350" fmla="*/ 386606 w 912053"/>
                  <a:gd name="connsiteY350" fmla="*/ 2444434 h 2456092"/>
                  <a:gd name="connsiteX351" fmla="*/ 384547 w 912053"/>
                  <a:gd name="connsiteY351" fmla="*/ 2449436 h 2456092"/>
                  <a:gd name="connsiteX352" fmla="*/ 375777 w 912053"/>
                  <a:gd name="connsiteY352" fmla="*/ 2449436 h 2456092"/>
                  <a:gd name="connsiteX353" fmla="*/ 367185 w 912053"/>
                  <a:gd name="connsiteY353" fmla="*/ 2437666 h 2456092"/>
                  <a:gd name="connsiteX354" fmla="*/ 364419 w 912053"/>
                  <a:gd name="connsiteY354" fmla="*/ 2435724 h 2456092"/>
                  <a:gd name="connsiteX355" fmla="*/ 364419 w 912053"/>
                  <a:gd name="connsiteY355" fmla="*/ 2435724 h 2456092"/>
                  <a:gd name="connsiteX356" fmla="*/ 361711 w 912053"/>
                  <a:gd name="connsiteY356" fmla="*/ 2437607 h 2456092"/>
                  <a:gd name="connsiteX357" fmla="*/ 352177 w 912053"/>
                  <a:gd name="connsiteY357" fmla="*/ 2442256 h 2456092"/>
                  <a:gd name="connsiteX358" fmla="*/ 344291 w 912053"/>
                  <a:gd name="connsiteY358" fmla="*/ 2436371 h 2456092"/>
                  <a:gd name="connsiteX359" fmla="*/ 340324 w 912053"/>
                  <a:gd name="connsiteY359" fmla="*/ 2435105 h 2456092"/>
                  <a:gd name="connsiteX360" fmla="*/ 339759 w 912053"/>
                  <a:gd name="connsiteY360" fmla="*/ 2435488 h 2456092"/>
                  <a:gd name="connsiteX361" fmla="*/ 323044 w 912053"/>
                  <a:gd name="connsiteY361" fmla="*/ 2438607 h 2456092"/>
                  <a:gd name="connsiteX362" fmla="*/ 314099 w 912053"/>
                  <a:gd name="connsiteY362" fmla="*/ 2430368 h 2456092"/>
                  <a:gd name="connsiteX363" fmla="*/ 297737 w 912053"/>
                  <a:gd name="connsiteY363" fmla="*/ 2416537 h 2456092"/>
                  <a:gd name="connsiteX364" fmla="*/ 272254 w 912053"/>
                  <a:gd name="connsiteY364" fmla="*/ 2353622 h 2456092"/>
                  <a:gd name="connsiteX365" fmla="*/ 264249 w 912053"/>
                  <a:gd name="connsiteY365" fmla="*/ 2325373 h 2456092"/>
                  <a:gd name="connsiteX366" fmla="*/ 257658 w 912053"/>
                  <a:gd name="connsiteY366" fmla="*/ 2297123 h 2456092"/>
                  <a:gd name="connsiteX367" fmla="*/ 259718 w 912053"/>
                  <a:gd name="connsiteY367" fmla="*/ 2264106 h 2456092"/>
                  <a:gd name="connsiteX368" fmla="*/ 263308 w 912053"/>
                  <a:gd name="connsiteY368" fmla="*/ 2197071 h 2456092"/>
                  <a:gd name="connsiteX369" fmla="*/ 233881 w 912053"/>
                  <a:gd name="connsiteY369" fmla="*/ 1977959 h 2456092"/>
                  <a:gd name="connsiteX370" fmla="*/ 233881 w 912053"/>
                  <a:gd name="connsiteY370" fmla="*/ 1743191 h 2456092"/>
                  <a:gd name="connsiteX371" fmla="*/ 240237 w 912053"/>
                  <a:gd name="connsiteY371" fmla="*/ 1711469 h 2456092"/>
                  <a:gd name="connsiteX372" fmla="*/ 251302 w 912053"/>
                  <a:gd name="connsiteY372" fmla="*/ 1616125 h 2456092"/>
                  <a:gd name="connsiteX373" fmla="*/ 243886 w 912053"/>
                  <a:gd name="connsiteY373" fmla="*/ 1501360 h 2456092"/>
                  <a:gd name="connsiteX374" fmla="*/ 231350 w 912053"/>
                  <a:gd name="connsiteY374" fmla="*/ 1303200 h 2456092"/>
                  <a:gd name="connsiteX375" fmla="*/ 235470 w 912053"/>
                  <a:gd name="connsiteY375" fmla="*/ 1042419 h 2456092"/>
                  <a:gd name="connsiteX376" fmla="*/ 247241 w 912053"/>
                  <a:gd name="connsiteY376" fmla="*/ 968204 h 2456092"/>
                  <a:gd name="connsiteX377" fmla="*/ 257658 w 912053"/>
                  <a:gd name="connsiteY377" fmla="*/ 885809 h 2456092"/>
                  <a:gd name="connsiteX378" fmla="*/ 247829 w 912053"/>
                  <a:gd name="connsiteY378" fmla="*/ 760627 h 2456092"/>
                  <a:gd name="connsiteX379" fmla="*/ 267722 w 912053"/>
                  <a:gd name="connsiteY379" fmla="*/ 718899 h 2456092"/>
                  <a:gd name="connsiteX380" fmla="*/ 287909 w 912053"/>
                  <a:gd name="connsiteY380" fmla="*/ 683587 h 2456092"/>
                  <a:gd name="connsiteX381" fmla="*/ 303564 w 912053"/>
                  <a:gd name="connsiteY381" fmla="*/ 645685 h 2456092"/>
                  <a:gd name="connsiteX382" fmla="*/ 308684 w 912053"/>
                  <a:gd name="connsiteY382" fmla="*/ 605017 h 2456092"/>
                  <a:gd name="connsiteX383" fmla="*/ 296913 w 912053"/>
                  <a:gd name="connsiteY383" fmla="*/ 643331 h 2456092"/>
                  <a:gd name="connsiteX384" fmla="*/ 279846 w 912053"/>
                  <a:gd name="connsiteY384" fmla="*/ 679644 h 2456092"/>
                  <a:gd name="connsiteX385" fmla="*/ 261836 w 912053"/>
                  <a:gd name="connsiteY385" fmla="*/ 715250 h 2456092"/>
                  <a:gd name="connsiteX386" fmla="*/ 242179 w 912053"/>
                  <a:gd name="connsiteY386" fmla="*/ 749915 h 2456092"/>
                  <a:gd name="connsiteX387" fmla="*/ 241532 w 912053"/>
                  <a:gd name="connsiteY387" fmla="*/ 750916 h 2456092"/>
                  <a:gd name="connsiteX388" fmla="*/ 190329 w 912053"/>
                  <a:gd name="connsiteY388" fmla="*/ 855558 h 2456092"/>
                  <a:gd name="connsiteX389" fmla="*/ 152015 w 912053"/>
                  <a:gd name="connsiteY389" fmla="*/ 932362 h 2456092"/>
                  <a:gd name="connsiteX390" fmla="*/ 152015 w 912053"/>
                  <a:gd name="connsiteY390" fmla="*/ 933539 h 2456092"/>
                  <a:gd name="connsiteX391" fmla="*/ 157077 w 912053"/>
                  <a:gd name="connsiteY391" fmla="*/ 1045714 h 2456092"/>
                  <a:gd name="connsiteX392" fmla="*/ 160255 w 912053"/>
                  <a:gd name="connsiteY392" fmla="*/ 1149532 h 2456092"/>
                  <a:gd name="connsiteX393" fmla="*/ 163551 w 912053"/>
                  <a:gd name="connsiteY393" fmla="*/ 1228161 h 2456092"/>
                  <a:gd name="connsiteX394" fmla="*/ 186386 w 912053"/>
                  <a:gd name="connsiteY394" fmla="*/ 1281777 h 2456092"/>
                  <a:gd name="connsiteX395" fmla="*/ 205925 w 912053"/>
                  <a:gd name="connsiteY395" fmla="*/ 1334157 h 2456092"/>
                  <a:gd name="connsiteX396" fmla="*/ 210104 w 912053"/>
                  <a:gd name="connsiteY396" fmla="*/ 1379592 h 2456092"/>
                  <a:gd name="connsiteX397" fmla="*/ 212576 w 912053"/>
                  <a:gd name="connsiteY397" fmla="*/ 1405252 h 2456092"/>
                  <a:gd name="connsiteX398" fmla="*/ 209986 w 912053"/>
                  <a:gd name="connsiteY398" fmla="*/ 1411138 h 2456092"/>
                  <a:gd name="connsiteX399" fmla="*/ 201158 w 912053"/>
                  <a:gd name="connsiteY399" fmla="*/ 1409784 h 2456092"/>
                  <a:gd name="connsiteX400" fmla="*/ 183796 w 912053"/>
                  <a:gd name="connsiteY400" fmla="*/ 1369469 h 2456092"/>
                  <a:gd name="connsiteX401" fmla="*/ 182325 w 912053"/>
                  <a:gd name="connsiteY401" fmla="*/ 1361524 h 2456092"/>
                  <a:gd name="connsiteX402" fmla="*/ 175145 w 912053"/>
                  <a:gd name="connsiteY402" fmla="*/ 1342043 h 2456092"/>
                  <a:gd name="connsiteX403" fmla="*/ 170083 w 912053"/>
                  <a:gd name="connsiteY403" fmla="*/ 1343515 h 2456092"/>
                  <a:gd name="connsiteX404" fmla="*/ 164198 w 912053"/>
                  <a:gd name="connsiteY404" fmla="*/ 1382064 h 2456092"/>
                  <a:gd name="connsiteX405" fmla="*/ 164198 w 912053"/>
                  <a:gd name="connsiteY405" fmla="*/ 1393835 h 2456092"/>
                  <a:gd name="connsiteX406" fmla="*/ 163433 w 912053"/>
                  <a:gd name="connsiteY406" fmla="*/ 1465989 h 2456092"/>
                  <a:gd name="connsiteX407" fmla="*/ 145777 w 912053"/>
                  <a:gd name="connsiteY407" fmla="*/ 1496240 h 2456092"/>
                  <a:gd name="connsiteX408" fmla="*/ 144188 w 912053"/>
                  <a:gd name="connsiteY408" fmla="*/ 1497123 h 2456092"/>
                  <a:gd name="connsiteX409" fmla="*/ 142834 w 912053"/>
                  <a:gd name="connsiteY409" fmla="*/ 1493651 h 2456092"/>
                  <a:gd name="connsiteX410" fmla="*/ 141598 w 912053"/>
                  <a:gd name="connsiteY410" fmla="*/ 1486882 h 2456092"/>
                  <a:gd name="connsiteX411" fmla="*/ 140244 w 912053"/>
                  <a:gd name="connsiteY411" fmla="*/ 1473111 h 2456092"/>
                  <a:gd name="connsiteX412" fmla="*/ 138891 w 912053"/>
                  <a:gd name="connsiteY412" fmla="*/ 1445390 h 2456092"/>
                  <a:gd name="connsiteX413" fmla="*/ 137773 w 912053"/>
                  <a:gd name="connsiteY413" fmla="*/ 1417553 h 2456092"/>
                  <a:gd name="connsiteX414" fmla="*/ 136301 w 912053"/>
                  <a:gd name="connsiteY414" fmla="*/ 1389715 h 2456092"/>
                  <a:gd name="connsiteX415" fmla="*/ 134830 w 912053"/>
                  <a:gd name="connsiteY415" fmla="*/ 1417612 h 2456092"/>
                  <a:gd name="connsiteX416" fmla="*/ 134830 w 912053"/>
                  <a:gd name="connsiteY416" fmla="*/ 1445508 h 2456092"/>
                  <a:gd name="connsiteX417" fmla="*/ 137125 w 912053"/>
                  <a:gd name="connsiteY417" fmla="*/ 1473405 h 2456092"/>
                  <a:gd name="connsiteX418" fmla="*/ 139538 w 912053"/>
                  <a:gd name="connsiteY418" fmla="*/ 1487236 h 2456092"/>
                  <a:gd name="connsiteX419" fmla="*/ 141657 w 912053"/>
                  <a:gd name="connsiteY419" fmla="*/ 1493945 h 2456092"/>
                  <a:gd name="connsiteX420" fmla="*/ 143658 w 912053"/>
                  <a:gd name="connsiteY420" fmla="*/ 1497594 h 2456092"/>
                  <a:gd name="connsiteX421" fmla="*/ 143128 w 912053"/>
                  <a:gd name="connsiteY421" fmla="*/ 1499006 h 2456092"/>
                  <a:gd name="connsiteX422" fmla="*/ 128121 w 912053"/>
                  <a:gd name="connsiteY422" fmla="*/ 1516662 h 2456092"/>
                  <a:gd name="connsiteX423" fmla="*/ 120940 w 912053"/>
                  <a:gd name="connsiteY423" fmla="*/ 1496299 h 2456092"/>
                  <a:gd name="connsiteX424" fmla="*/ 118292 w 912053"/>
                  <a:gd name="connsiteY424" fmla="*/ 1493651 h 2456092"/>
                  <a:gd name="connsiteX425" fmla="*/ 117939 w 912053"/>
                  <a:gd name="connsiteY425" fmla="*/ 1493651 h 2456092"/>
                  <a:gd name="connsiteX426" fmla="*/ 115408 w 912053"/>
                  <a:gd name="connsiteY426" fmla="*/ 1441330 h 2456092"/>
                  <a:gd name="connsiteX427" fmla="*/ 113113 w 912053"/>
                  <a:gd name="connsiteY427" fmla="*/ 1413845 h 2456092"/>
                  <a:gd name="connsiteX428" fmla="*/ 109464 w 912053"/>
                  <a:gd name="connsiteY428" fmla="*/ 1386419 h 2456092"/>
                  <a:gd name="connsiteX429" fmla="*/ 109876 w 912053"/>
                  <a:gd name="connsiteY429" fmla="*/ 1414080 h 2456092"/>
                  <a:gd name="connsiteX430" fmla="*/ 111818 w 912053"/>
                  <a:gd name="connsiteY430" fmla="*/ 1441624 h 2456092"/>
                  <a:gd name="connsiteX431" fmla="*/ 117703 w 912053"/>
                  <a:gd name="connsiteY431" fmla="*/ 1493651 h 2456092"/>
                  <a:gd name="connsiteX432" fmla="*/ 115290 w 912053"/>
                  <a:gd name="connsiteY432" fmla="*/ 1495769 h 2456092"/>
                  <a:gd name="connsiteX433" fmla="*/ 112642 w 912053"/>
                  <a:gd name="connsiteY433" fmla="*/ 1497712 h 2456092"/>
                  <a:gd name="connsiteX434" fmla="*/ 103402 w 912053"/>
                  <a:gd name="connsiteY434" fmla="*/ 1498418 h 2456092"/>
                  <a:gd name="connsiteX435" fmla="*/ 96163 w 912053"/>
                  <a:gd name="connsiteY435" fmla="*/ 1453983 h 2456092"/>
                  <a:gd name="connsiteX436" fmla="*/ 93397 w 912053"/>
                  <a:gd name="connsiteY436" fmla="*/ 1451276 h 2456092"/>
                  <a:gd name="connsiteX437" fmla="*/ 94162 w 912053"/>
                  <a:gd name="connsiteY437" fmla="*/ 1412609 h 2456092"/>
                  <a:gd name="connsiteX438" fmla="*/ 91278 w 912053"/>
                  <a:gd name="connsiteY438" fmla="*/ 1371117 h 2456092"/>
                  <a:gd name="connsiteX439" fmla="*/ 90336 w 912053"/>
                  <a:gd name="connsiteY439" fmla="*/ 1412727 h 2456092"/>
                  <a:gd name="connsiteX440" fmla="*/ 92926 w 912053"/>
                  <a:gd name="connsiteY440" fmla="*/ 1451335 h 2456092"/>
                  <a:gd name="connsiteX441" fmla="*/ 90336 w 912053"/>
                  <a:gd name="connsiteY441" fmla="*/ 1453865 h 2456092"/>
                  <a:gd name="connsiteX442" fmla="*/ 80272 w 912053"/>
                  <a:gd name="connsiteY442" fmla="*/ 1470168 h 2456092"/>
                  <a:gd name="connsiteX443" fmla="*/ 77977 w 912053"/>
                  <a:gd name="connsiteY443" fmla="*/ 1467166 h 2456092"/>
                  <a:gd name="connsiteX444" fmla="*/ 70856 w 912053"/>
                  <a:gd name="connsiteY444" fmla="*/ 1415140 h 2456092"/>
                  <a:gd name="connsiteX445" fmla="*/ 66618 w 912053"/>
                  <a:gd name="connsiteY445" fmla="*/ 1376120 h 2456092"/>
                  <a:gd name="connsiteX446" fmla="*/ 66265 w 912053"/>
                  <a:gd name="connsiteY446" fmla="*/ 1305848 h 2456092"/>
                  <a:gd name="connsiteX447" fmla="*/ 68266 w 912053"/>
                  <a:gd name="connsiteY447" fmla="*/ 1288192 h 2456092"/>
                  <a:gd name="connsiteX448" fmla="*/ 64205 w 912053"/>
                  <a:gd name="connsiteY448" fmla="*/ 1225925 h 2456092"/>
                  <a:gd name="connsiteX449" fmla="*/ 59262 w 912053"/>
                  <a:gd name="connsiteY449" fmla="*/ 1196498 h 2456092"/>
                  <a:gd name="connsiteX450" fmla="*/ 44430 w 912053"/>
                  <a:gd name="connsiteY450" fmla="*/ 1125520 h 2456092"/>
                  <a:gd name="connsiteX451" fmla="*/ 18005 w 912053"/>
                  <a:gd name="connsiteY451" fmla="*/ 994100 h 2456092"/>
                  <a:gd name="connsiteX452" fmla="*/ 10707 w 912053"/>
                  <a:gd name="connsiteY452" fmla="*/ 951843 h 2456092"/>
                  <a:gd name="connsiteX453" fmla="*/ 14886 w 912053"/>
                  <a:gd name="connsiteY453" fmla="*/ 873861 h 2456092"/>
                  <a:gd name="connsiteX454" fmla="*/ 75976 w 912053"/>
                  <a:gd name="connsiteY454" fmla="*/ 717428 h 2456092"/>
                  <a:gd name="connsiteX455" fmla="*/ 104520 w 912053"/>
                  <a:gd name="connsiteY455" fmla="*/ 658162 h 2456092"/>
                  <a:gd name="connsiteX456" fmla="*/ 127414 w 912053"/>
                  <a:gd name="connsiteY456" fmla="*/ 609196 h 2456092"/>
                  <a:gd name="connsiteX457" fmla="*/ 141127 w 912053"/>
                  <a:gd name="connsiteY457" fmla="*/ 562878 h 2456092"/>
                  <a:gd name="connsiteX458" fmla="*/ 182972 w 912053"/>
                  <a:gd name="connsiteY458" fmla="*/ 475009 h 2456092"/>
                  <a:gd name="connsiteX459" fmla="*/ 264367 w 912053"/>
                  <a:gd name="connsiteY459" fmla="*/ 422041 h 2456092"/>
                  <a:gd name="connsiteX460" fmla="*/ 295030 w 912053"/>
                  <a:gd name="connsiteY460" fmla="*/ 411329 h 2456092"/>
                  <a:gd name="connsiteX461" fmla="*/ 386548 w 912053"/>
                  <a:gd name="connsiteY461" fmla="*/ 353241 h 2456092"/>
                  <a:gd name="connsiteX462" fmla="*/ 387195 w 912053"/>
                  <a:gd name="connsiteY462" fmla="*/ 350945 h 2456092"/>
                  <a:gd name="connsiteX463" fmla="*/ 389549 w 912053"/>
                  <a:gd name="connsiteY463" fmla="*/ 312690 h 2456092"/>
                  <a:gd name="connsiteX464" fmla="*/ 389549 w 912053"/>
                  <a:gd name="connsiteY464" fmla="*/ 304863 h 2456092"/>
                  <a:gd name="connsiteX465" fmla="*/ 388254 w 912053"/>
                  <a:gd name="connsiteY465" fmla="*/ 302567 h 2456092"/>
                  <a:gd name="connsiteX466" fmla="*/ 318336 w 912053"/>
                  <a:gd name="connsiteY466" fmla="*/ 112175 h 2456092"/>
                  <a:gd name="connsiteX467" fmla="*/ 440105 w 912053"/>
                  <a:gd name="connsiteY467" fmla="*/ 7769 h 2456092"/>
                  <a:gd name="connsiteX468" fmla="*/ 464293 w 912053"/>
                  <a:gd name="connsiteY468" fmla="*/ 5827 h 2456092"/>
                  <a:gd name="connsiteX469" fmla="*/ 586180 w 912053"/>
                  <a:gd name="connsiteY469" fmla="*/ 67270 h 2456092"/>
                  <a:gd name="connsiteX470" fmla="*/ 602070 w 912053"/>
                  <a:gd name="connsiteY470" fmla="*/ 154903 h 2456092"/>
                  <a:gd name="connsiteX471" fmla="*/ 605366 w 912053"/>
                  <a:gd name="connsiteY471" fmla="*/ 186449 h 2456092"/>
                  <a:gd name="connsiteX472" fmla="*/ 610898 w 912053"/>
                  <a:gd name="connsiteY472" fmla="*/ 229648 h 2456092"/>
                  <a:gd name="connsiteX473" fmla="*/ 588887 w 912053"/>
                  <a:gd name="connsiteY473" fmla="*/ 327109 h 2456092"/>
                  <a:gd name="connsiteX474" fmla="*/ 549749 w 912053"/>
                  <a:gd name="connsiteY474" fmla="*/ 346649 h 2456092"/>
                  <a:gd name="connsiteX475" fmla="*/ 543864 w 912053"/>
                  <a:gd name="connsiteY475" fmla="*/ 347414 h 2456092"/>
                  <a:gd name="connsiteX476" fmla="*/ 541392 w 912053"/>
                  <a:gd name="connsiteY476" fmla="*/ 350298 h 2456092"/>
                  <a:gd name="connsiteX477" fmla="*/ 541392 w 912053"/>
                  <a:gd name="connsiteY477" fmla="*/ 353005 h 2456092"/>
                  <a:gd name="connsiteX478" fmla="*/ 564933 w 912053"/>
                  <a:gd name="connsiteY478" fmla="*/ 387376 h 2456092"/>
                  <a:gd name="connsiteX479" fmla="*/ 593066 w 912053"/>
                  <a:gd name="connsiteY479" fmla="*/ 393261 h 2456092"/>
                  <a:gd name="connsiteX480" fmla="*/ 607190 w 912053"/>
                  <a:gd name="connsiteY480" fmla="*/ 395733 h 2456092"/>
                  <a:gd name="connsiteX481" fmla="*/ 688821 w 912053"/>
                  <a:gd name="connsiteY481" fmla="*/ 441580 h 2456092"/>
                  <a:gd name="connsiteX482" fmla="*/ 736904 w 912053"/>
                  <a:gd name="connsiteY482" fmla="*/ 551284 h 2456092"/>
                  <a:gd name="connsiteX483" fmla="*/ 736904 w 912053"/>
                  <a:gd name="connsiteY483" fmla="*/ 556286 h 2456092"/>
                  <a:gd name="connsiteX484" fmla="*/ 763153 w 912053"/>
                  <a:gd name="connsiteY484" fmla="*/ 685117 h 2456092"/>
                  <a:gd name="connsiteX485" fmla="*/ 783105 w 912053"/>
                  <a:gd name="connsiteY485" fmla="*/ 809946 h 2456092"/>
                  <a:gd name="connsiteX486" fmla="*/ 787107 w 912053"/>
                  <a:gd name="connsiteY486" fmla="*/ 830839 h 2456092"/>
                  <a:gd name="connsiteX487" fmla="*/ 815886 w 912053"/>
                  <a:gd name="connsiteY487" fmla="*/ 897697 h 2456092"/>
                  <a:gd name="connsiteX488" fmla="*/ 841723 w 912053"/>
                  <a:gd name="connsiteY488" fmla="*/ 995748 h 2456092"/>
                  <a:gd name="connsiteX489" fmla="*/ 871150 w 912053"/>
                  <a:gd name="connsiteY489" fmla="*/ 1139998 h 2456092"/>
                  <a:gd name="connsiteX490" fmla="*/ 880625 w 912053"/>
                  <a:gd name="connsiteY490" fmla="*/ 1169425 h 2456092"/>
                  <a:gd name="connsiteX491" fmla="*/ 906109 w 912053"/>
                  <a:gd name="connsiteY491" fmla="*/ 1265004 h 2456092"/>
                  <a:gd name="connsiteX492" fmla="*/ 890748 w 912053"/>
                  <a:gd name="connsiteY492" fmla="*/ 1345692 h 245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</a:cxnLst>
                <a:rect l="l" t="t" r="r" b="b"/>
                <a:pathLst>
                  <a:path w="912053" h="2456092">
                    <a:moveTo>
                      <a:pt x="886334" y="1167424"/>
                    </a:moveTo>
                    <a:cubicBezTo>
                      <a:pt x="882509" y="1155948"/>
                      <a:pt x="879213" y="1146060"/>
                      <a:pt x="876859" y="1138350"/>
                    </a:cubicBezTo>
                    <a:cubicBezTo>
                      <a:pt x="864087" y="1091214"/>
                      <a:pt x="854259" y="1043337"/>
                      <a:pt x="847432" y="994982"/>
                    </a:cubicBezTo>
                    <a:cubicBezTo>
                      <a:pt x="840369" y="944368"/>
                      <a:pt x="833189" y="917236"/>
                      <a:pt x="820889" y="894931"/>
                    </a:cubicBezTo>
                    <a:cubicBezTo>
                      <a:pt x="808117" y="871389"/>
                      <a:pt x="797347" y="850673"/>
                      <a:pt x="792756" y="829721"/>
                    </a:cubicBezTo>
                    <a:cubicBezTo>
                      <a:pt x="791815" y="825366"/>
                      <a:pt x="790461" y="817950"/>
                      <a:pt x="788754" y="808946"/>
                    </a:cubicBezTo>
                    <a:cubicBezTo>
                      <a:pt x="782045" y="772692"/>
                      <a:pt x="778102" y="711542"/>
                      <a:pt x="770274" y="684529"/>
                    </a:cubicBezTo>
                    <a:cubicBezTo>
                      <a:pt x="761682" y="654631"/>
                      <a:pt x="743790" y="585948"/>
                      <a:pt x="742672" y="556110"/>
                    </a:cubicBezTo>
                    <a:lnTo>
                      <a:pt x="742672" y="551107"/>
                    </a:lnTo>
                    <a:cubicBezTo>
                      <a:pt x="741613" y="521680"/>
                      <a:pt x="726487" y="478069"/>
                      <a:pt x="693235" y="437931"/>
                    </a:cubicBezTo>
                    <a:cubicBezTo>
                      <a:pt x="664279" y="402619"/>
                      <a:pt x="637559" y="395498"/>
                      <a:pt x="608191" y="390024"/>
                    </a:cubicBezTo>
                    <a:cubicBezTo>
                      <a:pt x="603130" y="389024"/>
                      <a:pt x="598421" y="388259"/>
                      <a:pt x="593890" y="387552"/>
                    </a:cubicBezTo>
                    <a:cubicBezTo>
                      <a:pt x="584661" y="386228"/>
                      <a:pt x="575533" y="384262"/>
                      <a:pt x="566581" y="381667"/>
                    </a:cubicBezTo>
                    <a:cubicBezTo>
                      <a:pt x="546807" y="375782"/>
                      <a:pt x="546924" y="365011"/>
                      <a:pt x="547042" y="352946"/>
                    </a:cubicBezTo>
                    <a:lnTo>
                      <a:pt x="547042" y="352946"/>
                    </a:lnTo>
                    <a:lnTo>
                      <a:pt x="550279" y="352593"/>
                    </a:lnTo>
                    <a:cubicBezTo>
                      <a:pt x="564168" y="351004"/>
                      <a:pt x="585179" y="348591"/>
                      <a:pt x="594125" y="329699"/>
                    </a:cubicBezTo>
                    <a:cubicBezTo>
                      <a:pt x="599598" y="317928"/>
                      <a:pt x="612841" y="285029"/>
                      <a:pt x="616666" y="230118"/>
                    </a:cubicBezTo>
                    <a:cubicBezTo>
                      <a:pt x="618667" y="201045"/>
                      <a:pt x="614194" y="191569"/>
                      <a:pt x="610781" y="183977"/>
                    </a:cubicBezTo>
                    <a:cubicBezTo>
                      <a:pt x="607720" y="177562"/>
                      <a:pt x="605307" y="172206"/>
                      <a:pt x="608015" y="155904"/>
                    </a:cubicBezTo>
                    <a:cubicBezTo>
                      <a:pt x="614312" y="117119"/>
                      <a:pt x="612782" y="98404"/>
                      <a:pt x="591300" y="64151"/>
                    </a:cubicBezTo>
                    <a:cubicBezTo>
                      <a:pt x="565758" y="23365"/>
                      <a:pt x="519498" y="0"/>
                      <a:pt x="464411" y="0"/>
                    </a:cubicBezTo>
                    <a:cubicBezTo>
                      <a:pt x="455995" y="7"/>
                      <a:pt x="447591" y="676"/>
                      <a:pt x="439281" y="2001"/>
                    </a:cubicBezTo>
                    <a:cubicBezTo>
                      <a:pt x="375483" y="12065"/>
                      <a:pt x="328165" y="52674"/>
                      <a:pt x="312745" y="110704"/>
                    </a:cubicBezTo>
                    <a:cubicBezTo>
                      <a:pt x="304270" y="142603"/>
                      <a:pt x="299267" y="246597"/>
                      <a:pt x="383840" y="306628"/>
                    </a:cubicBezTo>
                    <a:lnTo>
                      <a:pt x="383840" y="312985"/>
                    </a:lnTo>
                    <a:cubicBezTo>
                      <a:pt x="384959" y="337997"/>
                      <a:pt x="384959" y="337997"/>
                      <a:pt x="381722" y="349415"/>
                    </a:cubicBezTo>
                    <a:lnTo>
                      <a:pt x="381074" y="351710"/>
                    </a:lnTo>
                    <a:cubicBezTo>
                      <a:pt x="377543" y="364305"/>
                      <a:pt x="342937" y="385551"/>
                      <a:pt x="292793" y="405915"/>
                    </a:cubicBezTo>
                    <a:cubicBezTo>
                      <a:pt x="281611" y="410505"/>
                      <a:pt x="271959" y="413566"/>
                      <a:pt x="262602" y="416508"/>
                    </a:cubicBezTo>
                    <a:cubicBezTo>
                      <a:pt x="234646" y="425395"/>
                      <a:pt x="212517" y="432399"/>
                      <a:pt x="178558" y="470948"/>
                    </a:cubicBezTo>
                    <a:cubicBezTo>
                      <a:pt x="151309" y="501964"/>
                      <a:pt x="144305" y="528095"/>
                      <a:pt x="135418" y="561230"/>
                    </a:cubicBezTo>
                    <a:cubicBezTo>
                      <a:pt x="131828" y="574649"/>
                      <a:pt x="127767" y="589892"/>
                      <a:pt x="121823" y="607136"/>
                    </a:cubicBezTo>
                    <a:cubicBezTo>
                      <a:pt x="115332" y="623644"/>
                      <a:pt x="107804" y="639723"/>
                      <a:pt x="99282" y="655278"/>
                    </a:cubicBezTo>
                    <a:cubicBezTo>
                      <a:pt x="90042" y="673346"/>
                      <a:pt x="79507" y="693769"/>
                      <a:pt x="70562" y="714956"/>
                    </a:cubicBezTo>
                    <a:cubicBezTo>
                      <a:pt x="45431" y="774163"/>
                      <a:pt x="18652" y="843905"/>
                      <a:pt x="9354" y="871801"/>
                    </a:cubicBezTo>
                    <a:cubicBezTo>
                      <a:pt x="-3123" y="909232"/>
                      <a:pt x="-1534" y="917590"/>
                      <a:pt x="4940" y="952725"/>
                    </a:cubicBezTo>
                    <a:cubicBezTo>
                      <a:pt x="6941" y="963554"/>
                      <a:pt x="9412" y="977032"/>
                      <a:pt x="12179" y="994806"/>
                    </a:cubicBezTo>
                    <a:cubicBezTo>
                      <a:pt x="19771" y="1044243"/>
                      <a:pt x="29835" y="1088030"/>
                      <a:pt x="38663" y="1126638"/>
                    </a:cubicBezTo>
                    <a:cubicBezTo>
                      <a:pt x="44960" y="1154182"/>
                      <a:pt x="50434" y="1177900"/>
                      <a:pt x="53435" y="1197263"/>
                    </a:cubicBezTo>
                    <a:cubicBezTo>
                      <a:pt x="55260" y="1209034"/>
                      <a:pt x="56966" y="1218803"/>
                      <a:pt x="58438" y="1226984"/>
                    </a:cubicBezTo>
                    <a:cubicBezTo>
                      <a:pt x="63075" y="1246877"/>
                      <a:pt x="64405" y="1267399"/>
                      <a:pt x="62381" y="1287721"/>
                    </a:cubicBezTo>
                    <a:cubicBezTo>
                      <a:pt x="61792" y="1294430"/>
                      <a:pt x="61086" y="1300081"/>
                      <a:pt x="60380" y="1305377"/>
                    </a:cubicBezTo>
                    <a:cubicBezTo>
                      <a:pt x="57066" y="1329166"/>
                      <a:pt x="57208" y="1353314"/>
                      <a:pt x="60792" y="1377061"/>
                    </a:cubicBezTo>
                    <a:cubicBezTo>
                      <a:pt x="62616" y="1393011"/>
                      <a:pt x="63911" y="1405488"/>
                      <a:pt x="64970" y="1416022"/>
                    </a:cubicBezTo>
                    <a:cubicBezTo>
                      <a:pt x="66389" y="1433667"/>
                      <a:pt x="68802" y="1451211"/>
                      <a:pt x="72209" y="1468579"/>
                    </a:cubicBezTo>
                    <a:cubicBezTo>
                      <a:pt x="72492" y="1472946"/>
                      <a:pt x="76135" y="1476330"/>
                      <a:pt x="80508" y="1476289"/>
                    </a:cubicBezTo>
                    <a:cubicBezTo>
                      <a:pt x="85210" y="1475565"/>
                      <a:pt x="89283" y="1472634"/>
                      <a:pt x="91455" y="1468402"/>
                    </a:cubicBezTo>
                    <a:cubicBezTo>
                      <a:pt x="94044" y="1495181"/>
                      <a:pt x="96693" y="1501714"/>
                      <a:pt x="100577" y="1503715"/>
                    </a:cubicBezTo>
                    <a:cubicBezTo>
                      <a:pt x="105238" y="1505445"/>
                      <a:pt x="110394" y="1505274"/>
                      <a:pt x="114937" y="1503244"/>
                    </a:cubicBezTo>
                    <a:lnTo>
                      <a:pt x="115879" y="1502832"/>
                    </a:lnTo>
                    <a:cubicBezTo>
                      <a:pt x="117527" y="1516074"/>
                      <a:pt x="119528" y="1523019"/>
                      <a:pt x="128591" y="1522607"/>
                    </a:cubicBezTo>
                    <a:cubicBezTo>
                      <a:pt x="139226" y="1520924"/>
                      <a:pt x="147489" y="1512449"/>
                      <a:pt x="148896" y="1501772"/>
                    </a:cubicBezTo>
                    <a:cubicBezTo>
                      <a:pt x="156900" y="1500007"/>
                      <a:pt x="168318" y="1495534"/>
                      <a:pt x="169142" y="1466460"/>
                    </a:cubicBezTo>
                    <a:cubicBezTo>
                      <a:pt x="169966" y="1437386"/>
                      <a:pt x="169966" y="1413492"/>
                      <a:pt x="169907" y="1394129"/>
                    </a:cubicBezTo>
                    <a:lnTo>
                      <a:pt x="169907" y="1382358"/>
                    </a:lnTo>
                    <a:cubicBezTo>
                      <a:pt x="169907" y="1358817"/>
                      <a:pt x="169907" y="1352578"/>
                      <a:pt x="173144" y="1348870"/>
                    </a:cubicBezTo>
                    <a:cubicBezTo>
                      <a:pt x="174533" y="1353449"/>
                      <a:pt x="175557" y="1358134"/>
                      <a:pt x="176204" y="1362877"/>
                    </a:cubicBezTo>
                    <a:cubicBezTo>
                      <a:pt x="176616" y="1365408"/>
                      <a:pt x="177087" y="1368116"/>
                      <a:pt x="177617" y="1370882"/>
                    </a:cubicBezTo>
                    <a:cubicBezTo>
                      <a:pt x="181913" y="1393423"/>
                      <a:pt x="184973" y="1406547"/>
                      <a:pt x="197509" y="1414963"/>
                    </a:cubicBezTo>
                    <a:cubicBezTo>
                      <a:pt x="201800" y="1418853"/>
                      <a:pt x="208168" y="1419383"/>
                      <a:pt x="213047" y="1416258"/>
                    </a:cubicBezTo>
                    <a:cubicBezTo>
                      <a:pt x="216907" y="1413474"/>
                      <a:pt x="218797" y="1408689"/>
                      <a:pt x="217873" y="1404016"/>
                    </a:cubicBezTo>
                    <a:cubicBezTo>
                      <a:pt x="217402" y="1402074"/>
                      <a:pt x="216519" y="1390539"/>
                      <a:pt x="215636" y="1379357"/>
                    </a:cubicBezTo>
                    <a:cubicBezTo>
                      <a:pt x="214459" y="1363996"/>
                      <a:pt x="212988" y="1344868"/>
                      <a:pt x="211399" y="1333509"/>
                    </a:cubicBezTo>
                    <a:cubicBezTo>
                      <a:pt x="208827" y="1314017"/>
                      <a:pt x="201864" y="1295360"/>
                      <a:pt x="191035" y="1278952"/>
                    </a:cubicBezTo>
                    <a:cubicBezTo>
                      <a:pt x="180118" y="1263432"/>
                      <a:pt x="172596" y="1245788"/>
                      <a:pt x="168965" y="1227161"/>
                    </a:cubicBezTo>
                    <a:cubicBezTo>
                      <a:pt x="167317" y="1219686"/>
                      <a:pt x="166611" y="1187258"/>
                      <a:pt x="165787" y="1149650"/>
                    </a:cubicBezTo>
                    <a:cubicBezTo>
                      <a:pt x="165022" y="1116986"/>
                      <a:pt x="164198" y="1079908"/>
                      <a:pt x="162609" y="1045714"/>
                    </a:cubicBezTo>
                    <a:cubicBezTo>
                      <a:pt x="160137" y="993158"/>
                      <a:pt x="157842" y="940425"/>
                      <a:pt x="157547" y="933892"/>
                    </a:cubicBezTo>
                    <a:cubicBezTo>
                      <a:pt x="168494" y="907943"/>
                      <a:pt x="181095" y="882719"/>
                      <a:pt x="195273" y="858383"/>
                    </a:cubicBezTo>
                    <a:cubicBezTo>
                      <a:pt x="212776" y="828132"/>
                      <a:pt x="228496" y="796886"/>
                      <a:pt x="242356" y="764805"/>
                    </a:cubicBezTo>
                    <a:cubicBezTo>
                      <a:pt x="244298" y="790053"/>
                      <a:pt x="248830" y="847848"/>
                      <a:pt x="251890" y="886044"/>
                    </a:cubicBezTo>
                    <a:cubicBezTo>
                      <a:pt x="253303" y="903170"/>
                      <a:pt x="247594" y="934128"/>
                      <a:pt x="241591" y="966968"/>
                    </a:cubicBezTo>
                    <a:cubicBezTo>
                      <a:pt x="237000" y="991687"/>
                      <a:pt x="232292" y="1017288"/>
                      <a:pt x="229820" y="1041595"/>
                    </a:cubicBezTo>
                    <a:cubicBezTo>
                      <a:pt x="223935" y="1093916"/>
                      <a:pt x="219285" y="1161892"/>
                      <a:pt x="225641" y="1303259"/>
                    </a:cubicBezTo>
                    <a:cubicBezTo>
                      <a:pt x="228349" y="1364113"/>
                      <a:pt x="233822" y="1440388"/>
                      <a:pt x="238236" y="1501596"/>
                    </a:cubicBezTo>
                    <a:cubicBezTo>
                      <a:pt x="241826" y="1551445"/>
                      <a:pt x="244886" y="1594526"/>
                      <a:pt x="245593" y="1616184"/>
                    </a:cubicBezTo>
                    <a:cubicBezTo>
                      <a:pt x="246829" y="1652379"/>
                      <a:pt x="240884" y="1680453"/>
                      <a:pt x="234646" y="1710350"/>
                    </a:cubicBezTo>
                    <a:cubicBezTo>
                      <a:pt x="232468" y="1720473"/>
                      <a:pt x="230291" y="1730949"/>
                      <a:pt x="228231" y="1742190"/>
                    </a:cubicBezTo>
                    <a:cubicBezTo>
                      <a:pt x="213688" y="1820466"/>
                      <a:pt x="213688" y="1900742"/>
                      <a:pt x="228231" y="1979018"/>
                    </a:cubicBezTo>
                    <a:cubicBezTo>
                      <a:pt x="246240" y="2081247"/>
                      <a:pt x="257658" y="2153402"/>
                      <a:pt x="257658" y="2197130"/>
                    </a:cubicBezTo>
                    <a:cubicBezTo>
                      <a:pt x="257658" y="2223673"/>
                      <a:pt x="255716" y="2245861"/>
                      <a:pt x="254127" y="2263635"/>
                    </a:cubicBezTo>
                    <a:cubicBezTo>
                      <a:pt x="252949" y="2276524"/>
                      <a:pt x="252008" y="2287588"/>
                      <a:pt x="252008" y="2297182"/>
                    </a:cubicBezTo>
                    <a:cubicBezTo>
                      <a:pt x="251990" y="2307628"/>
                      <a:pt x="254132" y="2317969"/>
                      <a:pt x="258305" y="2327550"/>
                    </a:cubicBezTo>
                    <a:cubicBezTo>
                      <a:pt x="262084" y="2336102"/>
                      <a:pt x="264661" y="2345130"/>
                      <a:pt x="265956" y="2354388"/>
                    </a:cubicBezTo>
                    <a:cubicBezTo>
                      <a:pt x="269428" y="2381166"/>
                      <a:pt x="280199" y="2412888"/>
                      <a:pt x="294147" y="2421540"/>
                    </a:cubicBezTo>
                    <a:cubicBezTo>
                      <a:pt x="299797" y="2425118"/>
                      <a:pt x="304923" y="2429456"/>
                      <a:pt x="309390" y="2434429"/>
                    </a:cubicBezTo>
                    <a:cubicBezTo>
                      <a:pt x="312333" y="2437719"/>
                      <a:pt x="315582" y="2440714"/>
                      <a:pt x="319101" y="2443374"/>
                    </a:cubicBezTo>
                    <a:cubicBezTo>
                      <a:pt x="325863" y="2447371"/>
                      <a:pt x="334397" y="2446759"/>
                      <a:pt x="340524" y="2441844"/>
                    </a:cubicBezTo>
                    <a:cubicBezTo>
                      <a:pt x="343161" y="2445134"/>
                      <a:pt x="346992" y="2447247"/>
                      <a:pt x="351176" y="2447730"/>
                    </a:cubicBezTo>
                    <a:cubicBezTo>
                      <a:pt x="355543" y="2448318"/>
                      <a:pt x="359957" y="2447012"/>
                      <a:pt x="363300" y="2444140"/>
                    </a:cubicBezTo>
                    <a:cubicBezTo>
                      <a:pt x="365231" y="2448972"/>
                      <a:pt x="368968" y="2452856"/>
                      <a:pt x="373717" y="2454969"/>
                    </a:cubicBezTo>
                    <a:cubicBezTo>
                      <a:pt x="375895" y="2455646"/>
                      <a:pt x="378149" y="2456022"/>
                      <a:pt x="380427" y="2456087"/>
                    </a:cubicBezTo>
                    <a:cubicBezTo>
                      <a:pt x="383069" y="2456169"/>
                      <a:pt x="385659" y="2455363"/>
                      <a:pt x="387783" y="2453792"/>
                    </a:cubicBezTo>
                    <a:cubicBezTo>
                      <a:pt x="389167" y="2452656"/>
                      <a:pt x="390255" y="2451202"/>
                      <a:pt x="390962" y="2449554"/>
                    </a:cubicBezTo>
                    <a:cubicBezTo>
                      <a:pt x="394352" y="2452367"/>
                      <a:pt x="398401" y="2454274"/>
                      <a:pt x="402732" y="2455086"/>
                    </a:cubicBezTo>
                    <a:cubicBezTo>
                      <a:pt x="409342" y="2456210"/>
                      <a:pt x="415922" y="2452956"/>
                      <a:pt x="419035" y="2447023"/>
                    </a:cubicBezTo>
                    <a:cubicBezTo>
                      <a:pt x="426927" y="2451549"/>
                      <a:pt x="436226" y="2452956"/>
                      <a:pt x="445107" y="2450967"/>
                    </a:cubicBezTo>
                    <a:cubicBezTo>
                      <a:pt x="450380" y="2450125"/>
                      <a:pt x="454989" y="2446947"/>
                      <a:pt x="457643" y="2442315"/>
                    </a:cubicBezTo>
                    <a:cubicBezTo>
                      <a:pt x="463528" y="2432251"/>
                      <a:pt x="460998" y="2415831"/>
                      <a:pt x="457113" y="2404825"/>
                    </a:cubicBezTo>
                    <a:cubicBezTo>
                      <a:pt x="454247" y="2397822"/>
                      <a:pt x="450275" y="2391324"/>
                      <a:pt x="445343" y="2385580"/>
                    </a:cubicBezTo>
                    <a:cubicBezTo>
                      <a:pt x="440216" y="2379565"/>
                      <a:pt x="435973" y="2372844"/>
                      <a:pt x="432748" y="2365629"/>
                    </a:cubicBezTo>
                    <a:cubicBezTo>
                      <a:pt x="430335" y="2359743"/>
                      <a:pt x="424096" y="2347972"/>
                      <a:pt x="416151" y="2333024"/>
                    </a:cubicBezTo>
                    <a:cubicBezTo>
                      <a:pt x="399837" y="2303561"/>
                      <a:pt x="385023" y="2273293"/>
                      <a:pt x="371775" y="2242330"/>
                    </a:cubicBezTo>
                    <a:cubicBezTo>
                      <a:pt x="357709" y="2207018"/>
                      <a:pt x="362300" y="2170646"/>
                      <a:pt x="367126" y="2131861"/>
                    </a:cubicBezTo>
                    <a:cubicBezTo>
                      <a:pt x="369421" y="2113676"/>
                      <a:pt x="371775" y="2094842"/>
                      <a:pt x="372423" y="2075185"/>
                    </a:cubicBezTo>
                    <a:cubicBezTo>
                      <a:pt x="373659" y="2033987"/>
                      <a:pt x="382075" y="1971897"/>
                      <a:pt x="390079" y="1912101"/>
                    </a:cubicBezTo>
                    <a:cubicBezTo>
                      <a:pt x="394022" y="1882674"/>
                      <a:pt x="398201" y="1852129"/>
                      <a:pt x="401438" y="1824409"/>
                    </a:cubicBezTo>
                    <a:cubicBezTo>
                      <a:pt x="408559" y="1763319"/>
                      <a:pt x="411090" y="1745604"/>
                      <a:pt x="426686" y="1704112"/>
                    </a:cubicBezTo>
                    <a:cubicBezTo>
                      <a:pt x="442694" y="1661619"/>
                      <a:pt x="459467" y="1562863"/>
                      <a:pt x="465117" y="1521665"/>
                    </a:cubicBezTo>
                    <a:cubicBezTo>
                      <a:pt x="470767" y="1480467"/>
                      <a:pt x="476888" y="1418906"/>
                      <a:pt x="479654" y="1386890"/>
                    </a:cubicBezTo>
                    <a:cubicBezTo>
                      <a:pt x="489012" y="1439858"/>
                      <a:pt x="511141" y="1577223"/>
                      <a:pt x="497310" y="1623306"/>
                    </a:cubicBezTo>
                    <a:cubicBezTo>
                      <a:pt x="477065" y="1691164"/>
                      <a:pt x="468413" y="1750547"/>
                      <a:pt x="470120" y="1810166"/>
                    </a:cubicBezTo>
                    <a:cubicBezTo>
                      <a:pt x="471185" y="1844119"/>
                      <a:pt x="474846" y="1877942"/>
                      <a:pt x="481067" y="1911336"/>
                    </a:cubicBezTo>
                    <a:cubicBezTo>
                      <a:pt x="484363" y="1931582"/>
                      <a:pt x="488129" y="1954476"/>
                      <a:pt x="491778" y="1984727"/>
                    </a:cubicBezTo>
                    <a:cubicBezTo>
                      <a:pt x="499429" y="2049466"/>
                      <a:pt x="505727" y="2104671"/>
                      <a:pt x="504785" y="2125976"/>
                    </a:cubicBezTo>
                    <a:cubicBezTo>
                      <a:pt x="503408" y="2138859"/>
                      <a:pt x="499971" y="2151436"/>
                      <a:pt x="494603" y="2163230"/>
                    </a:cubicBezTo>
                    <a:cubicBezTo>
                      <a:pt x="491072" y="2172094"/>
                      <a:pt x="487988" y="2181128"/>
                      <a:pt x="485363" y="2190303"/>
                    </a:cubicBezTo>
                    <a:cubicBezTo>
                      <a:pt x="478183" y="2217140"/>
                      <a:pt x="498193" y="2240741"/>
                      <a:pt x="520675" y="2247156"/>
                    </a:cubicBezTo>
                    <a:cubicBezTo>
                      <a:pt x="526090" y="2248686"/>
                      <a:pt x="532446" y="2250275"/>
                      <a:pt x="539273" y="2251864"/>
                    </a:cubicBezTo>
                    <a:cubicBezTo>
                      <a:pt x="559872" y="2256808"/>
                      <a:pt x="585473" y="2262870"/>
                      <a:pt x="595420" y="2272581"/>
                    </a:cubicBezTo>
                    <a:cubicBezTo>
                      <a:pt x="600216" y="2277513"/>
                      <a:pt x="604701" y="2282739"/>
                      <a:pt x="608838" y="2288236"/>
                    </a:cubicBezTo>
                    <a:cubicBezTo>
                      <a:pt x="618461" y="2302114"/>
                      <a:pt x="630844" y="2313855"/>
                      <a:pt x="645210" y="2322724"/>
                    </a:cubicBezTo>
                    <a:cubicBezTo>
                      <a:pt x="655304" y="2328039"/>
                      <a:pt x="665991" y="2332123"/>
                      <a:pt x="677050" y="2334907"/>
                    </a:cubicBezTo>
                    <a:cubicBezTo>
                      <a:pt x="684413" y="2336384"/>
                      <a:pt x="691440" y="2339221"/>
                      <a:pt x="697767" y="2343264"/>
                    </a:cubicBezTo>
                    <a:cubicBezTo>
                      <a:pt x="709537" y="2352151"/>
                      <a:pt x="723780" y="2361273"/>
                      <a:pt x="740082" y="2357330"/>
                    </a:cubicBezTo>
                    <a:cubicBezTo>
                      <a:pt x="746827" y="2356447"/>
                      <a:pt x="752671" y="2352222"/>
                      <a:pt x="755620" y="2346089"/>
                    </a:cubicBezTo>
                    <a:cubicBezTo>
                      <a:pt x="756714" y="2343399"/>
                      <a:pt x="756944" y="2340439"/>
                      <a:pt x="756267" y="2337614"/>
                    </a:cubicBezTo>
                    <a:cubicBezTo>
                      <a:pt x="758951" y="2337426"/>
                      <a:pt x="761546" y="2336555"/>
                      <a:pt x="763801" y="2335083"/>
                    </a:cubicBezTo>
                    <a:cubicBezTo>
                      <a:pt x="769598" y="2331246"/>
                      <a:pt x="772293" y="2324143"/>
                      <a:pt x="770510" y="2317427"/>
                    </a:cubicBezTo>
                    <a:cubicBezTo>
                      <a:pt x="775295" y="2311377"/>
                      <a:pt x="776189" y="2303114"/>
                      <a:pt x="772805" y="2296181"/>
                    </a:cubicBezTo>
                    <a:cubicBezTo>
                      <a:pt x="773694" y="2287989"/>
                      <a:pt x="770916" y="2279826"/>
                      <a:pt x="765213" y="2273876"/>
                    </a:cubicBezTo>
                    <a:cubicBezTo>
                      <a:pt x="762564" y="2266813"/>
                      <a:pt x="759857" y="2263341"/>
                      <a:pt x="742790" y="2252512"/>
                    </a:cubicBezTo>
                    <a:cubicBezTo>
                      <a:pt x="736610" y="2248568"/>
                      <a:pt x="731019" y="2245331"/>
                      <a:pt x="724604" y="2241918"/>
                    </a:cubicBezTo>
                    <a:cubicBezTo>
                      <a:pt x="711409" y="2234850"/>
                      <a:pt x="698720" y="2226869"/>
                      <a:pt x="686643" y="2218023"/>
                    </a:cubicBezTo>
                    <a:cubicBezTo>
                      <a:pt x="663867" y="2201191"/>
                      <a:pt x="637971" y="2171352"/>
                      <a:pt x="629025" y="2151518"/>
                    </a:cubicBezTo>
                    <a:cubicBezTo>
                      <a:pt x="620786" y="2133274"/>
                      <a:pt x="618255" y="2126152"/>
                      <a:pt x="619314" y="2097726"/>
                    </a:cubicBezTo>
                    <a:cubicBezTo>
                      <a:pt x="619785" y="2083601"/>
                      <a:pt x="626259" y="2021216"/>
                      <a:pt x="633086" y="1955476"/>
                    </a:cubicBezTo>
                    <a:cubicBezTo>
                      <a:pt x="639913" y="1889737"/>
                      <a:pt x="646976" y="1821525"/>
                      <a:pt x="649271" y="1790392"/>
                    </a:cubicBezTo>
                    <a:cubicBezTo>
                      <a:pt x="655156" y="1706407"/>
                      <a:pt x="663808" y="1653203"/>
                      <a:pt x="673519" y="1636607"/>
                    </a:cubicBezTo>
                    <a:cubicBezTo>
                      <a:pt x="691822" y="1605237"/>
                      <a:pt x="695412" y="1562333"/>
                      <a:pt x="698590" y="1524490"/>
                    </a:cubicBezTo>
                    <a:cubicBezTo>
                      <a:pt x="699414" y="1514661"/>
                      <a:pt x="700238" y="1505362"/>
                      <a:pt x="701239" y="1496888"/>
                    </a:cubicBezTo>
                    <a:lnTo>
                      <a:pt x="702063" y="1489766"/>
                    </a:lnTo>
                    <a:cubicBezTo>
                      <a:pt x="707948" y="1441565"/>
                      <a:pt x="721485" y="1328742"/>
                      <a:pt x="721485" y="1237813"/>
                    </a:cubicBezTo>
                    <a:cubicBezTo>
                      <a:pt x="720996" y="1189612"/>
                      <a:pt x="716052" y="1141558"/>
                      <a:pt x="706712" y="1094269"/>
                    </a:cubicBezTo>
                    <a:cubicBezTo>
                      <a:pt x="702669" y="1073958"/>
                      <a:pt x="699897" y="1053418"/>
                      <a:pt x="698414" y="1032767"/>
                    </a:cubicBezTo>
                    <a:cubicBezTo>
                      <a:pt x="696937" y="1018483"/>
                      <a:pt x="694018" y="1004381"/>
                      <a:pt x="689704" y="990686"/>
                    </a:cubicBezTo>
                    <a:cubicBezTo>
                      <a:pt x="685084" y="974625"/>
                      <a:pt x="681464" y="958293"/>
                      <a:pt x="678874" y="941778"/>
                    </a:cubicBezTo>
                    <a:cubicBezTo>
                      <a:pt x="681005" y="931603"/>
                      <a:pt x="682476" y="921303"/>
                      <a:pt x="683288" y="910939"/>
                    </a:cubicBezTo>
                    <a:cubicBezTo>
                      <a:pt x="686714" y="927495"/>
                      <a:pt x="691399" y="943768"/>
                      <a:pt x="697296" y="959611"/>
                    </a:cubicBezTo>
                    <a:cubicBezTo>
                      <a:pt x="706412" y="984712"/>
                      <a:pt x="717577" y="1009019"/>
                      <a:pt x="730666" y="1032296"/>
                    </a:cubicBezTo>
                    <a:cubicBezTo>
                      <a:pt x="733550" y="1037710"/>
                      <a:pt x="736551" y="1043478"/>
                      <a:pt x="740141" y="1049952"/>
                    </a:cubicBezTo>
                    <a:cubicBezTo>
                      <a:pt x="759210" y="1086265"/>
                      <a:pt x="767685" y="1103450"/>
                      <a:pt x="777572" y="1124166"/>
                    </a:cubicBezTo>
                    <a:cubicBezTo>
                      <a:pt x="780456" y="1130582"/>
                      <a:pt x="783105" y="1136232"/>
                      <a:pt x="785518" y="1141175"/>
                    </a:cubicBezTo>
                    <a:cubicBezTo>
                      <a:pt x="792345" y="1155477"/>
                      <a:pt x="796464" y="1164128"/>
                      <a:pt x="796111" y="1172839"/>
                    </a:cubicBezTo>
                    <a:cubicBezTo>
                      <a:pt x="795582" y="1178159"/>
                      <a:pt x="794552" y="1183421"/>
                      <a:pt x="793051" y="1188553"/>
                    </a:cubicBezTo>
                    <a:cubicBezTo>
                      <a:pt x="789231" y="1200982"/>
                      <a:pt x="787754" y="1214013"/>
                      <a:pt x="788696" y="1226984"/>
                    </a:cubicBezTo>
                    <a:cubicBezTo>
                      <a:pt x="790461" y="1239473"/>
                      <a:pt x="793257" y="1251797"/>
                      <a:pt x="797053" y="1263827"/>
                    </a:cubicBezTo>
                    <a:cubicBezTo>
                      <a:pt x="798936" y="1270242"/>
                      <a:pt x="800584" y="1275597"/>
                      <a:pt x="801349" y="1280188"/>
                    </a:cubicBezTo>
                    <a:cubicBezTo>
                      <a:pt x="802803" y="1293707"/>
                      <a:pt x="802803" y="1307337"/>
                      <a:pt x="801349" y="1320856"/>
                    </a:cubicBezTo>
                    <a:cubicBezTo>
                      <a:pt x="800978" y="1327295"/>
                      <a:pt x="799342" y="1333592"/>
                      <a:pt x="796523" y="1339395"/>
                    </a:cubicBezTo>
                    <a:cubicBezTo>
                      <a:pt x="794510" y="1343815"/>
                      <a:pt x="792898" y="1348405"/>
                      <a:pt x="791697" y="1353108"/>
                    </a:cubicBezTo>
                    <a:cubicBezTo>
                      <a:pt x="788519" y="1365820"/>
                      <a:pt x="793934" y="1372176"/>
                      <a:pt x="796464" y="1374354"/>
                    </a:cubicBezTo>
                    <a:cubicBezTo>
                      <a:pt x="797200" y="1380457"/>
                      <a:pt x="801055" y="1385742"/>
                      <a:pt x="806646" y="1388302"/>
                    </a:cubicBezTo>
                    <a:cubicBezTo>
                      <a:pt x="806169" y="1394558"/>
                      <a:pt x="808082" y="1400762"/>
                      <a:pt x="812002" y="1405664"/>
                    </a:cubicBezTo>
                    <a:cubicBezTo>
                      <a:pt x="813750" y="1407930"/>
                      <a:pt x="816386" y="1409342"/>
                      <a:pt x="819241" y="1409549"/>
                    </a:cubicBezTo>
                    <a:cubicBezTo>
                      <a:pt x="824343" y="1409643"/>
                      <a:pt x="829269" y="1407671"/>
                      <a:pt x="832895" y="1404075"/>
                    </a:cubicBezTo>
                    <a:cubicBezTo>
                      <a:pt x="836791" y="1400232"/>
                      <a:pt x="840375" y="1396077"/>
                      <a:pt x="843606" y="1391657"/>
                    </a:cubicBezTo>
                    <a:cubicBezTo>
                      <a:pt x="845237" y="1396630"/>
                      <a:pt x="849121" y="1400532"/>
                      <a:pt x="854082" y="1402192"/>
                    </a:cubicBezTo>
                    <a:cubicBezTo>
                      <a:pt x="865206" y="1406135"/>
                      <a:pt x="890689" y="1362701"/>
                      <a:pt x="896222" y="1347929"/>
                    </a:cubicBezTo>
                    <a:cubicBezTo>
                      <a:pt x="905785" y="1321239"/>
                      <a:pt x="911123" y="1293224"/>
                      <a:pt x="912053" y="1264886"/>
                    </a:cubicBezTo>
                    <a:cubicBezTo>
                      <a:pt x="911877" y="1244052"/>
                      <a:pt x="897457" y="1201559"/>
                      <a:pt x="886334" y="1167424"/>
                    </a:cubicBezTo>
                    <a:close/>
                    <a:moveTo>
                      <a:pt x="890748" y="1345692"/>
                    </a:moveTo>
                    <a:cubicBezTo>
                      <a:pt x="883333" y="1365703"/>
                      <a:pt x="861321" y="1396483"/>
                      <a:pt x="856142" y="1396424"/>
                    </a:cubicBezTo>
                    <a:lnTo>
                      <a:pt x="856142" y="1396424"/>
                    </a:lnTo>
                    <a:cubicBezTo>
                      <a:pt x="851004" y="1394641"/>
                      <a:pt x="847885" y="1389438"/>
                      <a:pt x="848727" y="1384065"/>
                    </a:cubicBezTo>
                    <a:cubicBezTo>
                      <a:pt x="848885" y="1383100"/>
                      <a:pt x="848526" y="1382117"/>
                      <a:pt x="847785" y="1381475"/>
                    </a:cubicBezTo>
                    <a:cubicBezTo>
                      <a:pt x="850657" y="1378103"/>
                      <a:pt x="853123" y="1374413"/>
                      <a:pt x="855142" y="1370470"/>
                    </a:cubicBezTo>
                    <a:cubicBezTo>
                      <a:pt x="857249" y="1366515"/>
                      <a:pt x="858943" y="1362354"/>
                      <a:pt x="860203" y="1358051"/>
                    </a:cubicBezTo>
                    <a:lnTo>
                      <a:pt x="860615" y="1358051"/>
                    </a:lnTo>
                    <a:cubicBezTo>
                      <a:pt x="863781" y="1359729"/>
                      <a:pt x="867466" y="1360129"/>
                      <a:pt x="870914" y="1359170"/>
                    </a:cubicBezTo>
                    <a:cubicBezTo>
                      <a:pt x="874240" y="1357775"/>
                      <a:pt x="876794" y="1355003"/>
                      <a:pt x="877918" y="1351578"/>
                    </a:cubicBezTo>
                    <a:cubicBezTo>
                      <a:pt x="878942" y="1348735"/>
                      <a:pt x="879672" y="1345798"/>
                      <a:pt x="880096" y="1342808"/>
                    </a:cubicBezTo>
                    <a:cubicBezTo>
                      <a:pt x="881096" y="1336923"/>
                      <a:pt x="881449" y="1331038"/>
                      <a:pt x="882097" y="1325741"/>
                    </a:cubicBezTo>
                    <a:cubicBezTo>
                      <a:pt x="882744" y="1320444"/>
                      <a:pt x="883627" y="1314559"/>
                      <a:pt x="884510" y="1308967"/>
                    </a:cubicBezTo>
                    <a:cubicBezTo>
                      <a:pt x="886222" y="1297715"/>
                      <a:pt x="888500" y="1286562"/>
                      <a:pt x="891337" y="1275538"/>
                    </a:cubicBezTo>
                    <a:cubicBezTo>
                      <a:pt x="887388" y="1286256"/>
                      <a:pt x="884168" y="1297226"/>
                      <a:pt x="881685" y="1308379"/>
                    </a:cubicBezTo>
                    <a:cubicBezTo>
                      <a:pt x="880449" y="1313970"/>
                      <a:pt x="879389" y="1319561"/>
                      <a:pt x="878448" y="1325211"/>
                    </a:cubicBezTo>
                    <a:cubicBezTo>
                      <a:pt x="877506" y="1330861"/>
                      <a:pt x="876859" y="1336511"/>
                      <a:pt x="875681" y="1341984"/>
                    </a:cubicBezTo>
                    <a:cubicBezTo>
                      <a:pt x="875170" y="1344609"/>
                      <a:pt x="874381" y="1347175"/>
                      <a:pt x="873327" y="1349635"/>
                    </a:cubicBezTo>
                    <a:cubicBezTo>
                      <a:pt x="872692" y="1351707"/>
                      <a:pt x="871220" y="1353414"/>
                      <a:pt x="869266" y="1354344"/>
                    </a:cubicBezTo>
                    <a:cubicBezTo>
                      <a:pt x="867148" y="1354767"/>
                      <a:pt x="864947" y="1354456"/>
                      <a:pt x="863028" y="1353461"/>
                    </a:cubicBezTo>
                    <a:cubicBezTo>
                      <a:pt x="861033" y="1352266"/>
                      <a:pt x="859432" y="1350501"/>
                      <a:pt x="858437" y="1348400"/>
                    </a:cubicBezTo>
                    <a:cubicBezTo>
                      <a:pt x="856301" y="1343503"/>
                      <a:pt x="855083" y="1338259"/>
                      <a:pt x="854847" y="1332921"/>
                    </a:cubicBezTo>
                    <a:cubicBezTo>
                      <a:pt x="854376" y="1327389"/>
                      <a:pt x="854318" y="1321797"/>
                      <a:pt x="854376" y="1316148"/>
                    </a:cubicBezTo>
                    <a:cubicBezTo>
                      <a:pt x="854671" y="1310233"/>
                      <a:pt x="854235" y="1304300"/>
                      <a:pt x="853082" y="1298491"/>
                    </a:cubicBezTo>
                    <a:cubicBezTo>
                      <a:pt x="851681" y="1292759"/>
                      <a:pt x="849709" y="1287180"/>
                      <a:pt x="847196" y="1281836"/>
                    </a:cubicBezTo>
                    <a:cubicBezTo>
                      <a:pt x="842064" y="1271913"/>
                      <a:pt x="838109" y="1261425"/>
                      <a:pt x="835425" y="1250584"/>
                    </a:cubicBezTo>
                    <a:cubicBezTo>
                      <a:pt x="835425" y="1249231"/>
                      <a:pt x="835072" y="1247936"/>
                      <a:pt x="834955" y="1246582"/>
                    </a:cubicBezTo>
                    <a:lnTo>
                      <a:pt x="834955" y="1242521"/>
                    </a:lnTo>
                    <a:cubicBezTo>
                      <a:pt x="834955" y="1239873"/>
                      <a:pt x="835484" y="1237166"/>
                      <a:pt x="836014" y="1234282"/>
                    </a:cubicBezTo>
                    <a:cubicBezTo>
                      <a:pt x="836897" y="1228397"/>
                      <a:pt x="837721" y="1222982"/>
                      <a:pt x="838251" y="1217273"/>
                    </a:cubicBezTo>
                    <a:cubicBezTo>
                      <a:pt x="839969" y="1205832"/>
                      <a:pt x="838333" y="1194138"/>
                      <a:pt x="833542" y="1183609"/>
                    </a:cubicBezTo>
                    <a:cubicBezTo>
                      <a:pt x="837221" y="1194326"/>
                      <a:pt x="837874" y="1205856"/>
                      <a:pt x="835425" y="1216920"/>
                    </a:cubicBezTo>
                    <a:cubicBezTo>
                      <a:pt x="834602" y="1222511"/>
                      <a:pt x="833542" y="1228102"/>
                      <a:pt x="832365" y="1233635"/>
                    </a:cubicBezTo>
                    <a:cubicBezTo>
                      <a:pt x="831718" y="1236342"/>
                      <a:pt x="831247" y="1239520"/>
                      <a:pt x="830835" y="1242286"/>
                    </a:cubicBezTo>
                    <a:lnTo>
                      <a:pt x="830835" y="1246759"/>
                    </a:lnTo>
                    <a:cubicBezTo>
                      <a:pt x="830835" y="1248230"/>
                      <a:pt x="830835" y="1249702"/>
                      <a:pt x="831129" y="1251232"/>
                    </a:cubicBezTo>
                    <a:cubicBezTo>
                      <a:pt x="833389" y="1262608"/>
                      <a:pt x="837215" y="1273620"/>
                      <a:pt x="842488" y="1283955"/>
                    </a:cubicBezTo>
                    <a:cubicBezTo>
                      <a:pt x="844666" y="1289022"/>
                      <a:pt x="846361" y="1294283"/>
                      <a:pt x="847549" y="1299669"/>
                    </a:cubicBezTo>
                    <a:cubicBezTo>
                      <a:pt x="848532" y="1305065"/>
                      <a:pt x="848827" y="1310562"/>
                      <a:pt x="848432" y="1316030"/>
                    </a:cubicBezTo>
                    <a:cubicBezTo>
                      <a:pt x="848397" y="1321827"/>
                      <a:pt x="848650" y="1327618"/>
                      <a:pt x="849197" y="1333392"/>
                    </a:cubicBezTo>
                    <a:cubicBezTo>
                      <a:pt x="849562" y="1339507"/>
                      <a:pt x="851081" y="1345498"/>
                      <a:pt x="853670" y="1351048"/>
                    </a:cubicBezTo>
                    <a:cubicBezTo>
                      <a:pt x="855006" y="1353702"/>
                      <a:pt x="857043" y="1355939"/>
                      <a:pt x="859556" y="1357522"/>
                    </a:cubicBezTo>
                    <a:cubicBezTo>
                      <a:pt x="857025" y="1361312"/>
                      <a:pt x="854706" y="1365243"/>
                      <a:pt x="852611" y="1369293"/>
                    </a:cubicBezTo>
                    <a:cubicBezTo>
                      <a:pt x="850610" y="1373177"/>
                      <a:pt x="848785" y="1377061"/>
                      <a:pt x="847020" y="1381063"/>
                    </a:cubicBezTo>
                    <a:lnTo>
                      <a:pt x="847020" y="1381063"/>
                    </a:lnTo>
                    <a:cubicBezTo>
                      <a:pt x="845754" y="1380551"/>
                      <a:pt x="844307" y="1380993"/>
                      <a:pt x="843547" y="1382123"/>
                    </a:cubicBezTo>
                    <a:cubicBezTo>
                      <a:pt x="839186" y="1388343"/>
                      <a:pt x="834390" y="1394247"/>
                      <a:pt x="829187" y="1399779"/>
                    </a:cubicBezTo>
                    <a:cubicBezTo>
                      <a:pt x="826739" y="1402263"/>
                      <a:pt x="823431" y="1403716"/>
                      <a:pt x="819947" y="1403840"/>
                    </a:cubicBezTo>
                    <a:cubicBezTo>
                      <a:pt x="818711" y="1403746"/>
                      <a:pt x="817569" y="1403128"/>
                      <a:pt x="816828" y="1402133"/>
                    </a:cubicBezTo>
                    <a:cubicBezTo>
                      <a:pt x="813297" y="1397949"/>
                      <a:pt x="811902" y="1392363"/>
                      <a:pt x="813061" y="1387008"/>
                    </a:cubicBezTo>
                    <a:cubicBezTo>
                      <a:pt x="813244" y="1386148"/>
                      <a:pt x="813049" y="1385248"/>
                      <a:pt x="812531" y="1384536"/>
                    </a:cubicBezTo>
                    <a:cubicBezTo>
                      <a:pt x="812296" y="1384218"/>
                      <a:pt x="811996" y="1383959"/>
                      <a:pt x="811649" y="1383771"/>
                    </a:cubicBezTo>
                    <a:cubicBezTo>
                      <a:pt x="815592" y="1377002"/>
                      <a:pt x="819594" y="1370234"/>
                      <a:pt x="823419" y="1363407"/>
                    </a:cubicBezTo>
                    <a:cubicBezTo>
                      <a:pt x="827928" y="1355697"/>
                      <a:pt x="831559" y="1347505"/>
                      <a:pt x="834249" y="1338983"/>
                    </a:cubicBezTo>
                    <a:cubicBezTo>
                      <a:pt x="835761" y="1330184"/>
                      <a:pt x="836314" y="1321244"/>
                      <a:pt x="835896" y="1312322"/>
                    </a:cubicBezTo>
                    <a:cubicBezTo>
                      <a:pt x="835655" y="1303494"/>
                      <a:pt x="834731" y="1294701"/>
                      <a:pt x="833130" y="1286014"/>
                    </a:cubicBezTo>
                    <a:cubicBezTo>
                      <a:pt x="833660" y="1294784"/>
                      <a:pt x="833778" y="1303671"/>
                      <a:pt x="833601" y="1312381"/>
                    </a:cubicBezTo>
                    <a:cubicBezTo>
                      <a:pt x="833666" y="1321062"/>
                      <a:pt x="832912" y="1329731"/>
                      <a:pt x="831365" y="1338277"/>
                    </a:cubicBezTo>
                    <a:cubicBezTo>
                      <a:pt x="828887" y="1346622"/>
                      <a:pt x="825550" y="1354685"/>
                      <a:pt x="821418" y="1362348"/>
                    </a:cubicBezTo>
                    <a:cubicBezTo>
                      <a:pt x="818005" y="1369410"/>
                      <a:pt x="814474" y="1376414"/>
                      <a:pt x="811354" y="1383653"/>
                    </a:cubicBezTo>
                    <a:cubicBezTo>
                      <a:pt x="811054" y="1383470"/>
                      <a:pt x="810707" y="1383365"/>
                      <a:pt x="810354" y="1383359"/>
                    </a:cubicBezTo>
                    <a:cubicBezTo>
                      <a:pt x="810354" y="1383359"/>
                      <a:pt x="804057" y="1382711"/>
                      <a:pt x="802232" y="1372294"/>
                    </a:cubicBezTo>
                    <a:cubicBezTo>
                      <a:pt x="802044" y="1371482"/>
                      <a:pt x="801561" y="1370770"/>
                      <a:pt x="800878" y="1370293"/>
                    </a:cubicBezTo>
                    <a:cubicBezTo>
                      <a:pt x="800366" y="1369928"/>
                      <a:pt x="799913" y="1369493"/>
                      <a:pt x="799525" y="1368998"/>
                    </a:cubicBezTo>
                    <a:cubicBezTo>
                      <a:pt x="799843" y="1366491"/>
                      <a:pt x="800496" y="1364037"/>
                      <a:pt x="801467" y="1361701"/>
                    </a:cubicBezTo>
                    <a:cubicBezTo>
                      <a:pt x="802868" y="1358128"/>
                      <a:pt x="804498" y="1354644"/>
                      <a:pt x="806352" y="1351283"/>
                    </a:cubicBezTo>
                    <a:cubicBezTo>
                      <a:pt x="810213" y="1344539"/>
                      <a:pt x="813514" y="1337494"/>
                      <a:pt x="816239" y="1330214"/>
                    </a:cubicBezTo>
                    <a:cubicBezTo>
                      <a:pt x="818635" y="1322710"/>
                      <a:pt x="819670" y="1314835"/>
                      <a:pt x="819300" y="1306966"/>
                    </a:cubicBezTo>
                    <a:cubicBezTo>
                      <a:pt x="818894" y="1299227"/>
                      <a:pt x="817869" y="1291529"/>
                      <a:pt x="816239" y="1283955"/>
                    </a:cubicBezTo>
                    <a:cubicBezTo>
                      <a:pt x="816828" y="1291664"/>
                      <a:pt x="817004" y="1299374"/>
                      <a:pt x="817063" y="1307025"/>
                    </a:cubicBezTo>
                    <a:cubicBezTo>
                      <a:pt x="817093" y="1314612"/>
                      <a:pt x="815857" y="1322151"/>
                      <a:pt x="813414" y="1329331"/>
                    </a:cubicBezTo>
                    <a:cubicBezTo>
                      <a:pt x="810842" y="1336529"/>
                      <a:pt x="807794" y="1343550"/>
                      <a:pt x="804292" y="1350342"/>
                    </a:cubicBezTo>
                    <a:cubicBezTo>
                      <a:pt x="801432" y="1355968"/>
                      <a:pt x="799637" y="1362071"/>
                      <a:pt x="798995" y="1368351"/>
                    </a:cubicBezTo>
                    <a:cubicBezTo>
                      <a:pt x="796505" y="1364219"/>
                      <a:pt x="795988" y="1359193"/>
                      <a:pt x="797583" y="1354638"/>
                    </a:cubicBezTo>
                    <a:cubicBezTo>
                      <a:pt x="798707" y="1350236"/>
                      <a:pt x="800219" y="1345939"/>
                      <a:pt x="802114" y="1341808"/>
                    </a:cubicBezTo>
                    <a:cubicBezTo>
                      <a:pt x="805233" y="1335281"/>
                      <a:pt x="807029" y="1328201"/>
                      <a:pt x="807411" y="1320974"/>
                    </a:cubicBezTo>
                    <a:cubicBezTo>
                      <a:pt x="808953" y="1307125"/>
                      <a:pt x="808953" y="1293153"/>
                      <a:pt x="807411" y="1279305"/>
                    </a:cubicBezTo>
                    <a:cubicBezTo>
                      <a:pt x="806264" y="1273555"/>
                      <a:pt x="804792" y="1267876"/>
                      <a:pt x="802997" y="1262296"/>
                    </a:cubicBezTo>
                    <a:cubicBezTo>
                      <a:pt x="799289" y="1250573"/>
                      <a:pt x="796553" y="1238567"/>
                      <a:pt x="794816" y="1226396"/>
                    </a:cubicBezTo>
                    <a:cubicBezTo>
                      <a:pt x="793969" y="1214136"/>
                      <a:pt x="795405" y="1201818"/>
                      <a:pt x="799054" y="1190083"/>
                    </a:cubicBezTo>
                    <a:cubicBezTo>
                      <a:pt x="800649" y="1184562"/>
                      <a:pt x="801732" y="1178906"/>
                      <a:pt x="802291" y="1173192"/>
                    </a:cubicBezTo>
                    <a:cubicBezTo>
                      <a:pt x="802703" y="1163010"/>
                      <a:pt x="798112" y="1153358"/>
                      <a:pt x="791109" y="1138762"/>
                    </a:cubicBezTo>
                    <a:cubicBezTo>
                      <a:pt x="788754" y="1133819"/>
                      <a:pt x="786106" y="1128286"/>
                      <a:pt x="783163" y="1121812"/>
                    </a:cubicBezTo>
                    <a:cubicBezTo>
                      <a:pt x="773276" y="1100978"/>
                      <a:pt x="764742" y="1083734"/>
                      <a:pt x="745615" y="1047362"/>
                    </a:cubicBezTo>
                    <a:cubicBezTo>
                      <a:pt x="742201" y="1040712"/>
                      <a:pt x="739023" y="1034944"/>
                      <a:pt x="736139" y="1029706"/>
                    </a:cubicBezTo>
                    <a:cubicBezTo>
                      <a:pt x="723186" y="1006677"/>
                      <a:pt x="712144" y="982623"/>
                      <a:pt x="703122" y="957787"/>
                    </a:cubicBezTo>
                    <a:cubicBezTo>
                      <a:pt x="696172" y="938936"/>
                      <a:pt x="690857" y="919520"/>
                      <a:pt x="687232" y="899757"/>
                    </a:cubicBezTo>
                    <a:cubicBezTo>
                      <a:pt x="685878" y="892930"/>
                      <a:pt x="684642" y="886927"/>
                      <a:pt x="683112" y="881100"/>
                    </a:cubicBezTo>
                    <a:cubicBezTo>
                      <a:pt x="680699" y="864268"/>
                      <a:pt x="677933" y="854793"/>
                      <a:pt x="675579" y="843022"/>
                    </a:cubicBezTo>
                    <a:cubicBezTo>
                      <a:pt x="679086" y="828762"/>
                      <a:pt x="681370" y="814231"/>
                      <a:pt x="682406" y="799588"/>
                    </a:cubicBezTo>
                    <a:cubicBezTo>
                      <a:pt x="683565" y="785316"/>
                      <a:pt x="683777" y="770985"/>
                      <a:pt x="683053" y="756683"/>
                    </a:cubicBezTo>
                    <a:cubicBezTo>
                      <a:pt x="696130" y="739539"/>
                      <a:pt x="704417" y="719229"/>
                      <a:pt x="707065" y="697830"/>
                    </a:cubicBezTo>
                    <a:cubicBezTo>
                      <a:pt x="708525" y="687006"/>
                      <a:pt x="708960" y="676071"/>
                      <a:pt x="708360" y="665166"/>
                    </a:cubicBezTo>
                    <a:cubicBezTo>
                      <a:pt x="707654" y="654278"/>
                      <a:pt x="706536" y="643978"/>
                      <a:pt x="705476" y="633267"/>
                    </a:cubicBezTo>
                    <a:cubicBezTo>
                      <a:pt x="703511" y="611944"/>
                      <a:pt x="699968" y="590798"/>
                      <a:pt x="694883" y="569999"/>
                    </a:cubicBezTo>
                    <a:cubicBezTo>
                      <a:pt x="692352" y="559641"/>
                      <a:pt x="689527" y="549341"/>
                      <a:pt x="686231" y="539160"/>
                    </a:cubicBezTo>
                    <a:cubicBezTo>
                      <a:pt x="682935" y="528978"/>
                      <a:pt x="679639" y="518914"/>
                      <a:pt x="675932" y="508909"/>
                    </a:cubicBezTo>
                    <a:cubicBezTo>
                      <a:pt x="681052" y="529567"/>
                      <a:pt x="685819" y="550107"/>
                      <a:pt x="689704" y="571117"/>
                    </a:cubicBezTo>
                    <a:cubicBezTo>
                      <a:pt x="693347" y="591687"/>
                      <a:pt x="695901" y="612433"/>
                      <a:pt x="697355" y="633267"/>
                    </a:cubicBezTo>
                    <a:lnTo>
                      <a:pt x="699591" y="664930"/>
                    </a:lnTo>
                    <a:cubicBezTo>
                      <a:pt x="700050" y="675277"/>
                      <a:pt x="699538" y="685641"/>
                      <a:pt x="698061" y="695887"/>
                    </a:cubicBezTo>
                    <a:cubicBezTo>
                      <a:pt x="695730" y="716345"/>
                      <a:pt x="688056" y="735831"/>
                      <a:pt x="675814" y="752387"/>
                    </a:cubicBezTo>
                    <a:lnTo>
                      <a:pt x="674755" y="753682"/>
                    </a:lnTo>
                    <a:lnTo>
                      <a:pt x="674755" y="755212"/>
                    </a:lnTo>
                    <a:cubicBezTo>
                      <a:pt x="675932" y="769678"/>
                      <a:pt x="676285" y="784197"/>
                      <a:pt x="675814" y="798705"/>
                    </a:cubicBezTo>
                    <a:cubicBezTo>
                      <a:pt x="675437" y="813254"/>
                      <a:pt x="674125" y="827761"/>
                      <a:pt x="671871" y="842139"/>
                    </a:cubicBezTo>
                    <a:lnTo>
                      <a:pt x="671871" y="842610"/>
                    </a:lnTo>
                    <a:lnTo>
                      <a:pt x="671871" y="842904"/>
                    </a:lnTo>
                    <a:cubicBezTo>
                      <a:pt x="674402" y="854516"/>
                      <a:pt x="675855" y="866340"/>
                      <a:pt x="676226" y="878216"/>
                    </a:cubicBezTo>
                    <a:cubicBezTo>
                      <a:pt x="676226" y="878216"/>
                      <a:pt x="676226" y="878687"/>
                      <a:pt x="676226" y="878923"/>
                    </a:cubicBezTo>
                    <a:cubicBezTo>
                      <a:pt x="676255" y="879258"/>
                      <a:pt x="676255" y="879588"/>
                      <a:pt x="676226" y="879923"/>
                    </a:cubicBezTo>
                    <a:lnTo>
                      <a:pt x="676226" y="880217"/>
                    </a:lnTo>
                    <a:lnTo>
                      <a:pt x="676226" y="880217"/>
                    </a:lnTo>
                    <a:cubicBezTo>
                      <a:pt x="678704" y="900504"/>
                      <a:pt x="677568" y="921068"/>
                      <a:pt x="672871" y="940955"/>
                    </a:cubicBezTo>
                    <a:cubicBezTo>
                      <a:pt x="672812" y="941267"/>
                      <a:pt x="672812" y="941584"/>
                      <a:pt x="672871" y="941896"/>
                    </a:cubicBezTo>
                    <a:cubicBezTo>
                      <a:pt x="675461" y="958852"/>
                      <a:pt x="679157" y="975625"/>
                      <a:pt x="683936" y="992099"/>
                    </a:cubicBezTo>
                    <a:cubicBezTo>
                      <a:pt x="688038" y="1005400"/>
                      <a:pt x="690875" y="1019054"/>
                      <a:pt x="692411" y="1032884"/>
                    </a:cubicBezTo>
                    <a:cubicBezTo>
                      <a:pt x="693917" y="1053936"/>
                      <a:pt x="696748" y="1074871"/>
                      <a:pt x="700886" y="1095564"/>
                    </a:cubicBezTo>
                    <a:cubicBezTo>
                      <a:pt x="710191" y="1142523"/>
                      <a:pt x="715117" y="1190242"/>
                      <a:pt x="715599" y="1238107"/>
                    </a:cubicBezTo>
                    <a:cubicBezTo>
                      <a:pt x="715599" y="1328683"/>
                      <a:pt x="702004" y="1441271"/>
                      <a:pt x="696236" y="1489354"/>
                    </a:cubicBezTo>
                    <a:lnTo>
                      <a:pt x="695354" y="1496476"/>
                    </a:lnTo>
                    <a:cubicBezTo>
                      <a:pt x="694353" y="1505068"/>
                      <a:pt x="693588" y="1514426"/>
                      <a:pt x="692764" y="1524313"/>
                    </a:cubicBezTo>
                    <a:cubicBezTo>
                      <a:pt x="689586" y="1561509"/>
                      <a:pt x="686055" y="1603707"/>
                      <a:pt x="668457" y="1633899"/>
                    </a:cubicBezTo>
                    <a:cubicBezTo>
                      <a:pt x="658158" y="1651555"/>
                      <a:pt x="649742" y="1704171"/>
                      <a:pt x="643386" y="1790215"/>
                    </a:cubicBezTo>
                    <a:cubicBezTo>
                      <a:pt x="641090" y="1821290"/>
                      <a:pt x="634028" y="1889384"/>
                      <a:pt x="627201" y="1955006"/>
                    </a:cubicBezTo>
                    <a:cubicBezTo>
                      <a:pt x="620374" y="2020628"/>
                      <a:pt x="613959" y="2083307"/>
                      <a:pt x="613429" y="2097608"/>
                    </a:cubicBezTo>
                    <a:cubicBezTo>
                      <a:pt x="612370" y="2125740"/>
                      <a:pt x="614606" y="2133921"/>
                      <a:pt x="623670" y="2154049"/>
                    </a:cubicBezTo>
                    <a:cubicBezTo>
                      <a:pt x="632733" y="2174177"/>
                      <a:pt x="659688" y="2205546"/>
                      <a:pt x="683171" y="2222908"/>
                    </a:cubicBezTo>
                    <a:cubicBezTo>
                      <a:pt x="695465" y="2231842"/>
                      <a:pt x="708343" y="2239941"/>
                      <a:pt x="721720" y="2247156"/>
                    </a:cubicBezTo>
                    <a:cubicBezTo>
                      <a:pt x="727605" y="2250570"/>
                      <a:pt x="733491" y="2253747"/>
                      <a:pt x="739376" y="2257573"/>
                    </a:cubicBezTo>
                    <a:cubicBezTo>
                      <a:pt x="755855" y="2268049"/>
                      <a:pt x="757503" y="2270639"/>
                      <a:pt x="759681" y="2276583"/>
                    </a:cubicBezTo>
                    <a:cubicBezTo>
                      <a:pt x="759804" y="2276983"/>
                      <a:pt x="760028" y="2277348"/>
                      <a:pt x="760328" y="2277642"/>
                    </a:cubicBezTo>
                    <a:cubicBezTo>
                      <a:pt x="766214" y="2283527"/>
                      <a:pt x="766684" y="2287765"/>
                      <a:pt x="766684" y="2297123"/>
                    </a:cubicBezTo>
                    <a:cubicBezTo>
                      <a:pt x="766696" y="2297705"/>
                      <a:pt x="766861" y="2298270"/>
                      <a:pt x="767155" y="2298771"/>
                    </a:cubicBezTo>
                    <a:cubicBezTo>
                      <a:pt x="769886" y="2304068"/>
                      <a:pt x="768968" y="2310518"/>
                      <a:pt x="764860" y="2314838"/>
                    </a:cubicBezTo>
                    <a:cubicBezTo>
                      <a:pt x="763906" y="2315762"/>
                      <a:pt x="763689" y="2317210"/>
                      <a:pt x="764330" y="2318369"/>
                    </a:cubicBezTo>
                    <a:cubicBezTo>
                      <a:pt x="765837" y="2322707"/>
                      <a:pt x="764277" y="2327515"/>
                      <a:pt x="760505" y="2330140"/>
                    </a:cubicBezTo>
                    <a:cubicBezTo>
                      <a:pt x="758315" y="2331917"/>
                      <a:pt x="755320" y="2332329"/>
                      <a:pt x="752736" y="2331199"/>
                    </a:cubicBezTo>
                    <a:cubicBezTo>
                      <a:pt x="751318" y="2330399"/>
                      <a:pt x="749528" y="2330899"/>
                      <a:pt x="748728" y="2332317"/>
                    </a:cubicBezTo>
                    <a:cubicBezTo>
                      <a:pt x="748198" y="2333253"/>
                      <a:pt x="748222" y="2334407"/>
                      <a:pt x="748793" y="2335319"/>
                    </a:cubicBezTo>
                    <a:cubicBezTo>
                      <a:pt x="750558" y="2337844"/>
                      <a:pt x="751000" y="2341063"/>
                      <a:pt x="749970" y="2343970"/>
                    </a:cubicBezTo>
                    <a:cubicBezTo>
                      <a:pt x="747557" y="2348190"/>
                      <a:pt x="743313" y="2351039"/>
                      <a:pt x="738493" y="2351680"/>
                    </a:cubicBezTo>
                    <a:cubicBezTo>
                      <a:pt x="724663" y="2354976"/>
                      <a:pt x="712362" y="2347031"/>
                      <a:pt x="701062" y="2338615"/>
                    </a:cubicBezTo>
                    <a:cubicBezTo>
                      <a:pt x="694165" y="2334101"/>
                      <a:pt x="686478" y="2330928"/>
                      <a:pt x="678404" y="2329257"/>
                    </a:cubicBezTo>
                    <a:cubicBezTo>
                      <a:pt x="667763" y="2326591"/>
                      <a:pt x="657487" y="2322636"/>
                      <a:pt x="647800" y="2317486"/>
                    </a:cubicBezTo>
                    <a:cubicBezTo>
                      <a:pt x="634146" y="2308964"/>
                      <a:pt x="622369" y="2297753"/>
                      <a:pt x="613194" y="2284528"/>
                    </a:cubicBezTo>
                    <a:cubicBezTo>
                      <a:pt x="609021" y="2278972"/>
                      <a:pt x="604501" y="2273681"/>
                      <a:pt x="599657" y="2268696"/>
                    </a:cubicBezTo>
                    <a:cubicBezTo>
                      <a:pt x="588534" y="2257808"/>
                      <a:pt x="563168" y="2251805"/>
                      <a:pt x="540803" y="2246450"/>
                    </a:cubicBezTo>
                    <a:cubicBezTo>
                      <a:pt x="534035" y="2244861"/>
                      <a:pt x="527679" y="2243330"/>
                      <a:pt x="522382" y="2241800"/>
                    </a:cubicBezTo>
                    <a:cubicBezTo>
                      <a:pt x="502431" y="2235915"/>
                      <a:pt x="484775" y="2215493"/>
                      <a:pt x="491013" y="2192128"/>
                    </a:cubicBezTo>
                    <a:cubicBezTo>
                      <a:pt x="493544" y="2183141"/>
                      <a:pt x="496569" y="2174301"/>
                      <a:pt x="500077" y="2165643"/>
                    </a:cubicBezTo>
                    <a:cubicBezTo>
                      <a:pt x="505650" y="2153260"/>
                      <a:pt x="509205" y="2140071"/>
                      <a:pt x="510611" y="2126565"/>
                    </a:cubicBezTo>
                    <a:cubicBezTo>
                      <a:pt x="511553" y="2104789"/>
                      <a:pt x="505256" y="2049289"/>
                      <a:pt x="497546" y="1984374"/>
                    </a:cubicBezTo>
                    <a:cubicBezTo>
                      <a:pt x="493897" y="1954005"/>
                      <a:pt x="490130" y="1931052"/>
                      <a:pt x="486834" y="1910747"/>
                    </a:cubicBezTo>
                    <a:cubicBezTo>
                      <a:pt x="480672" y="1877601"/>
                      <a:pt x="477035" y="1844037"/>
                      <a:pt x="475947" y="1810343"/>
                    </a:cubicBezTo>
                    <a:cubicBezTo>
                      <a:pt x="474240" y="1751489"/>
                      <a:pt x="482832" y="1692635"/>
                      <a:pt x="502843" y="1625365"/>
                    </a:cubicBezTo>
                    <a:cubicBezTo>
                      <a:pt x="520499" y="1566512"/>
                      <a:pt x="483009" y="1373118"/>
                      <a:pt x="481420" y="1364878"/>
                    </a:cubicBezTo>
                    <a:cubicBezTo>
                      <a:pt x="481179" y="1363413"/>
                      <a:pt x="479843" y="1362383"/>
                      <a:pt x="478359" y="1362524"/>
                    </a:cubicBezTo>
                    <a:cubicBezTo>
                      <a:pt x="476900" y="1362577"/>
                      <a:pt x="475711" y="1363719"/>
                      <a:pt x="475593" y="1365173"/>
                    </a:cubicBezTo>
                    <a:cubicBezTo>
                      <a:pt x="475593" y="1366173"/>
                      <a:pt x="467177" y="1462576"/>
                      <a:pt x="459173" y="1521253"/>
                    </a:cubicBezTo>
                    <a:cubicBezTo>
                      <a:pt x="453582" y="1562157"/>
                      <a:pt x="436868" y="1660207"/>
                      <a:pt x="421036" y="1702229"/>
                    </a:cubicBezTo>
                    <a:cubicBezTo>
                      <a:pt x="405204" y="1744250"/>
                      <a:pt x="402673" y="1762259"/>
                      <a:pt x="395435" y="1823879"/>
                    </a:cubicBezTo>
                    <a:cubicBezTo>
                      <a:pt x="392198" y="1851599"/>
                      <a:pt x="388078" y="1882027"/>
                      <a:pt x="384076" y="1911454"/>
                    </a:cubicBezTo>
                    <a:cubicBezTo>
                      <a:pt x="375954" y="1971426"/>
                      <a:pt x="367597" y="2033399"/>
                      <a:pt x="366420" y="2075185"/>
                    </a:cubicBezTo>
                    <a:cubicBezTo>
                      <a:pt x="365772" y="2094548"/>
                      <a:pt x="363477" y="2113205"/>
                      <a:pt x="361182" y="2131273"/>
                    </a:cubicBezTo>
                    <a:cubicBezTo>
                      <a:pt x="356238" y="2170823"/>
                      <a:pt x="351530" y="2208254"/>
                      <a:pt x="366243" y="2244684"/>
                    </a:cubicBezTo>
                    <a:cubicBezTo>
                      <a:pt x="379562" y="2275847"/>
                      <a:pt x="394452" y="2306316"/>
                      <a:pt x="410854" y="2335966"/>
                    </a:cubicBezTo>
                    <a:cubicBezTo>
                      <a:pt x="418682" y="2350621"/>
                      <a:pt x="424861" y="2362215"/>
                      <a:pt x="427157" y="2368042"/>
                    </a:cubicBezTo>
                    <a:cubicBezTo>
                      <a:pt x="430570" y="2375757"/>
                      <a:pt x="435090" y="2382938"/>
                      <a:pt x="440575" y="2389347"/>
                    </a:cubicBezTo>
                    <a:cubicBezTo>
                      <a:pt x="445131" y="2394632"/>
                      <a:pt x="448844" y="2400588"/>
                      <a:pt x="451581" y="2407003"/>
                    </a:cubicBezTo>
                    <a:cubicBezTo>
                      <a:pt x="455289" y="2417655"/>
                      <a:pt x="457054" y="2431839"/>
                      <a:pt x="452523" y="2439608"/>
                    </a:cubicBezTo>
                    <a:cubicBezTo>
                      <a:pt x="450751" y="2442768"/>
                      <a:pt x="447626" y="2444940"/>
                      <a:pt x="444048" y="2445493"/>
                    </a:cubicBezTo>
                    <a:cubicBezTo>
                      <a:pt x="435638" y="2447747"/>
                      <a:pt x="426656" y="2445911"/>
                      <a:pt x="419800" y="2440550"/>
                    </a:cubicBezTo>
                    <a:cubicBezTo>
                      <a:pt x="418588" y="2439419"/>
                      <a:pt x="416687" y="2439484"/>
                      <a:pt x="415557" y="2440697"/>
                    </a:cubicBezTo>
                    <a:cubicBezTo>
                      <a:pt x="415227" y="2441056"/>
                      <a:pt x="414986" y="2441491"/>
                      <a:pt x="414856" y="2441962"/>
                    </a:cubicBezTo>
                    <a:cubicBezTo>
                      <a:pt x="413738" y="2447165"/>
                      <a:pt x="408659" y="2450513"/>
                      <a:pt x="403439" y="2449495"/>
                    </a:cubicBezTo>
                    <a:cubicBezTo>
                      <a:pt x="398936" y="2448189"/>
                      <a:pt x="394870" y="2445687"/>
                      <a:pt x="391668" y="2442256"/>
                    </a:cubicBezTo>
                    <a:cubicBezTo>
                      <a:pt x="390803" y="2441391"/>
                      <a:pt x="389502" y="2441132"/>
                      <a:pt x="388372" y="2441609"/>
                    </a:cubicBezTo>
                    <a:cubicBezTo>
                      <a:pt x="387242" y="2442080"/>
                      <a:pt x="386536" y="2443216"/>
                      <a:pt x="386606" y="2444434"/>
                    </a:cubicBezTo>
                    <a:cubicBezTo>
                      <a:pt x="386630" y="2446311"/>
                      <a:pt x="385888" y="2448118"/>
                      <a:pt x="384547" y="2449436"/>
                    </a:cubicBezTo>
                    <a:cubicBezTo>
                      <a:pt x="381757" y="2450678"/>
                      <a:pt x="378567" y="2450678"/>
                      <a:pt x="375777" y="2449436"/>
                    </a:cubicBezTo>
                    <a:cubicBezTo>
                      <a:pt x="372187" y="2448377"/>
                      <a:pt x="368597" y="2441550"/>
                      <a:pt x="367185" y="2437666"/>
                    </a:cubicBezTo>
                    <a:cubicBezTo>
                      <a:pt x="366726" y="2436530"/>
                      <a:pt x="365643" y="2435771"/>
                      <a:pt x="364419" y="2435724"/>
                    </a:cubicBezTo>
                    <a:lnTo>
                      <a:pt x="364419" y="2435724"/>
                    </a:lnTo>
                    <a:cubicBezTo>
                      <a:pt x="363218" y="2435741"/>
                      <a:pt x="362147" y="2436483"/>
                      <a:pt x="361711" y="2437607"/>
                    </a:cubicBezTo>
                    <a:cubicBezTo>
                      <a:pt x="359922" y="2441109"/>
                      <a:pt x="356038" y="2443004"/>
                      <a:pt x="352177" y="2442256"/>
                    </a:cubicBezTo>
                    <a:cubicBezTo>
                      <a:pt x="348816" y="2441538"/>
                      <a:pt x="345933" y="2439390"/>
                      <a:pt x="344291" y="2436371"/>
                    </a:cubicBezTo>
                    <a:cubicBezTo>
                      <a:pt x="343543" y="2434929"/>
                      <a:pt x="341772" y="2434358"/>
                      <a:pt x="340324" y="2435105"/>
                    </a:cubicBezTo>
                    <a:cubicBezTo>
                      <a:pt x="340124" y="2435211"/>
                      <a:pt x="339929" y="2435341"/>
                      <a:pt x="339759" y="2435488"/>
                    </a:cubicBezTo>
                    <a:cubicBezTo>
                      <a:pt x="339759" y="2435488"/>
                      <a:pt x="330107" y="2443669"/>
                      <a:pt x="323044" y="2438607"/>
                    </a:cubicBezTo>
                    <a:cubicBezTo>
                      <a:pt x="319819" y="2436136"/>
                      <a:pt x="316824" y="2433381"/>
                      <a:pt x="314099" y="2430368"/>
                    </a:cubicBezTo>
                    <a:cubicBezTo>
                      <a:pt x="309284" y="2425047"/>
                      <a:pt x="303781" y="2420398"/>
                      <a:pt x="297737" y="2416537"/>
                    </a:cubicBezTo>
                    <a:cubicBezTo>
                      <a:pt x="285966" y="2409180"/>
                      <a:pt x="275491" y="2378812"/>
                      <a:pt x="272254" y="2353622"/>
                    </a:cubicBezTo>
                    <a:cubicBezTo>
                      <a:pt x="270876" y="2343888"/>
                      <a:pt x="268187" y="2334383"/>
                      <a:pt x="264249" y="2325373"/>
                    </a:cubicBezTo>
                    <a:cubicBezTo>
                      <a:pt x="260100" y="2316521"/>
                      <a:pt x="257852" y="2306898"/>
                      <a:pt x="257658" y="2297123"/>
                    </a:cubicBezTo>
                    <a:cubicBezTo>
                      <a:pt x="257658" y="2287824"/>
                      <a:pt x="258599" y="2276818"/>
                      <a:pt x="259718" y="2264106"/>
                    </a:cubicBezTo>
                    <a:cubicBezTo>
                      <a:pt x="261307" y="2246450"/>
                      <a:pt x="263308" y="2223850"/>
                      <a:pt x="263308" y="2197071"/>
                    </a:cubicBezTo>
                    <a:cubicBezTo>
                      <a:pt x="263308" y="2152872"/>
                      <a:pt x="252126" y="2080482"/>
                      <a:pt x="233881" y="1977959"/>
                    </a:cubicBezTo>
                    <a:cubicBezTo>
                      <a:pt x="219426" y="1900372"/>
                      <a:pt x="219426" y="1820778"/>
                      <a:pt x="233881" y="1743191"/>
                    </a:cubicBezTo>
                    <a:cubicBezTo>
                      <a:pt x="235882" y="1732067"/>
                      <a:pt x="238059" y="1721591"/>
                      <a:pt x="240237" y="1711469"/>
                    </a:cubicBezTo>
                    <a:cubicBezTo>
                      <a:pt x="246593" y="1681453"/>
                      <a:pt x="252596" y="1653086"/>
                      <a:pt x="251302" y="1616125"/>
                    </a:cubicBezTo>
                    <a:cubicBezTo>
                      <a:pt x="250595" y="1594408"/>
                      <a:pt x="247476" y="1551386"/>
                      <a:pt x="243886" y="1501360"/>
                    </a:cubicBezTo>
                    <a:cubicBezTo>
                      <a:pt x="239531" y="1440153"/>
                      <a:pt x="234057" y="1363996"/>
                      <a:pt x="231350" y="1303200"/>
                    </a:cubicBezTo>
                    <a:cubicBezTo>
                      <a:pt x="225053" y="1161951"/>
                      <a:pt x="229585" y="1094563"/>
                      <a:pt x="235470" y="1042419"/>
                    </a:cubicBezTo>
                    <a:cubicBezTo>
                      <a:pt x="238177" y="1018347"/>
                      <a:pt x="242885" y="992864"/>
                      <a:pt x="247241" y="968204"/>
                    </a:cubicBezTo>
                    <a:cubicBezTo>
                      <a:pt x="253597" y="933539"/>
                      <a:pt x="259011" y="903465"/>
                      <a:pt x="257658" y="885809"/>
                    </a:cubicBezTo>
                    <a:cubicBezTo>
                      <a:pt x="254362" y="845494"/>
                      <a:pt x="249536" y="783285"/>
                      <a:pt x="247829" y="760627"/>
                    </a:cubicBezTo>
                    <a:cubicBezTo>
                      <a:pt x="247829" y="745442"/>
                      <a:pt x="260483" y="730317"/>
                      <a:pt x="267722" y="718899"/>
                    </a:cubicBezTo>
                    <a:cubicBezTo>
                      <a:pt x="275049" y="707482"/>
                      <a:pt x="281788" y="695693"/>
                      <a:pt x="287909" y="683587"/>
                    </a:cubicBezTo>
                    <a:cubicBezTo>
                      <a:pt x="294129" y="671392"/>
                      <a:pt x="299362" y="658715"/>
                      <a:pt x="303564" y="645685"/>
                    </a:cubicBezTo>
                    <a:cubicBezTo>
                      <a:pt x="308213" y="632667"/>
                      <a:pt x="309961" y="618783"/>
                      <a:pt x="308684" y="605017"/>
                    </a:cubicBezTo>
                    <a:cubicBezTo>
                      <a:pt x="306453" y="618247"/>
                      <a:pt x="302493" y="631131"/>
                      <a:pt x="296913" y="643331"/>
                    </a:cubicBezTo>
                    <a:cubicBezTo>
                      <a:pt x="291675" y="655573"/>
                      <a:pt x="285908" y="667696"/>
                      <a:pt x="279846" y="679644"/>
                    </a:cubicBezTo>
                    <a:cubicBezTo>
                      <a:pt x="273784" y="691591"/>
                      <a:pt x="267722" y="703185"/>
                      <a:pt x="261836" y="715250"/>
                    </a:cubicBezTo>
                    <a:cubicBezTo>
                      <a:pt x="257952" y="722842"/>
                      <a:pt x="247123" y="738085"/>
                      <a:pt x="242179" y="749915"/>
                    </a:cubicBezTo>
                    <a:cubicBezTo>
                      <a:pt x="241879" y="750186"/>
                      <a:pt x="241655" y="750533"/>
                      <a:pt x="241532" y="750916"/>
                    </a:cubicBezTo>
                    <a:cubicBezTo>
                      <a:pt x="226948" y="786958"/>
                      <a:pt x="209839" y="821923"/>
                      <a:pt x="190329" y="855558"/>
                    </a:cubicBezTo>
                    <a:cubicBezTo>
                      <a:pt x="175886" y="880288"/>
                      <a:pt x="163086" y="905948"/>
                      <a:pt x="152015" y="932362"/>
                    </a:cubicBezTo>
                    <a:cubicBezTo>
                      <a:pt x="151898" y="932745"/>
                      <a:pt x="151898" y="933156"/>
                      <a:pt x="152015" y="933539"/>
                    </a:cubicBezTo>
                    <a:cubicBezTo>
                      <a:pt x="152015" y="933539"/>
                      <a:pt x="154428" y="989803"/>
                      <a:pt x="157077" y="1045714"/>
                    </a:cubicBezTo>
                    <a:cubicBezTo>
                      <a:pt x="158666" y="1079908"/>
                      <a:pt x="159490" y="1116927"/>
                      <a:pt x="160255" y="1149532"/>
                    </a:cubicBezTo>
                    <a:cubicBezTo>
                      <a:pt x="161079" y="1189023"/>
                      <a:pt x="161785" y="1220157"/>
                      <a:pt x="163551" y="1228161"/>
                    </a:cubicBezTo>
                    <a:cubicBezTo>
                      <a:pt x="167335" y="1247430"/>
                      <a:pt x="175115" y="1265698"/>
                      <a:pt x="186386" y="1281777"/>
                    </a:cubicBezTo>
                    <a:cubicBezTo>
                      <a:pt x="196797" y="1297526"/>
                      <a:pt x="203483" y="1315435"/>
                      <a:pt x="205925" y="1334157"/>
                    </a:cubicBezTo>
                    <a:cubicBezTo>
                      <a:pt x="207514" y="1345280"/>
                      <a:pt x="208986" y="1364290"/>
                      <a:pt x="210104" y="1379592"/>
                    </a:cubicBezTo>
                    <a:cubicBezTo>
                      <a:pt x="211222" y="1394894"/>
                      <a:pt x="211928" y="1403133"/>
                      <a:pt x="212576" y="1405252"/>
                    </a:cubicBezTo>
                    <a:cubicBezTo>
                      <a:pt x="212794" y="1407530"/>
                      <a:pt x="211811" y="1409760"/>
                      <a:pt x="209986" y="1411138"/>
                    </a:cubicBezTo>
                    <a:cubicBezTo>
                      <a:pt x="207279" y="1413080"/>
                      <a:pt x="203689" y="1411491"/>
                      <a:pt x="201158" y="1409784"/>
                    </a:cubicBezTo>
                    <a:cubicBezTo>
                      <a:pt x="190506" y="1402663"/>
                      <a:pt x="187857" y="1391069"/>
                      <a:pt x="183796" y="1369469"/>
                    </a:cubicBezTo>
                    <a:cubicBezTo>
                      <a:pt x="183267" y="1366762"/>
                      <a:pt x="182796" y="1364113"/>
                      <a:pt x="182325" y="1361524"/>
                    </a:cubicBezTo>
                    <a:cubicBezTo>
                      <a:pt x="180147" y="1348929"/>
                      <a:pt x="179029" y="1343338"/>
                      <a:pt x="175145" y="1342043"/>
                    </a:cubicBezTo>
                    <a:cubicBezTo>
                      <a:pt x="173314" y="1341531"/>
                      <a:pt x="171355" y="1342102"/>
                      <a:pt x="170083" y="1343515"/>
                    </a:cubicBezTo>
                    <a:cubicBezTo>
                      <a:pt x="164198" y="1349047"/>
                      <a:pt x="164198" y="1356698"/>
                      <a:pt x="164198" y="1382064"/>
                    </a:cubicBezTo>
                    <a:lnTo>
                      <a:pt x="164198" y="1393835"/>
                    </a:lnTo>
                    <a:cubicBezTo>
                      <a:pt x="164198" y="1413139"/>
                      <a:pt x="164198" y="1437151"/>
                      <a:pt x="163433" y="1465989"/>
                    </a:cubicBezTo>
                    <a:cubicBezTo>
                      <a:pt x="162668" y="1492944"/>
                      <a:pt x="153428" y="1494769"/>
                      <a:pt x="145777" y="1496240"/>
                    </a:cubicBezTo>
                    <a:cubicBezTo>
                      <a:pt x="145171" y="1496370"/>
                      <a:pt x="144617" y="1496676"/>
                      <a:pt x="144188" y="1497123"/>
                    </a:cubicBezTo>
                    <a:cubicBezTo>
                      <a:pt x="143652" y="1495999"/>
                      <a:pt x="143199" y="1494839"/>
                      <a:pt x="142834" y="1493651"/>
                    </a:cubicBezTo>
                    <a:cubicBezTo>
                      <a:pt x="142275" y="1491426"/>
                      <a:pt x="141863" y="1489166"/>
                      <a:pt x="141598" y="1486882"/>
                    </a:cubicBezTo>
                    <a:cubicBezTo>
                      <a:pt x="140951" y="1482292"/>
                      <a:pt x="140539" y="1477701"/>
                      <a:pt x="140244" y="1473111"/>
                    </a:cubicBezTo>
                    <a:cubicBezTo>
                      <a:pt x="139656" y="1463871"/>
                      <a:pt x="139126" y="1454631"/>
                      <a:pt x="138891" y="1445390"/>
                    </a:cubicBezTo>
                    <a:lnTo>
                      <a:pt x="137773" y="1417553"/>
                    </a:lnTo>
                    <a:cubicBezTo>
                      <a:pt x="137361" y="1408313"/>
                      <a:pt x="137007" y="1399014"/>
                      <a:pt x="136301" y="1389715"/>
                    </a:cubicBezTo>
                    <a:cubicBezTo>
                      <a:pt x="135418" y="1399014"/>
                      <a:pt x="135065" y="1408313"/>
                      <a:pt x="134830" y="1417612"/>
                    </a:cubicBezTo>
                    <a:cubicBezTo>
                      <a:pt x="134595" y="1426910"/>
                      <a:pt x="134830" y="1436209"/>
                      <a:pt x="134830" y="1445508"/>
                    </a:cubicBezTo>
                    <a:cubicBezTo>
                      <a:pt x="134830" y="1454807"/>
                      <a:pt x="135889" y="1464106"/>
                      <a:pt x="137125" y="1473405"/>
                    </a:cubicBezTo>
                    <a:cubicBezTo>
                      <a:pt x="137773" y="1477996"/>
                      <a:pt x="138479" y="1482645"/>
                      <a:pt x="139538" y="1487236"/>
                    </a:cubicBezTo>
                    <a:cubicBezTo>
                      <a:pt x="140103" y="1489513"/>
                      <a:pt x="140809" y="1491756"/>
                      <a:pt x="141657" y="1493945"/>
                    </a:cubicBezTo>
                    <a:cubicBezTo>
                      <a:pt x="142175" y="1495240"/>
                      <a:pt x="142846" y="1496464"/>
                      <a:pt x="143658" y="1497594"/>
                    </a:cubicBezTo>
                    <a:cubicBezTo>
                      <a:pt x="143364" y="1498012"/>
                      <a:pt x="143181" y="1498500"/>
                      <a:pt x="143128" y="1499006"/>
                    </a:cubicBezTo>
                    <a:cubicBezTo>
                      <a:pt x="142810" y="1507652"/>
                      <a:pt x="136601" y="1514956"/>
                      <a:pt x="128121" y="1516662"/>
                    </a:cubicBezTo>
                    <a:cubicBezTo>
                      <a:pt x="124413" y="1516662"/>
                      <a:pt x="123236" y="1516015"/>
                      <a:pt x="120940" y="1496299"/>
                    </a:cubicBezTo>
                    <a:cubicBezTo>
                      <a:pt x="120805" y="1494898"/>
                      <a:pt x="119693" y="1493786"/>
                      <a:pt x="118292" y="1493651"/>
                    </a:cubicBezTo>
                    <a:lnTo>
                      <a:pt x="117939" y="1493651"/>
                    </a:lnTo>
                    <a:cubicBezTo>
                      <a:pt x="117645" y="1475994"/>
                      <a:pt x="116703" y="1458750"/>
                      <a:pt x="115408" y="1441330"/>
                    </a:cubicBezTo>
                    <a:cubicBezTo>
                      <a:pt x="114878" y="1432148"/>
                      <a:pt x="113937" y="1423026"/>
                      <a:pt x="113113" y="1413845"/>
                    </a:cubicBezTo>
                    <a:cubicBezTo>
                      <a:pt x="112289" y="1404664"/>
                      <a:pt x="111053" y="1395541"/>
                      <a:pt x="109464" y="1386419"/>
                    </a:cubicBezTo>
                    <a:cubicBezTo>
                      <a:pt x="109464" y="1395659"/>
                      <a:pt x="109464" y="1404840"/>
                      <a:pt x="109876" y="1414080"/>
                    </a:cubicBezTo>
                    <a:cubicBezTo>
                      <a:pt x="110288" y="1423320"/>
                      <a:pt x="110818" y="1432502"/>
                      <a:pt x="111818" y="1441624"/>
                    </a:cubicBezTo>
                    <a:cubicBezTo>
                      <a:pt x="113289" y="1459280"/>
                      <a:pt x="115173" y="1476348"/>
                      <a:pt x="117703" y="1493651"/>
                    </a:cubicBezTo>
                    <a:cubicBezTo>
                      <a:pt x="116544" y="1493804"/>
                      <a:pt x="115591" y="1494639"/>
                      <a:pt x="115290" y="1495769"/>
                    </a:cubicBezTo>
                    <a:cubicBezTo>
                      <a:pt x="115290" y="1496123"/>
                      <a:pt x="114467" y="1496946"/>
                      <a:pt x="112642" y="1497712"/>
                    </a:cubicBezTo>
                    <a:cubicBezTo>
                      <a:pt x="109735" y="1499012"/>
                      <a:pt x="106468" y="1499259"/>
                      <a:pt x="103402" y="1498418"/>
                    </a:cubicBezTo>
                    <a:cubicBezTo>
                      <a:pt x="100695" y="1496652"/>
                      <a:pt x="98282" y="1481703"/>
                      <a:pt x="96163" y="1453983"/>
                    </a:cubicBezTo>
                    <a:cubicBezTo>
                      <a:pt x="96045" y="1452518"/>
                      <a:pt x="94868" y="1451358"/>
                      <a:pt x="93397" y="1451276"/>
                    </a:cubicBezTo>
                    <a:cubicBezTo>
                      <a:pt x="94397" y="1438387"/>
                      <a:pt x="94397" y="1425498"/>
                      <a:pt x="94162" y="1412609"/>
                    </a:cubicBezTo>
                    <a:cubicBezTo>
                      <a:pt x="93903" y="1398737"/>
                      <a:pt x="92944" y="1384889"/>
                      <a:pt x="91278" y="1371117"/>
                    </a:cubicBezTo>
                    <a:cubicBezTo>
                      <a:pt x="90260" y="1384960"/>
                      <a:pt x="89942" y="1398849"/>
                      <a:pt x="90336" y="1412727"/>
                    </a:cubicBezTo>
                    <a:cubicBezTo>
                      <a:pt x="90690" y="1425616"/>
                      <a:pt x="91337" y="1438505"/>
                      <a:pt x="92926" y="1451335"/>
                    </a:cubicBezTo>
                    <a:cubicBezTo>
                      <a:pt x="91602" y="1451523"/>
                      <a:pt x="90554" y="1452547"/>
                      <a:pt x="90336" y="1453865"/>
                    </a:cubicBezTo>
                    <a:cubicBezTo>
                      <a:pt x="88865" y="1465048"/>
                      <a:pt x="82921" y="1470109"/>
                      <a:pt x="80272" y="1470168"/>
                    </a:cubicBezTo>
                    <a:cubicBezTo>
                      <a:pt x="79213" y="1470168"/>
                      <a:pt x="78389" y="1469226"/>
                      <a:pt x="77977" y="1467166"/>
                    </a:cubicBezTo>
                    <a:cubicBezTo>
                      <a:pt x="74605" y="1449975"/>
                      <a:pt x="72227" y="1432607"/>
                      <a:pt x="70856" y="1415140"/>
                    </a:cubicBezTo>
                    <a:cubicBezTo>
                      <a:pt x="69738" y="1404664"/>
                      <a:pt x="68502" y="1392128"/>
                      <a:pt x="66618" y="1376120"/>
                    </a:cubicBezTo>
                    <a:cubicBezTo>
                      <a:pt x="63052" y="1352843"/>
                      <a:pt x="62934" y="1329160"/>
                      <a:pt x="66265" y="1305848"/>
                    </a:cubicBezTo>
                    <a:cubicBezTo>
                      <a:pt x="66913" y="1300492"/>
                      <a:pt x="67619" y="1294784"/>
                      <a:pt x="68266" y="1288192"/>
                    </a:cubicBezTo>
                    <a:cubicBezTo>
                      <a:pt x="70291" y="1267352"/>
                      <a:pt x="68914" y="1246323"/>
                      <a:pt x="64205" y="1225925"/>
                    </a:cubicBezTo>
                    <a:cubicBezTo>
                      <a:pt x="62793" y="1217744"/>
                      <a:pt x="61086" y="1208269"/>
                      <a:pt x="59262" y="1196498"/>
                    </a:cubicBezTo>
                    <a:cubicBezTo>
                      <a:pt x="56201" y="1176958"/>
                      <a:pt x="50728" y="1153123"/>
                      <a:pt x="44430" y="1125520"/>
                    </a:cubicBezTo>
                    <a:cubicBezTo>
                      <a:pt x="35544" y="1086971"/>
                      <a:pt x="25538" y="1043125"/>
                      <a:pt x="18005" y="994100"/>
                    </a:cubicBezTo>
                    <a:cubicBezTo>
                      <a:pt x="15239" y="976443"/>
                      <a:pt x="12767" y="962731"/>
                      <a:pt x="10707" y="951843"/>
                    </a:cubicBezTo>
                    <a:cubicBezTo>
                      <a:pt x="4292" y="917060"/>
                      <a:pt x="2997" y="909821"/>
                      <a:pt x="14886" y="873861"/>
                    </a:cubicBezTo>
                    <a:cubicBezTo>
                      <a:pt x="24185" y="846023"/>
                      <a:pt x="50963" y="776517"/>
                      <a:pt x="75976" y="717428"/>
                    </a:cubicBezTo>
                    <a:cubicBezTo>
                      <a:pt x="84863" y="696417"/>
                      <a:pt x="95280" y="676230"/>
                      <a:pt x="104520" y="658162"/>
                    </a:cubicBezTo>
                    <a:cubicBezTo>
                      <a:pt x="113172" y="642336"/>
                      <a:pt x="120817" y="625981"/>
                      <a:pt x="127414" y="609196"/>
                    </a:cubicBezTo>
                    <a:cubicBezTo>
                      <a:pt x="133300" y="591540"/>
                      <a:pt x="137478" y="576473"/>
                      <a:pt x="141127" y="562878"/>
                    </a:cubicBezTo>
                    <a:cubicBezTo>
                      <a:pt x="150132" y="529272"/>
                      <a:pt x="156665" y="504966"/>
                      <a:pt x="182972" y="475009"/>
                    </a:cubicBezTo>
                    <a:cubicBezTo>
                      <a:pt x="215872" y="437696"/>
                      <a:pt x="237294" y="430869"/>
                      <a:pt x="264367" y="422041"/>
                    </a:cubicBezTo>
                    <a:cubicBezTo>
                      <a:pt x="273843" y="419098"/>
                      <a:pt x="283671" y="416155"/>
                      <a:pt x="295030" y="411329"/>
                    </a:cubicBezTo>
                    <a:cubicBezTo>
                      <a:pt x="320572" y="400912"/>
                      <a:pt x="380603" y="374428"/>
                      <a:pt x="386548" y="353241"/>
                    </a:cubicBezTo>
                    <a:lnTo>
                      <a:pt x="387195" y="350945"/>
                    </a:lnTo>
                    <a:cubicBezTo>
                      <a:pt x="390667" y="338586"/>
                      <a:pt x="390667" y="338115"/>
                      <a:pt x="389549" y="312690"/>
                    </a:cubicBezTo>
                    <a:lnTo>
                      <a:pt x="389549" y="304863"/>
                    </a:lnTo>
                    <a:cubicBezTo>
                      <a:pt x="389496" y="303939"/>
                      <a:pt x="389019" y="303092"/>
                      <a:pt x="388254" y="302567"/>
                    </a:cubicBezTo>
                    <a:cubicBezTo>
                      <a:pt x="305212" y="244596"/>
                      <a:pt x="310038" y="143132"/>
                      <a:pt x="318336" y="112175"/>
                    </a:cubicBezTo>
                    <a:cubicBezTo>
                      <a:pt x="339641" y="31899"/>
                      <a:pt x="410560" y="12124"/>
                      <a:pt x="440105" y="7769"/>
                    </a:cubicBezTo>
                    <a:cubicBezTo>
                      <a:pt x="448103" y="6491"/>
                      <a:pt x="456189" y="5841"/>
                      <a:pt x="464293" y="5827"/>
                    </a:cubicBezTo>
                    <a:cubicBezTo>
                      <a:pt x="517262" y="5827"/>
                      <a:pt x="561755" y="28191"/>
                      <a:pt x="586180" y="67270"/>
                    </a:cubicBezTo>
                    <a:cubicBezTo>
                      <a:pt x="606837" y="100169"/>
                      <a:pt x="608250" y="117178"/>
                      <a:pt x="602070" y="154903"/>
                    </a:cubicBezTo>
                    <a:cubicBezTo>
                      <a:pt x="599069" y="173324"/>
                      <a:pt x="602070" y="179386"/>
                      <a:pt x="605366" y="186449"/>
                    </a:cubicBezTo>
                    <a:cubicBezTo>
                      <a:pt x="608662" y="193511"/>
                      <a:pt x="612841" y="202104"/>
                      <a:pt x="610898" y="229648"/>
                    </a:cubicBezTo>
                    <a:cubicBezTo>
                      <a:pt x="607132" y="283558"/>
                      <a:pt x="594243" y="315751"/>
                      <a:pt x="588887" y="327109"/>
                    </a:cubicBezTo>
                    <a:cubicBezTo>
                      <a:pt x="581412" y="343059"/>
                      <a:pt x="563109" y="345119"/>
                      <a:pt x="549749" y="346649"/>
                    </a:cubicBezTo>
                    <a:cubicBezTo>
                      <a:pt x="547572" y="346649"/>
                      <a:pt x="545571" y="347120"/>
                      <a:pt x="543864" y="347414"/>
                    </a:cubicBezTo>
                    <a:cubicBezTo>
                      <a:pt x="542445" y="347644"/>
                      <a:pt x="541404" y="348862"/>
                      <a:pt x="541392" y="350298"/>
                    </a:cubicBezTo>
                    <a:lnTo>
                      <a:pt x="541392" y="353005"/>
                    </a:lnTo>
                    <a:cubicBezTo>
                      <a:pt x="541392" y="364776"/>
                      <a:pt x="541392" y="379901"/>
                      <a:pt x="564933" y="387376"/>
                    </a:cubicBezTo>
                    <a:cubicBezTo>
                      <a:pt x="574150" y="390054"/>
                      <a:pt x="583555" y="392019"/>
                      <a:pt x="593066" y="393261"/>
                    </a:cubicBezTo>
                    <a:cubicBezTo>
                      <a:pt x="597539" y="394026"/>
                      <a:pt x="602247" y="394791"/>
                      <a:pt x="607190" y="395733"/>
                    </a:cubicBezTo>
                    <a:cubicBezTo>
                      <a:pt x="635499" y="401030"/>
                      <a:pt x="661159" y="408151"/>
                      <a:pt x="688821" y="441580"/>
                    </a:cubicBezTo>
                    <a:cubicBezTo>
                      <a:pt x="720778" y="480247"/>
                      <a:pt x="735904" y="522622"/>
                      <a:pt x="736904" y="551284"/>
                    </a:cubicBezTo>
                    <a:lnTo>
                      <a:pt x="736904" y="556286"/>
                    </a:lnTo>
                    <a:cubicBezTo>
                      <a:pt x="738023" y="586596"/>
                      <a:pt x="753795" y="654807"/>
                      <a:pt x="763153" y="685117"/>
                    </a:cubicBezTo>
                    <a:cubicBezTo>
                      <a:pt x="772099" y="714073"/>
                      <a:pt x="776395" y="773986"/>
                      <a:pt x="783105" y="809946"/>
                    </a:cubicBezTo>
                    <a:cubicBezTo>
                      <a:pt x="784811" y="819127"/>
                      <a:pt x="786165" y="826484"/>
                      <a:pt x="787107" y="830839"/>
                    </a:cubicBezTo>
                    <a:cubicBezTo>
                      <a:pt x="791697" y="852674"/>
                      <a:pt x="802821" y="874038"/>
                      <a:pt x="815886" y="897697"/>
                    </a:cubicBezTo>
                    <a:cubicBezTo>
                      <a:pt x="827657" y="919296"/>
                      <a:pt x="834778" y="945898"/>
                      <a:pt x="841723" y="995748"/>
                    </a:cubicBezTo>
                    <a:cubicBezTo>
                      <a:pt x="848497" y="1044402"/>
                      <a:pt x="858326" y="1092580"/>
                      <a:pt x="871150" y="1139998"/>
                    </a:cubicBezTo>
                    <a:cubicBezTo>
                      <a:pt x="873445" y="1147767"/>
                      <a:pt x="877035" y="1157654"/>
                      <a:pt x="880625" y="1169425"/>
                    </a:cubicBezTo>
                    <a:cubicBezTo>
                      <a:pt x="891278" y="1201383"/>
                      <a:pt x="905874" y="1245170"/>
                      <a:pt x="906109" y="1265004"/>
                    </a:cubicBezTo>
                    <a:cubicBezTo>
                      <a:pt x="905226" y="1292535"/>
                      <a:pt x="900041" y="1319761"/>
                      <a:pt x="890748" y="1345692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2109BBE4-9902-4E65-924C-9C36D85C3078}"/>
                  </a:ext>
                </a:extLst>
              </p:cNvPr>
              <p:cNvSpPr/>
              <p:nvPr/>
            </p:nvSpPr>
            <p:spPr>
              <a:xfrm>
                <a:off x="7193059" y="2464321"/>
                <a:ext cx="912053" cy="2456092"/>
              </a:xfrm>
              <a:custGeom>
                <a:avLst/>
                <a:gdLst>
                  <a:gd name="connsiteX0" fmla="*/ 886334 w 912053"/>
                  <a:gd name="connsiteY0" fmla="*/ 1167424 h 2456092"/>
                  <a:gd name="connsiteX1" fmla="*/ 876859 w 912053"/>
                  <a:gd name="connsiteY1" fmla="*/ 1138350 h 2456092"/>
                  <a:gd name="connsiteX2" fmla="*/ 847432 w 912053"/>
                  <a:gd name="connsiteY2" fmla="*/ 994982 h 2456092"/>
                  <a:gd name="connsiteX3" fmla="*/ 820889 w 912053"/>
                  <a:gd name="connsiteY3" fmla="*/ 894931 h 2456092"/>
                  <a:gd name="connsiteX4" fmla="*/ 792756 w 912053"/>
                  <a:gd name="connsiteY4" fmla="*/ 829721 h 2456092"/>
                  <a:gd name="connsiteX5" fmla="*/ 788754 w 912053"/>
                  <a:gd name="connsiteY5" fmla="*/ 808946 h 2456092"/>
                  <a:gd name="connsiteX6" fmla="*/ 770274 w 912053"/>
                  <a:gd name="connsiteY6" fmla="*/ 684529 h 2456092"/>
                  <a:gd name="connsiteX7" fmla="*/ 742672 w 912053"/>
                  <a:gd name="connsiteY7" fmla="*/ 556110 h 2456092"/>
                  <a:gd name="connsiteX8" fmla="*/ 742672 w 912053"/>
                  <a:gd name="connsiteY8" fmla="*/ 551107 h 2456092"/>
                  <a:gd name="connsiteX9" fmla="*/ 693235 w 912053"/>
                  <a:gd name="connsiteY9" fmla="*/ 437931 h 2456092"/>
                  <a:gd name="connsiteX10" fmla="*/ 608191 w 912053"/>
                  <a:gd name="connsiteY10" fmla="*/ 390024 h 2456092"/>
                  <a:gd name="connsiteX11" fmla="*/ 593890 w 912053"/>
                  <a:gd name="connsiteY11" fmla="*/ 387552 h 2456092"/>
                  <a:gd name="connsiteX12" fmla="*/ 566581 w 912053"/>
                  <a:gd name="connsiteY12" fmla="*/ 381667 h 2456092"/>
                  <a:gd name="connsiteX13" fmla="*/ 547042 w 912053"/>
                  <a:gd name="connsiteY13" fmla="*/ 352946 h 2456092"/>
                  <a:gd name="connsiteX14" fmla="*/ 547042 w 912053"/>
                  <a:gd name="connsiteY14" fmla="*/ 352946 h 2456092"/>
                  <a:gd name="connsiteX15" fmla="*/ 550279 w 912053"/>
                  <a:gd name="connsiteY15" fmla="*/ 352593 h 2456092"/>
                  <a:gd name="connsiteX16" fmla="*/ 594125 w 912053"/>
                  <a:gd name="connsiteY16" fmla="*/ 329699 h 2456092"/>
                  <a:gd name="connsiteX17" fmla="*/ 616666 w 912053"/>
                  <a:gd name="connsiteY17" fmla="*/ 230118 h 2456092"/>
                  <a:gd name="connsiteX18" fmla="*/ 610781 w 912053"/>
                  <a:gd name="connsiteY18" fmla="*/ 183977 h 2456092"/>
                  <a:gd name="connsiteX19" fmla="*/ 608015 w 912053"/>
                  <a:gd name="connsiteY19" fmla="*/ 155904 h 2456092"/>
                  <a:gd name="connsiteX20" fmla="*/ 591300 w 912053"/>
                  <a:gd name="connsiteY20" fmla="*/ 64151 h 2456092"/>
                  <a:gd name="connsiteX21" fmla="*/ 464411 w 912053"/>
                  <a:gd name="connsiteY21" fmla="*/ 0 h 2456092"/>
                  <a:gd name="connsiteX22" fmla="*/ 439281 w 912053"/>
                  <a:gd name="connsiteY22" fmla="*/ 2001 h 2456092"/>
                  <a:gd name="connsiteX23" fmla="*/ 312745 w 912053"/>
                  <a:gd name="connsiteY23" fmla="*/ 110704 h 2456092"/>
                  <a:gd name="connsiteX24" fmla="*/ 383840 w 912053"/>
                  <a:gd name="connsiteY24" fmla="*/ 306628 h 2456092"/>
                  <a:gd name="connsiteX25" fmla="*/ 383840 w 912053"/>
                  <a:gd name="connsiteY25" fmla="*/ 312985 h 2456092"/>
                  <a:gd name="connsiteX26" fmla="*/ 381722 w 912053"/>
                  <a:gd name="connsiteY26" fmla="*/ 349415 h 2456092"/>
                  <a:gd name="connsiteX27" fmla="*/ 381074 w 912053"/>
                  <a:gd name="connsiteY27" fmla="*/ 351710 h 2456092"/>
                  <a:gd name="connsiteX28" fmla="*/ 292793 w 912053"/>
                  <a:gd name="connsiteY28" fmla="*/ 405915 h 2456092"/>
                  <a:gd name="connsiteX29" fmla="*/ 262602 w 912053"/>
                  <a:gd name="connsiteY29" fmla="*/ 416508 h 2456092"/>
                  <a:gd name="connsiteX30" fmla="*/ 178558 w 912053"/>
                  <a:gd name="connsiteY30" fmla="*/ 470948 h 2456092"/>
                  <a:gd name="connsiteX31" fmla="*/ 135418 w 912053"/>
                  <a:gd name="connsiteY31" fmla="*/ 561230 h 2456092"/>
                  <a:gd name="connsiteX32" fmla="*/ 121823 w 912053"/>
                  <a:gd name="connsiteY32" fmla="*/ 607136 h 2456092"/>
                  <a:gd name="connsiteX33" fmla="*/ 99282 w 912053"/>
                  <a:gd name="connsiteY33" fmla="*/ 655278 h 2456092"/>
                  <a:gd name="connsiteX34" fmla="*/ 70562 w 912053"/>
                  <a:gd name="connsiteY34" fmla="*/ 714956 h 2456092"/>
                  <a:gd name="connsiteX35" fmla="*/ 9354 w 912053"/>
                  <a:gd name="connsiteY35" fmla="*/ 871801 h 2456092"/>
                  <a:gd name="connsiteX36" fmla="*/ 4940 w 912053"/>
                  <a:gd name="connsiteY36" fmla="*/ 952725 h 2456092"/>
                  <a:gd name="connsiteX37" fmla="*/ 12179 w 912053"/>
                  <a:gd name="connsiteY37" fmla="*/ 994806 h 2456092"/>
                  <a:gd name="connsiteX38" fmla="*/ 38663 w 912053"/>
                  <a:gd name="connsiteY38" fmla="*/ 1126638 h 2456092"/>
                  <a:gd name="connsiteX39" fmla="*/ 53435 w 912053"/>
                  <a:gd name="connsiteY39" fmla="*/ 1197263 h 2456092"/>
                  <a:gd name="connsiteX40" fmla="*/ 58438 w 912053"/>
                  <a:gd name="connsiteY40" fmla="*/ 1226984 h 2456092"/>
                  <a:gd name="connsiteX41" fmla="*/ 62381 w 912053"/>
                  <a:gd name="connsiteY41" fmla="*/ 1287721 h 2456092"/>
                  <a:gd name="connsiteX42" fmla="*/ 60380 w 912053"/>
                  <a:gd name="connsiteY42" fmla="*/ 1305377 h 2456092"/>
                  <a:gd name="connsiteX43" fmla="*/ 60792 w 912053"/>
                  <a:gd name="connsiteY43" fmla="*/ 1377061 h 2456092"/>
                  <a:gd name="connsiteX44" fmla="*/ 64970 w 912053"/>
                  <a:gd name="connsiteY44" fmla="*/ 1416022 h 2456092"/>
                  <a:gd name="connsiteX45" fmla="*/ 72209 w 912053"/>
                  <a:gd name="connsiteY45" fmla="*/ 1468579 h 2456092"/>
                  <a:gd name="connsiteX46" fmla="*/ 80508 w 912053"/>
                  <a:gd name="connsiteY46" fmla="*/ 1476289 h 2456092"/>
                  <a:gd name="connsiteX47" fmla="*/ 91455 w 912053"/>
                  <a:gd name="connsiteY47" fmla="*/ 1468402 h 2456092"/>
                  <a:gd name="connsiteX48" fmla="*/ 100577 w 912053"/>
                  <a:gd name="connsiteY48" fmla="*/ 1503715 h 2456092"/>
                  <a:gd name="connsiteX49" fmla="*/ 114937 w 912053"/>
                  <a:gd name="connsiteY49" fmla="*/ 1503244 h 2456092"/>
                  <a:gd name="connsiteX50" fmla="*/ 115879 w 912053"/>
                  <a:gd name="connsiteY50" fmla="*/ 1502832 h 2456092"/>
                  <a:gd name="connsiteX51" fmla="*/ 128591 w 912053"/>
                  <a:gd name="connsiteY51" fmla="*/ 1522607 h 2456092"/>
                  <a:gd name="connsiteX52" fmla="*/ 148896 w 912053"/>
                  <a:gd name="connsiteY52" fmla="*/ 1501772 h 2456092"/>
                  <a:gd name="connsiteX53" fmla="*/ 169142 w 912053"/>
                  <a:gd name="connsiteY53" fmla="*/ 1466460 h 2456092"/>
                  <a:gd name="connsiteX54" fmla="*/ 169907 w 912053"/>
                  <a:gd name="connsiteY54" fmla="*/ 1394129 h 2456092"/>
                  <a:gd name="connsiteX55" fmla="*/ 169907 w 912053"/>
                  <a:gd name="connsiteY55" fmla="*/ 1382358 h 2456092"/>
                  <a:gd name="connsiteX56" fmla="*/ 173144 w 912053"/>
                  <a:gd name="connsiteY56" fmla="*/ 1348870 h 2456092"/>
                  <a:gd name="connsiteX57" fmla="*/ 176204 w 912053"/>
                  <a:gd name="connsiteY57" fmla="*/ 1362877 h 2456092"/>
                  <a:gd name="connsiteX58" fmla="*/ 177617 w 912053"/>
                  <a:gd name="connsiteY58" fmla="*/ 1370882 h 2456092"/>
                  <a:gd name="connsiteX59" fmla="*/ 197509 w 912053"/>
                  <a:gd name="connsiteY59" fmla="*/ 1414963 h 2456092"/>
                  <a:gd name="connsiteX60" fmla="*/ 213047 w 912053"/>
                  <a:gd name="connsiteY60" fmla="*/ 1416258 h 2456092"/>
                  <a:gd name="connsiteX61" fmla="*/ 217873 w 912053"/>
                  <a:gd name="connsiteY61" fmla="*/ 1404016 h 2456092"/>
                  <a:gd name="connsiteX62" fmla="*/ 215636 w 912053"/>
                  <a:gd name="connsiteY62" fmla="*/ 1379357 h 2456092"/>
                  <a:gd name="connsiteX63" fmla="*/ 211399 w 912053"/>
                  <a:gd name="connsiteY63" fmla="*/ 1333509 h 2456092"/>
                  <a:gd name="connsiteX64" fmla="*/ 191035 w 912053"/>
                  <a:gd name="connsiteY64" fmla="*/ 1278952 h 2456092"/>
                  <a:gd name="connsiteX65" fmla="*/ 168965 w 912053"/>
                  <a:gd name="connsiteY65" fmla="*/ 1227161 h 2456092"/>
                  <a:gd name="connsiteX66" fmla="*/ 165787 w 912053"/>
                  <a:gd name="connsiteY66" fmla="*/ 1149650 h 2456092"/>
                  <a:gd name="connsiteX67" fmla="*/ 162609 w 912053"/>
                  <a:gd name="connsiteY67" fmla="*/ 1045714 h 2456092"/>
                  <a:gd name="connsiteX68" fmla="*/ 157547 w 912053"/>
                  <a:gd name="connsiteY68" fmla="*/ 933892 h 2456092"/>
                  <a:gd name="connsiteX69" fmla="*/ 195273 w 912053"/>
                  <a:gd name="connsiteY69" fmla="*/ 858383 h 2456092"/>
                  <a:gd name="connsiteX70" fmla="*/ 242356 w 912053"/>
                  <a:gd name="connsiteY70" fmla="*/ 764805 h 2456092"/>
                  <a:gd name="connsiteX71" fmla="*/ 251890 w 912053"/>
                  <a:gd name="connsiteY71" fmla="*/ 886044 h 2456092"/>
                  <a:gd name="connsiteX72" fmla="*/ 241591 w 912053"/>
                  <a:gd name="connsiteY72" fmla="*/ 966968 h 2456092"/>
                  <a:gd name="connsiteX73" fmla="*/ 229820 w 912053"/>
                  <a:gd name="connsiteY73" fmla="*/ 1041595 h 2456092"/>
                  <a:gd name="connsiteX74" fmla="*/ 225641 w 912053"/>
                  <a:gd name="connsiteY74" fmla="*/ 1303259 h 2456092"/>
                  <a:gd name="connsiteX75" fmla="*/ 238236 w 912053"/>
                  <a:gd name="connsiteY75" fmla="*/ 1501596 h 2456092"/>
                  <a:gd name="connsiteX76" fmla="*/ 245593 w 912053"/>
                  <a:gd name="connsiteY76" fmla="*/ 1616184 h 2456092"/>
                  <a:gd name="connsiteX77" fmla="*/ 234646 w 912053"/>
                  <a:gd name="connsiteY77" fmla="*/ 1710350 h 2456092"/>
                  <a:gd name="connsiteX78" fmla="*/ 228231 w 912053"/>
                  <a:gd name="connsiteY78" fmla="*/ 1742190 h 2456092"/>
                  <a:gd name="connsiteX79" fmla="*/ 228231 w 912053"/>
                  <a:gd name="connsiteY79" fmla="*/ 1979018 h 2456092"/>
                  <a:gd name="connsiteX80" fmla="*/ 257658 w 912053"/>
                  <a:gd name="connsiteY80" fmla="*/ 2197130 h 2456092"/>
                  <a:gd name="connsiteX81" fmla="*/ 254127 w 912053"/>
                  <a:gd name="connsiteY81" fmla="*/ 2263635 h 2456092"/>
                  <a:gd name="connsiteX82" fmla="*/ 252008 w 912053"/>
                  <a:gd name="connsiteY82" fmla="*/ 2297182 h 2456092"/>
                  <a:gd name="connsiteX83" fmla="*/ 258305 w 912053"/>
                  <a:gd name="connsiteY83" fmla="*/ 2327550 h 2456092"/>
                  <a:gd name="connsiteX84" fmla="*/ 265956 w 912053"/>
                  <a:gd name="connsiteY84" fmla="*/ 2354388 h 2456092"/>
                  <a:gd name="connsiteX85" fmla="*/ 294147 w 912053"/>
                  <a:gd name="connsiteY85" fmla="*/ 2421540 h 2456092"/>
                  <a:gd name="connsiteX86" fmla="*/ 309390 w 912053"/>
                  <a:gd name="connsiteY86" fmla="*/ 2434429 h 2456092"/>
                  <a:gd name="connsiteX87" fmla="*/ 319101 w 912053"/>
                  <a:gd name="connsiteY87" fmla="*/ 2443374 h 2456092"/>
                  <a:gd name="connsiteX88" fmla="*/ 340524 w 912053"/>
                  <a:gd name="connsiteY88" fmla="*/ 2441844 h 2456092"/>
                  <a:gd name="connsiteX89" fmla="*/ 351176 w 912053"/>
                  <a:gd name="connsiteY89" fmla="*/ 2447730 h 2456092"/>
                  <a:gd name="connsiteX90" fmla="*/ 363300 w 912053"/>
                  <a:gd name="connsiteY90" fmla="*/ 2444140 h 2456092"/>
                  <a:gd name="connsiteX91" fmla="*/ 373717 w 912053"/>
                  <a:gd name="connsiteY91" fmla="*/ 2454969 h 2456092"/>
                  <a:gd name="connsiteX92" fmla="*/ 380427 w 912053"/>
                  <a:gd name="connsiteY92" fmla="*/ 2456087 h 2456092"/>
                  <a:gd name="connsiteX93" fmla="*/ 387783 w 912053"/>
                  <a:gd name="connsiteY93" fmla="*/ 2453792 h 2456092"/>
                  <a:gd name="connsiteX94" fmla="*/ 390962 w 912053"/>
                  <a:gd name="connsiteY94" fmla="*/ 2449554 h 2456092"/>
                  <a:gd name="connsiteX95" fmla="*/ 402732 w 912053"/>
                  <a:gd name="connsiteY95" fmla="*/ 2455086 h 2456092"/>
                  <a:gd name="connsiteX96" fmla="*/ 419035 w 912053"/>
                  <a:gd name="connsiteY96" fmla="*/ 2447023 h 2456092"/>
                  <a:gd name="connsiteX97" fmla="*/ 445107 w 912053"/>
                  <a:gd name="connsiteY97" fmla="*/ 2450967 h 2456092"/>
                  <a:gd name="connsiteX98" fmla="*/ 457643 w 912053"/>
                  <a:gd name="connsiteY98" fmla="*/ 2442315 h 2456092"/>
                  <a:gd name="connsiteX99" fmla="*/ 457113 w 912053"/>
                  <a:gd name="connsiteY99" fmla="*/ 2404825 h 2456092"/>
                  <a:gd name="connsiteX100" fmla="*/ 445343 w 912053"/>
                  <a:gd name="connsiteY100" fmla="*/ 2385580 h 2456092"/>
                  <a:gd name="connsiteX101" fmla="*/ 432748 w 912053"/>
                  <a:gd name="connsiteY101" fmla="*/ 2365629 h 2456092"/>
                  <a:gd name="connsiteX102" fmla="*/ 416151 w 912053"/>
                  <a:gd name="connsiteY102" fmla="*/ 2333024 h 2456092"/>
                  <a:gd name="connsiteX103" fmla="*/ 371775 w 912053"/>
                  <a:gd name="connsiteY103" fmla="*/ 2242330 h 2456092"/>
                  <a:gd name="connsiteX104" fmla="*/ 367126 w 912053"/>
                  <a:gd name="connsiteY104" fmla="*/ 2131861 h 2456092"/>
                  <a:gd name="connsiteX105" fmla="*/ 372423 w 912053"/>
                  <a:gd name="connsiteY105" fmla="*/ 2075185 h 2456092"/>
                  <a:gd name="connsiteX106" fmla="*/ 390079 w 912053"/>
                  <a:gd name="connsiteY106" fmla="*/ 1912101 h 2456092"/>
                  <a:gd name="connsiteX107" fmla="*/ 401438 w 912053"/>
                  <a:gd name="connsiteY107" fmla="*/ 1824409 h 2456092"/>
                  <a:gd name="connsiteX108" fmla="*/ 426686 w 912053"/>
                  <a:gd name="connsiteY108" fmla="*/ 1704112 h 2456092"/>
                  <a:gd name="connsiteX109" fmla="*/ 465117 w 912053"/>
                  <a:gd name="connsiteY109" fmla="*/ 1521665 h 2456092"/>
                  <a:gd name="connsiteX110" fmla="*/ 479654 w 912053"/>
                  <a:gd name="connsiteY110" fmla="*/ 1386890 h 2456092"/>
                  <a:gd name="connsiteX111" fmla="*/ 497310 w 912053"/>
                  <a:gd name="connsiteY111" fmla="*/ 1623306 h 2456092"/>
                  <a:gd name="connsiteX112" fmla="*/ 470120 w 912053"/>
                  <a:gd name="connsiteY112" fmla="*/ 1810166 h 2456092"/>
                  <a:gd name="connsiteX113" fmla="*/ 481067 w 912053"/>
                  <a:gd name="connsiteY113" fmla="*/ 1911336 h 2456092"/>
                  <a:gd name="connsiteX114" fmla="*/ 491778 w 912053"/>
                  <a:gd name="connsiteY114" fmla="*/ 1984727 h 2456092"/>
                  <a:gd name="connsiteX115" fmla="*/ 504785 w 912053"/>
                  <a:gd name="connsiteY115" fmla="*/ 2125976 h 2456092"/>
                  <a:gd name="connsiteX116" fmla="*/ 494603 w 912053"/>
                  <a:gd name="connsiteY116" fmla="*/ 2163230 h 2456092"/>
                  <a:gd name="connsiteX117" fmla="*/ 485363 w 912053"/>
                  <a:gd name="connsiteY117" fmla="*/ 2190303 h 2456092"/>
                  <a:gd name="connsiteX118" fmla="*/ 520675 w 912053"/>
                  <a:gd name="connsiteY118" fmla="*/ 2247156 h 2456092"/>
                  <a:gd name="connsiteX119" fmla="*/ 539273 w 912053"/>
                  <a:gd name="connsiteY119" fmla="*/ 2251864 h 2456092"/>
                  <a:gd name="connsiteX120" fmla="*/ 595420 w 912053"/>
                  <a:gd name="connsiteY120" fmla="*/ 2272581 h 2456092"/>
                  <a:gd name="connsiteX121" fmla="*/ 608838 w 912053"/>
                  <a:gd name="connsiteY121" fmla="*/ 2288236 h 2456092"/>
                  <a:gd name="connsiteX122" fmla="*/ 645210 w 912053"/>
                  <a:gd name="connsiteY122" fmla="*/ 2322724 h 2456092"/>
                  <a:gd name="connsiteX123" fmla="*/ 677050 w 912053"/>
                  <a:gd name="connsiteY123" fmla="*/ 2334907 h 2456092"/>
                  <a:gd name="connsiteX124" fmla="*/ 697767 w 912053"/>
                  <a:gd name="connsiteY124" fmla="*/ 2343264 h 2456092"/>
                  <a:gd name="connsiteX125" fmla="*/ 740082 w 912053"/>
                  <a:gd name="connsiteY125" fmla="*/ 2357330 h 2456092"/>
                  <a:gd name="connsiteX126" fmla="*/ 755620 w 912053"/>
                  <a:gd name="connsiteY126" fmla="*/ 2346089 h 2456092"/>
                  <a:gd name="connsiteX127" fmla="*/ 756267 w 912053"/>
                  <a:gd name="connsiteY127" fmla="*/ 2337614 h 2456092"/>
                  <a:gd name="connsiteX128" fmla="*/ 763801 w 912053"/>
                  <a:gd name="connsiteY128" fmla="*/ 2335083 h 2456092"/>
                  <a:gd name="connsiteX129" fmla="*/ 770510 w 912053"/>
                  <a:gd name="connsiteY129" fmla="*/ 2317427 h 2456092"/>
                  <a:gd name="connsiteX130" fmla="*/ 772805 w 912053"/>
                  <a:gd name="connsiteY130" fmla="*/ 2296181 h 2456092"/>
                  <a:gd name="connsiteX131" fmla="*/ 765213 w 912053"/>
                  <a:gd name="connsiteY131" fmla="*/ 2273876 h 2456092"/>
                  <a:gd name="connsiteX132" fmla="*/ 742790 w 912053"/>
                  <a:gd name="connsiteY132" fmla="*/ 2252512 h 2456092"/>
                  <a:gd name="connsiteX133" fmla="*/ 724604 w 912053"/>
                  <a:gd name="connsiteY133" fmla="*/ 2241918 h 2456092"/>
                  <a:gd name="connsiteX134" fmla="*/ 686643 w 912053"/>
                  <a:gd name="connsiteY134" fmla="*/ 2218023 h 2456092"/>
                  <a:gd name="connsiteX135" fmla="*/ 629025 w 912053"/>
                  <a:gd name="connsiteY135" fmla="*/ 2151518 h 2456092"/>
                  <a:gd name="connsiteX136" fmla="*/ 619314 w 912053"/>
                  <a:gd name="connsiteY136" fmla="*/ 2097726 h 2456092"/>
                  <a:gd name="connsiteX137" fmla="*/ 633086 w 912053"/>
                  <a:gd name="connsiteY137" fmla="*/ 1955476 h 2456092"/>
                  <a:gd name="connsiteX138" fmla="*/ 649271 w 912053"/>
                  <a:gd name="connsiteY138" fmla="*/ 1790392 h 2456092"/>
                  <a:gd name="connsiteX139" fmla="*/ 673519 w 912053"/>
                  <a:gd name="connsiteY139" fmla="*/ 1636607 h 2456092"/>
                  <a:gd name="connsiteX140" fmla="*/ 698590 w 912053"/>
                  <a:gd name="connsiteY140" fmla="*/ 1524490 h 2456092"/>
                  <a:gd name="connsiteX141" fmla="*/ 701239 w 912053"/>
                  <a:gd name="connsiteY141" fmla="*/ 1496888 h 2456092"/>
                  <a:gd name="connsiteX142" fmla="*/ 702063 w 912053"/>
                  <a:gd name="connsiteY142" fmla="*/ 1489766 h 2456092"/>
                  <a:gd name="connsiteX143" fmla="*/ 721485 w 912053"/>
                  <a:gd name="connsiteY143" fmla="*/ 1237813 h 2456092"/>
                  <a:gd name="connsiteX144" fmla="*/ 706712 w 912053"/>
                  <a:gd name="connsiteY144" fmla="*/ 1094269 h 2456092"/>
                  <a:gd name="connsiteX145" fmla="*/ 698414 w 912053"/>
                  <a:gd name="connsiteY145" fmla="*/ 1032767 h 2456092"/>
                  <a:gd name="connsiteX146" fmla="*/ 689704 w 912053"/>
                  <a:gd name="connsiteY146" fmla="*/ 990686 h 2456092"/>
                  <a:gd name="connsiteX147" fmla="*/ 678874 w 912053"/>
                  <a:gd name="connsiteY147" fmla="*/ 941778 h 2456092"/>
                  <a:gd name="connsiteX148" fmla="*/ 683288 w 912053"/>
                  <a:gd name="connsiteY148" fmla="*/ 910939 h 2456092"/>
                  <a:gd name="connsiteX149" fmla="*/ 697296 w 912053"/>
                  <a:gd name="connsiteY149" fmla="*/ 959611 h 2456092"/>
                  <a:gd name="connsiteX150" fmla="*/ 730666 w 912053"/>
                  <a:gd name="connsiteY150" fmla="*/ 1032296 h 2456092"/>
                  <a:gd name="connsiteX151" fmla="*/ 740141 w 912053"/>
                  <a:gd name="connsiteY151" fmla="*/ 1049952 h 2456092"/>
                  <a:gd name="connsiteX152" fmla="*/ 777572 w 912053"/>
                  <a:gd name="connsiteY152" fmla="*/ 1124166 h 2456092"/>
                  <a:gd name="connsiteX153" fmla="*/ 785518 w 912053"/>
                  <a:gd name="connsiteY153" fmla="*/ 1141175 h 2456092"/>
                  <a:gd name="connsiteX154" fmla="*/ 796111 w 912053"/>
                  <a:gd name="connsiteY154" fmla="*/ 1172839 h 2456092"/>
                  <a:gd name="connsiteX155" fmla="*/ 793051 w 912053"/>
                  <a:gd name="connsiteY155" fmla="*/ 1188553 h 2456092"/>
                  <a:gd name="connsiteX156" fmla="*/ 788696 w 912053"/>
                  <a:gd name="connsiteY156" fmla="*/ 1226984 h 2456092"/>
                  <a:gd name="connsiteX157" fmla="*/ 797053 w 912053"/>
                  <a:gd name="connsiteY157" fmla="*/ 1263827 h 2456092"/>
                  <a:gd name="connsiteX158" fmla="*/ 801349 w 912053"/>
                  <a:gd name="connsiteY158" fmla="*/ 1280188 h 2456092"/>
                  <a:gd name="connsiteX159" fmla="*/ 801349 w 912053"/>
                  <a:gd name="connsiteY159" fmla="*/ 1320856 h 2456092"/>
                  <a:gd name="connsiteX160" fmla="*/ 796523 w 912053"/>
                  <a:gd name="connsiteY160" fmla="*/ 1339395 h 2456092"/>
                  <a:gd name="connsiteX161" fmla="*/ 791697 w 912053"/>
                  <a:gd name="connsiteY161" fmla="*/ 1353108 h 2456092"/>
                  <a:gd name="connsiteX162" fmla="*/ 796464 w 912053"/>
                  <a:gd name="connsiteY162" fmla="*/ 1374354 h 2456092"/>
                  <a:gd name="connsiteX163" fmla="*/ 806646 w 912053"/>
                  <a:gd name="connsiteY163" fmla="*/ 1388302 h 2456092"/>
                  <a:gd name="connsiteX164" fmla="*/ 812002 w 912053"/>
                  <a:gd name="connsiteY164" fmla="*/ 1405664 h 2456092"/>
                  <a:gd name="connsiteX165" fmla="*/ 819241 w 912053"/>
                  <a:gd name="connsiteY165" fmla="*/ 1409549 h 2456092"/>
                  <a:gd name="connsiteX166" fmla="*/ 832895 w 912053"/>
                  <a:gd name="connsiteY166" fmla="*/ 1404075 h 2456092"/>
                  <a:gd name="connsiteX167" fmla="*/ 843606 w 912053"/>
                  <a:gd name="connsiteY167" fmla="*/ 1391657 h 2456092"/>
                  <a:gd name="connsiteX168" fmla="*/ 854082 w 912053"/>
                  <a:gd name="connsiteY168" fmla="*/ 1402192 h 2456092"/>
                  <a:gd name="connsiteX169" fmla="*/ 896222 w 912053"/>
                  <a:gd name="connsiteY169" fmla="*/ 1347929 h 2456092"/>
                  <a:gd name="connsiteX170" fmla="*/ 912053 w 912053"/>
                  <a:gd name="connsiteY170" fmla="*/ 1264886 h 2456092"/>
                  <a:gd name="connsiteX171" fmla="*/ 886334 w 912053"/>
                  <a:gd name="connsiteY171" fmla="*/ 1167424 h 2456092"/>
                  <a:gd name="connsiteX172" fmla="*/ 890748 w 912053"/>
                  <a:gd name="connsiteY172" fmla="*/ 1345692 h 2456092"/>
                  <a:gd name="connsiteX173" fmla="*/ 856142 w 912053"/>
                  <a:gd name="connsiteY173" fmla="*/ 1396424 h 2456092"/>
                  <a:gd name="connsiteX174" fmla="*/ 856142 w 912053"/>
                  <a:gd name="connsiteY174" fmla="*/ 1396424 h 2456092"/>
                  <a:gd name="connsiteX175" fmla="*/ 848727 w 912053"/>
                  <a:gd name="connsiteY175" fmla="*/ 1384065 h 2456092"/>
                  <a:gd name="connsiteX176" fmla="*/ 847785 w 912053"/>
                  <a:gd name="connsiteY176" fmla="*/ 1381475 h 2456092"/>
                  <a:gd name="connsiteX177" fmla="*/ 855142 w 912053"/>
                  <a:gd name="connsiteY177" fmla="*/ 1370470 h 2456092"/>
                  <a:gd name="connsiteX178" fmla="*/ 860203 w 912053"/>
                  <a:gd name="connsiteY178" fmla="*/ 1358051 h 2456092"/>
                  <a:gd name="connsiteX179" fmla="*/ 860615 w 912053"/>
                  <a:gd name="connsiteY179" fmla="*/ 1358051 h 2456092"/>
                  <a:gd name="connsiteX180" fmla="*/ 870914 w 912053"/>
                  <a:gd name="connsiteY180" fmla="*/ 1359170 h 2456092"/>
                  <a:gd name="connsiteX181" fmla="*/ 877918 w 912053"/>
                  <a:gd name="connsiteY181" fmla="*/ 1351578 h 2456092"/>
                  <a:gd name="connsiteX182" fmla="*/ 880096 w 912053"/>
                  <a:gd name="connsiteY182" fmla="*/ 1342808 h 2456092"/>
                  <a:gd name="connsiteX183" fmla="*/ 882097 w 912053"/>
                  <a:gd name="connsiteY183" fmla="*/ 1325741 h 2456092"/>
                  <a:gd name="connsiteX184" fmla="*/ 884510 w 912053"/>
                  <a:gd name="connsiteY184" fmla="*/ 1308967 h 2456092"/>
                  <a:gd name="connsiteX185" fmla="*/ 891337 w 912053"/>
                  <a:gd name="connsiteY185" fmla="*/ 1275538 h 2456092"/>
                  <a:gd name="connsiteX186" fmla="*/ 881685 w 912053"/>
                  <a:gd name="connsiteY186" fmla="*/ 1308379 h 2456092"/>
                  <a:gd name="connsiteX187" fmla="*/ 878448 w 912053"/>
                  <a:gd name="connsiteY187" fmla="*/ 1325211 h 2456092"/>
                  <a:gd name="connsiteX188" fmla="*/ 875681 w 912053"/>
                  <a:gd name="connsiteY188" fmla="*/ 1341984 h 2456092"/>
                  <a:gd name="connsiteX189" fmla="*/ 873327 w 912053"/>
                  <a:gd name="connsiteY189" fmla="*/ 1349635 h 2456092"/>
                  <a:gd name="connsiteX190" fmla="*/ 869266 w 912053"/>
                  <a:gd name="connsiteY190" fmla="*/ 1354344 h 2456092"/>
                  <a:gd name="connsiteX191" fmla="*/ 863028 w 912053"/>
                  <a:gd name="connsiteY191" fmla="*/ 1353461 h 2456092"/>
                  <a:gd name="connsiteX192" fmla="*/ 858437 w 912053"/>
                  <a:gd name="connsiteY192" fmla="*/ 1348400 h 2456092"/>
                  <a:gd name="connsiteX193" fmla="*/ 854847 w 912053"/>
                  <a:gd name="connsiteY193" fmla="*/ 1332921 h 2456092"/>
                  <a:gd name="connsiteX194" fmla="*/ 854376 w 912053"/>
                  <a:gd name="connsiteY194" fmla="*/ 1316148 h 2456092"/>
                  <a:gd name="connsiteX195" fmla="*/ 853082 w 912053"/>
                  <a:gd name="connsiteY195" fmla="*/ 1298491 h 2456092"/>
                  <a:gd name="connsiteX196" fmla="*/ 847196 w 912053"/>
                  <a:gd name="connsiteY196" fmla="*/ 1281836 h 2456092"/>
                  <a:gd name="connsiteX197" fmla="*/ 835425 w 912053"/>
                  <a:gd name="connsiteY197" fmla="*/ 1250584 h 2456092"/>
                  <a:gd name="connsiteX198" fmla="*/ 834955 w 912053"/>
                  <a:gd name="connsiteY198" fmla="*/ 1246582 h 2456092"/>
                  <a:gd name="connsiteX199" fmla="*/ 834955 w 912053"/>
                  <a:gd name="connsiteY199" fmla="*/ 1242521 h 2456092"/>
                  <a:gd name="connsiteX200" fmla="*/ 836014 w 912053"/>
                  <a:gd name="connsiteY200" fmla="*/ 1234282 h 2456092"/>
                  <a:gd name="connsiteX201" fmla="*/ 838251 w 912053"/>
                  <a:gd name="connsiteY201" fmla="*/ 1217273 h 2456092"/>
                  <a:gd name="connsiteX202" fmla="*/ 833542 w 912053"/>
                  <a:gd name="connsiteY202" fmla="*/ 1183609 h 2456092"/>
                  <a:gd name="connsiteX203" fmla="*/ 835425 w 912053"/>
                  <a:gd name="connsiteY203" fmla="*/ 1216920 h 2456092"/>
                  <a:gd name="connsiteX204" fmla="*/ 832365 w 912053"/>
                  <a:gd name="connsiteY204" fmla="*/ 1233635 h 2456092"/>
                  <a:gd name="connsiteX205" fmla="*/ 830835 w 912053"/>
                  <a:gd name="connsiteY205" fmla="*/ 1242286 h 2456092"/>
                  <a:gd name="connsiteX206" fmla="*/ 830835 w 912053"/>
                  <a:gd name="connsiteY206" fmla="*/ 1246759 h 2456092"/>
                  <a:gd name="connsiteX207" fmla="*/ 831129 w 912053"/>
                  <a:gd name="connsiteY207" fmla="*/ 1251232 h 2456092"/>
                  <a:gd name="connsiteX208" fmla="*/ 842488 w 912053"/>
                  <a:gd name="connsiteY208" fmla="*/ 1283955 h 2456092"/>
                  <a:gd name="connsiteX209" fmla="*/ 847549 w 912053"/>
                  <a:gd name="connsiteY209" fmla="*/ 1299669 h 2456092"/>
                  <a:gd name="connsiteX210" fmla="*/ 848432 w 912053"/>
                  <a:gd name="connsiteY210" fmla="*/ 1316030 h 2456092"/>
                  <a:gd name="connsiteX211" fmla="*/ 849197 w 912053"/>
                  <a:gd name="connsiteY211" fmla="*/ 1333392 h 2456092"/>
                  <a:gd name="connsiteX212" fmla="*/ 853670 w 912053"/>
                  <a:gd name="connsiteY212" fmla="*/ 1351048 h 2456092"/>
                  <a:gd name="connsiteX213" fmla="*/ 859556 w 912053"/>
                  <a:gd name="connsiteY213" fmla="*/ 1357522 h 2456092"/>
                  <a:gd name="connsiteX214" fmla="*/ 852611 w 912053"/>
                  <a:gd name="connsiteY214" fmla="*/ 1369293 h 2456092"/>
                  <a:gd name="connsiteX215" fmla="*/ 847020 w 912053"/>
                  <a:gd name="connsiteY215" fmla="*/ 1381063 h 2456092"/>
                  <a:gd name="connsiteX216" fmla="*/ 847020 w 912053"/>
                  <a:gd name="connsiteY216" fmla="*/ 1381063 h 2456092"/>
                  <a:gd name="connsiteX217" fmla="*/ 843547 w 912053"/>
                  <a:gd name="connsiteY217" fmla="*/ 1382123 h 2456092"/>
                  <a:gd name="connsiteX218" fmla="*/ 829187 w 912053"/>
                  <a:gd name="connsiteY218" fmla="*/ 1399779 h 2456092"/>
                  <a:gd name="connsiteX219" fmla="*/ 819947 w 912053"/>
                  <a:gd name="connsiteY219" fmla="*/ 1403840 h 2456092"/>
                  <a:gd name="connsiteX220" fmla="*/ 816828 w 912053"/>
                  <a:gd name="connsiteY220" fmla="*/ 1402133 h 2456092"/>
                  <a:gd name="connsiteX221" fmla="*/ 813061 w 912053"/>
                  <a:gd name="connsiteY221" fmla="*/ 1387008 h 2456092"/>
                  <a:gd name="connsiteX222" fmla="*/ 812531 w 912053"/>
                  <a:gd name="connsiteY222" fmla="*/ 1384536 h 2456092"/>
                  <a:gd name="connsiteX223" fmla="*/ 811649 w 912053"/>
                  <a:gd name="connsiteY223" fmla="*/ 1383771 h 2456092"/>
                  <a:gd name="connsiteX224" fmla="*/ 823419 w 912053"/>
                  <a:gd name="connsiteY224" fmla="*/ 1363407 h 2456092"/>
                  <a:gd name="connsiteX225" fmla="*/ 834249 w 912053"/>
                  <a:gd name="connsiteY225" fmla="*/ 1338983 h 2456092"/>
                  <a:gd name="connsiteX226" fmla="*/ 835896 w 912053"/>
                  <a:gd name="connsiteY226" fmla="*/ 1312322 h 2456092"/>
                  <a:gd name="connsiteX227" fmla="*/ 833130 w 912053"/>
                  <a:gd name="connsiteY227" fmla="*/ 1286014 h 2456092"/>
                  <a:gd name="connsiteX228" fmla="*/ 833601 w 912053"/>
                  <a:gd name="connsiteY228" fmla="*/ 1312381 h 2456092"/>
                  <a:gd name="connsiteX229" fmla="*/ 831365 w 912053"/>
                  <a:gd name="connsiteY229" fmla="*/ 1338277 h 2456092"/>
                  <a:gd name="connsiteX230" fmla="*/ 821418 w 912053"/>
                  <a:gd name="connsiteY230" fmla="*/ 1362348 h 2456092"/>
                  <a:gd name="connsiteX231" fmla="*/ 811354 w 912053"/>
                  <a:gd name="connsiteY231" fmla="*/ 1383653 h 2456092"/>
                  <a:gd name="connsiteX232" fmla="*/ 810354 w 912053"/>
                  <a:gd name="connsiteY232" fmla="*/ 1383359 h 2456092"/>
                  <a:gd name="connsiteX233" fmla="*/ 802232 w 912053"/>
                  <a:gd name="connsiteY233" fmla="*/ 1372294 h 2456092"/>
                  <a:gd name="connsiteX234" fmla="*/ 800878 w 912053"/>
                  <a:gd name="connsiteY234" fmla="*/ 1370293 h 2456092"/>
                  <a:gd name="connsiteX235" fmla="*/ 799525 w 912053"/>
                  <a:gd name="connsiteY235" fmla="*/ 1368998 h 2456092"/>
                  <a:gd name="connsiteX236" fmla="*/ 801467 w 912053"/>
                  <a:gd name="connsiteY236" fmla="*/ 1361701 h 2456092"/>
                  <a:gd name="connsiteX237" fmla="*/ 806352 w 912053"/>
                  <a:gd name="connsiteY237" fmla="*/ 1351283 h 2456092"/>
                  <a:gd name="connsiteX238" fmla="*/ 816239 w 912053"/>
                  <a:gd name="connsiteY238" fmla="*/ 1330214 h 2456092"/>
                  <a:gd name="connsiteX239" fmla="*/ 819300 w 912053"/>
                  <a:gd name="connsiteY239" fmla="*/ 1306966 h 2456092"/>
                  <a:gd name="connsiteX240" fmla="*/ 816239 w 912053"/>
                  <a:gd name="connsiteY240" fmla="*/ 1283955 h 2456092"/>
                  <a:gd name="connsiteX241" fmla="*/ 817063 w 912053"/>
                  <a:gd name="connsiteY241" fmla="*/ 1307025 h 2456092"/>
                  <a:gd name="connsiteX242" fmla="*/ 813414 w 912053"/>
                  <a:gd name="connsiteY242" fmla="*/ 1329331 h 2456092"/>
                  <a:gd name="connsiteX243" fmla="*/ 804292 w 912053"/>
                  <a:gd name="connsiteY243" fmla="*/ 1350342 h 2456092"/>
                  <a:gd name="connsiteX244" fmla="*/ 798995 w 912053"/>
                  <a:gd name="connsiteY244" fmla="*/ 1368351 h 2456092"/>
                  <a:gd name="connsiteX245" fmla="*/ 797583 w 912053"/>
                  <a:gd name="connsiteY245" fmla="*/ 1354638 h 2456092"/>
                  <a:gd name="connsiteX246" fmla="*/ 802114 w 912053"/>
                  <a:gd name="connsiteY246" fmla="*/ 1341808 h 2456092"/>
                  <a:gd name="connsiteX247" fmla="*/ 807411 w 912053"/>
                  <a:gd name="connsiteY247" fmla="*/ 1320974 h 2456092"/>
                  <a:gd name="connsiteX248" fmla="*/ 807411 w 912053"/>
                  <a:gd name="connsiteY248" fmla="*/ 1279305 h 2456092"/>
                  <a:gd name="connsiteX249" fmla="*/ 802997 w 912053"/>
                  <a:gd name="connsiteY249" fmla="*/ 1262296 h 2456092"/>
                  <a:gd name="connsiteX250" fmla="*/ 794816 w 912053"/>
                  <a:gd name="connsiteY250" fmla="*/ 1226396 h 2456092"/>
                  <a:gd name="connsiteX251" fmla="*/ 799054 w 912053"/>
                  <a:gd name="connsiteY251" fmla="*/ 1190083 h 2456092"/>
                  <a:gd name="connsiteX252" fmla="*/ 802291 w 912053"/>
                  <a:gd name="connsiteY252" fmla="*/ 1173192 h 2456092"/>
                  <a:gd name="connsiteX253" fmla="*/ 791109 w 912053"/>
                  <a:gd name="connsiteY253" fmla="*/ 1138762 h 2456092"/>
                  <a:gd name="connsiteX254" fmla="*/ 783163 w 912053"/>
                  <a:gd name="connsiteY254" fmla="*/ 1121812 h 2456092"/>
                  <a:gd name="connsiteX255" fmla="*/ 745615 w 912053"/>
                  <a:gd name="connsiteY255" fmla="*/ 1047362 h 2456092"/>
                  <a:gd name="connsiteX256" fmla="*/ 736139 w 912053"/>
                  <a:gd name="connsiteY256" fmla="*/ 1029706 h 2456092"/>
                  <a:gd name="connsiteX257" fmla="*/ 703122 w 912053"/>
                  <a:gd name="connsiteY257" fmla="*/ 957787 h 2456092"/>
                  <a:gd name="connsiteX258" fmla="*/ 687232 w 912053"/>
                  <a:gd name="connsiteY258" fmla="*/ 899757 h 2456092"/>
                  <a:gd name="connsiteX259" fmla="*/ 683112 w 912053"/>
                  <a:gd name="connsiteY259" fmla="*/ 881100 h 2456092"/>
                  <a:gd name="connsiteX260" fmla="*/ 675579 w 912053"/>
                  <a:gd name="connsiteY260" fmla="*/ 843022 h 2456092"/>
                  <a:gd name="connsiteX261" fmla="*/ 682406 w 912053"/>
                  <a:gd name="connsiteY261" fmla="*/ 799588 h 2456092"/>
                  <a:gd name="connsiteX262" fmla="*/ 683053 w 912053"/>
                  <a:gd name="connsiteY262" fmla="*/ 756683 h 2456092"/>
                  <a:gd name="connsiteX263" fmla="*/ 707065 w 912053"/>
                  <a:gd name="connsiteY263" fmla="*/ 697830 h 2456092"/>
                  <a:gd name="connsiteX264" fmla="*/ 708360 w 912053"/>
                  <a:gd name="connsiteY264" fmla="*/ 665166 h 2456092"/>
                  <a:gd name="connsiteX265" fmla="*/ 705476 w 912053"/>
                  <a:gd name="connsiteY265" fmla="*/ 633267 h 2456092"/>
                  <a:gd name="connsiteX266" fmla="*/ 694883 w 912053"/>
                  <a:gd name="connsiteY266" fmla="*/ 569999 h 2456092"/>
                  <a:gd name="connsiteX267" fmla="*/ 686231 w 912053"/>
                  <a:gd name="connsiteY267" fmla="*/ 539160 h 2456092"/>
                  <a:gd name="connsiteX268" fmla="*/ 675932 w 912053"/>
                  <a:gd name="connsiteY268" fmla="*/ 508909 h 2456092"/>
                  <a:gd name="connsiteX269" fmla="*/ 689704 w 912053"/>
                  <a:gd name="connsiteY269" fmla="*/ 571117 h 2456092"/>
                  <a:gd name="connsiteX270" fmla="*/ 697355 w 912053"/>
                  <a:gd name="connsiteY270" fmla="*/ 633267 h 2456092"/>
                  <a:gd name="connsiteX271" fmla="*/ 699591 w 912053"/>
                  <a:gd name="connsiteY271" fmla="*/ 664930 h 2456092"/>
                  <a:gd name="connsiteX272" fmla="*/ 698061 w 912053"/>
                  <a:gd name="connsiteY272" fmla="*/ 695887 h 2456092"/>
                  <a:gd name="connsiteX273" fmla="*/ 675814 w 912053"/>
                  <a:gd name="connsiteY273" fmla="*/ 752387 h 2456092"/>
                  <a:gd name="connsiteX274" fmla="*/ 674755 w 912053"/>
                  <a:gd name="connsiteY274" fmla="*/ 753682 h 2456092"/>
                  <a:gd name="connsiteX275" fmla="*/ 674755 w 912053"/>
                  <a:gd name="connsiteY275" fmla="*/ 755212 h 2456092"/>
                  <a:gd name="connsiteX276" fmla="*/ 675814 w 912053"/>
                  <a:gd name="connsiteY276" fmla="*/ 798705 h 2456092"/>
                  <a:gd name="connsiteX277" fmla="*/ 671871 w 912053"/>
                  <a:gd name="connsiteY277" fmla="*/ 842139 h 2456092"/>
                  <a:gd name="connsiteX278" fmla="*/ 671871 w 912053"/>
                  <a:gd name="connsiteY278" fmla="*/ 842610 h 2456092"/>
                  <a:gd name="connsiteX279" fmla="*/ 671871 w 912053"/>
                  <a:gd name="connsiteY279" fmla="*/ 842904 h 2456092"/>
                  <a:gd name="connsiteX280" fmla="*/ 676226 w 912053"/>
                  <a:gd name="connsiteY280" fmla="*/ 878216 h 2456092"/>
                  <a:gd name="connsiteX281" fmla="*/ 676226 w 912053"/>
                  <a:gd name="connsiteY281" fmla="*/ 878923 h 2456092"/>
                  <a:gd name="connsiteX282" fmla="*/ 676226 w 912053"/>
                  <a:gd name="connsiteY282" fmla="*/ 879923 h 2456092"/>
                  <a:gd name="connsiteX283" fmla="*/ 676226 w 912053"/>
                  <a:gd name="connsiteY283" fmla="*/ 880217 h 2456092"/>
                  <a:gd name="connsiteX284" fmla="*/ 676226 w 912053"/>
                  <a:gd name="connsiteY284" fmla="*/ 880217 h 2456092"/>
                  <a:gd name="connsiteX285" fmla="*/ 672871 w 912053"/>
                  <a:gd name="connsiteY285" fmla="*/ 940955 h 2456092"/>
                  <a:gd name="connsiteX286" fmla="*/ 672871 w 912053"/>
                  <a:gd name="connsiteY286" fmla="*/ 941896 h 2456092"/>
                  <a:gd name="connsiteX287" fmla="*/ 683936 w 912053"/>
                  <a:gd name="connsiteY287" fmla="*/ 992099 h 2456092"/>
                  <a:gd name="connsiteX288" fmla="*/ 692411 w 912053"/>
                  <a:gd name="connsiteY288" fmla="*/ 1032884 h 2456092"/>
                  <a:gd name="connsiteX289" fmla="*/ 700886 w 912053"/>
                  <a:gd name="connsiteY289" fmla="*/ 1095564 h 2456092"/>
                  <a:gd name="connsiteX290" fmla="*/ 715599 w 912053"/>
                  <a:gd name="connsiteY290" fmla="*/ 1238107 h 2456092"/>
                  <a:gd name="connsiteX291" fmla="*/ 696236 w 912053"/>
                  <a:gd name="connsiteY291" fmla="*/ 1489354 h 2456092"/>
                  <a:gd name="connsiteX292" fmla="*/ 695354 w 912053"/>
                  <a:gd name="connsiteY292" fmla="*/ 1496476 h 2456092"/>
                  <a:gd name="connsiteX293" fmla="*/ 692764 w 912053"/>
                  <a:gd name="connsiteY293" fmla="*/ 1524313 h 2456092"/>
                  <a:gd name="connsiteX294" fmla="*/ 668457 w 912053"/>
                  <a:gd name="connsiteY294" fmla="*/ 1633899 h 2456092"/>
                  <a:gd name="connsiteX295" fmla="*/ 643386 w 912053"/>
                  <a:gd name="connsiteY295" fmla="*/ 1790215 h 2456092"/>
                  <a:gd name="connsiteX296" fmla="*/ 627201 w 912053"/>
                  <a:gd name="connsiteY296" fmla="*/ 1955006 h 2456092"/>
                  <a:gd name="connsiteX297" fmla="*/ 613429 w 912053"/>
                  <a:gd name="connsiteY297" fmla="*/ 2097608 h 2456092"/>
                  <a:gd name="connsiteX298" fmla="*/ 623670 w 912053"/>
                  <a:gd name="connsiteY298" fmla="*/ 2154049 h 2456092"/>
                  <a:gd name="connsiteX299" fmla="*/ 683171 w 912053"/>
                  <a:gd name="connsiteY299" fmla="*/ 2222908 h 2456092"/>
                  <a:gd name="connsiteX300" fmla="*/ 721720 w 912053"/>
                  <a:gd name="connsiteY300" fmla="*/ 2247156 h 2456092"/>
                  <a:gd name="connsiteX301" fmla="*/ 739376 w 912053"/>
                  <a:gd name="connsiteY301" fmla="*/ 2257573 h 2456092"/>
                  <a:gd name="connsiteX302" fmla="*/ 759681 w 912053"/>
                  <a:gd name="connsiteY302" fmla="*/ 2276583 h 2456092"/>
                  <a:gd name="connsiteX303" fmla="*/ 760328 w 912053"/>
                  <a:gd name="connsiteY303" fmla="*/ 2277642 h 2456092"/>
                  <a:gd name="connsiteX304" fmla="*/ 766684 w 912053"/>
                  <a:gd name="connsiteY304" fmla="*/ 2297123 h 2456092"/>
                  <a:gd name="connsiteX305" fmla="*/ 767155 w 912053"/>
                  <a:gd name="connsiteY305" fmla="*/ 2298771 h 2456092"/>
                  <a:gd name="connsiteX306" fmla="*/ 764860 w 912053"/>
                  <a:gd name="connsiteY306" fmla="*/ 2314838 h 2456092"/>
                  <a:gd name="connsiteX307" fmla="*/ 764330 w 912053"/>
                  <a:gd name="connsiteY307" fmla="*/ 2318369 h 2456092"/>
                  <a:gd name="connsiteX308" fmla="*/ 760505 w 912053"/>
                  <a:gd name="connsiteY308" fmla="*/ 2330140 h 2456092"/>
                  <a:gd name="connsiteX309" fmla="*/ 752736 w 912053"/>
                  <a:gd name="connsiteY309" fmla="*/ 2331199 h 2456092"/>
                  <a:gd name="connsiteX310" fmla="*/ 748728 w 912053"/>
                  <a:gd name="connsiteY310" fmla="*/ 2332317 h 2456092"/>
                  <a:gd name="connsiteX311" fmla="*/ 748793 w 912053"/>
                  <a:gd name="connsiteY311" fmla="*/ 2335319 h 2456092"/>
                  <a:gd name="connsiteX312" fmla="*/ 749970 w 912053"/>
                  <a:gd name="connsiteY312" fmla="*/ 2343970 h 2456092"/>
                  <a:gd name="connsiteX313" fmla="*/ 738493 w 912053"/>
                  <a:gd name="connsiteY313" fmla="*/ 2351680 h 2456092"/>
                  <a:gd name="connsiteX314" fmla="*/ 701062 w 912053"/>
                  <a:gd name="connsiteY314" fmla="*/ 2338615 h 2456092"/>
                  <a:gd name="connsiteX315" fmla="*/ 678404 w 912053"/>
                  <a:gd name="connsiteY315" fmla="*/ 2329257 h 2456092"/>
                  <a:gd name="connsiteX316" fmla="*/ 647800 w 912053"/>
                  <a:gd name="connsiteY316" fmla="*/ 2317486 h 2456092"/>
                  <a:gd name="connsiteX317" fmla="*/ 613194 w 912053"/>
                  <a:gd name="connsiteY317" fmla="*/ 2284528 h 2456092"/>
                  <a:gd name="connsiteX318" fmla="*/ 599657 w 912053"/>
                  <a:gd name="connsiteY318" fmla="*/ 2268696 h 2456092"/>
                  <a:gd name="connsiteX319" fmla="*/ 540803 w 912053"/>
                  <a:gd name="connsiteY319" fmla="*/ 2246450 h 2456092"/>
                  <a:gd name="connsiteX320" fmla="*/ 522382 w 912053"/>
                  <a:gd name="connsiteY320" fmla="*/ 2241800 h 2456092"/>
                  <a:gd name="connsiteX321" fmla="*/ 491013 w 912053"/>
                  <a:gd name="connsiteY321" fmla="*/ 2192128 h 2456092"/>
                  <a:gd name="connsiteX322" fmla="*/ 500077 w 912053"/>
                  <a:gd name="connsiteY322" fmla="*/ 2165643 h 2456092"/>
                  <a:gd name="connsiteX323" fmla="*/ 510611 w 912053"/>
                  <a:gd name="connsiteY323" fmla="*/ 2126565 h 2456092"/>
                  <a:gd name="connsiteX324" fmla="*/ 497546 w 912053"/>
                  <a:gd name="connsiteY324" fmla="*/ 1984374 h 2456092"/>
                  <a:gd name="connsiteX325" fmla="*/ 486834 w 912053"/>
                  <a:gd name="connsiteY325" fmla="*/ 1910747 h 2456092"/>
                  <a:gd name="connsiteX326" fmla="*/ 475947 w 912053"/>
                  <a:gd name="connsiteY326" fmla="*/ 1810343 h 2456092"/>
                  <a:gd name="connsiteX327" fmla="*/ 502843 w 912053"/>
                  <a:gd name="connsiteY327" fmla="*/ 1625365 h 2456092"/>
                  <a:gd name="connsiteX328" fmla="*/ 481420 w 912053"/>
                  <a:gd name="connsiteY328" fmla="*/ 1364878 h 2456092"/>
                  <a:gd name="connsiteX329" fmla="*/ 478359 w 912053"/>
                  <a:gd name="connsiteY329" fmla="*/ 1362524 h 2456092"/>
                  <a:gd name="connsiteX330" fmla="*/ 475593 w 912053"/>
                  <a:gd name="connsiteY330" fmla="*/ 1365173 h 2456092"/>
                  <a:gd name="connsiteX331" fmla="*/ 459173 w 912053"/>
                  <a:gd name="connsiteY331" fmla="*/ 1521253 h 2456092"/>
                  <a:gd name="connsiteX332" fmla="*/ 421036 w 912053"/>
                  <a:gd name="connsiteY332" fmla="*/ 1702229 h 2456092"/>
                  <a:gd name="connsiteX333" fmla="*/ 395435 w 912053"/>
                  <a:gd name="connsiteY333" fmla="*/ 1823879 h 2456092"/>
                  <a:gd name="connsiteX334" fmla="*/ 384076 w 912053"/>
                  <a:gd name="connsiteY334" fmla="*/ 1911454 h 2456092"/>
                  <a:gd name="connsiteX335" fmla="*/ 366420 w 912053"/>
                  <a:gd name="connsiteY335" fmla="*/ 2075185 h 2456092"/>
                  <a:gd name="connsiteX336" fmla="*/ 361182 w 912053"/>
                  <a:gd name="connsiteY336" fmla="*/ 2131273 h 2456092"/>
                  <a:gd name="connsiteX337" fmla="*/ 366243 w 912053"/>
                  <a:gd name="connsiteY337" fmla="*/ 2244684 h 2456092"/>
                  <a:gd name="connsiteX338" fmla="*/ 410854 w 912053"/>
                  <a:gd name="connsiteY338" fmla="*/ 2335966 h 2456092"/>
                  <a:gd name="connsiteX339" fmla="*/ 427157 w 912053"/>
                  <a:gd name="connsiteY339" fmla="*/ 2368042 h 2456092"/>
                  <a:gd name="connsiteX340" fmla="*/ 440575 w 912053"/>
                  <a:gd name="connsiteY340" fmla="*/ 2389347 h 2456092"/>
                  <a:gd name="connsiteX341" fmla="*/ 451581 w 912053"/>
                  <a:gd name="connsiteY341" fmla="*/ 2407003 h 2456092"/>
                  <a:gd name="connsiteX342" fmla="*/ 452523 w 912053"/>
                  <a:gd name="connsiteY342" fmla="*/ 2439608 h 2456092"/>
                  <a:gd name="connsiteX343" fmla="*/ 444048 w 912053"/>
                  <a:gd name="connsiteY343" fmla="*/ 2445493 h 2456092"/>
                  <a:gd name="connsiteX344" fmla="*/ 419800 w 912053"/>
                  <a:gd name="connsiteY344" fmla="*/ 2440550 h 2456092"/>
                  <a:gd name="connsiteX345" fmla="*/ 415557 w 912053"/>
                  <a:gd name="connsiteY345" fmla="*/ 2440697 h 2456092"/>
                  <a:gd name="connsiteX346" fmla="*/ 414856 w 912053"/>
                  <a:gd name="connsiteY346" fmla="*/ 2441962 h 2456092"/>
                  <a:gd name="connsiteX347" fmla="*/ 403439 w 912053"/>
                  <a:gd name="connsiteY347" fmla="*/ 2449495 h 2456092"/>
                  <a:gd name="connsiteX348" fmla="*/ 391668 w 912053"/>
                  <a:gd name="connsiteY348" fmla="*/ 2442256 h 2456092"/>
                  <a:gd name="connsiteX349" fmla="*/ 388372 w 912053"/>
                  <a:gd name="connsiteY349" fmla="*/ 2441609 h 2456092"/>
                  <a:gd name="connsiteX350" fmla="*/ 386606 w 912053"/>
                  <a:gd name="connsiteY350" fmla="*/ 2444434 h 2456092"/>
                  <a:gd name="connsiteX351" fmla="*/ 384547 w 912053"/>
                  <a:gd name="connsiteY351" fmla="*/ 2449436 h 2456092"/>
                  <a:gd name="connsiteX352" fmla="*/ 375777 w 912053"/>
                  <a:gd name="connsiteY352" fmla="*/ 2449436 h 2456092"/>
                  <a:gd name="connsiteX353" fmla="*/ 367185 w 912053"/>
                  <a:gd name="connsiteY353" fmla="*/ 2437666 h 2456092"/>
                  <a:gd name="connsiteX354" fmla="*/ 364419 w 912053"/>
                  <a:gd name="connsiteY354" fmla="*/ 2435724 h 2456092"/>
                  <a:gd name="connsiteX355" fmla="*/ 364419 w 912053"/>
                  <a:gd name="connsiteY355" fmla="*/ 2435724 h 2456092"/>
                  <a:gd name="connsiteX356" fmla="*/ 361711 w 912053"/>
                  <a:gd name="connsiteY356" fmla="*/ 2437607 h 2456092"/>
                  <a:gd name="connsiteX357" fmla="*/ 352177 w 912053"/>
                  <a:gd name="connsiteY357" fmla="*/ 2442256 h 2456092"/>
                  <a:gd name="connsiteX358" fmla="*/ 344291 w 912053"/>
                  <a:gd name="connsiteY358" fmla="*/ 2436371 h 2456092"/>
                  <a:gd name="connsiteX359" fmla="*/ 340324 w 912053"/>
                  <a:gd name="connsiteY359" fmla="*/ 2435105 h 2456092"/>
                  <a:gd name="connsiteX360" fmla="*/ 339759 w 912053"/>
                  <a:gd name="connsiteY360" fmla="*/ 2435488 h 2456092"/>
                  <a:gd name="connsiteX361" fmla="*/ 323044 w 912053"/>
                  <a:gd name="connsiteY361" fmla="*/ 2438607 h 2456092"/>
                  <a:gd name="connsiteX362" fmla="*/ 314099 w 912053"/>
                  <a:gd name="connsiteY362" fmla="*/ 2430368 h 2456092"/>
                  <a:gd name="connsiteX363" fmla="*/ 297737 w 912053"/>
                  <a:gd name="connsiteY363" fmla="*/ 2416537 h 2456092"/>
                  <a:gd name="connsiteX364" fmla="*/ 272254 w 912053"/>
                  <a:gd name="connsiteY364" fmla="*/ 2353622 h 2456092"/>
                  <a:gd name="connsiteX365" fmla="*/ 264249 w 912053"/>
                  <a:gd name="connsiteY365" fmla="*/ 2325373 h 2456092"/>
                  <a:gd name="connsiteX366" fmla="*/ 257658 w 912053"/>
                  <a:gd name="connsiteY366" fmla="*/ 2297123 h 2456092"/>
                  <a:gd name="connsiteX367" fmla="*/ 259718 w 912053"/>
                  <a:gd name="connsiteY367" fmla="*/ 2264106 h 2456092"/>
                  <a:gd name="connsiteX368" fmla="*/ 263308 w 912053"/>
                  <a:gd name="connsiteY368" fmla="*/ 2197071 h 2456092"/>
                  <a:gd name="connsiteX369" fmla="*/ 233881 w 912053"/>
                  <a:gd name="connsiteY369" fmla="*/ 1977959 h 2456092"/>
                  <a:gd name="connsiteX370" fmla="*/ 233881 w 912053"/>
                  <a:gd name="connsiteY370" fmla="*/ 1743191 h 2456092"/>
                  <a:gd name="connsiteX371" fmla="*/ 240237 w 912053"/>
                  <a:gd name="connsiteY371" fmla="*/ 1711469 h 2456092"/>
                  <a:gd name="connsiteX372" fmla="*/ 251302 w 912053"/>
                  <a:gd name="connsiteY372" fmla="*/ 1616125 h 2456092"/>
                  <a:gd name="connsiteX373" fmla="*/ 243886 w 912053"/>
                  <a:gd name="connsiteY373" fmla="*/ 1501360 h 2456092"/>
                  <a:gd name="connsiteX374" fmla="*/ 231350 w 912053"/>
                  <a:gd name="connsiteY374" fmla="*/ 1303200 h 2456092"/>
                  <a:gd name="connsiteX375" fmla="*/ 235470 w 912053"/>
                  <a:gd name="connsiteY375" fmla="*/ 1042419 h 2456092"/>
                  <a:gd name="connsiteX376" fmla="*/ 247241 w 912053"/>
                  <a:gd name="connsiteY376" fmla="*/ 968204 h 2456092"/>
                  <a:gd name="connsiteX377" fmla="*/ 257658 w 912053"/>
                  <a:gd name="connsiteY377" fmla="*/ 885809 h 2456092"/>
                  <a:gd name="connsiteX378" fmla="*/ 247829 w 912053"/>
                  <a:gd name="connsiteY378" fmla="*/ 760627 h 2456092"/>
                  <a:gd name="connsiteX379" fmla="*/ 267722 w 912053"/>
                  <a:gd name="connsiteY379" fmla="*/ 718899 h 2456092"/>
                  <a:gd name="connsiteX380" fmla="*/ 287909 w 912053"/>
                  <a:gd name="connsiteY380" fmla="*/ 683587 h 2456092"/>
                  <a:gd name="connsiteX381" fmla="*/ 303564 w 912053"/>
                  <a:gd name="connsiteY381" fmla="*/ 645685 h 2456092"/>
                  <a:gd name="connsiteX382" fmla="*/ 308684 w 912053"/>
                  <a:gd name="connsiteY382" fmla="*/ 605017 h 2456092"/>
                  <a:gd name="connsiteX383" fmla="*/ 296913 w 912053"/>
                  <a:gd name="connsiteY383" fmla="*/ 643331 h 2456092"/>
                  <a:gd name="connsiteX384" fmla="*/ 279846 w 912053"/>
                  <a:gd name="connsiteY384" fmla="*/ 679644 h 2456092"/>
                  <a:gd name="connsiteX385" fmla="*/ 261836 w 912053"/>
                  <a:gd name="connsiteY385" fmla="*/ 715250 h 2456092"/>
                  <a:gd name="connsiteX386" fmla="*/ 242179 w 912053"/>
                  <a:gd name="connsiteY386" fmla="*/ 749915 h 2456092"/>
                  <a:gd name="connsiteX387" fmla="*/ 241532 w 912053"/>
                  <a:gd name="connsiteY387" fmla="*/ 750916 h 2456092"/>
                  <a:gd name="connsiteX388" fmla="*/ 190329 w 912053"/>
                  <a:gd name="connsiteY388" fmla="*/ 855558 h 2456092"/>
                  <a:gd name="connsiteX389" fmla="*/ 152015 w 912053"/>
                  <a:gd name="connsiteY389" fmla="*/ 932362 h 2456092"/>
                  <a:gd name="connsiteX390" fmla="*/ 152015 w 912053"/>
                  <a:gd name="connsiteY390" fmla="*/ 933539 h 2456092"/>
                  <a:gd name="connsiteX391" fmla="*/ 157077 w 912053"/>
                  <a:gd name="connsiteY391" fmla="*/ 1045714 h 2456092"/>
                  <a:gd name="connsiteX392" fmla="*/ 160255 w 912053"/>
                  <a:gd name="connsiteY392" fmla="*/ 1149532 h 2456092"/>
                  <a:gd name="connsiteX393" fmla="*/ 163551 w 912053"/>
                  <a:gd name="connsiteY393" fmla="*/ 1228161 h 2456092"/>
                  <a:gd name="connsiteX394" fmla="*/ 186386 w 912053"/>
                  <a:gd name="connsiteY394" fmla="*/ 1281777 h 2456092"/>
                  <a:gd name="connsiteX395" fmla="*/ 205925 w 912053"/>
                  <a:gd name="connsiteY395" fmla="*/ 1334157 h 2456092"/>
                  <a:gd name="connsiteX396" fmla="*/ 210104 w 912053"/>
                  <a:gd name="connsiteY396" fmla="*/ 1379592 h 2456092"/>
                  <a:gd name="connsiteX397" fmla="*/ 212576 w 912053"/>
                  <a:gd name="connsiteY397" fmla="*/ 1405252 h 2456092"/>
                  <a:gd name="connsiteX398" fmla="*/ 209986 w 912053"/>
                  <a:gd name="connsiteY398" fmla="*/ 1411138 h 2456092"/>
                  <a:gd name="connsiteX399" fmla="*/ 201158 w 912053"/>
                  <a:gd name="connsiteY399" fmla="*/ 1409784 h 2456092"/>
                  <a:gd name="connsiteX400" fmla="*/ 183796 w 912053"/>
                  <a:gd name="connsiteY400" fmla="*/ 1369469 h 2456092"/>
                  <a:gd name="connsiteX401" fmla="*/ 182325 w 912053"/>
                  <a:gd name="connsiteY401" fmla="*/ 1361524 h 2456092"/>
                  <a:gd name="connsiteX402" fmla="*/ 175145 w 912053"/>
                  <a:gd name="connsiteY402" fmla="*/ 1342043 h 2456092"/>
                  <a:gd name="connsiteX403" fmla="*/ 170083 w 912053"/>
                  <a:gd name="connsiteY403" fmla="*/ 1343515 h 2456092"/>
                  <a:gd name="connsiteX404" fmla="*/ 164198 w 912053"/>
                  <a:gd name="connsiteY404" fmla="*/ 1382064 h 2456092"/>
                  <a:gd name="connsiteX405" fmla="*/ 164198 w 912053"/>
                  <a:gd name="connsiteY405" fmla="*/ 1393835 h 2456092"/>
                  <a:gd name="connsiteX406" fmla="*/ 163433 w 912053"/>
                  <a:gd name="connsiteY406" fmla="*/ 1465989 h 2456092"/>
                  <a:gd name="connsiteX407" fmla="*/ 145777 w 912053"/>
                  <a:gd name="connsiteY407" fmla="*/ 1496240 h 2456092"/>
                  <a:gd name="connsiteX408" fmla="*/ 144188 w 912053"/>
                  <a:gd name="connsiteY408" fmla="*/ 1497123 h 2456092"/>
                  <a:gd name="connsiteX409" fmla="*/ 142834 w 912053"/>
                  <a:gd name="connsiteY409" fmla="*/ 1493651 h 2456092"/>
                  <a:gd name="connsiteX410" fmla="*/ 141598 w 912053"/>
                  <a:gd name="connsiteY410" fmla="*/ 1486882 h 2456092"/>
                  <a:gd name="connsiteX411" fmla="*/ 140244 w 912053"/>
                  <a:gd name="connsiteY411" fmla="*/ 1473111 h 2456092"/>
                  <a:gd name="connsiteX412" fmla="*/ 138891 w 912053"/>
                  <a:gd name="connsiteY412" fmla="*/ 1445390 h 2456092"/>
                  <a:gd name="connsiteX413" fmla="*/ 137773 w 912053"/>
                  <a:gd name="connsiteY413" fmla="*/ 1417553 h 2456092"/>
                  <a:gd name="connsiteX414" fmla="*/ 136301 w 912053"/>
                  <a:gd name="connsiteY414" fmla="*/ 1389715 h 2456092"/>
                  <a:gd name="connsiteX415" fmla="*/ 134830 w 912053"/>
                  <a:gd name="connsiteY415" fmla="*/ 1417612 h 2456092"/>
                  <a:gd name="connsiteX416" fmla="*/ 134830 w 912053"/>
                  <a:gd name="connsiteY416" fmla="*/ 1445508 h 2456092"/>
                  <a:gd name="connsiteX417" fmla="*/ 137125 w 912053"/>
                  <a:gd name="connsiteY417" fmla="*/ 1473405 h 2456092"/>
                  <a:gd name="connsiteX418" fmla="*/ 139538 w 912053"/>
                  <a:gd name="connsiteY418" fmla="*/ 1487236 h 2456092"/>
                  <a:gd name="connsiteX419" fmla="*/ 141657 w 912053"/>
                  <a:gd name="connsiteY419" fmla="*/ 1493945 h 2456092"/>
                  <a:gd name="connsiteX420" fmla="*/ 143658 w 912053"/>
                  <a:gd name="connsiteY420" fmla="*/ 1497594 h 2456092"/>
                  <a:gd name="connsiteX421" fmla="*/ 143128 w 912053"/>
                  <a:gd name="connsiteY421" fmla="*/ 1499006 h 2456092"/>
                  <a:gd name="connsiteX422" fmla="*/ 128121 w 912053"/>
                  <a:gd name="connsiteY422" fmla="*/ 1516662 h 2456092"/>
                  <a:gd name="connsiteX423" fmla="*/ 120940 w 912053"/>
                  <a:gd name="connsiteY423" fmla="*/ 1496299 h 2456092"/>
                  <a:gd name="connsiteX424" fmla="*/ 118292 w 912053"/>
                  <a:gd name="connsiteY424" fmla="*/ 1493651 h 2456092"/>
                  <a:gd name="connsiteX425" fmla="*/ 117939 w 912053"/>
                  <a:gd name="connsiteY425" fmla="*/ 1493651 h 2456092"/>
                  <a:gd name="connsiteX426" fmla="*/ 115408 w 912053"/>
                  <a:gd name="connsiteY426" fmla="*/ 1441330 h 2456092"/>
                  <a:gd name="connsiteX427" fmla="*/ 113113 w 912053"/>
                  <a:gd name="connsiteY427" fmla="*/ 1413845 h 2456092"/>
                  <a:gd name="connsiteX428" fmla="*/ 109464 w 912053"/>
                  <a:gd name="connsiteY428" fmla="*/ 1386419 h 2456092"/>
                  <a:gd name="connsiteX429" fmla="*/ 109876 w 912053"/>
                  <a:gd name="connsiteY429" fmla="*/ 1414080 h 2456092"/>
                  <a:gd name="connsiteX430" fmla="*/ 111818 w 912053"/>
                  <a:gd name="connsiteY430" fmla="*/ 1441624 h 2456092"/>
                  <a:gd name="connsiteX431" fmla="*/ 117703 w 912053"/>
                  <a:gd name="connsiteY431" fmla="*/ 1493651 h 2456092"/>
                  <a:gd name="connsiteX432" fmla="*/ 115290 w 912053"/>
                  <a:gd name="connsiteY432" fmla="*/ 1495769 h 2456092"/>
                  <a:gd name="connsiteX433" fmla="*/ 112642 w 912053"/>
                  <a:gd name="connsiteY433" fmla="*/ 1497712 h 2456092"/>
                  <a:gd name="connsiteX434" fmla="*/ 103402 w 912053"/>
                  <a:gd name="connsiteY434" fmla="*/ 1498418 h 2456092"/>
                  <a:gd name="connsiteX435" fmla="*/ 96163 w 912053"/>
                  <a:gd name="connsiteY435" fmla="*/ 1453983 h 2456092"/>
                  <a:gd name="connsiteX436" fmla="*/ 93397 w 912053"/>
                  <a:gd name="connsiteY436" fmla="*/ 1451276 h 2456092"/>
                  <a:gd name="connsiteX437" fmla="*/ 94162 w 912053"/>
                  <a:gd name="connsiteY437" fmla="*/ 1412609 h 2456092"/>
                  <a:gd name="connsiteX438" fmla="*/ 91278 w 912053"/>
                  <a:gd name="connsiteY438" fmla="*/ 1371117 h 2456092"/>
                  <a:gd name="connsiteX439" fmla="*/ 90336 w 912053"/>
                  <a:gd name="connsiteY439" fmla="*/ 1412727 h 2456092"/>
                  <a:gd name="connsiteX440" fmla="*/ 92926 w 912053"/>
                  <a:gd name="connsiteY440" fmla="*/ 1451335 h 2456092"/>
                  <a:gd name="connsiteX441" fmla="*/ 90336 w 912053"/>
                  <a:gd name="connsiteY441" fmla="*/ 1453865 h 2456092"/>
                  <a:gd name="connsiteX442" fmla="*/ 80272 w 912053"/>
                  <a:gd name="connsiteY442" fmla="*/ 1470168 h 2456092"/>
                  <a:gd name="connsiteX443" fmla="*/ 77977 w 912053"/>
                  <a:gd name="connsiteY443" fmla="*/ 1467166 h 2456092"/>
                  <a:gd name="connsiteX444" fmla="*/ 70856 w 912053"/>
                  <a:gd name="connsiteY444" fmla="*/ 1415140 h 2456092"/>
                  <a:gd name="connsiteX445" fmla="*/ 66618 w 912053"/>
                  <a:gd name="connsiteY445" fmla="*/ 1376120 h 2456092"/>
                  <a:gd name="connsiteX446" fmla="*/ 66265 w 912053"/>
                  <a:gd name="connsiteY446" fmla="*/ 1305848 h 2456092"/>
                  <a:gd name="connsiteX447" fmla="*/ 68266 w 912053"/>
                  <a:gd name="connsiteY447" fmla="*/ 1288192 h 2456092"/>
                  <a:gd name="connsiteX448" fmla="*/ 64205 w 912053"/>
                  <a:gd name="connsiteY448" fmla="*/ 1225925 h 2456092"/>
                  <a:gd name="connsiteX449" fmla="*/ 59262 w 912053"/>
                  <a:gd name="connsiteY449" fmla="*/ 1196498 h 2456092"/>
                  <a:gd name="connsiteX450" fmla="*/ 44430 w 912053"/>
                  <a:gd name="connsiteY450" fmla="*/ 1125520 h 2456092"/>
                  <a:gd name="connsiteX451" fmla="*/ 18005 w 912053"/>
                  <a:gd name="connsiteY451" fmla="*/ 994100 h 2456092"/>
                  <a:gd name="connsiteX452" fmla="*/ 10707 w 912053"/>
                  <a:gd name="connsiteY452" fmla="*/ 951843 h 2456092"/>
                  <a:gd name="connsiteX453" fmla="*/ 14886 w 912053"/>
                  <a:gd name="connsiteY453" fmla="*/ 873861 h 2456092"/>
                  <a:gd name="connsiteX454" fmla="*/ 75976 w 912053"/>
                  <a:gd name="connsiteY454" fmla="*/ 717428 h 2456092"/>
                  <a:gd name="connsiteX455" fmla="*/ 104520 w 912053"/>
                  <a:gd name="connsiteY455" fmla="*/ 658162 h 2456092"/>
                  <a:gd name="connsiteX456" fmla="*/ 127414 w 912053"/>
                  <a:gd name="connsiteY456" fmla="*/ 609196 h 2456092"/>
                  <a:gd name="connsiteX457" fmla="*/ 141127 w 912053"/>
                  <a:gd name="connsiteY457" fmla="*/ 562878 h 2456092"/>
                  <a:gd name="connsiteX458" fmla="*/ 182972 w 912053"/>
                  <a:gd name="connsiteY458" fmla="*/ 475009 h 2456092"/>
                  <a:gd name="connsiteX459" fmla="*/ 264367 w 912053"/>
                  <a:gd name="connsiteY459" fmla="*/ 422041 h 2456092"/>
                  <a:gd name="connsiteX460" fmla="*/ 295030 w 912053"/>
                  <a:gd name="connsiteY460" fmla="*/ 411329 h 2456092"/>
                  <a:gd name="connsiteX461" fmla="*/ 386548 w 912053"/>
                  <a:gd name="connsiteY461" fmla="*/ 353241 h 2456092"/>
                  <a:gd name="connsiteX462" fmla="*/ 387195 w 912053"/>
                  <a:gd name="connsiteY462" fmla="*/ 350945 h 2456092"/>
                  <a:gd name="connsiteX463" fmla="*/ 389549 w 912053"/>
                  <a:gd name="connsiteY463" fmla="*/ 312690 h 2456092"/>
                  <a:gd name="connsiteX464" fmla="*/ 389549 w 912053"/>
                  <a:gd name="connsiteY464" fmla="*/ 304863 h 2456092"/>
                  <a:gd name="connsiteX465" fmla="*/ 388254 w 912053"/>
                  <a:gd name="connsiteY465" fmla="*/ 302567 h 2456092"/>
                  <a:gd name="connsiteX466" fmla="*/ 318336 w 912053"/>
                  <a:gd name="connsiteY466" fmla="*/ 112175 h 2456092"/>
                  <a:gd name="connsiteX467" fmla="*/ 440105 w 912053"/>
                  <a:gd name="connsiteY467" fmla="*/ 7769 h 2456092"/>
                  <a:gd name="connsiteX468" fmla="*/ 464293 w 912053"/>
                  <a:gd name="connsiteY468" fmla="*/ 5827 h 2456092"/>
                  <a:gd name="connsiteX469" fmla="*/ 586180 w 912053"/>
                  <a:gd name="connsiteY469" fmla="*/ 67270 h 2456092"/>
                  <a:gd name="connsiteX470" fmla="*/ 602070 w 912053"/>
                  <a:gd name="connsiteY470" fmla="*/ 154903 h 2456092"/>
                  <a:gd name="connsiteX471" fmla="*/ 605366 w 912053"/>
                  <a:gd name="connsiteY471" fmla="*/ 186449 h 2456092"/>
                  <a:gd name="connsiteX472" fmla="*/ 610898 w 912053"/>
                  <a:gd name="connsiteY472" fmla="*/ 229648 h 2456092"/>
                  <a:gd name="connsiteX473" fmla="*/ 588887 w 912053"/>
                  <a:gd name="connsiteY473" fmla="*/ 327109 h 2456092"/>
                  <a:gd name="connsiteX474" fmla="*/ 549749 w 912053"/>
                  <a:gd name="connsiteY474" fmla="*/ 346649 h 2456092"/>
                  <a:gd name="connsiteX475" fmla="*/ 543864 w 912053"/>
                  <a:gd name="connsiteY475" fmla="*/ 347414 h 2456092"/>
                  <a:gd name="connsiteX476" fmla="*/ 541392 w 912053"/>
                  <a:gd name="connsiteY476" fmla="*/ 350298 h 2456092"/>
                  <a:gd name="connsiteX477" fmla="*/ 541392 w 912053"/>
                  <a:gd name="connsiteY477" fmla="*/ 353005 h 2456092"/>
                  <a:gd name="connsiteX478" fmla="*/ 564933 w 912053"/>
                  <a:gd name="connsiteY478" fmla="*/ 387376 h 2456092"/>
                  <a:gd name="connsiteX479" fmla="*/ 593066 w 912053"/>
                  <a:gd name="connsiteY479" fmla="*/ 393261 h 2456092"/>
                  <a:gd name="connsiteX480" fmla="*/ 607190 w 912053"/>
                  <a:gd name="connsiteY480" fmla="*/ 395733 h 2456092"/>
                  <a:gd name="connsiteX481" fmla="*/ 688821 w 912053"/>
                  <a:gd name="connsiteY481" fmla="*/ 441580 h 2456092"/>
                  <a:gd name="connsiteX482" fmla="*/ 736904 w 912053"/>
                  <a:gd name="connsiteY482" fmla="*/ 551284 h 2456092"/>
                  <a:gd name="connsiteX483" fmla="*/ 736904 w 912053"/>
                  <a:gd name="connsiteY483" fmla="*/ 556286 h 2456092"/>
                  <a:gd name="connsiteX484" fmla="*/ 763153 w 912053"/>
                  <a:gd name="connsiteY484" fmla="*/ 685117 h 2456092"/>
                  <a:gd name="connsiteX485" fmla="*/ 783105 w 912053"/>
                  <a:gd name="connsiteY485" fmla="*/ 809946 h 2456092"/>
                  <a:gd name="connsiteX486" fmla="*/ 787107 w 912053"/>
                  <a:gd name="connsiteY486" fmla="*/ 830839 h 2456092"/>
                  <a:gd name="connsiteX487" fmla="*/ 815886 w 912053"/>
                  <a:gd name="connsiteY487" fmla="*/ 897697 h 2456092"/>
                  <a:gd name="connsiteX488" fmla="*/ 841723 w 912053"/>
                  <a:gd name="connsiteY488" fmla="*/ 995748 h 2456092"/>
                  <a:gd name="connsiteX489" fmla="*/ 871150 w 912053"/>
                  <a:gd name="connsiteY489" fmla="*/ 1139998 h 2456092"/>
                  <a:gd name="connsiteX490" fmla="*/ 880625 w 912053"/>
                  <a:gd name="connsiteY490" fmla="*/ 1169425 h 2456092"/>
                  <a:gd name="connsiteX491" fmla="*/ 906109 w 912053"/>
                  <a:gd name="connsiteY491" fmla="*/ 1265004 h 2456092"/>
                  <a:gd name="connsiteX492" fmla="*/ 890748 w 912053"/>
                  <a:gd name="connsiteY492" fmla="*/ 1345692 h 245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</a:cxnLst>
                <a:rect l="l" t="t" r="r" b="b"/>
                <a:pathLst>
                  <a:path w="912053" h="2456092">
                    <a:moveTo>
                      <a:pt x="886334" y="1167424"/>
                    </a:moveTo>
                    <a:cubicBezTo>
                      <a:pt x="882509" y="1155948"/>
                      <a:pt x="879213" y="1146060"/>
                      <a:pt x="876859" y="1138350"/>
                    </a:cubicBezTo>
                    <a:cubicBezTo>
                      <a:pt x="864087" y="1091214"/>
                      <a:pt x="854259" y="1043337"/>
                      <a:pt x="847432" y="994982"/>
                    </a:cubicBezTo>
                    <a:cubicBezTo>
                      <a:pt x="840369" y="944368"/>
                      <a:pt x="833189" y="917236"/>
                      <a:pt x="820889" y="894931"/>
                    </a:cubicBezTo>
                    <a:cubicBezTo>
                      <a:pt x="808117" y="871389"/>
                      <a:pt x="797347" y="850673"/>
                      <a:pt x="792756" y="829721"/>
                    </a:cubicBezTo>
                    <a:cubicBezTo>
                      <a:pt x="791815" y="825366"/>
                      <a:pt x="790461" y="817950"/>
                      <a:pt x="788754" y="808946"/>
                    </a:cubicBezTo>
                    <a:cubicBezTo>
                      <a:pt x="782045" y="772692"/>
                      <a:pt x="778102" y="711542"/>
                      <a:pt x="770274" y="684529"/>
                    </a:cubicBezTo>
                    <a:cubicBezTo>
                      <a:pt x="761682" y="654631"/>
                      <a:pt x="743790" y="585948"/>
                      <a:pt x="742672" y="556110"/>
                    </a:cubicBezTo>
                    <a:lnTo>
                      <a:pt x="742672" y="551107"/>
                    </a:lnTo>
                    <a:cubicBezTo>
                      <a:pt x="741613" y="521680"/>
                      <a:pt x="726487" y="478069"/>
                      <a:pt x="693235" y="437931"/>
                    </a:cubicBezTo>
                    <a:cubicBezTo>
                      <a:pt x="664279" y="402619"/>
                      <a:pt x="637559" y="395498"/>
                      <a:pt x="608191" y="390024"/>
                    </a:cubicBezTo>
                    <a:cubicBezTo>
                      <a:pt x="603130" y="389024"/>
                      <a:pt x="598421" y="388259"/>
                      <a:pt x="593890" y="387552"/>
                    </a:cubicBezTo>
                    <a:cubicBezTo>
                      <a:pt x="584661" y="386228"/>
                      <a:pt x="575533" y="384262"/>
                      <a:pt x="566581" y="381667"/>
                    </a:cubicBezTo>
                    <a:cubicBezTo>
                      <a:pt x="546807" y="375782"/>
                      <a:pt x="546924" y="365011"/>
                      <a:pt x="547042" y="352946"/>
                    </a:cubicBezTo>
                    <a:lnTo>
                      <a:pt x="547042" y="352946"/>
                    </a:lnTo>
                    <a:lnTo>
                      <a:pt x="550279" y="352593"/>
                    </a:lnTo>
                    <a:cubicBezTo>
                      <a:pt x="564168" y="351004"/>
                      <a:pt x="585179" y="348591"/>
                      <a:pt x="594125" y="329699"/>
                    </a:cubicBezTo>
                    <a:cubicBezTo>
                      <a:pt x="599598" y="317928"/>
                      <a:pt x="612841" y="285029"/>
                      <a:pt x="616666" y="230118"/>
                    </a:cubicBezTo>
                    <a:cubicBezTo>
                      <a:pt x="618667" y="201045"/>
                      <a:pt x="614194" y="191569"/>
                      <a:pt x="610781" y="183977"/>
                    </a:cubicBezTo>
                    <a:cubicBezTo>
                      <a:pt x="607720" y="177562"/>
                      <a:pt x="605307" y="172206"/>
                      <a:pt x="608015" y="155904"/>
                    </a:cubicBezTo>
                    <a:cubicBezTo>
                      <a:pt x="614312" y="117119"/>
                      <a:pt x="612782" y="98404"/>
                      <a:pt x="591300" y="64151"/>
                    </a:cubicBezTo>
                    <a:cubicBezTo>
                      <a:pt x="565758" y="23365"/>
                      <a:pt x="519498" y="0"/>
                      <a:pt x="464411" y="0"/>
                    </a:cubicBezTo>
                    <a:cubicBezTo>
                      <a:pt x="455995" y="7"/>
                      <a:pt x="447591" y="676"/>
                      <a:pt x="439281" y="2001"/>
                    </a:cubicBezTo>
                    <a:cubicBezTo>
                      <a:pt x="375483" y="12065"/>
                      <a:pt x="328165" y="52674"/>
                      <a:pt x="312745" y="110704"/>
                    </a:cubicBezTo>
                    <a:cubicBezTo>
                      <a:pt x="304270" y="142603"/>
                      <a:pt x="299267" y="246597"/>
                      <a:pt x="383840" y="306628"/>
                    </a:cubicBezTo>
                    <a:lnTo>
                      <a:pt x="383840" y="312985"/>
                    </a:lnTo>
                    <a:cubicBezTo>
                      <a:pt x="384959" y="337997"/>
                      <a:pt x="384959" y="337997"/>
                      <a:pt x="381722" y="349415"/>
                    </a:cubicBezTo>
                    <a:lnTo>
                      <a:pt x="381074" y="351710"/>
                    </a:lnTo>
                    <a:cubicBezTo>
                      <a:pt x="377543" y="364305"/>
                      <a:pt x="342937" y="385551"/>
                      <a:pt x="292793" y="405915"/>
                    </a:cubicBezTo>
                    <a:cubicBezTo>
                      <a:pt x="281611" y="410505"/>
                      <a:pt x="271959" y="413566"/>
                      <a:pt x="262602" y="416508"/>
                    </a:cubicBezTo>
                    <a:cubicBezTo>
                      <a:pt x="234646" y="425395"/>
                      <a:pt x="212517" y="432399"/>
                      <a:pt x="178558" y="470948"/>
                    </a:cubicBezTo>
                    <a:cubicBezTo>
                      <a:pt x="151309" y="501964"/>
                      <a:pt x="144305" y="528095"/>
                      <a:pt x="135418" y="561230"/>
                    </a:cubicBezTo>
                    <a:cubicBezTo>
                      <a:pt x="131828" y="574649"/>
                      <a:pt x="127767" y="589892"/>
                      <a:pt x="121823" y="607136"/>
                    </a:cubicBezTo>
                    <a:cubicBezTo>
                      <a:pt x="115332" y="623644"/>
                      <a:pt x="107804" y="639723"/>
                      <a:pt x="99282" y="655278"/>
                    </a:cubicBezTo>
                    <a:cubicBezTo>
                      <a:pt x="90042" y="673346"/>
                      <a:pt x="79507" y="693769"/>
                      <a:pt x="70562" y="714956"/>
                    </a:cubicBezTo>
                    <a:cubicBezTo>
                      <a:pt x="45431" y="774163"/>
                      <a:pt x="18652" y="843905"/>
                      <a:pt x="9354" y="871801"/>
                    </a:cubicBezTo>
                    <a:cubicBezTo>
                      <a:pt x="-3123" y="909232"/>
                      <a:pt x="-1534" y="917590"/>
                      <a:pt x="4940" y="952725"/>
                    </a:cubicBezTo>
                    <a:cubicBezTo>
                      <a:pt x="6941" y="963554"/>
                      <a:pt x="9412" y="977032"/>
                      <a:pt x="12179" y="994806"/>
                    </a:cubicBezTo>
                    <a:cubicBezTo>
                      <a:pt x="19771" y="1044243"/>
                      <a:pt x="29835" y="1088030"/>
                      <a:pt x="38663" y="1126638"/>
                    </a:cubicBezTo>
                    <a:cubicBezTo>
                      <a:pt x="44960" y="1154182"/>
                      <a:pt x="50434" y="1177900"/>
                      <a:pt x="53435" y="1197263"/>
                    </a:cubicBezTo>
                    <a:cubicBezTo>
                      <a:pt x="55260" y="1209034"/>
                      <a:pt x="56966" y="1218803"/>
                      <a:pt x="58438" y="1226984"/>
                    </a:cubicBezTo>
                    <a:cubicBezTo>
                      <a:pt x="63075" y="1246877"/>
                      <a:pt x="64405" y="1267399"/>
                      <a:pt x="62381" y="1287721"/>
                    </a:cubicBezTo>
                    <a:cubicBezTo>
                      <a:pt x="61792" y="1294430"/>
                      <a:pt x="61086" y="1300081"/>
                      <a:pt x="60380" y="1305377"/>
                    </a:cubicBezTo>
                    <a:cubicBezTo>
                      <a:pt x="57066" y="1329166"/>
                      <a:pt x="57208" y="1353314"/>
                      <a:pt x="60792" y="1377061"/>
                    </a:cubicBezTo>
                    <a:cubicBezTo>
                      <a:pt x="62616" y="1393011"/>
                      <a:pt x="63911" y="1405488"/>
                      <a:pt x="64970" y="1416022"/>
                    </a:cubicBezTo>
                    <a:cubicBezTo>
                      <a:pt x="66389" y="1433667"/>
                      <a:pt x="68802" y="1451211"/>
                      <a:pt x="72209" y="1468579"/>
                    </a:cubicBezTo>
                    <a:cubicBezTo>
                      <a:pt x="72492" y="1472946"/>
                      <a:pt x="76135" y="1476330"/>
                      <a:pt x="80508" y="1476289"/>
                    </a:cubicBezTo>
                    <a:cubicBezTo>
                      <a:pt x="85210" y="1475565"/>
                      <a:pt x="89283" y="1472634"/>
                      <a:pt x="91455" y="1468402"/>
                    </a:cubicBezTo>
                    <a:cubicBezTo>
                      <a:pt x="94044" y="1495181"/>
                      <a:pt x="96693" y="1501714"/>
                      <a:pt x="100577" y="1503715"/>
                    </a:cubicBezTo>
                    <a:cubicBezTo>
                      <a:pt x="105238" y="1505445"/>
                      <a:pt x="110394" y="1505274"/>
                      <a:pt x="114937" y="1503244"/>
                    </a:cubicBezTo>
                    <a:lnTo>
                      <a:pt x="115879" y="1502832"/>
                    </a:lnTo>
                    <a:cubicBezTo>
                      <a:pt x="117527" y="1516074"/>
                      <a:pt x="119528" y="1523019"/>
                      <a:pt x="128591" y="1522607"/>
                    </a:cubicBezTo>
                    <a:cubicBezTo>
                      <a:pt x="139226" y="1520924"/>
                      <a:pt x="147489" y="1512449"/>
                      <a:pt x="148896" y="1501772"/>
                    </a:cubicBezTo>
                    <a:cubicBezTo>
                      <a:pt x="156900" y="1500007"/>
                      <a:pt x="168318" y="1495534"/>
                      <a:pt x="169142" y="1466460"/>
                    </a:cubicBezTo>
                    <a:cubicBezTo>
                      <a:pt x="169966" y="1437386"/>
                      <a:pt x="169966" y="1413492"/>
                      <a:pt x="169907" y="1394129"/>
                    </a:cubicBezTo>
                    <a:lnTo>
                      <a:pt x="169907" y="1382358"/>
                    </a:lnTo>
                    <a:cubicBezTo>
                      <a:pt x="169907" y="1358817"/>
                      <a:pt x="169907" y="1352578"/>
                      <a:pt x="173144" y="1348870"/>
                    </a:cubicBezTo>
                    <a:cubicBezTo>
                      <a:pt x="174533" y="1353449"/>
                      <a:pt x="175557" y="1358134"/>
                      <a:pt x="176204" y="1362877"/>
                    </a:cubicBezTo>
                    <a:cubicBezTo>
                      <a:pt x="176616" y="1365408"/>
                      <a:pt x="177087" y="1368116"/>
                      <a:pt x="177617" y="1370882"/>
                    </a:cubicBezTo>
                    <a:cubicBezTo>
                      <a:pt x="181913" y="1393423"/>
                      <a:pt x="184973" y="1406547"/>
                      <a:pt x="197509" y="1414963"/>
                    </a:cubicBezTo>
                    <a:cubicBezTo>
                      <a:pt x="201800" y="1418853"/>
                      <a:pt x="208168" y="1419383"/>
                      <a:pt x="213047" y="1416258"/>
                    </a:cubicBezTo>
                    <a:cubicBezTo>
                      <a:pt x="216907" y="1413474"/>
                      <a:pt x="218797" y="1408689"/>
                      <a:pt x="217873" y="1404016"/>
                    </a:cubicBezTo>
                    <a:cubicBezTo>
                      <a:pt x="217402" y="1402074"/>
                      <a:pt x="216519" y="1390539"/>
                      <a:pt x="215636" y="1379357"/>
                    </a:cubicBezTo>
                    <a:cubicBezTo>
                      <a:pt x="214459" y="1363996"/>
                      <a:pt x="212988" y="1344868"/>
                      <a:pt x="211399" y="1333509"/>
                    </a:cubicBezTo>
                    <a:cubicBezTo>
                      <a:pt x="208827" y="1314017"/>
                      <a:pt x="201864" y="1295360"/>
                      <a:pt x="191035" y="1278952"/>
                    </a:cubicBezTo>
                    <a:cubicBezTo>
                      <a:pt x="180118" y="1263432"/>
                      <a:pt x="172596" y="1245788"/>
                      <a:pt x="168965" y="1227161"/>
                    </a:cubicBezTo>
                    <a:cubicBezTo>
                      <a:pt x="167317" y="1219686"/>
                      <a:pt x="166611" y="1187258"/>
                      <a:pt x="165787" y="1149650"/>
                    </a:cubicBezTo>
                    <a:cubicBezTo>
                      <a:pt x="165022" y="1116986"/>
                      <a:pt x="164198" y="1079908"/>
                      <a:pt x="162609" y="1045714"/>
                    </a:cubicBezTo>
                    <a:cubicBezTo>
                      <a:pt x="160137" y="993158"/>
                      <a:pt x="157842" y="940425"/>
                      <a:pt x="157547" y="933892"/>
                    </a:cubicBezTo>
                    <a:cubicBezTo>
                      <a:pt x="168494" y="907943"/>
                      <a:pt x="181095" y="882719"/>
                      <a:pt x="195273" y="858383"/>
                    </a:cubicBezTo>
                    <a:cubicBezTo>
                      <a:pt x="212776" y="828132"/>
                      <a:pt x="228496" y="796886"/>
                      <a:pt x="242356" y="764805"/>
                    </a:cubicBezTo>
                    <a:cubicBezTo>
                      <a:pt x="244298" y="790053"/>
                      <a:pt x="248830" y="847848"/>
                      <a:pt x="251890" y="886044"/>
                    </a:cubicBezTo>
                    <a:cubicBezTo>
                      <a:pt x="253303" y="903170"/>
                      <a:pt x="247594" y="934128"/>
                      <a:pt x="241591" y="966968"/>
                    </a:cubicBezTo>
                    <a:cubicBezTo>
                      <a:pt x="237000" y="991687"/>
                      <a:pt x="232292" y="1017288"/>
                      <a:pt x="229820" y="1041595"/>
                    </a:cubicBezTo>
                    <a:cubicBezTo>
                      <a:pt x="223935" y="1093916"/>
                      <a:pt x="219285" y="1161892"/>
                      <a:pt x="225641" y="1303259"/>
                    </a:cubicBezTo>
                    <a:cubicBezTo>
                      <a:pt x="228349" y="1364113"/>
                      <a:pt x="233822" y="1440388"/>
                      <a:pt x="238236" y="1501596"/>
                    </a:cubicBezTo>
                    <a:cubicBezTo>
                      <a:pt x="241826" y="1551445"/>
                      <a:pt x="244886" y="1594526"/>
                      <a:pt x="245593" y="1616184"/>
                    </a:cubicBezTo>
                    <a:cubicBezTo>
                      <a:pt x="246829" y="1652379"/>
                      <a:pt x="240884" y="1680453"/>
                      <a:pt x="234646" y="1710350"/>
                    </a:cubicBezTo>
                    <a:cubicBezTo>
                      <a:pt x="232468" y="1720473"/>
                      <a:pt x="230291" y="1730949"/>
                      <a:pt x="228231" y="1742190"/>
                    </a:cubicBezTo>
                    <a:cubicBezTo>
                      <a:pt x="213688" y="1820466"/>
                      <a:pt x="213688" y="1900742"/>
                      <a:pt x="228231" y="1979018"/>
                    </a:cubicBezTo>
                    <a:cubicBezTo>
                      <a:pt x="246240" y="2081247"/>
                      <a:pt x="257658" y="2153402"/>
                      <a:pt x="257658" y="2197130"/>
                    </a:cubicBezTo>
                    <a:cubicBezTo>
                      <a:pt x="257658" y="2223673"/>
                      <a:pt x="255716" y="2245861"/>
                      <a:pt x="254127" y="2263635"/>
                    </a:cubicBezTo>
                    <a:cubicBezTo>
                      <a:pt x="252949" y="2276524"/>
                      <a:pt x="252008" y="2287588"/>
                      <a:pt x="252008" y="2297182"/>
                    </a:cubicBezTo>
                    <a:cubicBezTo>
                      <a:pt x="251990" y="2307628"/>
                      <a:pt x="254132" y="2317969"/>
                      <a:pt x="258305" y="2327550"/>
                    </a:cubicBezTo>
                    <a:cubicBezTo>
                      <a:pt x="262084" y="2336102"/>
                      <a:pt x="264661" y="2345130"/>
                      <a:pt x="265956" y="2354388"/>
                    </a:cubicBezTo>
                    <a:cubicBezTo>
                      <a:pt x="269428" y="2381166"/>
                      <a:pt x="280199" y="2412888"/>
                      <a:pt x="294147" y="2421540"/>
                    </a:cubicBezTo>
                    <a:cubicBezTo>
                      <a:pt x="299797" y="2425118"/>
                      <a:pt x="304923" y="2429456"/>
                      <a:pt x="309390" y="2434429"/>
                    </a:cubicBezTo>
                    <a:cubicBezTo>
                      <a:pt x="312333" y="2437719"/>
                      <a:pt x="315582" y="2440714"/>
                      <a:pt x="319101" y="2443374"/>
                    </a:cubicBezTo>
                    <a:cubicBezTo>
                      <a:pt x="325863" y="2447371"/>
                      <a:pt x="334397" y="2446759"/>
                      <a:pt x="340524" y="2441844"/>
                    </a:cubicBezTo>
                    <a:cubicBezTo>
                      <a:pt x="343161" y="2445134"/>
                      <a:pt x="346992" y="2447247"/>
                      <a:pt x="351176" y="2447730"/>
                    </a:cubicBezTo>
                    <a:cubicBezTo>
                      <a:pt x="355543" y="2448318"/>
                      <a:pt x="359957" y="2447012"/>
                      <a:pt x="363300" y="2444140"/>
                    </a:cubicBezTo>
                    <a:cubicBezTo>
                      <a:pt x="365231" y="2448972"/>
                      <a:pt x="368968" y="2452856"/>
                      <a:pt x="373717" y="2454969"/>
                    </a:cubicBezTo>
                    <a:cubicBezTo>
                      <a:pt x="375895" y="2455646"/>
                      <a:pt x="378149" y="2456022"/>
                      <a:pt x="380427" y="2456087"/>
                    </a:cubicBezTo>
                    <a:cubicBezTo>
                      <a:pt x="383069" y="2456169"/>
                      <a:pt x="385659" y="2455363"/>
                      <a:pt x="387783" y="2453792"/>
                    </a:cubicBezTo>
                    <a:cubicBezTo>
                      <a:pt x="389167" y="2452656"/>
                      <a:pt x="390255" y="2451202"/>
                      <a:pt x="390962" y="2449554"/>
                    </a:cubicBezTo>
                    <a:cubicBezTo>
                      <a:pt x="394352" y="2452367"/>
                      <a:pt x="398401" y="2454274"/>
                      <a:pt x="402732" y="2455086"/>
                    </a:cubicBezTo>
                    <a:cubicBezTo>
                      <a:pt x="409342" y="2456210"/>
                      <a:pt x="415922" y="2452956"/>
                      <a:pt x="419035" y="2447023"/>
                    </a:cubicBezTo>
                    <a:cubicBezTo>
                      <a:pt x="426927" y="2451549"/>
                      <a:pt x="436226" y="2452956"/>
                      <a:pt x="445107" y="2450967"/>
                    </a:cubicBezTo>
                    <a:cubicBezTo>
                      <a:pt x="450380" y="2450125"/>
                      <a:pt x="454989" y="2446947"/>
                      <a:pt x="457643" y="2442315"/>
                    </a:cubicBezTo>
                    <a:cubicBezTo>
                      <a:pt x="463528" y="2432251"/>
                      <a:pt x="460998" y="2415831"/>
                      <a:pt x="457113" y="2404825"/>
                    </a:cubicBezTo>
                    <a:cubicBezTo>
                      <a:pt x="454247" y="2397822"/>
                      <a:pt x="450275" y="2391324"/>
                      <a:pt x="445343" y="2385580"/>
                    </a:cubicBezTo>
                    <a:cubicBezTo>
                      <a:pt x="440216" y="2379565"/>
                      <a:pt x="435973" y="2372844"/>
                      <a:pt x="432748" y="2365629"/>
                    </a:cubicBezTo>
                    <a:cubicBezTo>
                      <a:pt x="430335" y="2359743"/>
                      <a:pt x="424096" y="2347972"/>
                      <a:pt x="416151" y="2333024"/>
                    </a:cubicBezTo>
                    <a:cubicBezTo>
                      <a:pt x="399837" y="2303561"/>
                      <a:pt x="385023" y="2273293"/>
                      <a:pt x="371775" y="2242330"/>
                    </a:cubicBezTo>
                    <a:cubicBezTo>
                      <a:pt x="357709" y="2207018"/>
                      <a:pt x="362300" y="2170646"/>
                      <a:pt x="367126" y="2131861"/>
                    </a:cubicBezTo>
                    <a:cubicBezTo>
                      <a:pt x="369421" y="2113676"/>
                      <a:pt x="371775" y="2094842"/>
                      <a:pt x="372423" y="2075185"/>
                    </a:cubicBezTo>
                    <a:cubicBezTo>
                      <a:pt x="373659" y="2033987"/>
                      <a:pt x="382075" y="1971897"/>
                      <a:pt x="390079" y="1912101"/>
                    </a:cubicBezTo>
                    <a:cubicBezTo>
                      <a:pt x="394022" y="1882674"/>
                      <a:pt x="398201" y="1852129"/>
                      <a:pt x="401438" y="1824409"/>
                    </a:cubicBezTo>
                    <a:cubicBezTo>
                      <a:pt x="408559" y="1763319"/>
                      <a:pt x="411090" y="1745604"/>
                      <a:pt x="426686" y="1704112"/>
                    </a:cubicBezTo>
                    <a:cubicBezTo>
                      <a:pt x="442694" y="1661619"/>
                      <a:pt x="459467" y="1562863"/>
                      <a:pt x="465117" y="1521665"/>
                    </a:cubicBezTo>
                    <a:cubicBezTo>
                      <a:pt x="470767" y="1480467"/>
                      <a:pt x="476888" y="1418906"/>
                      <a:pt x="479654" y="1386890"/>
                    </a:cubicBezTo>
                    <a:cubicBezTo>
                      <a:pt x="489012" y="1439858"/>
                      <a:pt x="511141" y="1577223"/>
                      <a:pt x="497310" y="1623306"/>
                    </a:cubicBezTo>
                    <a:cubicBezTo>
                      <a:pt x="477065" y="1691164"/>
                      <a:pt x="468413" y="1750547"/>
                      <a:pt x="470120" y="1810166"/>
                    </a:cubicBezTo>
                    <a:cubicBezTo>
                      <a:pt x="471185" y="1844119"/>
                      <a:pt x="474846" y="1877942"/>
                      <a:pt x="481067" y="1911336"/>
                    </a:cubicBezTo>
                    <a:cubicBezTo>
                      <a:pt x="484363" y="1931582"/>
                      <a:pt x="488129" y="1954476"/>
                      <a:pt x="491778" y="1984727"/>
                    </a:cubicBezTo>
                    <a:cubicBezTo>
                      <a:pt x="499429" y="2049466"/>
                      <a:pt x="505727" y="2104671"/>
                      <a:pt x="504785" y="2125976"/>
                    </a:cubicBezTo>
                    <a:cubicBezTo>
                      <a:pt x="503408" y="2138859"/>
                      <a:pt x="499971" y="2151436"/>
                      <a:pt x="494603" y="2163230"/>
                    </a:cubicBezTo>
                    <a:cubicBezTo>
                      <a:pt x="491072" y="2172094"/>
                      <a:pt x="487988" y="2181128"/>
                      <a:pt x="485363" y="2190303"/>
                    </a:cubicBezTo>
                    <a:cubicBezTo>
                      <a:pt x="478183" y="2217140"/>
                      <a:pt x="498193" y="2240741"/>
                      <a:pt x="520675" y="2247156"/>
                    </a:cubicBezTo>
                    <a:cubicBezTo>
                      <a:pt x="526090" y="2248686"/>
                      <a:pt x="532446" y="2250275"/>
                      <a:pt x="539273" y="2251864"/>
                    </a:cubicBezTo>
                    <a:cubicBezTo>
                      <a:pt x="559872" y="2256808"/>
                      <a:pt x="585473" y="2262870"/>
                      <a:pt x="595420" y="2272581"/>
                    </a:cubicBezTo>
                    <a:cubicBezTo>
                      <a:pt x="600216" y="2277513"/>
                      <a:pt x="604701" y="2282739"/>
                      <a:pt x="608838" y="2288236"/>
                    </a:cubicBezTo>
                    <a:cubicBezTo>
                      <a:pt x="618461" y="2302114"/>
                      <a:pt x="630844" y="2313855"/>
                      <a:pt x="645210" y="2322724"/>
                    </a:cubicBezTo>
                    <a:cubicBezTo>
                      <a:pt x="655304" y="2328039"/>
                      <a:pt x="665991" y="2332123"/>
                      <a:pt x="677050" y="2334907"/>
                    </a:cubicBezTo>
                    <a:cubicBezTo>
                      <a:pt x="684413" y="2336384"/>
                      <a:pt x="691440" y="2339221"/>
                      <a:pt x="697767" y="2343264"/>
                    </a:cubicBezTo>
                    <a:cubicBezTo>
                      <a:pt x="709537" y="2352151"/>
                      <a:pt x="723780" y="2361273"/>
                      <a:pt x="740082" y="2357330"/>
                    </a:cubicBezTo>
                    <a:cubicBezTo>
                      <a:pt x="746827" y="2356447"/>
                      <a:pt x="752671" y="2352222"/>
                      <a:pt x="755620" y="2346089"/>
                    </a:cubicBezTo>
                    <a:cubicBezTo>
                      <a:pt x="756714" y="2343399"/>
                      <a:pt x="756944" y="2340439"/>
                      <a:pt x="756267" y="2337614"/>
                    </a:cubicBezTo>
                    <a:cubicBezTo>
                      <a:pt x="758951" y="2337426"/>
                      <a:pt x="761546" y="2336555"/>
                      <a:pt x="763801" y="2335083"/>
                    </a:cubicBezTo>
                    <a:cubicBezTo>
                      <a:pt x="769598" y="2331246"/>
                      <a:pt x="772293" y="2324143"/>
                      <a:pt x="770510" y="2317427"/>
                    </a:cubicBezTo>
                    <a:cubicBezTo>
                      <a:pt x="775295" y="2311377"/>
                      <a:pt x="776189" y="2303114"/>
                      <a:pt x="772805" y="2296181"/>
                    </a:cubicBezTo>
                    <a:cubicBezTo>
                      <a:pt x="773694" y="2287989"/>
                      <a:pt x="770916" y="2279826"/>
                      <a:pt x="765213" y="2273876"/>
                    </a:cubicBezTo>
                    <a:cubicBezTo>
                      <a:pt x="762564" y="2266813"/>
                      <a:pt x="759857" y="2263341"/>
                      <a:pt x="742790" y="2252512"/>
                    </a:cubicBezTo>
                    <a:cubicBezTo>
                      <a:pt x="736610" y="2248568"/>
                      <a:pt x="731019" y="2245331"/>
                      <a:pt x="724604" y="2241918"/>
                    </a:cubicBezTo>
                    <a:cubicBezTo>
                      <a:pt x="711409" y="2234850"/>
                      <a:pt x="698720" y="2226869"/>
                      <a:pt x="686643" y="2218023"/>
                    </a:cubicBezTo>
                    <a:cubicBezTo>
                      <a:pt x="663867" y="2201191"/>
                      <a:pt x="637971" y="2171352"/>
                      <a:pt x="629025" y="2151518"/>
                    </a:cubicBezTo>
                    <a:cubicBezTo>
                      <a:pt x="620786" y="2133274"/>
                      <a:pt x="618255" y="2126152"/>
                      <a:pt x="619314" y="2097726"/>
                    </a:cubicBezTo>
                    <a:cubicBezTo>
                      <a:pt x="619785" y="2083601"/>
                      <a:pt x="626259" y="2021216"/>
                      <a:pt x="633086" y="1955476"/>
                    </a:cubicBezTo>
                    <a:cubicBezTo>
                      <a:pt x="639913" y="1889737"/>
                      <a:pt x="646976" y="1821525"/>
                      <a:pt x="649271" y="1790392"/>
                    </a:cubicBezTo>
                    <a:cubicBezTo>
                      <a:pt x="655156" y="1706407"/>
                      <a:pt x="663808" y="1653203"/>
                      <a:pt x="673519" y="1636607"/>
                    </a:cubicBezTo>
                    <a:cubicBezTo>
                      <a:pt x="691822" y="1605237"/>
                      <a:pt x="695412" y="1562333"/>
                      <a:pt x="698590" y="1524490"/>
                    </a:cubicBezTo>
                    <a:cubicBezTo>
                      <a:pt x="699414" y="1514661"/>
                      <a:pt x="700238" y="1505362"/>
                      <a:pt x="701239" y="1496888"/>
                    </a:cubicBezTo>
                    <a:lnTo>
                      <a:pt x="702063" y="1489766"/>
                    </a:lnTo>
                    <a:cubicBezTo>
                      <a:pt x="707948" y="1441565"/>
                      <a:pt x="721485" y="1328742"/>
                      <a:pt x="721485" y="1237813"/>
                    </a:cubicBezTo>
                    <a:cubicBezTo>
                      <a:pt x="720996" y="1189612"/>
                      <a:pt x="716052" y="1141558"/>
                      <a:pt x="706712" y="1094269"/>
                    </a:cubicBezTo>
                    <a:cubicBezTo>
                      <a:pt x="702669" y="1073958"/>
                      <a:pt x="699897" y="1053418"/>
                      <a:pt x="698414" y="1032767"/>
                    </a:cubicBezTo>
                    <a:cubicBezTo>
                      <a:pt x="696937" y="1018483"/>
                      <a:pt x="694018" y="1004381"/>
                      <a:pt x="689704" y="990686"/>
                    </a:cubicBezTo>
                    <a:cubicBezTo>
                      <a:pt x="685084" y="974625"/>
                      <a:pt x="681464" y="958293"/>
                      <a:pt x="678874" y="941778"/>
                    </a:cubicBezTo>
                    <a:cubicBezTo>
                      <a:pt x="681005" y="931603"/>
                      <a:pt x="682476" y="921303"/>
                      <a:pt x="683288" y="910939"/>
                    </a:cubicBezTo>
                    <a:cubicBezTo>
                      <a:pt x="686714" y="927495"/>
                      <a:pt x="691399" y="943768"/>
                      <a:pt x="697296" y="959611"/>
                    </a:cubicBezTo>
                    <a:cubicBezTo>
                      <a:pt x="706412" y="984712"/>
                      <a:pt x="717577" y="1009019"/>
                      <a:pt x="730666" y="1032296"/>
                    </a:cubicBezTo>
                    <a:cubicBezTo>
                      <a:pt x="733550" y="1037710"/>
                      <a:pt x="736551" y="1043478"/>
                      <a:pt x="740141" y="1049952"/>
                    </a:cubicBezTo>
                    <a:cubicBezTo>
                      <a:pt x="759210" y="1086265"/>
                      <a:pt x="767685" y="1103450"/>
                      <a:pt x="777572" y="1124166"/>
                    </a:cubicBezTo>
                    <a:cubicBezTo>
                      <a:pt x="780456" y="1130582"/>
                      <a:pt x="783105" y="1136232"/>
                      <a:pt x="785518" y="1141175"/>
                    </a:cubicBezTo>
                    <a:cubicBezTo>
                      <a:pt x="792345" y="1155477"/>
                      <a:pt x="796464" y="1164128"/>
                      <a:pt x="796111" y="1172839"/>
                    </a:cubicBezTo>
                    <a:cubicBezTo>
                      <a:pt x="795582" y="1178159"/>
                      <a:pt x="794552" y="1183421"/>
                      <a:pt x="793051" y="1188553"/>
                    </a:cubicBezTo>
                    <a:cubicBezTo>
                      <a:pt x="789231" y="1200982"/>
                      <a:pt x="787754" y="1214013"/>
                      <a:pt x="788696" y="1226984"/>
                    </a:cubicBezTo>
                    <a:cubicBezTo>
                      <a:pt x="790461" y="1239473"/>
                      <a:pt x="793257" y="1251797"/>
                      <a:pt x="797053" y="1263827"/>
                    </a:cubicBezTo>
                    <a:cubicBezTo>
                      <a:pt x="798936" y="1270242"/>
                      <a:pt x="800584" y="1275597"/>
                      <a:pt x="801349" y="1280188"/>
                    </a:cubicBezTo>
                    <a:cubicBezTo>
                      <a:pt x="802803" y="1293707"/>
                      <a:pt x="802803" y="1307337"/>
                      <a:pt x="801349" y="1320856"/>
                    </a:cubicBezTo>
                    <a:cubicBezTo>
                      <a:pt x="800978" y="1327295"/>
                      <a:pt x="799342" y="1333592"/>
                      <a:pt x="796523" y="1339395"/>
                    </a:cubicBezTo>
                    <a:cubicBezTo>
                      <a:pt x="794510" y="1343815"/>
                      <a:pt x="792898" y="1348405"/>
                      <a:pt x="791697" y="1353108"/>
                    </a:cubicBezTo>
                    <a:cubicBezTo>
                      <a:pt x="788519" y="1365820"/>
                      <a:pt x="793934" y="1372176"/>
                      <a:pt x="796464" y="1374354"/>
                    </a:cubicBezTo>
                    <a:cubicBezTo>
                      <a:pt x="797200" y="1380457"/>
                      <a:pt x="801055" y="1385742"/>
                      <a:pt x="806646" y="1388302"/>
                    </a:cubicBezTo>
                    <a:cubicBezTo>
                      <a:pt x="806169" y="1394558"/>
                      <a:pt x="808082" y="1400762"/>
                      <a:pt x="812002" y="1405664"/>
                    </a:cubicBezTo>
                    <a:cubicBezTo>
                      <a:pt x="813750" y="1407930"/>
                      <a:pt x="816386" y="1409342"/>
                      <a:pt x="819241" y="1409549"/>
                    </a:cubicBezTo>
                    <a:cubicBezTo>
                      <a:pt x="824343" y="1409643"/>
                      <a:pt x="829269" y="1407671"/>
                      <a:pt x="832895" y="1404075"/>
                    </a:cubicBezTo>
                    <a:cubicBezTo>
                      <a:pt x="836791" y="1400232"/>
                      <a:pt x="840375" y="1396077"/>
                      <a:pt x="843606" y="1391657"/>
                    </a:cubicBezTo>
                    <a:cubicBezTo>
                      <a:pt x="845237" y="1396630"/>
                      <a:pt x="849121" y="1400532"/>
                      <a:pt x="854082" y="1402192"/>
                    </a:cubicBezTo>
                    <a:cubicBezTo>
                      <a:pt x="865206" y="1406135"/>
                      <a:pt x="890689" y="1362701"/>
                      <a:pt x="896222" y="1347929"/>
                    </a:cubicBezTo>
                    <a:cubicBezTo>
                      <a:pt x="905785" y="1321239"/>
                      <a:pt x="911123" y="1293224"/>
                      <a:pt x="912053" y="1264886"/>
                    </a:cubicBezTo>
                    <a:cubicBezTo>
                      <a:pt x="911877" y="1244052"/>
                      <a:pt x="897457" y="1201559"/>
                      <a:pt x="886334" y="1167424"/>
                    </a:cubicBezTo>
                    <a:close/>
                    <a:moveTo>
                      <a:pt x="890748" y="1345692"/>
                    </a:moveTo>
                    <a:cubicBezTo>
                      <a:pt x="883333" y="1365703"/>
                      <a:pt x="861321" y="1396483"/>
                      <a:pt x="856142" y="1396424"/>
                    </a:cubicBezTo>
                    <a:lnTo>
                      <a:pt x="856142" y="1396424"/>
                    </a:lnTo>
                    <a:cubicBezTo>
                      <a:pt x="851004" y="1394641"/>
                      <a:pt x="847885" y="1389438"/>
                      <a:pt x="848727" y="1384065"/>
                    </a:cubicBezTo>
                    <a:cubicBezTo>
                      <a:pt x="848885" y="1383100"/>
                      <a:pt x="848526" y="1382117"/>
                      <a:pt x="847785" y="1381475"/>
                    </a:cubicBezTo>
                    <a:cubicBezTo>
                      <a:pt x="850657" y="1378103"/>
                      <a:pt x="853123" y="1374413"/>
                      <a:pt x="855142" y="1370470"/>
                    </a:cubicBezTo>
                    <a:cubicBezTo>
                      <a:pt x="857249" y="1366515"/>
                      <a:pt x="858943" y="1362354"/>
                      <a:pt x="860203" y="1358051"/>
                    </a:cubicBezTo>
                    <a:lnTo>
                      <a:pt x="860615" y="1358051"/>
                    </a:lnTo>
                    <a:cubicBezTo>
                      <a:pt x="863781" y="1359729"/>
                      <a:pt x="867466" y="1360129"/>
                      <a:pt x="870914" y="1359170"/>
                    </a:cubicBezTo>
                    <a:cubicBezTo>
                      <a:pt x="874240" y="1357775"/>
                      <a:pt x="876794" y="1355003"/>
                      <a:pt x="877918" y="1351578"/>
                    </a:cubicBezTo>
                    <a:cubicBezTo>
                      <a:pt x="878942" y="1348735"/>
                      <a:pt x="879672" y="1345798"/>
                      <a:pt x="880096" y="1342808"/>
                    </a:cubicBezTo>
                    <a:cubicBezTo>
                      <a:pt x="881096" y="1336923"/>
                      <a:pt x="881449" y="1331038"/>
                      <a:pt x="882097" y="1325741"/>
                    </a:cubicBezTo>
                    <a:cubicBezTo>
                      <a:pt x="882744" y="1320444"/>
                      <a:pt x="883627" y="1314559"/>
                      <a:pt x="884510" y="1308967"/>
                    </a:cubicBezTo>
                    <a:cubicBezTo>
                      <a:pt x="886222" y="1297715"/>
                      <a:pt x="888500" y="1286562"/>
                      <a:pt x="891337" y="1275538"/>
                    </a:cubicBezTo>
                    <a:cubicBezTo>
                      <a:pt x="887388" y="1286256"/>
                      <a:pt x="884168" y="1297226"/>
                      <a:pt x="881685" y="1308379"/>
                    </a:cubicBezTo>
                    <a:cubicBezTo>
                      <a:pt x="880449" y="1313970"/>
                      <a:pt x="879389" y="1319561"/>
                      <a:pt x="878448" y="1325211"/>
                    </a:cubicBezTo>
                    <a:cubicBezTo>
                      <a:pt x="877506" y="1330861"/>
                      <a:pt x="876859" y="1336511"/>
                      <a:pt x="875681" y="1341984"/>
                    </a:cubicBezTo>
                    <a:cubicBezTo>
                      <a:pt x="875170" y="1344609"/>
                      <a:pt x="874381" y="1347175"/>
                      <a:pt x="873327" y="1349635"/>
                    </a:cubicBezTo>
                    <a:cubicBezTo>
                      <a:pt x="872692" y="1351707"/>
                      <a:pt x="871220" y="1353414"/>
                      <a:pt x="869266" y="1354344"/>
                    </a:cubicBezTo>
                    <a:cubicBezTo>
                      <a:pt x="867148" y="1354767"/>
                      <a:pt x="864947" y="1354456"/>
                      <a:pt x="863028" y="1353461"/>
                    </a:cubicBezTo>
                    <a:cubicBezTo>
                      <a:pt x="861033" y="1352266"/>
                      <a:pt x="859432" y="1350501"/>
                      <a:pt x="858437" y="1348400"/>
                    </a:cubicBezTo>
                    <a:cubicBezTo>
                      <a:pt x="856301" y="1343503"/>
                      <a:pt x="855083" y="1338259"/>
                      <a:pt x="854847" y="1332921"/>
                    </a:cubicBezTo>
                    <a:cubicBezTo>
                      <a:pt x="854376" y="1327389"/>
                      <a:pt x="854318" y="1321797"/>
                      <a:pt x="854376" y="1316148"/>
                    </a:cubicBezTo>
                    <a:cubicBezTo>
                      <a:pt x="854671" y="1310233"/>
                      <a:pt x="854235" y="1304300"/>
                      <a:pt x="853082" y="1298491"/>
                    </a:cubicBezTo>
                    <a:cubicBezTo>
                      <a:pt x="851681" y="1292759"/>
                      <a:pt x="849709" y="1287180"/>
                      <a:pt x="847196" y="1281836"/>
                    </a:cubicBezTo>
                    <a:cubicBezTo>
                      <a:pt x="842064" y="1271913"/>
                      <a:pt x="838109" y="1261425"/>
                      <a:pt x="835425" y="1250584"/>
                    </a:cubicBezTo>
                    <a:cubicBezTo>
                      <a:pt x="835425" y="1249231"/>
                      <a:pt x="835072" y="1247936"/>
                      <a:pt x="834955" y="1246582"/>
                    </a:cubicBezTo>
                    <a:lnTo>
                      <a:pt x="834955" y="1242521"/>
                    </a:lnTo>
                    <a:cubicBezTo>
                      <a:pt x="834955" y="1239873"/>
                      <a:pt x="835484" y="1237166"/>
                      <a:pt x="836014" y="1234282"/>
                    </a:cubicBezTo>
                    <a:cubicBezTo>
                      <a:pt x="836897" y="1228397"/>
                      <a:pt x="837721" y="1222982"/>
                      <a:pt x="838251" y="1217273"/>
                    </a:cubicBezTo>
                    <a:cubicBezTo>
                      <a:pt x="839969" y="1205832"/>
                      <a:pt x="838333" y="1194138"/>
                      <a:pt x="833542" y="1183609"/>
                    </a:cubicBezTo>
                    <a:cubicBezTo>
                      <a:pt x="837221" y="1194326"/>
                      <a:pt x="837874" y="1205856"/>
                      <a:pt x="835425" y="1216920"/>
                    </a:cubicBezTo>
                    <a:cubicBezTo>
                      <a:pt x="834602" y="1222511"/>
                      <a:pt x="833542" y="1228102"/>
                      <a:pt x="832365" y="1233635"/>
                    </a:cubicBezTo>
                    <a:cubicBezTo>
                      <a:pt x="831718" y="1236342"/>
                      <a:pt x="831247" y="1239520"/>
                      <a:pt x="830835" y="1242286"/>
                    </a:cubicBezTo>
                    <a:lnTo>
                      <a:pt x="830835" y="1246759"/>
                    </a:lnTo>
                    <a:cubicBezTo>
                      <a:pt x="830835" y="1248230"/>
                      <a:pt x="830835" y="1249702"/>
                      <a:pt x="831129" y="1251232"/>
                    </a:cubicBezTo>
                    <a:cubicBezTo>
                      <a:pt x="833389" y="1262608"/>
                      <a:pt x="837215" y="1273620"/>
                      <a:pt x="842488" y="1283955"/>
                    </a:cubicBezTo>
                    <a:cubicBezTo>
                      <a:pt x="844666" y="1289022"/>
                      <a:pt x="846361" y="1294283"/>
                      <a:pt x="847549" y="1299669"/>
                    </a:cubicBezTo>
                    <a:cubicBezTo>
                      <a:pt x="848532" y="1305065"/>
                      <a:pt x="848827" y="1310562"/>
                      <a:pt x="848432" y="1316030"/>
                    </a:cubicBezTo>
                    <a:cubicBezTo>
                      <a:pt x="848397" y="1321827"/>
                      <a:pt x="848650" y="1327618"/>
                      <a:pt x="849197" y="1333392"/>
                    </a:cubicBezTo>
                    <a:cubicBezTo>
                      <a:pt x="849562" y="1339507"/>
                      <a:pt x="851081" y="1345498"/>
                      <a:pt x="853670" y="1351048"/>
                    </a:cubicBezTo>
                    <a:cubicBezTo>
                      <a:pt x="855006" y="1353702"/>
                      <a:pt x="857043" y="1355939"/>
                      <a:pt x="859556" y="1357522"/>
                    </a:cubicBezTo>
                    <a:cubicBezTo>
                      <a:pt x="857025" y="1361312"/>
                      <a:pt x="854706" y="1365243"/>
                      <a:pt x="852611" y="1369293"/>
                    </a:cubicBezTo>
                    <a:cubicBezTo>
                      <a:pt x="850610" y="1373177"/>
                      <a:pt x="848785" y="1377061"/>
                      <a:pt x="847020" y="1381063"/>
                    </a:cubicBezTo>
                    <a:lnTo>
                      <a:pt x="847020" y="1381063"/>
                    </a:lnTo>
                    <a:cubicBezTo>
                      <a:pt x="845754" y="1380551"/>
                      <a:pt x="844307" y="1380993"/>
                      <a:pt x="843547" y="1382123"/>
                    </a:cubicBezTo>
                    <a:cubicBezTo>
                      <a:pt x="839186" y="1388343"/>
                      <a:pt x="834390" y="1394247"/>
                      <a:pt x="829187" y="1399779"/>
                    </a:cubicBezTo>
                    <a:cubicBezTo>
                      <a:pt x="826739" y="1402263"/>
                      <a:pt x="823431" y="1403716"/>
                      <a:pt x="819947" y="1403840"/>
                    </a:cubicBezTo>
                    <a:cubicBezTo>
                      <a:pt x="818711" y="1403746"/>
                      <a:pt x="817569" y="1403128"/>
                      <a:pt x="816828" y="1402133"/>
                    </a:cubicBezTo>
                    <a:cubicBezTo>
                      <a:pt x="813297" y="1397949"/>
                      <a:pt x="811902" y="1392363"/>
                      <a:pt x="813061" y="1387008"/>
                    </a:cubicBezTo>
                    <a:cubicBezTo>
                      <a:pt x="813244" y="1386148"/>
                      <a:pt x="813049" y="1385248"/>
                      <a:pt x="812531" y="1384536"/>
                    </a:cubicBezTo>
                    <a:cubicBezTo>
                      <a:pt x="812296" y="1384218"/>
                      <a:pt x="811996" y="1383959"/>
                      <a:pt x="811649" y="1383771"/>
                    </a:cubicBezTo>
                    <a:cubicBezTo>
                      <a:pt x="815592" y="1377002"/>
                      <a:pt x="819594" y="1370234"/>
                      <a:pt x="823419" y="1363407"/>
                    </a:cubicBezTo>
                    <a:cubicBezTo>
                      <a:pt x="827928" y="1355697"/>
                      <a:pt x="831559" y="1347505"/>
                      <a:pt x="834249" y="1338983"/>
                    </a:cubicBezTo>
                    <a:cubicBezTo>
                      <a:pt x="835761" y="1330184"/>
                      <a:pt x="836314" y="1321244"/>
                      <a:pt x="835896" y="1312322"/>
                    </a:cubicBezTo>
                    <a:cubicBezTo>
                      <a:pt x="835655" y="1303494"/>
                      <a:pt x="834731" y="1294701"/>
                      <a:pt x="833130" y="1286014"/>
                    </a:cubicBezTo>
                    <a:cubicBezTo>
                      <a:pt x="833660" y="1294784"/>
                      <a:pt x="833778" y="1303671"/>
                      <a:pt x="833601" y="1312381"/>
                    </a:cubicBezTo>
                    <a:cubicBezTo>
                      <a:pt x="833666" y="1321062"/>
                      <a:pt x="832912" y="1329731"/>
                      <a:pt x="831365" y="1338277"/>
                    </a:cubicBezTo>
                    <a:cubicBezTo>
                      <a:pt x="828887" y="1346622"/>
                      <a:pt x="825550" y="1354685"/>
                      <a:pt x="821418" y="1362348"/>
                    </a:cubicBezTo>
                    <a:cubicBezTo>
                      <a:pt x="818005" y="1369410"/>
                      <a:pt x="814474" y="1376414"/>
                      <a:pt x="811354" y="1383653"/>
                    </a:cubicBezTo>
                    <a:cubicBezTo>
                      <a:pt x="811054" y="1383470"/>
                      <a:pt x="810707" y="1383365"/>
                      <a:pt x="810354" y="1383359"/>
                    </a:cubicBezTo>
                    <a:cubicBezTo>
                      <a:pt x="810354" y="1383359"/>
                      <a:pt x="804057" y="1382711"/>
                      <a:pt x="802232" y="1372294"/>
                    </a:cubicBezTo>
                    <a:cubicBezTo>
                      <a:pt x="802044" y="1371482"/>
                      <a:pt x="801561" y="1370770"/>
                      <a:pt x="800878" y="1370293"/>
                    </a:cubicBezTo>
                    <a:cubicBezTo>
                      <a:pt x="800366" y="1369928"/>
                      <a:pt x="799913" y="1369493"/>
                      <a:pt x="799525" y="1368998"/>
                    </a:cubicBezTo>
                    <a:cubicBezTo>
                      <a:pt x="799843" y="1366491"/>
                      <a:pt x="800496" y="1364037"/>
                      <a:pt x="801467" y="1361701"/>
                    </a:cubicBezTo>
                    <a:cubicBezTo>
                      <a:pt x="802868" y="1358128"/>
                      <a:pt x="804498" y="1354644"/>
                      <a:pt x="806352" y="1351283"/>
                    </a:cubicBezTo>
                    <a:cubicBezTo>
                      <a:pt x="810213" y="1344539"/>
                      <a:pt x="813514" y="1337494"/>
                      <a:pt x="816239" y="1330214"/>
                    </a:cubicBezTo>
                    <a:cubicBezTo>
                      <a:pt x="818635" y="1322710"/>
                      <a:pt x="819670" y="1314835"/>
                      <a:pt x="819300" y="1306966"/>
                    </a:cubicBezTo>
                    <a:cubicBezTo>
                      <a:pt x="818894" y="1299227"/>
                      <a:pt x="817869" y="1291529"/>
                      <a:pt x="816239" y="1283955"/>
                    </a:cubicBezTo>
                    <a:cubicBezTo>
                      <a:pt x="816828" y="1291664"/>
                      <a:pt x="817004" y="1299374"/>
                      <a:pt x="817063" y="1307025"/>
                    </a:cubicBezTo>
                    <a:cubicBezTo>
                      <a:pt x="817093" y="1314612"/>
                      <a:pt x="815857" y="1322151"/>
                      <a:pt x="813414" y="1329331"/>
                    </a:cubicBezTo>
                    <a:cubicBezTo>
                      <a:pt x="810842" y="1336529"/>
                      <a:pt x="807794" y="1343550"/>
                      <a:pt x="804292" y="1350342"/>
                    </a:cubicBezTo>
                    <a:cubicBezTo>
                      <a:pt x="801432" y="1355968"/>
                      <a:pt x="799637" y="1362071"/>
                      <a:pt x="798995" y="1368351"/>
                    </a:cubicBezTo>
                    <a:cubicBezTo>
                      <a:pt x="796505" y="1364219"/>
                      <a:pt x="795988" y="1359193"/>
                      <a:pt x="797583" y="1354638"/>
                    </a:cubicBezTo>
                    <a:cubicBezTo>
                      <a:pt x="798707" y="1350236"/>
                      <a:pt x="800219" y="1345939"/>
                      <a:pt x="802114" y="1341808"/>
                    </a:cubicBezTo>
                    <a:cubicBezTo>
                      <a:pt x="805233" y="1335281"/>
                      <a:pt x="807029" y="1328201"/>
                      <a:pt x="807411" y="1320974"/>
                    </a:cubicBezTo>
                    <a:cubicBezTo>
                      <a:pt x="808953" y="1307125"/>
                      <a:pt x="808953" y="1293153"/>
                      <a:pt x="807411" y="1279305"/>
                    </a:cubicBezTo>
                    <a:cubicBezTo>
                      <a:pt x="806264" y="1273555"/>
                      <a:pt x="804792" y="1267876"/>
                      <a:pt x="802997" y="1262296"/>
                    </a:cubicBezTo>
                    <a:cubicBezTo>
                      <a:pt x="799289" y="1250573"/>
                      <a:pt x="796553" y="1238567"/>
                      <a:pt x="794816" y="1226396"/>
                    </a:cubicBezTo>
                    <a:cubicBezTo>
                      <a:pt x="793969" y="1214136"/>
                      <a:pt x="795405" y="1201818"/>
                      <a:pt x="799054" y="1190083"/>
                    </a:cubicBezTo>
                    <a:cubicBezTo>
                      <a:pt x="800649" y="1184562"/>
                      <a:pt x="801732" y="1178906"/>
                      <a:pt x="802291" y="1173192"/>
                    </a:cubicBezTo>
                    <a:cubicBezTo>
                      <a:pt x="802703" y="1163010"/>
                      <a:pt x="798112" y="1153358"/>
                      <a:pt x="791109" y="1138762"/>
                    </a:cubicBezTo>
                    <a:cubicBezTo>
                      <a:pt x="788754" y="1133819"/>
                      <a:pt x="786106" y="1128286"/>
                      <a:pt x="783163" y="1121812"/>
                    </a:cubicBezTo>
                    <a:cubicBezTo>
                      <a:pt x="773276" y="1100978"/>
                      <a:pt x="764742" y="1083734"/>
                      <a:pt x="745615" y="1047362"/>
                    </a:cubicBezTo>
                    <a:cubicBezTo>
                      <a:pt x="742201" y="1040712"/>
                      <a:pt x="739023" y="1034944"/>
                      <a:pt x="736139" y="1029706"/>
                    </a:cubicBezTo>
                    <a:cubicBezTo>
                      <a:pt x="723186" y="1006677"/>
                      <a:pt x="712144" y="982623"/>
                      <a:pt x="703122" y="957787"/>
                    </a:cubicBezTo>
                    <a:cubicBezTo>
                      <a:pt x="696172" y="938936"/>
                      <a:pt x="690857" y="919520"/>
                      <a:pt x="687232" y="899757"/>
                    </a:cubicBezTo>
                    <a:cubicBezTo>
                      <a:pt x="685878" y="892930"/>
                      <a:pt x="684642" y="886927"/>
                      <a:pt x="683112" y="881100"/>
                    </a:cubicBezTo>
                    <a:cubicBezTo>
                      <a:pt x="680699" y="864268"/>
                      <a:pt x="677933" y="854793"/>
                      <a:pt x="675579" y="843022"/>
                    </a:cubicBezTo>
                    <a:cubicBezTo>
                      <a:pt x="679086" y="828762"/>
                      <a:pt x="681370" y="814231"/>
                      <a:pt x="682406" y="799588"/>
                    </a:cubicBezTo>
                    <a:cubicBezTo>
                      <a:pt x="683565" y="785316"/>
                      <a:pt x="683777" y="770985"/>
                      <a:pt x="683053" y="756683"/>
                    </a:cubicBezTo>
                    <a:cubicBezTo>
                      <a:pt x="696130" y="739539"/>
                      <a:pt x="704417" y="719229"/>
                      <a:pt x="707065" y="697830"/>
                    </a:cubicBezTo>
                    <a:cubicBezTo>
                      <a:pt x="708525" y="687006"/>
                      <a:pt x="708960" y="676071"/>
                      <a:pt x="708360" y="665166"/>
                    </a:cubicBezTo>
                    <a:cubicBezTo>
                      <a:pt x="707654" y="654278"/>
                      <a:pt x="706536" y="643978"/>
                      <a:pt x="705476" y="633267"/>
                    </a:cubicBezTo>
                    <a:cubicBezTo>
                      <a:pt x="703511" y="611944"/>
                      <a:pt x="699968" y="590798"/>
                      <a:pt x="694883" y="569999"/>
                    </a:cubicBezTo>
                    <a:cubicBezTo>
                      <a:pt x="692352" y="559641"/>
                      <a:pt x="689527" y="549341"/>
                      <a:pt x="686231" y="539160"/>
                    </a:cubicBezTo>
                    <a:cubicBezTo>
                      <a:pt x="682935" y="528978"/>
                      <a:pt x="679639" y="518914"/>
                      <a:pt x="675932" y="508909"/>
                    </a:cubicBezTo>
                    <a:cubicBezTo>
                      <a:pt x="681052" y="529567"/>
                      <a:pt x="685819" y="550107"/>
                      <a:pt x="689704" y="571117"/>
                    </a:cubicBezTo>
                    <a:cubicBezTo>
                      <a:pt x="693347" y="591687"/>
                      <a:pt x="695901" y="612433"/>
                      <a:pt x="697355" y="633267"/>
                    </a:cubicBezTo>
                    <a:lnTo>
                      <a:pt x="699591" y="664930"/>
                    </a:lnTo>
                    <a:cubicBezTo>
                      <a:pt x="700050" y="675277"/>
                      <a:pt x="699538" y="685641"/>
                      <a:pt x="698061" y="695887"/>
                    </a:cubicBezTo>
                    <a:cubicBezTo>
                      <a:pt x="695730" y="716345"/>
                      <a:pt x="688056" y="735831"/>
                      <a:pt x="675814" y="752387"/>
                    </a:cubicBezTo>
                    <a:lnTo>
                      <a:pt x="674755" y="753682"/>
                    </a:lnTo>
                    <a:lnTo>
                      <a:pt x="674755" y="755212"/>
                    </a:lnTo>
                    <a:cubicBezTo>
                      <a:pt x="675932" y="769678"/>
                      <a:pt x="676285" y="784197"/>
                      <a:pt x="675814" y="798705"/>
                    </a:cubicBezTo>
                    <a:cubicBezTo>
                      <a:pt x="675437" y="813254"/>
                      <a:pt x="674125" y="827761"/>
                      <a:pt x="671871" y="842139"/>
                    </a:cubicBezTo>
                    <a:lnTo>
                      <a:pt x="671871" y="842610"/>
                    </a:lnTo>
                    <a:lnTo>
                      <a:pt x="671871" y="842904"/>
                    </a:lnTo>
                    <a:cubicBezTo>
                      <a:pt x="674402" y="854516"/>
                      <a:pt x="675855" y="866340"/>
                      <a:pt x="676226" y="878216"/>
                    </a:cubicBezTo>
                    <a:cubicBezTo>
                      <a:pt x="676226" y="878216"/>
                      <a:pt x="676226" y="878687"/>
                      <a:pt x="676226" y="878923"/>
                    </a:cubicBezTo>
                    <a:cubicBezTo>
                      <a:pt x="676255" y="879258"/>
                      <a:pt x="676255" y="879588"/>
                      <a:pt x="676226" y="879923"/>
                    </a:cubicBezTo>
                    <a:lnTo>
                      <a:pt x="676226" y="880217"/>
                    </a:lnTo>
                    <a:lnTo>
                      <a:pt x="676226" y="880217"/>
                    </a:lnTo>
                    <a:cubicBezTo>
                      <a:pt x="678704" y="900504"/>
                      <a:pt x="677568" y="921068"/>
                      <a:pt x="672871" y="940955"/>
                    </a:cubicBezTo>
                    <a:cubicBezTo>
                      <a:pt x="672812" y="941267"/>
                      <a:pt x="672812" y="941584"/>
                      <a:pt x="672871" y="941896"/>
                    </a:cubicBezTo>
                    <a:cubicBezTo>
                      <a:pt x="675461" y="958852"/>
                      <a:pt x="679157" y="975625"/>
                      <a:pt x="683936" y="992099"/>
                    </a:cubicBezTo>
                    <a:cubicBezTo>
                      <a:pt x="688038" y="1005400"/>
                      <a:pt x="690875" y="1019054"/>
                      <a:pt x="692411" y="1032884"/>
                    </a:cubicBezTo>
                    <a:cubicBezTo>
                      <a:pt x="693917" y="1053936"/>
                      <a:pt x="696748" y="1074871"/>
                      <a:pt x="700886" y="1095564"/>
                    </a:cubicBezTo>
                    <a:cubicBezTo>
                      <a:pt x="710191" y="1142523"/>
                      <a:pt x="715117" y="1190242"/>
                      <a:pt x="715599" y="1238107"/>
                    </a:cubicBezTo>
                    <a:cubicBezTo>
                      <a:pt x="715599" y="1328683"/>
                      <a:pt x="702004" y="1441271"/>
                      <a:pt x="696236" y="1489354"/>
                    </a:cubicBezTo>
                    <a:lnTo>
                      <a:pt x="695354" y="1496476"/>
                    </a:lnTo>
                    <a:cubicBezTo>
                      <a:pt x="694353" y="1505068"/>
                      <a:pt x="693588" y="1514426"/>
                      <a:pt x="692764" y="1524313"/>
                    </a:cubicBezTo>
                    <a:cubicBezTo>
                      <a:pt x="689586" y="1561509"/>
                      <a:pt x="686055" y="1603707"/>
                      <a:pt x="668457" y="1633899"/>
                    </a:cubicBezTo>
                    <a:cubicBezTo>
                      <a:pt x="658158" y="1651555"/>
                      <a:pt x="649742" y="1704171"/>
                      <a:pt x="643386" y="1790215"/>
                    </a:cubicBezTo>
                    <a:cubicBezTo>
                      <a:pt x="641090" y="1821290"/>
                      <a:pt x="634028" y="1889384"/>
                      <a:pt x="627201" y="1955006"/>
                    </a:cubicBezTo>
                    <a:cubicBezTo>
                      <a:pt x="620374" y="2020628"/>
                      <a:pt x="613959" y="2083307"/>
                      <a:pt x="613429" y="2097608"/>
                    </a:cubicBezTo>
                    <a:cubicBezTo>
                      <a:pt x="612370" y="2125740"/>
                      <a:pt x="614606" y="2133921"/>
                      <a:pt x="623670" y="2154049"/>
                    </a:cubicBezTo>
                    <a:cubicBezTo>
                      <a:pt x="632733" y="2174177"/>
                      <a:pt x="659688" y="2205546"/>
                      <a:pt x="683171" y="2222908"/>
                    </a:cubicBezTo>
                    <a:cubicBezTo>
                      <a:pt x="695465" y="2231842"/>
                      <a:pt x="708343" y="2239941"/>
                      <a:pt x="721720" y="2247156"/>
                    </a:cubicBezTo>
                    <a:cubicBezTo>
                      <a:pt x="727605" y="2250570"/>
                      <a:pt x="733491" y="2253747"/>
                      <a:pt x="739376" y="2257573"/>
                    </a:cubicBezTo>
                    <a:cubicBezTo>
                      <a:pt x="755855" y="2268049"/>
                      <a:pt x="757503" y="2270639"/>
                      <a:pt x="759681" y="2276583"/>
                    </a:cubicBezTo>
                    <a:cubicBezTo>
                      <a:pt x="759804" y="2276983"/>
                      <a:pt x="760028" y="2277348"/>
                      <a:pt x="760328" y="2277642"/>
                    </a:cubicBezTo>
                    <a:cubicBezTo>
                      <a:pt x="766214" y="2283527"/>
                      <a:pt x="766684" y="2287765"/>
                      <a:pt x="766684" y="2297123"/>
                    </a:cubicBezTo>
                    <a:cubicBezTo>
                      <a:pt x="766696" y="2297705"/>
                      <a:pt x="766861" y="2298270"/>
                      <a:pt x="767155" y="2298771"/>
                    </a:cubicBezTo>
                    <a:cubicBezTo>
                      <a:pt x="769886" y="2304068"/>
                      <a:pt x="768968" y="2310518"/>
                      <a:pt x="764860" y="2314838"/>
                    </a:cubicBezTo>
                    <a:cubicBezTo>
                      <a:pt x="763906" y="2315762"/>
                      <a:pt x="763689" y="2317210"/>
                      <a:pt x="764330" y="2318369"/>
                    </a:cubicBezTo>
                    <a:cubicBezTo>
                      <a:pt x="765837" y="2322707"/>
                      <a:pt x="764277" y="2327515"/>
                      <a:pt x="760505" y="2330140"/>
                    </a:cubicBezTo>
                    <a:cubicBezTo>
                      <a:pt x="758315" y="2331917"/>
                      <a:pt x="755320" y="2332329"/>
                      <a:pt x="752736" y="2331199"/>
                    </a:cubicBezTo>
                    <a:cubicBezTo>
                      <a:pt x="751318" y="2330399"/>
                      <a:pt x="749528" y="2330899"/>
                      <a:pt x="748728" y="2332317"/>
                    </a:cubicBezTo>
                    <a:cubicBezTo>
                      <a:pt x="748198" y="2333253"/>
                      <a:pt x="748222" y="2334407"/>
                      <a:pt x="748793" y="2335319"/>
                    </a:cubicBezTo>
                    <a:cubicBezTo>
                      <a:pt x="750558" y="2337844"/>
                      <a:pt x="751000" y="2341063"/>
                      <a:pt x="749970" y="2343970"/>
                    </a:cubicBezTo>
                    <a:cubicBezTo>
                      <a:pt x="747557" y="2348190"/>
                      <a:pt x="743313" y="2351039"/>
                      <a:pt x="738493" y="2351680"/>
                    </a:cubicBezTo>
                    <a:cubicBezTo>
                      <a:pt x="724663" y="2354976"/>
                      <a:pt x="712362" y="2347031"/>
                      <a:pt x="701062" y="2338615"/>
                    </a:cubicBezTo>
                    <a:cubicBezTo>
                      <a:pt x="694165" y="2334101"/>
                      <a:pt x="686478" y="2330928"/>
                      <a:pt x="678404" y="2329257"/>
                    </a:cubicBezTo>
                    <a:cubicBezTo>
                      <a:pt x="667763" y="2326591"/>
                      <a:pt x="657487" y="2322636"/>
                      <a:pt x="647800" y="2317486"/>
                    </a:cubicBezTo>
                    <a:cubicBezTo>
                      <a:pt x="634146" y="2308964"/>
                      <a:pt x="622369" y="2297753"/>
                      <a:pt x="613194" y="2284528"/>
                    </a:cubicBezTo>
                    <a:cubicBezTo>
                      <a:pt x="609021" y="2278972"/>
                      <a:pt x="604501" y="2273681"/>
                      <a:pt x="599657" y="2268696"/>
                    </a:cubicBezTo>
                    <a:cubicBezTo>
                      <a:pt x="588534" y="2257808"/>
                      <a:pt x="563168" y="2251805"/>
                      <a:pt x="540803" y="2246450"/>
                    </a:cubicBezTo>
                    <a:cubicBezTo>
                      <a:pt x="534035" y="2244861"/>
                      <a:pt x="527679" y="2243330"/>
                      <a:pt x="522382" y="2241800"/>
                    </a:cubicBezTo>
                    <a:cubicBezTo>
                      <a:pt x="502431" y="2235915"/>
                      <a:pt x="484775" y="2215493"/>
                      <a:pt x="491013" y="2192128"/>
                    </a:cubicBezTo>
                    <a:cubicBezTo>
                      <a:pt x="493544" y="2183141"/>
                      <a:pt x="496569" y="2174301"/>
                      <a:pt x="500077" y="2165643"/>
                    </a:cubicBezTo>
                    <a:cubicBezTo>
                      <a:pt x="505650" y="2153260"/>
                      <a:pt x="509205" y="2140071"/>
                      <a:pt x="510611" y="2126565"/>
                    </a:cubicBezTo>
                    <a:cubicBezTo>
                      <a:pt x="511553" y="2104789"/>
                      <a:pt x="505256" y="2049289"/>
                      <a:pt x="497546" y="1984374"/>
                    </a:cubicBezTo>
                    <a:cubicBezTo>
                      <a:pt x="493897" y="1954005"/>
                      <a:pt x="490130" y="1931052"/>
                      <a:pt x="486834" y="1910747"/>
                    </a:cubicBezTo>
                    <a:cubicBezTo>
                      <a:pt x="480672" y="1877601"/>
                      <a:pt x="477035" y="1844037"/>
                      <a:pt x="475947" y="1810343"/>
                    </a:cubicBezTo>
                    <a:cubicBezTo>
                      <a:pt x="474240" y="1751489"/>
                      <a:pt x="482832" y="1692635"/>
                      <a:pt x="502843" y="1625365"/>
                    </a:cubicBezTo>
                    <a:cubicBezTo>
                      <a:pt x="520499" y="1566512"/>
                      <a:pt x="483009" y="1373118"/>
                      <a:pt x="481420" y="1364878"/>
                    </a:cubicBezTo>
                    <a:cubicBezTo>
                      <a:pt x="481179" y="1363413"/>
                      <a:pt x="479843" y="1362383"/>
                      <a:pt x="478359" y="1362524"/>
                    </a:cubicBezTo>
                    <a:cubicBezTo>
                      <a:pt x="476900" y="1362577"/>
                      <a:pt x="475711" y="1363719"/>
                      <a:pt x="475593" y="1365173"/>
                    </a:cubicBezTo>
                    <a:cubicBezTo>
                      <a:pt x="475593" y="1366173"/>
                      <a:pt x="467177" y="1462576"/>
                      <a:pt x="459173" y="1521253"/>
                    </a:cubicBezTo>
                    <a:cubicBezTo>
                      <a:pt x="453582" y="1562157"/>
                      <a:pt x="436868" y="1660207"/>
                      <a:pt x="421036" y="1702229"/>
                    </a:cubicBezTo>
                    <a:cubicBezTo>
                      <a:pt x="405204" y="1744250"/>
                      <a:pt x="402673" y="1762259"/>
                      <a:pt x="395435" y="1823879"/>
                    </a:cubicBezTo>
                    <a:cubicBezTo>
                      <a:pt x="392198" y="1851599"/>
                      <a:pt x="388078" y="1882027"/>
                      <a:pt x="384076" y="1911454"/>
                    </a:cubicBezTo>
                    <a:cubicBezTo>
                      <a:pt x="375954" y="1971426"/>
                      <a:pt x="367597" y="2033399"/>
                      <a:pt x="366420" y="2075185"/>
                    </a:cubicBezTo>
                    <a:cubicBezTo>
                      <a:pt x="365772" y="2094548"/>
                      <a:pt x="363477" y="2113205"/>
                      <a:pt x="361182" y="2131273"/>
                    </a:cubicBezTo>
                    <a:cubicBezTo>
                      <a:pt x="356238" y="2170823"/>
                      <a:pt x="351530" y="2208254"/>
                      <a:pt x="366243" y="2244684"/>
                    </a:cubicBezTo>
                    <a:cubicBezTo>
                      <a:pt x="379562" y="2275847"/>
                      <a:pt x="394452" y="2306316"/>
                      <a:pt x="410854" y="2335966"/>
                    </a:cubicBezTo>
                    <a:cubicBezTo>
                      <a:pt x="418682" y="2350621"/>
                      <a:pt x="424861" y="2362215"/>
                      <a:pt x="427157" y="2368042"/>
                    </a:cubicBezTo>
                    <a:cubicBezTo>
                      <a:pt x="430570" y="2375757"/>
                      <a:pt x="435090" y="2382938"/>
                      <a:pt x="440575" y="2389347"/>
                    </a:cubicBezTo>
                    <a:cubicBezTo>
                      <a:pt x="445131" y="2394632"/>
                      <a:pt x="448844" y="2400588"/>
                      <a:pt x="451581" y="2407003"/>
                    </a:cubicBezTo>
                    <a:cubicBezTo>
                      <a:pt x="455289" y="2417655"/>
                      <a:pt x="457054" y="2431839"/>
                      <a:pt x="452523" y="2439608"/>
                    </a:cubicBezTo>
                    <a:cubicBezTo>
                      <a:pt x="450751" y="2442768"/>
                      <a:pt x="447626" y="2444940"/>
                      <a:pt x="444048" y="2445493"/>
                    </a:cubicBezTo>
                    <a:cubicBezTo>
                      <a:pt x="435638" y="2447747"/>
                      <a:pt x="426656" y="2445911"/>
                      <a:pt x="419800" y="2440550"/>
                    </a:cubicBezTo>
                    <a:cubicBezTo>
                      <a:pt x="418588" y="2439419"/>
                      <a:pt x="416687" y="2439484"/>
                      <a:pt x="415557" y="2440697"/>
                    </a:cubicBezTo>
                    <a:cubicBezTo>
                      <a:pt x="415227" y="2441056"/>
                      <a:pt x="414986" y="2441491"/>
                      <a:pt x="414856" y="2441962"/>
                    </a:cubicBezTo>
                    <a:cubicBezTo>
                      <a:pt x="413738" y="2447165"/>
                      <a:pt x="408659" y="2450513"/>
                      <a:pt x="403439" y="2449495"/>
                    </a:cubicBezTo>
                    <a:cubicBezTo>
                      <a:pt x="398936" y="2448189"/>
                      <a:pt x="394870" y="2445687"/>
                      <a:pt x="391668" y="2442256"/>
                    </a:cubicBezTo>
                    <a:cubicBezTo>
                      <a:pt x="390803" y="2441391"/>
                      <a:pt x="389502" y="2441132"/>
                      <a:pt x="388372" y="2441609"/>
                    </a:cubicBezTo>
                    <a:cubicBezTo>
                      <a:pt x="387242" y="2442080"/>
                      <a:pt x="386536" y="2443216"/>
                      <a:pt x="386606" y="2444434"/>
                    </a:cubicBezTo>
                    <a:cubicBezTo>
                      <a:pt x="386630" y="2446311"/>
                      <a:pt x="385888" y="2448118"/>
                      <a:pt x="384547" y="2449436"/>
                    </a:cubicBezTo>
                    <a:cubicBezTo>
                      <a:pt x="381757" y="2450678"/>
                      <a:pt x="378567" y="2450678"/>
                      <a:pt x="375777" y="2449436"/>
                    </a:cubicBezTo>
                    <a:cubicBezTo>
                      <a:pt x="372187" y="2448377"/>
                      <a:pt x="368597" y="2441550"/>
                      <a:pt x="367185" y="2437666"/>
                    </a:cubicBezTo>
                    <a:cubicBezTo>
                      <a:pt x="366726" y="2436530"/>
                      <a:pt x="365643" y="2435771"/>
                      <a:pt x="364419" y="2435724"/>
                    </a:cubicBezTo>
                    <a:lnTo>
                      <a:pt x="364419" y="2435724"/>
                    </a:lnTo>
                    <a:cubicBezTo>
                      <a:pt x="363218" y="2435741"/>
                      <a:pt x="362147" y="2436483"/>
                      <a:pt x="361711" y="2437607"/>
                    </a:cubicBezTo>
                    <a:cubicBezTo>
                      <a:pt x="359922" y="2441109"/>
                      <a:pt x="356038" y="2443004"/>
                      <a:pt x="352177" y="2442256"/>
                    </a:cubicBezTo>
                    <a:cubicBezTo>
                      <a:pt x="348816" y="2441538"/>
                      <a:pt x="345933" y="2439390"/>
                      <a:pt x="344291" y="2436371"/>
                    </a:cubicBezTo>
                    <a:cubicBezTo>
                      <a:pt x="343543" y="2434929"/>
                      <a:pt x="341772" y="2434358"/>
                      <a:pt x="340324" y="2435105"/>
                    </a:cubicBezTo>
                    <a:cubicBezTo>
                      <a:pt x="340124" y="2435211"/>
                      <a:pt x="339929" y="2435341"/>
                      <a:pt x="339759" y="2435488"/>
                    </a:cubicBezTo>
                    <a:cubicBezTo>
                      <a:pt x="339759" y="2435488"/>
                      <a:pt x="330107" y="2443669"/>
                      <a:pt x="323044" y="2438607"/>
                    </a:cubicBezTo>
                    <a:cubicBezTo>
                      <a:pt x="319819" y="2436136"/>
                      <a:pt x="316824" y="2433381"/>
                      <a:pt x="314099" y="2430368"/>
                    </a:cubicBezTo>
                    <a:cubicBezTo>
                      <a:pt x="309284" y="2425047"/>
                      <a:pt x="303781" y="2420398"/>
                      <a:pt x="297737" y="2416537"/>
                    </a:cubicBezTo>
                    <a:cubicBezTo>
                      <a:pt x="285966" y="2409180"/>
                      <a:pt x="275491" y="2378812"/>
                      <a:pt x="272254" y="2353622"/>
                    </a:cubicBezTo>
                    <a:cubicBezTo>
                      <a:pt x="270876" y="2343888"/>
                      <a:pt x="268187" y="2334383"/>
                      <a:pt x="264249" y="2325373"/>
                    </a:cubicBezTo>
                    <a:cubicBezTo>
                      <a:pt x="260100" y="2316521"/>
                      <a:pt x="257852" y="2306898"/>
                      <a:pt x="257658" y="2297123"/>
                    </a:cubicBezTo>
                    <a:cubicBezTo>
                      <a:pt x="257658" y="2287824"/>
                      <a:pt x="258599" y="2276818"/>
                      <a:pt x="259718" y="2264106"/>
                    </a:cubicBezTo>
                    <a:cubicBezTo>
                      <a:pt x="261307" y="2246450"/>
                      <a:pt x="263308" y="2223850"/>
                      <a:pt x="263308" y="2197071"/>
                    </a:cubicBezTo>
                    <a:cubicBezTo>
                      <a:pt x="263308" y="2152872"/>
                      <a:pt x="252126" y="2080482"/>
                      <a:pt x="233881" y="1977959"/>
                    </a:cubicBezTo>
                    <a:cubicBezTo>
                      <a:pt x="219426" y="1900372"/>
                      <a:pt x="219426" y="1820778"/>
                      <a:pt x="233881" y="1743191"/>
                    </a:cubicBezTo>
                    <a:cubicBezTo>
                      <a:pt x="235882" y="1732067"/>
                      <a:pt x="238059" y="1721591"/>
                      <a:pt x="240237" y="1711469"/>
                    </a:cubicBezTo>
                    <a:cubicBezTo>
                      <a:pt x="246593" y="1681453"/>
                      <a:pt x="252596" y="1653086"/>
                      <a:pt x="251302" y="1616125"/>
                    </a:cubicBezTo>
                    <a:cubicBezTo>
                      <a:pt x="250595" y="1594408"/>
                      <a:pt x="247476" y="1551386"/>
                      <a:pt x="243886" y="1501360"/>
                    </a:cubicBezTo>
                    <a:cubicBezTo>
                      <a:pt x="239531" y="1440153"/>
                      <a:pt x="234057" y="1363996"/>
                      <a:pt x="231350" y="1303200"/>
                    </a:cubicBezTo>
                    <a:cubicBezTo>
                      <a:pt x="225053" y="1161951"/>
                      <a:pt x="229585" y="1094563"/>
                      <a:pt x="235470" y="1042419"/>
                    </a:cubicBezTo>
                    <a:cubicBezTo>
                      <a:pt x="238177" y="1018347"/>
                      <a:pt x="242885" y="992864"/>
                      <a:pt x="247241" y="968204"/>
                    </a:cubicBezTo>
                    <a:cubicBezTo>
                      <a:pt x="253597" y="933539"/>
                      <a:pt x="259011" y="903465"/>
                      <a:pt x="257658" y="885809"/>
                    </a:cubicBezTo>
                    <a:cubicBezTo>
                      <a:pt x="254362" y="845494"/>
                      <a:pt x="249536" y="783285"/>
                      <a:pt x="247829" y="760627"/>
                    </a:cubicBezTo>
                    <a:cubicBezTo>
                      <a:pt x="247829" y="745442"/>
                      <a:pt x="260483" y="730317"/>
                      <a:pt x="267722" y="718899"/>
                    </a:cubicBezTo>
                    <a:cubicBezTo>
                      <a:pt x="275049" y="707482"/>
                      <a:pt x="281788" y="695693"/>
                      <a:pt x="287909" y="683587"/>
                    </a:cubicBezTo>
                    <a:cubicBezTo>
                      <a:pt x="294129" y="671392"/>
                      <a:pt x="299362" y="658715"/>
                      <a:pt x="303564" y="645685"/>
                    </a:cubicBezTo>
                    <a:cubicBezTo>
                      <a:pt x="308213" y="632667"/>
                      <a:pt x="309961" y="618783"/>
                      <a:pt x="308684" y="605017"/>
                    </a:cubicBezTo>
                    <a:cubicBezTo>
                      <a:pt x="306453" y="618247"/>
                      <a:pt x="302493" y="631131"/>
                      <a:pt x="296913" y="643331"/>
                    </a:cubicBezTo>
                    <a:cubicBezTo>
                      <a:pt x="291675" y="655573"/>
                      <a:pt x="285908" y="667696"/>
                      <a:pt x="279846" y="679644"/>
                    </a:cubicBezTo>
                    <a:cubicBezTo>
                      <a:pt x="273784" y="691591"/>
                      <a:pt x="267722" y="703185"/>
                      <a:pt x="261836" y="715250"/>
                    </a:cubicBezTo>
                    <a:cubicBezTo>
                      <a:pt x="257952" y="722842"/>
                      <a:pt x="247123" y="738085"/>
                      <a:pt x="242179" y="749915"/>
                    </a:cubicBezTo>
                    <a:cubicBezTo>
                      <a:pt x="241879" y="750186"/>
                      <a:pt x="241655" y="750533"/>
                      <a:pt x="241532" y="750916"/>
                    </a:cubicBezTo>
                    <a:cubicBezTo>
                      <a:pt x="226948" y="786958"/>
                      <a:pt x="209839" y="821923"/>
                      <a:pt x="190329" y="855558"/>
                    </a:cubicBezTo>
                    <a:cubicBezTo>
                      <a:pt x="175886" y="880288"/>
                      <a:pt x="163086" y="905948"/>
                      <a:pt x="152015" y="932362"/>
                    </a:cubicBezTo>
                    <a:cubicBezTo>
                      <a:pt x="151898" y="932745"/>
                      <a:pt x="151898" y="933156"/>
                      <a:pt x="152015" y="933539"/>
                    </a:cubicBezTo>
                    <a:cubicBezTo>
                      <a:pt x="152015" y="933539"/>
                      <a:pt x="154428" y="989803"/>
                      <a:pt x="157077" y="1045714"/>
                    </a:cubicBezTo>
                    <a:cubicBezTo>
                      <a:pt x="158666" y="1079908"/>
                      <a:pt x="159490" y="1116927"/>
                      <a:pt x="160255" y="1149532"/>
                    </a:cubicBezTo>
                    <a:cubicBezTo>
                      <a:pt x="161079" y="1189023"/>
                      <a:pt x="161785" y="1220157"/>
                      <a:pt x="163551" y="1228161"/>
                    </a:cubicBezTo>
                    <a:cubicBezTo>
                      <a:pt x="167335" y="1247430"/>
                      <a:pt x="175115" y="1265698"/>
                      <a:pt x="186386" y="1281777"/>
                    </a:cubicBezTo>
                    <a:cubicBezTo>
                      <a:pt x="196797" y="1297526"/>
                      <a:pt x="203483" y="1315435"/>
                      <a:pt x="205925" y="1334157"/>
                    </a:cubicBezTo>
                    <a:cubicBezTo>
                      <a:pt x="207514" y="1345280"/>
                      <a:pt x="208986" y="1364290"/>
                      <a:pt x="210104" y="1379592"/>
                    </a:cubicBezTo>
                    <a:cubicBezTo>
                      <a:pt x="211222" y="1394894"/>
                      <a:pt x="211928" y="1403133"/>
                      <a:pt x="212576" y="1405252"/>
                    </a:cubicBezTo>
                    <a:cubicBezTo>
                      <a:pt x="212794" y="1407530"/>
                      <a:pt x="211811" y="1409760"/>
                      <a:pt x="209986" y="1411138"/>
                    </a:cubicBezTo>
                    <a:cubicBezTo>
                      <a:pt x="207279" y="1413080"/>
                      <a:pt x="203689" y="1411491"/>
                      <a:pt x="201158" y="1409784"/>
                    </a:cubicBezTo>
                    <a:cubicBezTo>
                      <a:pt x="190506" y="1402663"/>
                      <a:pt x="187857" y="1391069"/>
                      <a:pt x="183796" y="1369469"/>
                    </a:cubicBezTo>
                    <a:cubicBezTo>
                      <a:pt x="183267" y="1366762"/>
                      <a:pt x="182796" y="1364113"/>
                      <a:pt x="182325" y="1361524"/>
                    </a:cubicBezTo>
                    <a:cubicBezTo>
                      <a:pt x="180147" y="1348929"/>
                      <a:pt x="179029" y="1343338"/>
                      <a:pt x="175145" y="1342043"/>
                    </a:cubicBezTo>
                    <a:cubicBezTo>
                      <a:pt x="173314" y="1341531"/>
                      <a:pt x="171355" y="1342102"/>
                      <a:pt x="170083" y="1343515"/>
                    </a:cubicBezTo>
                    <a:cubicBezTo>
                      <a:pt x="164198" y="1349047"/>
                      <a:pt x="164198" y="1356698"/>
                      <a:pt x="164198" y="1382064"/>
                    </a:cubicBezTo>
                    <a:lnTo>
                      <a:pt x="164198" y="1393835"/>
                    </a:lnTo>
                    <a:cubicBezTo>
                      <a:pt x="164198" y="1413139"/>
                      <a:pt x="164198" y="1437151"/>
                      <a:pt x="163433" y="1465989"/>
                    </a:cubicBezTo>
                    <a:cubicBezTo>
                      <a:pt x="162668" y="1492944"/>
                      <a:pt x="153428" y="1494769"/>
                      <a:pt x="145777" y="1496240"/>
                    </a:cubicBezTo>
                    <a:cubicBezTo>
                      <a:pt x="145171" y="1496370"/>
                      <a:pt x="144617" y="1496676"/>
                      <a:pt x="144188" y="1497123"/>
                    </a:cubicBezTo>
                    <a:cubicBezTo>
                      <a:pt x="143652" y="1495999"/>
                      <a:pt x="143199" y="1494839"/>
                      <a:pt x="142834" y="1493651"/>
                    </a:cubicBezTo>
                    <a:cubicBezTo>
                      <a:pt x="142275" y="1491426"/>
                      <a:pt x="141863" y="1489166"/>
                      <a:pt x="141598" y="1486882"/>
                    </a:cubicBezTo>
                    <a:cubicBezTo>
                      <a:pt x="140951" y="1482292"/>
                      <a:pt x="140539" y="1477701"/>
                      <a:pt x="140244" y="1473111"/>
                    </a:cubicBezTo>
                    <a:cubicBezTo>
                      <a:pt x="139656" y="1463871"/>
                      <a:pt x="139126" y="1454631"/>
                      <a:pt x="138891" y="1445390"/>
                    </a:cubicBezTo>
                    <a:lnTo>
                      <a:pt x="137773" y="1417553"/>
                    </a:lnTo>
                    <a:cubicBezTo>
                      <a:pt x="137361" y="1408313"/>
                      <a:pt x="137007" y="1399014"/>
                      <a:pt x="136301" y="1389715"/>
                    </a:cubicBezTo>
                    <a:cubicBezTo>
                      <a:pt x="135418" y="1399014"/>
                      <a:pt x="135065" y="1408313"/>
                      <a:pt x="134830" y="1417612"/>
                    </a:cubicBezTo>
                    <a:cubicBezTo>
                      <a:pt x="134595" y="1426910"/>
                      <a:pt x="134830" y="1436209"/>
                      <a:pt x="134830" y="1445508"/>
                    </a:cubicBezTo>
                    <a:cubicBezTo>
                      <a:pt x="134830" y="1454807"/>
                      <a:pt x="135889" y="1464106"/>
                      <a:pt x="137125" y="1473405"/>
                    </a:cubicBezTo>
                    <a:cubicBezTo>
                      <a:pt x="137773" y="1477996"/>
                      <a:pt x="138479" y="1482645"/>
                      <a:pt x="139538" y="1487236"/>
                    </a:cubicBezTo>
                    <a:cubicBezTo>
                      <a:pt x="140103" y="1489513"/>
                      <a:pt x="140809" y="1491756"/>
                      <a:pt x="141657" y="1493945"/>
                    </a:cubicBezTo>
                    <a:cubicBezTo>
                      <a:pt x="142175" y="1495240"/>
                      <a:pt x="142846" y="1496464"/>
                      <a:pt x="143658" y="1497594"/>
                    </a:cubicBezTo>
                    <a:cubicBezTo>
                      <a:pt x="143364" y="1498012"/>
                      <a:pt x="143181" y="1498500"/>
                      <a:pt x="143128" y="1499006"/>
                    </a:cubicBezTo>
                    <a:cubicBezTo>
                      <a:pt x="142810" y="1507652"/>
                      <a:pt x="136601" y="1514956"/>
                      <a:pt x="128121" y="1516662"/>
                    </a:cubicBezTo>
                    <a:cubicBezTo>
                      <a:pt x="124413" y="1516662"/>
                      <a:pt x="123236" y="1516015"/>
                      <a:pt x="120940" y="1496299"/>
                    </a:cubicBezTo>
                    <a:cubicBezTo>
                      <a:pt x="120805" y="1494898"/>
                      <a:pt x="119693" y="1493786"/>
                      <a:pt x="118292" y="1493651"/>
                    </a:cubicBezTo>
                    <a:lnTo>
                      <a:pt x="117939" y="1493651"/>
                    </a:lnTo>
                    <a:cubicBezTo>
                      <a:pt x="117645" y="1475994"/>
                      <a:pt x="116703" y="1458750"/>
                      <a:pt x="115408" y="1441330"/>
                    </a:cubicBezTo>
                    <a:cubicBezTo>
                      <a:pt x="114878" y="1432148"/>
                      <a:pt x="113937" y="1423026"/>
                      <a:pt x="113113" y="1413845"/>
                    </a:cubicBezTo>
                    <a:cubicBezTo>
                      <a:pt x="112289" y="1404664"/>
                      <a:pt x="111053" y="1395541"/>
                      <a:pt x="109464" y="1386419"/>
                    </a:cubicBezTo>
                    <a:cubicBezTo>
                      <a:pt x="109464" y="1395659"/>
                      <a:pt x="109464" y="1404840"/>
                      <a:pt x="109876" y="1414080"/>
                    </a:cubicBezTo>
                    <a:cubicBezTo>
                      <a:pt x="110288" y="1423320"/>
                      <a:pt x="110818" y="1432502"/>
                      <a:pt x="111818" y="1441624"/>
                    </a:cubicBezTo>
                    <a:cubicBezTo>
                      <a:pt x="113289" y="1459280"/>
                      <a:pt x="115173" y="1476348"/>
                      <a:pt x="117703" y="1493651"/>
                    </a:cubicBezTo>
                    <a:cubicBezTo>
                      <a:pt x="116544" y="1493804"/>
                      <a:pt x="115591" y="1494639"/>
                      <a:pt x="115290" y="1495769"/>
                    </a:cubicBezTo>
                    <a:cubicBezTo>
                      <a:pt x="115290" y="1496123"/>
                      <a:pt x="114467" y="1496946"/>
                      <a:pt x="112642" y="1497712"/>
                    </a:cubicBezTo>
                    <a:cubicBezTo>
                      <a:pt x="109735" y="1499012"/>
                      <a:pt x="106468" y="1499259"/>
                      <a:pt x="103402" y="1498418"/>
                    </a:cubicBezTo>
                    <a:cubicBezTo>
                      <a:pt x="100695" y="1496652"/>
                      <a:pt x="98282" y="1481703"/>
                      <a:pt x="96163" y="1453983"/>
                    </a:cubicBezTo>
                    <a:cubicBezTo>
                      <a:pt x="96045" y="1452518"/>
                      <a:pt x="94868" y="1451358"/>
                      <a:pt x="93397" y="1451276"/>
                    </a:cubicBezTo>
                    <a:cubicBezTo>
                      <a:pt x="94397" y="1438387"/>
                      <a:pt x="94397" y="1425498"/>
                      <a:pt x="94162" y="1412609"/>
                    </a:cubicBezTo>
                    <a:cubicBezTo>
                      <a:pt x="93903" y="1398737"/>
                      <a:pt x="92944" y="1384889"/>
                      <a:pt x="91278" y="1371117"/>
                    </a:cubicBezTo>
                    <a:cubicBezTo>
                      <a:pt x="90260" y="1384960"/>
                      <a:pt x="89942" y="1398849"/>
                      <a:pt x="90336" y="1412727"/>
                    </a:cubicBezTo>
                    <a:cubicBezTo>
                      <a:pt x="90690" y="1425616"/>
                      <a:pt x="91337" y="1438505"/>
                      <a:pt x="92926" y="1451335"/>
                    </a:cubicBezTo>
                    <a:cubicBezTo>
                      <a:pt x="91602" y="1451523"/>
                      <a:pt x="90554" y="1452547"/>
                      <a:pt x="90336" y="1453865"/>
                    </a:cubicBezTo>
                    <a:cubicBezTo>
                      <a:pt x="88865" y="1465048"/>
                      <a:pt x="82921" y="1470109"/>
                      <a:pt x="80272" y="1470168"/>
                    </a:cubicBezTo>
                    <a:cubicBezTo>
                      <a:pt x="79213" y="1470168"/>
                      <a:pt x="78389" y="1469226"/>
                      <a:pt x="77977" y="1467166"/>
                    </a:cubicBezTo>
                    <a:cubicBezTo>
                      <a:pt x="74605" y="1449975"/>
                      <a:pt x="72227" y="1432607"/>
                      <a:pt x="70856" y="1415140"/>
                    </a:cubicBezTo>
                    <a:cubicBezTo>
                      <a:pt x="69738" y="1404664"/>
                      <a:pt x="68502" y="1392128"/>
                      <a:pt x="66618" y="1376120"/>
                    </a:cubicBezTo>
                    <a:cubicBezTo>
                      <a:pt x="63052" y="1352843"/>
                      <a:pt x="62934" y="1329160"/>
                      <a:pt x="66265" y="1305848"/>
                    </a:cubicBezTo>
                    <a:cubicBezTo>
                      <a:pt x="66913" y="1300492"/>
                      <a:pt x="67619" y="1294784"/>
                      <a:pt x="68266" y="1288192"/>
                    </a:cubicBezTo>
                    <a:cubicBezTo>
                      <a:pt x="70291" y="1267352"/>
                      <a:pt x="68914" y="1246323"/>
                      <a:pt x="64205" y="1225925"/>
                    </a:cubicBezTo>
                    <a:cubicBezTo>
                      <a:pt x="62793" y="1217744"/>
                      <a:pt x="61086" y="1208269"/>
                      <a:pt x="59262" y="1196498"/>
                    </a:cubicBezTo>
                    <a:cubicBezTo>
                      <a:pt x="56201" y="1176958"/>
                      <a:pt x="50728" y="1153123"/>
                      <a:pt x="44430" y="1125520"/>
                    </a:cubicBezTo>
                    <a:cubicBezTo>
                      <a:pt x="35544" y="1086971"/>
                      <a:pt x="25538" y="1043125"/>
                      <a:pt x="18005" y="994100"/>
                    </a:cubicBezTo>
                    <a:cubicBezTo>
                      <a:pt x="15239" y="976443"/>
                      <a:pt x="12767" y="962731"/>
                      <a:pt x="10707" y="951843"/>
                    </a:cubicBezTo>
                    <a:cubicBezTo>
                      <a:pt x="4292" y="917060"/>
                      <a:pt x="2997" y="909821"/>
                      <a:pt x="14886" y="873861"/>
                    </a:cubicBezTo>
                    <a:cubicBezTo>
                      <a:pt x="24185" y="846023"/>
                      <a:pt x="50963" y="776517"/>
                      <a:pt x="75976" y="717428"/>
                    </a:cubicBezTo>
                    <a:cubicBezTo>
                      <a:pt x="84863" y="696417"/>
                      <a:pt x="95280" y="676230"/>
                      <a:pt x="104520" y="658162"/>
                    </a:cubicBezTo>
                    <a:cubicBezTo>
                      <a:pt x="113172" y="642336"/>
                      <a:pt x="120817" y="625981"/>
                      <a:pt x="127414" y="609196"/>
                    </a:cubicBezTo>
                    <a:cubicBezTo>
                      <a:pt x="133300" y="591540"/>
                      <a:pt x="137478" y="576473"/>
                      <a:pt x="141127" y="562878"/>
                    </a:cubicBezTo>
                    <a:cubicBezTo>
                      <a:pt x="150132" y="529272"/>
                      <a:pt x="156665" y="504966"/>
                      <a:pt x="182972" y="475009"/>
                    </a:cubicBezTo>
                    <a:cubicBezTo>
                      <a:pt x="215872" y="437696"/>
                      <a:pt x="237294" y="430869"/>
                      <a:pt x="264367" y="422041"/>
                    </a:cubicBezTo>
                    <a:cubicBezTo>
                      <a:pt x="273843" y="419098"/>
                      <a:pt x="283671" y="416155"/>
                      <a:pt x="295030" y="411329"/>
                    </a:cubicBezTo>
                    <a:cubicBezTo>
                      <a:pt x="320572" y="400912"/>
                      <a:pt x="380603" y="374428"/>
                      <a:pt x="386548" y="353241"/>
                    </a:cubicBezTo>
                    <a:lnTo>
                      <a:pt x="387195" y="350945"/>
                    </a:lnTo>
                    <a:cubicBezTo>
                      <a:pt x="390667" y="338586"/>
                      <a:pt x="390667" y="338115"/>
                      <a:pt x="389549" y="312690"/>
                    </a:cubicBezTo>
                    <a:lnTo>
                      <a:pt x="389549" y="304863"/>
                    </a:lnTo>
                    <a:cubicBezTo>
                      <a:pt x="389496" y="303939"/>
                      <a:pt x="389019" y="303092"/>
                      <a:pt x="388254" y="302567"/>
                    </a:cubicBezTo>
                    <a:cubicBezTo>
                      <a:pt x="305212" y="244596"/>
                      <a:pt x="310038" y="143132"/>
                      <a:pt x="318336" y="112175"/>
                    </a:cubicBezTo>
                    <a:cubicBezTo>
                      <a:pt x="339641" y="31899"/>
                      <a:pt x="410560" y="12124"/>
                      <a:pt x="440105" y="7769"/>
                    </a:cubicBezTo>
                    <a:cubicBezTo>
                      <a:pt x="448103" y="6491"/>
                      <a:pt x="456189" y="5841"/>
                      <a:pt x="464293" y="5827"/>
                    </a:cubicBezTo>
                    <a:cubicBezTo>
                      <a:pt x="517262" y="5827"/>
                      <a:pt x="561755" y="28191"/>
                      <a:pt x="586180" y="67270"/>
                    </a:cubicBezTo>
                    <a:cubicBezTo>
                      <a:pt x="606837" y="100169"/>
                      <a:pt x="608250" y="117178"/>
                      <a:pt x="602070" y="154903"/>
                    </a:cubicBezTo>
                    <a:cubicBezTo>
                      <a:pt x="599069" y="173324"/>
                      <a:pt x="602070" y="179386"/>
                      <a:pt x="605366" y="186449"/>
                    </a:cubicBezTo>
                    <a:cubicBezTo>
                      <a:pt x="608662" y="193511"/>
                      <a:pt x="612841" y="202104"/>
                      <a:pt x="610898" y="229648"/>
                    </a:cubicBezTo>
                    <a:cubicBezTo>
                      <a:pt x="607132" y="283558"/>
                      <a:pt x="594243" y="315751"/>
                      <a:pt x="588887" y="327109"/>
                    </a:cubicBezTo>
                    <a:cubicBezTo>
                      <a:pt x="581412" y="343059"/>
                      <a:pt x="563109" y="345119"/>
                      <a:pt x="549749" y="346649"/>
                    </a:cubicBezTo>
                    <a:cubicBezTo>
                      <a:pt x="547572" y="346649"/>
                      <a:pt x="545571" y="347120"/>
                      <a:pt x="543864" y="347414"/>
                    </a:cubicBezTo>
                    <a:cubicBezTo>
                      <a:pt x="542445" y="347644"/>
                      <a:pt x="541404" y="348862"/>
                      <a:pt x="541392" y="350298"/>
                    </a:cubicBezTo>
                    <a:lnTo>
                      <a:pt x="541392" y="353005"/>
                    </a:lnTo>
                    <a:cubicBezTo>
                      <a:pt x="541392" y="364776"/>
                      <a:pt x="541392" y="379901"/>
                      <a:pt x="564933" y="387376"/>
                    </a:cubicBezTo>
                    <a:cubicBezTo>
                      <a:pt x="574150" y="390054"/>
                      <a:pt x="583555" y="392019"/>
                      <a:pt x="593066" y="393261"/>
                    </a:cubicBezTo>
                    <a:cubicBezTo>
                      <a:pt x="597539" y="394026"/>
                      <a:pt x="602247" y="394791"/>
                      <a:pt x="607190" y="395733"/>
                    </a:cubicBezTo>
                    <a:cubicBezTo>
                      <a:pt x="635499" y="401030"/>
                      <a:pt x="661159" y="408151"/>
                      <a:pt x="688821" y="441580"/>
                    </a:cubicBezTo>
                    <a:cubicBezTo>
                      <a:pt x="720778" y="480247"/>
                      <a:pt x="735904" y="522622"/>
                      <a:pt x="736904" y="551284"/>
                    </a:cubicBezTo>
                    <a:lnTo>
                      <a:pt x="736904" y="556286"/>
                    </a:lnTo>
                    <a:cubicBezTo>
                      <a:pt x="738023" y="586596"/>
                      <a:pt x="753795" y="654807"/>
                      <a:pt x="763153" y="685117"/>
                    </a:cubicBezTo>
                    <a:cubicBezTo>
                      <a:pt x="772099" y="714073"/>
                      <a:pt x="776395" y="773986"/>
                      <a:pt x="783105" y="809946"/>
                    </a:cubicBezTo>
                    <a:cubicBezTo>
                      <a:pt x="784811" y="819127"/>
                      <a:pt x="786165" y="826484"/>
                      <a:pt x="787107" y="830839"/>
                    </a:cubicBezTo>
                    <a:cubicBezTo>
                      <a:pt x="791697" y="852674"/>
                      <a:pt x="802821" y="874038"/>
                      <a:pt x="815886" y="897697"/>
                    </a:cubicBezTo>
                    <a:cubicBezTo>
                      <a:pt x="827657" y="919296"/>
                      <a:pt x="834778" y="945898"/>
                      <a:pt x="841723" y="995748"/>
                    </a:cubicBezTo>
                    <a:cubicBezTo>
                      <a:pt x="848497" y="1044402"/>
                      <a:pt x="858326" y="1092580"/>
                      <a:pt x="871150" y="1139998"/>
                    </a:cubicBezTo>
                    <a:cubicBezTo>
                      <a:pt x="873445" y="1147767"/>
                      <a:pt x="877035" y="1157654"/>
                      <a:pt x="880625" y="1169425"/>
                    </a:cubicBezTo>
                    <a:cubicBezTo>
                      <a:pt x="891278" y="1201383"/>
                      <a:pt x="905874" y="1245170"/>
                      <a:pt x="906109" y="1265004"/>
                    </a:cubicBezTo>
                    <a:cubicBezTo>
                      <a:pt x="905226" y="1292535"/>
                      <a:pt x="900041" y="1319761"/>
                      <a:pt x="890748" y="1345692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Graphic 6">
              <a:extLst>
                <a:ext uri="{FF2B5EF4-FFF2-40B4-BE49-F238E27FC236}">
                  <a16:creationId xmlns:a16="http://schemas.microsoft.com/office/drawing/2014/main" xmlns="" id="{A229D31D-BC25-455B-A62B-BC631AF1419A}"/>
                </a:ext>
              </a:extLst>
            </p:cNvPr>
            <p:cNvGrpSpPr/>
            <p:nvPr/>
          </p:nvGrpSpPr>
          <p:grpSpPr>
            <a:xfrm>
              <a:off x="7728753" y="2700522"/>
              <a:ext cx="550604" cy="1563792"/>
              <a:chOff x="7246685" y="2493865"/>
              <a:chExt cx="847101" cy="2405884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F0D194CD-5FF4-4D1F-BA16-F39574CA38C6}"/>
                  </a:ext>
                </a:extLst>
              </p:cNvPr>
              <p:cNvSpPr/>
              <p:nvPr/>
            </p:nvSpPr>
            <p:spPr>
              <a:xfrm>
                <a:off x="7481128" y="3378871"/>
                <a:ext cx="400761" cy="381929"/>
              </a:xfrm>
              <a:custGeom>
                <a:avLst/>
                <a:gdLst>
                  <a:gd name="connsiteX0" fmla="*/ 188584 w 400761"/>
                  <a:gd name="connsiteY0" fmla="*/ 10749 h 381929"/>
                  <a:gd name="connsiteX1" fmla="*/ 184170 w 400761"/>
                  <a:gd name="connsiteY1" fmla="*/ 9042 h 381929"/>
                  <a:gd name="connsiteX2" fmla="*/ 115428 w 400761"/>
                  <a:gd name="connsiteY2" fmla="*/ 19871 h 381929"/>
                  <a:gd name="connsiteX3" fmla="*/ 110955 w 400761"/>
                  <a:gd name="connsiteY3" fmla="*/ 23226 h 381929"/>
                  <a:gd name="connsiteX4" fmla="*/ 106541 w 400761"/>
                  <a:gd name="connsiteY4" fmla="*/ 22108 h 381929"/>
                  <a:gd name="connsiteX5" fmla="*/ 62107 w 400761"/>
                  <a:gd name="connsiteY5" fmla="*/ 32878 h 381929"/>
                  <a:gd name="connsiteX6" fmla="*/ 48453 w 400761"/>
                  <a:gd name="connsiteY6" fmla="*/ 69132 h 381929"/>
                  <a:gd name="connsiteX7" fmla="*/ 10610 w 400761"/>
                  <a:gd name="connsiteY7" fmla="*/ 97029 h 381929"/>
                  <a:gd name="connsiteX8" fmla="*/ 8020 w 400761"/>
                  <a:gd name="connsiteY8" fmla="*/ 121453 h 381929"/>
                  <a:gd name="connsiteX9" fmla="*/ 18555 w 400761"/>
                  <a:gd name="connsiteY9" fmla="*/ 142229 h 381929"/>
                  <a:gd name="connsiteX10" fmla="*/ 899 w 400761"/>
                  <a:gd name="connsiteY10" fmla="*/ 186722 h 381929"/>
                  <a:gd name="connsiteX11" fmla="*/ 28384 w 400761"/>
                  <a:gd name="connsiteY11" fmla="*/ 227920 h 381929"/>
                  <a:gd name="connsiteX12" fmla="*/ 36747 w 400761"/>
                  <a:gd name="connsiteY12" fmla="*/ 294648 h 381929"/>
                  <a:gd name="connsiteX13" fmla="*/ 61283 w 400761"/>
                  <a:gd name="connsiteY13" fmla="*/ 304430 h 381929"/>
                  <a:gd name="connsiteX14" fmla="*/ 70641 w 400761"/>
                  <a:gd name="connsiteY14" fmla="*/ 306548 h 381929"/>
                  <a:gd name="connsiteX15" fmla="*/ 75290 w 400761"/>
                  <a:gd name="connsiteY15" fmla="*/ 311492 h 381929"/>
                  <a:gd name="connsiteX16" fmla="*/ 130907 w 400761"/>
                  <a:gd name="connsiteY16" fmla="*/ 318084 h 381929"/>
                  <a:gd name="connsiteX17" fmla="*/ 160334 w 400761"/>
                  <a:gd name="connsiteY17" fmla="*/ 335093 h 381929"/>
                  <a:gd name="connsiteX18" fmla="*/ 191644 w 400761"/>
                  <a:gd name="connsiteY18" fmla="*/ 325617 h 381929"/>
                  <a:gd name="connsiteX19" fmla="*/ 196941 w 400761"/>
                  <a:gd name="connsiteY19" fmla="*/ 321438 h 381929"/>
                  <a:gd name="connsiteX20" fmla="*/ 203591 w 400761"/>
                  <a:gd name="connsiteY20" fmla="*/ 326147 h 381929"/>
                  <a:gd name="connsiteX21" fmla="*/ 211654 w 400761"/>
                  <a:gd name="connsiteY21" fmla="*/ 355927 h 381929"/>
                  <a:gd name="connsiteX22" fmla="*/ 210889 w 400761"/>
                  <a:gd name="connsiteY22" fmla="*/ 370699 h 381929"/>
                  <a:gd name="connsiteX23" fmla="*/ 220830 w 400761"/>
                  <a:gd name="connsiteY23" fmla="*/ 381911 h 381929"/>
                  <a:gd name="connsiteX24" fmla="*/ 231547 w 400761"/>
                  <a:gd name="connsiteY24" fmla="*/ 374583 h 381929"/>
                  <a:gd name="connsiteX25" fmla="*/ 236079 w 400761"/>
                  <a:gd name="connsiteY25" fmla="*/ 360282 h 381929"/>
                  <a:gd name="connsiteX26" fmla="*/ 269331 w 400761"/>
                  <a:gd name="connsiteY26" fmla="*/ 329207 h 381929"/>
                  <a:gd name="connsiteX27" fmla="*/ 294403 w 400761"/>
                  <a:gd name="connsiteY27" fmla="*/ 325029 h 381929"/>
                  <a:gd name="connsiteX28" fmla="*/ 308763 w 400761"/>
                  <a:gd name="connsiteY28" fmla="*/ 306607 h 381929"/>
                  <a:gd name="connsiteX29" fmla="*/ 347018 w 400761"/>
                  <a:gd name="connsiteY29" fmla="*/ 303547 h 381929"/>
                  <a:gd name="connsiteX30" fmla="*/ 363262 w 400761"/>
                  <a:gd name="connsiteY30" fmla="*/ 270236 h 381929"/>
                  <a:gd name="connsiteX31" fmla="*/ 393407 w 400761"/>
                  <a:gd name="connsiteY31" fmla="*/ 243763 h 381929"/>
                  <a:gd name="connsiteX32" fmla="*/ 392689 w 400761"/>
                  <a:gd name="connsiteY32" fmla="*/ 235335 h 381929"/>
                  <a:gd name="connsiteX33" fmla="*/ 391100 w 400761"/>
                  <a:gd name="connsiteY33" fmla="*/ 228508 h 381929"/>
                  <a:gd name="connsiteX34" fmla="*/ 396632 w 400761"/>
                  <a:gd name="connsiteY34" fmla="*/ 219092 h 381929"/>
                  <a:gd name="connsiteX35" fmla="*/ 398751 w 400761"/>
                  <a:gd name="connsiteY35" fmla="*/ 194197 h 381929"/>
                  <a:gd name="connsiteX36" fmla="*/ 385097 w 400761"/>
                  <a:gd name="connsiteY36" fmla="*/ 172244 h 381929"/>
                  <a:gd name="connsiteX37" fmla="*/ 377269 w 400761"/>
                  <a:gd name="connsiteY37" fmla="*/ 110153 h 381929"/>
                  <a:gd name="connsiteX38" fmla="*/ 364898 w 400761"/>
                  <a:gd name="connsiteY38" fmla="*/ 64006 h 381929"/>
                  <a:gd name="connsiteX39" fmla="*/ 359613 w 400761"/>
                  <a:gd name="connsiteY39" fmla="*/ 61540 h 381929"/>
                  <a:gd name="connsiteX40" fmla="*/ 346018 w 400761"/>
                  <a:gd name="connsiteY40" fmla="*/ 22049 h 381929"/>
                  <a:gd name="connsiteX41" fmla="*/ 306468 w 400761"/>
                  <a:gd name="connsiteY41" fmla="*/ 22755 h 381929"/>
                  <a:gd name="connsiteX42" fmla="*/ 283633 w 400761"/>
                  <a:gd name="connsiteY42" fmla="*/ 1509 h 381929"/>
                  <a:gd name="connsiteX43" fmla="*/ 248320 w 400761"/>
                  <a:gd name="connsiteY43" fmla="*/ 9690 h 381929"/>
                  <a:gd name="connsiteX44" fmla="*/ 192703 w 400761"/>
                  <a:gd name="connsiteY44" fmla="*/ 8513 h 381929"/>
                  <a:gd name="connsiteX45" fmla="*/ 188584 w 400761"/>
                  <a:gd name="connsiteY45" fmla="*/ 10749 h 38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0761" h="381929">
                    <a:moveTo>
                      <a:pt x="188584" y="10749"/>
                    </a:moveTo>
                    <a:cubicBezTo>
                      <a:pt x="186983" y="10602"/>
                      <a:pt x="185453" y="10014"/>
                      <a:pt x="184170" y="9042"/>
                    </a:cubicBezTo>
                    <a:cubicBezTo>
                      <a:pt x="161570" y="-4017"/>
                      <a:pt x="132920" y="497"/>
                      <a:pt x="115428" y="19871"/>
                    </a:cubicBezTo>
                    <a:cubicBezTo>
                      <a:pt x="114398" y="21502"/>
                      <a:pt x="112809" y="22697"/>
                      <a:pt x="110955" y="23226"/>
                    </a:cubicBezTo>
                    <a:cubicBezTo>
                      <a:pt x="109408" y="23262"/>
                      <a:pt x="107883" y="22879"/>
                      <a:pt x="106541" y="22108"/>
                    </a:cubicBezTo>
                    <a:cubicBezTo>
                      <a:pt x="92240" y="15811"/>
                      <a:pt x="72936" y="22520"/>
                      <a:pt x="62107" y="32878"/>
                    </a:cubicBezTo>
                    <a:cubicBezTo>
                      <a:pt x="52343" y="42301"/>
                      <a:pt x="47335" y="55613"/>
                      <a:pt x="48453" y="69132"/>
                    </a:cubicBezTo>
                    <a:cubicBezTo>
                      <a:pt x="31315" y="69797"/>
                      <a:pt x="16313" y="80850"/>
                      <a:pt x="10610" y="97029"/>
                    </a:cubicBezTo>
                    <a:cubicBezTo>
                      <a:pt x="7938" y="104874"/>
                      <a:pt x="7049" y="113220"/>
                      <a:pt x="8020" y="121453"/>
                    </a:cubicBezTo>
                    <a:cubicBezTo>
                      <a:pt x="8314" y="123513"/>
                      <a:pt x="15554" y="144112"/>
                      <a:pt x="18555" y="142229"/>
                    </a:cubicBezTo>
                    <a:cubicBezTo>
                      <a:pt x="4330" y="152216"/>
                      <a:pt x="-2609" y="169696"/>
                      <a:pt x="899" y="186722"/>
                    </a:cubicBezTo>
                    <a:cubicBezTo>
                      <a:pt x="4789" y="203325"/>
                      <a:pt x="14547" y="217956"/>
                      <a:pt x="28384" y="227920"/>
                    </a:cubicBezTo>
                    <a:cubicBezTo>
                      <a:pt x="12264" y="248654"/>
                      <a:pt x="16013" y="278534"/>
                      <a:pt x="36747" y="294648"/>
                    </a:cubicBezTo>
                    <a:cubicBezTo>
                      <a:pt x="43839" y="300163"/>
                      <a:pt x="52343" y="303553"/>
                      <a:pt x="61283" y="304430"/>
                    </a:cubicBezTo>
                    <a:cubicBezTo>
                      <a:pt x="64526" y="304371"/>
                      <a:pt x="67739" y="305095"/>
                      <a:pt x="70641" y="306548"/>
                    </a:cubicBezTo>
                    <a:cubicBezTo>
                      <a:pt x="72453" y="307931"/>
                      <a:pt x="74025" y="309597"/>
                      <a:pt x="75290" y="311492"/>
                    </a:cubicBezTo>
                    <a:cubicBezTo>
                      <a:pt x="89327" y="327759"/>
                      <a:pt x="113457" y="330620"/>
                      <a:pt x="130907" y="318084"/>
                    </a:cubicBezTo>
                    <a:cubicBezTo>
                      <a:pt x="138893" y="326441"/>
                      <a:pt x="149105" y="332344"/>
                      <a:pt x="160334" y="335093"/>
                    </a:cubicBezTo>
                    <a:cubicBezTo>
                      <a:pt x="171716" y="337764"/>
                      <a:pt x="183658" y="334151"/>
                      <a:pt x="191644" y="325617"/>
                    </a:cubicBezTo>
                    <a:cubicBezTo>
                      <a:pt x="193174" y="323851"/>
                      <a:pt x="194646" y="321733"/>
                      <a:pt x="196941" y="321438"/>
                    </a:cubicBezTo>
                    <a:cubicBezTo>
                      <a:pt x="199236" y="321144"/>
                      <a:pt x="202061" y="323675"/>
                      <a:pt x="203591" y="326147"/>
                    </a:cubicBezTo>
                    <a:cubicBezTo>
                      <a:pt x="209206" y="335040"/>
                      <a:pt x="212019" y="345415"/>
                      <a:pt x="211654" y="355927"/>
                    </a:cubicBezTo>
                    <a:cubicBezTo>
                      <a:pt x="210930" y="360818"/>
                      <a:pt x="210677" y="365761"/>
                      <a:pt x="210889" y="370699"/>
                    </a:cubicBezTo>
                    <a:cubicBezTo>
                      <a:pt x="210536" y="376537"/>
                      <a:pt x="214991" y="381558"/>
                      <a:pt x="220830" y="381911"/>
                    </a:cubicBezTo>
                    <a:cubicBezTo>
                      <a:pt x="225656" y="382199"/>
                      <a:pt x="230064" y="379186"/>
                      <a:pt x="231547" y="374583"/>
                    </a:cubicBezTo>
                    <a:cubicBezTo>
                      <a:pt x="233542" y="369981"/>
                      <a:pt x="235061" y="365190"/>
                      <a:pt x="236079" y="360282"/>
                    </a:cubicBezTo>
                    <a:cubicBezTo>
                      <a:pt x="241011" y="344850"/>
                      <a:pt x="253599" y="333080"/>
                      <a:pt x="269331" y="329207"/>
                    </a:cubicBezTo>
                    <a:cubicBezTo>
                      <a:pt x="277753" y="328236"/>
                      <a:pt x="286122" y="326841"/>
                      <a:pt x="294403" y="325029"/>
                    </a:cubicBezTo>
                    <a:cubicBezTo>
                      <a:pt x="302407" y="322380"/>
                      <a:pt x="309999" y="315023"/>
                      <a:pt x="308763" y="306607"/>
                    </a:cubicBezTo>
                    <a:cubicBezTo>
                      <a:pt x="321393" y="310909"/>
                      <a:pt x="335236" y="309803"/>
                      <a:pt x="347018" y="303547"/>
                    </a:cubicBezTo>
                    <a:cubicBezTo>
                      <a:pt x="358807" y="296873"/>
                      <a:pt x="365263" y="283631"/>
                      <a:pt x="363262" y="270236"/>
                    </a:cubicBezTo>
                    <a:cubicBezTo>
                      <a:pt x="378893" y="271248"/>
                      <a:pt x="392394" y="259395"/>
                      <a:pt x="393407" y="243763"/>
                    </a:cubicBezTo>
                    <a:cubicBezTo>
                      <a:pt x="393589" y="240932"/>
                      <a:pt x="393348" y="238096"/>
                      <a:pt x="392689" y="235335"/>
                    </a:cubicBezTo>
                    <a:cubicBezTo>
                      <a:pt x="391735" y="233181"/>
                      <a:pt x="391194" y="230862"/>
                      <a:pt x="391100" y="228508"/>
                    </a:cubicBezTo>
                    <a:cubicBezTo>
                      <a:pt x="391100" y="224800"/>
                      <a:pt x="394454" y="222093"/>
                      <a:pt x="396632" y="219092"/>
                    </a:cubicBezTo>
                    <a:cubicBezTo>
                      <a:pt x="401258" y="211605"/>
                      <a:pt x="402046" y="202360"/>
                      <a:pt x="398751" y="194197"/>
                    </a:cubicBezTo>
                    <a:cubicBezTo>
                      <a:pt x="395408" y="186192"/>
                      <a:pt x="390799" y="178777"/>
                      <a:pt x="385097" y="172244"/>
                    </a:cubicBezTo>
                    <a:cubicBezTo>
                      <a:pt x="396184" y="152034"/>
                      <a:pt x="393024" y="126980"/>
                      <a:pt x="377269" y="110153"/>
                    </a:cubicBezTo>
                    <a:cubicBezTo>
                      <a:pt x="386597" y="93992"/>
                      <a:pt x="381053" y="73334"/>
                      <a:pt x="364898" y="64006"/>
                    </a:cubicBezTo>
                    <a:cubicBezTo>
                      <a:pt x="363209" y="63035"/>
                      <a:pt x="361443" y="62211"/>
                      <a:pt x="359613" y="61540"/>
                    </a:cubicBezTo>
                    <a:cubicBezTo>
                      <a:pt x="362002" y="46927"/>
                      <a:pt x="356894" y="32095"/>
                      <a:pt x="346018" y="22049"/>
                    </a:cubicBezTo>
                    <a:cubicBezTo>
                      <a:pt x="334512" y="12362"/>
                      <a:pt x="317621" y="12662"/>
                      <a:pt x="306468" y="22755"/>
                    </a:cubicBezTo>
                    <a:cubicBezTo>
                      <a:pt x="310646" y="18341"/>
                      <a:pt x="286928" y="2392"/>
                      <a:pt x="283633" y="1509"/>
                    </a:cubicBezTo>
                    <a:cubicBezTo>
                      <a:pt x="272333" y="-1551"/>
                      <a:pt x="257855" y="3510"/>
                      <a:pt x="248320" y="9690"/>
                    </a:cubicBezTo>
                    <a:cubicBezTo>
                      <a:pt x="232018" y="-2781"/>
                      <a:pt x="209518" y="-3258"/>
                      <a:pt x="192703" y="8513"/>
                    </a:cubicBezTo>
                    <a:cubicBezTo>
                      <a:pt x="191556" y="9613"/>
                      <a:pt x="190132" y="10390"/>
                      <a:pt x="188584" y="10749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AA111F97-B69D-4AF0-A60E-7FCE7A5408F7}"/>
                  </a:ext>
                </a:extLst>
              </p:cNvPr>
              <p:cNvSpPr/>
              <p:nvPr/>
            </p:nvSpPr>
            <p:spPr>
              <a:xfrm>
                <a:off x="7504263" y="2954148"/>
                <a:ext cx="179611" cy="337506"/>
              </a:xfrm>
              <a:custGeom>
                <a:avLst/>
                <a:gdLst>
                  <a:gd name="connsiteX0" fmla="*/ 155914 w 179611"/>
                  <a:gd name="connsiteY0" fmla="*/ 9900 h 337506"/>
                  <a:gd name="connsiteX1" fmla="*/ 599 w 179611"/>
                  <a:gd name="connsiteY1" fmla="*/ 302522 h 337506"/>
                  <a:gd name="connsiteX2" fmla="*/ 99827 w 179611"/>
                  <a:gd name="connsiteY2" fmla="*/ 314292 h 337506"/>
                  <a:gd name="connsiteX3" fmla="*/ 178514 w 179611"/>
                  <a:gd name="connsiteY3" fmla="*/ 194584 h 337506"/>
                  <a:gd name="connsiteX4" fmla="*/ 155914 w 179611"/>
                  <a:gd name="connsiteY4" fmla="*/ 9900 h 33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11" h="337506">
                    <a:moveTo>
                      <a:pt x="155914" y="9900"/>
                    </a:moveTo>
                    <a:cubicBezTo>
                      <a:pt x="96295" y="-45775"/>
                      <a:pt x="-8876" y="144499"/>
                      <a:pt x="599" y="302522"/>
                    </a:cubicBezTo>
                    <a:cubicBezTo>
                      <a:pt x="3012" y="343131"/>
                      <a:pt x="41797" y="350134"/>
                      <a:pt x="99827" y="314292"/>
                    </a:cubicBezTo>
                    <a:cubicBezTo>
                      <a:pt x="157857" y="278450"/>
                      <a:pt x="176631" y="264325"/>
                      <a:pt x="178514" y="194584"/>
                    </a:cubicBezTo>
                    <a:cubicBezTo>
                      <a:pt x="180751" y="111482"/>
                      <a:pt x="182104" y="34443"/>
                      <a:pt x="155914" y="9900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8E9D817-211F-4FD1-94FD-FEF748CF3F63}"/>
                  </a:ext>
                </a:extLst>
              </p:cNvPr>
              <p:cNvSpPr/>
              <p:nvPr/>
            </p:nvSpPr>
            <p:spPr>
              <a:xfrm>
                <a:off x="7701872" y="2957213"/>
                <a:ext cx="160084" cy="300913"/>
              </a:xfrm>
              <a:custGeom>
                <a:avLst/>
                <a:gdLst>
                  <a:gd name="connsiteX0" fmla="*/ 21044 w 160084"/>
                  <a:gd name="connsiteY0" fmla="*/ 8836 h 300913"/>
                  <a:gd name="connsiteX1" fmla="*/ 159527 w 160084"/>
                  <a:gd name="connsiteY1" fmla="*/ 269735 h 300913"/>
                  <a:gd name="connsiteX2" fmla="*/ 71246 w 160084"/>
                  <a:gd name="connsiteY2" fmla="*/ 280211 h 300913"/>
                  <a:gd name="connsiteX3" fmla="*/ 1093 w 160084"/>
                  <a:gd name="connsiteY3" fmla="*/ 173451 h 300913"/>
                  <a:gd name="connsiteX4" fmla="*/ 21044 w 160084"/>
                  <a:gd name="connsiteY4" fmla="*/ 8836 h 30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84" h="300913">
                    <a:moveTo>
                      <a:pt x="21044" y="8836"/>
                    </a:moveTo>
                    <a:cubicBezTo>
                      <a:pt x="74012" y="-40836"/>
                      <a:pt x="168179" y="128839"/>
                      <a:pt x="159527" y="269735"/>
                    </a:cubicBezTo>
                    <a:cubicBezTo>
                      <a:pt x="157349" y="305931"/>
                      <a:pt x="122508" y="312169"/>
                      <a:pt x="71246" y="280211"/>
                    </a:cubicBezTo>
                    <a:cubicBezTo>
                      <a:pt x="19985" y="248254"/>
                      <a:pt x="2799" y="235659"/>
                      <a:pt x="1093" y="173451"/>
                    </a:cubicBezTo>
                    <a:cubicBezTo>
                      <a:pt x="-1085" y="99413"/>
                      <a:pt x="-2321" y="30730"/>
                      <a:pt x="21044" y="8836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E8781D40-4107-433C-9AC8-BB330230A6C4}"/>
                  </a:ext>
                </a:extLst>
              </p:cNvPr>
              <p:cNvSpPr/>
              <p:nvPr/>
            </p:nvSpPr>
            <p:spPr>
              <a:xfrm>
                <a:off x="7247053" y="2900729"/>
                <a:ext cx="457517" cy="839895"/>
              </a:xfrm>
              <a:custGeom>
                <a:avLst/>
                <a:gdLst>
                  <a:gd name="connsiteX0" fmla="*/ 447730 w 457517"/>
                  <a:gd name="connsiteY0" fmla="*/ 127470 h 839895"/>
                  <a:gd name="connsiteX1" fmla="*/ 448495 w 457517"/>
                  <a:gd name="connsiteY1" fmla="*/ 90569 h 839895"/>
                  <a:gd name="connsiteX2" fmla="*/ 442139 w 457517"/>
                  <a:gd name="connsiteY2" fmla="*/ 55727 h 839895"/>
                  <a:gd name="connsiteX3" fmla="*/ 432723 w 457517"/>
                  <a:gd name="connsiteY3" fmla="*/ 41661 h 839895"/>
                  <a:gd name="connsiteX4" fmla="*/ 419069 w 457517"/>
                  <a:gd name="connsiteY4" fmla="*/ 29890 h 839895"/>
                  <a:gd name="connsiteX5" fmla="*/ 387111 w 457517"/>
                  <a:gd name="connsiteY5" fmla="*/ 13588 h 839895"/>
                  <a:gd name="connsiteX6" fmla="*/ 316486 w 457517"/>
                  <a:gd name="connsiteY6" fmla="*/ 11940 h 839895"/>
                  <a:gd name="connsiteX7" fmla="*/ 283999 w 457517"/>
                  <a:gd name="connsiteY7" fmla="*/ 27595 h 839895"/>
                  <a:gd name="connsiteX8" fmla="*/ 268991 w 457517"/>
                  <a:gd name="connsiteY8" fmla="*/ 38307 h 839895"/>
                  <a:gd name="connsiteX9" fmla="*/ 252748 w 457517"/>
                  <a:gd name="connsiteY9" fmla="*/ 48135 h 839895"/>
                  <a:gd name="connsiteX10" fmla="*/ 187361 w 457517"/>
                  <a:gd name="connsiteY10" fmla="*/ 83447 h 839895"/>
                  <a:gd name="connsiteX11" fmla="*/ 156757 w 457517"/>
                  <a:gd name="connsiteY11" fmla="*/ 103752 h 839895"/>
                  <a:gd name="connsiteX12" fmla="*/ 143750 w 457517"/>
                  <a:gd name="connsiteY12" fmla="*/ 116111 h 839895"/>
                  <a:gd name="connsiteX13" fmla="*/ 133451 w 457517"/>
                  <a:gd name="connsiteY13" fmla="*/ 131178 h 839895"/>
                  <a:gd name="connsiteX14" fmla="*/ 64121 w 457517"/>
                  <a:gd name="connsiteY14" fmla="*/ 262304 h 839895"/>
                  <a:gd name="connsiteX15" fmla="*/ 33576 w 457517"/>
                  <a:gd name="connsiteY15" fmla="*/ 330045 h 839895"/>
                  <a:gd name="connsiteX16" fmla="*/ 7504 w 457517"/>
                  <a:gd name="connsiteY16" fmla="*/ 399433 h 839895"/>
                  <a:gd name="connsiteX17" fmla="*/ 3443 w 457517"/>
                  <a:gd name="connsiteY17" fmla="*/ 417090 h 839895"/>
                  <a:gd name="connsiteX18" fmla="*/ 3443 w 457517"/>
                  <a:gd name="connsiteY18" fmla="*/ 435452 h 839895"/>
                  <a:gd name="connsiteX19" fmla="*/ 7504 w 457517"/>
                  <a:gd name="connsiteY19" fmla="*/ 472118 h 839895"/>
                  <a:gd name="connsiteX20" fmla="*/ 27808 w 457517"/>
                  <a:gd name="connsiteY20" fmla="*/ 543390 h 839895"/>
                  <a:gd name="connsiteX21" fmla="*/ 35518 w 457517"/>
                  <a:gd name="connsiteY21" fmla="*/ 579879 h 839895"/>
                  <a:gd name="connsiteX22" fmla="*/ 37225 w 457517"/>
                  <a:gd name="connsiteY22" fmla="*/ 617134 h 839895"/>
                  <a:gd name="connsiteX23" fmla="*/ 34636 w 457517"/>
                  <a:gd name="connsiteY23" fmla="*/ 691466 h 839895"/>
                  <a:gd name="connsiteX24" fmla="*/ 24983 w 457517"/>
                  <a:gd name="connsiteY24" fmla="*/ 839895 h 839895"/>
                  <a:gd name="connsiteX25" fmla="*/ 33517 w 457517"/>
                  <a:gd name="connsiteY25" fmla="*/ 691407 h 839895"/>
                  <a:gd name="connsiteX26" fmla="*/ 35577 w 457517"/>
                  <a:gd name="connsiteY26" fmla="*/ 617134 h 839895"/>
                  <a:gd name="connsiteX27" fmla="*/ 33576 w 457517"/>
                  <a:gd name="connsiteY27" fmla="*/ 580115 h 839895"/>
                  <a:gd name="connsiteX28" fmla="*/ 25690 w 457517"/>
                  <a:gd name="connsiteY28" fmla="*/ 544096 h 839895"/>
                  <a:gd name="connsiteX29" fmla="*/ 4679 w 457517"/>
                  <a:gd name="connsiteY29" fmla="*/ 472765 h 839895"/>
                  <a:gd name="connsiteX30" fmla="*/ 265 w 457517"/>
                  <a:gd name="connsiteY30" fmla="*/ 435687 h 839895"/>
                  <a:gd name="connsiteX31" fmla="*/ 265 w 457517"/>
                  <a:gd name="connsiteY31" fmla="*/ 416854 h 839895"/>
                  <a:gd name="connsiteX32" fmla="*/ 4267 w 457517"/>
                  <a:gd name="connsiteY32" fmla="*/ 398433 h 839895"/>
                  <a:gd name="connsiteX33" fmla="*/ 29986 w 457517"/>
                  <a:gd name="connsiteY33" fmla="*/ 328515 h 839895"/>
                  <a:gd name="connsiteX34" fmla="*/ 60060 w 457517"/>
                  <a:gd name="connsiteY34" fmla="*/ 260421 h 839895"/>
                  <a:gd name="connsiteX35" fmla="*/ 128802 w 457517"/>
                  <a:gd name="connsiteY35" fmla="*/ 128235 h 839895"/>
                  <a:gd name="connsiteX36" fmla="*/ 139278 w 457517"/>
                  <a:gd name="connsiteY36" fmla="*/ 112521 h 839895"/>
                  <a:gd name="connsiteX37" fmla="*/ 153049 w 457517"/>
                  <a:gd name="connsiteY37" fmla="*/ 99161 h 839895"/>
                  <a:gd name="connsiteX38" fmla="*/ 184301 w 457517"/>
                  <a:gd name="connsiteY38" fmla="*/ 78445 h 839895"/>
                  <a:gd name="connsiteX39" fmla="*/ 249570 w 457517"/>
                  <a:gd name="connsiteY39" fmla="*/ 42603 h 839895"/>
                  <a:gd name="connsiteX40" fmla="*/ 265048 w 457517"/>
                  <a:gd name="connsiteY40" fmla="*/ 33069 h 839895"/>
                  <a:gd name="connsiteX41" fmla="*/ 280174 w 457517"/>
                  <a:gd name="connsiteY41" fmla="*/ 22063 h 839895"/>
                  <a:gd name="connsiteX42" fmla="*/ 314368 w 457517"/>
                  <a:gd name="connsiteY42" fmla="*/ 5407 h 839895"/>
                  <a:gd name="connsiteX43" fmla="*/ 389818 w 457517"/>
                  <a:gd name="connsiteY43" fmla="*/ 6584 h 839895"/>
                  <a:gd name="connsiteX44" fmla="*/ 423953 w 457517"/>
                  <a:gd name="connsiteY44" fmla="*/ 23770 h 839895"/>
                  <a:gd name="connsiteX45" fmla="*/ 438726 w 457517"/>
                  <a:gd name="connsiteY45" fmla="*/ 36070 h 839895"/>
                  <a:gd name="connsiteX46" fmla="*/ 449967 w 457517"/>
                  <a:gd name="connsiteY46" fmla="*/ 52608 h 839895"/>
                  <a:gd name="connsiteX47" fmla="*/ 457323 w 457517"/>
                  <a:gd name="connsiteY47" fmla="*/ 90451 h 839895"/>
                  <a:gd name="connsiteX48" fmla="*/ 456794 w 457517"/>
                  <a:gd name="connsiteY48" fmla="*/ 127823 h 83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57517" h="839895">
                    <a:moveTo>
                      <a:pt x="447730" y="127470"/>
                    </a:moveTo>
                    <a:cubicBezTo>
                      <a:pt x="448083" y="114934"/>
                      <a:pt x="448907" y="102693"/>
                      <a:pt x="448495" y="90569"/>
                    </a:cubicBezTo>
                    <a:cubicBezTo>
                      <a:pt x="448542" y="78663"/>
                      <a:pt x="446388" y="66851"/>
                      <a:pt x="442139" y="55727"/>
                    </a:cubicBezTo>
                    <a:cubicBezTo>
                      <a:pt x="439962" y="50460"/>
                      <a:pt x="436760" y="45681"/>
                      <a:pt x="432723" y="41661"/>
                    </a:cubicBezTo>
                    <a:cubicBezTo>
                      <a:pt x="428497" y="37377"/>
                      <a:pt x="423930" y="33439"/>
                      <a:pt x="419069" y="29890"/>
                    </a:cubicBezTo>
                    <a:cubicBezTo>
                      <a:pt x="409287" y="22893"/>
                      <a:pt x="398517" y="17396"/>
                      <a:pt x="387111" y="13588"/>
                    </a:cubicBezTo>
                    <a:cubicBezTo>
                      <a:pt x="364334" y="5590"/>
                      <a:pt x="339610" y="5013"/>
                      <a:pt x="316486" y="11940"/>
                    </a:cubicBezTo>
                    <a:cubicBezTo>
                      <a:pt x="304986" y="15624"/>
                      <a:pt x="294051" y="20898"/>
                      <a:pt x="283999" y="27595"/>
                    </a:cubicBezTo>
                    <a:cubicBezTo>
                      <a:pt x="278761" y="30891"/>
                      <a:pt x="274229" y="34481"/>
                      <a:pt x="268991" y="38307"/>
                    </a:cubicBezTo>
                    <a:cubicBezTo>
                      <a:pt x="263777" y="41897"/>
                      <a:pt x="258351" y="45181"/>
                      <a:pt x="252748" y="48135"/>
                    </a:cubicBezTo>
                    <a:cubicBezTo>
                      <a:pt x="230854" y="59906"/>
                      <a:pt x="208607" y="70853"/>
                      <a:pt x="187361" y="83447"/>
                    </a:cubicBezTo>
                    <a:cubicBezTo>
                      <a:pt x="176697" y="89486"/>
                      <a:pt x="166468" y="96272"/>
                      <a:pt x="156757" y="103752"/>
                    </a:cubicBezTo>
                    <a:cubicBezTo>
                      <a:pt x="151990" y="107395"/>
                      <a:pt x="147629" y="111538"/>
                      <a:pt x="143750" y="116111"/>
                    </a:cubicBezTo>
                    <a:cubicBezTo>
                      <a:pt x="140160" y="120702"/>
                      <a:pt x="136806" y="126116"/>
                      <a:pt x="133451" y="131178"/>
                    </a:cubicBezTo>
                    <a:cubicBezTo>
                      <a:pt x="108085" y="173659"/>
                      <a:pt x="84944" y="217422"/>
                      <a:pt x="64121" y="262304"/>
                    </a:cubicBezTo>
                    <a:cubicBezTo>
                      <a:pt x="53528" y="284727"/>
                      <a:pt x="43228" y="307268"/>
                      <a:pt x="33576" y="330045"/>
                    </a:cubicBezTo>
                    <a:cubicBezTo>
                      <a:pt x="23671" y="352698"/>
                      <a:pt x="14972" y="375863"/>
                      <a:pt x="7504" y="399433"/>
                    </a:cubicBezTo>
                    <a:cubicBezTo>
                      <a:pt x="5732" y="405213"/>
                      <a:pt x="4379" y="411116"/>
                      <a:pt x="3443" y="417090"/>
                    </a:cubicBezTo>
                    <a:cubicBezTo>
                      <a:pt x="3090" y="423205"/>
                      <a:pt x="3090" y="429337"/>
                      <a:pt x="3443" y="435452"/>
                    </a:cubicBezTo>
                    <a:cubicBezTo>
                      <a:pt x="3884" y="447758"/>
                      <a:pt x="5244" y="460012"/>
                      <a:pt x="7504" y="472118"/>
                    </a:cubicBezTo>
                    <a:cubicBezTo>
                      <a:pt x="12630" y="496313"/>
                      <a:pt x="19416" y="520125"/>
                      <a:pt x="27808" y="543390"/>
                    </a:cubicBezTo>
                    <a:cubicBezTo>
                      <a:pt x="31893" y="555184"/>
                      <a:pt x="34482" y="567444"/>
                      <a:pt x="35518" y="579879"/>
                    </a:cubicBezTo>
                    <a:cubicBezTo>
                      <a:pt x="36695" y="592297"/>
                      <a:pt x="37107" y="604716"/>
                      <a:pt x="37225" y="617134"/>
                    </a:cubicBezTo>
                    <a:cubicBezTo>
                      <a:pt x="37225" y="641970"/>
                      <a:pt x="36107" y="666748"/>
                      <a:pt x="34636" y="691466"/>
                    </a:cubicBezTo>
                    <a:cubicBezTo>
                      <a:pt x="31634" y="740962"/>
                      <a:pt x="27102" y="790341"/>
                      <a:pt x="24983" y="839895"/>
                    </a:cubicBezTo>
                    <a:cubicBezTo>
                      <a:pt x="26749" y="790341"/>
                      <a:pt x="30869" y="740903"/>
                      <a:pt x="33517" y="691407"/>
                    </a:cubicBezTo>
                    <a:cubicBezTo>
                      <a:pt x="34812" y="666689"/>
                      <a:pt x="35871" y="641911"/>
                      <a:pt x="35577" y="617134"/>
                    </a:cubicBezTo>
                    <a:cubicBezTo>
                      <a:pt x="35577" y="604774"/>
                      <a:pt x="34871" y="592415"/>
                      <a:pt x="33576" y="580115"/>
                    </a:cubicBezTo>
                    <a:cubicBezTo>
                      <a:pt x="32523" y="567820"/>
                      <a:pt x="29868" y="555708"/>
                      <a:pt x="25690" y="544096"/>
                    </a:cubicBezTo>
                    <a:cubicBezTo>
                      <a:pt x="17091" y="520819"/>
                      <a:pt x="10076" y="496990"/>
                      <a:pt x="4679" y="472765"/>
                    </a:cubicBezTo>
                    <a:cubicBezTo>
                      <a:pt x="2331" y="460530"/>
                      <a:pt x="853" y="448135"/>
                      <a:pt x="265" y="435687"/>
                    </a:cubicBezTo>
                    <a:cubicBezTo>
                      <a:pt x="-88" y="429414"/>
                      <a:pt x="-88" y="423128"/>
                      <a:pt x="265" y="416854"/>
                    </a:cubicBezTo>
                    <a:cubicBezTo>
                      <a:pt x="1148" y="410622"/>
                      <a:pt x="2484" y="404466"/>
                      <a:pt x="4267" y="398433"/>
                    </a:cubicBezTo>
                    <a:cubicBezTo>
                      <a:pt x="11618" y="374697"/>
                      <a:pt x="20205" y="351356"/>
                      <a:pt x="29986" y="328515"/>
                    </a:cubicBezTo>
                    <a:cubicBezTo>
                      <a:pt x="39520" y="305562"/>
                      <a:pt x="49643" y="282903"/>
                      <a:pt x="60060" y="260421"/>
                    </a:cubicBezTo>
                    <a:cubicBezTo>
                      <a:pt x="80647" y="215186"/>
                      <a:pt x="103594" y="171063"/>
                      <a:pt x="128802" y="128235"/>
                    </a:cubicBezTo>
                    <a:cubicBezTo>
                      <a:pt x="132156" y="122938"/>
                      <a:pt x="135334" y="117759"/>
                      <a:pt x="139278" y="112521"/>
                    </a:cubicBezTo>
                    <a:cubicBezTo>
                      <a:pt x="143391" y="107601"/>
                      <a:pt x="148006" y="103122"/>
                      <a:pt x="153049" y="99161"/>
                    </a:cubicBezTo>
                    <a:cubicBezTo>
                      <a:pt x="162966" y="91534"/>
                      <a:pt x="173413" y="84613"/>
                      <a:pt x="184301" y="78445"/>
                    </a:cubicBezTo>
                    <a:cubicBezTo>
                      <a:pt x="205723" y="65674"/>
                      <a:pt x="227970" y="54550"/>
                      <a:pt x="249570" y="42603"/>
                    </a:cubicBezTo>
                    <a:cubicBezTo>
                      <a:pt x="254896" y="39701"/>
                      <a:pt x="260063" y="36517"/>
                      <a:pt x="265048" y="33069"/>
                    </a:cubicBezTo>
                    <a:cubicBezTo>
                      <a:pt x="269756" y="29537"/>
                      <a:pt x="274936" y="25476"/>
                      <a:pt x="280174" y="22063"/>
                    </a:cubicBezTo>
                    <a:cubicBezTo>
                      <a:pt x="290744" y="14953"/>
                      <a:pt x="302256" y="9345"/>
                      <a:pt x="314368" y="5407"/>
                    </a:cubicBezTo>
                    <a:cubicBezTo>
                      <a:pt x="339010" y="-2185"/>
                      <a:pt x="365423" y="-1773"/>
                      <a:pt x="389818" y="6584"/>
                    </a:cubicBezTo>
                    <a:cubicBezTo>
                      <a:pt x="401977" y="10610"/>
                      <a:pt x="413477" y="16401"/>
                      <a:pt x="423953" y="23770"/>
                    </a:cubicBezTo>
                    <a:cubicBezTo>
                      <a:pt x="429221" y="27442"/>
                      <a:pt x="434159" y="31556"/>
                      <a:pt x="438726" y="36070"/>
                    </a:cubicBezTo>
                    <a:cubicBezTo>
                      <a:pt x="443499" y="40814"/>
                      <a:pt x="447312" y="46428"/>
                      <a:pt x="449967" y="52608"/>
                    </a:cubicBezTo>
                    <a:cubicBezTo>
                      <a:pt x="454740" y="64661"/>
                      <a:pt x="457235" y="77491"/>
                      <a:pt x="457323" y="90451"/>
                    </a:cubicBezTo>
                    <a:cubicBezTo>
                      <a:pt x="457794" y="103105"/>
                      <a:pt x="457323" y="115582"/>
                      <a:pt x="456794" y="1278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8FABED55-43E7-4C88-9258-3C06BA859AFA}"/>
                  </a:ext>
                </a:extLst>
              </p:cNvPr>
              <p:cNvSpPr/>
              <p:nvPr/>
            </p:nvSpPr>
            <p:spPr>
              <a:xfrm>
                <a:off x="7894357" y="3261672"/>
                <a:ext cx="46745" cy="60207"/>
              </a:xfrm>
              <a:custGeom>
                <a:avLst/>
                <a:gdLst>
                  <a:gd name="connsiteX0" fmla="*/ 1354 w 46745"/>
                  <a:gd name="connsiteY0" fmla="*/ 0 h 60207"/>
                  <a:gd name="connsiteX1" fmla="*/ 32075 w 46745"/>
                  <a:gd name="connsiteY1" fmla="*/ 24542 h 60207"/>
                  <a:gd name="connsiteX2" fmla="*/ 43140 w 46745"/>
                  <a:gd name="connsiteY2" fmla="*/ 41198 h 60207"/>
                  <a:gd name="connsiteX3" fmla="*/ 46436 w 46745"/>
                  <a:gd name="connsiteY3" fmla="*/ 60207 h 60207"/>
                  <a:gd name="connsiteX4" fmla="*/ 42492 w 46745"/>
                  <a:gd name="connsiteY4" fmla="*/ 41492 h 60207"/>
                  <a:gd name="connsiteX5" fmla="*/ 31016 w 46745"/>
                  <a:gd name="connsiteY5" fmla="*/ 25955 h 60207"/>
                  <a:gd name="connsiteX6" fmla="*/ 0 w 46745"/>
                  <a:gd name="connsiteY6" fmla="*/ 3002 h 6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45" h="60207">
                    <a:moveTo>
                      <a:pt x="1354" y="0"/>
                    </a:moveTo>
                    <a:cubicBezTo>
                      <a:pt x="12913" y="6374"/>
                      <a:pt x="23300" y="14678"/>
                      <a:pt x="32075" y="24542"/>
                    </a:cubicBezTo>
                    <a:cubicBezTo>
                      <a:pt x="36548" y="29533"/>
                      <a:pt x="40274" y="35142"/>
                      <a:pt x="43140" y="41198"/>
                    </a:cubicBezTo>
                    <a:cubicBezTo>
                      <a:pt x="46206" y="47030"/>
                      <a:pt x="47360" y="53681"/>
                      <a:pt x="46436" y="60207"/>
                    </a:cubicBezTo>
                    <a:cubicBezTo>
                      <a:pt x="47089" y="53710"/>
                      <a:pt x="45712" y="47171"/>
                      <a:pt x="42492" y="41492"/>
                    </a:cubicBezTo>
                    <a:cubicBezTo>
                      <a:pt x="39408" y="35801"/>
                      <a:pt x="35548" y="30575"/>
                      <a:pt x="31016" y="25955"/>
                    </a:cubicBezTo>
                    <a:cubicBezTo>
                      <a:pt x="22046" y="16609"/>
                      <a:pt x="11559" y="8846"/>
                      <a:pt x="0" y="30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68BE7721-53FB-4CB8-B35D-3334D74B88A5}"/>
                  </a:ext>
                </a:extLst>
              </p:cNvPr>
              <p:cNvSpPr/>
              <p:nvPr/>
            </p:nvSpPr>
            <p:spPr>
              <a:xfrm>
                <a:off x="7695580" y="2582676"/>
                <a:ext cx="72324" cy="303744"/>
              </a:xfrm>
              <a:custGeom>
                <a:avLst/>
                <a:gdLst>
                  <a:gd name="connsiteX0" fmla="*/ 50348 w 72324"/>
                  <a:gd name="connsiteY0" fmla="*/ 303744 h 303744"/>
                  <a:gd name="connsiteX1" fmla="*/ 18154 w 72324"/>
                  <a:gd name="connsiteY1" fmla="*/ 273435 h 303744"/>
                  <a:gd name="connsiteX2" fmla="*/ 7855 w 72324"/>
                  <a:gd name="connsiteY2" fmla="*/ 230648 h 303744"/>
                  <a:gd name="connsiteX3" fmla="*/ 12387 w 72324"/>
                  <a:gd name="connsiteY3" fmla="*/ 187273 h 303744"/>
                  <a:gd name="connsiteX4" fmla="*/ 13858 w 72324"/>
                  <a:gd name="connsiteY4" fmla="*/ 166203 h 303744"/>
                  <a:gd name="connsiteX5" fmla="*/ 7973 w 72324"/>
                  <a:gd name="connsiteY5" fmla="*/ 146075 h 303744"/>
                  <a:gd name="connsiteX6" fmla="*/ 86 w 72324"/>
                  <a:gd name="connsiteY6" fmla="*/ 125771 h 303744"/>
                  <a:gd name="connsiteX7" fmla="*/ 5560 w 72324"/>
                  <a:gd name="connsiteY7" fmla="*/ 104407 h 303744"/>
                  <a:gd name="connsiteX8" fmla="*/ 19861 w 72324"/>
                  <a:gd name="connsiteY8" fmla="*/ 87928 h 303744"/>
                  <a:gd name="connsiteX9" fmla="*/ 35987 w 72324"/>
                  <a:gd name="connsiteY9" fmla="*/ 73391 h 303744"/>
                  <a:gd name="connsiteX10" fmla="*/ 64649 w 72324"/>
                  <a:gd name="connsiteY10" fmla="*/ 41433 h 303744"/>
                  <a:gd name="connsiteX11" fmla="*/ 71711 w 72324"/>
                  <a:gd name="connsiteY11" fmla="*/ 21246 h 303744"/>
                  <a:gd name="connsiteX12" fmla="*/ 69298 w 72324"/>
                  <a:gd name="connsiteY12" fmla="*/ 0 h 303744"/>
                  <a:gd name="connsiteX13" fmla="*/ 72123 w 72324"/>
                  <a:gd name="connsiteY13" fmla="*/ 21305 h 303744"/>
                  <a:gd name="connsiteX14" fmla="*/ 65355 w 72324"/>
                  <a:gd name="connsiteY14" fmla="*/ 41610 h 303744"/>
                  <a:gd name="connsiteX15" fmla="*/ 37046 w 72324"/>
                  <a:gd name="connsiteY15" fmla="*/ 74332 h 303744"/>
                  <a:gd name="connsiteX16" fmla="*/ 7620 w 72324"/>
                  <a:gd name="connsiteY16" fmla="*/ 105407 h 303744"/>
                  <a:gd name="connsiteX17" fmla="*/ 2852 w 72324"/>
                  <a:gd name="connsiteY17" fmla="*/ 125300 h 303744"/>
                  <a:gd name="connsiteX18" fmla="*/ 10857 w 72324"/>
                  <a:gd name="connsiteY18" fmla="*/ 144780 h 303744"/>
                  <a:gd name="connsiteX19" fmla="*/ 17389 w 72324"/>
                  <a:gd name="connsiteY19" fmla="*/ 165850 h 303744"/>
                  <a:gd name="connsiteX20" fmla="*/ 16271 w 72324"/>
                  <a:gd name="connsiteY20" fmla="*/ 187861 h 303744"/>
                  <a:gd name="connsiteX21" fmla="*/ 12504 w 72324"/>
                  <a:gd name="connsiteY21" fmla="*/ 230589 h 303744"/>
                  <a:gd name="connsiteX22" fmla="*/ 22745 w 72324"/>
                  <a:gd name="connsiteY22" fmla="*/ 270786 h 303744"/>
                  <a:gd name="connsiteX23" fmla="*/ 53290 w 72324"/>
                  <a:gd name="connsiteY23" fmla="*/ 298565 h 30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2324" h="303744">
                    <a:moveTo>
                      <a:pt x="50348" y="303744"/>
                    </a:moveTo>
                    <a:cubicBezTo>
                      <a:pt x="37041" y="296788"/>
                      <a:pt x="25900" y="286300"/>
                      <a:pt x="18154" y="273435"/>
                    </a:cubicBezTo>
                    <a:cubicBezTo>
                      <a:pt x="11021" y="260322"/>
                      <a:pt x="7472" y="245568"/>
                      <a:pt x="7855" y="230648"/>
                    </a:cubicBezTo>
                    <a:cubicBezTo>
                      <a:pt x="8143" y="216088"/>
                      <a:pt x="9662" y="201578"/>
                      <a:pt x="12387" y="187273"/>
                    </a:cubicBezTo>
                    <a:cubicBezTo>
                      <a:pt x="13805" y="180346"/>
                      <a:pt x="14305" y="173260"/>
                      <a:pt x="13858" y="166203"/>
                    </a:cubicBezTo>
                    <a:cubicBezTo>
                      <a:pt x="13158" y="159187"/>
                      <a:pt x="11163" y="152363"/>
                      <a:pt x="7973" y="146075"/>
                    </a:cubicBezTo>
                    <a:cubicBezTo>
                      <a:pt x="4218" y="139801"/>
                      <a:pt x="1552" y="132935"/>
                      <a:pt x="86" y="125771"/>
                    </a:cubicBezTo>
                    <a:cubicBezTo>
                      <a:pt x="-443" y="118245"/>
                      <a:pt x="1475" y="110749"/>
                      <a:pt x="5560" y="104407"/>
                    </a:cubicBezTo>
                    <a:cubicBezTo>
                      <a:pt x="9621" y="98336"/>
                      <a:pt x="14423" y="92800"/>
                      <a:pt x="19861" y="87928"/>
                    </a:cubicBezTo>
                    <a:cubicBezTo>
                      <a:pt x="25158" y="82925"/>
                      <a:pt x="30631" y="78217"/>
                      <a:pt x="35987" y="73391"/>
                    </a:cubicBezTo>
                    <a:cubicBezTo>
                      <a:pt x="47075" y="64218"/>
                      <a:pt x="56733" y="53448"/>
                      <a:pt x="64649" y="41433"/>
                    </a:cubicBezTo>
                    <a:cubicBezTo>
                      <a:pt x="68351" y="35254"/>
                      <a:pt x="70752" y="28385"/>
                      <a:pt x="71711" y="21246"/>
                    </a:cubicBezTo>
                    <a:cubicBezTo>
                      <a:pt x="72535" y="14073"/>
                      <a:pt x="71706" y="6806"/>
                      <a:pt x="69298" y="0"/>
                    </a:cubicBezTo>
                    <a:cubicBezTo>
                      <a:pt x="71817" y="6802"/>
                      <a:pt x="72782" y="14081"/>
                      <a:pt x="72123" y="21305"/>
                    </a:cubicBezTo>
                    <a:cubicBezTo>
                      <a:pt x="71270" y="28463"/>
                      <a:pt x="68969" y="35372"/>
                      <a:pt x="65355" y="41610"/>
                    </a:cubicBezTo>
                    <a:cubicBezTo>
                      <a:pt x="57628" y="53887"/>
                      <a:pt x="48087" y="64920"/>
                      <a:pt x="37046" y="74332"/>
                    </a:cubicBezTo>
                    <a:cubicBezTo>
                      <a:pt x="26688" y="84279"/>
                      <a:pt x="15094" y="93401"/>
                      <a:pt x="7620" y="105407"/>
                    </a:cubicBezTo>
                    <a:cubicBezTo>
                      <a:pt x="3953" y="111361"/>
                      <a:pt x="2282" y="118330"/>
                      <a:pt x="2852" y="125300"/>
                    </a:cubicBezTo>
                    <a:cubicBezTo>
                      <a:pt x="4418" y="132193"/>
                      <a:pt x="7125" y="138778"/>
                      <a:pt x="10857" y="144780"/>
                    </a:cubicBezTo>
                    <a:cubicBezTo>
                      <a:pt x="14329" y="151334"/>
                      <a:pt x="16548" y="158481"/>
                      <a:pt x="17389" y="165850"/>
                    </a:cubicBezTo>
                    <a:cubicBezTo>
                      <a:pt x="17996" y="173204"/>
                      <a:pt x="17619" y="180606"/>
                      <a:pt x="16271" y="187861"/>
                    </a:cubicBezTo>
                    <a:cubicBezTo>
                      <a:pt x="13823" y="201973"/>
                      <a:pt x="12563" y="216266"/>
                      <a:pt x="12504" y="230589"/>
                    </a:cubicBezTo>
                    <a:cubicBezTo>
                      <a:pt x="12340" y="244655"/>
                      <a:pt x="15871" y="258515"/>
                      <a:pt x="22745" y="270786"/>
                    </a:cubicBezTo>
                    <a:cubicBezTo>
                      <a:pt x="30202" y="282657"/>
                      <a:pt x="40766" y="292262"/>
                      <a:pt x="53290" y="2985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E08F5AF4-FFD3-4B7E-B44D-1392E6F2134A}"/>
                  </a:ext>
                </a:extLst>
              </p:cNvPr>
              <p:cNvSpPr/>
              <p:nvPr/>
            </p:nvSpPr>
            <p:spPr>
              <a:xfrm>
                <a:off x="7880761" y="3199876"/>
                <a:ext cx="154726" cy="539674"/>
              </a:xfrm>
              <a:custGeom>
                <a:avLst/>
                <a:gdLst>
                  <a:gd name="connsiteX0" fmla="*/ 5120 w 154726"/>
                  <a:gd name="connsiteY0" fmla="*/ 0 h 539674"/>
                  <a:gd name="connsiteX1" fmla="*/ 17538 w 154726"/>
                  <a:gd name="connsiteY1" fmla="*/ 71331 h 539674"/>
                  <a:gd name="connsiteX2" fmla="*/ 22894 w 154726"/>
                  <a:gd name="connsiteY2" fmla="*/ 142897 h 539674"/>
                  <a:gd name="connsiteX3" fmla="*/ 36548 w 154726"/>
                  <a:gd name="connsiteY3" fmla="*/ 213110 h 539674"/>
                  <a:gd name="connsiteX4" fmla="*/ 60620 w 154726"/>
                  <a:gd name="connsiteY4" fmla="*/ 280438 h 539674"/>
                  <a:gd name="connsiteX5" fmla="*/ 92754 w 154726"/>
                  <a:gd name="connsiteY5" fmla="*/ 344707 h 539674"/>
                  <a:gd name="connsiteX6" fmla="*/ 115883 w 154726"/>
                  <a:gd name="connsiteY6" fmla="*/ 412801 h 539674"/>
                  <a:gd name="connsiteX7" fmla="*/ 120533 w 154726"/>
                  <a:gd name="connsiteY7" fmla="*/ 484543 h 539674"/>
                  <a:gd name="connsiteX8" fmla="*/ 127713 w 154726"/>
                  <a:gd name="connsiteY8" fmla="*/ 519444 h 539674"/>
                  <a:gd name="connsiteX9" fmla="*/ 138189 w 154726"/>
                  <a:gd name="connsiteY9" fmla="*/ 533745 h 539674"/>
                  <a:gd name="connsiteX10" fmla="*/ 154727 w 154726"/>
                  <a:gd name="connsiteY10" fmla="*/ 539631 h 539674"/>
                  <a:gd name="connsiteX11" fmla="*/ 138071 w 154726"/>
                  <a:gd name="connsiteY11" fmla="*/ 534098 h 539674"/>
                  <a:gd name="connsiteX12" fmla="*/ 127360 w 154726"/>
                  <a:gd name="connsiteY12" fmla="*/ 519797 h 539674"/>
                  <a:gd name="connsiteX13" fmla="*/ 119768 w 154726"/>
                  <a:gd name="connsiteY13" fmla="*/ 484779 h 539674"/>
                  <a:gd name="connsiteX14" fmla="*/ 114471 w 154726"/>
                  <a:gd name="connsiteY14" fmla="*/ 413213 h 539674"/>
                  <a:gd name="connsiteX15" fmla="*/ 90929 w 154726"/>
                  <a:gd name="connsiteY15" fmla="*/ 345825 h 539674"/>
                  <a:gd name="connsiteX16" fmla="*/ 58148 w 154726"/>
                  <a:gd name="connsiteY16" fmla="*/ 281910 h 539674"/>
                  <a:gd name="connsiteX17" fmla="*/ 33194 w 154726"/>
                  <a:gd name="connsiteY17" fmla="*/ 214110 h 539674"/>
                  <a:gd name="connsiteX18" fmla="*/ 18657 w 154726"/>
                  <a:gd name="connsiteY18" fmla="*/ 143486 h 539674"/>
                  <a:gd name="connsiteX19" fmla="*/ 12771 w 154726"/>
                  <a:gd name="connsiteY19" fmla="*/ 71743 h 539674"/>
                  <a:gd name="connsiteX20" fmla="*/ 0 w 154726"/>
                  <a:gd name="connsiteY20" fmla="*/ 2060 h 53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4726" h="539674">
                    <a:moveTo>
                      <a:pt x="5120" y="0"/>
                    </a:moveTo>
                    <a:cubicBezTo>
                      <a:pt x="12389" y="23124"/>
                      <a:pt x="16562" y="47112"/>
                      <a:pt x="17538" y="71331"/>
                    </a:cubicBezTo>
                    <a:cubicBezTo>
                      <a:pt x="19422" y="95284"/>
                      <a:pt x="20010" y="119297"/>
                      <a:pt x="22894" y="142897"/>
                    </a:cubicBezTo>
                    <a:cubicBezTo>
                      <a:pt x="25913" y="166574"/>
                      <a:pt x="30475" y="190027"/>
                      <a:pt x="36548" y="213110"/>
                    </a:cubicBezTo>
                    <a:cubicBezTo>
                      <a:pt x="42457" y="236251"/>
                      <a:pt x="50520" y="258792"/>
                      <a:pt x="60620" y="280438"/>
                    </a:cubicBezTo>
                    <a:cubicBezTo>
                      <a:pt x="71449" y="301685"/>
                      <a:pt x="82866" y="322872"/>
                      <a:pt x="92754" y="344707"/>
                    </a:cubicBezTo>
                    <a:cubicBezTo>
                      <a:pt x="103259" y="366353"/>
                      <a:pt x="111034" y="389230"/>
                      <a:pt x="115883" y="412801"/>
                    </a:cubicBezTo>
                    <a:cubicBezTo>
                      <a:pt x="119768" y="436636"/>
                      <a:pt x="118767" y="460708"/>
                      <a:pt x="120533" y="484543"/>
                    </a:cubicBezTo>
                    <a:cubicBezTo>
                      <a:pt x="120833" y="496508"/>
                      <a:pt x="123263" y="508332"/>
                      <a:pt x="127713" y="519444"/>
                    </a:cubicBezTo>
                    <a:cubicBezTo>
                      <a:pt x="130096" y="524935"/>
                      <a:pt x="133675" y="529820"/>
                      <a:pt x="138189" y="533745"/>
                    </a:cubicBezTo>
                    <a:cubicBezTo>
                      <a:pt x="142738" y="537765"/>
                      <a:pt x="148659" y="539872"/>
                      <a:pt x="154727" y="539631"/>
                    </a:cubicBezTo>
                    <a:cubicBezTo>
                      <a:pt x="148671" y="540001"/>
                      <a:pt x="142703" y="538018"/>
                      <a:pt x="138071" y="534098"/>
                    </a:cubicBezTo>
                    <a:cubicBezTo>
                      <a:pt x="133498" y="530173"/>
                      <a:pt x="129843" y="525288"/>
                      <a:pt x="127360" y="519797"/>
                    </a:cubicBezTo>
                    <a:cubicBezTo>
                      <a:pt x="122781" y="508662"/>
                      <a:pt x="120215" y="496808"/>
                      <a:pt x="119768" y="484779"/>
                    </a:cubicBezTo>
                    <a:cubicBezTo>
                      <a:pt x="117767" y="460884"/>
                      <a:pt x="118532" y="436754"/>
                      <a:pt x="114471" y="413213"/>
                    </a:cubicBezTo>
                    <a:cubicBezTo>
                      <a:pt x="109427" y="389865"/>
                      <a:pt x="101517" y="367236"/>
                      <a:pt x="90929" y="345825"/>
                    </a:cubicBezTo>
                    <a:cubicBezTo>
                      <a:pt x="80865" y="324108"/>
                      <a:pt x="69271" y="303215"/>
                      <a:pt x="58148" y="281910"/>
                    </a:cubicBezTo>
                    <a:cubicBezTo>
                      <a:pt x="47760" y="260128"/>
                      <a:pt x="39409" y="237428"/>
                      <a:pt x="33194" y="214110"/>
                    </a:cubicBezTo>
                    <a:cubicBezTo>
                      <a:pt x="26820" y="190910"/>
                      <a:pt x="21964" y="167315"/>
                      <a:pt x="18657" y="143486"/>
                    </a:cubicBezTo>
                    <a:cubicBezTo>
                      <a:pt x="15537" y="119532"/>
                      <a:pt x="14713" y="95579"/>
                      <a:pt x="12771" y="71743"/>
                    </a:cubicBezTo>
                    <a:cubicBezTo>
                      <a:pt x="11553" y="48060"/>
                      <a:pt x="7263" y="24636"/>
                      <a:pt x="0" y="206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4BEB177D-2DE1-4AF4-9FD5-70AA1FFA108E}"/>
                  </a:ext>
                </a:extLst>
              </p:cNvPr>
              <p:cNvSpPr/>
              <p:nvPr/>
            </p:nvSpPr>
            <p:spPr>
              <a:xfrm>
                <a:off x="7711294" y="2870484"/>
                <a:ext cx="362187" cy="915811"/>
              </a:xfrm>
              <a:custGeom>
                <a:avLst/>
                <a:gdLst>
                  <a:gd name="connsiteX0" fmla="*/ 1028 w 362187"/>
                  <a:gd name="connsiteY0" fmla="*/ 153478 h 915811"/>
                  <a:gd name="connsiteX1" fmla="*/ 380 w 362187"/>
                  <a:gd name="connsiteY1" fmla="*/ 123580 h 915811"/>
                  <a:gd name="connsiteX2" fmla="*/ 9267 w 362187"/>
                  <a:gd name="connsiteY2" fmla="*/ 94153 h 915811"/>
                  <a:gd name="connsiteX3" fmla="*/ 18684 w 362187"/>
                  <a:gd name="connsiteY3" fmla="*/ 82030 h 915811"/>
                  <a:gd name="connsiteX4" fmla="*/ 27276 w 362187"/>
                  <a:gd name="connsiteY4" fmla="*/ 71318 h 915811"/>
                  <a:gd name="connsiteX5" fmla="*/ 29807 w 362187"/>
                  <a:gd name="connsiteY5" fmla="*/ 60136 h 915811"/>
                  <a:gd name="connsiteX6" fmla="*/ 27335 w 362187"/>
                  <a:gd name="connsiteY6" fmla="*/ 45540 h 915811"/>
                  <a:gd name="connsiteX7" fmla="*/ 27335 w 362187"/>
                  <a:gd name="connsiteY7" fmla="*/ 30356 h 915811"/>
                  <a:gd name="connsiteX8" fmla="*/ 30925 w 362187"/>
                  <a:gd name="connsiteY8" fmla="*/ 14877 h 915811"/>
                  <a:gd name="connsiteX9" fmla="*/ 35751 w 362187"/>
                  <a:gd name="connsiteY9" fmla="*/ 7815 h 915811"/>
                  <a:gd name="connsiteX10" fmla="*/ 43049 w 362187"/>
                  <a:gd name="connsiteY10" fmla="*/ 2989 h 915811"/>
                  <a:gd name="connsiteX11" fmla="*/ 58528 w 362187"/>
                  <a:gd name="connsiteY11" fmla="*/ 164 h 915811"/>
                  <a:gd name="connsiteX12" fmla="*/ 116204 w 362187"/>
                  <a:gd name="connsiteY12" fmla="*/ 14995 h 915811"/>
                  <a:gd name="connsiteX13" fmla="*/ 137980 w 362187"/>
                  <a:gd name="connsiteY13" fmla="*/ 35712 h 915811"/>
                  <a:gd name="connsiteX14" fmla="*/ 155637 w 362187"/>
                  <a:gd name="connsiteY14" fmla="*/ 58841 h 915811"/>
                  <a:gd name="connsiteX15" fmla="*/ 181238 w 362187"/>
                  <a:gd name="connsiteY15" fmla="*/ 111810 h 915811"/>
                  <a:gd name="connsiteX16" fmla="*/ 198894 w 362187"/>
                  <a:gd name="connsiteY16" fmla="*/ 167368 h 915811"/>
                  <a:gd name="connsiteX17" fmla="*/ 216197 w 362187"/>
                  <a:gd name="connsiteY17" fmla="*/ 222984 h 915811"/>
                  <a:gd name="connsiteX18" fmla="*/ 216197 w 362187"/>
                  <a:gd name="connsiteY18" fmla="*/ 223396 h 915811"/>
                  <a:gd name="connsiteX19" fmla="*/ 233147 w 362187"/>
                  <a:gd name="connsiteY19" fmla="*/ 312736 h 915811"/>
                  <a:gd name="connsiteX20" fmla="*/ 235854 w 362187"/>
                  <a:gd name="connsiteY20" fmla="*/ 323919 h 915811"/>
                  <a:gd name="connsiteX21" fmla="*/ 237149 w 362187"/>
                  <a:gd name="connsiteY21" fmla="*/ 335689 h 915811"/>
                  <a:gd name="connsiteX22" fmla="*/ 237149 w 362187"/>
                  <a:gd name="connsiteY22" fmla="*/ 358701 h 915811"/>
                  <a:gd name="connsiteX23" fmla="*/ 234324 w 362187"/>
                  <a:gd name="connsiteY23" fmla="*/ 404313 h 915811"/>
                  <a:gd name="connsiteX24" fmla="*/ 229086 w 362187"/>
                  <a:gd name="connsiteY24" fmla="*/ 495183 h 915811"/>
                  <a:gd name="connsiteX25" fmla="*/ 230204 w 362187"/>
                  <a:gd name="connsiteY25" fmla="*/ 517724 h 915811"/>
                  <a:gd name="connsiteX26" fmla="*/ 235737 w 362187"/>
                  <a:gd name="connsiteY26" fmla="*/ 539265 h 915811"/>
                  <a:gd name="connsiteX27" fmla="*/ 260455 w 362187"/>
                  <a:gd name="connsiteY27" fmla="*/ 577049 h 915811"/>
                  <a:gd name="connsiteX28" fmla="*/ 289470 w 362187"/>
                  <a:gd name="connsiteY28" fmla="*/ 612361 h 915811"/>
                  <a:gd name="connsiteX29" fmla="*/ 317308 w 362187"/>
                  <a:gd name="connsiteY29" fmla="*/ 648615 h 915811"/>
                  <a:gd name="connsiteX30" fmla="*/ 326371 w 362187"/>
                  <a:gd name="connsiteY30" fmla="*/ 669744 h 915811"/>
                  <a:gd name="connsiteX31" fmla="*/ 333434 w 362187"/>
                  <a:gd name="connsiteY31" fmla="*/ 691402 h 915811"/>
                  <a:gd name="connsiteX32" fmla="*/ 345852 w 362187"/>
                  <a:gd name="connsiteY32" fmla="*/ 735307 h 915811"/>
                  <a:gd name="connsiteX33" fmla="*/ 362096 w 362187"/>
                  <a:gd name="connsiteY33" fmla="*/ 825000 h 915811"/>
                  <a:gd name="connsiteX34" fmla="*/ 361272 w 362187"/>
                  <a:gd name="connsiteY34" fmla="*/ 847835 h 915811"/>
                  <a:gd name="connsiteX35" fmla="*/ 359271 w 362187"/>
                  <a:gd name="connsiteY35" fmla="*/ 870553 h 915811"/>
                  <a:gd name="connsiteX36" fmla="*/ 353739 w 362187"/>
                  <a:gd name="connsiteY36" fmla="*/ 915811 h 915811"/>
                  <a:gd name="connsiteX37" fmla="*/ 358918 w 362187"/>
                  <a:gd name="connsiteY37" fmla="*/ 870494 h 915811"/>
                  <a:gd name="connsiteX38" fmla="*/ 360801 w 362187"/>
                  <a:gd name="connsiteY38" fmla="*/ 847776 h 915811"/>
                  <a:gd name="connsiteX39" fmla="*/ 361389 w 362187"/>
                  <a:gd name="connsiteY39" fmla="*/ 825059 h 915811"/>
                  <a:gd name="connsiteX40" fmla="*/ 344616 w 362187"/>
                  <a:gd name="connsiteY40" fmla="*/ 735660 h 915811"/>
                  <a:gd name="connsiteX41" fmla="*/ 331845 w 362187"/>
                  <a:gd name="connsiteY41" fmla="*/ 691932 h 915811"/>
                  <a:gd name="connsiteX42" fmla="*/ 324665 w 362187"/>
                  <a:gd name="connsiteY42" fmla="*/ 670332 h 915811"/>
                  <a:gd name="connsiteX43" fmla="*/ 315601 w 362187"/>
                  <a:gd name="connsiteY43" fmla="*/ 649674 h 915811"/>
                  <a:gd name="connsiteX44" fmla="*/ 287705 w 362187"/>
                  <a:gd name="connsiteY44" fmla="*/ 613891 h 915811"/>
                  <a:gd name="connsiteX45" fmla="*/ 258278 w 362187"/>
                  <a:gd name="connsiteY45" fmla="*/ 578932 h 915811"/>
                  <a:gd name="connsiteX46" fmla="*/ 232912 w 362187"/>
                  <a:gd name="connsiteY46" fmla="*/ 540736 h 915811"/>
                  <a:gd name="connsiteX47" fmla="*/ 227026 w 362187"/>
                  <a:gd name="connsiteY47" fmla="*/ 518372 h 915811"/>
                  <a:gd name="connsiteX48" fmla="*/ 225732 w 362187"/>
                  <a:gd name="connsiteY48" fmla="*/ 495419 h 915811"/>
                  <a:gd name="connsiteX49" fmla="*/ 230263 w 362187"/>
                  <a:gd name="connsiteY49" fmla="*/ 404254 h 915811"/>
                  <a:gd name="connsiteX50" fmla="*/ 232735 w 362187"/>
                  <a:gd name="connsiteY50" fmla="*/ 358819 h 915811"/>
                  <a:gd name="connsiteX51" fmla="*/ 232735 w 362187"/>
                  <a:gd name="connsiteY51" fmla="*/ 336219 h 915811"/>
                  <a:gd name="connsiteX52" fmla="*/ 231381 w 362187"/>
                  <a:gd name="connsiteY52" fmla="*/ 325213 h 915811"/>
                  <a:gd name="connsiteX53" fmla="*/ 228674 w 362187"/>
                  <a:gd name="connsiteY53" fmla="*/ 314267 h 915811"/>
                  <a:gd name="connsiteX54" fmla="*/ 211018 w 362187"/>
                  <a:gd name="connsiteY54" fmla="*/ 224632 h 915811"/>
                  <a:gd name="connsiteX55" fmla="*/ 211018 w 362187"/>
                  <a:gd name="connsiteY55" fmla="*/ 224985 h 915811"/>
                  <a:gd name="connsiteX56" fmla="*/ 193362 w 362187"/>
                  <a:gd name="connsiteY56" fmla="*/ 169486 h 915811"/>
                  <a:gd name="connsiteX57" fmla="*/ 175235 w 362187"/>
                  <a:gd name="connsiteY57" fmla="*/ 114281 h 915811"/>
                  <a:gd name="connsiteX58" fmla="*/ 150104 w 362187"/>
                  <a:gd name="connsiteY58" fmla="*/ 63020 h 915811"/>
                  <a:gd name="connsiteX59" fmla="*/ 132448 w 362187"/>
                  <a:gd name="connsiteY59" fmla="*/ 40302 h 915811"/>
                  <a:gd name="connsiteX60" fmla="*/ 112144 w 362187"/>
                  <a:gd name="connsiteY60" fmla="*/ 21175 h 915811"/>
                  <a:gd name="connsiteX61" fmla="*/ 58763 w 362187"/>
                  <a:gd name="connsiteY61" fmla="*/ 7874 h 915811"/>
                  <a:gd name="connsiteX62" fmla="*/ 45698 w 362187"/>
                  <a:gd name="connsiteY62" fmla="*/ 10287 h 915811"/>
                  <a:gd name="connsiteX63" fmla="*/ 37635 w 362187"/>
                  <a:gd name="connsiteY63" fmla="*/ 18409 h 915811"/>
                  <a:gd name="connsiteX64" fmla="*/ 35104 w 362187"/>
                  <a:gd name="connsiteY64" fmla="*/ 45128 h 915811"/>
                  <a:gd name="connsiteX65" fmla="*/ 37635 w 362187"/>
                  <a:gd name="connsiteY65" fmla="*/ 59194 h 915811"/>
                  <a:gd name="connsiteX66" fmla="*/ 37635 w 362187"/>
                  <a:gd name="connsiteY66" fmla="*/ 67905 h 915811"/>
                  <a:gd name="connsiteX67" fmla="*/ 34280 w 362187"/>
                  <a:gd name="connsiteY67" fmla="*/ 75791 h 915811"/>
                  <a:gd name="connsiteX68" fmla="*/ 24863 w 362187"/>
                  <a:gd name="connsiteY68" fmla="*/ 87562 h 915811"/>
                  <a:gd name="connsiteX69" fmla="*/ 16506 w 362187"/>
                  <a:gd name="connsiteY69" fmla="*/ 98450 h 915811"/>
                  <a:gd name="connsiteX70" fmla="*/ 9090 w 362187"/>
                  <a:gd name="connsiteY70" fmla="*/ 124287 h 915811"/>
                  <a:gd name="connsiteX71" fmla="*/ 9915 w 362187"/>
                  <a:gd name="connsiteY71" fmla="*/ 152536 h 9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62187" h="915811">
                    <a:moveTo>
                      <a:pt x="1028" y="153478"/>
                    </a:moveTo>
                    <a:cubicBezTo>
                      <a:pt x="-73" y="143549"/>
                      <a:pt x="-291" y="133544"/>
                      <a:pt x="380" y="123580"/>
                    </a:cubicBezTo>
                    <a:cubicBezTo>
                      <a:pt x="969" y="113204"/>
                      <a:pt x="4017" y="103117"/>
                      <a:pt x="9267" y="94153"/>
                    </a:cubicBezTo>
                    <a:cubicBezTo>
                      <a:pt x="11980" y="89798"/>
                      <a:pt x="15135" y="85731"/>
                      <a:pt x="18684" y="82030"/>
                    </a:cubicBezTo>
                    <a:cubicBezTo>
                      <a:pt x="21838" y="78704"/>
                      <a:pt x="24716" y="75120"/>
                      <a:pt x="27276" y="71318"/>
                    </a:cubicBezTo>
                    <a:cubicBezTo>
                      <a:pt x="29578" y="68075"/>
                      <a:pt x="30490" y="64050"/>
                      <a:pt x="29807" y="60136"/>
                    </a:cubicBezTo>
                    <a:cubicBezTo>
                      <a:pt x="28712" y="55322"/>
                      <a:pt x="27888" y="50449"/>
                      <a:pt x="27335" y="45540"/>
                    </a:cubicBezTo>
                    <a:cubicBezTo>
                      <a:pt x="26953" y="40485"/>
                      <a:pt x="26953" y="35411"/>
                      <a:pt x="27335" y="30356"/>
                    </a:cubicBezTo>
                    <a:cubicBezTo>
                      <a:pt x="27600" y="25024"/>
                      <a:pt x="28818" y="19780"/>
                      <a:pt x="30925" y="14877"/>
                    </a:cubicBezTo>
                    <a:cubicBezTo>
                      <a:pt x="32138" y="12276"/>
                      <a:pt x="33768" y="9892"/>
                      <a:pt x="35751" y="7815"/>
                    </a:cubicBezTo>
                    <a:cubicBezTo>
                      <a:pt x="37882" y="5790"/>
                      <a:pt x="40354" y="4154"/>
                      <a:pt x="43049" y="2989"/>
                    </a:cubicBezTo>
                    <a:cubicBezTo>
                      <a:pt x="48046" y="1306"/>
                      <a:pt x="53260" y="358"/>
                      <a:pt x="58528" y="164"/>
                    </a:cubicBezTo>
                    <a:cubicBezTo>
                      <a:pt x="78827" y="-1013"/>
                      <a:pt x="98990" y="4172"/>
                      <a:pt x="116204" y="14995"/>
                    </a:cubicBezTo>
                    <a:cubicBezTo>
                      <a:pt x="124626" y="20569"/>
                      <a:pt x="131995" y="27578"/>
                      <a:pt x="137980" y="35712"/>
                    </a:cubicBezTo>
                    <a:cubicBezTo>
                      <a:pt x="143866" y="43363"/>
                      <a:pt x="150163" y="50837"/>
                      <a:pt x="155637" y="58841"/>
                    </a:cubicBezTo>
                    <a:cubicBezTo>
                      <a:pt x="166772" y="75120"/>
                      <a:pt x="175400" y="92970"/>
                      <a:pt x="181238" y="111810"/>
                    </a:cubicBezTo>
                    <a:cubicBezTo>
                      <a:pt x="187594" y="130231"/>
                      <a:pt x="193009" y="148829"/>
                      <a:pt x="198894" y="167368"/>
                    </a:cubicBezTo>
                    <a:lnTo>
                      <a:pt x="216197" y="222984"/>
                    </a:lnTo>
                    <a:lnTo>
                      <a:pt x="216197" y="223396"/>
                    </a:lnTo>
                    <a:cubicBezTo>
                      <a:pt x="220905" y="253294"/>
                      <a:pt x="226143" y="283310"/>
                      <a:pt x="233147" y="312736"/>
                    </a:cubicBezTo>
                    <a:cubicBezTo>
                      <a:pt x="234030" y="316444"/>
                      <a:pt x="235030" y="319917"/>
                      <a:pt x="235854" y="323919"/>
                    </a:cubicBezTo>
                    <a:cubicBezTo>
                      <a:pt x="236555" y="327809"/>
                      <a:pt x="236984" y="331740"/>
                      <a:pt x="237149" y="335689"/>
                    </a:cubicBezTo>
                    <a:cubicBezTo>
                      <a:pt x="237620" y="343399"/>
                      <a:pt x="237561" y="351050"/>
                      <a:pt x="237149" y="358701"/>
                    </a:cubicBezTo>
                    <a:cubicBezTo>
                      <a:pt x="236619" y="373944"/>
                      <a:pt x="235501" y="389129"/>
                      <a:pt x="234324" y="404313"/>
                    </a:cubicBezTo>
                    <a:cubicBezTo>
                      <a:pt x="232029" y="434623"/>
                      <a:pt x="229145" y="464874"/>
                      <a:pt x="229086" y="495183"/>
                    </a:cubicBezTo>
                    <a:cubicBezTo>
                      <a:pt x="229074" y="502711"/>
                      <a:pt x="229451" y="510232"/>
                      <a:pt x="230204" y="517724"/>
                    </a:cubicBezTo>
                    <a:cubicBezTo>
                      <a:pt x="230810" y="525169"/>
                      <a:pt x="232682" y="532449"/>
                      <a:pt x="235737" y="539265"/>
                    </a:cubicBezTo>
                    <a:cubicBezTo>
                      <a:pt x="242599" y="552707"/>
                      <a:pt x="250886" y="565378"/>
                      <a:pt x="260455" y="577049"/>
                    </a:cubicBezTo>
                    <a:cubicBezTo>
                      <a:pt x="269813" y="588820"/>
                      <a:pt x="279700" y="600590"/>
                      <a:pt x="289470" y="612361"/>
                    </a:cubicBezTo>
                    <a:cubicBezTo>
                      <a:pt x="299552" y="623808"/>
                      <a:pt x="308851" y="635920"/>
                      <a:pt x="317308" y="648615"/>
                    </a:cubicBezTo>
                    <a:cubicBezTo>
                      <a:pt x="321110" y="655295"/>
                      <a:pt x="324153" y="662381"/>
                      <a:pt x="326371" y="669744"/>
                    </a:cubicBezTo>
                    <a:cubicBezTo>
                      <a:pt x="328843" y="676924"/>
                      <a:pt x="331197" y="684163"/>
                      <a:pt x="333434" y="691402"/>
                    </a:cubicBezTo>
                    <a:cubicBezTo>
                      <a:pt x="337948" y="705956"/>
                      <a:pt x="342085" y="720593"/>
                      <a:pt x="345852" y="735307"/>
                    </a:cubicBezTo>
                    <a:cubicBezTo>
                      <a:pt x="354044" y="764634"/>
                      <a:pt x="359483" y="794661"/>
                      <a:pt x="362096" y="825000"/>
                    </a:cubicBezTo>
                    <a:cubicBezTo>
                      <a:pt x="362349" y="832622"/>
                      <a:pt x="362078" y="840249"/>
                      <a:pt x="361272" y="847835"/>
                    </a:cubicBezTo>
                    <a:lnTo>
                      <a:pt x="359271" y="870553"/>
                    </a:lnTo>
                    <a:cubicBezTo>
                      <a:pt x="357741" y="885619"/>
                      <a:pt x="355975" y="900745"/>
                      <a:pt x="353739" y="915811"/>
                    </a:cubicBezTo>
                    <a:cubicBezTo>
                      <a:pt x="355857" y="900745"/>
                      <a:pt x="357505" y="885619"/>
                      <a:pt x="358918" y="870494"/>
                    </a:cubicBezTo>
                    <a:lnTo>
                      <a:pt x="360801" y="847776"/>
                    </a:lnTo>
                    <a:cubicBezTo>
                      <a:pt x="361525" y="840225"/>
                      <a:pt x="361725" y="832633"/>
                      <a:pt x="361389" y="825059"/>
                    </a:cubicBezTo>
                    <a:cubicBezTo>
                      <a:pt x="358570" y="794808"/>
                      <a:pt x="352950" y="764881"/>
                      <a:pt x="344616" y="735660"/>
                    </a:cubicBezTo>
                    <a:cubicBezTo>
                      <a:pt x="340691" y="721023"/>
                      <a:pt x="336435" y="706451"/>
                      <a:pt x="331845" y="691932"/>
                    </a:cubicBezTo>
                    <a:cubicBezTo>
                      <a:pt x="329550" y="684692"/>
                      <a:pt x="327195" y="677453"/>
                      <a:pt x="324665" y="670332"/>
                    </a:cubicBezTo>
                    <a:cubicBezTo>
                      <a:pt x="322399" y="663140"/>
                      <a:pt x="319356" y="656213"/>
                      <a:pt x="315601" y="649674"/>
                    </a:cubicBezTo>
                    <a:cubicBezTo>
                      <a:pt x="307114" y="637133"/>
                      <a:pt x="297792" y="625180"/>
                      <a:pt x="287705" y="613891"/>
                    </a:cubicBezTo>
                    <a:cubicBezTo>
                      <a:pt x="277876" y="602121"/>
                      <a:pt x="267871" y="590821"/>
                      <a:pt x="258278" y="578932"/>
                    </a:cubicBezTo>
                    <a:cubicBezTo>
                      <a:pt x="248461" y="567161"/>
                      <a:pt x="239956" y="554349"/>
                      <a:pt x="232912" y="540736"/>
                    </a:cubicBezTo>
                    <a:cubicBezTo>
                      <a:pt x="229692" y="533674"/>
                      <a:pt x="227697" y="526105"/>
                      <a:pt x="227026" y="518372"/>
                    </a:cubicBezTo>
                    <a:cubicBezTo>
                      <a:pt x="226143" y="510721"/>
                      <a:pt x="225849" y="503070"/>
                      <a:pt x="225732" y="495419"/>
                    </a:cubicBezTo>
                    <a:cubicBezTo>
                      <a:pt x="225732" y="464874"/>
                      <a:pt x="228203" y="434564"/>
                      <a:pt x="230263" y="404254"/>
                    </a:cubicBezTo>
                    <a:cubicBezTo>
                      <a:pt x="231323" y="389070"/>
                      <a:pt x="232323" y="373944"/>
                      <a:pt x="232735" y="358819"/>
                    </a:cubicBezTo>
                    <a:cubicBezTo>
                      <a:pt x="232735" y="351227"/>
                      <a:pt x="232735" y="343694"/>
                      <a:pt x="232735" y="336219"/>
                    </a:cubicBezTo>
                    <a:cubicBezTo>
                      <a:pt x="232523" y="332523"/>
                      <a:pt x="232070" y="328851"/>
                      <a:pt x="231381" y="325213"/>
                    </a:cubicBezTo>
                    <a:cubicBezTo>
                      <a:pt x="230675" y="321741"/>
                      <a:pt x="229557" y="317916"/>
                      <a:pt x="228674" y="314267"/>
                    </a:cubicBezTo>
                    <a:cubicBezTo>
                      <a:pt x="221376" y="284840"/>
                      <a:pt x="215962" y="254648"/>
                      <a:pt x="211018" y="224632"/>
                    </a:cubicBezTo>
                    <a:lnTo>
                      <a:pt x="211018" y="224985"/>
                    </a:lnTo>
                    <a:lnTo>
                      <a:pt x="193362" y="169486"/>
                    </a:lnTo>
                    <a:cubicBezTo>
                      <a:pt x="187477" y="151006"/>
                      <a:pt x="181591" y="132467"/>
                      <a:pt x="175235" y="114281"/>
                    </a:cubicBezTo>
                    <a:cubicBezTo>
                      <a:pt x="169479" y="96031"/>
                      <a:pt x="161010" y="78746"/>
                      <a:pt x="150104" y="63020"/>
                    </a:cubicBezTo>
                    <a:cubicBezTo>
                      <a:pt x="144513" y="55310"/>
                      <a:pt x="138334" y="47894"/>
                      <a:pt x="132448" y="40302"/>
                    </a:cubicBezTo>
                    <a:cubicBezTo>
                      <a:pt x="126881" y="32763"/>
                      <a:pt x="120000" y="26283"/>
                      <a:pt x="112144" y="21175"/>
                    </a:cubicBezTo>
                    <a:cubicBezTo>
                      <a:pt x="96159" y="11323"/>
                      <a:pt x="77502" y="6673"/>
                      <a:pt x="58763" y="7874"/>
                    </a:cubicBezTo>
                    <a:cubicBezTo>
                      <a:pt x="54320" y="8080"/>
                      <a:pt x="49923" y="8892"/>
                      <a:pt x="45698" y="10287"/>
                    </a:cubicBezTo>
                    <a:cubicBezTo>
                      <a:pt x="42049" y="11835"/>
                      <a:pt x="39153" y="14748"/>
                      <a:pt x="37635" y="18409"/>
                    </a:cubicBezTo>
                    <a:cubicBezTo>
                      <a:pt x="34715" y="26995"/>
                      <a:pt x="33845" y="36147"/>
                      <a:pt x="35104" y="45128"/>
                    </a:cubicBezTo>
                    <a:cubicBezTo>
                      <a:pt x="35693" y="49860"/>
                      <a:pt x="36540" y="54557"/>
                      <a:pt x="37635" y="59194"/>
                    </a:cubicBezTo>
                    <a:cubicBezTo>
                      <a:pt x="38188" y="62072"/>
                      <a:pt x="38188" y="65027"/>
                      <a:pt x="37635" y="67905"/>
                    </a:cubicBezTo>
                    <a:cubicBezTo>
                      <a:pt x="36964" y="70700"/>
                      <a:pt x="35834" y="73366"/>
                      <a:pt x="34280" y="75791"/>
                    </a:cubicBezTo>
                    <a:cubicBezTo>
                      <a:pt x="31496" y="79981"/>
                      <a:pt x="28342" y="83925"/>
                      <a:pt x="24863" y="87562"/>
                    </a:cubicBezTo>
                    <a:cubicBezTo>
                      <a:pt x="21721" y="90905"/>
                      <a:pt x="18919" y="94554"/>
                      <a:pt x="16506" y="98450"/>
                    </a:cubicBezTo>
                    <a:cubicBezTo>
                      <a:pt x="11974" y="106336"/>
                      <a:pt x="9432" y="115200"/>
                      <a:pt x="9090" y="124287"/>
                    </a:cubicBezTo>
                    <a:cubicBezTo>
                      <a:pt x="8514" y="133709"/>
                      <a:pt x="8790" y="143161"/>
                      <a:pt x="9915" y="1525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37241F41-1C31-4A6B-988E-22BEABD646E6}"/>
                  </a:ext>
                </a:extLst>
              </p:cNvPr>
              <p:cNvSpPr/>
              <p:nvPr/>
            </p:nvSpPr>
            <p:spPr>
              <a:xfrm>
                <a:off x="7321144" y="2942155"/>
                <a:ext cx="183011" cy="798469"/>
              </a:xfrm>
              <a:custGeom>
                <a:avLst/>
                <a:gdLst>
                  <a:gd name="connsiteX0" fmla="*/ 183012 w 183011"/>
                  <a:gd name="connsiteY0" fmla="*/ 4120 h 798469"/>
                  <a:gd name="connsiteX1" fmla="*/ 170594 w 183011"/>
                  <a:gd name="connsiteY1" fmla="*/ 25307 h 798469"/>
                  <a:gd name="connsiteX2" fmla="*/ 164355 w 183011"/>
                  <a:gd name="connsiteY2" fmla="*/ 50438 h 798469"/>
                  <a:gd name="connsiteX3" fmla="*/ 156292 w 183011"/>
                  <a:gd name="connsiteY3" fmla="*/ 102464 h 798469"/>
                  <a:gd name="connsiteX4" fmla="*/ 145993 w 183011"/>
                  <a:gd name="connsiteY4" fmla="*/ 154374 h 798469"/>
                  <a:gd name="connsiteX5" fmla="*/ 128337 w 183011"/>
                  <a:gd name="connsiteY5" fmla="*/ 204399 h 798469"/>
                  <a:gd name="connsiteX6" fmla="*/ 31287 w 183011"/>
                  <a:gd name="connsiteY6" fmla="*/ 391790 h 798469"/>
                  <a:gd name="connsiteX7" fmla="*/ 17750 w 183011"/>
                  <a:gd name="connsiteY7" fmla="*/ 414507 h 798469"/>
                  <a:gd name="connsiteX8" fmla="*/ 4920 w 183011"/>
                  <a:gd name="connsiteY8" fmla="*/ 437225 h 798469"/>
                  <a:gd name="connsiteX9" fmla="*/ 2507 w 183011"/>
                  <a:gd name="connsiteY9" fmla="*/ 449467 h 798469"/>
                  <a:gd name="connsiteX10" fmla="*/ 2919 w 183011"/>
                  <a:gd name="connsiteY10" fmla="*/ 452527 h 798469"/>
                  <a:gd name="connsiteX11" fmla="*/ 3861 w 183011"/>
                  <a:gd name="connsiteY11" fmla="*/ 455528 h 798469"/>
                  <a:gd name="connsiteX12" fmla="*/ 5509 w 183011"/>
                  <a:gd name="connsiteY12" fmla="*/ 462120 h 798469"/>
                  <a:gd name="connsiteX13" fmla="*/ 8451 w 183011"/>
                  <a:gd name="connsiteY13" fmla="*/ 488428 h 798469"/>
                  <a:gd name="connsiteX14" fmla="*/ 14337 w 183011"/>
                  <a:gd name="connsiteY14" fmla="*/ 593717 h 798469"/>
                  <a:gd name="connsiteX15" fmla="*/ 17809 w 183011"/>
                  <a:gd name="connsiteY15" fmla="*/ 699124 h 798469"/>
                  <a:gd name="connsiteX16" fmla="*/ 18457 w 183011"/>
                  <a:gd name="connsiteY16" fmla="*/ 725432 h 798469"/>
                  <a:gd name="connsiteX17" fmla="*/ 22812 w 183011"/>
                  <a:gd name="connsiteY17" fmla="*/ 751387 h 798469"/>
                  <a:gd name="connsiteX18" fmla="*/ 45412 w 183011"/>
                  <a:gd name="connsiteY18" fmla="*/ 798470 h 798469"/>
                  <a:gd name="connsiteX19" fmla="*/ 22459 w 183011"/>
                  <a:gd name="connsiteY19" fmla="*/ 751387 h 798469"/>
                  <a:gd name="connsiteX20" fmla="*/ 17927 w 183011"/>
                  <a:gd name="connsiteY20" fmla="*/ 725432 h 798469"/>
                  <a:gd name="connsiteX21" fmla="*/ 17044 w 183011"/>
                  <a:gd name="connsiteY21" fmla="*/ 699066 h 798469"/>
                  <a:gd name="connsiteX22" fmla="*/ 12865 w 183011"/>
                  <a:gd name="connsiteY22" fmla="*/ 593717 h 798469"/>
                  <a:gd name="connsiteX23" fmla="*/ 6274 w 183011"/>
                  <a:gd name="connsiteY23" fmla="*/ 488545 h 798469"/>
                  <a:gd name="connsiteX24" fmla="*/ 3155 w 183011"/>
                  <a:gd name="connsiteY24" fmla="*/ 462473 h 798469"/>
                  <a:gd name="connsiteX25" fmla="*/ 1624 w 183011"/>
                  <a:gd name="connsiteY25" fmla="*/ 456588 h 798469"/>
                  <a:gd name="connsiteX26" fmla="*/ 565 w 183011"/>
                  <a:gd name="connsiteY26" fmla="*/ 453292 h 798469"/>
                  <a:gd name="connsiteX27" fmla="*/ 35 w 183011"/>
                  <a:gd name="connsiteY27" fmla="*/ 449820 h 798469"/>
                  <a:gd name="connsiteX28" fmla="*/ 2507 w 183011"/>
                  <a:gd name="connsiteY28" fmla="*/ 436401 h 798469"/>
                  <a:gd name="connsiteX29" fmla="*/ 15396 w 183011"/>
                  <a:gd name="connsiteY29" fmla="*/ 413213 h 798469"/>
                  <a:gd name="connsiteX30" fmla="*/ 28697 w 183011"/>
                  <a:gd name="connsiteY30" fmla="*/ 390554 h 798469"/>
                  <a:gd name="connsiteX31" fmla="*/ 124217 w 183011"/>
                  <a:gd name="connsiteY31" fmla="*/ 202869 h 798469"/>
                  <a:gd name="connsiteX32" fmla="*/ 141226 w 183011"/>
                  <a:gd name="connsiteY32" fmla="*/ 153373 h 798469"/>
                  <a:gd name="connsiteX33" fmla="*/ 151407 w 183011"/>
                  <a:gd name="connsiteY33" fmla="*/ 101758 h 798469"/>
                  <a:gd name="connsiteX34" fmla="*/ 159176 w 183011"/>
                  <a:gd name="connsiteY34" fmla="*/ 49496 h 798469"/>
                  <a:gd name="connsiteX35" fmla="*/ 165473 w 183011"/>
                  <a:gd name="connsiteY35" fmla="*/ 23542 h 798469"/>
                  <a:gd name="connsiteX36" fmla="*/ 179422 w 183011"/>
                  <a:gd name="connsiteY36" fmla="*/ 0 h 798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83011" h="798469">
                    <a:moveTo>
                      <a:pt x="183012" y="4120"/>
                    </a:moveTo>
                    <a:cubicBezTo>
                      <a:pt x="177097" y="9982"/>
                      <a:pt x="172818" y="17285"/>
                      <a:pt x="170594" y="25307"/>
                    </a:cubicBezTo>
                    <a:cubicBezTo>
                      <a:pt x="167916" y="33523"/>
                      <a:pt x="165826" y="41922"/>
                      <a:pt x="164355" y="50438"/>
                    </a:cubicBezTo>
                    <a:cubicBezTo>
                      <a:pt x="161177" y="67623"/>
                      <a:pt x="158999" y="85044"/>
                      <a:pt x="156292" y="102464"/>
                    </a:cubicBezTo>
                    <a:cubicBezTo>
                      <a:pt x="153738" y="119932"/>
                      <a:pt x="150301" y="137253"/>
                      <a:pt x="145993" y="154374"/>
                    </a:cubicBezTo>
                    <a:cubicBezTo>
                      <a:pt x="141349" y="171459"/>
                      <a:pt x="135446" y="188179"/>
                      <a:pt x="128337" y="204399"/>
                    </a:cubicBezTo>
                    <a:cubicBezTo>
                      <a:pt x="100322" y="269138"/>
                      <a:pt x="63597" y="329405"/>
                      <a:pt x="31287" y="391790"/>
                    </a:cubicBezTo>
                    <a:cubicBezTo>
                      <a:pt x="26990" y="399500"/>
                      <a:pt x="22459" y="407033"/>
                      <a:pt x="17750" y="414507"/>
                    </a:cubicBezTo>
                    <a:cubicBezTo>
                      <a:pt x="12913" y="421746"/>
                      <a:pt x="8622" y="429344"/>
                      <a:pt x="4920" y="437225"/>
                    </a:cubicBezTo>
                    <a:cubicBezTo>
                      <a:pt x="3172" y="441062"/>
                      <a:pt x="2342" y="445253"/>
                      <a:pt x="2507" y="449467"/>
                    </a:cubicBezTo>
                    <a:lnTo>
                      <a:pt x="2919" y="452527"/>
                    </a:lnTo>
                    <a:lnTo>
                      <a:pt x="3861" y="455528"/>
                    </a:lnTo>
                    <a:cubicBezTo>
                      <a:pt x="4449" y="457647"/>
                      <a:pt x="5038" y="459942"/>
                      <a:pt x="5509" y="462120"/>
                    </a:cubicBezTo>
                    <a:cubicBezTo>
                      <a:pt x="6862" y="470889"/>
                      <a:pt x="7745" y="479776"/>
                      <a:pt x="8451" y="488428"/>
                    </a:cubicBezTo>
                    <a:cubicBezTo>
                      <a:pt x="11276" y="523740"/>
                      <a:pt x="12807" y="558640"/>
                      <a:pt x="14337" y="593717"/>
                    </a:cubicBezTo>
                    <a:cubicBezTo>
                      <a:pt x="15867" y="628794"/>
                      <a:pt x="16926" y="663989"/>
                      <a:pt x="17809" y="699124"/>
                    </a:cubicBezTo>
                    <a:cubicBezTo>
                      <a:pt x="18103" y="707894"/>
                      <a:pt x="17809" y="716780"/>
                      <a:pt x="18457" y="725432"/>
                    </a:cubicBezTo>
                    <a:cubicBezTo>
                      <a:pt x="19021" y="734207"/>
                      <a:pt x="20481" y="742906"/>
                      <a:pt x="22812" y="751387"/>
                    </a:cubicBezTo>
                    <a:cubicBezTo>
                      <a:pt x="27803" y="768178"/>
                      <a:pt x="35430" y="784074"/>
                      <a:pt x="45412" y="798470"/>
                    </a:cubicBezTo>
                    <a:cubicBezTo>
                      <a:pt x="35318" y="784092"/>
                      <a:pt x="27567" y="768195"/>
                      <a:pt x="22459" y="751387"/>
                    </a:cubicBezTo>
                    <a:cubicBezTo>
                      <a:pt x="20040" y="742917"/>
                      <a:pt x="18515" y="734219"/>
                      <a:pt x="17927" y="725432"/>
                    </a:cubicBezTo>
                    <a:cubicBezTo>
                      <a:pt x="17456" y="716663"/>
                      <a:pt x="17397" y="707776"/>
                      <a:pt x="17044" y="699066"/>
                    </a:cubicBezTo>
                    <a:cubicBezTo>
                      <a:pt x="15943" y="663753"/>
                      <a:pt x="14554" y="628635"/>
                      <a:pt x="12865" y="593717"/>
                    </a:cubicBezTo>
                    <a:cubicBezTo>
                      <a:pt x="11100" y="558405"/>
                      <a:pt x="9334" y="523505"/>
                      <a:pt x="6274" y="488545"/>
                    </a:cubicBezTo>
                    <a:cubicBezTo>
                      <a:pt x="5450" y="479835"/>
                      <a:pt x="4567" y="470889"/>
                      <a:pt x="3155" y="462473"/>
                    </a:cubicBezTo>
                    <a:cubicBezTo>
                      <a:pt x="2684" y="460413"/>
                      <a:pt x="2154" y="458412"/>
                      <a:pt x="1624" y="456588"/>
                    </a:cubicBezTo>
                    <a:lnTo>
                      <a:pt x="565" y="453292"/>
                    </a:lnTo>
                    <a:lnTo>
                      <a:pt x="35" y="449820"/>
                    </a:lnTo>
                    <a:cubicBezTo>
                      <a:pt x="-188" y="445217"/>
                      <a:pt x="653" y="440621"/>
                      <a:pt x="2507" y="436401"/>
                    </a:cubicBezTo>
                    <a:cubicBezTo>
                      <a:pt x="6215" y="428362"/>
                      <a:pt x="10529" y="420610"/>
                      <a:pt x="15396" y="413213"/>
                    </a:cubicBezTo>
                    <a:cubicBezTo>
                      <a:pt x="20046" y="405738"/>
                      <a:pt x="24518" y="398205"/>
                      <a:pt x="28697" y="390554"/>
                    </a:cubicBezTo>
                    <a:cubicBezTo>
                      <a:pt x="60655" y="327992"/>
                      <a:pt x="96909" y="267432"/>
                      <a:pt x="124217" y="202869"/>
                    </a:cubicBezTo>
                    <a:cubicBezTo>
                      <a:pt x="131156" y="186831"/>
                      <a:pt x="136841" y="170288"/>
                      <a:pt x="141226" y="153373"/>
                    </a:cubicBezTo>
                    <a:cubicBezTo>
                      <a:pt x="145481" y="136353"/>
                      <a:pt x="148882" y="119126"/>
                      <a:pt x="151407" y="101758"/>
                    </a:cubicBezTo>
                    <a:cubicBezTo>
                      <a:pt x="153997" y="84102"/>
                      <a:pt x="156057" y="66917"/>
                      <a:pt x="159176" y="49496"/>
                    </a:cubicBezTo>
                    <a:cubicBezTo>
                      <a:pt x="160641" y="40703"/>
                      <a:pt x="162742" y="32028"/>
                      <a:pt x="165473" y="23542"/>
                    </a:cubicBezTo>
                    <a:cubicBezTo>
                      <a:pt x="167980" y="14608"/>
                      <a:pt x="172789" y="6492"/>
                      <a:pt x="1794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45FE224D-E7DE-4CF7-B937-424C93BE2659}"/>
                  </a:ext>
                </a:extLst>
              </p:cNvPr>
              <p:cNvSpPr/>
              <p:nvPr/>
            </p:nvSpPr>
            <p:spPr>
              <a:xfrm>
                <a:off x="7282454" y="3551762"/>
                <a:ext cx="33252" cy="305627"/>
              </a:xfrm>
              <a:custGeom>
                <a:avLst/>
                <a:gdLst>
                  <a:gd name="connsiteX0" fmla="*/ 1766 w 33252"/>
                  <a:gd name="connsiteY0" fmla="*/ 59 h 305627"/>
                  <a:gd name="connsiteX1" fmla="*/ 8593 w 33252"/>
                  <a:gd name="connsiteY1" fmla="*/ 37725 h 305627"/>
                  <a:gd name="connsiteX2" fmla="*/ 20775 w 33252"/>
                  <a:gd name="connsiteY2" fmla="*/ 74509 h 305627"/>
                  <a:gd name="connsiteX3" fmla="*/ 29839 w 33252"/>
                  <a:gd name="connsiteY3" fmla="*/ 112175 h 305627"/>
                  <a:gd name="connsiteX4" fmla="*/ 33252 w 33252"/>
                  <a:gd name="connsiteY4" fmla="*/ 150784 h 305627"/>
                  <a:gd name="connsiteX5" fmla="*/ 31487 w 33252"/>
                  <a:gd name="connsiteY5" fmla="*/ 228235 h 305627"/>
                  <a:gd name="connsiteX6" fmla="*/ 28897 w 33252"/>
                  <a:gd name="connsiteY6" fmla="*/ 305628 h 305627"/>
                  <a:gd name="connsiteX7" fmla="*/ 31134 w 33252"/>
                  <a:gd name="connsiteY7" fmla="*/ 228235 h 305627"/>
                  <a:gd name="connsiteX8" fmla="*/ 32487 w 33252"/>
                  <a:gd name="connsiteY8" fmla="*/ 150842 h 305627"/>
                  <a:gd name="connsiteX9" fmla="*/ 28897 w 33252"/>
                  <a:gd name="connsiteY9" fmla="*/ 112352 h 305627"/>
                  <a:gd name="connsiteX10" fmla="*/ 19422 w 33252"/>
                  <a:gd name="connsiteY10" fmla="*/ 74803 h 305627"/>
                  <a:gd name="connsiteX11" fmla="*/ 7121 w 33252"/>
                  <a:gd name="connsiteY11" fmla="*/ 38137 h 305627"/>
                  <a:gd name="connsiteX12" fmla="*/ 0 w 33252"/>
                  <a:gd name="connsiteY12" fmla="*/ 0 h 30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52" h="305627">
                    <a:moveTo>
                      <a:pt x="1766" y="59"/>
                    </a:moveTo>
                    <a:cubicBezTo>
                      <a:pt x="1807" y="12918"/>
                      <a:pt x="4120" y="25672"/>
                      <a:pt x="8593" y="37725"/>
                    </a:cubicBezTo>
                    <a:cubicBezTo>
                      <a:pt x="12595" y="49967"/>
                      <a:pt x="17068" y="62091"/>
                      <a:pt x="20775" y="74509"/>
                    </a:cubicBezTo>
                    <a:cubicBezTo>
                      <a:pt x="24619" y="86851"/>
                      <a:pt x="27650" y="99434"/>
                      <a:pt x="29839" y="112175"/>
                    </a:cubicBezTo>
                    <a:cubicBezTo>
                      <a:pt x="31858" y="124953"/>
                      <a:pt x="32999" y="137853"/>
                      <a:pt x="33252" y="150784"/>
                    </a:cubicBezTo>
                    <a:cubicBezTo>
                      <a:pt x="33252" y="176620"/>
                      <a:pt x="32840" y="202457"/>
                      <a:pt x="31487" y="228235"/>
                    </a:cubicBezTo>
                    <a:cubicBezTo>
                      <a:pt x="30133" y="254013"/>
                      <a:pt x="27956" y="279850"/>
                      <a:pt x="28897" y="305628"/>
                    </a:cubicBezTo>
                    <a:cubicBezTo>
                      <a:pt x="27838" y="279850"/>
                      <a:pt x="30074" y="254013"/>
                      <a:pt x="31134" y="228235"/>
                    </a:cubicBezTo>
                    <a:cubicBezTo>
                      <a:pt x="32193" y="202457"/>
                      <a:pt x="32899" y="176620"/>
                      <a:pt x="32487" y="150842"/>
                    </a:cubicBezTo>
                    <a:cubicBezTo>
                      <a:pt x="32234" y="137942"/>
                      <a:pt x="31040" y="125076"/>
                      <a:pt x="28897" y="112352"/>
                    </a:cubicBezTo>
                    <a:cubicBezTo>
                      <a:pt x="26567" y="99640"/>
                      <a:pt x="23406" y="87098"/>
                      <a:pt x="19422" y="74803"/>
                    </a:cubicBezTo>
                    <a:cubicBezTo>
                      <a:pt x="15655" y="62503"/>
                      <a:pt x="11182" y="50379"/>
                      <a:pt x="7121" y="38137"/>
                    </a:cubicBezTo>
                    <a:cubicBezTo>
                      <a:pt x="2525" y="25943"/>
                      <a:pt x="112" y="1303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9FF7E6CF-7675-40F1-B8D4-8F119757529D}"/>
                  </a:ext>
                </a:extLst>
              </p:cNvPr>
              <p:cNvSpPr/>
              <p:nvPr/>
            </p:nvSpPr>
            <p:spPr>
              <a:xfrm>
                <a:off x="7580548" y="2589974"/>
                <a:ext cx="68830" cy="318064"/>
              </a:xfrm>
              <a:custGeom>
                <a:avLst/>
                <a:gdLst>
                  <a:gd name="connsiteX0" fmla="*/ 31546 w 68830"/>
                  <a:gd name="connsiteY0" fmla="*/ 312690 h 318064"/>
                  <a:gd name="connsiteX1" fmla="*/ 40727 w 68830"/>
                  <a:gd name="connsiteY1" fmla="*/ 310395 h 318064"/>
                  <a:gd name="connsiteX2" fmla="*/ 49731 w 68830"/>
                  <a:gd name="connsiteY2" fmla="*/ 304510 h 318064"/>
                  <a:gd name="connsiteX3" fmla="*/ 61855 w 68830"/>
                  <a:gd name="connsiteY3" fmla="*/ 287442 h 318064"/>
                  <a:gd name="connsiteX4" fmla="*/ 63091 w 68830"/>
                  <a:gd name="connsiteY4" fmla="*/ 266255 h 318064"/>
                  <a:gd name="connsiteX5" fmla="*/ 60149 w 68830"/>
                  <a:gd name="connsiteY5" fmla="*/ 255720 h 318064"/>
                  <a:gd name="connsiteX6" fmla="*/ 58148 w 68830"/>
                  <a:gd name="connsiteY6" fmla="*/ 250599 h 318064"/>
                  <a:gd name="connsiteX7" fmla="*/ 55617 w 68830"/>
                  <a:gd name="connsiteY7" fmla="*/ 245656 h 318064"/>
                  <a:gd name="connsiteX8" fmla="*/ 32075 w 68830"/>
                  <a:gd name="connsiteY8" fmla="*/ 207048 h 318064"/>
                  <a:gd name="connsiteX9" fmla="*/ 8534 w 68830"/>
                  <a:gd name="connsiteY9" fmla="*/ 168145 h 318064"/>
                  <a:gd name="connsiteX10" fmla="*/ 1236 w 68830"/>
                  <a:gd name="connsiteY10" fmla="*/ 146369 h 318064"/>
                  <a:gd name="connsiteX11" fmla="*/ 1236 w 68830"/>
                  <a:gd name="connsiteY11" fmla="*/ 123358 h 318064"/>
                  <a:gd name="connsiteX12" fmla="*/ 22070 w 68830"/>
                  <a:gd name="connsiteY12" fmla="*/ 82866 h 318064"/>
                  <a:gd name="connsiteX13" fmla="*/ 44788 w 68830"/>
                  <a:gd name="connsiteY13" fmla="*/ 43670 h 318064"/>
                  <a:gd name="connsiteX14" fmla="*/ 51674 w 68830"/>
                  <a:gd name="connsiteY14" fmla="*/ 22188 h 318064"/>
                  <a:gd name="connsiteX15" fmla="*/ 55970 w 68830"/>
                  <a:gd name="connsiteY15" fmla="*/ 0 h 318064"/>
                  <a:gd name="connsiteX16" fmla="*/ 52027 w 68830"/>
                  <a:gd name="connsiteY16" fmla="*/ 22247 h 318064"/>
                  <a:gd name="connsiteX17" fmla="*/ 45023 w 68830"/>
                  <a:gd name="connsiteY17" fmla="*/ 43905 h 318064"/>
                  <a:gd name="connsiteX18" fmla="*/ 22894 w 68830"/>
                  <a:gd name="connsiteY18" fmla="*/ 83631 h 318064"/>
                  <a:gd name="connsiteX19" fmla="*/ 3002 w 68830"/>
                  <a:gd name="connsiteY19" fmla="*/ 123711 h 318064"/>
                  <a:gd name="connsiteX20" fmla="*/ 3590 w 68830"/>
                  <a:gd name="connsiteY20" fmla="*/ 145781 h 318064"/>
                  <a:gd name="connsiteX21" fmla="*/ 11006 w 68830"/>
                  <a:gd name="connsiteY21" fmla="*/ 166792 h 318064"/>
                  <a:gd name="connsiteX22" fmla="*/ 35195 w 68830"/>
                  <a:gd name="connsiteY22" fmla="*/ 204929 h 318064"/>
                  <a:gd name="connsiteX23" fmla="*/ 59560 w 68830"/>
                  <a:gd name="connsiteY23" fmla="*/ 243537 h 318064"/>
                  <a:gd name="connsiteX24" fmla="*/ 62267 w 68830"/>
                  <a:gd name="connsiteY24" fmla="*/ 248657 h 318064"/>
                  <a:gd name="connsiteX25" fmla="*/ 64504 w 68830"/>
                  <a:gd name="connsiteY25" fmla="*/ 254072 h 318064"/>
                  <a:gd name="connsiteX26" fmla="*/ 67858 w 68830"/>
                  <a:gd name="connsiteY26" fmla="*/ 265313 h 318064"/>
                  <a:gd name="connsiteX27" fmla="*/ 66799 w 68830"/>
                  <a:gd name="connsiteY27" fmla="*/ 288854 h 318064"/>
                  <a:gd name="connsiteX28" fmla="*/ 53322 w 68830"/>
                  <a:gd name="connsiteY28" fmla="*/ 308512 h 318064"/>
                  <a:gd name="connsiteX29" fmla="*/ 43199 w 68830"/>
                  <a:gd name="connsiteY29" fmla="*/ 315044 h 318064"/>
                  <a:gd name="connsiteX30" fmla="*/ 30604 w 68830"/>
                  <a:gd name="connsiteY30" fmla="*/ 318046 h 31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8830" h="318064">
                    <a:moveTo>
                      <a:pt x="31546" y="312690"/>
                    </a:moveTo>
                    <a:cubicBezTo>
                      <a:pt x="34741" y="312655"/>
                      <a:pt x="37890" y="311866"/>
                      <a:pt x="40727" y="310395"/>
                    </a:cubicBezTo>
                    <a:cubicBezTo>
                      <a:pt x="43958" y="308812"/>
                      <a:pt x="46983" y="306834"/>
                      <a:pt x="49731" y="304510"/>
                    </a:cubicBezTo>
                    <a:cubicBezTo>
                      <a:pt x="55264" y="300043"/>
                      <a:pt x="59460" y="294140"/>
                      <a:pt x="61855" y="287442"/>
                    </a:cubicBezTo>
                    <a:cubicBezTo>
                      <a:pt x="64033" y="280591"/>
                      <a:pt x="64457" y="273311"/>
                      <a:pt x="63091" y="266255"/>
                    </a:cubicBezTo>
                    <a:cubicBezTo>
                      <a:pt x="62462" y="262653"/>
                      <a:pt x="61479" y="259127"/>
                      <a:pt x="60149" y="255720"/>
                    </a:cubicBezTo>
                    <a:cubicBezTo>
                      <a:pt x="59442" y="254013"/>
                      <a:pt x="58913" y="252247"/>
                      <a:pt x="58148" y="250599"/>
                    </a:cubicBezTo>
                    <a:lnTo>
                      <a:pt x="55617" y="245656"/>
                    </a:lnTo>
                    <a:cubicBezTo>
                      <a:pt x="48496" y="232531"/>
                      <a:pt x="40256" y="219701"/>
                      <a:pt x="32075" y="207048"/>
                    </a:cubicBezTo>
                    <a:cubicBezTo>
                      <a:pt x="23441" y="194574"/>
                      <a:pt x="15579" y="181582"/>
                      <a:pt x="8534" y="168145"/>
                    </a:cubicBezTo>
                    <a:cubicBezTo>
                      <a:pt x="5209" y="161216"/>
                      <a:pt x="2760" y="153902"/>
                      <a:pt x="1236" y="146369"/>
                    </a:cubicBezTo>
                    <a:cubicBezTo>
                      <a:pt x="-412" y="138787"/>
                      <a:pt x="-412" y="130940"/>
                      <a:pt x="1236" y="123358"/>
                    </a:cubicBezTo>
                    <a:cubicBezTo>
                      <a:pt x="4591" y="108056"/>
                      <a:pt x="13890" y="95461"/>
                      <a:pt x="22070" y="82866"/>
                    </a:cubicBezTo>
                    <a:cubicBezTo>
                      <a:pt x="30769" y="70486"/>
                      <a:pt x="38367" y="57371"/>
                      <a:pt x="44788" y="43670"/>
                    </a:cubicBezTo>
                    <a:cubicBezTo>
                      <a:pt x="47925" y="36807"/>
                      <a:pt x="50238" y="29596"/>
                      <a:pt x="51674" y="22188"/>
                    </a:cubicBezTo>
                    <a:cubicBezTo>
                      <a:pt x="53145" y="14831"/>
                      <a:pt x="52498" y="6886"/>
                      <a:pt x="55970" y="0"/>
                    </a:cubicBezTo>
                    <a:cubicBezTo>
                      <a:pt x="52556" y="6945"/>
                      <a:pt x="53439" y="14772"/>
                      <a:pt x="52027" y="22247"/>
                    </a:cubicBezTo>
                    <a:cubicBezTo>
                      <a:pt x="50555" y="29718"/>
                      <a:pt x="48207" y="36987"/>
                      <a:pt x="45023" y="43905"/>
                    </a:cubicBezTo>
                    <a:cubicBezTo>
                      <a:pt x="38802" y="57757"/>
                      <a:pt x="31398" y="71048"/>
                      <a:pt x="22894" y="83631"/>
                    </a:cubicBezTo>
                    <a:cubicBezTo>
                      <a:pt x="14890" y="96344"/>
                      <a:pt x="5944" y="109056"/>
                      <a:pt x="3002" y="123711"/>
                    </a:cubicBezTo>
                    <a:cubicBezTo>
                      <a:pt x="1607" y="131024"/>
                      <a:pt x="1807" y="138552"/>
                      <a:pt x="3590" y="145781"/>
                    </a:cubicBezTo>
                    <a:cubicBezTo>
                      <a:pt x="5167" y="153069"/>
                      <a:pt x="7657" y="160129"/>
                      <a:pt x="11006" y="166792"/>
                    </a:cubicBezTo>
                    <a:cubicBezTo>
                      <a:pt x="18304" y="179975"/>
                      <a:pt x="26378" y="192710"/>
                      <a:pt x="35195" y="204929"/>
                    </a:cubicBezTo>
                    <a:cubicBezTo>
                      <a:pt x="43670" y="217582"/>
                      <a:pt x="52027" y="230118"/>
                      <a:pt x="59560" y="243537"/>
                    </a:cubicBezTo>
                    <a:lnTo>
                      <a:pt x="62267" y="248657"/>
                    </a:lnTo>
                    <a:cubicBezTo>
                      <a:pt x="63150" y="250364"/>
                      <a:pt x="63739" y="252247"/>
                      <a:pt x="64504" y="254072"/>
                    </a:cubicBezTo>
                    <a:cubicBezTo>
                      <a:pt x="65981" y="257703"/>
                      <a:pt x="67105" y="261464"/>
                      <a:pt x="67858" y="265313"/>
                    </a:cubicBezTo>
                    <a:cubicBezTo>
                      <a:pt x="69447" y="273129"/>
                      <a:pt x="69083" y="281215"/>
                      <a:pt x="66799" y="288854"/>
                    </a:cubicBezTo>
                    <a:cubicBezTo>
                      <a:pt x="64186" y="296517"/>
                      <a:pt x="59525" y="303315"/>
                      <a:pt x="53322" y="308512"/>
                    </a:cubicBezTo>
                    <a:cubicBezTo>
                      <a:pt x="50243" y="311113"/>
                      <a:pt x="46842" y="313308"/>
                      <a:pt x="43199" y="315044"/>
                    </a:cubicBezTo>
                    <a:cubicBezTo>
                      <a:pt x="39356" y="317175"/>
                      <a:pt x="35000" y="318217"/>
                      <a:pt x="30604" y="3180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1E8B0C9E-3852-440F-8A3A-4F03572877AF}"/>
                  </a:ext>
                </a:extLst>
              </p:cNvPr>
              <p:cNvSpPr/>
              <p:nvPr/>
            </p:nvSpPr>
            <p:spPr>
              <a:xfrm>
                <a:off x="7554731" y="2589267"/>
                <a:ext cx="27532" cy="130773"/>
              </a:xfrm>
              <a:custGeom>
                <a:avLst/>
                <a:gdLst>
                  <a:gd name="connsiteX0" fmla="*/ 2217 w 27532"/>
                  <a:gd name="connsiteY0" fmla="*/ 0 h 130773"/>
                  <a:gd name="connsiteX1" fmla="*/ 216 w 27532"/>
                  <a:gd name="connsiteY1" fmla="*/ 33841 h 130773"/>
                  <a:gd name="connsiteX2" fmla="*/ 2806 w 27532"/>
                  <a:gd name="connsiteY2" fmla="*/ 50555 h 130773"/>
                  <a:gd name="connsiteX3" fmla="*/ 8691 w 27532"/>
                  <a:gd name="connsiteY3" fmla="*/ 66564 h 130773"/>
                  <a:gd name="connsiteX4" fmla="*/ 12340 w 27532"/>
                  <a:gd name="connsiteY4" fmla="*/ 83219 h 130773"/>
                  <a:gd name="connsiteX5" fmla="*/ 13811 w 27532"/>
                  <a:gd name="connsiteY5" fmla="*/ 99934 h 130773"/>
                  <a:gd name="connsiteX6" fmla="*/ 22110 w 27532"/>
                  <a:gd name="connsiteY6" fmla="*/ 114529 h 130773"/>
                  <a:gd name="connsiteX7" fmla="*/ 27524 w 27532"/>
                  <a:gd name="connsiteY7" fmla="*/ 130773 h 130773"/>
                  <a:gd name="connsiteX8" fmla="*/ 26112 w 27532"/>
                  <a:gd name="connsiteY8" fmla="*/ 130773 h 130773"/>
                  <a:gd name="connsiteX9" fmla="*/ 21050 w 27532"/>
                  <a:gd name="connsiteY9" fmla="*/ 115412 h 130773"/>
                  <a:gd name="connsiteX10" fmla="*/ 12752 w 27532"/>
                  <a:gd name="connsiteY10" fmla="*/ 100463 h 130773"/>
                  <a:gd name="connsiteX11" fmla="*/ 11398 w 27532"/>
                  <a:gd name="connsiteY11" fmla="*/ 83455 h 130773"/>
                  <a:gd name="connsiteX12" fmla="*/ 7985 w 27532"/>
                  <a:gd name="connsiteY12" fmla="*/ 67034 h 130773"/>
                  <a:gd name="connsiteX13" fmla="*/ 2511 w 27532"/>
                  <a:gd name="connsiteY13" fmla="*/ 50909 h 130773"/>
                  <a:gd name="connsiteX14" fmla="*/ 40 w 27532"/>
                  <a:gd name="connsiteY14" fmla="*/ 34076 h 130773"/>
                  <a:gd name="connsiteX15" fmla="*/ 2217 w 27532"/>
                  <a:gd name="connsiteY15" fmla="*/ 0 h 13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532" h="130773">
                    <a:moveTo>
                      <a:pt x="2217" y="0"/>
                    </a:moveTo>
                    <a:cubicBezTo>
                      <a:pt x="610" y="11205"/>
                      <a:pt x="-60" y="22525"/>
                      <a:pt x="216" y="33841"/>
                    </a:cubicBezTo>
                    <a:cubicBezTo>
                      <a:pt x="487" y="39489"/>
                      <a:pt x="1352" y="45091"/>
                      <a:pt x="2806" y="50555"/>
                    </a:cubicBezTo>
                    <a:cubicBezTo>
                      <a:pt x="4277" y="56029"/>
                      <a:pt x="6514" y="61208"/>
                      <a:pt x="8691" y="66564"/>
                    </a:cubicBezTo>
                    <a:cubicBezTo>
                      <a:pt x="10751" y="71896"/>
                      <a:pt x="11981" y="77513"/>
                      <a:pt x="12340" y="83219"/>
                    </a:cubicBezTo>
                    <a:cubicBezTo>
                      <a:pt x="12046" y="88832"/>
                      <a:pt x="12546" y="94458"/>
                      <a:pt x="13811" y="99934"/>
                    </a:cubicBezTo>
                    <a:cubicBezTo>
                      <a:pt x="15965" y="105123"/>
                      <a:pt x="18749" y="110026"/>
                      <a:pt x="22110" y="114529"/>
                    </a:cubicBezTo>
                    <a:cubicBezTo>
                      <a:pt x="25759" y="119146"/>
                      <a:pt x="27671" y="124892"/>
                      <a:pt x="27524" y="130773"/>
                    </a:cubicBezTo>
                    <a:lnTo>
                      <a:pt x="26112" y="130773"/>
                    </a:lnTo>
                    <a:cubicBezTo>
                      <a:pt x="26200" y="125230"/>
                      <a:pt x="24417" y="119818"/>
                      <a:pt x="21050" y="115412"/>
                    </a:cubicBezTo>
                    <a:cubicBezTo>
                      <a:pt x="17649" y="110810"/>
                      <a:pt x="14859" y="105784"/>
                      <a:pt x="12752" y="100463"/>
                    </a:cubicBezTo>
                    <a:cubicBezTo>
                      <a:pt x="11487" y="94889"/>
                      <a:pt x="11028" y="89160"/>
                      <a:pt x="11398" y="83455"/>
                    </a:cubicBezTo>
                    <a:cubicBezTo>
                      <a:pt x="11151" y="77834"/>
                      <a:pt x="9998" y="72290"/>
                      <a:pt x="7985" y="67034"/>
                    </a:cubicBezTo>
                    <a:cubicBezTo>
                      <a:pt x="6160" y="61679"/>
                      <a:pt x="3924" y="56382"/>
                      <a:pt x="2511" y="50909"/>
                    </a:cubicBezTo>
                    <a:cubicBezTo>
                      <a:pt x="1075" y="45405"/>
                      <a:pt x="246" y="39760"/>
                      <a:pt x="40" y="34076"/>
                    </a:cubicBezTo>
                    <a:cubicBezTo>
                      <a:pt x="-184" y="22677"/>
                      <a:pt x="540" y="11278"/>
                      <a:pt x="22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97A4DB14-5FC3-44FE-BBA3-B7982447702E}"/>
                  </a:ext>
                </a:extLst>
              </p:cNvPr>
              <p:cNvSpPr/>
              <p:nvPr/>
            </p:nvSpPr>
            <p:spPr>
              <a:xfrm>
                <a:off x="7612682" y="2632819"/>
                <a:ext cx="31133" cy="24188"/>
              </a:xfrm>
              <a:custGeom>
                <a:avLst/>
                <a:gdLst>
                  <a:gd name="connsiteX0" fmla="*/ 31134 w 31133"/>
                  <a:gd name="connsiteY0" fmla="*/ 0 h 24188"/>
                  <a:gd name="connsiteX1" fmla="*/ 24660 w 31133"/>
                  <a:gd name="connsiteY1" fmla="*/ 7828 h 24188"/>
                  <a:gd name="connsiteX2" fmla="*/ 16067 w 31133"/>
                  <a:gd name="connsiteY2" fmla="*/ 13007 h 24188"/>
                  <a:gd name="connsiteX3" fmla="*/ 530 w 31133"/>
                  <a:gd name="connsiteY3" fmla="*/ 24189 h 24188"/>
                  <a:gd name="connsiteX4" fmla="*/ 0 w 31133"/>
                  <a:gd name="connsiteY4" fmla="*/ 24189 h 24188"/>
                  <a:gd name="connsiteX5" fmla="*/ 7004 w 31133"/>
                  <a:gd name="connsiteY5" fmla="*/ 16361 h 24188"/>
                  <a:gd name="connsiteX6" fmla="*/ 16361 w 31133"/>
                  <a:gd name="connsiteY6" fmla="*/ 12712 h 24188"/>
                  <a:gd name="connsiteX7" fmla="*/ 24895 w 31133"/>
                  <a:gd name="connsiteY7" fmla="*/ 7710 h 24188"/>
                  <a:gd name="connsiteX8" fmla="*/ 31134 w 31133"/>
                  <a:gd name="connsiteY8" fmla="*/ 0 h 24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33" h="24188">
                    <a:moveTo>
                      <a:pt x="31134" y="0"/>
                    </a:moveTo>
                    <a:cubicBezTo>
                      <a:pt x="29215" y="2797"/>
                      <a:pt x="27049" y="5417"/>
                      <a:pt x="24660" y="7828"/>
                    </a:cubicBezTo>
                    <a:cubicBezTo>
                      <a:pt x="22311" y="10292"/>
                      <a:pt x="19345" y="12081"/>
                      <a:pt x="16067" y="13007"/>
                    </a:cubicBezTo>
                    <a:cubicBezTo>
                      <a:pt x="9369" y="13965"/>
                      <a:pt x="3567" y="18142"/>
                      <a:pt x="530" y="24189"/>
                    </a:cubicBezTo>
                    <a:lnTo>
                      <a:pt x="0" y="24189"/>
                    </a:lnTo>
                    <a:cubicBezTo>
                      <a:pt x="1677" y="21061"/>
                      <a:pt x="4079" y="18378"/>
                      <a:pt x="7004" y="16361"/>
                    </a:cubicBezTo>
                    <a:cubicBezTo>
                      <a:pt x="9811" y="14459"/>
                      <a:pt x="13007" y="13211"/>
                      <a:pt x="16361" y="12712"/>
                    </a:cubicBezTo>
                    <a:cubicBezTo>
                      <a:pt x="19592" y="11822"/>
                      <a:pt x="22541" y="10097"/>
                      <a:pt x="24895" y="7710"/>
                    </a:cubicBezTo>
                    <a:cubicBezTo>
                      <a:pt x="27208" y="5339"/>
                      <a:pt x="29297" y="2758"/>
                      <a:pt x="3113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88287680-571E-490A-85FC-B4DE09F1E952}"/>
                  </a:ext>
                </a:extLst>
              </p:cNvPr>
              <p:cNvSpPr/>
              <p:nvPr/>
            </p:nvSpPr>
            <p:spPr>
              <a:xfrm>
                <a:off x="7695784" y="2661971"/>
                <a:ext cx="93342" cy="43532"/>
              </a:xfrm>
              <a:custGeom>
                <a:avLst/>
                <a:gdLst>
                  <a:gd name="connsiteX0" fmla="*/ 93342 w 93342"/>
                  <a:gd name="connsiteY0" fmla="*/ 864 h 43532"/>
                  <a:gd name="connsiteX1" fmla="*/ 67505 w 93342"/>
                  <a:gd name="connsiteY1" fmla="*/ 5219 h 43532"/>
                  <a:gd name="connsiteX2" fmla="*/ 44258 w 93342"/>
                  <a:gd name="connsiteY2" fmla="*/ 18873 h 43532"/>
                  <a:gd name="connsiteX3" fmla="*/ 17951 w 93342"/>
                  <a:gd name="connsiteY3" fmla="*/ 24052 h 43532"/>
                  <a:gd name="connsiteX4" fmla="*/ 1413 w 93342"/>
                  <a:gd name="connsiteY4" fmla="*/ 43533 h 43532"/>
                  <a:gd name="connsiteX5" fmla="*/ 0 w 93342"/>
                  <a:gd name="connsiteY5" fmla="*/ 43121 h 43532"/>
                  <a:gd name="connsiteX6" fmla="*/ 17656 w 93342"/>
                  <a:gd name="connsiteY6" fmla="*/ 23052 h 43532"/>
                  <a:gd name="connsiteX7" fmla="*/ 44140 w 93342"/>
                  <a:gd name="connsiteY7" fmla="*/ 18167 h 43532"/>
                  <a:gd name="connsiteX8" fmla="*/ 67388 w 93342"/>
                  <a:gd name="connsiteY8" fmla="*/ 4925 h 43532"/>
                  <a:gd name="connsiteX9" fmla="*/ 93342 w 93342"/>
                  <a:gd name="connsiteY9" fmla="*/ 864 h 4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42" h="43532">
                    <a:moveTo>
                      <a:pt x="93342" y="864"/>
                    </a:moveTo>
                    <a:cubicBezTo>
                      <a:pt x="84491" y="-1051"/>
                      <a:pt x="75239" y="508"/>
                      <a:pt x="67505" y="5219"/>
                    </a:cubicBezTo>
                    <a:cubicBezTo>
                      <a:pt x="59737" y="9692"/>
                      <a:pt x="53027" y="16107"/>
                      <a:pt x="44258" y="18873"/>
                    </a:cubicBezTo>
                    <a:cubicBezTo>
                      <a:pt x="35489" y="21639"/>
                      <a:pt x="26072" y="20286"/>
                      <a:pt x="17951" y="24052"/>
                    </a:cubicBezTo>
                    <a:cubicBezTo>
                      <a:pt x="9829" y="27778"/>
                      <a:pt x="3773" y="34912"/>
                      <a:pt x="1413" y="43533"/>
                    </a:cubicBezTo>
                    <a:lnTo>
                      <a:pt x="0" y="43121"/>
                    </a:lnTo>
                    <a:cubicBezTo>
                      <a:pt x="2596" y="34133"/>
                      <a:pt x="9075" y="26774"/>
                      <a:pt x="17656" y="23052"/>
                    </a:cubicBezTo>
                    <a:cubicBezTo>
                      <a:pt x="26190" y="19226"/>
                      <a:pt x="35312" y="20757"/>
                      <a:pt x="44140" y="18167"/>
                    </a:cubicBezTo>
                    <a:cubicBezTo>
                      <a:pt x="52968" y="15577"/>
                      <a:pt x="59560" y="9280"/>
                      <a:pt x="67388" y="4925"/>
                    </a:cubicBezTo>
                    <a:cubicBezTo>
                      <a:pt x="75215" y="335"/>
                      <a:pt x="84491" y="-1116"/>
                      <a:pt x="93342" y="864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723BF561-0E6A-4792-A2E6-E214F25F06A2}"/>
                  </a:ext>
                </a:extLst>
              </p:cNvPr>
              <p:cNvSpPr/>
              <p:nvPr/>
            </p:nvSpPr>
            <p:spPr>
              <a:xfrm>
                <a:off x="7745221" y="2613515"/>
                <a:ext cx="39726" cy="30191"/>
              </a:xfrm>
              <a:custGeom>
                <a:avLst/>
                <a:gdLst>
                  <a:gd name="connsiteX0" fmla="*/ 39726 w 39726"/>
                  <a:gd name="connsiteY0" fmla="*/ 0 h 30191"/>
                  <a:gd name="connsiteX1" fmla="*/ 31134 w 39726"/>
                  <a:gd name="connsiteY1" fmla="*/ 8946 h 30191"/>
                  <a:gd name="connsiteX2" fmla="*/ 21599 w 39726"/>
                  <a:gd name="connsiteY2" fmla="*/ 17068 h 30191"/>
                  <a:gd name="connsiteX3" fmla="*/ 10241 w 39726"/>
                  <a:gd name="connsiteY3" fmla="*/ 22011 h 30191"/>
                  <a:gd name="connsiteX4" fmla="*/ 1001 w 39726"/>
                  <a:gd name="connsiteY4" fmla="*/ 30192 h 30191"/>
                  <a:gd name="connsiteX5" fmla="*/ 0 w 39726"/>
                  <a:gd name="connsiteY5" fmla="*/ 29545 h 30191"/>
                  <a:gd name="connsiteX6" fmla="*/ 9829 w 39726"/>
                  <a:gd name="connsiteY6" fmla="*/ 21246 h 30191"/>
                  <a:gd name="connsiteX7" fmla="*/ 21599 w 39726"/>
                  <a:gd name="connsiteY7" fmla="*/ 16479 h 30191"/>
                  <a:gd name="connsiteX8" fmla="*/ 31134 w 39726"/>
                  <a:gd name="connsiteY8" fmla="*/ 8769 h 30191"/>
                  <a:gd name="connsiteX9" fmla="*/ 39726 w 39726"/>
                  <a:gd name="connsiteY9" fmla="*/ 0 h 3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26" h="30191">
                    <a:moveTo>
                      <a:pt x="39726" y="0"/>
                    </a:moveTo>
                    <a:cubicBezTo>
                      <a:pt x="36260" y="2338"/>
                      <a:pt x="33329" y="5387"/>
                      <a:pt x="31134" y="8946"/>
                    </a:cubicBezTo>
                    <a:cubicBezTo>
                      <a:pt x="28868" y="12572"/>
                      <a:pt x="25537" y="15409"/>
                      <a:pt x="21599" y="17068"/>
                    </a:cubicBezTo>
                    <a:cubicBezTo>
                      <a:pt x="17627" y="18252"/>
                      <a:pt x="13813" y="19913"/>
                      <a:pt x="10241" y="22011"/>
                    </a:cubicBezTo>
                    <a:cubicBezTo>
                      <a:pt x="6674" y="24134"/>
                      <a:pt x="3537" y="26910"/>
                      <a:pt x="1001" y="30192"/>
                    </a:cubicBezTo>
                    <a:lnTo>
                      <a:pt x="0" y="29545"/>
                    </a:lnTo>
                    <a:cubicBezTo>
                      <a:pt x="2707" y="26168"/>
                      <a:pt x="6044" y="23350"/>
                      <a:pt x="9829" y="21246"/>
                    </a:cubicBezTo>
                    <a:cubicBezTo>
                      <a:pt x="13531" y="19159"/>
                      <a:pt x="17486" y="17557"/>
                      <a:pt x="21599" y="16479"/>
                    </a:cubicBezTo>
                    <a:cubicBezTo>
                      <a:pt x="25484" y="14933"/>
                      <a:pt x="28809" y="12245"/>
                      <a:pt x="31134" y="8769"/>
                    </a:cubicBezTo>
                    <a:cubicBezTo>
                      <a:pt x="33347" y="5274"/>
                      <a:pt x="36277" y="2286"/>
                      <a:pt x="3972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1A4DA6C7-0D47-422E-85FC-0D96C3260C90}"/>
                  </a:ext>
                </a:extLst>
              </p:cNvPr>
              <p:cNvSpPr/>
              <p:nvPr/>
            </p:nvSpPr>
            <p:spPr>
              <a:xfrm>
                <a:off x="7698347" y="3125426"/>
                <a:ext cx="245152" cy="1638783"/>
              </a:xfrm>
              <a:custGeom>
                <a:avLst/>
                <a:gdLst>
                  <a:gd name="connsiteX0" fmla="*/ 11444 w 245152"/>
                  <a:gd name="connsiteY0" fmla="*/ 0 h 1638783"/>
                  <a:gd name="connsiteX1" fmla="*/ 15858 w 245152"/>
                  <a:gd name="connsiteY1" fmla="*/ 219466 h 1638783"/>
                  <a:gd name="connsiteX2" fmla="*/ 15034 w 245152"/>
                  <a:gd name="connsiteY2" fmla="*/ 274730 h 1638783"/>
                  <a:gd name="connsiteX3" fmla="*/ 13798 w 245152"/>
                  <a:gd name="connsiteY3" fmla="*/ 329405 h 1638783"/>
                  <a:gd name="connsiteX4" fmla="*/ 26569 w 245152"/>
                  <a:gd name="connsiteY4" fmla="*/ 437107 h 1638783"/>
                  <a:gd name="connsiteX5" fmla="*/ 34279 w 245152"/>
                  <a:gd name="connsiteY5" fmla="*/ 463179 h 1638783"/>
                  <a:gd name="connsiteX6" fmla="*/ 38458 w 245152"/>
                  <a:gd name="connsiteY6" fmla="*/ 476363 h 1638783"/>
                  <a:gd name="connsiteX7" fmla="*/ 42225 w 245152"/>
                  <a:gd name="connsiteY7" fmla="*/ 489722 h 1638783"/>
                  <a:gd name="connsiteX8" fmla="*/ 54407 w 245152"/>
                  <a:gd name="connsiteY8" fmla="*/ 543574 h 1638783"/>
                  <a:gd name="connsiteX9" fmla="*/ 71063 w 245152"/>
                  <a:gd name="connsiteY9" fmla="*/ 652453 h 1638783"/>
                  <a:gd name="connsiteX10" fmla="*/ 82363 w 245152"/>
                  <a:gd name="connsiteY10" fmla="*/ 761862 h 1638783"/>
                  <a:gd name="connsiteX11" fmla="*/ 87660 w 245152"/>
                  <a:gd name="connsiteY11" fmla="*/ 871919 h 1638783"/>
                  <a:gd name="connsiteX12" fmla="*/ 82893 w 245152"/>
                  <a:gd name="connsiteY12" fmla="*/ 981858 h 1638783"/>
                  <a:gd name="connsiteX13" fmla="*/ 76654 w 245152"/>
                  <a:gd name="connsiteY13" fmla="*/ 1091561 h 1638783"/>
                  <a:gd name="connsiteX14" fmla="*/ 56997 w 245152"/>
                  <a:gd name="connsiteY14" fmla="*/ 1310498 h 1638783"/>
                  <a:gd name="connsiteX15" fmla="*/ 48404 w 245152"/>
                  <a:gd name="connsiteY15" fmla="*/ 1420025 h 1638783"/>
                  <a:gd name="connsiteX16" fmla="*/ 45873 w 245152"/>
                  <a:gd name="connsiteY16" fmla="*/ 1474876 h 1638783"/>
                  <a:gd name="connsiteX17" fmla="*/ 46874 w 245152"/>
                  <a:gd name="connsiteY17" fmla="*/ 1502184 h 1638783"/>
                  <a:gd name="connsiteX18" fmla="*/ 49405 w 245152"/>
                  <a:gd name="connsiteY18" fmla="*/ 1515485 h 1638783"/>
                  <a:gd name="connsiteX19" fmla="*/ 52524 w 245152"/>
                  <a:gd name="connsiteY19" fmla="*/ 1521371 h 1638783"/>
                  <a:gd name="connsiteX20" fmla="*/ 58056 w 245152"/>
                  <a:gd name="connsiteY20" fmla="*/ 1525020 h 1638783"/>
                  <a:gd name="connsiteX21" fmla="*/ 155812 w 245152"/>
                  <a:gd name="connsiteY21" fmla="*/ 1574987 h 1638783"/>
                  <a:gd name="connsiteX22" fmla="*/ 201718 w 245152"/>
                  <a:gd name="connsiteY22" fmla="*/ 1605237 h 1638783"/>
                  <a:gd name="connsiteX23" fmla="*/ 245152 w 245152"/>
                  <a:gd name="connsiteY23" fmla="*/ 1638784 h 1638783"/>
                  <a:gd name="connsiteX24" fmla="*/ 201483 w 245152"/>
                  <a:gd name="connsiteY24" fmla="*/ 1605532 h 1638783"/>
                  <a:gd name="connsiteX25" fmla="*/ 155459 w 245152"/>
                  <a:gd name="connsiteY25" fmla="*/ 1575575 h 1638783"/>
                  <a:gd name="connsiteX26" fmla="*/ 57291 w 245152"/>
                  <a:gd name="connsiteY26" fmla="*/ 1526314 h 1638783"/>
                  <a:gd name="connsiteX27" fmla="*/ 51406 w 245152"/>
                  <a:gd name="connsiteY27" fmla="*/ 1522430 h 1638783"/>
                  <a:gd name="connsiteX28" fmla="*/ 47933 w 245152"/>
                  <a:gd name="connsiteY28" fmla="*/ 1516192 h 1638783"/>
                  <a:gd name="connsiteX29" fmla="*/ 45226 w 245152"/>
                  <a:gd name="connsiteY29" fmla="*/ 1502596 h 1638783"/>
                  <a:gd name="connsiteX30" fmla="*/ 44049 w 245152"/>
                  <a:gd name="connsiteY30" fmla="*/ 1475053 h 1638783"/>
                  <a:gd name="connsiteX31" fmla="*/ 46168 w 245152"/>
                  <a:gd name="connsiteY31" fmla="*/ 1420083 h 1638783"/>
                  <a:gd name="connsiteX32" fmla="*/ 54054 w 245152"/>
                  <a:gd name="connsiteY32" fmla="*/ 1310439 h 1638783"/>
                  <a:gd name="connsiteX33" fmla="*/ 72299 w 245152"/>
                  <a:gd name="connsiteY33" fmla="*/ 1091444 h 1638783"/>
                  <a:gd name="connsiteX34" fmla="*/ 77772 w 245152"/>
                  <a:gd name="connsiteY34" fmla="*/ 981681 h 1638783"/>
                  <a:gd name="connsiteX35" fmla="*/ 81774 w 245152"/>
                  <a:gd name="connsiteY35" fmla="*/ 872096 h 1638783"/>
                  <a:gd name="connsiteX36" fmla="*/ 75889 w 245152"/>
                  <a:gd name="connsiteY36" fmla="*/ 762686 h 1638783"/>
                  <a:gd name="connsiteX37" fmla="*/ 64118 w 245152"/>
                  <a:gd name="connsiteY37" fmla="*/ 653571 h 1638783"/>
                  <a:gd name="connsiteX38" fmla="*/ 46874 w 245152"/>
                  <a:gd name="connsiteY38" fmla="*/ 545339 h 1638783"/>
                  <a:gd name="connsiteX39" fmla="*/ 34397 w 245152"/>
                  <a:gd name="connsiteY39" fmla="*/ 492371 h 1638783"/>
                  <a:gd name="connsiteX40" fmla="*/ 30630 w 245152"/>
                  <a:gd name="connsiteY40" fmla="*/ 479305 h 1638783"/>
                  <a:gd name="connsiteX41" fmla="*/ 26452 w 245152"/>
                  <a:gd name="connsiteY41" fmla="*/ 466357 h 1638783"/>
                  <a:gd name="connsiteX42" fmla="*/ 18389 w 245152"/>
                  <a:gd name="connsiteY42" fmla="*/ 439756 h 1638783"/>
                  <a:gd name="connsiteX43" fmla="*/ 4558 w 245152"/>
                  <a:gd name="connsiteY43" fmla="*/ 329934 h 1638783"/>
                  <a:gd name="connsiteX44" fmla="*/ 5441 w 245152"/>
                  <a:gd name="connsiteY44" fmla="*/ 274730 h 1638783"/>
                  <a:gd name="connsiteX45" fmla="*/ 5912 w 245152"/>
                  <a:gd name="connsiteY45" fmla="*/ 220113 h 1638783"/>
                  <a:gd name="connsiteX46" fmla="*/ 26 w 245152"/>
                  <a:gd name="connsiteY46" fmla="*/ 177 h 163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45152" h="1638783">
                    <a:moveTo>
                      <a:pt x="11444" y="0"/>
                    </a:moveTo>
                    <a:cubicBezTo>
                      <a:pt x="10561" y="72861"/>
                      <a:pt x="14563" y="146134"/>
                      <a:pt x="15858" y="219466"/>
                    </a:cubicBezTo>
                    <a:cubicBezTo>
                      <a:pt x="16270" y="237769"/>
                      <a:pt x="15858" y="256485"/>
                      <a:pt x="15034" y="274730"/>
                    </a:cubicBezTo>
                    <a:cubicBezTo>
                      <a:pt x="14210" y="292974"/>
                      <a:pt x="13622" y="311219"/>
                      <a:pt x="13798" y="329405"/>
                    </a:cubicBezTo>
                    <a:cubicBezTo>
                      <a:pt x="13639" y="365694"/>
                      <a:pt x="17930" y="401866"/>
                      <a:pt x="26569" y="437107"/>
                    </a:cubicBezTo>
                    <a:cubicBezTo>
                      <a:pt x="28747" y="445935"/>
                      <a:pt x="31513" y="454469"/>
                      <a:pt x="34279" y="463179"/>
                    </a:cubicBezTo>
                    <a:lnTo>
                      <a:pt x="38458" y="476363"/>
                    </a:lnTo>
                    <a:lnTo>
                      <a:pt x="42225" y="489722"/>
                    </a:lnTo>
                    <a:cubicBezTo>
                      <a:pt x="46933" y="507379"/>
                      <a:pt x="51053" y="525506"/>
                      <a:pt x="54407" y="543574"/>
                    </a:cubicBezTo>
                    <a:cubicBezTo>
                      <a:pt x="61470" y="579710"/>
                      <a:pt x="66472" y="616082"/>
                      <a:pt x="71063" y="652453"/>
                    </a:cubicBezTo>
                    <a:cubicBezTo>
                      <a:pt x="75654" y="688825"/>
                      <a:pt x="79126" y="725373"/>
                      <a:pt x="82363" y="761862"/>
                    </a:cubicBezTo>
                    <a:cubicBezTo>
                      <a:pt x="85600" y="798352"/>
                      <a:pt x="87718" y="835194"/>
                      <a:pt x="87660" y="871919"/>
                    </a:cubicBezTo>
                    <a:cubicBezTo>
                      <a:pt x="87601" y="908644"/>
                      <a:pt x="85423" y="945310"/>
                      <a:pt x="82893" y="981858"/>
                    </a:cubicBezTo>
                    <a:cubicBezTo>
                      <a:pt x="80362" y="1018406"/>
                      <a:pt x="79597" y="1054954"/>
                      <a:pt x="76654" y="1091561"/>
                    </a:cubicBezTo>
                    <a:cubicBezTo>
                      <a:pt x="71181" y="1164717"/>
                      <a:pt x="63706" y="1237578"/>
                      <a:pt x="56997" y="1310498"/>
                    </a:cubicBezTo>
                    <a:cubicBezTo>
                      <a:pt x="53466" y="1346987"/>
                      <a:pt x="51111" y="1383476"/>
                      <a:pt x="48404" y="1420025"/>
                    </a:cubicBezTo>
                    <a:cubicBezTo>
                      <a:pt x="47227" y="1438328"/>
                      <a:pt x="46109" y="1456573"/>
                      <a:pt x="45873" y="1474876"/>
                    </a:cubicBezTo>
                    <a:cubicBezTo>
                      <a:pt x="45703" y="1483993"/>
                      <a:pt x="46038" y="1493109"/>
                      <a:pt x="46874" y="1502184"/>
                    </a:cubicBezTo>
                    <a:cubicBezTo>
                      <a:pt x="47233" y="1506698"/>
                      <a:pt x="48081" y="1511154"/>
                      <a:pt x="49405" y="1515485"/>
                    </a:cubicBezTo>
                    <a:cubicBezTo>
                      <a:pt x="49987" y="1517657"/>
                      <a:pt x="51053" y="1519670"/>
                      <a:pt x="52524" y="1521371"/>
                    </a:cubicBezTo>
                    <a:cubicBezTo>
                      <a:pt x="54237" y="1522777"/>
                      <a:pt x="56090" y="1523996"/>
                      <a:pt x="58056" y="1525020"/>
                    </a:cubicBezTo>
                    <a:cubicBezTo>
                      <a:pt x="90190" y="1542264"/>
                      <a:pt x="125267" y="1554447"/>
                      <a:pt x="155812" y="1574987"/>
                    </a:cubicBezTo>
                    <a:cubicBezTo>
                      <a:pt x="171509" y="1584756"/>
                      <a:pt x="186811" y="1594838"/>
                      <a:pt x="201718" y="1605237"/>
                    </a:cubicBezTo>
                    <a:cubicBezTo>
                      <a:pt x="217009" y="1615325"/>
                      <a:pt x="231528" y="1626543"/>
                      <a:pt x="245152" y="1638784"/>
                    </a:cubicBezTo>
                    <a:cubicBezTo>
                      <a:pt x="231457" y="1626613"/>
                      <a:pt x="216856" y="1615501"/>
                      <a:pt x="201483" y="1605532"/>
                    </a:cubicBezTo>
                    <a:cubicBezTo>
                      <a:pt x="186340" y="1595250"/>
                      <a:pt x="170997" y="1585268"/>
                      <a:pt x="155459" y="1575575"/>
                    </a:cubicBezTo>
                    <a:cubicBezTo>
                      <a:pt x="124796" y="1555329"/>
                      <a:pt x="89778" y="1543441"/>
                      <a:pt x="57291" y="1526314"/>
                    </a:cubicBezTo>
                    <a:cubicBezTo>
                      <a:pt x="55202" y="1525220"/>
                      <a:pt x="53230" y="1523919"/>
                      <a:pt x="51406" y="1522430"/>
                    </a:cubicBezTo>
                    <a:cubicBezTo>
                      <a:pt x="49828" y="1520617"/>
                      <a:pt x="48646" y="1518493"/>
                      <a:pt x="47933" y="1516192"/>
                    </a:cubicBezTo>
                    <a:cubicBezTo>
                      <a:pt x="46544" y="1511772"/>
                      <a:pt x="45638" y="1507211"/>
                      <a:pt x="45226" y="1502596"/>
                    </a:cubicBezTo>
                    <a:cubicBezTo>
                      <a:pt x="44308" y="1493445"/>
                      <a:pt x="43914" y="1484252"/>
                      <a:pt x="44049" y="1475053"/>
                    </a:cubicBezTo>
                    <a:cubicBezTo>
                      <a:pt x="44049" y="1456690"/>
                      <a:pt x="45108" y="1438387"/>
                      <a:pt x="46168" y="1420083"/>
                    </a:cubicBezTo>
                    <a:cubicBezTo>
                      <a:pt x="48463" y="1383535"/>
                      <a:pt x="50817" y="1346928"/>
                      <a:pt x="54054" y="1310439"/>
                    </a:cubicBezTo>
                    <a:cubicBezTo>
                      <a:pt x="60293" y="1237460"/>
                      <a:pt x="67296" y="1164481"/>
                      <a:pt x="72299" y="1091444"/>
                    </a:cubicBezTo>
                    <a:cubicBezTo>
                      <a:pt x="74947" y="1055013"/>
                      <a:pt x="75183" y="1018288"/>
                      <a:pt x="77772" y="981681"/>
                    </a:cubicBezTo>
                    <a:cubicBezTo>
                      <a:pt x="80362" y="945074"/>
                      <a:pt x="82010" y="908644"/>
                      <a:pt x="81774" y="872096"/>
                    </a:cubicBezTo>
                    <a:cubicBezTo>
                      <a:pt x="81539" y="835547"/>
                      <a:pt x="79479" y="799058"/>
                      <a:pt x="75889" y="762686"/>
                    </a:cubicBezTo>
                    <a:cubicBezTo>
                      <a:pt x="72299" y="726315"/>
                      <a:pt x="68473" y="689825"/>
                      <a:pt x="64118" y="653571"/>
                    </a:cubicBezTo>
                    <a:cubicBezTo>
                      <a:pt x="59763" y="617317"/>
                      <a:pt x="54054" y="581122"/>
                      <a:pt x="46874" y="545339"/>
                    </a:cubicBezTo>
                    <a:cubicBezTo>
                      <a:pt x="43343" y="527683"/>
                      <a:pt x="39164" y="509674"/>
                      <a:pt x="34397" y="492371"/>
                    </a:cubicBezTo>
                    <a:lnTo>
                      <a:pt x="30630" y="479305"/>
                    </a:lnTo>
                    <a:lnTo>
                      <a:pt x="26452" y="466357"/>
                    </a:lnTo>
                    <a:cubicBezTo>
                      <a:pt x="23627" y="457588"/>
                      <a:pt x="20566" y="448701"/>
                      <a:pt x="18389" y="439756"/>
                    </a:cubicBezTo>
                    <a:cubicBezTo>
                      <a:pt x="9308" y="403849"/>
                      <a:pt x="4664" y="366971"/>
                      <a:pt x="4558" y="329934"/>
                    </a:cubicBezTo>
                    <a:cubicBezTo>
                      <a:pt x="4264" y="311454"/>
                      <a:pt x="4558" y="293033"/>
                      <a:pt x="5441" y="274730"/>
                    </a:cubicBezTo>
                    <a:cubicBezTo>
                      <a:pt x="6324" y="256426"/>
                      <a:pt x="6441" y="238417"/>
                      <a:pt x="5912" y="220113"/>
                    </a:cubicBezTo>
                    <a:cubicBezTo>
                      <a:pt x="4146" y="146958"/>
                      <a:pt x="-386" y="73803"/>
                      <a:pt x="26" y="1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DB85DF31-3C61-4E48-B996-54193F684189}"/>
                  </a:ext>
                </a:extLst>
              </p:cNvPr>
              <p:cNvSpPr/>
              <p:nvPr/>
            </p:nvSpPr>
            <p:spPr>
              <a:xfrm>
                <a:off x="7598970" y="3269767"/>
                <a:ext cx="111174" cy="22701"/>
              </a:xfrm>
              <a:custGeom>
                <a:avLst/>
                <a:gdLst>
                  <a:gd name="connsiteX0" fmla="*/ 111175 w 111174"/>
                  <a:gd name="connsiteY0" fmla="*/ 13564 h 22701"/>
                  <a:gd name="connsiteX1" fmla="*/ 97285 w 111174"/>
                  <a:gd name="connsiteY1" fmla="*/ 20979 h 22701"/>
                  <a:gd name="connsiteX2" fmla="*/ 82454 w 111174"/>
                  <a:gd name="connsiteY2" fmla="*/ 22686 h 22701"/>
                  <a:gd name="connsiteX3" fmla="*/ 53380 w 111174"/>
                  <a:gd name="connsiteY3" fmla="*/ 19273 h 22701"/>
                  <a:gd name="connsiteX4" fmla="*/ 39609 w 111174"/>
                  <a:gd name="connsiteY4" fmla="*/ 13858 h 22701"/>
                  <a:gd name="connsiteX5" fmla="*/ 33723 w 111174"/>
                  <a:gd name="connsiteY5" fmla="*/ 9444 h 22701"/>
                  <a:gd name="connsiteX6" fmla="*/ 27838 w 111174"/>
                  <a:gd name="connsiteY6" fmla="*/ 5736 h 22701"/>
                  <a:gd name="connsiteX7" fmla="*/ 0 w 111174"/>
                  <a:gd name="connsiteY7" fmla="*/ 910 h 22701"/>
                  <a:gd name="connsiteX8" fmla="*/ 28426 w 111174"/>
                  <a:gd name="connsiteY8" fmla="*/ 4618 h 22701"/>
                  <a:gd name="connsiteX9" fmla="*/ 34841 w 111174"/>
                  <a:gd name="connsiteY9" fmla="*/ 8149 h 22701"/>
                  <a:gd name="connsiteX10" fmla="*/ 40727 w 111174"/>
                  <a:gd name="connsiteY10" fmla="*/ 12269 h 22701"/>
                  <a:gd name="connsiteX11" fmla="*/ 54028 w 111174"/>
                  <a:gd name="connsiteY11" fmla="*/ 16860 h 22701"/>
                  <a:gd name="connsiteX12" fmla="*/ 82454 w 111174"/>
                  <a:gd name="connsiteY12" fmla="*/ 18978 h 22701"/>
                  <a:gd name="connsiteX13" fmla="*/ 96285 w 111174"/>
                  <a:gd name="connsiteY13" fmla="*/ 16801 h 22701"/>
                  <a:gd name="connsiteX14" fmla="*/ 107349 w 111174"/>
                  <a:gd name="connsiteY14" fmla="*/ 10444 h 22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174" h="22701">
                    <a:moveTo>
                      <a:pt x="111175" y="13564"/>
                    </a:moveTo>
                    <a:cubicBezTo>
                      <a:pt x="107443" y="17442"/>
                      <a:pt x="102582" y="20038"/>
                      <a:pt x="97285" y="20979"/>
                    </a:cubicBezTo>
                    <a:cubicBezTo>
                      <a:pt x="92424" y="22127"/>
                      <a:pt x="87445" y="22698"/>
                      <a:pt x="82454" y="22686"/>
                    </a:cubicBezTo>
                    <a:cubicBezTo>
                      <a:pt x="72655" y="22851"/>
                      <a:pt x="62874" y="21703"/>
                      <a:pt x="53380" y="19273"/>
                    </a:cubicBezTo>
                    <a:cubicBezTo>
                      <a:pt x="48537" y="18184"/>
                      <a:pt x="43893" y="16359"/>
                      <a:pt x="39609" y="13858"/>
                    </a:cubicBezTo>
                    <a:cubicBezTo>
                      <a:pt x="37372" y="12387"/>
                      <a:pt x="35842" y="10798"/>
                      <a:pt x="33723" y="9444"/>
                    </a:cubicBezTo>
                    <a:cubicBezTo>
                      <a:pt x="31858" y="8061"/>
                      <a:pt x="29892" y="6819"/>
                      <a:pt x="27838" y="5736"/>
                    </a:cubicBezTo>
                    <a:cubicBezTo>
                      <a:pt x="19363" y="1051"/>
                      <a:pt x="9558" y="-649"/>
                      <a:pt x="0" y="910"/>
                    </a:cubicBezTo>
                    <a:cubicBezTo>
                      <a:pt x="9623" y="-1085"/>
                      <a:pt x="19640" y="222"/>
                      <a:pt x="28426" y="4618"/>
                    </a:cubicBezTo>
                    <a:cubicBezTo>
                      <a:pt x="30645" y="5642"/>
                      <a:pt x="32787" y="6825"/>
                      <a:pt x="34841" y="8149"/>
                    </a:cubicBezTo>
                    <a:cubicBezTo>
                      <a:pt x="36901" y="9385"/>
                      <a:pt x="38844" y="11210"/>
                      <a:pt x="40727" y="12269"/>
                    </a:cubicBezTo>
                    <a:cubicBezTo>
                      <a:pt x="44905" y="14458"/>
                      <a:pt x="49390" y="16006"/>
                      <a:pt x="54028" y="16860"/>
                    </a:cubicBezTo>
                    <a:cubicBezTo>
                      <a:pt x="63374" y="18796"/>
                      <a:pt x="72926" y="19508"/>
                      <a:pt x="82454" y="18978"/>
                    </a:cubicBezTo>
                    <a:cubicBezTo>
                      <a:pt x="87133" y="18796"/>
                      <a:pt x="91777" y="18066"/>
                      <a:pt x="96285" y="16801"/>
                    </a:cubicBezTo>
                    <a:cubicBezTo>
                      <a:pt x="100552" y="15900"/>
                      <a:pt x="104424" y="13676"/>
                      <a:pt x="107349" y="10444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DC5FCC61-47BA-488B-B80D-1D6A4F6020A1}"/>
                  </a:ext>
                </a:extLst>
              </p:cNvPr>
              <p:cNvSpPr/>
              <p:nvPr/>
            </p:nvSpPr>
            <p:spPr>
              <a:xfrm>
                <a:off x="7591024" y="3288815"/>
                <a:ext cx="89457" cy="31049"/>
              </a:xfrm>
              <a:custGeom>
                <a:avLst/>
                <a:gdLst>
                  <a:gd name="connsiteX0" fmla="*/ 0 w 89457"/>
                  <a:gd name="connsiteY0" fmla="*/ 28650 h 31049"/>
                  <a:gd name="connsiteX1" fmla="*/ 24130 w 89457"/>
                  <a:gd name="connsiteY1" fmla="*/ 28650 h 31049"/>
                  <a:gd name="connsiteX2" fmla="*/ 43964 w 89457"/>
                  <a:gd name="connsiteY2" fmla="*/ 15408 h 31049"/>
                  <a:gd name="connsiteX3" fmla="*/ 52733 w 89457"/>
                  <a:gd name="connsiteY3" fmla="*/ 6345 h 31049"/>
                  <a:gd name="connsiteX4" fmla="*/ 64504 w 89457"/>
                  <a:gd name="connsiteY4" fmla="*/ 1754 h 31049"/>
                  <a:gd name="connsiteX5" fmla="*/ 89458 w 89457"/>
                  <a:gd name="connsiteY5" fmla="*/ 106 h 31049"/>
                  <a:gd name="connsiteX6" fmla="*/ 89458 w 89457"/>
                  <a:gd name="connsiteY6" fmla="*/ 3873 h 31049"/>
                  <a:gd name="connsiteX7" fmla="*/ 65269 w 89457"/>
                  <a:gd name="connsiteY7" fmla="*/ 4638 h 31049"/>
                  <a:gd name="connsiteX8" fmla="*/ 54204 w 89457"/>
                  <a:gd name="connsiteY8" fmla="*/ 8404 h 31049"/>
                  <a:gd name="connsiteX9" fmla="*/ 45553 w 89457"/>
                  <a:gd name="connsiteY9" fmla="*/ 16703 h 31049"/>
                  <a:gd name="connsiteX10" fmla="*/ 59 w 89457"/>
                  <a:gd name="connsiteY10" fmla="*/ 28827 h 3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457" h="31049">
                    <a:moveTo>
                      <a:pt x="0" y="28650"/>
                    </a:moveTo>
                    <a:cubicBezTo>
                      <a:pt x="7869" y="31034"/>
                      <a:pt x="16261" y="31034"/>
                      <a:pt x="24130" y="28650"/>
                    </a:cubicBezTo>
                    <a:cubicBezTo>
                      <a:pt x="31916" y="26325"/>
                      <a:pt x="38832" y="21711"/>
                      <a:pt x="43964" y="15408"/>
                    </a:cubicBezTo>
                    <a:cubicBezTo>
                      <a:pt x="46518" y="12047"/>
                      <a:pt x="49461" y="9005"/>
                      <a:pt x="52733" y="6345"/>
                    </a:cubicBezTo>
                    <a:cubicBezTo>
                      <a:pt x="56317" y="4055"/>
                      <a:pt x="60319" y="2495"/>
                      <a:pt x="64504" y="1754"/>
                    </a:cubicBezTo>
                    <a:cubicBezTo>
                      <a:pt x="72737" y="300"/>
                      <a:pt x="81106" y="-253"/>
                      <a:pt x="89458" y="106"/>
                    </a:cubicBezTo>
                    <a:lnTo>
                      <a:pt x="89458" y="3873"/>
                    </a:lnTo>
                    <a:cubicBezTo>
                      <a:pt x="81389" y="3243"/>
                      <a:pt x="73279" y="3496"/>
                      <a:pt x="65269" y="4638"/>
                    </a:cubicBezTo>
                    <a:cubicBezTo>
                      <a:pt x="61361" y="5132"/>
                      <a:pt x="57600" y="6409"/>
                      <a:pt x="54204" y="8404"/>
                    </a:cubicBezTo>
                    <a:cubicBezTo>
                      <a:pt x="51009" y="10829"/>
                      <a:pt x="48107" y="13613"/>
                      <a:pt x="45553" y="16703"/>
                    </a:cubicBezTo>
                    <a:cubicBezTo>
                      <a:pt x="34194" y="29504"/>
                      <a:pt x="16285" y="34277"/>
                      <a:pt x="59" y="2882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F2A1B34F-0EC0-486D-B673-C2E9954BD645}"/>
                  </a:ext>
                </a:extLst>
              </p:cNvPr>
              <p:cNvSpPr/>
              <p:nvPr/>
            </p:nvSpPr>
            <p:spPr>
              <a:xfrm>
                <a:off x="7574604" y="3296629"/>
                <a:ext cx="64856" cy="7579"/>
              </a:xfrm>
              <a:custGeom>
                <a:avLst/>
                <a:gdLst>
                  <a:gd name="connsiteX0" fmla="*/ 0 w 64856"/>
                  <a:gd name="connsiteY0" fmla="*/ 1002 h 7579"/>
                  <a:gd name="connsiteX1" fmla="*/ 16420 w 64856"/>
                  <a:gd name="connsiteY1" fmla="*/ 237 h 7579"/>
                  <a:gd name="connsiteX2" fmla="*/ 32546 w 64856"/>
                  <a:gd name="connsiteY2" fmla="*/ 3710 h 7579"/>
                  <a:gd name="connsiteX3" fmla="*/ 48260 w 64856"/>
                  <a:gd name="connsiteY3" fmla="*/ 5358 h 7579"/>
                  <a:gd name="connsiteX4" fmla="*/ 64857 w 64856"/>
                  <a:gd name="connsiteY4" fmla="*/ 2945 h 7579"/>
                  <a:gd name="connsiteX5" fmla="*/ 64386 w 64856"/>
                  <a:gd name="connsiteY5" fmla="*/ 5416 h 7579"/>
                  <a:gd name="connsiteX6" fmla="*/ 48613 w 64856"/>
                  <a:gd name="connsiteY6" fmla="*/ 7182 h 7579"/>
                  <a:gd name="connsiteX7" fmla="*/ 40138 w 64856"/>
                  <a:gd name="connsiteY7" fmla="*/ 7182 h 7579"/>
                  <a:gd name="connsiteX8" fmla="*/ 32134 w 64856"/>
                  <a:gd name="connsiteY8" fmla="*/ 4828 h 7579"/>
                  <a:gd name="connsiteX9" fmla="*/ 16361 w 64856"/>
                  <a:gd name="connsiteY9" fmla="*/ 767 h 7579"/>
                  <a:gd name="connsiteX10" fmla="*/ 0 w 64856"/>
                  <a:gd name="connsiteY10" fmla="*/ 1002 h 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6" h="7579">
                    <a:moveTo>
                      <a:pt x="0" y="1002"/>
                    </a:moveTo>
                    <a:cubicBezTo>
                      <a:pt x="5415" y="8"/>
                      <a:pt x="10935" y="-245"/>
                      <a:pt x="16420" y="237"/>
                    </a:cubicBezTo>
                    <a:cubicBezTo>
                      <a:pt x="21917" y="749"/>
                      <a:pt x="27326" y="1915"/>
                      <a:pt x="32546" y="3710"/>
                    </a:cubicBezTo>
                    <a:cubicBezTo>
                      <a:pt x="37531" y="5705"/>
                      <a:pt x="42969" y="6276"/>
                      <a:pt x="48260" y="5358"/>
                    </a:cubicBezTo>
                    <a:cubicBezTo>
                      <a:pt x="53616" y="3610"/>
                      <a:pt x="59225" y="2792"/>
                      <a:pt x="64857" y="2945"/>
                    </a:cubicBezTo>
                    <a:lnTo>
                      <a:pt x="64386" y="5416"/>
                    </a:lnTo>
                    <a:cubicBezTo>
                      <a:pt x="59066" y="5157"/>
                      <a:pt x="53739" y="5752"/>
                      <a:pt x="48613" y="7182"/>
                    </a:cubicBezTo>
                    <a:cubicBezTo>
                      <a:pt x="45812" y="7712"/>
                      <a:pt x="42940" y="7712"/>
                      <a:pt x="40138" y="7182"/>
                    </a:cubicBezTo>
                    <a:cubicBezTo>
                      <a:pt x="37425" y="6558"/>
                      <a:pt x="34753" y="5770"/>
                      <a:pt x="32134" y="4828"/>
                    </a:cubicBezTo>
                    <a:cubicBezTo>
                      <a:pt x="27055" y="2862"/>
                      <a:pt x="21758" y="1503"/>
                      <a:pt x="16361" y="767"/>
                    </a:cubicBezTo>
                    <a:cubicBezTo>
                      <a:pt x="10917" y="137"/>
                      <a:pt x="5420" y="220"/>
                      <a:pt x="0" y="10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D6964A72-8980-4CC4-B229-414E622EAA61}"/>
                  </a:ext>
                </a:extLst>
              </p:cNvPr>
              <p:cNvSpPr/>
              <p:nvPr/>
            </p:nvSpPr>
            <p:spPr>
              <a:xfrm>
                <a:off x="7601500" y="3280863"/>
                <a:ext cx="41433" cy="4474"/>
              </a:xfrm>
              <a:custGeom>
                <a:avLst/>
                <a:gdLst>
                  <a:gd name="connsiteX0" fmla="*/ 0 w 41433"/>
                  <a:gd name="connsiteY0" fmla="*/ 2291 h 4474"/>
                  <a:gd name="connsiteX1" fmla="*/ 10182 w 41433"/>
                  <a:gd name="connsiteY1" fmla="*/ 3880 h 4474"/>
                  <a:gd name="connsiteX2" fmla="*/ 20363 w 41433"/>
                  <a:gd name="connsiteY2" fmla="*/ 820 h 4474"/>
                  <a:gd name="connsiteX3" fmla="*/ 31075 w 41433"/>
                  <a:gd name="connsiteY3" fmla="*/ 408 h 4474"/>
                  <a:gd name="connsiteX4" fmla="*/ 41433 w 41433"/>
                  <a:gd name="connsiteY4" fmla="*/ 3292 h 4474"/>
                  <a:gd name="connsiteX5" fmla="*/ 40962 w 41433"/>
                  <a:gd name="connsiteY5" fmla="*/ 4410 h 4474"/>
                  <a:gd name="connsiteX6" fmla="*/ 20540 w 41433"/>
                  <a:gd name="connsiteY6" fmla="*/ 1467 h 4474"/>
                  <a:gd name="connsiteX7" fmla="*/ 10241 w 41433"/>
                  <a:gd name="connsiteY7" fmla="*/ 4175 h 4474"/>
                  <a:gd name="connsiteX8" fmla="*/ 0 w 41433"/>
                  <a:gd name="connsiteY8" fmla="*/ 2291 h 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33" h="4474">
                    <a:moveTo>
                      <a:pt x="0" y="2291"/>
                    </a:moveTo>
                    <a:cubicBezTo>
                      <a:pt x="3037" y="4186"/>
                      <a:pt x="6715" y="4763"/>
                      <a:pt x="10182" y="3880"/>
                    </a:cubicBezTo>
                    <a:cubicBezTo>
                      <a:pt x="13654" y="3174"/>
                      <a:pt x="16891" y="1762"/>
                      <a:pt x="20363" y="820"/>
                    </a:cubicBezTo>
                    <a:cubicBezTo>
                      <a:pt x="23859" y="-110"/>
                      <a:pt x="27520" y="-251"/>
                      <a:pt x="31075" y="408"/>
                    </a:cubicBezTo>
                    <a:cubicBezTo>
                      <a:pt x="34618" y="1014"/>
                      <a:pt x="38084" y="1979"/>
                      <a:pt x="41433" y="3292"/>
                    </a:cubicBezTo>
                    <a:lnTo>
                      <a:pt x="40962" y="4410"/>
                    </a:lnTo>
                    <a:cubicBezTo>
                      <a:pt x="34630" y="1314"/>
                      <a:pt x="27485" y="284"/>
                      <a:pt x="20540" y="1467"/>
                    </a:cubicBezTo>
                    <a:cubicBezTo>
                      <a:pt x="17126" y="2232"/>
                      <a:pt x="13772" y="3586"/>
                      <a:pt x="10241" y="4175"/>
                    </a:cubicBezTo>
                    <a:cubicBezTo>
                      <a:pt x="6715" y="4928"/>
                      <a:pt x="3031" y="4251"/>
                      <a:pt x="0" y="2291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25450A0C-7A60-47FC-9AE1-E8CAF982DF59}"/>
                  </a:ext>
                </a:extLst>
              </p:cNvPr>
              <p:cNvSpPr/>
              <p:nvPr/>
            </p:nvSpPr>
            <p:spPr>
              <a:xfrm>
                <a:off x="7705436" y="3265241"/>
                <a:ext cx="100640" cy="26822"/>
              </a:xfrm>
              <a:custGeom>
                <a:avLst/>
                <a:gdLst>
                  <a:gd name="connsiteX0" fmla="*/ 4885 w 100640"/>
                  <a:gd name="connsiteY0" fmla="*/ 12616 h 26822"/>
                  <a:gd name="connsiteX1" fmla="*/ 26308 w 100640"/>
                  <a:gd name="connsiteY1" fmla="*/ 22386 h 26822"/>
                  <a:gd name="connsiteX2" fmla="*/ 52321 w 100640"/>
                  <a:gd name="connsiteY2" fmla="*/ 19796 h 26822"/>
                  <a:gd name="connsiteX3" fmla="*/ 64092 w 100640"/>
                  <a:gd name="connsiteY3" fmla="*/ 14323 h 26822"/>
                  <a:gd name="connsiteX4" fmla="*/ 74627 w 100640"/>
                  <a:gd name="connsiteY4" fmla="*/ 5671 h 26822"/>
                  <a:gd name="connsiteX5" fmla="*/ 100640 w 100640"/>
                  <a:gd name="connsiteY5" fmla="*/ 1022 h 26822"/>
                  <a:gd name="connsiteX6" fmla="*/ 75451 w 100640"/>
                  <a:gd name="connsiteY6" fmla="*/ 6907 h 26822"/>
                  <a:gd name="connsiteX7" fmla="*/ 65622 w 100640"/>
                  <a:gd name="connsiteY7" fmla="*/ 15912 h 26822"/>
                  <a:gd name="connsiteX8" fmla="*/ 53380 w 100640"/>
                  <a:gd name="connsiteY8" fmla="*/ 22562 h 26822"/>
                  <a:gd name="connsiteX9" fmla="*/ 26190 w 100640"/>
                  <a:gd name="connsiteY9" fmla="*/ 26800 h 26822"/>
                  <a:gd name="connsiteX10" fmla="*/ 12183 w 100640"/>
                  <a:gd name="connsiteY10" fmla="*/ 24504 h 26822"/>
                  <a:gd name="connsiteX11" fmla="*/ 0 w 100640"/>
                  <a:gd name="connsiteY11" fmla="*/ 15676 h 2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640" h="26822">
                    <a:moveTo>
                      <a:pt x="4885" y="12616"/>
                    </a:moveTo>
                    <a:cubicBezTo>
                      <a:pt x="8710" y="19031"/>
                      <a:pt x="17833" y="21797"/>
                      <a:pt x="26308" y="22386"/>
                    </a:cubicBezTo>
                    <a:cubicBezTo>
                      <a:pt x="35065" y="23057"/>
                      <a:pt x="43870" y="22180"/>
                      <a:pt x="52321" y="19796"/>
                    </a:cubicBezTo>
                    <a:cubicBezTo>
                      <a:pt x="56547" y="18713"/>
                      <a:pt x="60543" y="16859"/>
                      <a:pt x="64092" y="14323"/>
                    </a:cubicBezTo>
                    <a:cubicBezTo>
                      <a:pt x="67282" y="11068"/>
                      <a:pt x="70813" y="8167"/>
                      <a:pt x="74627" y="5671"/>
                    </a:cubicBezTo>
                    <a:cubicBezTo>
                      <a:pt x="82201" y="392"/>
                      <a:pt x="91706" y="-1309"/>
                      <a:pt x="100640" y="1022"/>
                    </a:cubicBezTo>
                    <a:cubicBezTo>
                      <a:pt x="91788" y="-785"/>
                      <a:pt x="82584" y="1363"/>
                      <a:pt x="75451" y="6907"/>
                    </a:cubicBezTo>
                    <a:cubicBezTo>
                      <a:pt x="71872" y="9561"/>
                      <a:pt x="68576" y="12581"/>
                      <a:pt x="65622" y="15912"/>
                    </a:cubicBezTo>
                    <a:cubicBezTo>
                      <a:pt x="61997" y="18884"/>
                      <a:pt x="57842" y="21138"/>
                      <a:pt x="53380" y="22562"/>
                    </a:cubicBezTo>
                    <a:cubicBezTo>
                      <a:pt x="44641" y="25587"/>
                      <a:pt x="35436" y="27023"/>
                      <a:pt x="26190" y="26800"/>
                    </a:cubicBezTo>
                    <a:cubicBezTo>
                      <a:pt x="21429" y="26788"/>
                      <a:pt x="16697" y="26017"/>
                      <a:pt x="12183" y="24504"/>
                    </a:cubicBezTo>
                    <a:cubicBezTo>
                      <a:pt x="7251" y="23004"/>
                      <a:pt x="2960" y="19896"/>
                      <a:pt x="0" y="1567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E08B93E1-C6C3-4B5E-A29A-7861CBEC0B32}"/>
                  </a:ext>
                </a:extLst>
              </p:cNvPr>
              <p:cNvSpPr/>
              <p:nvPr/>
            </p:nvSpPr>
            <p:spPr>
              <a:xfrm>
                <a:off x="7732803" y="3287551"/>
                <a:ext cx="80158" cy="36727"/>
              </a:xfrm>
              <a:custGeom>
                <a:avLst/>
                <a:gdLst>
                  <a:gd name="connsiteX0" fmla="*/ 80159 w 80158"/>
                  <a:gd name="connsiteY0" fmla="*/ 34093 h 36727"/>
                  <a:gd name="connsiteX1" fmla="*/ 57206 w 80158"/>
                  <a:gd name="connsiteY1" fmla="*/ 34681 h 36727"/>
                  <a:gd name="connsiteX2" fmla="*/ 39138 w 80158"/>
                  <a:gd name="connsiteY2" fmla="*/ 19674 h 36727"/>
                  <a:gd name="connsiteX3" fmla="*/ 32075 w 80158"/>
                  <a:gd name="connsiteY3" fmla="*/ 10669 h 36727"/>
                  <a:gd name="connsiteX4" fmla="*/ 22600 w 80158"/>
                  <a:gd name="connsiteY4" fmla="*/ 5725 h 36727"/>
                  <a:gd name="connsiteX5" fmla="*/ 0 w 80158"/>
                  <a:gd name="connsiteY5" fmla="*/ 4548 h 36727"/>
                  <a:gd name="connsiteX6" fmla="*/ 0 w 80158"/>
                  <a:gd name="connsiteY6" fmla="*/ 134 h 36727"/>
                  <a:gd name="connsiteX7" fmla="*/ 23542 w 80158"/>
                  <a:gd name="connsiteY7" fmla="*/ 2429 h 36727"/>
                  <a:gd name="connsiteX8" fmla="*/ 34194 w 80158"/>
                  <a:gd name="connsiteY8" fmla="*/ 8668 h 36727"/>
                  <a:gd name="connsiteX9" fmla="*/ 41021 w 80158"/>
                  <a:gd name="connsiteY9" fmla="*/ 18379 h 36727"/>
                  <a:gd name="connsiteX10" fmla="*/ 57559 w 80158"/>
                  <a:gd name="connsiteY10" fmla="*/ 33563 h 36727"/>
                  <a:gd name="connsiteX11" fmla="*/ 80159 w 80158"/>
                  <a:gd name="connsiteY11" fmla="*/ 34093 h 36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158" h="36727">
                    <a:moveTo>
                      <a:pt x="80159" y="34093"/>
                    </a:moveTo>
                    <a:cubicBezTo>
                      <a:pt x="72902" y="37388"/>
                      <a:pt x="64622" y="37600"/>
                      <a:pt x="57206" y="34681"/>
                    </a:cubicBezTo>
                    <a:cubicBezTo>
                      <a:pt x="49796" y="31633"/>
                      <a:pt x="43499" y="26395"/>
                      <a:pt x="39138" y="19674"/>
                    </a:cubicBezTo>
                    <a:cubicBezTo>
                      <a:pt x="37043" y="16478"/>
                      <a:pt x="34677" y="13464"/>
                      <a:pt x="32075" y="10669"/>
                    </a:cubicBezTo>
                    <a:cubicBezTo>
                      <a:pt x="29433" y="8173"/>
                      <a:pt x="26155" y="6461"/>
                      <a:pt x="22600" y="5725"/>
                    </a:cubicBezTo>
                    <a:cubicBezTo>
                      <a:pt x="15173" y="4154"/>
                      <a:pt x="7551" y="3754"/>
                      <a:pt x="0" y="4548"/>
                    </a:cubicBezTo>
                    <a:lnTo>
                      <a:pt x="0" y="134"/>
                    </a:lnTo>
                    <a:cubicBezTo>
                      <a:pt x="7922" y="-337"/>
                      <a:pt x="15861" y="434"/>
                      <a:pt x="23542" y="2429"/>
                    </a:cubicBezTo>
                    <a:cubicBezTo>
                      <a:pt x="27602" y="3483"/>
                      <a:pt x="31287" y="5643"/>
                      <a:pt x="34194" y="8668"/>
                    </a:cubicBezTo>
                    <a:cubicBezTo>
                      <a:pt x="36742" y="11705"/>
                      <a:pt x="39026" y="14953"/>
                      <a:pt x="41021" y="18379"/>
                    </a:cubicBezTo>
                    <a:cubicBezTo>
                      <a:pt x="44852" y="25012"/>
                      <a:pt x="50620" y="30314"/>
                      <a:pt x="57559" y="33563"/>
                    </a:cubicBezTo>
                    <a:cubicBezTo>
                      <a:pt x="64704" y="36829"/>
                      <a:pt x="72873" y="37018"/>
                      <a:pt x="80159" y="3409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0128AA77-2A25-4291-B5B7-F5DF76FE80C3}"/>
                  </a:ext>
                </a:extLst>
              </p:cNvPr>
              <p:cNvSpPr/>
              <p:nvPr/>
            </p:nvSpPr>
            <p:spPr>
              <a:xfrm>
                <a:off x="7769351" y="3297097"/>
                <a:ext cx="58383" cy="9083"/>
              </a:xfrm>
              <a:custGeom>
                <a:avLst/>
                <a:gdLst>
                  <a:gd name="connsiteX0" fmla="*/ 58383 w 58383"/>
                  <a:gd name="connsiteY0" fmla="*/ 1065 h 9083"/>
                  <a:gd name="connsiteX1" fmla="*/ 43611 w 58383"/>
                  <a:gd name="connsiteY1" fmla="*/ 1065 h 9083"/>
                  <a:gd name="connsiteX2" fmla="*/ 29603 w 58383"/>
                  <a:gd name="connsiteY2" fmla="*/ 5832 h 9083"/>
                  <a:gd name="connsiteX3" fmla="*/ 22541 w 58383"/>
                  <a:gd name="connsiteY3" fmla="*/ 8598 h 9083"/>
                  <a:gd name="connsiteX4" fmla="*/ 14655 w 58383"/>
                  <a:gd name="connsiteY4" fmla="*/ 8598 h 9083"/>
                  <a:gd name="connsiteX5" fmla="*/ 706 w 58383"/>
                  <a:gd name="connsiteY5" fmla="*/ 6479 h 9083"/>
                  <a:gd name="connsiteX6" fmla="*/ 0 w 58383"/>
                  <a:gd name="connsiteY6" fmla="*/ 3596 h 9083"/>
                  <a:gd name="connsiteX7" fmla="*/ 15184 w 58383"/>
                  <a:gd name="connsiteY7" fmla="*/ 6421 h 9083"/>
                  <a:gd name="connsiteX8" fmla="*/ 29015 w 58383"/>
                  <a:gd name="connsiteY8" fmla="*/ 4478 h 9083"/>
                  <a:gd name="connsiteX9" fmla="*/ 43493 w 58383"/>
                  <a:gd name="connsiteY9" fmla="*/ 359 h 9083"/>
                  <a:gd name="connsiteX10" fmla="*/ 58383 w 58383"/>
                  <a:gd name="connsiteY10" fmla="*/ 1065 h 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83" h="9083">
                    <a:moveTo>
                      <a:pt x="58383" y="1065"/>
                    </a:moveTo>
                    <a:cubicBezTo>
                      <a:pt x="53498" y="182"/>
                      <a:pt x="48496" y="182"/>
                      <a:pt x="43611" y="1065"/>
                    </a:cubicBezTo>
                    <a:cubicBezTo>
                      <a:pt x="38738" y="1977"/>
                      <a:pt x="34023" y="3584"/>
                      <a:pt x="29603" y="5832"/>
                    </a:cubicBezTo>
                    <a:cubicBezTo>
                      <a:pt x="27332" y="6944"/>
                      <a:pt x="24966" y="7868"/>
                      <a:pt x="22541" y="8598"/>
                    </a:cubicBezTo>
                    <a:cubicBezTo>
                      <a:pt x="19952" y="9246"/>
                      <a:pt x="17244" y="9246"/>
                      <a:pt x="14655" y="8598"/>
                    </a:cubicBezTo>
                    <a:cubicBezTo>
                      <a:pt x="10211" y="6891"/>
                      <a:pt x="5456" y="6168"/>
                      <a:pt x="706" y="6479"/>
                    </a:cubicBezTo>
                    <a:lnTo>
                      <a:pt x="0" y="3596"/>
                    </a:lnTo>
                    <a:cubicBezTo>
                      <a:pt x="5209" y="3360"/>
                      <a:pt x="10405" y="4325"/>
                      <a:pt x="15184" y="6421"/>
                    </a:cubicBezTo>
                    <a:cubicBezTo>
                      <a:pt x="19875" y="7504"/>
                      <a:pt x="24801" y="6815"/>
                      <a:pt x="29015" y="4478"/>
                    </a:cubicBezTo>
                    <a:cubicBezTo>
                      <a:pt x="33611" y="2407"/>
                      <a:pt x="38490" y="1018"/>
                      <a:pt x="43493" y="359"/>
                    </a:cubicBezTo>
                    <a:cubicBezTo>
                      <a:pt x="48460" y="-295"/>
                      <a:pt x="53498" y="-53"/>
                      <a:pt x="58383" y="10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F8AC296-5F5A-4903-9460-837B8AC1F5DE}"/>
                  </a:ext>
                </a:extLst>
              </p:cNvPr>
              <p:cNvSpPr/>
              <p:nvPr/>
            </p:nvSpPr>
            <p:spPr>
              <a:xfrm>
                <a:off x="7766232" y="3278426"/>
                <a:ext cx="37372" cy="5257"/>
              </a:xfrm>
              <a:custGeom>
                <a:avLst/>
                <a:gdLst>
                  <a:gd name="connsiteX0" fmla="*/ 37372 w 37372"/>
                  <a:gd name="connsiteY0" fmla="*/ 2609 h 5257"/>
                  <a:gd name="connsiteX1" fmla="*/ 28191 w 37372"/>
                  <a:gd name="connsiteY1" fmla="*/ 4845 h 5257"/>
                  <a:gd name="connsiteX2" fmla="*/ 18951 w 37372"/>
                  <a:gd name="connsiteY2" fmla="*/ 1608 h 5257"/>
                  <a:gd name="connsiteX3" fmla="*/ 9593 w 37372"/>
                  <a:gd name="connsiteY3" fmla="*/ 1608 h 5257"/>
                  <a:gd name="connsiteX4" fmla="*/ 706 w 37372"/>
                  <a:gd name="connsiteY4" fmla="*/ 5257 h 5257"/>
                  <a:gd name="connsiteX5" fmla="*/ 0 w 37372"/>
                  <a:gd name="connsiteY5" fmla="*/ 3904 h 5257"/>
                  <a:gd name="connsiteX6" fmla="*/ 9358 w 37372"/>
                  <a:gd name="connsiteY6" fmla="*/ 490 h 5257"/>
                  <a:gd name="connsiteX7" fmla="*/ 19186 w 37372"/>
                  <a:gd name="connsiteY7" fmla="*/ 1020 h 5257"/>
                  <a:gd name="connsiteX8" fmla="*/ 28250 w 37372"/>
                  <a:gd name="connsiteY8" fmla="*/ 4551 h 5257"/>
                  <a:gd name="connsiteX9" fmla="*/ 37372 w 37372"/>
                  <a:gd name="connsiteY9" fmla="*/ 2609 h 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372" h="5257">
                    <a:moveTo>
                      <a:pt x="37372" y="2609"/>
                    </a:moveTo>
                    <a:cubicBezTo>
                      <a:pt x="34900" y="4881"/>
                      <a:pt x="31434" y="5728"/>
                      <a:pt x="28191" y="4845"/>
                    </a:cubicBezTo>
                    <a:cubicBezTo>
                      <a:pt x="24954" y="4139"/>
                      <a:pt x="22011" y="2550"/>
                      <a:pt x="18951" y="1608"/>
                    </a:cubicBezTo>
                    <a:cubicBezTo>
                      <a:pt x="15902" y="667"/>
                      <a:pt x="12642" y="667"/>
                      <a:pt x="9593" y="1608"/>
                    </a:cubicBezTo>
                    <a:cubicBezTo>
                      <a:pt x="6480" y="2415"/>
                      <a:pt x="3490" y="3639"/>
                      <a:pt x="706" y="5257"/>
                    </a:cubicBezTo>
                    <a:lnTo>
                      <a:pt x="0" y="3904"/>
                    </a:lnTo>
                    <a:cubicBezTo>
                      <a:pt x="2966" y="2385"/>
                      <a:pt x="6109" y="1238"/>
                      <a:pt x="9358" y="490"/>
                    </a:cubicBezTo>
                    <a:cubicBezTo>
                      <a:pt x="12612" y="-310"/>
                      <a:pt x="16032" y="-128"/>
                      <a:pt x="19186" y="1020"/>
                    </a:cubicBezTo>
                    <a:cubicBezTo>
                      <a:pt x="22147" y="2350"/>
                      <a:pt x="25172" y="3527"/>
                      <a:pt x="28250" y="4551"/>
                    </a:cubicBezTo>
                    <a:cubicBezTo>
                      <a:pt x="31422" y="5546"/>
                      <a:pt x="34883" y="4810"/>
                      <a:pt x="37372" y="26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939ED91-2E37-4214-966D-91251A923486}"/>
                  </a:ext>
                </a:extLst>
              </p:cNvPr>
              <p:cNvSpPr/>
              <p:nvPr/>
            </p:nvSpPr>
            <p:spPr>
              <a:xfrm>
                <a:off x="7684897" y="3731551"/>
                <a:ext cx="79098" cy="974452"/>
              </a:xfrm>
              <a:custGeom>
                <a:avLst/>
                <a:gdLst>
                  <a:gd name="connsiteX0" fmla="*/ 73272 w 79098"/>
                  <a:gd name="connsiteY0" fmla="*/ 18608 h 974452"/>
                  <a:gd name="connsiteX1" fmla="*/ 67387 w 79098"/>
                  <a:gd name="connsiteY1" fmla="*/ 6837 h 974452"/>
                  <a:gd name="connsiteX2" fmla="*/ 61501 w 79098"/>
                  <a:gd name="connsiteY2" fmla="*/ 5719 h 974452"/>
                  <a:gd name="connsiteX3" fmla="*/ 58147 w 79098"/>
                  <a:gd name="connsiteY3" fmla="*/ 6661 h 974452"/>
                  <a:gd name="connsiteX4" fmla="*/ 54969 w 79098"/>
                  <a:gd name="connsiteY4" fmla="*/ 8309 h 974452"/>
                  <a:gd name="connsiteX5" fmla="*/ 36724 w 79098"/>
                  <a:gd name="connsiteY5" fmla="*/ 32968 h 974452"/>
                  <a:gd name="connsiteX6" fmla="*/ 29485 w 79098"/>
                  <a:gd name="connsiteY6" fmla="*/ 64161 h 974452"/>
                  <a:gd name="connsiteX7" fmla="*/ 27543 w 79098"/>
                  <a:gd name="connsiteY7" fmla="*/ 96766 h 974452"/>
                  <a:gd name="connsiteX8" fmla="*/ 32427 w 79098"/>
                  <a:gd name="connsiteY8" fmla="*/ 228186 h 974452"/>
                  <a:gd name="connsiteX9" fmla="*/ 35488 w 79098"/>
                  <a:gd name="connsiteY9" fmla="*/ 293985 h 974452"/>
                  <a:gd name="connsiteX10" fmla="*/ 36135 w 79098"/>
                  <a:gd name="connsiteY10" fmla="*/ 359960 h 974452"/>
                  <a:gd name="connsiteX11" fmla="*/ 26601 w 79098"/>
                  <a:gd name="connsiteY11" fmla="*/ 425406 h 974452"/>
                  <a:gd name="connsiteX12" fmla="*/ 9416 w 79098"/>
                  <a:gd name="connsiteY12" fmla="*/ 488673 h 974452"/>
                  <a:gd name="connsiteX13" fmla="*/ 7297 w 79098"/>
                  <a:gd name="connsiteY13" fmla="*/ 619211 h 974452"/>
                  <a:gd name="connsiteX14" fmla="*/ 13947 w 79098"/>
                  <a:gd name="connsiteY14" fmla="*/ 651404 h 974452"/>
                  <a:gd name="connsiteX15" fmla="*/ 19833 w 79098"/>
                  <a:gd name="connsiteY15" fmla="*/ 683833 h 974452"/>
                  <a:gd name="connsiteX16" fmla="*/ 28072 w 79098"/>
                  <a:gd name="connsiteY16" fmla="*/ 749219 h 974452"/>
                  <a:gd name="connsiteX17" fmla="*/ 30956 w 79098"/>
                  <a:gd name="connsiteY17" fmla="*/ 815077 h 974452"/>
                  <a:gd name="connsiteX18" fmla="*/ 25600 w 79098"/>
                  <a:gd name="connsiteY18" fmla="*/ 880699 h 974452"/>
                  <a:gd name="connsiteX19" fmla="*/ 16360 w 79098"/>
                  <a:gd name="connsiteY19" fmla="*/ 912244 h 974452"/>
                  <a:gd name="connsiteX20" fmla="*/ 20245 w 79098"/>
                  <a:gd name="connsiteY20" fmla="*/ 943849 h 974452"/>
                  <a:gd name="connsiteX21" fmla="*/ 45199 w 79098"/>
                  <a:gd name="connsiteY21" fmla="*/ 964448 h 974452"/>
                  <a:gd name="connsiteX22" fmla="*/ 76509 w 79098"/>
                  <a:gd name="connsiteY22" fmla="*/ 974453 h 974452"/>
                  <a:gd name="connsiteX23" fmla="*/ 45140 w 79098"/>
                  <a:gd name="connsiteY23" fmla="*/ 964624 h 974452"/>
                  <a:gd name="connsiteX24" fmla="*/ 19951 w 79098"/>
                  <a:gd name="connsiteY24" fmla="*/ 944084 h 974452"/>
                  <a:gd name="connsiteX25" fmla="*/ 15831 w 79098"/>
                  <a:gd name="connsiteY25" fmla="*/ 912127 h 974452"/>
                  <a:gd name="connsiteX26" fmla="*/ 24894 w 79098"/>
                  <a:gd name="connsiteY26" fmla="*/ 880522 h 974452"/>
                  <a:gd name="connsiteX27" fmla="*/ 29838 w 79098"/>
                  <a:gd name="connsiteY27" fmla="*/ 815018 h 974452"/>
                  <a:gd name="connsiteX28" fmla="*/ 26601 w 79098"/>
                  <a:gd name="connsiteY28" fmla="*/ 749337 h 974452"/>
                  <a:gd name="connsiteX29" fmla="*/ 18008 w 79098"/>
                  <a:gd name="connsiteY29" fmla="*/ 684127 h 974452"/>
                  <a:gd name="connsiteX30" fmla="*/ 12123 w 79098"/>
                  <a:gd name="connsiteY30" fmla="*/ 651816 h 974452"/>
                  <a:gd name="connsiteX31" fmla="*/ 5296 w 79098"/>
                  <a:gd name="connsiteY31" fmla="*/ 619564 h 974452"/>
                  <a:gd name="connsiteX32" fmla="*/ 6708 w 79098"/>
                  <a:gd name="connsiteY32" fmla="*/ 488144 h 974452"/>
                  <a:gd name="connsiteX33" fmla="*/ 23070 w 79098"/>
                  <a:gd name="connsiteY33" fmla="*/ 424699 h 974452"/>
                  <a:gd name="connsiteX34" fmla="*/ 32074 w 79098"/>
                  <a:gd name="connsiteY34" fmla="*/ 359960 h 974452"/>
                  <a:gd name="connsiteX35" fmla="*/ 31015 w 79098"/>
                  <a:gd name="connsiteY35" fmla="*/ 294279 h 974452"/>
                  <a:gd name="connsiteX36" fmla="*/ 27601 w 79098"/>
                  <a:gd name="connsiteY36" fmla="*/ 228540 h 974452"/>
                  <a:gd name="connsiteX37" fmla="*/ 22010 w 79098"/>
                  <a:gd name="connsiteY37" fmla="*/ 96825 h 974452"/>
                  <a:gd name="connsiteX38" fmla="*/ 23776 w 79098"/>
                  <a:gd name="connsiteY38" fmla="*/ 63690 h 974452"/>
                  <a:gd name="connsiteX39" fmla="*/ 31192 w 79098"/>
                  <a:gd name="connsiteY39" fmla="*/ 30967 h 974452"/>
                  <a:gd name="connsiteX40" fmla="*/ 39196 w 79098"/>
                  <a:gd name="connsiteY40" fmla="*/ 15901 h 974452"/>
                  <a:gd name="connsiteX41" fmla="*/ 51555 w 79098"/>
                  <a:gd name="connsiteY41" fmla="*/ 3542 h 974452"/>
                  <a:gd name="connsiteX42" fmla="*/ 55675 w 79098"/>
                  <a:gd name="connsiteY42" fmla="*/ 1482 h 974452"/>
                  <a:gd name="connsiteX43" fmla="*/ 60206 w 79098"/>
                  <a:gd name="connsiteY43" fmla="*/ 187 h 974452"/>
                  <a:gd name="connsiteX44" fmla="*/ 70035 w 79098"/>
                  <a:gd name="connsiteY44" fmla="*/ 1953 h 974452"/>
                  <a:gd name="connsiteX45" fmla="*/ 79099 w 79098"/>
                  <a:gd name="connsiteY45" fmla="*/ 18020 h 974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9098" h="974452">
                    <a:moveTo>
                      <a:pt x="73272" y="18608"/>
                    </a:moveTo>
                    <a:cubicBezTo>
                      <a:pt x="73290" y="13970"/>
                      <a:pt x="71106" y="9604"/>
                      <a:pt x="67387" y="6837"/>
                    </a:cubicBezTo>
                    <a:cubicBezTo>
                      <a:pt x="65592" y="5849"/>
                      <a:pt x="63532" y="5460"/>
                      <a:pt x="61501" y="5719"/>
                    </a:cubicBezTo>
                    <a:cubicBezTo>
                      <a:pt x="60383" y="6072"/>
                      <a:pt x="59265" y="6249"/>
                      <a:pt x="58147" y="6661"/>
                    </a:cubicBezTo>
                    <a:cubicBezTo>
                      <a:pt x="57058" y="7149"/>
                      <a:pt x="55998" y="7703"/>
                      <a:pt x="54969" y="8309"/>
                    </a:cubicBezTo>
                    <a:cubicBezTo>
                      <a:pt x="46552" y="14518"/>
                      <a:pt x="40196" y="23105"/>
                      <a:pt x="36724" y="32968"/>
                    </a:cubicBezTo>
                    <a:cubicBezTo>
                      <a:pt x="32828" y="42968"/>
                      <a:pt x="30391" y="53467"/>
                      <a:pt x="29485" y="64161"/>
                    </a:cubicBezTo>
                    <a:cubicBezTo>
                      <a:pt x="28190" y="74931"/>
                      <a:pt x="27896" y="85878"/>
                      <a:pt x="27543" y="96766"/>
                    </a:cubicBezTo>
                    <a:cubicBezTo>
                      <a:pt x="26954" y="140494"/>
                      <a:pt x="30014" y="184340"/>
                      <a:pt x="32427" y="228186"/>
                    </a:cubicBezTo>
                    <a:cubicBezTo>
                      <a:pt x="33722" y="250080"/>
                      <a:pt x="34723" y="272092"/>
                      <a:pt x="35488" y="293985"/>
                    </a:cubicBezTo>
                    <a:cubicBezTo>
                      <a:pt x="36253" y="315879"/>
                      <a:pt x="36842" y="337949"/>
                      <a:pt x="36135" y="359960"/>
                    </a:cubicBezTo>
                    <a:cubicBezTo>
                      <a:pt x="36112" y="382119"/>
                      <a:pt x="32898" y="404159"/>
                      <a:pt x="26601" y="425406"/>
                    </a:cubicBezTo>
                    <a:cubicBezTo>
                      <a:pt x="19297" y="446034"/>
                      <a:pt x="13553" y="467186"/>
                      <a:pt x="9416" y="488673"/>
                    </a:cubicBezTo>
                    <a:cubicBezTo>
                      <a:pt x="799" y="531696"/>
                      <a:pt x="81" y="575930"/>
                      <a:pt x="7297" y="619211"/>
                    </a:cubicBezTo>
                    <a:cubicBezTo>
                      <a:pt x="9374" y="629923"/>
                      <a:pt x="11593" y="640652"/>
                      <a:pt x="13947" y="651404"/>
                    </a:cubicBezTo>
                    <a:cubicBezTo>
                      <a:pt x="16125" y="662175"/>
                      <a:pt x="18185" y="673004"/>
                      <a:pt x="19833" y="683833"/>
                    </a:cubicBezTo>
                    <a:cubicBezTo>
                      <a:pt x="23364" y="705567"/>
                      <a:pt x="26112" y="727367"/>
                      <a:pt x="28072" y="749219"/>
                    </a:cubicBezTo>
                    <a:cubicBezTo>
                      <a:pt x="29956" y="771113"/>
                      <a:pt x="31015" y="793065"/>
                      <a:pt x="30956" y="815077"/>
                    </a:cubicBezTo>
                    <a:cubicBezTo>
                      <a:pt x="31174" y="837070"/>
                      <a:pt x="29379" y="859035"/>
                      <a:pt x="25600" y="880699"/>
                    </a:cubicBezTo>
                    <a:cubicBezTo>
                      <a:pt x="23541" y="891469"/>
                      <a:pt x="19715" y="901827"/>
                      <a:pt x="16360" y="912244"/>
                    </a:cubicBezTo>
                    <a:cubicBezTo>
                      <a:pt x="13365" y="922873"/>
                      <a:pt x="14766" y="934261"/>
                      <a:pt x="20245" y="943849"/>
                    </a:cubicBezTo>
                    <a:cubicBezTo>
                      <a:pt x="26395" y="952983"/>
                      <a:pt x="35064" y="960139"/>
                      <a:pt x="45199" y="964448"/>
                    </a:cubicBezTo>
                    <a:cubicBezTo>
                      <a:pt x="55227" y="968950"/>
                      <a:pt x="65727" y="972305"/>
                      <a:pt x="76509" y="974453"/>
                    </a:cubicBezTo>
                    <a:cubicBezTo>
                      <a:pt x="65715" y="972369"/>
                      <a:pt x="55192" y="969074"/>
                      <a:pt x="45140" y="964624"/>
                    </a:cubicBezTo>
                    <a:cubicBezTo>
                      <a:pt x="34929" y="960363"/>
                      <a:pt x="26177" y="953230"/>
                      <a:pt x="19951" y="944084"/>
                    </a:cubicBezTo>
                    <a:cubicBezTo>
                      <a:pt x="14336" y="934420"/>
                      <a:pt x="12847" y="922897"/>
                      <a:pt x="15831" y="912127"/>
                    </a:cubicBezTo>
                    <a:cubicBezTo>
                      <a:pt x="18832" y="901533"/>
                      <a:pt x="22893" y="891351"/>
                      <a:pt x="24894" y="880522"/>
                    </a:cubicBezTo>
                    <a:cubicBezTo>
                      <a:pt x="28514" y="858882"/>
                      <a:pt x="30167" y="836959"/>
                      <a:pt x="29838" y="815018"/>
                    </a:cubicBezTo>
                    <a:cubicBezTo>
                      <a:pt x="29838" y="793124"/>
                      <a:pt x="28602" y="771172"/>
                      <a:pt x="26601" y="749337"/>
                    </a:cubicBezTo>
                    <a:cubicBezTo>
                      <a:pt x="24600" y="727502"/>
                      <a:pt x="21657" y="705785"/>
                      <a:pt x="18008" y="684127"/>
                    </a:cubicBezTo>
                    <a:cubicBezTo>
                      <a:pt x="16243" y="673298"/>
                      <a:pt x="14124" y="662587"/>
                      <a:pt x="12123" y="651816"/>
                    </a:cubicBezTo>
                    <a:cubicBezTo>
                      <a:pt x="10122" y="641046"/>
                      <a:pt x="7474" y="630393"/>
                      <a:pt x="5296" y="619564"/>
                    </a:cubicBezTo>
                    <a:cubicBezTo>
                      <a:pt x="-2214" y="576036"/>
                      <a:pt x="-1731" y="531501"/>
                      <a:pt x="6708" y="488144"/>
                    </a:cubicBezTo>
                    <a:cubicBezTo>
                      <a:pt x="10563" y="466615"/>
                      <a:pt x="16031" y="445404"/>
                      <a:pt x="23070" y="424699"/>
                    </a:cubicBezTo>
                    <a:cubicBezTo>
                      <a:pt x="29138" y="403659"/>
                      <a:pt x="32168" y="381860"/>
                      <a:pt x="32074" y="359960"/>
                    </a:cubicBezTo>
                    <a:cubicBezTo>
                      <a:pt x="32604" y="338125"/>
                      <a:pt x="32074" y="316173"/>
                      <a:pt x="31015" y="294279"/>
                    </a:cubicBezTo>
                    <a:cubicBezTo>
                      <a:pt x="29956" y="272386"/>
                      <a:pt x="29014" y="250433"/>
                      <a:pt x="27601" y="228540"/>
                    </a:cubicBezTo>
                    <a:cubicBezTo>
                      <a:pt x="24953" y="184752"/>
                      <a:pt x="21716" y="140906"/>
                      <a:pt x="22010" y="96825"/>
                    </a:cubicBezTo>
                    <a:cubicBezTo>
                      <a:pt x="22010" y="85819"/>
                      <a:pt x="22481" y="74755"/>
                      <a:pt x="23776" y="63690"/>
                    </a:cubicBezTo>
                    <a:cubicBezTo>
                      <a:pt x="24671" y="52484"/>
                      <a:pt x="27172" y="41467"/>
                      <a:pt x="31192" y="30967"/>
                    </a:cubicBezTo>
                    <a:cubicBezTo>
                      <a:pt x="33269" y="25653"/>
                      <a:pt x="35959" y="20597"/>
                      <a:pt x="39196" y="15901"/>
                    </a:cubicBezTo>
                    <a:cubicBezTo>
                      <a:pt x="42415" y="10969"/>
                      <a:pt x="46623" y="6761"/>
                      <a:pt x="51555" y="3542"/>
                    </a:cubicBezTo>
                    <a:cubicBezTo>
                      <a:pt x="52873" y="2753"/>
                      <a:pt x="54251" y="2064"/>
                      <a:pt x="55675" y="1482"/>
                    </a:cubicBezTo>
                    <a:cubicBezTo>
                      <a:pt x="57146" y="928"/>
                      <a:pt x="58665" y="493"/>
                      <a:pt x="60206" y="187"/>
                    </a:cubicBezTo>
                    <a:cubicBezTo>
                      <a:pt x="63591" y="-349"/>
                      <a:pt x="67051" y="275"/>
                      <a:pt x="70035" y="1953"/>
                    </a:cubicBezTo>
                    <a:cubicBezTo>
                      <a:pt x="75438" y="5560"/>
                      <a:pt x="78804" y="11528"/>
                      <a:pt x="79099" y="1802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6435033A-ADF8-419C-8082-19E225D45CBB}"/>
                  </a:ext>
                </a:extLst>
              </p:cNvPr>
              <p:cNvSpPr/>
              <p:nvPr/>
            </p:nvSpPr>
            <p:spPr>
              <a:xfrm>
                <a:off x="7708673" y="3893526"/>
                <a:ext cx="138777" cy="778812"/>
              </a:xfrm>
              <a:custGeom>
                <a:avLst/>
                <a:gdLst>
                  <a:gd name="connsiteX0" fmla="*/ 4532 w 138777"/>
                  <a:gd name="connsiteY0" fmla="*/ 0 h 778812"/>
                  <a:gd name="connsiteX1" fmla="*/ 17303 w 138777"/>
                  <a:gd name="connsiteY1" fmla="*/ 21894 h 778812"/>
                  <a:gd name="connsiteX2" fmla="*/ 37902 w 138777"/>
                  <a:gd name="connsiteY2" fmla="*/ 39550 h 778812"/>
                  <a:gd name="connsiteX3" fmla="*/ 81925 w 138777"/>
                  <a:gd name="connsiteY3" fmla="*/ 72214 h 778812"/>
                  <a:gd name="connsiteX4" fmla="*/ 121121 w 138777"/>
                  <a:gd name="connsiteY4" fmla="*/ 111175 h 778812"/>
                  <a:gd name="connsiteX5" fmla="*/ 127007 w 138777"/>
                  <a:gd name="connsiteY5" fmla="*/ 124005 h 778812"/>
                  <a:gd name="connsiteX6" fmla="*/ 129125 w 138777"/>
                  <a:gd name="connsiteY6" fmla="*/ 137895 h 778812"/>
                  <a:gd name="connsiteX7" fmla="*/ 127889 w 138777"/>
                  <a:gd name="connsiteY7" fmla="*/ 165615 h 778812"/>
                  <a:gd name="connsiteX8" fmla="*/ 115471 w 138777"/>
                  <a:gd name="connsiteY8" fmla="*/ 219230 h 778812"/>
                  <a:gd name="connsiteX9" fmla="*/ 107820 w 138777"/>
                  <a:gd name="connsiteY9" fmla="*/ 272787 h 778812"/>
                  <a:gd name="connsiteX10" fmla="*/ 111940 w 138777"/>
                  <a:gd name="connsiteY10" fmla="*/ 327463 h 778812"/>
                  <a:gd name="connsiteX11" fmla="*/ 110822 w 138777"/>
                  <a:gd name="connsiteY11" fmla="*/ 382432 h 778812"/>
                  <a:gd name="connsiteX12" fmla="*/ 91459 w 138777"/>
                  <a:gd name="connsiteY12" fmla="*/ 490429 h 778812"/>
                  <a:gd name="connsiteX13" fmla="*/ 69212 w 138777"/>
                  <a:gd name="connsiteY13" fmla="*/ 597837 h 778812"/>
                  <a:gd name="connsiteX14" fmla="*/ 61855 w 138777"/>
                  <a:gd name="connsiteY14" fmla="*/ 652159 h 778812"/>
                  <a:gd name="connsiteX15" fmla="*/ 62385 w 138777"/>
                  <a:gd name="connsiteY15" fmla="*/ 706775 h 778812"/>
                  <a:gd name="connsiteX16" fmla="*/ 72331 w 138777"/>
                  <a:gd name="connsiteY16" fmla="*/ 731847 h 778812"/>
                  <a:gd name="connsiteX17" fmla="*/ 91694 w 138777"/>
                  <a:gd name="connsiteY17" fmla="*/ 751210 h 778812"/>
                  <a:gd name="connsiteX18" fmla="*/ 138777 w 138777"/>
                  <a:gd name="connsiteY18" fmla="*/ 778812 h 778812"/>
                  <a:gd name="connsiteX19" fmla="*/ 91694 w 138777"/>
                  <a:gd name="connsiteY19" fmla="*/ 751387 h 778812"/>
                  <a:gd name="connsiteX20" fmla="*/ 72155 w 138777"/>
                  <a:gd name="connsiteY20" fmla="*/ 732141 h 778812"/>
                  <a:gd name="connsiteX21" fmla="*/ 62032 w 138777"/>
                  <a:gd name="connsiteY21" fmla="*/ 706834 h 778812"/>
                  <a:gd name="connsiteX22" fmla="*/ 61208 w 138777"/>
                  <a:gd name="connsiteY22" fmla="*/ 652041 h 778812"/>
                  <a:gd name="connsiteX23" fmla="*/ 68270 w 138777"/>
                  <a:gd name="connsiteY23" fmla="*/ 597660 h 778812"/>
                  <a:gd name="connsiteX24" fmla="*/ 90046 w 138777"/>
                  <a:gd name="connsiteY24" fmla="*/ 490076 h 778812"/>
                  <a:gd name="connsiteX25" fmla="*/ 108821 w 138777"/>
                  <a:gd name="connsiteY25" fmla="*/ 382256 h 778812"/>
                  <a:gd name="connsiteX26" fmla="*/ 109645 w 138777"/>
                  <a:gd name="connsiteY26" fmla="*/ 327580 h 778812"/>
                  <a:gd name="connsiteX27" fmla="*/ 105231 w 138777"/>
                  <a:gd name="connsiteY27" fmla="*/ 272964 h 778812"/>
                  <a:gd name="connsiteX28" fmla="*/ 112764 w 138777"/>
                  <a:gd name="connsiteY28" fmla="*/ 218465 h 778812"/>
                  <a:gd name="connsiteX29" fmla="*/ 124829 w 138777"/>
                  <a:gd name="connsiteY29" fmla="*/ 165203 h 778812"/>
                  <a:gd name="connsiteX30" fmla="*/ 125888 w 138777"/>
                  <a:gd name="connsiteY30" fmla="*/ 138189 h 778812"/>
                  <a:gd name="connsiteX31" fmla="*/ 123828 w 138777"/>
                  <a:gd name="connsiteY31" fmla="*/ 125006 h 778812"/>
                  <a:gd name="connsiteX32" fmla="*/ 117943 w 138777"/>
                  <a:gd name="connsiteY32" fmla="*/ 113235 h 778812"/>
                  <a:gd name="connsiteX33" fmla="*/ 79453 w 138777"/>
                  <a:gd name="connsiteY33" fmla="*/ 75451 h 778812"/>
                  <a:gd name="connsiteX34" fmla="*/ 35253 w 138777"/>
                  <a:gd name="connsiteY34" fmla="*/ 43022 h 778812"/>
                  <a:gd name="connsiteX35" fmla="*/ 14184 w 138777"/>
                  <a:gd name="connsiteY35" fmla="*/ 25072 h 778812"/>
                  <a:gd name="connsiteX36" fmla="*/ 5120 w 138777"/>
                  <a:gd name="connsiteY36" fmla="*/ 14184 h 778812"/>
                  <a:gd name="connsiteX37" fmla="*/ 0 w 138777"/>
                  <a:gd name="connsiteY37" fmla="*/ 412 h 7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38777" h="778812">
                    <a:moveTo>
                      <a:pt x="4532" y="0"/>
                    </a:moveTo>
                    <a:cubicBezTo>
                      <a:pt x="6233" y="8516"/>
                      <a:pt x="10723" y="16226"/>
                      <a:pt x="17303" y="21894"/>
                    </a:cubicBezTo>
                    <a:cubicBezTo>
                      <a:pt x="23801" y="28197"/>
                      <a:pt x="30681" y="34094"/>
                      <a:pt x="37902" y="39550"/>
                    </a:cubicBezTo>
                    <a:cubicBezTo>
                      <a:pt x="52321" y="50614"/>
                      <a:pt x="67329" y="60973"/>
                      <a:pt x="81925" y="72214"/>
                    </a:cubicBezTo>
                    <a:cubicBezTo>
                      <a:pt x="97044" y="82960"/>
                      <a:pt x="110286" y="96120"/>
                      <a:pt x="121121" y="111175"/>
                    </a:cubicBezTo>
                    <a:cubicBezTo>
                      <a:pt x="123658" y="115165"/>
                      <a:pt x="125635" y="119479"/>
                      <a:pt x="127007" y="124005"/>
                    </a:cubicBezTo>
                    <a:cubicBezTo>
                      <a:pt x="128137" y="128560"/>
                      <a:pt x="128849" y="133210"/>
                      <a:pt x="129125" y="137895"/>
                    </a:cubicBezTo>
                    <a:cubicBezTo>
                      <a:pt x="129661" y="147152"/>
                      <a:pt x="129243" y="156439"/>
                      <a:pt x="127889" y="165615"/>
                    </a:cubicBezTo>
                    <a:cubicBezTo>
                      <a:pt x="124858" y="183724"/>
                      <a:pt x="120709" y="201633"/>
                      <a:pt x="115471" y="219230"/>
                    </a:cubicBezTo>
                    <a:cubicBezTo>
                      <a:pt x="110881" y="236887"/>
                      <a:pt x="106231" y="254543"/>
                      <a:pt x="107820" y="272787"/>
                    </a:cubicBezTo>
                    <a:cubicBezTo>
                      <a:pt x="109409" y="291032"/>
                      <a:pt x="111234" y="309159"/>
                      <a:pt x="111940" y="327463"/>
                    </a:cubicBezTo>
                    <a:cubicBezTo>
                      <a:pt x="112746" y="345790"/>
                      <a:pt x="112370" y="364152"/>
                      <a:pt x="110822" y="382432"/>
                    </a:cubicBezTo>
                    <a:cubicBezTo>
                      <a:pt x="107214" y="418886"/>
                      <a:pt x="100740" y="454993"/>
                      <a:pt x="91459" y="490429"/>
                    </a:cubicBezTo>
                    <a:cubicBezTo>
                      <a:pt x="83337" y="526094"/>
                      <a:pt x="75392" y="561819"/>
                      <a:pt x="69212" y="597837"/>
                    </a:cubicBezTo>
                    <a:cubicBezTo>
                      <a:pt x="66093" y="615846"/>
                      <a:pt x="63327" y="633914"/>
                      <a:pt x="61855" y="652159"/>
                    </a:cubicBezTo>
                    <a:cubicBezTo>
                      <a:pt x="59854" y="670321"/>
                      <a:pt x="60031" y="688654"/>
                      <a:pt x="62385" y="706775"/>
                    </a:cubicBezTo>
                    <a:cubicBezTo>
                      <a:pt x="63480" y="715851"/>
                      <a:pt x="66905" y="724490"/>
                      <a:pt x="72331" y="731847"/>
                    </a:cubicBezTo>
                    <a:cubicBezTo>
                      <a:pt x="78276" y="738792"/>
                      <a:pt x="84749" y="745266"/>
                      <a:pt x="91694" y="751210"/>
                    </a:cubicBezTo>
                    <a:cubicBezTo>
                      <a:pt x="105531" y="763269"/>
                      <a:pt x="121498" y="772627"/>
                      <a:pt x="138777" y="778812"/>
                    </a:cubicBezTo>
                    <a:cubicBezTo>
                      <a:pt x="121521" y="772668"/>
                      <a:pt x="105554" y="763363"/>
                      <a:pt x="91694" y="751387"/>
                    </a:cubicBezTo>
                    <a:cubicBezTo>
                      <a:pt x="84708" y="745472"/>
                      <a:pt x="78176" y="739039"/>
                      <a:pt x="72155" y="732141"/>
                    </a:cubicBezTo>
                    <a:cubicBezTo>
                      <a:pt x="66670" y="724708"/>
                      <a:pt x="63185" y="715998"/>
                      <a:pt x="62032" y="706834"/>
                    </a:cubicBezTo>
                    <a:cubicBezTo>
                      <a:pt x="59548" y="688672"/>
                      <a:pt x="59272" y="670274"/>
                      <a:pt x="61208" y="652041"/>
                    </a:cubicBezTo>
                    <a:cubicBezTo>
                      <a:pt x="62738" y="633797"/>
                      <a:pt x="65328" y="615670"/>
                      <a:pt x="68270" y="597660"/>
                    </a:cubicBezTo>
                    <a:cubicBezTo>
                      <a:pt x="74156" y="561524"/>
                      <a:pt x="82042" y="525800"/>
                      <a:pt x="90046" y="490076"/>
                    </a:cubicBezTo>
                    <a:cubicBezTo>
                      <a:pt x="99110" y="454681"/>
                      <a:pt x="105390" y="418633"/>
                      <a:pt x="108821" y="382256"/>
                    </a:cubicBezTo>
                    <a:cubicBezTo>
                      <a:pt x="110304" y="364070"/>
                      <a:pt x="110574" y="345801"/>
                      <a:pt x="109645" y="327580"/>
                    </a:cubicBezTo>
                    <a:cubicBezTo>
                      <a:pt x="108880" y="309394"/>
                      <a:pt x="106643" y="291268"/>
                      <a:pt x="105231" y="272964"/>
                    </a:cubicBezTo>
                    <a:cubicBezTo>
                      <a:pt x="103818" y="254661"/>
                      <a:pt x="108232" y="236063"/>
                      <a:pt x="112764" y="218465"/>
                    </a:cubicBezTo>
                    <a:cubicBezTo>
                      <a:pt x="117843" y="200968"/>
                      <a:pt x="121874" y="183182"/>
                      <a:pt x="124829" y="165203"/>
                    </a:cubicBezTo>
                    <a:cubicBezTo>
                      <a:pt x="126059" y="156257"/>
                      <a:pt x="126418" y="147205"/>
                      <a:pt x="125888" y="138189"/>
                    </a:cubicBezTo>
                    <a:cubicBezTo>
                      <a:pt x="125606" y="133740"/>
                      <a:pt x="124911" y="129331"/>
                      <a:pt x="123828" y="125006"/>
                    </a:cubicBezTo>
                    <a:cubicBezTo>
                      <a:pt x="122404" y="120839"/>
                      <a:pt x="120421" y="116878"/>
                      <a:pt x="117943" y="113235"/>
                    </a:cubicBezTo>
                    <a:cubicBezTo>
                      <a:pt x="107285" y="98604"/>
                      <a:pt x="94278" y="85838"/>
                      <a:pt x="79453" y="75451"/>
                    </a:cubicBezTo>
                    <a:cubicBezTo>
                      <a:pt x="65034" y="64386"/>
                      <a:pt x="50026" y="54146"/>
                      <a:pt x="35253" y="43022"/>
                    </a:cubicBezTo>
                    <a:cubicBezTo>
                      <a:pt x="27844" y="37508"/>
                      <a:pt x="20805" y="31510"/>
                      <a:pt x="14184" y="25072"/>
                    </a:cubicBezTo>
                    <a:cubicBezTo>
                      <a:pt x="10806" y="21758"/>
                      <a:pt x="7769" y="18109"/>
                      <a:pt x="5120" y="14184"/>
                    </a:cubicBezTo>
                    <a:cubicBezTo>
                      <a:pt x="2225" y="10129"/>
                      <a:pt x="459" y="5373"/>
                      <a:pt x="0" y="41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039EB724-385B-46CC-B43B-82E3B48A626C}"/>
                  </a:ext>
                </a:extLst>
              </p:cNvPr>
              <p:cNvSpPr/>
              <p:nvPr/>
            </p:nvSpPr>
            <p:spPr>
              <a:xfrm>
                <a:off x="7705083" y="4140889"/>
                <a:ext cx="111939" cy="38926"/>
              </a:xfrm>
              <a:custGeom>
                <a:avLst/>
                <a:gdLst>
                  <a:gd name="connsiteX0" fmla="*/ 26955 w 111939"/>
                  <a:gd name="connsiteY0" fmla="*/ 38902 h 38926"/>
                  <a:gd name="connsiteX1" fmla="*/ 0 w 111939"/>
                  <a:gd name="connsiteY1" fmla="*/ 24424 h 38926"/>
                  <a:gd name="connsiteX2" fmla="*/ 3767 w 111939"/>
                  <a:gd name="connsiteY2" fmla="*/ 22129 h 38926"/>
                  <a:gd name="connsiteX3" fmla="*/ 37725 w 111939"/>
                  <a:gd name="connsiteY3" fmla="*/ 33017 h 38926"/>
                  <a:gd name="connsiteX4" fmla="*/ 69094 w 111939"/>
                  <a:gd name="connsiteY4" fmla="*/ 5885 h 38926"/>
                  <a:gd name="connsiteX5" fmla="*/ 69389 w 111939"/>
                  <a:gd name="connsiteY5" fmla="*/ 0 h 38926"/>
                  <a:gd name="connsiteX6" fmla="*/ 73038 w 111939"/>
                  <a:gd name="connsiteY6" fmla="*/ 4591 h 38926"/>
                  <a:gd name="connsiteX7" fmla="*/ 98345 w 111939"/>
                  <a:gd name="connsiteY7" fmla="*/ 22247 h 38926"/>
                  <a:gd name="connsiteX8" fmla="*/ 107761 w 111939"/>
                  <a:gd name="connsiteY8" fmla="*/ 12477 h 38926"/>
                  <a:gd name="connsiteX9" fmla="*/ 111940 w 111939"/>
                  <a:gd name="connsiteY9" fmla="*/ 13830 h 38926"/>
                  <a:gd name="connsiteX10" fmla="*/ 99169 w 111939"/>
                  <a:gd name="connsiteY10" fmla="*/ 26543 h 38926"/>
                  <a:gd name="connsiteX11" fmla="*/ 72508 w 111939"/>
                  <a:gd name="connsiteY11" fmla="*/ 11123 h 38926"/>
                  <a:gd name="connsiteX12" fmla="*/ 38785 w 111939"/>
                  <a:gd name="connsiteY12" fmla="*/ 37431 h 38926"/>
                  <a:gd name="connsiteX13" fmla="*/ 26955 w 111939"/>
                  <a:gd name="connsiteY13" fmla="*/ 38902 h 38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939" h="38926">
                    <a:moveTo>
                      <a:pt x="26955" y="38902"/>
                    </a:moveTo>
                    <a:cubicBezTo>
                      <a:pt x="16008" y="39338"/>
                      <a:pt x="5685" y="33794"/>
                      <a:pt x="0" y="24424"/>
                    </a:cubicBezTo>
                    <a:lnTo>
                      <a:pt x="3767" y="22129"/>
                    </a:lnTo>
                    <a:cubicBezTo>
                      <a:pt x="13124" y="37372"/>
                      <a:pt x="30604" y="34841"/>
                      <a:pt x="37725" y="33017"/>
                    </a:cubicBezTo>
                    <a:cubicBezTo>
                      <a:pt x="54145" y="28897"/>
                      <a:pt x="68506" y="16420"/>
                      <a:pt x="69094" y="5885"/>
                    </a:cubicBezTo>
                    <a:lnTo>
                      <a:pt x="69389" y="0"/>
                    </a:lnTo>
                    <a:lnTo>
                      <a:pt x="73038" y="4591"/>
                    </a:lnTo>
                    <a:cubicBezTo>
                      <a:pt x="82984" y="17185"/>
                      <a:pt x="91694" y="23306"/>
                      <a:pt x="98345" y="22247"/>
                    </a:cubicBezTo>
                    <a:cubicBezTo>
                      <a:pt x="104995" y="21187"/>
                      <a:pt x="107702" y="12595"/>
                      <a:pt x="107761" y="12477"/>
                    </a:cubicBezTo>
                    <a:lnTo>
                      <a:pt x="111940" y="13830"/>
                    </a:lnTo>
                    <a:cubicBezTo>
                      <a:pt x="110110" y="19957"/>
                      <a:pt x="105301" y="24742"/>
                      <a:pt x="99169" y="26543"/>
                    </a:cubicBezTo>
                    <a:cubicBezTo>
                      <a:pt x="91518" y="27956"/>
                      <a:pt x="82572" y="22776"/>
                      <a:pt x="72508" y="11123"/>
                    </a:cubicBezTo>
                    <a:cubicBezTo>
                      <a:pt x="68800" y="22188"/>
                      <a:pt x="54852" y="33370"/>
                      <a:pt x="38785" y="37431"/>
                    </a:cubicBezTo>
                    <a:cubicBezTo>
                      <a:pt x="34918" y="38414"/>
                      <a:pt x="30945" y="38908"/>
                      <a:pt x="26955" y="389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CAFDB2A0-6D11-475A-AE41-B0FE9A76036A}"/>
                  </a:ext>
                </a:extLst>
              </p:cNvPr>
              <p:cNvSpPr/>
              <p:nvPr/>
            </p:nvSpPr>
            <p:spPr>
              <a:xfrm>
                <a:off x="7741808" y="3645046"/>
                <a:ext cx="123970" cy="410505"/>
              </a:xfrm>
              <a:custGeom>
                <a:avLst/>
                <a:gdLst>
                  <a:gd name="connsiteX0" fmla="*/ 4061 w 123970"/>
                  <a:gd name="connsiteY0" fmla="*/ 0 h 410505"/>
                  <a:gd name="connsiteX1" fmla="*/ 19363 w 123970"/>
                  <a:gd name="connsiteY1" fmla="*/ 23071 h 410505"/>
                  <a:gd name="connsiteX2" fmla="*/ 40786 w 123970"/>
                  <a:gd name="connsiteY2" fmla="*/ 41374 h 410505"/>
                  <a:gd name="connsiteX3" fmla="*/ 85573 w 123970"/>
                  <a:gd name="connsiteY3" fmla="*/ 77334 h 410505"/>
                  <a:gd name="connsiteX4" fmla="*/ 101699 w 123970"/>
                  <a:gd name="connsiteY4" fmla="*/ 101287 h 410505"/>
                  <a:gd name="connsiteX5" fmla="*/ 112823 w 123970"/>
                  <a:gd name="connsiteY5" fmla="*/ 127889 h 410505"/>
                  <a:gd name="connsiteX6" fmla="*/ 122946 w 123970"/>
                  <a:gd name="connsiteY6" fmla="*/ 184330 h 410505"/>
                  <a:gd name="connsiteX7" fmla="*/ 123593 w 123970"/>
                  <a:gd name="connsiteY7" fmla="*/ 241595 h 410505"/>
                  <a:gd name="connsiteX8" fmla="*/ 116413 w 123970"/>
                  <a:gd name="connsiteY8" fmla="*/ 298389 h 410505"/>
                  <a:gd name="connsiteX9" fmla="*/ 93636 w 123970"/>
                  <a:gd name="connsiteY9" fmla="*/ 410505 h 410505"/>
                  <a:gd name="connsiteX10" fmla="*/ 115353 w 123970"/>
                  <a:gd name="connsiteY10" fmla="*/ 298212 h 410505"/>
                  <a:gd name="connsiteX11" fmla="*/ 121945 w 123970"/>
                  <a:gd name="connsiteY11" fmla="*/ 241536 h 410505"/>
                  <a:gd name="connsiteX12" fmla="*/ 120768 w 123970"/>
                  <a:gd name="connsiteY12" fmla="*/ 184507 h 410505"/>
                  <a:gd name="connsiteX13" fmla="*/ 110233 w 123970"/>
                  <a:gd name="connsiteY13" fmla="*/ 128713 h 410505"/>
                  <a:gd name="connsiteX14" fmla="*/ 99051 w 123970"/>
                  <a:gd name="connsiteY14" fmla="*/ 102700 h 410505"/>
                  <a:gd name="connsiteX15" fmla="*/ 83102 w 123970"/>
                  <a:gd name="connsiteY15" fmla="*/ 79511 h 410505"/>
                  <a:gd name="connsiteX16" fmla="*/ 38549 w 123970"/>
                  <a:gd name="connsiteY16" fmla="*/ 44493 h 410505"/>
                  <a:gd name="connsiteX17" fmla="*/ 16361 w 123970"/>
                  <a:gd name="connsiteY17" fmla="*/ 25955 h 410505"/>
                  <a:gd name="connsiteX18" fmla="*/ 0 w 123970"/>
                  <a:gd name="connsiteY18" fmla="*/ 1707 h 41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970" h="410505">
                    <a:moveTo>
                      <a:pt x="4061" y="0"/>
                    </a:moveTo>
                    <a:cubicBezTo>
                      <a:pt x="7751" y="8534"/>
                      <a:pt x="12936" y="16350"/>
                      <a:pt x="19363" y="23071"/>
                    </a:cubicBezTo>
                    <a:cubicBezTo>
                      <a:pt x="25925" y="29821"/>
                      <a:pt x="33093" y="35948"/>
                      <a:pt x="40786" y="41374"/>
                    </a:cubicBezTo>
                    <a:cubicBezTo>
                      <a:pt x="56088" y="52498"/>
                      <a:pt x="72567" y="62797"/>
                      <a:pt x="85573" y="77334"/>
                    </a:cubicBezTo>
                    <a:cubicBezTo>
                      <a:pt x="91989" y="84567"/>
                      <a:pt x="97409" y="92624"/>
                      <a:pt x="101699" y="101287"/>
                    </a:cubicBezTo>
                    <a:cubicBezTo>
                      <a:pt x="106072" y="109862"/>
                      <a:pt x="109792" y="118755"/>
                      <a:pt x="112823" y="127889"/>
                    </a:cubicBezTo>
                    <a:cubicBezTo>
                      <a:pt x="118479" y="146222"/>
                      <a:pt x="121880" y="165173"/>
                      <a:pt x="122946" y="184330"/>
                    </a:cubicBezTo>
                    <a:cubicBezTo>
                      <a:pt x="124046" y="203399"/>
                      <a:pt x="124258" y="222485"/>
                      <a:pt x="123593" y="241595"/>
                    </a:cubicBezTo>
                    <a:cubicBezTo>
                      <a:pt x="122357" y="260663"/>
                      <a:pt x="119473" y="279556"/>
                      <a:pt x="116413" y="298389"/>
                    </a:cubicBezTo>
                    <a:cubicBezTo>
                      <a:pt x="110057" y="335996"/>
                      <a:pt x="102170" y="373310"/>
                      <a:pt x="93636" y="410505"/>
                    </a:cubicBezTo>
                    <a:cubicBezTo>
                      <a:pt x="101817" y="373251"/>
                      <a:pt x="109350" y="335879"/>
                      <a:pt x="115353" y="298212"/>
                    </a:cubicBezTo>
                    <a:cubicBezTo>
                      <a:pt x="118237" y="279379"/>
                      <a:pt x="120944" y="260487"/>
                      <a:pt x="121945" y="241536"/>
                    </a:cubicBezTo>
                    <a:cubicBezTo>
                      <a:pt x="122528" y="222520"/>
                      <a:pt x="122133" y="203481"/>
                      <a:pt x="120768" y="184507"/>
                    </a:cubicBezTo>
                    <a:cubicBezTo>
                      <a:pt x="119579" y="165544"/>
                      <a:pt x="116042" y="146805"/>
                      <a:pt x="110233" y="128713"/>
                    </a:cubicBezTo>
                    <a:cubicBezTo>
                      <a:pt x="107161" y="119773"/>
                      <a:pt x="103424" y="111081"/>
                      <a:pt x="99051" y="102700"/>
                    </a:cubicBezTo>
                    <a:cubicBezTo>
                      <a:pt x="94778" y="94301"/>
                      <a:pt x="89417" y="86503"/>
                      <a:pt x="83102" y="79511"/>
                    </a:cubicBezTo>
                    <a:cubicBezTo>
                      <a:pt x="70448" y="65563"/>
                      <a:pt x="54087" y="55558"/>
                      <a:pt x="38549" y="44493"/>
                    </a:cubicBezTo>
                    <a:cubicBezTo>
                      <a:pt x="30616" y="38991"/>
                      <a:pt x="23188" y="32782"/>
                      <a:pt x="16361" y="25955"/>
                    </a:cubicBezTo>
                    <a:cubicBezTo>
                      <a:pt x="9517" y="18904"/>
                      <a:pt x="3978" y="10694"/>
                      <a:pt x="0" y="170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E0C4A5DC-E2F2-4F88-84B1-7E3D481E74BB}"/>
                  </a:ext>
                </a:extLst>
              </p:cNvPr>
              <p:cNvSpPr/>
              <p:nvPr/>
            </p:nvSpPr>
            <p:spPr>
              <a:xfrm>
                <a:off x="7784006" y="3876871"/>
                <a:ext cx="81630" cy="65268"/>
              </a:xfrm>
              <a:custGeom>
                <a:avLst/>
                <a:gdLst>
                  <a:gd name="connsiteX0" fmla="*/ 81630 w 81630"/>
                  <a:gd name="connsiteY0" fmla="*/ 353 h 65268"/>
                  <a:gd name="connsiteX1" fmla="*/ 69859 w 81630"/>
                  <a:gd name="connsiteY1" fmla="*/ 25131 h 65268"/>
                  <a:gd name="connsiteX2" fmla="*/ 50261 w 81630"/>
                  <a:gd name="connsiteY2" fmla="*/ 44317 h 65268"/>
                  <a:gd name="connsiteX3" fmla="*/ 26249 w 81630"/>
                  <a:gd name="connsiteY3" fmla="*/ 57441 h 65268"/>
                  <a:gd name="connsiteX4" fmla="*/ 0 w 81630"/>
                  <a:gd name="connsiteY4" fmla="*/ 65269 h 65268"/>
                  <a:gd name="connsiteX5" fmla="*/ 26072 w 81630"/>
                  <a:gd name="connsiteY5" fmla="*/ 57088 h 65268"/>
                  <a:gd name="connsiteX6" fmla="*/ 49614 w 81630"/>
                  <a:gd name="connsiteY6" fmla="*/ 43728 h 65268"/>
                  <a:gd name="connsiteX7" fmla="*/ 68682 w 81630"/>
                  <a:gd name="connsiteY7" fmla="*/ 24483 h 65268"/>
                  <a:gd name="connsiteX8" fmla="*/ 80041 w 81630"/>
                  <a:gd name="connsiteY8" fmla="*/ 0 h 6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630" h="65268">
                    <a:moveTo>
                      <a:pt x="81630" y="353"/>
                    </a:moveTo>
                    <a:cubicBezTo>
                      <a:pt x="79158" y="9228"/>
                      <a:pt x="75174" y="17609"/>
                      <a:pt x="69859" y="25131"/>
                    </a:cubicBezTo>
                    <a:cubicBezTo>
                      <a:pt x="64368" y="32511"/>
                      <a:pt x="57759" y="38985"/>
                      <a:pt x="50261" y="44317"/>
                    </a:cubicBezTo>
                    <a:cubicBezTo>
                      <a:pt x="42775" y="49579"/>
                      <a:pt x="34718" y="53981"/>
                      <a:pt x="26249" y="57441"/>
                    </a:cubicBezTo>
                    <a:cubicBezTo>
                      <a:pt x="17797" y="60955"/>
                      <a:pt x="8999" y="63580"/>
                      <a:pt x="0" y="65269"/>
                    </a:cubicBezTo>
                    <a:cubicBezTo>
                      <a:pt x="8957" y="63474"/>
                      <a:pt x="17697" y="60731"/>
                      <a:pt x="26072" y="57088"/>
                    </a:cubicBezTo>
                    <a:cubicBezTo>
                      <a:pt x="34406" y="53557"/>
                      <a:pt x="42304" y="49072"/>
                      <a:pt x="49614" y="43728"/>
                    </a:cubicBezTo>
                    <a:cubicBezTo>
                      <a:pt x="56935" y="38349"/>
                      <a:pt x="63368" y="31858"/>
                      <a:pt x="68682" y="24483"/>
                    </a:cubicBezTo>
                    <a:cubicBezTo>
                      <a:pt x="73885" y="17056"/>
                      <a:pt x="77728" y="8769"/>
                      <a:pt x="8004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5A7EFCD-61D4-4E69-8DF7-64E1A44476DB}"/>
                  </a:ext>
                </a:extLst>
              </p:cNvPr>
              <p:cNvSpPr/>
              <p:nvPr/>
            </p:nvSpPr>
            <p:spPr>
              <a:xfrm>
                <a:off x="7798307" y="3936078"/>
                <a:ext cx="61207" cy="38196"/>
              </a:xfrm>
              <a:custGeom>
                <a:avLst/>
                <a:gdLst>
                  <a:gd name="connsiteX0" fmla="*/ 61208 w 61207"/>
                  <a:gd name="connsiteY0" fmla="*/ 412 h 38196"/>
                  <a:gd name="connsiteX1" fmla="*/ 50379 w 61207"/>
                  <a:gd name="connsiteY1" fmla="*/ 15596 h 38196"/>
                  <a:gd name="connsiteX2" fmla="*/ 34900 w 61207"/>
                  <a:gd name="connsiteY2" fmla="*/ 25955 h 38196"/>
                  <a:gd name="connsiteX3" fmla="*/ 0 w 61207"/>
                  <a:gd name="connsiteY3" fmla="*/ 38196 h 38196"/>
                  <a:gd name="connsiteX4" fmla="*/ 34547 w 61207"/>
                  <a:gd name="connsiteY4" fmla="*/ 25307 h 38196"/>
                  <a:gd name="connsiteX5" fmla="*/ 49614 w 61207"/>
                  <a:gd name="connsiteY5" fmla="*/ 14772 h 38196"/>
                  <a:gd name="connsiteX6" fmla="*/ 59795 w 61207"/>
                  <a:gd name="connsiteY6" fmla="*/ 0 h 3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207" h="38196">
                    <a:moveTo>
                      <a:pt x="61208" y="412"/>
                    </a:moveTo>
                    <a:cubicBezTo>
                      <a:pt x="59066" y="6374"/>
                      <a:pt x="55317" y="11630"/>
                      <a:pt x="50379" y="15596"/>
                    </a:cubicBezTo>
                    <a:cubicBezTo>
                      <a:pt x="45641" y="19640"/>
                      <a:pt x="40444" y="23118"/>
                      <a:pt x="34900" y="25955"/>
                    </a:cubicBezTo>
                    <a:cubicBezTo>
                      <a:pt x="23936" y="31734"/>
                      <a:pt x="12171" y="35860"/>
                      <a:pt x="0" y="38196"/>
                    </a:cubicBezTo>
                    <a:cubicBezTo>
                      <a:pt x="12077" y="35595"/>
                      <a:pt x="23718" y="31257"/>
                      <a:pt x="34547" y="25307"/>
                    </a:cubicBezTo>
                    <a:cubicBezTo>
                      <a:pt x="39973" y="22412"/>
                      <a:pt x="45029" y="18874"/>
                      <a:pt x="49614" y="14772"/>
                    </a:cubicBezTo>
                    <a:cubicBezTo>
                      <a:pt x="54298" y="10876"/>
                      <a:pt x="57824" y="5768"/>
                      <a:pt x="5979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AA600108-B49D-464E-8684-70D3E5AFF932}"/>
                  </a:ext>
                </a:extLst>
              </p:cNvPr>
              <p:cNvSpPr/>
              <p:nvPr/>
            </p:nvSpPr>
            <p:spPr>
              <a:xfrm>
                <a:off x="7489266" y="3911536"/>
                <a:ext cx="82395" cy="65445"/>
              </a:xfrm>
              <a:custGeom>
                <a:avLst/>
                <a:gdLst>
                  <a:gd name="connsiteX0" fmla="*/ 2884 w 82395"/>
                  <a:gd name="connsiteY0" fmla="*/ 0 h 65445"/>
                  <a:gd name="connsiteX1" fmla="*/ 14007 w 82395"/>
                  <a:gd name="connsiteY1" fmla="*/ 24365 h 65445"/>
                  <a:gd name="connsiteX2" fmla="*/ 32899 w 82395"/>
                  <a:gd name="connsiteY2" fmla="*/ 43611 h 65445"/>
                  <a:gd name="connsiteX3" fmla="*/ 56441 w 82395"/>
                  <a:gd name="connsiteY3" fmla="*/ 57147 h 65445"/>
                  <a:gd name="connsiteX4" fmla="*/ 82395 w 82395"/>
                  <a:gd name="connsiteY4" fmla="*/ 65445 h 65445"/>
                  <a:gd name="connsiteX5" fmla="*/ 56147 w 82395"/>
                  <a:gd name="connsiteY5" fmla="*/ 57794 h 65445"/>
                  <a:gd name="connsiteX6" fmla="*/ 31958 w 82395"/>
                  <a:gd name="connsiteY6" fmla="*/ 44788 h 65445"/>
                  <a:gd name="connsiteX7" fmla="*/ 12124 w 82395"/>
                  <a:gd name="connsiteY7" fmla="*/ 25660 h 65445"/>
                  <a:gd name="connsiteX8" fmla="*/ 0 w 82395"/>
                  <a:gd name="connsiteY8" fmla="*/ 765 h 6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395" h="65445">
                    <a:moveTo>
                      <a:pt x="2884" y="0"/>
                    </a:moveTo>
                    <a:cubicBezTo>
                      <a:pt x="5150" y="8704"/>
                      <a:pt x="8916" y="16950"/>
                      <a:pt x="14007" y="24365"/>
                    </a:cubicBezTo>
                    <a:cubicBezTo>
                      <a:pt x="19239" y="31746"/>
                      <a:pt x="25619" y="38243"/>
                      <a:pt x="32899" y="43611"/>
                    </a:cubicBezTo>
                    <a:cubicBezTo>
                      <a:pt x="40209" y="48996"/>
                      <a:pt x="48107" y="53539"/>
                      <a:pt x="56441" y="57147"/>
                    </a:cubicBezTo>
                    <a:cubicBezTo>
                      <a:pt x="64786" y="60790"/>
                      <a:pt x="73485" y="63574"/>
                      <a:pt x="82395" y="65445"/>
                    </a:cubicBezTo>
                    <a:cubicBezTo>
                      <a:pt x="73397" y="63833"/>
                      <a:pt x="64598" y="61267"/>
                      <a:pt x="56147" y="57794"/>
                    </a:cubicBezTo>
                    <a:cubicBezTo>
                      <a:pt x="47613" y="54398"/>
                      <a:pt x="39497" y="50037"/>
                      <a:pt x="31958" y="44788"/>
                    </a:cubicBezTo>
                    <a:cubicBezTo>
                      <a:pt x="24389" y="39485"/>
                      <a:pt x="17697" y="33029"/>
                      <a:pt x="12124" y="25660"/>
                    </a:cubicBezTo>
                    <a:cubicBezTo>
                      <a:pt x="6656" y="18133"/>
                      <a:pt x="2554" y="9711"/>
                      <a:pt x="0" y="7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44A4769E-879E-4620-AFA6-46197A9870BD}"/>
                  </a:ext>
                </a:extLst>
              </p:cNvPr>
              <p:cNvSpPr/>
              <p:nvPr/>
            </p:nvSpPr>
            <p:spPr>
              <a:xfrm>
                <a:off x="7485146" y="3968330"/>
                <a:ext cx="70153" cy="50261"/>
              </a:xfrm>
              <a:custGeom>
                <a:avLst/>
                <a:gdLst>
                  <a:gd name="connsiteX0" fmla="*/ 3119 w 70153"/>
                  <a:gd name="connsiteY0" fmla="*/ 0 h 50261"/>
                  <a:gd name="connsiteX1" fmla="*/ 14890 w 70153"/>
                  <a:gd name="connsiteY1" fmla="*/ 17185 h 50261"/>
                  <a:gd name="connsiteX2" fmla="*/ 31546 w 70153"/>
                  <a:gd name="connsiteY2" fmla="*/ 30898 h 50261"/>
                  <a:gd name="connsiteX3" fmla="*/ 50085 w 70153"/>
                  <a:gd name="connsiteY3" fmla="*/ 42198 h 50261"/>
                  <a:gd name="connsiteX4" fmla="*/ 70154 w 70153"/>
                  <a:gd name="connsiteY4" fmla="*/ 50261 h 50261"/>
                  <a:gd name="connsiteX5" fmla="*/ 49731 w 70153"/>
                  <a:gd name="connsiteY5" fmla="*/ 42846 h 50261"/>
                  <a:gd name="connsiteX6" fmla="*/ 30722 w 70153"/>
                  <a:gd name="connsiteY6" fmla="*/ 32075 h 50261"/>
                  <a:gd name="connsiteX7" fmla="*/ 13066 w 70153"/>
                  <a:gd name="connsiteY7" fmla="*/ 18774 h 50261"/>
                  <a:gd name="connsiteX8" fmla="*/ 0 w 70153"/>
                  <a:gd name="connsiteY8" fmla="*/ 765 h 50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53" h="50261">
                    <a:moveTo>
                      <a:pt x="3119" y="0"/>
                    </a:moveTo>
                    <a:cubicBezTo>
                      <a:pt x="5638" y="6574"/>
                      <a:pt x="9670" y="12459"/>
                      <a:pt x="14890" y="17185"/>
                    </a:cubicBezTo>
                    <a:cubicBezTo>
                      <a:pt x="20063" y="22200"/>
                      <a:pt x="25631" y="26784"/>
                      <a:pt x="31546" y="30898"/>
                    </a:cubicBezTo>
                    <a:cubicBezTo>
                      <a:pt x="37502" y="35024"/>
                      <a:pt x="43687" y="38796"/>
                      <a:pt x="50085" y="42198"/>
                    </a:cubicBezTo>
                    <a:cubicBezTo>
                      <a:pt x="56405" y="45723"/>
                      <a:pt x="63150" y="48431"/>
                      <a:pt x="70154" y="50261"/>
                    </a:cubicBezTo>
                    <a:cubicBezTo>
                      <a:pt x="63056" y="48672"/>
                      <a:pt x="56194" y="46182"/>
                      <a:pt x="49731" y="42846"/>
                    </a:cubicBezTo>
                    <a:cubicBezTo>
                      <a:pt x="43175" y="39661"/>
                      <a:pt x="36825" y="36060"/>
                      <a:pt x="30722" y="32075"/>
                    </a:cubicBezTo>
                    <a:cubicBezTo>
                      <a:pt x="24471" y="28150"/>
                      <a:pt x="18563" y="23700"/>
                      <a:pt x="13066" y="18774"/>
                    </a:cubicBezTo>
                    <a:cubicBezTo>
                      <a:pt x="7316" y="13919"/>
                      <a:pt x="2831" y="7739"/>
                      <a:pt x="0" y="7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8DEEBBCF-BF06-4807-9941-7403E49380D1}"/>
                  </a:ext>
                </a:extLst>
              </p:cNvPr>
              <p:cNvSpPr/>
              <p:nvPr/>
            </p:nvSpPr>
            <p:spPr>
              <a:xfrm>
                <a:off x="7524249" y="3532282"/>
                <a:ext cx="194017" cy="1346398"/>
              </a:xfrm>
              <a:custGeom>
                <a:avLst/>
                <a:gdLst>
                  <a:gd name="connsiteX0" fmla="*/ 194017 w 194017"/>
                  <a:gd name="connsiteY0" fmla="*/ 471 h 1346398"/>
                  <a:gd name="connsiteX1" fmla="*/ 183365 w 194017"/>
                  <a:gd name="connsiteY1" fmla="*/ 43199 h 1346398"/>
                  <a:gd name="connsiteX2" fmla="*/ 167651 w 194017"/>
                  <a:gd name="connsiteY2" fmla="*/ 83455 h 1346398"/>
                  <a:gd name="connsiteX3" fmla="*/ 135575 w 194017"/>
                  <a:gd name="connsiteY3" fmla="*/ 163143 h 1346398"/>
                  <a:gd name="connsiteX4" fmla="*/ 122274 w 194017"/>
                  <a:gd name="connsiteY4" fmla="*/ 203752 h 1346398"/>
                  <a:gd name="connsiteX5" fmla="*/ 110092 w 194017"/>
                  <a:gd name="connsiteY5" fmla="*/ 244950 h 1346398"/>
                  <a:gd name="connsiteX6" fmla="*/ 87374 w 194017"/>
                  <a:gd name="connsiteY6" fmla="*/ 327345 h 1346398"/>
                  <a:gd name="connsiteX7" fmla="*/ 77781 w 194017"/>
                  <a:gd name="connsiteY7" fmla="*/ 412389 h 1346398"/>
                  <a:gd name="connsiteX8" fmla="*/ 72484 w 194017"/>
                  <a:gd name="connsiteY8" fmla="*/ 498492 h 1346398"/>
                  <a:gd name="connsiteX9" fmla="*/ 56888 w 194017"/>
                  <a:gd name="connsiteY9" fmla="*/ 583418 h 1346398"/>
                  <a:gd name="connsiteX10" fmla="*/ 43704 w 194017"/>
                  <a:gd name="connsiteY10" fmla="*/ 624615 h 1346398"/>
                  <a:gd name="connsiteX11" fmla="*/ 35465 w 194017"/>
                  <a:gd name="connsiteY11" fmla="*/ 644390 h 1346398"/>
                  <a:gd name="connsiteX12" fmla="*/ 29579 w 194017"/>
                  <a:gd name="connsiteY12" fmla="*/ 664754 h 1346398"/>
                  <a:gd name="connsiteX13" fmla="*/ 17397 w 194017"/>
                  <a:gd name="connsiteY13" fmla="*/ 749562 h 1346398"/>
                  <a:gd name="connsiteX14" fmla="*/ 11806 w 194017"/>
                  <a:gd name="connsiteY14" fmla="*/ 835312 h 1346398"/>
                  <a:gd name="connsiteX15" fmla="*/ 9040 w 194017"/>
                  <a:gd name="connsiteY15" fmla="*/ 921297 h 1346398"/>
                  <a:gd name="connsiteX16" fmla="*/ 5626 w 194017"/>
                  <a:gd name="connsiteY16" fmla="*/ 1007283 h 1346398"/>
                  <a:gd name="connsiteX17" fmla="*/ 1683 w 194017"/>
                  <a:gd name="connsiteY17" fmla="*/ 1093151 h 1346398"/>
                  <a:gd name="connsiteX18" fmla="*/ 3566 w 194017"/>
                  <a:gd name="connsiteY18" fmla="*/ 1135996 h 1346398"/>
                  <a:gd name="connsiteX19" fmla="*/ 13807 w 194017"/>
                  <a:gd name="connsiteY19" fmla="*/ 1177606 h 1346398"/>
                  <a:gd name="connsiteX20" fmla="*/ 29697 w 194017"/>
                  <a:gd name="connsiteY20" fmla="*/ 1262179 h 1346398"/>
                  <a:gd name="connsiteX21" fmla="*/ 37172 w 194017"/>
                  <a:gd name="connsiteY21" fmla="*/ 1304554 h 1346398"/>
                  <a:gd name="connsiteX22" fmla="*/ 47000 w 194017"/>
                  <a:gd name="connsiteY22" fmla="*/ 1346398 h 1346398"/>
                  <a:gd name="connsiteX23" fmla="*/ 36936 w 194017"/>
                  <a:gd name="connsiteY23" fmla="*/ 1304612 h 1346398"/>
                  <a:gd name="connsiteX24" fmla="*/ 29168 w 194017"/>
                  <a:gd name="connsiteY24" fmla="*/ 1262296 h 1346398"/>
                  <a:gd name="connsiteX25" fmla="*/ 12688 w 194017"/>
                  <a:gd name="connsiteY25" fmla="*/ 1177900 h 1346398"/>
                  <a:gd name="connsiteX26" fmla="*/ 2154 w 194017"/>
                  <a:gd name="connsiteY26" fmla="*/ 1136173 h 1346398"/>
                  <a:gd name="connsiteX27" fmla="*/ 35 w 194017"/>
                  <a:gd name="connsiteY27" fmla="*/ 1093151 h 1346398"/>
                  <a:gd name="connsiteX28" fmla="*/ 3448 w 194017"/>
                  <a:gd name="connsiteY28" fmla="*/ 1007165 h 1346398"/>
                  <a:gd name="connsiteX29" fmla="*/ 6273 w 194017"/>
                  <a:gd name="connsiteY29" fmla="*/ 921239 h 1346398"/>
                  <a:gd name="connsiteX30" fmla="*/ 8510 w 194017"/>
                  <a:gd name="connsiteY30" fmla="*/ 835194 h 1346398"/>
                  <a:gd name="connsiteX31" fmla="*/ 13571 w 194017"/>
                  <a:gd name="connsiteY31" fmla="*/ 749268 h 1346398"/>
                  <a:gd name="connsiteX32" fmla="*/ 25342 w 194017"/>
                  <a:gd name="connsiteY32" fmla="*/ 663753 h 1346398"/>
                  <a:gd name="connsiteX33" fmla="*/ 31227 w 194017"/>
                  <a:gd name="connsiteY33" fmla="*/ 642860 h 1346398"/>
                  <a:gd name="connsiteX34" fmla="*/ 39408 w 194017"/>
                  <a:gd name="connsiteY34" fmla="*/ 622909 h 1346398"/>
                  <a:gd name="connsiteX35" fmla="*/ 52121 w 194017"/>
                  <a:gd name="connsiteY35" fmla="*/ 582182 h 1346398"/>
                  <a:gd name="connsiteX36" fmla="*/ 67069 w 194017"/>
                  <a:gd name="connsiteY36" fmla="*/ 497844 h 1346398"/>
                  <a:gd name="connsiteX37" fmla="*/ 71719 w 194017"/>
                  <a:gd name="connsiteY37" fmla="*/ 412330 h 1346398"/>
                  <a:gd name="connsiteX38" fmla="*/ 81135 w 194017"/>
                  <a:gd name="connsiteY38" fmla="*/ 326344 h 1346398"/>
                  <a:gd name="connsiteX39" fmla="*/ 103441 w 194017"/>
                  <a:gd name="connsiteY39" fmla="*/ 243007 h 1346398"/>
                  <a:gd name="connsiteX40" fmla="*/ 115212 w 194017"/>
                  <a:gd name="connsiteY40" fmla="*/ 201810 h 1346398"/>
                  <a:gd name="connsiteX41" fmla="*/ 128454 w 194017"/>
                  <a:gd name="connsiteY41" fmla="*/ 160612 h 1346398"/>
                  <a:gd name="connsiteX42" fmla="*/ 160117 w 194017"/>
                  <a:gd name="connsiteY42" fmla="*/ 80453 h 1346398"/>
                  <a:gd name="connsiteX43" fmla="*/ 175419 w 194017"/>
                  <a:gd name="connsiteY43" fmla="*/ 40491 h 1346398"/>
                  <a:gd name="connsiteX44" fmla="*/ 185307 w 194017"/>
                  <a:gd name="connsiteY44" fmla="*/ 0 h 134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94017" h="1346398">
                    <a:moveTo>
                      <a:pt x="194017" y="471"/>
                    </a:moveTo>
                    <a:cubicBezTo>
                      <a:pt x="192269" y="15102"/>
                      <a:pt x="188691" y="29456"/>
                      <a:pt x="183365" y="43199"/>
                    </a:cubicBezTo>
                    <a:cubicBezTo>
                      <a:pt x="178538" y="56912"/>
                      <a:pt x="173124" y="70213"/>
                      <a:pt x="167651" y="83455"/>
                    </a:cubicBezTo>
                    <a:cubicBezTo>
                      <a:pt x="156645" y="109998"/>
                      <a:pt x="145345" y="136423"/>
                      <a:pt x="135575" y="163143"/>
                    </a:cubicBezTo>
                    <a:cubicBezTo>
                      <a:pt x="130690" y="176503"/>
                      <a:pt x="126217" y="190039"/>
                      <a:pt x="122274" y="203752"/>
                    </a:cubicBezTo>
                    <a:lnTo>
                      <a:pt x="110092" y="244950"/>
                    </a:lnTo>
                    <a:cubicBezTo>
                      <a:pt x="101793" y="272375"/>
                      <a:pt x="93377" y="299742"/>
                      <a:pt x="87374" y="327345"/>
                    </a:cubicBezTo>
                    <a:cubicBezTo>
                      <a:pt x="81218" y="355283"/>
                      <a:pt x="78004" y="383786"/>
                      <a:pt x="77781" y="412389"/>
                    </a:cubicBezTo>
                    <a:cubicBezTo>
                      <a:pt x="77663" y="441168"/>
                      <a:pt x="75897" y="469918"/>
                      <a:pt x="72484" y="498492"/>
                    </a:cubicBezTo>
                    <a:cubicBezTo>
                      <a:pt x="69235" y="527124"/>
                      <a:pt x="64021" y="555498"/>
                      <a:pt x="56888" y="583418"/>
                    </a:cubicBezTo>
                    <a:cubicBezTo>
                      <a:pt x="53339" y="597407"/>
                      <a:pt x="48937" y="611167"/>
                      <a:pt x="43704" y="624615"/>
                    </a:cubicBezTo>
                    <a:cubicBezTo>
                      <a:pt x="41174" y="631325"/>
                      <a:pt x="37819" y="637975"/>
                      <a:pt x="35465" y="644390"/>
                    </a:cubicBezTo>
                    <a:cubicBezTo>
                      <a:pt x="33058" y="651041"/>
                      <a:pt x="31092" y="657844"/>
                      <a:pt x="29579" y="664754"/>
                    </a:cubicBezTo>
                    <a:cubicBezTo>
                      <a:pt x="23688" y="692727"/>
                      <a:pt x="19616" y="721059"/>
                      <a:pt x="17397" y="749562"/>
                    </a:cubicBezTo>
                    <a:cubicBezTo>
                      <a:pt x="14807" y="778106"/>
                      <a:pt x="13100" y="806709"/>
                      <a:pt x="11806" y="835312"/>
                    </a:cubicBezTo>
                    <a:cubicBezTo>
                      <a:pt x="10511" y="863915"/>
                      <a:pt x="9687" y="892636"/>
                      <a:pt x="9040" y="921297"/>
                    </a:cubicBezTo>
                    <a:cubicBezTo>
                      <a:pt x="8392" y="949959"/>
                      <a:pt x="7451" y="978680"/>
                      <a:pt x="5626" y="1007283"/>
                    </a:cubicBezTo>
                    <a:cubicBezTo>
                      <a:pt x="3802" y="1035886"/>
                      <a:pt x="2036" y="1064489"/>
                      <a:pt x="1683" y="1093151"/>
                    </a:cubicBezTo>
                    <a:cubicBezTo>
                      <a:pt x="1365" y="1107458"/>
                      <a:pt x="1995" y="1121771"/>
                      <a:pt x="3566" y="1135996"/>
                    </a:cubicBezTo>
                    <a:cubicBezTo>
                      <a:pt x="4743" y="1150298"/>
                      <a:pt x="10923" y="1163481"/>
                      <a:pt x="13807" y="1177606"/>
                    </a:cubicBezTo>
                    <a:cubicBezTo>
                      <a:pt x="20281" y="1205620"/>
                      <a:pt x="24812" y="1233929"/>
                      <a:pt x="29697" y="1262179"/>
                    </a:cubicBezTo>
                    <a:cubicBezTo>
                      <a:pt x="32110" y="1276304"/>
                      <a:pt x="34523" y="1290428"/>
                      <a:pt x="37172" y="1304554"/>
                    </a:cubicBezTo>
                    <a:cubicBezTo>
                      <a:pt x="39561" y="1318696"/>
                      <a:pt x="42845" y="1332674"/>
                      <a:pt x="47000" y="1346398"/>
                    </a:cubicBezTo>
                    <a:cubicBezTo>
                      <a:pt x="42739" y="1332703"/>
                      <a:pt x="39379" y="1318743"/>
                      <a:pt x="36936" y="1304612"/>
                    </a:cubicBezTo>
                    <a:cubicBezTo>
                      <a:pt x="34170" y="1290546"/>
                      <a:pt x="31698" y="1276421"/>
                      <a:pt x="29168" y="1262296"/>
                    </a:cubicBezTo>
                    <a:cubicBezTo>
                      <a:pt x="24047" y="1234047"/>
                      <a:pt x="19339" y="1205738"/>
                      <a:pt x="12688" y="1177900"/>
                    </a:cubicBezTo>
                    <a:cubicBezTo>
                      <a:pt x="9805" y="1163952"/>
                      <a:pt x="3507" y="1150710"/>
                      <a:pt x="2154" y="1136173"/>
                    </a:cubicBezTo>
                    <a:cubicBezTo>
                      <a:pt x="535" y="1121889"/>
                      <a:pt x="-171" y="1107523"/>
                      <a:pt x="35" y="1093151"/>
                    </a:cubicBezTo>
                    <a:cubicBezTo>
                      <a:pt x="35" y="1064430"/>
                      <a:pt x="1918" y="1035768"/>
                      <a:pt x="3448" y="1007165"/>
                    </a:cubicBezTo>
                    <a:cubicBezTo>
                      <a:pt x="4979" y="978562"/>
                      <a:pt x="6156" y="949900"/>
                      <a:pt x="6273" y="921239"/>
                    </a:cubicBezTo>
                    <a:cubicBezTo>
                      <a:pt x="6391" y="892577"/>
                      <a:pt x="7392" y="863856"/>
                      <a:pt x="8510" y="835194"/>
                    </a:cubicBezTo>
                    <a:cubicBezTo>
                      <a:pt x="9628" y="806532"/>
                      <a:pt x="11158" y="777871"/>
                      <a:pt x="13571" y="749268"/>
                    </a:cubicBezTo>
                    <a:cubicBezTo>
                      <a:pt x="15590" y="720535"/>
                      <a:pt x="19521" y="691962"/>
                      <a:pt x="25342" y="663753"/>
                    </a:cubicBezTo>
                    <a:cubicBezTo>
                      <a:pt x="26843" y="656667"/>
                      <a:pt x="28809" y="649687"/>
                      <a:pt x="31227" y="642860"/>
                    </a:cubicBezTo>
                    <a:cubicBezTo>
                      <a:pt x="33817" y="635856"/>
                      <a:pt x="37113" y="629618"/>
                      <a:pt x="39408" y="622909"/>
                    </a:cubicBezTo>
                    <a:cubicBezTo>
                      <a:pt x="44475" y="609608"/>
                      <a:pt x="48725" y="596007"/>
                      <a:pt x="52121" y="582182"/>
                    </a:cubicBezTo>
                    <a:cubicBezTo>
                      <a:pt x="59018" y="554444"/>
                      <a:pt x="64015" y="526265"/>
                      <a:pt x="67069" y="497844"/>
                    </a:cubicBezTo>
                    <a:cubicBezTo>
                      <a:pt x="70265" y="469453"/>
                      <a:pt x="71819" y="440903"/>
                      <a:pt x="71719" y="412330"/>
                    </a:cubicBezTo>
                    <a:cubicBezTo>
                      <a:pt x="71872" y="383421"/>
                      <a:pt x="75032" y="354606"/>
                      <a:pt x="81135" y="326344"/>
                    </a:cubicBezTo>
                    <a:cubicBezTo>
                      <a:pt x="87021" y="298036"/>
                      <a:pt x="95319" y="270492"/>
                      <a:pt x="103441" y="243007"/>
                    </a:cubicBezTo>
                    <a:lnTo>
                      <a:pt x="115212" y="201810"/>
                    </a:lnTo>
                    <a:cubicBezTo>
                      <a:pt x="119096" y="187920"/>
                      <a:pt x="123569" y="174148"/>
                      <a:pt x="128454" y="160612"/>
                    </a:cubicBezTo>
                    <a:cubicBezTo>
                      <a:pt x="138106" y="133480"/>
                      <a:pt x="149288" y="106996"/>
                      <a:pt x="160117" y="80453"/>
                    </a:cubicBezTo>
                    <a:cubicBezTo>
                      <a:pt x="165473" y="67211"/>
                      <a:pt x="170770" y="53910"/>
                      <a:pt x="175419" y="40491"/>
                    </a:cubicBezTo>
                    <a:cubicBezTo>
                      <a:pt x="180381" y="27455"/>
                      <a:pt x="183706" y="13854"/>
                      <a:pt x="18530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5BF26C2D-0586-4FAA-8E7F-B8956F5B71A5}"/>
                  </a:ext>
                </a:extLst>
              </p:cNvPr>
              <p:cNvSpPr/>
              <p:nvPr/>
            </p:nvSpPr>
            <p:spPr>
              <a:xfrm>
                <a:off x="7450024" y="3649283"/>
                <a:ext cx="224513" cy="1231162"/>
              </a:xfrm>
              <a:custGeom>
                <a:avLst/>
                <a:gdLst>
                  <a:gd name="connsiteX0" fmla="*/ 224514 w 224513"/>
                  <a:gd name="connsiteY0" fmla="*/ 3414 h 1231162"/>
                  <a:gd name="connsiteX1" fmla="*/ 218923 w 224513"/>
                  <a:gd name="connsiteY1" fmla="*/ 12712 h 1231162"/>
                  <a:gd name="connsiteX2" fmla="*/ 212390 w 224513"/>
                  <a:gd name="connsiteY2" fmla="*/ 21070 h 1231162"/>
                  <a:gd name="connsiteX3" fmla="*/ 205327 w 224513"/>
                  <a:gd name="connsiteY3" fmla="*/ 28838 h 1231162"/>
                  <a:gd name="connsiteX4" fmla="*/ 197912 w 224513"/>
                  <a:gd name="connsiteY4" fmla="*/ 36136 h 1231162"/>
                  <a:gd name="connsiteX5" fmla="*/ 167190 w 224513"/>
                  <a:gd name="connsiteY5" fmla="*/ 63915 h 1231162"/>
                  <a:gd name="connsiteX6" fmla="*/ 106159 w 224513"/>
                  <a:gd name="connsiteY6" fmla="*/ 119297 h 1231162"/>
                  <a:gd name="connsiteX7" fmla="*/ 57840 w 224513"/>
                  <a:gd name="connsiteY7" fmla="*/ 184448 h 1231162"/>
                  <a:gd name="connsiteX8" fmla="*/ 47246 w 224513"/>
                  <a:gd name="connsiteY8" fmla="*/ 223762 h 1231162"/>
                  <a:gd name="connsiteX9" fmla="*/ 42126 w 224513"/>
                  <a:gd name="connsiteY9" fmla="*/ 264489 h 1231162"/>
                  <a:gd name="connsiteX10" fmla="*/ 38712 w 224513"/>
                  <a:gd name="connsiteY10" fmla="*/ 429280 h 1231162"/>
                  <a:gd name="connsiteX11" fmla="*/ 39477 w 224513"/>
                  <a:gd name="connsiteY11" fmla="*/ 511675 h 1231162"/>
                  <a:gd name="connsiteX12" fmla="*/ 36888 w 224513"/>
                  <a:gd name="connsiteY12" fmla="*/ 552873 h 1231162"/>
                  <a:gd name="connsiteX13" fmla="*/ 27942 w 224513"/>
                  <a:gd name="connsiteY13" fmla="*/ 593364 h 1231162"/>
                  <a:gd name="connsiteX14" fmla="*/ 15524 w 224513"/>
                  <a:gd name="connsiteY14" fmla="*/ 632737 h 1231162"/>
                  <a:gd name="connsiteX15" fmla="*/ 6107 w 224513"/>
                  <a:gd name="connsiteY15" fmla="*/ 672758 h 1231162"/>
                  <a:gd name="connsiteX16" fmla="*/ 3341 w 224513"/>
                  <a:gd name="connsiteY16" fmla="*/ 755153 h 1231162"/>
                  <a:gd name="connsiteX17" fmla="*/ 21762 w 224513"/>
                  <a:gd name="connsiteY17" fmla="*/ 919237 h 1231162"/>
                  <a:gd name="connsiteX18" fmla="*/ 24823 w 224513"/>
                  <a:gd name="connsiteY18" fmla="*/ 1001633 h 1231162"/>
                  <a:gd name="connsiteX19" fmla="*/ 18349 w 224513"/>
                  <a:gd name="connsiteY19" fmla="*/ 1042477 h 1231162"/>
                  <a:gd name="connsiteX20" fmla="*/ 9933 w 224513"/>
                  <a:gd name="connsiteY20" fmla="*/ 1082851 h 1231162"/>
                  <a:gd name="connsiteX21" fmla="*/ 16348 w 224513"/>
                  <a:gd name="connsiteY21" fmla="*/ 1122872 h 1231162"/>
                  <a:gd name="connsiteX22" fmla="*/ 38065 w 224513"/>
                  <a:gd name="connsiteY22" fmla="*/ 1157890 h 1231162"/>
                  <a:gd name="connsiteX23" fmla="*/ 60312 w 224513"/>
                  <a:gd name="connsiteY23" fmla="*/ 1192672 h 1231162"/>
                  <a:gd name="connsiteX24" fmla="*/ 74907 w 224513"/>
                  <a:gd name="connsiteY24" fmla="*/ 1231163 h 1231162"/>
                  <a:gd name="connsiteX25" fmla="*/ 60194 w 224513"/>
                  <a:gd name="connsiteY25" fmla="*/ 1192790 h 1231162"/>
                  <a:gd name="connsiteX26" fmla="*/ 37771 w 224513"/>
                  <a:gd name="connsiteY26" fmla="*/ 1158125 h 1231162"/>
                  <a:gd name="connsiteX27" fmla="*/ 15877 w 224513"/>
                  <a:gd name="connsiteY27" fmla="*/ 1122813 h 1231162"/>
                  <a:gd name="connsiteX28" fmla="*/ 9168 w 224513"/>
                  <a:gd name="connsiteY28" fmla="*/ 1082498 h 1231162"/>
                  <a:gd name="connsiteX29" fmla="*/ 17466 w 224513"/>
                  <a:gd name="connsiteY29" fmla="*/ 1042007 h 1231162"/>
                  <a:gd name="connsiteX30" fmla="*/ 23705 w 224513"/>
                  <a:gd name="connsiteY30" fmla="*/ 1001221 h 1231162"/>
                  <a:gd name="connsiteX31" fmla="*/ 20291 w 224513"/>
                  <a:gd name="connsiteY31" fmla="*/ 918826 h 1231162"/>
                  <a:gd name="connsiteX32" fmla="*/ 1164 w 224513"/>
                  <a:gd name="connsiteY32" fmla="*/ 754682 h 1231162"/>
                  <a:gd name="connsiteX33" fmla="*/ 3577 w 224513"/>
                  <a:gd name="connsiteY33" fmla="*/ 671993 h 1231162"/>
                  <a:gd name="connsiteX34" fmla="*/ 12875 w 224513"/>
                  <a:gd name="connsiteY34" fmla="*/ 631619 h 1231162"/>
                  <a:gd name="connsiteX35" fmla="*/ 25117 w 224513"/>
                  <a:gd name="connsiteY35" fmla="*/ 592187 h 1231162"/>
                  <a:gd name="connsiteX36" fmla="*/ 33769 w 224513"/>
                  <a:gd name="connsiteY36" fmla="*/ 552049 h 1231162"/>
                  <a:gd name="connsiteX37" fmla="*/ 36182 w 224513"/>
                  <a:gd name="connsiteY37" fmla="*/ 510851 h 1231162"/>
                  <a:gd name="connsiteX38" fmla="*/ 35063 w 224513"/>
                  <a:gd name="connsiteY38" fmla="*/ 428456 h 1231162"/>
                  <a:gd name="connsiteX39" fmla="*/ 37712 w 224513"/>
                  <a:gd name="connsiteY39" fmla="*/ 263135 h 1231162"/>
                  <a:gd name="connsiteX40" fmla="*/ 42714 w 224513"/>
                  <a:gd name="connsiteY40" fmla="*/ 221938 h 1231162"/>
                  <a:gd name="connsiteX41" fmla="*/ 53426 w 224513"/>
                  <a:gd name="connsiteY41" fmla="*/ 181623 h 1231162"/>
                  <a:gd name="connsiteX42" fmla="*/ 102569 w 224513"/>
                  <a:gd name="connsiteY42" fmla="*/ 114706 h 1231162"/>
                  <a:gd name="connsiteX43" fmla="*/ 163600 w 224513"/>
                  <a:gd name="connsiteY43" fmla="*/ 58795 h 1231162"/>
                  <a:gd name="connsiteX44" fmla="*/ 194027 w 224513"/>
                  <a:gd name="connsiteY44" fmla="*/ 31075 h 1231162"/>
                  <a:gd name="connsiteX45" fmla="*/ 201266 w 224513"/>
                  <a:gd name="connsiteY45" fmla="*/ 23836 h 1231162"/>
                  <a:gd name="connsiteX46" fmla="*/ 208035 w 224513"/>
                  <a:gd name="connsiteY46" fmla="*/ 16303 h 1231162"/>
                  <a:gd name="connsiteX47" fmla="*/ 214214 w 224513"/>
                  <a:gd name="connsiteY47" fmla="*/ 8416 h 1231162"/>
                  <a:gd name="connsiteX48" fmla="*/ 219217 w 224513"/>
                  <a:gd name="connsiteY48" fmla="*/ 0 h 123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24513" h="1231162">
                    <a:moveTo>
                      <a:pt x="224514" y="3414"/>
                    </a:moveTo>
                    <a:cubicBezTo>
                      <a:pt x="222630" y="6533"/>
                      <a:pt x="221041" y="9887"/>
                      <a:pt x="218923" y="12712"/>
                    </a:cubicBezTo>
                    <a:cubicBezTo>
                      <a:pt x="216804" y="15537"/>
                      <a:pt x="214744" y="18598"/>
                      <a:pt x="212390" y="21070"/>
                    </a:cubicBezTo>
                    <a:lnTo>
                      <a:pt x="205327" y="28838"/>
                    </a:lnTo>
                    <a:lnTo>
                      <a:pt x="197912" y="36136"/>
                    </a:lnTo>
                    <a:cubicBezTo>
                      <a:pt x="187907" y="45729"/>
                      <a:pt x="177548" y="54852"/>
                      <a:pt x="167190" y="63915"/>
                    </a:cubicBezTo>
                    <a:cubicBezTo>
                      <a:pt x="146415" y="81983"/>
                      <a:pt x="125463" y="99875"/>
                      <a:pt x="106159" y="119297"/>
                    </a:cubicBezTo>
                    <a:cubicBezTo>
                      <a:pt x="86855" y="138718"/>
                      <a:pt x="68139" y="159729"/>
                      <a:pt x="57840" y="184448"/>
                    </a:cubicBezTo>
                    <a:cubicBezTo>
                      <a:pt x="52955" y="197148"/>
                      <a:pt x="49406" y="210326"/>
                      <a:pt x="47246" y="223762"/>
                    </a:cubicBezTo>
                    <a:cubicBezTo>
                      <a:pt x="45010" y="237240"/>
                      <a:pt x="43244" y="250835"/>
                      <a:pt x="42126" y="264489"/>
                    </a:cubicBezTo>
                    <a:cubicBezTo>
                      <a:pt x="37417" y="319223"/>
                      <a:pt x="38065" y="374369"/>
                      <a:pt x="38712" y="429280"/>
                    </a:cubicBezTo>
                    <a:cubicBezTo>
                      <a:pt x="39124" y="456823"/>
                      <a:pt x="39713" y="484367"/>
                      <a:pt x="39477" y="511675"/>
                    </a:cubicBezTo>
                    <a:cubicBezTo>
                      <a:pt x="39454" y="525447"/>
                      <a:pt x="38589" y="539207"/>
                      <a:pt x="36888" y="552873"/>
                    </a:cubicBezTo>
                    <a:cubicBezTo>
                      <a:pt x="34916" y="566574"/>
                      <a:pt x="31921" y="580104"/>
                      <a:pt x="27942" y="593364"/>
                    </a:cubicBezTo>
                    <a:cubicBezTo>
                      <a:pt x="24058" y="606606"/>
                      <a:pt x="19467" y="619613"/>
                      <a:pt x="15524" y="632737"/>
                    </a:cubicBezTo>
                    <a:cubicBezTo>
                      <a:pt x="11486" y="645850"/>
                      <a:pt x="8338" y="659221"/>
                      <a:pt x="6107" y="672758"/>
                    </a:cubicBezTo>
                    <a:cubicBezTo>
                      <a:pt x="2288" y="700048"/>
                      <a:pt x="1358" y="727668"/>
                      <a:pt x="3341" y="755153"/>
                    </a:cubicBezTo>
                    <a:cubicBezTo>
                      <a:pt x="6755" y="810064"/>
                      <a:pt x="15759" y="864503"/>
                      <a:pt x="21762" y="919237"/>
                    </a:cubicBezTo>
                    <a:cubicBezTo>
                      <a:pt x="25452" y="946540"/>
                      <a:pt x="26477" y="974136"/>
                      <a:pt x="24823" y="1001633"/>
                    </a:cubicBezTo>
                    <a:cubicBezTo>
                      <a:pt x="23293" y="1015346"/>
                      <a:pt x="21174" y="1029000"/>
                      <a:pt x="18349" y="1042477"/>
                    </a:cubicBezTo>
                    <a:cubicBezTo>
                      <a:pt x="15524" y="1055955"/>
                      <a:pt x="11816" y="1069256"/>
                      <a:pt x="9933" y="1082851"/>
                    </a:cubicBezTo>
                    <a:cubicBezTo>
                      <a:pt x="7991" y="1096535"/>
                      <a:pt x="10227" y="1110483"/>
                      <a:pt x="16348" y="1122872"/>
                    </a:cubicBezTo>
                    <a:cubicBezTo>
                      <a:pt x="22704" y="1135072"/>
                      <a:pt x="29961" y="1146778"/>
                      <a:pt x="38065" y="1157890"/>
                    </a:cubicBezTo>
                    <a:cubicBezTo>
                      <a:pt x="45834" y="1169248"/>
                      <a:pt x="53661" y="1180607"/>
                      <a:pt x="60312" y="1192672"/>
                    </a:cubicBezTo>
                    <a:cubicBezTo>
                      <a:pt x="67286" y="1204602"/>
                      <a:pt x="72218" y="1217609"/>
                      <a:pt x="74907" y="1231163"/>
                    </a:cubicBezTo>
                    <a:cubicBezTo>
                      <a:pt x="72159" y="1217644"/>
                      <a:pt x="67186" y="1204678"/>
                      <a:pt x="60194" y="1192790"/>
                    </a:cubicBezTo>
                    <a:cubicBezTo>
                      <a:pt x="53485" y="1180725"/>
                      <a:pt x="45598" y="1169248"/>
                      <a:pt x="37771" y="1158125"/>
                    </a:cubicBezTo>
                    <a:cubicBezTo>
                      <a:pt x="29596" y="1146919"/>
                      <a:pt x="22280" y="1135113"/>
                      <a:pt x="15877" y="1122813"/>
                    </a:cubicBezTo>
                    <a:cubicBezTo>
                      <a:pt x="9633" y="1110359"/>
                      <a:pt x="7290" y="1096305"/>
                      <a:pt x="9168" y="1082498"/>
                    </a:cubicBezTo>
                    <a:cubicBezTo>
                      <a:pt x="11051" y="1068785"/>
                      <a:pt x="15053" y="1055484"/>
                      <a:pt x="17466" y="1042007"/>
                    </a:cubicBezTo>
                    <a:cubicBezTo>
                      <a:pt x="19879" y="1028529"/>
                      <a:pt x="22292" y="1014934"/>
                      <a:pt x="23705" y="1001221"/>
                    </a:cubicBezTo>
                    <a:cubicBezTo>
                      <a:pt x="25258" y="973713"/>
                      <a:pt x="24111" y="946116"/>
                      <a:pt x="20291" y="918826"/>
                    </a:cubicBezTo>
                    <a:cubicBezTo>
                      <a:pt x="14053" y="864150"/>
                      <a:pt x="4813" y="809770"/>
                      <a:pt x="1164" y="754682"/>
                    </a:cubicBezTo>
                    <a:cubicBezTo>
                      <a:pt x="-973" y="727109"/>
                      <a:pt x="-167" y="699389"/>
                      <a:pt x="3577" y="671993"/>
                    </a:cubicBezTo>
                    <a:cubicBezTo>
                      <a:pt x="5731" y="658333"/>
                      <a:pt x="8838" y="644843"/>
                      <a:pt x="12875" y="631619"/>
                    </a:cubicBezTo>
                    <a:cubicBezTo>
                      <a:pt x="16760" y="618377"/>
                      <a:pt x="21292" y="605370"/>
                      <a:pt x="25117" y="592187"/>
                    </a:cubicBezTo>
                    <a:cubicBezTo>
                      <a:pt x="28996" y="579039"/>
                      <a:pt x="31885" y="565626"/>
                      <a:pt x="33769" y="552049"/>
                    </a:cubicBezTo>
                    <a:cubicBezTo>
                      <a:pt x="35440" y="538383"/>
                      <a:pt x="36246" y="524623"/>
                      <a:pt x="36182" y="510851"/>
                    </a:cubicBezTo>
                    <a:cubicBezTo>
                      <a:pt x="36182" y="483366"/>
                      <a:pt x="35534" y="455823"/>
                      <a:pt x="35063" y="428456"/>
                    </a:cubicBezTo>
                    <a:cubicBezTo>
                      <a:pt x="34122" y="373427"/>
                      <a:pt x="33239" y="318222"/>
                      <a:pt x="37712" y="263135"/>
                    </a:cubicBezTo>
                    <a:cubicBezTo>
                      <a:pt x="38830" y="249364"/>
                      <a:pt x="40537" y="235592"/>
                      <a:pt x="42714" y="221938"/>
                    </a:cubicBezTo>
                    <a:cubicBezTo>
                      <a:pt x="44880" y="208166"/>
                      <a:pt x="48470" y="194653"/>
                      <a:pt x="53426" y="181623"/>
                    </a:cubicBezTo>
                    <a:cubicBezTo>
                      <a:pt x="64196" y="155433"/>
                      <a:pt x="83382" y="134540"/>
                      <a:pt x="102569" y="114706"/>
                    </a:cubicBezTo>
                    <a:cubicBezTo>
                      <a:pt x="121755" y="94872"/>
                      <a:pt x="142942" y="76981"/>
                      <a:pt x="163600" y="58795"/>
                    </a:cubicBezTo>
                    <a:cubicBezTo>
                      <a:pt x="173958" y="49731"/>
                      <a:pt x="184199" y="40609"/>
                      <a:pt x="194027" y="31075"/>
                    </a:cubicBezTo>
                    <a:lnTo>
                      <a:pt x="201266" y="23836"/>
                    </a:lnTo>
                    <a:lnTo>
                      <a:pt x="208035" y="16303"/>
                    </a:lnTo>
                    <a:cubicBezTo>
                      <a:pt x="210271" y="13772"/>
                      <a:pt x="212154" y="11006"/>
                      <a:pt x="214214" y="8416"/>
                    </a:cubicBezTo>
                    <a:cubicBezTo>
                      <a:pt x="216274" y="5827"/>
                      <a:pt x="217510" y="2531"/>
                      <a:pt x="2192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76870B76-35D3-4C8E-894F-99C9C543F3CB}"/>
                  </a:ext>
                </a:extLst>
              </p:cNvPr>
              <p:cNvSpPr/>
              <p:nvPr/>
            </p:nvSpPr>
            <p:spPr>
              <a:xfrm>
                <a:off x="7540796" y="3750332"/>
                <a:ext cx="125054" cy="1146534"/>
              </a:xfrm>
              <a:custGeom>
                <a:avLst/>
                <a:gdLst>
                  <a:gd name="connsiteX0" fmla="*/ 89131 w 125054"/>
                  <a:gd name="connsiteY0" fmla="*/ 21485 h 1146534"/>
                  <a:gd name="connsiteX1" fmla="*/ 99430 w 125054"/>
                  <a:gd name="connsiteY1" fmla="*/ 4594 h 1146534"/>
                  <a:gd name="connsiteX2" fmla="*/ 108965 w 125054"/>
                  <a:gd name="connsiteY2" fmla="*/ 62 h 1146534"/>
                  <a:gd name="connsiteX3" fmla="*/ 119087 w 125054"/>
                  <a:gd name="connsiteY3" fmla="*/ 4300 h 1146534"/>
                  <a:gd name="connsiteX4" fmla="*/ 124973 w 125054"/>
                  <a:gd name="connsiteY4" fmla="*/ 23251 h 1146534"/>
                  <a:gd name="connsiteX5" fmla="*/ 124031 w 125054"/>
                  <a:gd name="connsiteY5" fmla="*/ 42319 h 1146534"/>
                  <a:gd name="connsiteX6" fmla="*/ 115909 w 125054"/>
                  <a:gd name="connsiteY6" fmla="*/ 79280 h 1146534"/>
                  <a:gd name="connsiteX7" fmla="*/ 106552 w 125054"/>
                  <a:gd name="connsiteY7" fmla="*/ 115534 h 1146534"/>
                  <a:gd name="connsiteX8" fmla="*/ 83540 w 125054"/>
                  <a:gd name="connsiteY8" fmla="*/ 263433 h 1146534"/>
                  <a:gd name="connsiteX9" fmla="*/ 82834 w 125054"/>
                  <a:gd name="connsiteY9" fmla="*/ 300746 h 1146534"/>
                  <a:gd name="connsiteX10" fmla="*/ 76948 w 125054"/>
                  <a:gd name="connsiteY10" fmla="*/ 338119 h 1146534"/>
                  <a:gd name="connsiteX11" fmla="*/ 50405 w 125054"/>
                  <a:gd name="connsiteY11" fmla="*/ 408743 h 1146534"/>
                  <a:gd name="connsiteX12" fmla="*/ 26334 w 125054"/>
                  <a:gd name="connsiteY12" fmla="*/ 479368 h 1146534"/>
                  <a:gd name="connsiteX13" fmla="*/ 22803 w 125054"/>
                  <a:gd name="connsiteY13" fmla="*/ 497671 h 1146534"/>
                  <a:gd name="connsiteX14" fmla="*/ 21920 w 125054"/>
                  <a:gd name="connsiteY14" fmla="*/ 516269 h 1146534"/>
                  <a:gd name="connsiteX15" fmla="*/ 21508 w 125054"/>
                  <a:gd name="connsiteY15" fmla="*/ 553818 h 1146534"/>
                  <a:gd name="connsiteX16" fmla="*/ 17212 w 125054"/>
                  <a:gd name="connsiteY16" fmla="*/ 703954 h 1146534"/>
                  <a:gd name="connsiteX17" fmla="*/ 3087 w 125054"/>
                  <a:gd name="connsiteY17" fmla="*/ 853443 h 1146534"/>
                  <a:gd name="connsiteX18" fmla="*/ 2263 w 125054"/>
                  <a:gd name="connsiteY18" fmla="*/ 928246 h 1146534"/>
                  <a:gd name="connsiteX19" fmla="*/ 6677 w 125054"/>
                  <a:gd name="connsiteY19" fmla="*/ 946431 h 1146534"/>
                  <a:gd name="connsiteX20" fmla="*/ 11562 w 125054"/>
                  <a:gd name="connsiteY20" fmla="*/ 964559 h 1146534"/>
                  <a:gd name="connsiteX21" fmla="*/ 20213 w 125054"/>
                  <a:gd name="connsiteY21" fmla="*/ 1001107 h 1146534"/>
                  <a:gd name="connsiteX22" fmla="*/ 38870 w 125054"/>
                  <a:gd name="connsiteY22" fmla="*/ 1073791 h 1146534"/>
                  <a:gd name="connsiteX23" fmla="*/ 45579 w 125054"/>
                  <a:gd name="connsiteY23" fmla="*/ 1091447 h 1146534"/>
                  <a:gd name="connsiteX24" fmla="*/ 50994 w 125054"/>
                  <a:gd name="connsiteY24" fmla="*/ 1109457 h 1146534"/>
                  <a:gd name="connsiteX25" fmla="*/ 56879 w 125054"/>
                  <a:gd name="connsiteY25" fmla="*/ 1146534 h 1146534"/>
                  <a:gd name="connsiteX26" fmla="*/ 50994 w 125054"/>
                  <a:gd name="connsiteY26" fmla="*/ 1109457 h 1146534"/>
                  <a:gd name="connsiteX27" fmla="*/ 45579 w 125054"/>
                  <a:gd name="connsiteY27" fmla="*/ 1091506 h 1146534"/>
                  <a:gd name="connsiteX28" fmla="*/ 38752 w 125054"/>
                  <a:gd name="connsiteY28" fmla="*/ 1073850 h 1146534"/>
                  <a:gd name="connsiteX29" fmla="*/ 19860 w 125054"/>
                  <a:gd name="connsiteY29" fmla="*/ 1001224 h 1146534"/>
                  <a:gd name="connsiteX30" fmla="*/ 11091 w 125054"/>
                  <a:gd name="connsiteY30" fmla="*/ 964735 h 1146534"/>
                  <a:gd name="connsiteX31" fmla="*/ 6147 w 125054"/>
                  <a:gd name="connsiteY31" fmla="*/ 946667 h 1146534"/>
                  <a:gd name="connsiteX32" fmla="*/ 1615 w 125054"/>
                  <a:gd name="connsiteY32" fmla="*/ 928363 h 1146534"/>
                  <a:gd name="connsiteX33" fmla="*/ 2204 w 125054"/>
                  <a:gd name="connsiteY33" fmla="*/ 853384 h 1146534"/>
                  <a:gd name="connsiteX34" fmla="*/ 15740 w 125054"/>
                  <a:gd name="connsiteY34" fmla="*/ 703836 h 1146534"/>
                  <a:gd name="connsiteX35" fmla="*/ 19507 w 125054"/>
                  <a:gd name="connsiteY35" fmla="*/ 553818 h 1146534"/>
                  <a:gd name="connsiteX36" fmla="*/ 19507 w 125054"/>
                  <a:gd name="connsiteY36" fmla="*/ 516269 h 1146534"/>
                  <a:gd name="connsiteX37" fmla="*/ 20390 w 125054"/>
                  <a:gd name="connsiteY37" fmla="*/ 497377 h 1146534"/>
                  <a:gd name="connsiteX38" fmla="*/ 23862 w 125054"/>
                  <a:gd name="connsiteY38" fmla="*/ 478838 h 1146534"/>
                  <a:gd name="connsiteX39" fmla="*/ 47816 w 125054"/>
                  <a:gd name="connsiteY39" fmla="*/ 407566 h 1146534"/>
                  <a:gd name="connsiteX40" fmla="*/ 73947 w 125054"/>
                  <a:gd name="connsiteY40" fmla="*/ 337354 h 1146534"/>
                  <a:gd name="connsiteX41" fmla="*/ 79832 w 125054"/>
                  <a:gd name="connsiteY41" fmla="*/ 300982 h 1146534"/>
                  <a:gd name="connsiteX42" fmla="*/ 80362 w 125054"/>
                  <a:gd name="connsiteY42" fmla="*/ 263315 h 1146534"/>
                  <a:gd name="connsiteX43" fmla="*/ 102432 w 125054"/>
                  <a:gd name="connsiteY43" fmla="*/ 114651 h 1146534"/>
                  <a:gd name="connsiteX44" fmla="*/ 111672 w 125054"/>
                  <a:gd name="connsiteY44" fmla="*/ 78161 h 1146534"/>
                  <a:gd name="connsiteX45" fmla="*/ 119558 w 125054"/>
                  <a:gd name="connsiteY45" fmla="*/ 41790 h 1146534"/>
                  <a:gd name="connsiteX46" fmla="*/ 120441 w 125054"/>
                  <a:gd name="connsiteY46" fmla="*/ 23486 h 1146534"/>
                  <a:gd name="connsiteX47" fmla="*/ 115615 w 125054"/>
                  <a:gd name="connsiteY47" fmla="*/ 7066 h 1146534"/>
                  <a:gd name="connsiteX48" fmla="*/ 109200 w 125054"/>
                  <a:gd name="connsiteY48" fmla="*/ 4359 h 1146534"/>
                  <a:gd name="connsiteX49" fmla="*/ 102079 w 125054"/>
                  <a:gd name="connsiteY49" fmla="*/ 7890 h 1146534"/>
                  <a:gd name="connsiteX50" fmla="*/ 93133 w 125054"/>
                  <a:gd name="connsiteY50" fmla="*/ 22721 h 1146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5054" h="1146534">
                    <a:moveTo>
                      <a:pt x="89131" y="21485"/>
                    </a:moveTo>
                    <a:cubicBezTo>
                      <a:pt x="90949" y="15017"/>
                      <a:pt x="94510" y="9173"/>
                      <a:pt x="99430" y="4594"/>
                    </a:cubicBezTo>
                    <a:cubicBezTo>
                      <a:pt x="102102" y="2193"/>
                      <a:pt x="105416" y="616"/>
                      <a:pt x="108965" y="62"/>
                    </a:cubicBezTo>
                    <a:cubicBezTo>
                      <a:pt x="112843" y="-344"/>
                      <a:pt x="116657" y="1251"/>
                      <a:pt x="119087" y="4300"/>
                    </a:cubicBezTo>
                    <a:cubicBezTo>
                      <a:pt x="123001" y="9838"/>
                      <a:pt x="125061" y="16471"/>
                      <a:pt x="124973" y="23251"/>
                    </a:cubicBezTo>
                    <a:cubicBezTo>
                      <a:pt x="125220" y="29625"/>
                      <a:pt x="124908" y="36004"/>
                      <a:pt x="124031" y="42319"/>
                    </a:cubicBezTo>
                    <a:cubicBezTo>
                      <a:pt x="122224" y="54820"/>
                      <a:pt x="119511" y="67173"/>
                      <a:pt x="115909" y="79280"/>
                    </a:cubicBezTo>
                    <a:cubicBezTo>
                      <a:pt x="112537" y="91286"/>
                      <a:pt x="109418" y="103368"/>
                      <a:pt x="106552" y="115534"/>
                    </a:cubicBezTo>
                    <a:cubicBezTo>
                      <a:pt x="94952" y="164141"/>
                      <a:pt x="87259" y="213602"/>
                      <a:pt x="83540" y="263433"/>
                    </a:cubicBezTo>
                    <a:cubicBezTo>
                      <a:pt x="82657" y="275851"/>
                      <a:pt x="82422" y="288305"/>
                      <a:pt x="82834" y="300746"/>
                    </a:cubicBezTo>
                    <a:cubicBezTo>
                      <a:pt x="83169" y="313459"/>
                      <a:pt x="81180" y="326124"/>
                      <a:pt x="76948" y="338119"/>
                    </a:cubicBezTo>
                    <a:cubicBezTo>
                      <a:pt x="69474" y="362190"/>
                      <a:pt x="59292" y="385202"/>
                      <a:pt x="50405" y="408743"/>
                    </a:cubicBezTo>
                    <a:cubicBezTo>
                      <a:pt x="40777" y="431708"/>
                      <a:pt x="32737" y="455302"/>
                      <a:pt x="26334" y="479368"/>
                    </a:cubicBezTo>
                    <a:cubicBezTo>
                      <a:pt x="24686" y="485253"/>
                      <a:pt x="23862" y="491550"/>
                      <a:pt x="22803" y="497671"/>
                    </a:cubicBezTo>
                    <a:cubicBezTo>
                      <a:pt x="21743" y="503792"/>
                      <a:pt x="21861" y="509972"/>
                      <a:pt x="21920" y="516269"/>
                    </a:cubicBezTo>
                    <a:lnTo>
                      <a:pt x="21508" y="553818"/>
                    </a:lnTo>
                    <a:cubicBezTo>
                      <a:pt x="20978" y="603902"/>
                      <a:pt x="20095" y="653869"/>
                      <a:pt x="17212" y="703954"/>
                    </a:cubicBezTo>
                    <a:cubicBezTo>
                      <a:pt x="14328" y="754038"/>
                      <a:pt x="7383" y="803593"/>
                      <a:pt x="3087" y="853443"/>
                    </a:cubicBezTo>
                    <a:cubicBezTo>
                      <a:pt x="315" y="878285"/>
                      <a:pt x="38" y="903345"/>
                      <a:pt x="2263" y="928246"/>
                    </a:cubicBezTo>
                    <a:cubicBezTo>
                      <a:pt x="3145" y="934437"/>
                      <a:pt x="4629" y="940523"/>
                      <a:pt x="6677" y="946431"/>
                    </a:cubicBezTo>
                    <a:cubicBezTo>
                      <a:pt x="8501" y="952317"/>
                      <a:pt x="10090" y="958497"/>
                      <a:pt x="11562" y="964559"/>
                    </a:cubicBezTo>
                    <a:cubicBezTo>
                      <a:pt x="14622" y="976682"/>
                      <a:pt x="17447" y="988865"/>
                      <a:pt x="20213" y="1001107"/>
                    </a:cubicBezTo>
                    <a:cubicBezTo>
                      <a:pt x="26098" y="1025413"/>
                      <a:pt x="31278" y="1049955"/>
                      <a:pt x="38870" y="1073791"/>
                    </a:cubicBezTo>
                    <a:cubicBezTo>
                      <a:pt x="40694" y="1079677"/>
                      <a:pt x="43460" y="1085562"/>
                      <a:pt x="45579" y="1091447"/>
                    </a:cubicBezTo>
                    <a:cubicBezTo>
                      <a:pt x="47768" y="1097327"/>
                      <a:pt x="49575" y="1103342"/>
                      <a:pt x="50994" y="1109457"/>
                    </a:cubicBezTo>
                    <a:cubicBezTo>
                      <a:pt x="53819" y="1121639"/>
                      <a:pt x="54878" y="1134175"/>
                      <a:pt x="56879" y="1146534"/>
                    </a:cubicBezTo>
                    <a:cubicBezTo>
                      <a:pt x="54996" y="1134175"/>
                      <a:pt x="53877" y="1121639"/>
                      <a:pt x="50994" y="1109457"/>
                    </a:cubicBezTo>
                    <a:cubicBezTo>
                      <a:pt x="49563" y="1103365"/>
                      <a:pt x="47757" y="1097368"/>
                      <a:pt x="45579" y="1091506"/>
                    </a:cubicBezTo>
                    <a:cubicBezTo>
                      <a:pt x="43401" y="1085621"/>
                      <a:pt x="40635" y="1080030"/>
                      <a:pt x="38752" y="1073850"/>
                    </a:cubicBezTo>
                    <a:cubicBezTo>
                      <a:pt x="31101" y="1050014"/>
                      <a:pt x="25745" y="1025531"/>
                      <a:pt x="19860" y="1001224"/>
                    </a:cubicBezTo>
                    <a:cubicBezTo>
                      <a:pt x="17035" y="989042"/>
                      <a:pt x="13975" y="976859"/>
                      <a:pt x="11091" y="964735"/>
                    </a:cubicBezTo>
                    <a:cubicBezTo>
                      <a:pt x="9561" y="958850"/>
                      <a:pt x="7971" y="952611"/>
                      <a:pt x="6147" y="946667"/>
                    </a:cubicBezTo>
                    <a:cubicBezTo>
                      <a:pt x="4081" y="940717"/>
                      <a:pt x="2563" y="934590"/>
                      <a:pt x="1615" y="928363"/>
                    </a:cubicBezTo>
                    <a:cubicBezTo>
                      <a:pt x="-721" y="903415"/>
                      <a:pt x="-521" y="878291"/>
                      <a:pt x="2204" y="853384"/>
                    </a:cubicBezTo>
                    <a:cubicBezTo>
                      <a:pt x="6324" y="803476"/>
                      <a:pt x="13327" y="753862"/>
                      <a:pt x="15740" y="703836"/>
                    </a:cubicBezTo>
                    <a:cubicBezTo>
                      <a:pt x="18153" y="653810"/>
                      <a:pt x="19095" y="603785"/>
                      <a:pt x="19507" y="553818"/>
                    </a:cubicBezTo>
                    <a:lnTo>
                      <a:pt x="19507" y="516269"/>
                    </a:lnTo>
                    <a:cubicBezTo>
                      <a:pt x="19507" y="510031"/>
                      <a:pt x="19919" y="503733"/>
                      <a:pt x="20390" y="497377"/>
                    </a:cubicBezTo>
                    <a:cubicBezTo>
                      <a:pt x="21225" y="491139"/>
                      <a:pt x="22385" y="484953"/>
                      <a:pt x="23862" y="478838"/>
                    </a:cubicBezTo>
                    <a:cubicBezTo>
                      <a:pt x="30171" y="454549"/>
                      <a:pt x="38175" y="430731"/>
                      <a:pt x="47816" y="407566"/>
                    </a:cubicBezTo>
                    <a:cubicBezTo>
                      <a:pt x="56879" y="384025"/>
                      <a:pt x="66649" y="361131"/>
                      <a:pt x="73947" y="337354"/>
                    </a:cubicBezTo>
                    <a:cubicBezTo>
                      <a:pt x="78108" y="325689"/>
                      <a:pt x="80103" y="313365"/>
                      <a:pt x="79832" y="300982"/>
                    </a:cubicBezTo>
                    <a:cubicBezTo>
                      <a:pt x="79243" y="288387"/>
                      <a:pt x="79832" y="275792"/>
                      <a:pt x="80362" y="263315"/>
                    </a:cubicBezTo>
                    <a:cubicBezTo>
                      <a:pt x="83757" y="213254"/>
                      <a:pt x="91138" y="163540"/>
                      <a:pt x="102432" y="114651"/>
                    </a:cubicBezTo>
                    <a:cubicBezTo>
                      <a:pt x="105257" y="102409"/>
                      <a:pt x="108317" y="90285"/>
                      <a:pt x="111672" y="78161"/>
                    </a:cubicBezTo>
                    <a:cubicBezTo>
                      <a:pt x="115174" y="66243"/>
                      <a:pt x="117804" y="54090"/>
                      <a:pt x="119558" y="41790"/>
                    </a:cubicBezTo>
                    <a:cubicBezTo>
                      <a:pt x="120376" y="35728"/>
                      <a:pt x="120677" y="29601"/>
                      <a:pt x="120441" y="23486"/>
                    </a:cubicBezTo>
                    <a:cubicBezTo>
                      <a:pt x="120529" y="17654"/>
                      <a:pt x="118846" y="11927"/>
                      <a:pt x="115615" y="7066"/>
                    </a:cubicBezTo>
                    <a:cubicBezTo>
                      <a:pt x="114097" y="5106"/>
                      <a:pt x="111666" y="4082"/>
                      <a:pt x="109200" y="4359"/>
                    </a:cubicBezTo>
                    <a:cubicBezTo>
                      <a:pt x="106534" y="4812"/>
                      <a:pt x="104056" y="6042"/>
                      <a:pt x="102079" y="7890"/>
                    </a:cubicBezTo>
                    <a:cubicBezTo>
                      <a:pt x="97788" y="11915"/>
                      <a:pt x="94693" y="17048"/>
                      <a:pt x="93133" y="22721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C44A2CB8-CA6A-482E-9896-EA17AEF1EE8A}"/>
                  </a:ext>
                </a:extLst>
              </p:cNvPr>
              <p:cNvSpPr/>
              <p:nvPr/>
            </p:nvSpPr>
            <p:spPr>
              <a:xfrm>
                <a:off x="7483969" y="4175083"/>
                <a:ext cx="93106" cy="36691"/>
              </a:xfrm>
              <a:custGeom>
                <a:avLst/>
                <a:gdLst>
                  <a:gd name="connsiteX0" fmla="*/ 25601 w 93106"/>
                  <a:gd name="connsiteY0" fmla="*/ 36666 h 36691"/>
                  <a:gd name="connsiteX1" fmla="*/ 0 w 93106"/>
                  <a:gd name="connsiteY1" fmla="*/ 28956 h 36691"/>
                  <a:gd name="connsiteX2" fmla="*/ 2766 w 93106"/>
                  <a:gd name="connsiteY2" fmla="*/ 25484 h 36691"/>
                  <a:gd name="connsiteX3" fmla="*/ 36960 w 93106"/>
                  <a:gd name="connsiteY3" fmla="*/ 31016 h 36691"/>
                  <a:gd name="connsiteX4" fmla="*/ 69389 w 93106"/>
                  <a:gd name="connsiteY4" fmla="*/ 5885 h 36691"/>
                  <a:gd name="connsiteX5" fmla="*/ 72272 w 93106"/>
                  <a:gd name="connsiteY5" fmla="*/ 0 h 36691"/>
                  <a:gd name="connsiteX6" fmla="*/ 73508 w 93106"/>
                  <a:gd name="connsiteY6" fmla="*/ 6474 h 36691"/>
                  <a:gd name="connsiteX7" fmla="*/ 92459 w 93106"/>
                  <a:gd name="connsiteY7" fmla="*/ 15655 h 36691"/>
                  <a:gd name="connsiteX8" fmla="*/ 93107 w 93106"/>
                  <a:gd name="connsiteY8" fmla="*/ 20010 h 36691"/>
                  <a:gd name="connsiteX9" fmla="*/ 70978 w 93106"/>
                  <a:gd name="connsiteY9" fmla="*/ 12124 h 36691"/>
                  <a:gd name="connsiteX10" fmla="*/ 37902 w 93106"/>
                  <a:gd name="connsiteY10" fmla="*/ 35371 h 36691"/>
                  <a:gd name="connsiteX11" fmla="*/ 25601 w 93106"/>
                  <a:gd name="connsiteY11" fmla="*/ 36666 h 3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106" h="36691">
                    <a:moveTo>
                      <a:pt x="25601" y="36666"/>
                    </a:moveTo>
                    <a:cubicBezTo>
                      <a:pt x="16450" y="36989"/>
                      <a:pt x="7451" y="34282"/>
                      <a:pt x="0" y="28956"/>
                    </a:cubicBezTo>
                    <a:lnTo>
                      <a:pt x="2766" y="25484"/>
                    </a:lnTo>
                    <a:cubicBezTo>
                      <a:pt x="12871" y="32081"/>
                      <a:pt x="25295" y="34088"/>
                      <a:pt x="36960" y="31016"/>
                    </a:cubicBezTo>
                    <a:cubicBezTo>
                      <a:pt x="51079" y="28109"/>
                      <a:pt x="63050" y="18833"/>
                      <a:pt x="69389" y="5885"/>
                    </a:cubicBezTo>
                    <a:lnTo>
                      <a:pt x="72272" y="0"/>
                    </a:lnTo>
                    <a:lnTo>
                      <a:pt x="73508" y="6474"/>
                    </a:lnTo>
                    <a:cubicBezTo>
                      <a:pt x="75686" y="18245"/>
                      <a:pt x="91753" y="15773"/>
                      <a:pt x="92459" y="15655"/>
                    </a:cubicBezTo>
                    <a:lnTo>
                      <a:pt x="93107" y="20010"/>
                    </a:lnTo>
                    <a:cubicBezTo>
                      <a:pt x="87221" y="20952"/>
                      <a:pt x="75451" y="20010"/>
                      <a:pt x="70978" y="12124"/>
                    </a:cubicBezTo>
                    <a:cubicBezTo>
                      <a:pt x="63627" y="24101"/>
                      <a:pt x="51662" y="32511"/>
                      <a:pt x="37902" y="35371"/>
                    </a:cubicBezTo>
                    <a:cubicBezTo>
                      <a:pt x="33859" y="36236"/>
                      <a:pt x="29733" y="36666"/>
                      <a:pt x="25601" y="366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8042F8F-B253-4366-BC94-21C14CB27AD6}"/>
                  </a:ext>
                </a:extLst>
              </p:cNvPr>
              <p:cNvSpPr/>
              <p:nvPr/>
            </p:nvSpPr>
            <p:spPr>
              <a:xfrm>
                <a:off x="7463299" y="4258597"/>
                <a:ext cx="85409" cy="612491"/>
              </a:xfrm>
              <a:custGeom>
                <a:avLst/>
                <a:gdLst>
                  <a:gd name="connsiteX0" fmla="*/ 9665 w 85409"/>
                  <a:gd name="connsiteY0" fmla="*/ 942 h 612491"/>
                  <a:gd name="connsiteX1" fmla="*/ 6134 w 85409"/>
                  <a:gd name="connsiteY1" fmla="*/ 76981 h 612491"/>
                  <a:gd name="connsiteX2" fmla="*/ 26674 w 85409"/>
                  <a:gd name="connsiteY2" fmla="*/ 151843 h 612491"/>
                  <a:gd name="connsiteX3" fmla="*/ 40269 w 85409"/>
                  <a:gd name="connsiteY3" fmla="*/ 306569 h 612491"/>
                  <a:gd name="connsiteX4" fmla="*/ 48685 w 85409"/>
                  <a:gd name="connsiteY4" fmla="*/ 461473 h 612491"/>
                  <a:gd name="connsiteX5" fmla="*/ 66341 w 85409"/>
                  <a:gd name="connsiteY5" fmla="*/ 537159 h 612491"/>
                  <a:gd name="connsiteX6" fmla="*/ 85410 w 85409"/>
                  <a:gd name="connsiteY6" fmla="*/ 612491 h 612491"/>
                  <a:gd name="connsiteX7" fmla="*/ 65988 w 85409"/>
                  <a:gd name="connsiteY7" fmla="*/ 537218 h 612491"/>
                  <a:gd name="connsiteX8" fmla="*/ 47979 w 85409"/>
                  <a:gd name="connsiteY8" fmla="*/ 461590 h 612491"/>
                  <a:gd name="connsiteX9" fmla="*/ 38798 w 85409"/>
                  <a:gd name="connsiteY9" fmla="*/ 306569 h 612491"/>
                  <a:gd name="connsiteX10" fmla="*/ 24555 w 85409"/>
                  <a:gd name="connsiteY10" fmla="*/ 152372 h 612491"/>
                  <a:gd name="connsiteX11" fmla="*/ 3603 w 85409"/>
                  <a:gd name="connsiteY11" fmla="*/ 77510 h 612491"/>
                  <a:gd name="connsiteX12" fmla="*/ 72 w 85409"/>
                  <a:gd name="connsiteY12" fmla="*/ 38549 h 612491"/>
                  <a:gd name="connsiteX13" fmla="*/ 6899 w 85409"/>
                  <a:gd name="connsiteY13" fmla="*/ 0 h 61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409" h="612491">
                    <a:moveTo>
                      <a:pt x="9665" y="942"/>
                    </a:moveTo>
                    <a:cubicBezTo>
                      <a:pt x="1796" y="25531"/>
                      <a:pt x="578" y="51768"/>
                      <a:pt x="6134" y="76981"/>
                    </a:cubicBezTo>
                    <a:cubicBezTo>
                      <a:pt x="11254" y="102288"/>
                      <a:pt x="20376" y="126653"/>
                      <a:pt x="26674" y="151843"/>
                    </a:cubicBezTo>
                    <a:cubicBezTo>
                      <a:pt x="39504" y="202457"/>
                      <a:pt x="40269" y="254837"/>
                      <a:pt x="40269" y="306569"/>
                    </a:cubicBezTo>
                    <a:cubicBezTo>
                      <a:pt x="40269" y="358302"/>
                      <a:pt x="39622" y="410387"/>
                      <a:pt x="48685" y="461473"/>
                    </a:cubicBezTo>
                    <a:cubicBezTo>
                      <a:pt x="53276" y="486956"/>
                      <a:pt x="60044" y="512028"/>
                      <a:pt x="66341" y="537159"/>
                    </a:cubicBezTo>
                    <a:lnTo>
                      <a:pt x="85410" y="612491"/>
                    </a:lnTo>
                    <a:lnTo>
                      <a:pt x="65988" y="537218"/>
                    </a:lnTo>
                    <a:cubicBezTo>
                      <a:pt x="59573" y="512146"/>
                      <a:pt x="52687" y="487133"/>
                      <a:pt x="47979" y="461590"/>
                    </a:cubicBezTo>
                    <a:cubicBezTo>
                      <a:pt x="38621" y="410446"/>
                      <a:pt x="39033" y="358302"/>
                      <a:pt x="38798" y="306569"/>
                    </a:cubicBezTo>
                    <a:cubicBezTo>
                      <a:pt x="38562" y="254837"/>
                      <a:pt x="37503" y="202575"/>
                      <a:pt x="24555" y="152372"/>
                    </a:cubicBezTo>
                    <a:cubicBezTo>
                      <a:pt x="18140" y="127360"/>
                      <a:pt x="8900" y="103053"/>
                      <a:pt x="3603" y="77510"/>
                    </a:cubicBezTo>
                    <a:cubicBezTo>
                      <a:pt x="872" y="64710"/>
                      <a:pt x="-317" y="51632"/>
                      <a:pt x="72" y="38549"/>
                    </a:cubicBezTo>
                    <a:cubicBezTo>
                      <a:pt x="601" y="25448"/>
                      <a:pt x="2897" y="12483"/>
                      <a:pt x="689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A2AD55F0-B891-4ED5-BE72-09E13729D731}"/>
                  </a:ext>
                </a:extLst>
              </p:cNvPr>
              <p:cNvSpPr/>
              <p:nvPr/>
            </p:nvSpPr>
            <p:spPr>
              <a:xfrm>
                <a:off x="7692066" y="4202509"/>
                <a:ext cx="236543" cy="585065"/>
              </a:xfrm>
              <a:custGeom>
                <a:avLst/>
                <a:gdLst>
                  <a:gd name="connsiteX0" fmla="*/ 5484 w 236543"/>
                  <a:gd name="connsiteY0" fmla="*/ 824 h 585065"/>
                  <a:gd name="connsiteX1" fmla="*/ 11369 w 236543"/>
                  <a:gd name="connsiteY1" fmla="*/ 89105 h 585065"/>
                  <a:gd name="connsiteX2" fmla="*/ 34911 w 236543"/>
                  <a:gd name="connsiteY2" fmla="*/ 175855 h 585065"/>
                  <a:gd name="connsiteX3" fmla="*/ 45916 w 236543"/>
                  <a:gd name="connsiteY3" fmla="*/ 265195 h 585065"/>
                  <a:gd name="connsiteX4" fmla="*/ 46858 w 236543"/>
                  <a:gd name="connsiteY4" fmla="*/ 310160 h 585065"/>
                  <a:gd name="connsiteX5" fmla="*/ 46387 w 236543"/>
                  <a:gd name="connsiteY5" fmla="*/ 355183 h 585065"/>
                  <a:gd name="connsiteX6" fmla="*/ 39678 w 236543"/>
                  <a:gd name="connsiteY6" fmla="*/ 399735 h 585065"/>
                  <a:gd name="connsiteX7" fmla="*/ 32144 w 236543"/>
                  <a:gd name="connsiteY7" fmla="*/ 420981 h 585065"/>
                  <a:gd name="connsiteX8" fmla="*/ 26259 w 236543"/>
                  <a:gd name="connsiteY8" fmla="*/ 442345 h 585065"/>
                  <a:gd name="connsiteX9" fmla="*/ 28437 w 236543"/>
                  <a:gd name="connsiteY9" fmla="*/ 464357 h 585065"/>
                  <a:gd name="connsiteX10" fmla="*/ 39854 w 236543"/>
                  <a:gd name="connsiteY10" fmla="*/ 483072 h 585065"/>
                  <a:gd name="connsiteX11" fmla="*/ 49035 w 236543"/>
                  <a:gd name="connsiteY11" fmla="*/ 489487 h 585065"/>
                  <a:gd name="connsiteX12" fmla="*/ 58629 w 236543"/>
                  <a:gd name="connsiteY12" fmla="*/ 495373 h 585065"/>
                  <a:gd name="connsiteX13" fmla="*/ 68928 w 236543"/>
                  <a:gd name="connsiteY13" fmla="*/ 499669 h 585065"/>
                  <a:gd name="connsiteX14" fmla="*/ 79463 w 236543"/>
                  <a:gd name="connsiteY14" fmla="*/ 503494 h 585065"/>
                  <a:gd name="connsiteX15" fmla="*/ 122014 w 236543"/>
                  <a:gd name="connsiteY15" fmla="*/ 518031 h 585065"/>
                  <a:gd name="connsiteX16" fmla="*/ 164389 w 236543"/>
                  <a:gd name="connsiteY16" fmla="*/ 533215 h 585065"/>
                  <a:gd name="connsiteX17" fmla="*/ 236544 w 236543"/>
                  <a:gd name="connsiteY17" fmla="*/ 585066 h 585065"/>
                  <a:gd name="connsiteX18" fmla="*/ 164212 w 236543"/>
                  <a:gd name="connsiteY18" fmla="*/ 533569 h 585065"/>
                  <a:gd name="connsiteX19" fmla="*/ 121838 w 236543"/>
                  <a:gd name="connsiteY19" fmla="*/ 518561 h 585065"/>
                  <a:gd name="connsiteX20" fmla="*/ 79228 w 236543"/>
                  <a:gd name="connsiteY20" fmla="*/ 504201 h 585065"/>
                  <a:gd name="connsiteX21" fmla="*/ 68634 w 236543"/>
                  <a:gd name="connsiteY21" fmla="*/ 500375 h 585065"/>
                  <a:gd name="connsiteX22" fmla="*/ 58217 w 236543"/>
                  <a:gd name="connsiteY22" fmla="*/ 496079 h 585065"/>
                  <a:gd name="connsiteX23" fmla="*/ 48565 w 236543"/>
                  <a:gd name="connsiteY23" fmla="*/ 490193 h 585065"/>
                  <a:gd name="connsiteX24" fmla="*/ 39266 w 236543"/>
                  <a:gd name="connsiteY24" fmla="*/ 483719 h 585065"/>
                  <a:gd name="connsiteX25" fmla="*/ 27495 w 236543"/>
                  <a:gd name="connsiteY25" fmla="*/ 464592 h 585065"/>
                  <a:gd name="connsiteX26" fmla="*/ 25141 w 236543"/>
                  <a:gd name="connsiteY26" fmla="*/ 442169 h 585065"/>
                  <a:gd name="connsiteX27" fmla="*/ 31026 w 236543"/>
                  <a:gd name="connsiteY27" fmla="*/ 420452 h 585065"/>
                  <a:gd name="connsiteX28" fmla="*/ 38383 w 236543"/>
                  <a:gd name="connsiteY28" fmla="*/ 399323 h 585065"/>
                  <a:gd name="connsiteX29" fmla="*/ 44857 w 236543"/>
                  <a:gd name="connsiteY29" fmla="*/ 355065 h 585065"/>
                  <a:gd name="connsiteX30" fmla="*/ 45151 w 236543"/>
                  <a:gd name="connsiteY30" fmla="*/ 310160 h 585065"/>
                  <a:gd name="connsiteX31" fmla="*/ 44033 w 236543"/>
                  <a:gd name="connsiteY31" fmla="*/ 265195 h 585065"/>
                  <a:gd name="connsiteX32" fmla="*/ 32674 w 236543"/>
                  <a:gd name="connsiteY32" fmla="*/ 176326 h 585065"/>
                  <a:gd name="connsiteX33" fmla="*/ 8721 w 236543"/>
                  <a:gd name="connsiteY33" fmla="*/ 89634 h 585065"/>
                  <a:gd name="connsiteX34" fmla="*/ 2423 w 236543"/>
                  <a:gd name="connsiteY34" fmla="*/ 0 h 58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6543" h="585065">
                    <a:moveTo>
                      <a:pt x="5484" y="824"/>
                    </a:moveTo>
                    <a:cubicBezTo>
                      <a:pt x="-107" y="30251"/>
                      <a:pt x="4365" y="60384"/>
                      <a:pt x="11369" y="89105"/>
                    </a:cubicBezTo>
                    <a:cubicBezTo>
                      <a:pt x="18373" y="117825"/>
                      <a:pt x="28201" y="146546"/>
                      <a:pt x="34911" y="175855"/>
                    </a:cubicBezTo>
                    <a:cubicBezTo>
                      <a:pt x="41273" y="205241"/>
                      <a:pt x="44957" y="235145"/>
                      <a:pt x="45916" y="265195"/>
                    </a:cubicBezTo>
                    <a:cubicBezTo>
                      <a:pt x="46564" y="280203"/>
                      <a:pt x="46740" y="295211"/>
                      <a:pt x="46858" y="310160"/>
                    </a:cubicBezTo>
                    <a:cubicBezTo>
                      <a:pt x="46976" y="325109"/>
                      <a:pt x="47152" y="340175"/>
                      <a:pt x="46387" y="355183"/>
                    </a:cubicBezTo>
                    <a:cubicBezTo>
                      <a:pt x="45775" y="370232"/>
                      <a:pt x="43527" y="385175"/>
                      <a:pt x="39678" y="399735"/>
                    </a:cubicBezTo>
                    <a:cubicBezTo>
                      <a:pt x="37671" y="406986"/>
                      <a:pt x="35152" y="414084"/>
                      <a:pt x="32144" y="420981"/>
                    </a:cubicBezTo>
                    <a:cubicBezTo>
                      <a:pt x="29002" y="427726"/>
                      <a:pt x="27012" y="434947"/>
                      <a:pt x="26259" y="442345"/>
                    </a:cubicBezTo>
                    <a:cubicBezTo>
                      <a:pt x="25594" y="449755"/>
                      <a:pt x="26336" y="457224"/>
                      <a:pt x="28437" y="464357"/>
                    </a:cubicBezTo>
                    <a:cubicBezTo>
                      <a:pt x="30449" y="471525"/>
                      <a:pt x="34404" y="477999"/>
                      <a:pt x="39854" y="483072"/>
                    </a:cubicBezTo>
                    <a:cubicBezTo>
                      <a:pt x="42797" y="485379"/>
                      <a:pt x="45857" y="487516"/>
                      <a:pt x="49035" y="489487"/>
                    </a:cubicBezTo>
                    <a:cubicBezTo>
                      <a:pt x="52155" y="491547"/>
                      <a:pt x="55274" y="493548"/>
                      <a:pt x="58629" y="495373"/>
                    </a:cubicBezTo>
                    <a:cubicBezTo>
                      <a:pt x="61954" y="497056"/>
                      <a:pt x="65397" y="498492"/>
                      <a:pt x="68928" y="499669"/>
                    </a:cubicBezTo>
                    <a:lnTo>
                      <a:pt x="79463" y="503494"/>
                    </a:lnTo>
                    <a:cubicBezTo>
                      <a:pt x="93529" y="508791"/>
                      <a:pt x="107830" y="513146"/>
                      <a:pt x="122014" y="518031"/>
                    </a:cubicBezTo>
                    <a:cubicBezTo>
                      <a:pt x="136198" y="522916"/>
                      <a:pt x="150558" y="527389"/>
                      <a:pt x="164389" y="533215"/>
                    </a:cubicBezTo>
                    <a:cubicBezTo>
                      <a:pt x="191874" y="544692"/>
                      <a:pt x="218593" y="560759"/>
                      <a:pt x="236544" y="585066"/>
                    </a:cubicBezTo>
                    <a:cubicBezTo>
                      <a:pt x="218476" y="560818"/>
                      <a:pt x="191756" y="544928"/>
                      <a:pt x="164212" y="533569"/>
                    </a:cubicBezTo>
                    <a:cubicBezTo>
                      <a:pt x="150382" y="527683"/>
                      <a:pt x="136080" y="523269"/>
                      <a:pt x="121838" y="518561"/>
                    </a:cubicBezTo>
                    <a:cubicBezTo>
                      <a:pt x="107595" y="513853"/>
                      <a:pt x="93293" y="509439"/>
                      <a:pt x="79228" y="504201"/>
                    </a:cubicBezTo>
                    <a:lnTo>
                      <a:pt x="68634" y="500375"/>
                    </a:lnTo>
                    <a:cubicBezTo>
                      <a:pt x="65061" y="499204"/>
                      <a:pt x="61577" y="497768"/>
                      <a:pt x="58217" y="496079"/>
                    </a:cubicBezTo>
                    <a:cubicBezTo>
                      <a:pt x="54862" y="494372"/>
                      <a:pt x="51684" y="492312"/>
                      <a:pt x="48565" y="490193"/>
                    </a:cubicBezTo>
                    <a:cubicBezTo>
                      <a:pt x="45357" y="488198"/>
                      <a:pt x="42250" y="486038"/>
                      <a:pt x="39266" y="483719"/>
                    </a:cubicBezTo>
                    <a:cubicBezTo>
                      <a:pt x="33622" y="478582"/>
                      <a:pt x="29537" y="471949"/>
                      <a:pt x="27495" y="464592"/>
                    </a:cubicBezTo>
                    <a:cubicBezTo>
                      <a:pt x="25306" y="457329"/>
                      <a:pt x="24505" y="449725"/>
                      <a:pt x="25141" y="442169"/>
                    </a:cubicBezTo>
                    <a:cubicBezTo>
                      <a:pt x="25882" y="434653"/>
                      <a:pt x="27872" y="427314"/>
                      <a:pt x="31026" y="420452"/>
                    </a:cubicBezTo>
                    <a:cubicBezTo>
                      <a:pt x="33939" y="413577"/>
                      <a:pt x="36400" y="406521"/>
                      <a:pt x="38383" y="399323"/>
                    </a:cubicBezTo>
                    <a:cubicBezTo>
                      <a:pt x="42126" y="384845"/>
                      <a:pt x="44292" y="370008"/>
                      <a:pt x="44857" y="355065"/>
                    </a:cubicBezTo>
                    <a:cubicBezTo>
                      <a:pt x="45563" y="340116"/>
                      <a:pt x="45210" y="325109"/>
                      <a:pt x="45151" y="310160"/>
                    </a:cubicBezTo>
                    <a:cubicBezTo>
                      <a:pt x="45092" y="295211"/>
                      <a:pt x="44739" y="280203"/>
                      <a:pt x="44033" y="265195"/>
                    </a:cubicBezTo>
                    <a:cubicBezTo>
                      <a:pt x="42968" y="235286"/>
                      <a:pt x="39166" y="205541"/>
                      <a:pt x="32674" y="176326"/>
                    </a:cubicBezTo>
                    <a:cubicBezTo>
                      <a:pt x="25847" y="147193"/>
                      <a:pt x="15960" y="118826"/>
                      <a:pt x="8721" y="89634"/>
                    </a:cubicBezTo>
                    <a:cubicBezTo>
                      <a:pt x="1482" y="60443"/>
                      <a:pt x="-3050" y="30015"/>
                      <a:pt x="24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2D6175C2-CE39-452E-A9DB-9C662ADFED8B}"/>
                  </a:ext>
                </a:extLst>
              </p:cNvPr>
              <p:cNvSpPr/>
              <p:nvPr/>
            </p:nvSpPr>
            <p:spPr>
              <a:xfrm>
                <a:off x="7467843" y="3526312"/>
                <a:ext cx="238593" cy="250624"/>
              </a:xfrm>
              <a:custGeom>
                <a:avLst/>
                <a:gdLst>
                  <a:gd name="connsiteX0" fmla="*/ 238593 w 238593"/>
                  <a:gd name="connsiteY0" fmla="*/ 38986 h 250624"/>
                  <a:gd name="connsiteX1" fmla="*/ 234474 w 238593"/>
                  <a:gd name="connsiteY1" fmla="*/ 54406 h 250624"/>
                  <a:gd name="connsiteX2" fmla="*/ 225175 w 238593"/>
                  <a:gd name="connsiteY2" fmla="*/ 67707 h 250624"/>
                  <a:gd name="connsiteX3" fmla="*/ 193864 w 238593"/>
                  <a:gd name="connsiteY3" fmla="*/ 70120 h 250624"/>
                  <a:gd name="connsiteX4" fmla="*/ 168557 w 238593"/>
                  <a:gd name="connsiteY4" fmla="*/ 50934 h 250624"/>
                  <a:gd name="connsiteX5" fmla="*/ 149253 w 238593"/>
                  <a:gd name="connsiteY5" fmla="*/ 26215 h 250624"/>
                  <a:gd name="connsiteX6" fmla="*/ 33370 w 238593"/>
                  <a:gd name="connsiteY6" fmla="*/ 15033 h 250624"/>
                  <a:gd name="connsiteX7" fmla="*/ 13007 w 238593"/>
                  <a:gd name="connsiteY7" fmla="*/ 37986 h 250624"/>
                  <a:gd name="connsiteX8" fmla="*/ 10005 w 238593"/>
                  <a:gd name="connsiteY8" fmla="*/ 68237 h 250624"/>
                  <a:gd name="connsiteX9" fmla="*/ 13007 w 238593"/>
                  <a:gd name="connsiteY9" fmla="*/ 83715 h 250624"/>
                  <a:gd name="connsiteX10" fmla="*/ 10535 w 238593"/>
                  <a:gd name="connsiteY10" fmla="*/ 99312 h 250624"/>
                  <a:gd name="connsiteX11" fmla="*/ 706 w 238593"/>
                  <a:gd name="connsiteY11" fmla="*/ 128738 h 250624"/>
                  <a:gd name="connsiteX12" fmla="*/ 8475 w 238593"/>
                  <a:gd name="connsiteY12" fmla="*/ 158636 h 250624"/>
                  <a:gd name="connsiteX13" fmla="*/ 18598 w 238593"/>
                  <a:gd name="connsiteY13" fmla="*/ 188416 h 250624"/>
                  <a:gd name="connsiteX14" fmla="*/ 16244 w 238593"/>
                  <a:gd name="connsiteY14" fmla="*/ 250625 h 250624"/>
                  <a:gd name="connsiteX15" fmla="*/ 18245 w 238593"/>
                  <a:gd name="connsiteY15" fmla="*/ 188534 h 250624"/>
                  <a:gd name="connsiteX16" fmla="*/ 8004 w 238593"/>
                  <a:gd name="connsiteY16" fmla="*/ 159107 h 250624"/>
                  <a:gd name="connsiteX17" fmla="*/ 0 w 238593"/>
                  <a:gd name="connsiteY17" fmla="*/ 128915 h 250624"/>
                  <a:gd name="connsiteX18" fmla="*/ 9652 w 238593"/>
                  <a:gd name="connsiteY18" fmla="*/ 99076 h 250624"/>
                  <a:gd name="connsiteX19" fmla="*/ 12006 w 238593"/>
                  <a:gd name="connsiteY19" fmla="*/ 83833 h 250624"/>
                  <a:gd name="connsiteX20" fmla="*/ 8946 w 238593"/>
                  <a:gd name="connsiteY20" fmla="*/ 68531 h 250624"/>
                  <a:gd name="connsiteX21" fmla="*/ 11888 w 238593"/>
                  <a:gd name="connsiteY21" fmla="*/ 37456 h 250624"/>
                  <a:gd name="connsiteX22" fmla="*/ 32546 w 238593"/>
                  <a:gd name="connsiteY22" fmla="*/ 13915 h 250624"/>
                  <a:gd name="connsiteX23" fmla="*/ 150901 w 238593"/>
                  <a:gd name="connsiteY23" fmla="*/ 24803 h 250624"/>
                  <a:gd name="connsiteX24" fmla="*/ 170382 w 238593"/>
                  <a:gd name="connsiteY24" fmla="*/ 49521 h 250624"/>
                  <a:gd name="connsiteX25" fmla="*/ 194747 w 238593"/>
                  <a:gd name="connsiteY25" fmla="*/ 67825 h 250624"/>
                  <a:gd name="connsiteX26" fmla="*/ 223468 w 238593"/>
                  <a:gd name="connsiteY26" fmla="*/ 65647 h 250624"/>
                  <a:gd name="connsiteX27" fmla="*/ 235709 w 238593"/>
                  <a:gd name="connsiteY27" fmla="*/ 38516 h 25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8593" h="250624">
                    <a:moveTo>
                      <a:pt x="238593" y="38986"/>
                    </a:moveTo>
                    <a:cubicBezTo>
                      <a:pt x="237699" y="44242"/>
                      <a:pt x="236316" y="49404"/>
                      <a:pt x="234474" y="54406"/>
                    </a:cubicBezTo>
                    <a:cubicBezTo>
                      <a:pt x="232684" y="59626"/>
                      <a:pt x="229459" y="64235"/>
                      <a:pt x="225175" y="67707"/>
                    </a:cubicBezTo>
                    <a:cubicBezTo>
                      <a:pt x="215835" y="73804"/>
                      <a:pt x="204029" y="74717"/>
                      <a:pt x="193864" y="70120"/>
                    </a:cubicBezTo>
                    <a:cubicBezTo>
                      <a:pt x="183965" y="65924"/>
                      <a:pt x="175267" y="59332"/>
                      <a:pt x="168557" y="50934"/>
                    </a:cubicBezTo>
                    <a:cubicBezTo>
                      <a:pt x="161554" y="43047"/>
                      <a:pt x="156198" y="33807"/>
                      <a:pt x="149253" y="26215"/>
                    </a:cubicBezTo>
                    <a:cubicBezTo>
                      <a:pt x="116925" y="-1758"/>
                      <a:pt x="70448" y="-6249"/>
                      <a:pt x="33370" y="15033"/>
                    </a:cubicBezTo>
                    <a:cubicBezTo>
                      <a:pt x="24577" y="20642"/>
                      <a:pt x="17527" y="28587"/>
                      <a:pt x="13007" y="37986"/>
                    </a:cubicBezTo>
                    <a:cubicBezTo>
                      <a:pt x="8475" y="47403"/>
                      <a:pt x="7416" y="58114"/>
                      <a:pt x="10005" y="68237"/>
                    </a:cubicBezTo>
                    <a:cubicBezTo>
                      <a:pt x="11365" y="73322"/>
                      <a:pt x="12371" y="78489"/>
                      <a:pt x="13007" y="83715"/>
                    </a:cubicBezTo>
                    <a:cubicBezTo>
                      <a:pt x="13283" y="89030"/>
                      <a:pt x="12442" y="94344"/>
                      <a:pt x="10535" y="99312"/>
                    </a:cubicBezTo>
                    <a:cubicBezTo>
                      <a:pt x="7121" y="109258"/>
                      <a:pt x="1354" y="118439"/>
                      <a:pt x="706" y="128738"/>
                    </a:cubicBezTo>
                    <a:cubicBezTo>
                      <a:pt x="718" y="139203"/>
                      <a:pt x="3396" y="149490"/>
                      <a:pt x="8475" y="158636"/>
                    </a:cubicBezTo>
                    <a:cubicBezTo>
                      <a:pt x="12983" y="168141"/>
                      <a:pt x="16379" y="178135"/>
                      <a:pt x="18598" y="188416"/>
                    </a:cubicBezTo>
                    <a:cubicBezTo>
                      <a:pt x="22977" y="209027"/>
                      <a:pt x="22164" y="230403"/>
                      <a:pt x="16244" y="250625"/>
                    </a:cubicBezTo>
                    <a:cubicBezTo>
                      <a:pt x="22011" y="230408"/>
                      <a:pt x="22700" y="209080"/>
                      <a:pt x="18245" y="188534"/>
                    </a:cubicBezTo>
                    <a:cubicBezTo>
                      <a:pt x="15973" y="178364"/>
                      <a:pt x="12542" y="168488"/>
                      <a:pt x="8004" y="159107"/>
                    </a:cubicBezTo>
                    <a:cubicBezTo>
                      <a:pt x="2790" y="149896"/>
                      <a:pt x="35" y="139497"/>
                      <a:pt x="0" y="128915"/>
                    </a:cubicBezTo>
                    <a:cubicBezTo>
                      <a:pt x="589" y="118204"/>
                      <a:pt x="6356" y="108905"/>
                      <a:pt x="9652" y="99076"/>
                    </a:cubicBezTo>
                    <a:cubicBezTo>
                      <a:pt x="11512" y="94221"/>
                      <a:pt x="12318" y="89024"/>
                      <a:pt x="12006" y="83833"/>
                    </a:cubicBezTo>
                    <a:cubicBezTo>
                      <a:pt x="11353" y="78666"/>
                      <a:pt x="10335" y="73551"/>
                      <a:pt x="8946" y="68531"/>
                    </a:cubicBezTo>
                    <a:cubicBezTo>
                      <a:pt x="6221" y="58149"/>
                      <a:pt x="7263" y="47138"/>
                      <a:pt x="11888" y="37456"/>
                    </a:cubicBezTo>
                    <a:cubicBezTo>
                      <a:pt x="16450" y="27840"/>
                      <a:pt x="23606" y="19688"/>
                      <a:pt x="32546" y="13915"/>
                    </a:cubicBezTo>
                    <a:cubicBezTo>
                      <a:pt x="70283" y="-8061"/>
                      <a:pt x="117808" y="-3694"/>
                      <a:pt x="150901" y="24803"/>
                    </a:cubicBezTo>
                    <a:cubicBezTo>
                      <a:pt x="158140" y="32689"/>
                      <a:pt x="163437" y="41753"/>
                      <a:pt x="170382" y="49521"/>
                    </a:cubicBezTo>
                    <a:cubicBezTo>
                      <a:pt x="176850" y="57561"/>
                      <a:pt x="185225" y="63852"/>
                      <a:pt x="194747" y="67825"/>
                    </a:cubicBezTo>
                    <a:cubicBezTo>
                      <a:pt x="204070" y="72009"/>
                      <a:pt x="214881" y="71185"/>
                      <a:pt x="223468" y="65647"/>
                    </a:cubicBezTo>
                    <a:cubicBezTo>
                      <a:pt x="231413" y="59409"/>
                      <a:pt x="233767" y="48580"/>
                      <a:pt x="235709" y="3851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E21A3CCF-33D9-4245-B1F1-5D0BC8DB2A10}"/>
                  </a:ext>
                </a:extLst>
              </p:cNvPr>
              <p:cNvSpPr/>
              <p:nvPr/>
            </p:nvSpPr>
            <p:spPr>
              <a:xfrm>
                <a:off x="7718560" y="3559237"/>
                <a:ext cx="98869" cy="192451"/>
              </a:xfrm>
              <a:custGeom>
                <a:avLst/>
                <a:gdLst>
                  <a:gd name="connsiteX0" fmla="*/ 3061 w 98869"/>
                  <a:gd name="connsiteY0" fmla="*/ 0 h 192451"/>
                  <a:gd name="connsiteX1" fmla="*/ 7533 w 98869"/>
                  <a:gd name="connsiteY1" fmla="*/ 16126 h 192451"/>
                  <a:gd name="connsiteX2" fmla="*/ 16420 w 98869"/>
                  <a:gd name="connsiteY2" fmla="*/ 28956 h 192451"/>
                  <a:gd name="connsiteX3" fmla="*/ 32193 w 98869"/>
                  <a:gd name="connsiteY3" fmla="*/ 29957 h 192451"/>
                  <a:gd name="connsiteX4" fmla="*/ 47848 w 98869"/>
                  <a:gd name="connsiteY4" fmla="*/ 24071 h 192451"/>
                  <a:gd name="connsiteX5" fmla="*/ 64739 w 98869"/>
                  <a:gd name="connsiteY5" fmla="*/ 20246 h 192451"/>
                  <a:gd name="connsiteX6" fmla="*/ 80806 w 98869"/>
                  <a:gd name="connsiteY6" fmla="*/ 26720 h 192451"/>
                  <a:gd name="connsiteX7" fmla="*/ 96285 w 98869"/>
                  <a:gd name="connsiteY7" fmla="*/ 56794 h 192451"/>
                  <a:gd name="connsiteX8" fmla="*/ 97403 w 98869"/>
                  <a:gd name="connsiteY8" fmla="*/ 124652 h 192451"/>
                  <a:gd name="connsiteX9" fmla="*/ 98168 w 98869"/>
                  <a:gd name="connsiteY9" fmla="*/ 192452 h 192451"/>
                  <a:gd name="connsiteX10" fmla="*/ 96638 w 98869"/>
                  <a:gd name="connsiteY10" fmla="*/ 124652 h 192451"/>
                  <a:gd name="connsiteX11" fmla="*/ 94814 w 98869"/>
                  <a:gd name="connsiteY11" fmla="*/ 57029 h 192451"/>
                  <a:gd name="connsiteX12" fmla="*/ 79629 w 98869"/>
                  <a:gd name="connsiteY12" fmla="*/ 28132 h 192451"/>
                  <a:gd name="connsiteX13" fmla="*/ 64680 w 98869"/>
                  <a:gd name="connsiteY13" fmla="*/ 22247 h 192451"/>
                  <a:gd name="connsiteX14" fmla="*/ 48731 w 98869"/>
                  <a:gd name="connsiteY14" fmla="*/ 26072 h 192451"/>
                  <a:gd name="connsiteX15" fmla="*/ 32723 w 98869"/>
                  <a:gd name="connsiteY15" fmla="*/ 32311 h 192451"/>
                  <a:gd name="connsiteX16" fmla="*/ 15067 w 98869"/>
                  <a:gd name="connsiteY16" fmla="*/ 31251 h 192451"/>
                  <a:gd name="connsiteX17" fmla="*/ 8475 w 98869"/>
                  <a:gd name="connsiteY17" fmla="*/ 25013 h 192451"/>
                  <a:gd name="connsiteX18" fmla="*/ 4767 w 98869"/>
                  <a:gd name="connsiteY18" fmla="*/ 17126 h 192451"/>
                  <a:gd name="connsiteX19" fmla="*/ 0 w 98869"/>
                  <a:gd name="connsiteY19" fmla="*/ 589 h 19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869" h="192451">
                    <a:moveTo>
                      <a:pt x="3061" y="0"/>
                    </a:moveTo>
                    <a:cubicBezTo>
                      <a:pt x="4043" y="5503"/>
                      <a:pt x="5544" y="10900"/>
                      <a:pt x="7533" y="16126"/>
                    </a:cubicBezTo>
                    <a:cubicBezTo>
                      <a:pt x="8757" y="21376"/>
                      <a:pt x="11936" y="25966"/>
                      <a:pt x="16420" y="28956"/>
                    </a:cubicBezTo>
                    <a:cubicBezTo>
                      <a:pt x="21405" y="31098"/>
                      <a:pt x="26979" y="31452"/>
                      <a:pt x="32193" y="29957"/>
                    </a:cubicBezTo>
                    <a:cubicBezTo>
                      <a:pt x="37567" y="28432"/>
                      <a:pt x="42799" y="26461"/>
                      <a:pt x="47848" y="24071"/>
                    </a:cubicBezTo>
                    <a:cubicBezTo>
                      <a:pt x="53139" y="21593"/>
                      <a:pt x="58901" y="20287"/>
                      <a:pt x="64739" y="20246"/>
                    </a:cubicBezTo>
                    <a:cubicBezTo>
                      <a:pt x="70642" y="20664"/>
                      <a:pt x="76263" y="22929"/>
                      <a:pt x="80806" y="26720"/>
                    </a:cubicBezTo>
                    <a:cubicBezTo>
                      <a:pt x="89405" y="34565"/>
                      <a:pt x="94896" y="45241"/>
                      <a:pt x="96285" y="56794"/>
                    </a:cubicBezTo>
                    <a:cubicBezTo>
                      <a:pt x="99304" y="79294"/>
                      <a:pt x="99681" y="102064"/>
                      <a:pt x="97403" y="124652"/>
                    </a:cubicBezTo>
                    <a:cubicBezTo>
                      <a:pt x="95037" y="147205"/>
                      <a:pt x="95296" y="169958"/>
                      <a:pt x="98168" y="192452"/>
                    </a:cubicBezTo>
                    <a:cubicBezTo>
                      <a:pt x="95073" y="169987"/>
                      <a:pt x="94555" y="147235"/>
                      <a:pt x="96638" y="124652"/>
                    </a:cubicBezTo>
                    <a:cubicBezTo>
                      <a:pt x="98716" y="102117"/>
                      <a:pt x="98098" y="79417"/>
                      <a:pt x="94814" y="57029"/>
                    </a:cubicBezTo>
                    <a:cubicBezTo>
                      <a:pt x="93389" y="45882"/>
                      <a:pt x="87998" y="35624"/>
                      <a:pt x="79629" y="28132"/>
                    </a:cubicBezTo>
                    <a:cubicBezTo>
                      <a:pt x="75386" y="24654"/>
                      <a:pt x="70160" y="22594"/>
                      <a:pt x="64680" y="22247"/>
                    </a:cubicBezTo>
                    <a:cubicBezTo>
                      <a:pt x="59148" y="22353"/>
                      <a:pt x="53710" y="23659"/>
                      <a:pt x="48731" y="26072"/>
                    </a:cubicBezTo>
                    <a:cubicBezTo>
                      <a:pt x="43581" y="28603"/>
                      <a:pt x="38226" y="30692"/>
                      <a:pt x="32723" y="32311"/>
                    </a:cubicBezTo>
                    <a:cubicBezTo>
                      <a:pt x="26890" y="34006"/>
                      <a:pt x="20652" y="33629"/>
                      <a:pt x="15067" y="31251"/>
                    </a:cubicBezTo>
                    <a:cubicBezTo>
                      <a:pt x="12342" y="29815"/>
                      <a:pt x="10058" y="27655"/>
                      <a:pt x="8475" y="25013"/>
                    </a:cubicBezTo>
                    <a:cubicBezTo>
                      <a:pt x="7015" y="22494"/>
                      <a:pt x="5774" y="19857"/>
                      <a:pt x="4767" y="17126"/>
                    </a:cubicBezTo>
                    <a:cubicBezTo>
                      <a:pt x="2654" y="11777"/>
                      <a:pt x="1060" y="6238"/>
                      <a:pt x="0" y="5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CA05A299-F017-42F7-8D69-ACA857AB3E52}"/>
                  </a:ext>
                </a:extLst>
              </p:cNvPr>
              <p:cNvSpPr/>
              <p:nvPr/>
            </p:nvSpPr>
            <p:spPr>
              <a:xfrm>
                <a:off x="7827490" y="2894660"/>
                <a:ext cx="35075" cy="213992"/>
              </a:xfrm>
              <a:custGeom>
                <a:avLst/>
                <a:gdLst>
                  <a:gd name="connsiteX0" fmla="*/ 6542 w 35075"/>
                  <a:gd name="connsiteY0" fmla="*/ 0 h 213992"/>
                  <a:gd name="connsiteX1" fmla="*/ 13839 w 35075"/>
                  <a:gd name="connsiteY1" fmla="*/ 12830 h 213992"/>
                  <a:gd name="connsiteX2" fmla="*/ 11485 w 35075"/>
                  <a:gd name="connsiteY2" fmla="*/ 27308 h 213992"/>
                  <a:gd name="connsiteX3" fmla="*/ 1186 w 35075"/>
                  <a:gd name="connsiteY3" fmla="*/ 53851 h 213992"/>
                  <a:gd name="connsiteX4" fmla="*/ 13427 w 35075"/>
                  <a:gd name="connsiteY4" fmla="*/ 79511 h 213992"/>
                  <a:gd name="connsiteX5" fmla="*/ 27082 w 35075"/>
                  <a:gd name="connsiteY5" fmla="*/ 105231 h 213992"/>
                  <a:gd name="connsiteX6" fmla="*/ 34379 w 35075"/>
                  <a:gd name="connsiteY6" fmla="*/ 133363 h 213992"/>
                  <a:gd name="connsiteX7" fmla="*/ 29495 w 35075"/>
                  <a:gd name="connsiteY7" fmla="*/ 161613 h 213992"/>
                  <a:gd name="connsiteX8" fmla="*/ 12898 w 35075"/>
                  <a:gd name="connsiteY8" fmla="*/ 185154 h 213992"/>
                  <a:gd name="connsiteX9" fmla="*/ 9955 w 35075"/>
                  <a:gd name="connsiteY9" fmla="*/ 213992 h 213992"/>
                  <a:gd name="connsiteX10" fmla="*/ 12604 w 35075"/>
                  <a:gd name="connsiteY10" fmla="*/ 185154 h 213992"/>
                  <a:gd name="connsiteX11" fmla="*/ 29083 w 35075"/>
                  <a:gd name="connsiteY11" fmla="*/ 161613 h 213992"/>
                  <a:gd name="connsiteX12" fmla="*/ 33732 w 35075"/>
                  <a:gd name="connsiteY12" fmla="*/ 133657 h 213992"/>
                  <a:gd name="connsiteX13" fmla="*/ 26258 w 35075"/>
                  <a:gd name="connsiteY13" fmla="*/ 105701 h 213992"/>
                  <a:gd name="connsiteX14" fmla="*/ 12545 w 35075"/>
                  <a:gd name="connsiteY14" fmla="*/ 80218 h 213992"/>
                  <a:gd name="connsiteX15" fmla="*/ 9 w 35075"/>
                  <a:gd name="connsiteY15" fmla="*/ 54087 h 213992"/>
                  <a:gd name="connsiteX16" fmla="*/ 3422 w 35075"/>
                  <a:gd name="connsiteY16" fmla="*/ 39844 h 213992"/>
                  <a:gd name="connsiteX17" fmla="*/ 10191 w 35075"/>
                  <a:gd name="connsiteY17" fmla="*/ 27014 h 213992"/>
                  <a:gd name="connsiteX18" fmla="*/ 12368 w 35075"/>
                  <a:gd name="connsiteY18" fmla="*/ 13301 h 213992"/>
                  <a:gd name="connsiteX19" fmla="*/ 5423 w 35075"/>
                  <a:gd name="connsiteY19" fmla="*/ 1530 h 21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075" h="213992">
                    <a:moveTo>
                      <a:pt x="6542" y="0"/>
                    </a:moveTo>
                    <a:cubicBezTo>
                      <a:pt x="10255" y="3408"/>
                      <a:pt x="12809" y="7892"/>
                      <a:pt x="13839" y="12830"/>
                    </a:cubicBezTo>
                    <a:cubicBezTo>
                      <a:pt x="14699" y="17786"/>
                      <a:pt x="13869" y="22882"/>
                      <a:pt x="11485" y="27308"/>
                    </a:cubicBezTo>
                    <a:cubicBezTo>
                      <a:pt x="7248" y="35960"/>
                      <a:pt x="715" y="44081"/>
                      <a:pt x="1186" y="53851"/>
                    </a:cubicBezTo>
                    <a:cubicBezTo>
                      <a:pt x="1657" y="63621"/>
                      <a:pt x="8072" y="71507"/>
                      <a:pt x="13427" y="79511"/>
                    </a:cubicBezTo>
                    <a:cubicBezTo>
                      <a:pt x="18966" y="87527"/>
                      <a:pt x="23544" y="96155"/>
                      <a:pt x="27082" y="105231"/>
                    </a:cubicBezTo>
                    <a:cubicBezTo>
                      <a:pt x="30654" y="114276"/>
                      <a:pt x="33102" y="123722"/>
                      <a:pt x="34379" y="133363"/>
                    </a:cubicBezTo>
                    <a:cubicBezTo>
                      <a:pt x="36186" y="143062"/>
                      <a:pt x="34450" y="153085"/>
                      <a:pt x="29495" y="161613"/>
                    </a:cubicBezTo>
                    <a:cubicBezTo>
                      <a:pt x="24080" y="169617"/>
                      <a:pt x="15782" y="175679"/>
                      <a:pt x="12898" y="185154"/>
                    </a:cubicBezTo>
                    <a:cubicBezTo>
                      <a:pt x="10238" y="194518"/>
                      <a:pt x="9237" y="204282"/>
                      <a:pt x="9955" y="213992"/>
                    </a:cubicBezTo>
                    <a:cubicBezTo>
                      <a:pt x="9149" y="204299"/>
                      <a:pt x="10049" y="194541"/>
                      <a:pt x="12604" y="185154"/>
                    </a:cubicBezTo>
                    <a:cubicBezTo>
                      <a:pt x="15428" y="175561"/>
                      <a:pt x="23786" y="169381"/>
                      <a:pt x="29083" y="161613"/>
                    </a:cubicBezTo>
                    <a:cubicBezTo>
                      <a:pt x="33891" y="153138"/>
                      <a:pt x="35539" y="143233"/>
                      <a:pt x="33732" y="133657"/>
                    </a:cubicBezTo>
                    <a:cubicBezTo>
                      <a:pt x="32361" y="124076"/>
                      <a:pt x="29848" y="114688"/>
                      <a:pt x="26258" y="105701"/>
                    </a:cubicBezTo>
                    <a:cubicBezTo>
                      <a:pt x="22673" y="96709"/>
                      <a:pt x="18077" y="88163"/>
                      <a:pt x="12545" y="80218"/>
                    </a:cubicBezTo>
                    <a:cubicBezTo>
                      <a:pt x="7189" y="72390"/>
                      <a:pt x="774" y="64268"/>
                      <a:pt x="9" y="54087"/>
                    </a:cubicBezTo>
                    <a:cubicBezTo>
                      <a:pt x="-115" y="49125"/>
                      <a:pt x="1062" y="44211"/>
                      <a:pt x="3422" y="39844"/>
                    </a:cubicBezTo>
                    <a:cubicBezTo>
                      <a:pt x="5541" y="35430"/>
                      <a:pt x="8131" y="31310"/>
                      <a:pt x="10191" y="27014"/>
                    </a:cubicBezTo>
                    <a:cubicBezTo>
                      <a:pt x="12445" y="22818"/>
                      <a:pt x="13210" y="17986"/>
                      <a:pt x="12368" y="13301"/>
                    </a:cubicBezTo>
                    <a:cubicBezTo>
                      <a:pt x="11303" y="8763"/>
                      <a:pt x="8884" y="4655"/>
                      <a:pt x="5423" y="15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AD16C697-E508-4528-8D50-CB984AFC01EA}"/>
                  </a:ext>
                </a:extLst>
              </p:cNvPr>
              <p:cNvSpPr/>
              <p:nvPr/>
            </p:nvSpPr>
            <p:spPr>
              <a:xfrm>
                <a:off x="7516366" y="2912434"/>
                <a:ext cx="41876" cy="210755"/>
              </a:xfrm>
              <a:custGeom>
                <a:avLst/>
                <a:gdLst>
                  <a:gd name="connsiteX0" fmla="*/ 35638 w 41876"/>
                  <a:gd name="connsiteY0" fmla="*/ 1471 h 210755"/>
                  <a:gd name="connsiteX1" fmla="*/ 15510 w 41876"/>
                  <a:gd name="connsiteY1" fmla="*/ 22188 h 210755"/>
                  <a:gd name="connsiteX2" fmla="*/ 2445 w 41876"/>
                  <a:gd name="connsiteY2" fmla="*/ 48142 h 210755"/>
                  <a:gd name="connsiteX3" fmla="*/ 856 w 41876"/>
                  <a:gd name="connsiteY3" fmla="*/ 62503 h 210755"/>
                  <a:gd name="connsiteX4" fmla="*/ 4858 w 41876"/>
                  <a:gd name="connsiteY4" fmla="*/ 76274 h 210755"/>
                  <a:gd name="connsiteX5" fmla="*/ 22514 w 41876"/>
                  <a:gd name="connsiteY5" fmla="*/ 99816 h 210755"/>
                  <a:gd name="connsiteX6" fmla="*/ 36580 w 41876"/>
                  <a:gd name="connsiteY6" fmla="*/ 125417 h 210755"/>
                  <a:gd name="connsiteX7" fmla="*/ 35462 w 41876"/>
                  <a:gd name="connsiteY7" fmla="*/ 154844 h 210755"/>
                  <a:gd name="connsiteX8" fmla="*/ 31931 w 41876"/>
                  <a:gd name="connsiteY8" fmla="*/ 183918 h 210755"/>
                  <a:gd name="connsiteX9" fmla="*/ 41877 w 41876"/>
                  <a:gd name="connsiteY9" fmla="*/ 210755 h 210755"/>
                  <a:gd name="connsiteX10" fmla="*/ 31754 w 41876"/>
                  <a:gd name="connsiteY10" fmla="*/ 183918 h 210755"/>
                  <a:gd name="connsiteX11" fmla="*/ 35109 w 41876"/>
                  <a:gd name="connsiteY11" fmla="*/ 154491 h 210755"/>
                  <a:gd name="connsiteX12" fmla="*/ 36050 w 41876"/>
                  <a:gd name="connsiteY12" fmla="*/ 125359 h 210755"/>
                  <a:gd name="connsiteX13" fmla="*/ 21984 w 41876"/>
                  <a:gd name="connsiteY13" fmla="*/ 100110 h 210755"/>
                  <a:gd name="connsiteX14" fmla="*/ 4328 w 41876"/>
                  <a:gd name="connsiteY14" fmla="*/ 76569 h 210755"/>
                  <a:gd name="connsiteX15" fmla="*/ 91 w 41876"/>
                  <a:gd name="connsiteY15" fmla="*/ 62385 h 210755"/>
                  <a:gd name="connsiteX16" fmla="*/ 1621 w 41876"/>
                  <a:gd name="connsiteY16" fmla="*/ 47672 h 210755"/>
                  <a:gd name="connsiteX17" fmla="*/ 14745 w 41876"/>
                  <a:gd name="connsiteY17" fmla="*/ 21246 h 210755"/>
                  <a:gd name="connsiteX18" fmla="*/ 35226 w 41876"/>
                  <a:gd name="connsiteY18" fmla="*/ 0 h 21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876" h="210755">
                    <a:moveTo>
                      <a:pt x="35638" y="1471"/>
                    </a:moveTo>
                    <a:cubicBezTo>
                      <a:pt x="27623" y="6974"/>
                      <a:pt x="20784" y="14019"/>
                      <a:pt x="15510" y="22188"/>
                    </a:cubicBezTo>
                    <a:cubicBezTo>
                      <a:pt x="9755" y="30057"/>
                      <a:pt x="5335" y="38826"/>
                      <a:pt x="2445" y="48142"/>
                    </a:cubicBezTo>
                    <a:cubicBezTo>
                      <a:pt x="1097" y="52804"/>
                      <a:pt x="556" y="57659"/>
                      <a:pt x="856" y="62503"/>
                    </a:cubicBezTo>
                    <a:cubicBezTo>
                      <a:pt x="1274" y="67311"/>
                      <a:pt x="2633" y="71990"/>
                      <a:pt x="4858" y="76274"/>
                    </a:cubicBezTo>
                    <a:cubicBezTo>
                      <a:pt x="9866" y="84744"/>
                      <a:pt x="15787" y="92636"/>
                      <a:pt x="22514" y="99816"/>
                    </a:cubicBezTo>
                    <a:cubicBezTo>
                      <a:pt x="29318" y="107002"/>
                      <a:pt x="34161" y="115818"/>
                      <a:pt x="36580" y="125417"/>
                    </a:cubicBezTo>
                    <a:cubicBezTo>
                      <a:pt x="38051" y="135211"/>
                      <a:pt x="37675" y="145192"/>
                      <a:pt x="35462" y="154844"/>
                    </a:cubicBezTo>
                    <a:cubicBezTo>
                      <a:pt x="33261" y="164385"/>
                      <a:pt x="32078" y="174131"/>
                      <a:pt x="31931" y="183918"/>
                    </a:cubicBezTo>
                    <a:cubicBezTo>
                      <a:pt x="31619" y="193817"/>
                      <a:pt x="35185" y="203452"/>
                      <a:pt x="41877" y="210755"/>
                    </a:cubicBezTo>
                    <a:cubicBezTo>
                      <a:pt x="35126" y="203475"/>
                      <a:pt x="31495" y="193841"/>
                      <a:pt x="31754" y="183918"/>
                    </a:cubicBezTo>
                    <a:cubicBezTo>
                      <a:pt x="31789" y="174013"/>
                      <a:pt x="32914" y="164149"/>
                      <a:pt x="35109" y="154491"/>
                    </a:cubicBezTo>
                    <a:cubicBezTo>
                      <a:pt x="37210" y="144922"/>
                      <a:pt x="37534" y="135046"/>
                      <a:pt x="36050" y="125359"/>
                    </a:cubicBezTo>
                    <a:cubicBezTo>
                      <a:pt x="33579" y="115889"/>
                      <a:pt x="28735" y="107202"/>
                      <a:pt x="21984" y="100110"/>
                    </a:cubicBezTo>
                    <a:cubicBezTo>
                      <a:pt x="15246" y="92942"/>
                      <a:pt x="9325" y="85044"/>
                      <a:pt x="4328" y="76569"/>
                    </a:cubicBezTo>
                    <a:cubicBezTo>
                      <a:pt x="2015" y="72155"/>
                      <a:pt x="579" y="67341"/>
                      <a:pt x="91" y="62385"/>
                    </a:cubicBezTo>
                    <a:cubicBezTo>
                      <a:pt x="-227" y="57430"/>
                      <a:pt x="291" y="52456"/>
                      <a:pt x="1621" y="47672"/>
                    </a:cubicBezTo>
                    <a:cubicBezTo>
                      <a:pt x="4517" y="38202"/>
                      <a:pt x="8948" y="29274"/>
                      <a:pt x="14745" y="21246"/>
                    </a:cubicBezTo>
                    <a:cubicBezTo>
                      <a:pt x="20095" y="12877"/>
                      <a:pt x="27058" y="5656"/>
                      <a:pt x="3522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535AC356-27A5-4710-AE5B-DA5DF7540484}"/>
                  </a:ext>
                </a:extLst>
              </p:cNvPr>
              <p:cNvSpPr/>
              <p:nvPr/>
            </p:nvSpPr>
            <p:spPr>
              <a:xfrm>
                <a:off x="8042518" y="3581543"/>
                <a:ext cx="13297" cy="190980"/>
              </a:xfrm>
              <a:custGeom>
                <a:avLst/>
                <a:gdLst>
                  <a:gd name="connsiteX0" fmla="*/ 8626 w 13297"/>
                  <a:gd name="connsiteY0" fmla="*/ 0 h 190980"/>
                  <a:gd name="connsiteX1" fmla="*/ 13099 w 13297"/>
                  <a:gd name="connsiteY1" fmla="*/ 48260 h 190980"/>
                  <a:gd name="connsiteX2" fmla="*/ 7566 w 13297"/>
                  <a:gd name="connsiteY2" fmla="*/ 96402 h 190980"/>
                  <a:gd name="connsiteX3" fmla="*/ 2152 w 13297"/>
                  <a:gd name="connsiteY3" fmla="*/ 119944 h 190980"/>
                  <a:gd name="connsiteX4" fmla="*/ 1387 w 13297"/>
                  <a:gd name="connsiteY4" fmla="*/ 143897 h 190980"/>
                  <a:gd name="connsiteX5" fmla="*/ 12687 w 13297"/>
                  <a:gd name="connsiteY5" fmla="*/ 190980 h 190980"/>
                  <a:gd name="connsiteX6" fmla="*/ 916 w 13297"/>
                  <a:gd name="connsiteY6" fmla="*/ 143897 h 190980"/>
                  <a:gd name="connsiteX7" fmla="*/ 1504 w 13297"/>
                  <a:gd name="connsiteY7" fmla="*/ 119767 h 190980"/>
                  <a:gd name="connsiteX8" fmla="*/ 6742 w 13297"/>
                  <a:gd name="connsiteY8" fmla="*/ 96226 h 190980"/>
                  <a:gd name="connsiteX9" fmla="*/ 11863 w 13297"/>
                  <a:gd name="connsiteY9" fmla="*/ 48201 h 190980"/>
                  <a:gd name="connsiteX10" fmla="*/ 7095 w 13297"/>
                  <a:gd name="connsiteY10" fmla="*/ 353 h 19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297" h="190980">
                    <a:moveTo>
                      <a:pt x="8626" y="0"/>
                    </a:moveTo>
                    <a:cubicBezTo>
                      <a:pt x="12375" y="15796"/>
                      <a:pt x="13875" y="32046"/>
                      <a:pt x="13099" y="48260"/>
                    </a:cubicBezTo>
                    <a:cubicBezTo>
                      <a:pt x="12557" y="64433"/>
                      <a:pt x="10703" y="80530"/>
                      <a:pt x="7566" y="96402"/>
                    </a:cubicBezTo>
                    <a:cubicBezTo>
                      <a:pt x="6095" y="104348"/>
                      <a:pt x="4035" y="112234"/>
                      <a:pt x="2152" y="119944"/>
                    </a:cubicBezTo>
                    <a:cubicBezTo>
                      <a:pt x="310" y="127801"/>
                      <a:pt x="51" y="135940"/>
                      <a:pt x="1387" y="143897"/>
                    </a:cubicBezTo>
                    <a:cubicBezTo>
                      <a:pt x="3917" y="159788"/>
                      <a:pt x="13157" y="174384"/>
                      <a:pt x="12687" y="190980"/>
                    </a:cubicBezTo>
                    <a:cubicBezTo>
                      <a:pt x="12687" y="174560"/>
                      <a:pt x="3741" y="160141"/>
                      <a:pt x="916" y="143897"/>
                    </a:cubicBezTo>
                    <a:cubicBezTo>
                      <a:pt x="-479" y="135893"/>
                      <a:pt x="-279" y="127695"/>
                      <a:pt x="1504" y="119767"/>
                    </a:cubicBezTo>
                    <a:cubicBezTo>
                      <a:pt x="3329" y="111940"/>
                      <a:pt x="5330" y="104112"/>
                      <a:pt x="6742" y="96226"/>
                    </a:cubicBezTo>
                    <a:cubicBezTo>
                      <a:pt x="9709" y="80377"/>
                      <a:pt x="11421" y="64321"/>
                      <a:pt x="11863" y="48201"/>
                    </a:cubicBezTo>
                    <a:cubicBezTo>
                      <a:pt x="12522" y="32105"/>
                      <a:pt x="10921" y="16002"/>
                      <a:pt x="7095" y="35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BDAC1278-182D-40CB-8A4A-A278CED81D07}"/>
                  </a:ext>
                </a:extLst>
              </p:cNvPr>
              <p:cNvSpPr/>
              <p:nvPr/>
            </p:nvSpPr>
            <p:spPr>
              <a:xfrm>
                <a:off x="7568632" y="3225891"/>
                <a:ext cx="88816" cy="133759"/>
              </a:xfrm>
              <a:custGeom>
                <a:avLst/>
                <a:gdLst>
                  <a:gd name="connsiteX0" fmla="*/ 26277 w 88816"/>
                  <a:gd name="connsiteY0" fmla="*/ 128947 h 133759"/>
                  <a:gd name="connsiteX1" fmla="*/ 72006 w 88816"/>
                  <a:gd name="connsiteY1" fmla="*/ 123062 h 133759"/>
                  <a:gd name="connsiteX2" fmla="*/ 84130 w 88816"/>
                  <a:gd name="connsiteY2" fmla="*/ 85336 h 133759"/>
                  <a:gd name="connsiteX3" fmla="*/ 82423 w 88816"/>
                  <a:gd name="connsiteY3" fmla="*/ 56380 h 133759"/>
                  <a:gd name="connsiteX4" fmla="*/ 87838 w 88816"/>
                  <a:gd name="connsiteY4" fmla="*/ 32839 h 133759"/>
                  <a:gd name="connsiteX5" fmla="*/ 84248 w 88816"/>
                  <a:gd name="connsiteY5" fmla="*/ 9297 h 133759"/>
                  <a:gd name="connsiteX6" fmla="*/ 64532 w 88816"/>
                  <a:gd name="connsiteY6" fmla="*/ 57 h 133759"/>
                  <a:gd name="connsiteX7" fmla="*/ 3795 w 88816"/>
                  <a:gd name="connsiteY7" fmla="*/ 47964 h 133759"/>
                  <a:gd name="connsiteX8" fmla="*/ 26277 w 88816"/>
                  <a:gd name="connsiteY8" fmla="*/ 128947 h 13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16" h="133759">
                    <a:moveTo>
                      <a:pt x="26277" y="128947"/>
                    </a:moveTo>
                    <a:cubicBezTo>
                      <a:pt x="41184" y="137104"/>
                      <a:pt x="59653" y="134727"/>
                      <a:pt x="72006" y="123062"/>
                    </a:cubicBezTo>
                    <a:cubicBezTo>
                      <a:pt x="82953" y="113057"/>
                      <a:pt x="85425" y="99520"/>
                      <a:pt x="84130" y="85336"/>
                    </a:cubicBezTo>
                    <a:cubicBezTo>
                      <a:pt x="82594" y="75767"/>
                      <a:pt x="82023" y="66068"/>
                      <a:pt x="82423" y="56380"/>
                    </a:cubicBezTo>
                    <a:cubicBezTo>
                      <a:pt x="83365" y="48317"/>
                      <a:pt x="86308" y="40608"/>
                      <a:pt x="87838" y="32839"/>
                    </a:cubicBezTo>
                    <a:cubicBezTo>
                      <a:pt x="89933" y="24835"/>
                      <a:pt x="88632" y="16319"/>
                      <a:pt x="84248" y="9297"/>
                    </a:cubicBezTo>
                    <a:cubicBezTo>
                      <a:pt x="79345" y="3477"/>
                      <a:pt x="72142" y="98"/>
                      <a:pt x="64532" y="57"/>
                    </a:cubicBezTo>
                    <a:cubicBezTo>
                      <a:pt x="35517" y="-1296"/>
                      <a:pt x="12034" y="21539"/>
                      <a:pt x="3795" y="47964"/>
                    </a:cubicBezTo>
                    <a:cubicBezTo>
                      <a:pt x="-4445" y="74390"/>
                      <a:pt x="-266" y="114116"/>
                      <a:pt x="26277" y="12894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5658455B-CF3B-4FFF-817D-92ABC1633DB2}"/>
                  </a:ext>
                </a:extLst>
              </p:cNvPr>
              <p:cNvSpPr/>
              <p:nvPr/>
            </p:nvSpPr>
            <p:spPr>
              <a:xfrm>
                <a:off x="7766179" y="3232192"/>
                <a:ext cx="79372" cy="119762"/>
              </a:xfrm>
              <a:custGeom>
                <a:avLst/>
                <a:gdLst>
                  <a:gd name="connsiteX0" fmla="*/ 55905 w 79372"/>
                  <a:gd name="connsiteY0" fmla="*/ 115466 h 119762"/>
                  <a:gd name="connsiteX1" fmla="*/ 15002 w 79372"/>
                  <a:gd name="connsiteY1" fmla="*/ 110110 h 119762"/>
                  <a:gd name="connsiteX2" fmla="*/ 4114 w 79372"/>
                  <a:gd name="connsiteY2" fmla="*/ 76387 h 119762"/>
                  <a:gd name="connsiteX3" fmla="*/ 5703 w 79372"/>
                  <a:gd name="connsiteY3" fmla="*/ 50432 h 119762"/>
                  <a:gd name="connsiteX4" fmla="*/ 877 w 79372"/>
                  <a:gd name="connsiteY4" fmla="*/ 29186 h 119762"/>
                  <a:gd name="connsiteX5" fmla="*/ 4055 w 79372"/>
                  <a:gd name="connsiteY5" fmla="*/ 8293 h 119762"/>
                  <a:gd name="connsiteX6" fmla="*/ 21711 w 79372"/>
                  <a:gd name="connsiteY6" fmla="*/ 53 h 119762"/>
                  <a:gd name="connsiteX7" fmla="*/ 76033 w 79372"/>
                  <a:gd name="connsiteY7" fmla="*/ 42958 h 119762"/>
                  <a:gd name="connsiteX8" fmla="*/ 55905 w 79372"/>
                  <a:gd name="connsiteY8" fmla="*/ 115466 h 11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2" h="119762">
                    <a:moveTo>
                      <a:pt x="55905" y="115466"/>
                    </a:moveTo>
                    <a:cubicBezTo>
                      <a:pt x="42557" y="122775"/>
                      <a:pt x="26019" y="120609"/>
                      <a:pt x="15002" y="110110"/>
                    </a:cubicBezTo>
                    <a:cubicBezTo>
                      <a:pt x="6097" y="101311"/>
                      <a:pt x="2036" y="88728"/>
                      <a:pt x="4114" y="76387"/>
                    </a:cubicBezTo>
                    <a:cubicBezTo>
                      <a:pt x="5521" y="67812"/>
                      <a:pt x="6056" y="59113"/>
                      <a:pt x="5703" y="50432"/>
                    </a:cubicBezTo>
                    <a:cubicBezTo>
                      <a:pt x="4879" y="43193"/>
                      <a:pt x="2172" y="36366"/>
                      <a:pt x="877" y="29186"/>
                    </a:cubicBezTo>
                    <a:cubicBezTo>
                      <a:pt x="-995" y="22082"/>
                      <a:pt x="159" y="14519"/>
                      <a:pt x="4055" y="8293"/>
                    </a:cubicBezTo>
                    <a:cubicBezTo>
                      <a:pt x="8440" y="3078"/>
                      <a:pt x="14902" y="65"/>
                      <a:pt x="21711" y="53"/>
                    </a:cubicBezTo>
                    <a:cubicBezTo>
                      <a:pt x="47666" y="-1183"/>
                      <a:pt x="68794" y="19298"/>
                      <a:pt x="76033" y="42958"/>
                    </a:cubicBezTo>
                    <a:cubicBezTo>
                      <a:pt x="83272" y="66617"/>
                      <a:pt x="79682" y="102165"/>
                      <a:pt x="55905" y="11546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6F5C59ED-6452-4BFD-8E25-C3B6421A1AFE}"/>
                  </a:ext>
                </a:extLst>
              </p:cNvPr>
              <p:cNvSpPr/>
              <p:nvPr/>
            </p:nvSpPr>
            <p:spPr>
              <a:xfrm>
                <a:off x="7603207" y="3258542"/>
                <a:ext cx="131891" cy="27096"/>
              </a:xfrm>
              <a:custGeom>
                <a:avLst/>
                <a:gdLst>
                  <a:gd name="connsiteX0" fmla="*/ 131891 w 131891"/>
                  <a:gd name="connsiteY0" fmla="*/ 16196 h 27096"/>
                  <a:gd name="connsiteX1" fmla="*/ 115471 w 131891"/>
                  <a:gd name="connsiteY1" fmla="*/ 25024 h 27096"/>
                  <a:gd name="connsiteX2" fmla="*/ 97815 w 131891"/>
                  <a:gd name="connsiteY2" fmla="*/ 27084 h 27096"/>
                  <a:gd name="connsiteX3" fmla="*/ 63327 w 131891"/>
                  <a:gd name="connsiteY3" fmla="*/ 23023 h 27096"/>
                  <a:gd name="connsiteX4" fmla="*/ 47083 w 131891"/>
                  <a:gd name="connsiteY4" fmla="*/ 16608 h 27096"/>
                  <a:gd name="connsiteX5" fmla="*/ 40197 w 131891"/>
                  <a:gd name="connsiteY5" fmla="*/ 11370 h 27096"/>
                  <a:gd name="connsiteX6" fmla="*/ 33017 w 131891"/>
                  <a:gd name="connsiteY6" fmla="*/ 6956 h 27096"/>
                  <a:gd name="connsiteX7" fmla="*/ 0 w 131891"/>
                  <a:gd name="connsiteY7" fmla="*/ 1070 h 27096"/>
                  <a:gd name="connsiteX8" fmla="*/ 33664 w 131891"/>
                  <a:gd name="connsiteY8" fmla="*/ 5484 h 27096"/>
                  <a:gd name="connsiteX9" fmla="*/ 41257 w 131891"/>
                  <a:gd name="connsiteY9" fmla="*/ 9663 h 27096"/>
                  <a:gd name="connsiteX10" fmla="*/ 48260 w 131891"/>
                  <a:gd name="connsiteY10" fmla="*/ 14548 h 27096"/>
                  <a:gd name="connsiteX11" fmla="*/ 64033 w 131891"/>
                  <a:gd name="connsiteY11" fmla="*/ 19963 h 27096"/>
                  <a:gd name="connsiteX12" fmla="*/ 97638 w 131891"/>
                  <a:gd name="connsiteY12" fmla="*/ 22493 h 27096"/>
                  <a:gd name="connsiteX13" fmla="*/ 114059 w 131891"/>
                  <a:gd name="connsiteY13" fmla="*/ 19904 h 27096"/>
                  <a:gd name="connsiteX14" fmla="*/ 127183 w 131891"/>
                  <a:gd name="connsiteY14" fmla="*/ 12370 h 2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1891" h="27096">
                    <a:moveTo>
                      <a:pt x="131891" y="16196"/>
                    </a:moveTo>
                    <a:cubicBezTo>
                      <a:pt x="127501" y="20816"/>
                      <a:pt x="121745" y="23912"/>
                      <a:pt x="115471" y="25024"/>
                    </a:cubicBezTo>
                    <a:cubicBezTo>
                      <a:pt x="109686" y="26384"/>
                      <a:pt x="103759" y="27078"/>
                      <a:pt x="97815" y="27084"/>
                    </a:cubicBezTo>
                    <a:cubicBezTo>
                      <a:pt x="86191" y="27243"/>
                      <a:pt x="74597" y="25877"/>
                      <a:pt x="63327" y="23023"/>
                    </a:cubicBezTo>
                    <a:cubicBezTo>
                      <a:pt x="57618" y="21728"/>
                      <a:pt x="52139" y="19562"/>
                      <a:pt x="47083" y="16608"/>
                    </a:cubicBezTo>
                    <a:cubicBezTo>
                      <a:pt x="44435" y="14842"/>
                      <a:pt x="42610" y="12959"/>
                      <a:pt x="40197" y="11370"/>
                    </a:cubicBezTo>
                    <a:cubicBezTo>
                      <a:pt x="37896" y="9751"/>
                      <a:pt x="35501" y="8280"/>
                      <a:pt x="33017" y="6956"/>
                    </a:cubicBezTo>
                    <a:cubicBezTo>
                      <a:pt x="22988" y="1341"/>
                      <a:pt x="11353" y="-736"/>
                      <a:pt x="0" y="1070"/>
                    </a:cubicBezTo>
                    <a:cubicBezTo>
                      <a:pt x="11400" y="-1284"/>
                      <a:pt x="23259" y="270"/>
                      <a:pt x="33664" y="5484"/>
                    </a:cubicBezTo>
                    <a:cubicBezTo>
                      <a:pt x="36283" y="6715"/>
                      <a:pt x="38814" y="8109"/>
                      <a:pt x="41257" y="9663"/>
                    </a:cubicBezTo>
                    <a:cubicBezTo>
                      <a:pt x="43670" y="11134"/>
                      <a:pt x="46024" y="13253"/>
                      <a:pt x="48260" y="14548"/>
                    </a:cubicBezTo>
                    <a:cubicBezTo>
                      <a:pt x="53210" y="17143"/>
                      <a:pt x="58530" y="18968"/>
                      <a:pt x="64033" y="19963"/>
                    </a:cubicBezTo>
                    <a:cubicBezTo>
                      <a:pt x="75074" y="22270"/>
                      <a:pt x="86374" y="23123"/>
                      <a:pt x="97638" y="22493"/>
                    </a:cubicBezTo>
                    <a:cubicBezTo>
                      <a:pt x="103188" y="22234"/>
                      <a:pt x="108697" y="21363"/>
                      <a:pt x="114059" y="19904"/>
                    </a:cubicBezTo>
                    <a:cubicBezTo>
                      <a:pt x="119108" y="18815"/>
                      <a:pt x="123693" y="16184"/>
                      <a:pt x="127183" y="1237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116BE5E-D20D-48A5-8AC7-0777B28FB27B}"/>
                  </a:ext>
                </a:extLst>
              </p:cNvPr>
              <p:cNvSpPr/>
              <p:nvPr/>
            </p:nvSpPr>
            <p:spPr>
              <a:xfrm>
                <a:off x="7594085" y="3281260"/>
                <a:ext cx="105995" cy="36742"/>
              </a:xfrm>
              <a:custGeom>
                <a:avLst/>
                <a:gdLst>
                  <a:gd name="connsiteX0" fmla="*/ 0 w 105995"/>
                  <a:gd name="connsiteY0" fmla="*/ 33910 h 36742"/>
                  <a:gd name="connsiteX1" fmla="*/ 28544 w 105995"/>
                  <a:gd name="connsiteY1" fmla="*/ 33910 h 36742"/>
                  <a:gd name="connsiteX2" fmla="*/ 52086 w 105995"/>
                  <a:gd name="connsiteY2" fmla="*/ 18196 h 36742"/>
                  <a:gd name="connsiteX3" fmla="*/ 62444 w 105995"/>
                  <a:gd name="connsiteY3" fmla="*/ 7544 h 36742"/>
                  <a:gd name="connsiteX4" fmla="*/ 76569 w 105995"/>
                  <a:gd name="connsiteY4" fmla="*/ 2070 h 36742"/>
                  <a:gd name="connsiteX5" fmla="*/ 105996 w 105995"/>
                  <a:gd name="connsiteY5" fmla="*/ 128 h 36742"/>
                  <a:gd name="connsiteX6" fmla="*/ 105996 w 105995"/>
                  <a:gd name="connsiteY6" fmla="*/ 4542 h 36742"/>
                  <a:gd name="connsiteX7" fmla="*/ 77334 w 105995"/>
                  <a:gd name="connsiteY7" fmla="*/ 5484 h 36742"/>
                  <a:gd name="connsiteX8" fmla="*/ 64268 w 105995"/>
                  <a:gd name="connsiteY8" fmla="*/ 9957 h 36742"/>
                  <a:gd name="connsiteX9" fmla="*/ 53969 w 105995"/>
                  <a:gd name="connsiteY9" fmla="*/ 19785 h 36742"/>
                  <a:gd name="connsiteX10" fmla="*/ 177 w 105995"/>
                  <a:gd name="connsiteY10" fmla="*/ 34087 h 3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95" h="36742">
                    <a:moveTo>
                      <a:pt x="0" y="33910"/>
                    </a:moveTo>
                    <a:cubicBezTo>
                      <a:pt x="9299" y="36764"/>
                      <a:pt x="19245" y="36764"/>
                      <a:pt x="28544" y="33910"/>
                    </a:cubicBezTo>
                    <a:cubicBezTo>
                      <a:pt x="37790" y="31156"/>
                      <a:pt x="45994" y="25682"/>
                      <a:pt x="52086" y="18196"/>
                    </a:cubicBezTo>
                    <a:cubicBezTo>
                      <a:pt x="55140" y="14276"/>
                      <a:pt x="58612" y="10704"/>
                      <a:pt x="62444" y="7544"/>
                    </a:cubicBezTo>
                    <a:cubicBezTo>
                      <a:pt x="66723" y="4766"/>
                      <a:pt x="71531" y="2900"/>
                      <a:pt x="76569" y="2070"/>
                    </a:cubicBezTo>
                    <a:cubicBezTo>
                      <a:pt x="86280" y="352"/>
                      <a:pt x="96144" y="-302"/>
                      <a:pt x="105996" y="128"/>
                    </a:cubicBezTo>
                    <a:lnTo>
                      <a:pt x="105996" y="4542"/>
                    </a:lnTo>
                    <a:cubicBezTo>
                      <a:pt x="96438" y="3795"/>
                      <a:pt x="86821" y="4112"/>
                      <a:pt x="77334" y="5484"/>
                    </a:cubicBezTo>
                    <a:cubicBezTo>
                      <a:pt x="72720" y="6060"/>
                      <a:pt x="68270" y="7585"/>
                      <a:pt x="64268" y="9957"/>
                    </a:cubicBezTo>
                    <a:cubicBezTo>
                      <a:pt x="60484" y="12846"/>
                      <a:pt x="57029" y="16142"/>
                      <a:pt x="53969" y="19785"/>
                    </a:cubicBezTo>
                    <a:cubicBezTo>
                      <a:pt x="40544" y="34940"/>
                      <a:pt x="19351" y="40572"/>
                      <a:pt x="177" y="3408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E86685E4-7FA1-4800-98A5-1225D20B67C1}"/>
                  </a:ext>
                </a:extLst>
              </p:cNvPr>
              <p:cNvSpPr/>
              <p:nvPr/>
            </p:nvSpPr>
            <p:spPr>
              <a:xfrm>
                <a:off x="7574604" y="3290530"/>
                <a:ext cx="76863" cy="8999"/>
              </a:xfrm>
              <a:custGeom>
                <a:avLst/>
                <a:gdLst>
                  <a:gd name="connsiteX0" fmla="*/ 0 w 76863"/>
                  <a:gd name="connsiteY0" fmla="*/ 1158 h 8999"/>
                  <a:gd name="connsiteX1" fmla="*/ 19422 w 76863"/>
                  <a:gd name="connsiteY1" fmla="*/ 275 h 8999"/>
                  <a:gd name="connsiteX2" fmla="*/ 38549 w 76863"/>
                  <a:gd name="connsiteY2" fmla="*/ 4336 h 8999"/>
                  <a:gd name="connsiteX3" fmla="*/ 57147 w 76863"/>
                  <a:gd name="connsiteY3" fmla="*/ 6278 h 8999"/>
                  <a:gd name="connsiteX4" fmla="*/ 76863 w 76863"/>
                  <a:gd name="connsiteY4" fmla="*/ 3512 h 8999"/>
                  <a:gd name="connsiteX5" fmla="*/ 76275 w 76863"/>
                  <a:gd name="connsiteY5" fmla="*/ 6396 h 8999"/>
                  <a:gd name="connsiteX6" fmla="*/ 57559 w 76863"/>
                  <a:gd name="connsiteY6" fmla="*/ 8514 h 8999"/>
                  <a:gd name="connsiteX7" fmla="*/ 47554 w 76863"/>
                  <a:gd name="connsiteY7" fmla="*/ 8514 h 8999"/>
                  <a:gd name="connsiteX8" fmla="*/ 38078 w 76863"/>
                  <a:gd name="connsiteY8" fmla="*/ 5807 h 8999"/>
                  <a:gd name="connsiteX9" fmla="*/ 19363 w 76863"/>
                  <a:gd name="connsiteY9" fmla="*/ 981 h 8999"/>
                  <a:gd name="connsiteX10" fmla="*/ 0 w 76863"/>
                  <a:gd name="connsiteY10" fmla="*/ 1158 h 8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63" h="8999">
                    <a:moveTo>
                      <a:pt x="0" y="1158"/>
                    </a:moveTo>
                    <a:cubicBezTo>
                      <a:pt x="6409" y="10"/>
                      <a:pt x="12936" y="-284"/>
                      <a:pt x="19422" y="275"/>
                    </a:cubicBezTo>
                    <a:cubicBezTo>
                      <a:pt x="25937" y="857"/>
                      <a:pt x="32358" y="2217"/>
                      <a:pt x="38549" y="4336"/>
                    </a:cubicBezTo>
                    <a:cubicBezTo>
                      <a:pt x="44435" y="6743"/>
                      <a:pt x="50891" y="7420"/>
                      <a:pt x="57147" y="6278"/>
                    </a:cubicBezTo>
                    <a:cubicBezTo>
                      <a:pt x="63515" y="4259"/>
                      <a:pt x="70183" y="3323"/>
                      <a:pt x="76863" y="3512"/>
                    </a:cubicBezTo>
                    <a:lnTo>
                      <a:pt x="76275" y="6396"/>
                    </a:lnTo>
                    <a:cubicBezTo>
                      <a:pt x="69965" y="6084"/>
                      <a:pt x="63645" y="6802"/>
                      <a:pt x="57559" y="8514"/>
                    </a:cubicBezTo>
                    <a:cubicBezTo>
                      <a:pt x="54257" y="9162"/>
                      <a:pt x="50856" y="9162"/>
                      <a:pt x="47554" y="8514"/>
                    </a:cubicBezTo>
                    <a:cubicBezTo>
                      <a:pt x="44335" y="7832"/>
                      <a:pt x="41168" y="6931"/>
                      <a:pt x="38078" y="5807"/>
                    </a:cubicBezTo>
                    <a:cubicBezTo>
                      <a:pt x="32046" y="3476"/>
                      <a:pt x="25766" y="1858"/>
                      <a:pt x="19363" y="981"/>
                    </a:cubicBezTo>
                    <a:cubicBezTo>
                      <a:pt x="12930" y="216"/>
                      <a:pt x="6421" y="275"/>
                      <a:pt x="0" y="115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9E44E79-F49A-428A-AFA0-C513128EFBEF}"/>
                  </a:ext>
                </a:extLst>
              </p:cNvPr>
              <p:cNvSpPr/>
              <p:nvPr/>
            </p:nvSpPr>
            <p:spPr>
              <a:xfrm>
                <a:off x="7606444" y="3271837"/>
                <a:ext cx="48789" cy="5279"/>
              </a:xfrm>
              <a:custGeom>
                <a:avLst/>
                <a:gdLst>
                  <a:gd name="connsiteX0" fmla="*/ 0 w 48789"/>
                  <a:gd name="connsiteY0" fmla="*/ 2724 h 5279"/>
                  <a:gd name="connsiteX1" fmla="*/ 12065 w 48789"/>
                  <a:gd name="connsiteY1" fmla="*/ 4548 h 5279"/>
                  <a:gd name="connsiteX2" fmla="*/ 23836 w 48789"/>
                  <a:gd name="connsiteY2" fmla="*/ 1017 h 5279"/>
                  <a:gd name="connsiteX3" fmla="*/ 36548 w 48789"/>
                  <a:gd name="connsiteY3" fmla="*/ 488 h 5279"/>
                  <a:gd name="connsiteX4" fmla="*/ 48790 w 48789"/>
                  <a:gd name="connsiteY4" fmla="*/ 3901 h 5279"/>
                  <a:gd name="connsiteX5" fmla="*/ 48260 w 48789"/>
                  <a:gd name="connsiteY5" fmla="*/ 5255 h 5279"/>
                  <a:gd name="connsiteX6" fmla="*/ 24012 w 48789"/>
                  <a:gd name="connsiteY6" fmla="*/ 1723 h 5279"/>
                  <a:gd name="connsiteX7" fmla="*/ 11830 w 48789"/>
                  <a:gd name="connsiteY7" fmla="*/ 4960 h 5279"/>
                  <a:gd name="connsiteX8" fmla="*/ 0 w 48789"/>
                  <a:gd name="connsiteY8" fmla="*/ 2724 h 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789" h="5279">
                    <a:moveTo>
                      <a:pt x="0" y="2724"/>
                    </a:moveTo>
                    <a:cubicBezTo>
                      <a:pt x="3596" y="4978"/>
                      <a:pt x="7963" y="5637"/>
                      <a:pt x="12065" y="4548"/>
                    </a:cubicBezTo>
                    <a:cubicBezTo>
                      <a:pt x="16185" y="3783"/>
                      <a:pt x="20069" y="2077"/>
                      <a:pt x="23836" y="1017"/>
                    </a:cubicBezTo>
                    <a:cubicBezTo>
                      <a:pt x="27979" y="-130"/>
                      <a:pt x="32328" y="-307"/>
                      <a:pt x="36548" y="488"/>
                    </a:cubicBezTo>
                    <a:cubicBezTo>
                      <a:pt x="40733" y="1211"/>
                      <a:pt x="44835" y="2353"/>
                      <a:pt x="48790" y="3901"/>
                    </a:cubicBezTo>
                    <a:lnTo>
                      <a:pt x="48260" y="5255"/>
                    </a:lnTo>
                    <a:cubicBezTo>
                      <a:pt x="40739" y="1588"/>
                      <a:pt x="32264" y="358"/>
                      <a:pt x="24012" y="1723"/>
                    </a:cubicBezTo>
                    <a:cubicBezTo>
                      <a:pt x="20010" y="2665"/>
                      <a:pt x="16067" y="4254"/>
                      <a:pt x="11830" y="4960"/>
                    </a:cubicBezTo>
                    <a:cubicBezTo>
                      <a:pt x="7745" y="5790"/>
                      <a:pt x="3502" y="4984"/>
                      <a:pt x="0" y="272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AA763572-6487-4E2D-9190-24ACD4DE75F0}"/>
                  </a:ext>
                </a:extLst>
              </p:cNvPr>
              <p:cNvSpPr/>
              <p:nvPr/>
            </p:nvSpPr>
            <p:spPr>
              <a:xfrm>
                <a:off x="7730037" y="3260911"/>
                <a:ext cx="93754" cy="25028"/>
              </a:xfrm>
              <a:custGeom>
                <a:avLst/>
                <a:gdLst>
                  <a:gd name="connsiteX0" fmla="*/ 5297 w 93754"/>
                  <a:gd name="connsiteY0" fmla="*/ 11591 h 25028"/>
                  <a:gd name="connsiteX1" fmla="*/ 24954 w 93754"/>
                  <a:gd name="connsiteY1" fmla="*/ 20595 h 25028"/>
                  <a:gd name="connsiteX2" fmla="*/ 49084 w 93754"/>
                  <a:gd name="connsiteY2" fmla="*/ 18241 h 25028"/>
                  <a:gd name="connsiteX3" fmla="*/ 59854 w 93754"/>
                  <a:gd name="connsiteY3" fmla="*/ 13180 h 25028"/>
                  <a:gd name="connsiteX4" fmla="*/ 69624 w 93754"/>
                  <a:gd name="connsiteY4" fmla="*/ 5234 h 25028"/>
                  <a:gd name="connsiteX5" fmla="*/ 93754 w 93754"/>
                  <a:gd name="connsiteY5" fmla="*/ 938 h 25028"/>
                  <a:gd name="connsiteX6" fmla="*/ 70213 w 93754"/>
                  <a:gd name="connsiteY6" fmla="*/ 6470 h 25028"/>
                  <a:gd name="connsiteX7" fmla="*/ 61090 w 93754"/>
                  <a:gd name="connsiteY7" fmla="*/ 14828 h 25028"/>
                  <a:gd name="connsiteX8" fmla="*/ 49732 w 93754"/>
                  <a:gd name="connsiteY8" fmla="*/ 21066 h 25028"/>
                  <a:gd name="connsiteX9" fmla="*/ 24483 w 93754"/>
                  <a:gd name="connsiteY9" fmla="*/ 25009 h 25028"/>
                  <a:gd name="connsiteX10" fmla="*/ 11418 w 93754"/>
                  <a:gd name="connsiteY10" fmla="*/ 22891 h 25028"/>
                  <a:gd name="connsiteX11" fmla="*/ 0 w 93754"/>
                  <a:gd name="connsiteY11" fmla="*/ 14651 h 2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754" h="25028">
                    <a:moveTo>
                      <a:pt x="5297" y="11591"/>
                    </a:moveTo>
                    <a:cubicBezTo>
                      <a:pt x="8710" y="17476"/>
                      <a:pt x="17068" y="20066"/>
                      <a:pt x="24954" y="20595"/>
                    </a:cubicBezTo>
                    <a:cubicBezTo>
                      <a:pt x="33076" y="21254"/>
                      <a:pt x="41245" y="20454"/>
                      <a:pt x="49084" y="18241"/>
                    </a:cubicBezTo>
                    <a:cubicBezTo>
                      <a:pt x="52962" y="17258"/>
                      <a:pt x="56623" y="15540"/>
                      <a:pt x="59854" y="13180"/>
                    </a:cubicBezTo>
                    <a:cubicBezTo>
                      <a:pt x="62832" y="10208"/>
                      <a:pt x="66105" y="7542"/>
                      <a:pt x="69624" y="5234"/>
                    </a:cubicBezTo>
                    <a:cubicBezTo>
                      <a:pt x="76657" y="361"/>
                      <a:pt x="85468" y="-1204"/>
                      <a:pt x="93754" y="938"/>
                    </a:cubicBezTo>
                    <a:cubicBezTo>
                      <a:pt x="85473" y="-822"/>
                      <a:pt x="76840" y="1209"/>
                      <a:pt x="70213" y="6470"/>
                    </a:cubicBezTo>
                    <a:cubicBezTo>
                      <a:pt x="66870" y="8907"/>
                      <a:pt x="63809" y="11708"/>
                      <a:pt x="61090" y="14828"/>
                    </a:cubicBezTo>
                    <a:cubicBezTo>
                      <a:pt x="57736" y="17612"/>
                      <a:pt x="53881" y="19730"/>
                      <a:pt x="49732" y="21066"/>
                    </a:cubicBezTo>
                    <a:cubicBezTo>
                      <a:pt x="41616" y="23874"/>
                      <a:pt x="33070" y="25210"/>
                      <a:pt x="24483" y="25009"/>
                    </a:cubicBezTo>
                    <a:cubicBezTo>
                      <a:pt x="20046" y="24998"/>
                      <a:pt x="15632" y="24280"/>
                      <a:pt x="11418" y="22891"/>
                    </a:cubicBezTo>
                    <a:cubicBezTo>
                      <a:pt x="6792" y="21508"/>
                      <a:pt x="2772" y="18600"/>
                      <a:pt x="0" y="146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56F48EA2-FE56-4079-9124-E758998990F9}"/>
                  </a:ext>
                </a:extLst>
              </p:cNvPr>
              <p:cNvSpPr/>
              <p:nvPr/>
            </p:nvSpPr>
            <p:spPr>
              <a:xfrm>
                <a:off x="7755697" y="3281438"/>
                <a:ext cx="74626" cy="34228"/>
              </a:xfrm>
              <a:custGeom>
                <a:avLst/>
                <a:gdLst>
                  <a:gd name="connsiteX0" fmla="*/ 74627 w 74626"/>
                  <a:gd name="connsiteY0" fmla="*/ 31790 h 34228"/>
                  <a:gd name="connsiteX1" fmla="*/ 53322 w 74626"/>
                  <a:gd name="connsiteY1" fmla="*/ 32320 h 34228"/>
                  <a:gd name="connsiteX2" fmla="*/ 36489 w 74626"/>
                  <a:gd name="connsiteY2" fmla="*/ 18489 h 34228"/>
                  <a:gd name="connsiteX3" fmla="*/ 29957 w 74626"/>
                  <a:gd name="connsiteY3" fmla="*/ 10132 h 34228"/>
                  <a:gd name="connsiteX4" fmla="*/ 21187 w 74626"/>
                  <a:gd name="connsiteY4" fmla="*/ 5542 h 34228"/>
                  <a:gd name="connsiteX5" fmla="*/ 294 w 74626"/>
                  <a:gd name="connsiteY5" fmla="*/ 4541 h 34228"/>
                  <a:gd name="connsiteX6" fmla="*/ 0 w 74626"/>
                  <a:gd name="connsiteY6" fmla="*/ 127 h 34228"/>
                  <a:gd name="connsiteX7" fmla="*/ 22129 w 74626"/>
                  <a:gd name="connsiteY7" fmla="*/ 2305 h 34228"/>
                  <a:gd name="connsiteX8" fmla="*/ 32075 w 74626"/>
                  <a:gd name="connsiteY8" fmla="*/ 8190 h 34228"/>
                  <a:gd name="connsiteX9" fmla="*/ 38373 w 74626"/>
                  <a:gd name="connsiteY9" fmla="*/ 17253 h 34228"/>
                  <a:gd name="connsiteX10" fmla="*/ 53734 w 74626"/>
                  <a:gd name="connsiteY10" fmla="*/ 31319 h 34228"/>
                  <a:gd name="connsiteX11" fmla="*/ 74627 w 74626"/>
                  <a:gd name="connsiteY11" fmla="*/ 31790 h 3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626" h="34228">
                    <a:moveTo>
                      <a:pt x="74627" y="31790"/>
                    </a:moveTo>
                    <a:cubicBezTo>
                      <a:pt x="67888" y="34845"/>
                      <a:pt x="60202" y="35039"/>
                      <a:pt x="53322" y="32320"/>
                    </a:cubicBezTo>
                    <a:cubicBezTo>
                      <a:pt x="46436" y="29530"/>
                      <a:pt x="40562" y="24704"/>
                      <a:pt x="36489" y="18489"/>
                    </a:cubicBezTo>
                    <a:cubicBezTo>
                      <a:pt x="34547" y="15523"/>
                      <a:pt x="32364" y="12728"/>
                      <a:pt x="29957" y="10132"/>
                    </a:cubicBezTo>
                    <a:cubicBezTo>
                      <a:pt x="27520" y="7813"/>
                      <a:pt x="24483" y="6224"/>
                      <a:pt x="21187" y="5542"/>
                    </a:cubicBezTo>
                    <a:cubicBezTo>
                      <a:pt x="14313" y="4147"/>
                      <a:pt x="7269" y="3811"/>
                      <a:pt x="294" y="4541"/>
                    </a:cubicBezTo>
                    <a:lnTo>
                      <a:pt x="0" y="127"/>
                    </a:lnTo>
                    <a:cubicBezTo>
                      <a:pt x="7445" y="-320"/>
                      <a:pt x="14914" y="415"/>
                      <a:pt x="22129" y="2305"/>
                    </a:cubicBezTo>
                    <a:cubicBezTo>
                      <a:pt x="25931" y="3299"/>
                      <a:pt x="29374" y="5336"/>
                      <a:pt x="32075" y="8190"/>
                    </a:cubicBezTo>
                    <a:cubicBezTo>
                      <a:pt x="34465" y="10997"/>
                      <a:pt x="36572" y="14034"/>
                      <a:pt x="38373" y="17253"/>
                    </a:cubicBezTo>
                    <a:cubicBezTo>
                      <a:pt x="41963" y="23380"/>
                      <a:pt x="47319" y="28283"/>
                      <a:pt x="53734" y="31319"/>
                    </a:cubicBezTo>
                    <a:cubicBezTo>
                      <a:pt x="60349" y="34292"/>
                      <a:pt x="67882" y="34462"/>
                      <a:pt x="74627" y="3179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40CEF7A1-EB69-4DCD-ACC4-0C7095DE6FD0}"/>
                  </a:ext>
                </a:extLst>
              </p:cNvPr>
              <p:cNvSpPr/>
              <p:nvPr/>
            </p:nvSpPr>
            <p:spPr>
              <a:xfrm>
                <a:off x="7789832" y="3290392"/>
                <a:ext cx="54204" cy="8505"/>
              </a:xfrm>
              <a:custGeom>
                <a:avLst/>
                <a:gdLst>
                  <a:gd name="connsiteX0" fmla="*/ 54204 w 54204"/>
                  <a:gd name="connsiteY0" fmla="*/ 1060 h 8505"/>
                  <a:gd name="connsiteX1" fmla="*/ 40433 w 54204"/>
                  <a:gd name="connsiteY1" fmla="*/ 1060 h 8505"/>
                  <a:gd name="connsiteX2" fmla="*/ 27544 w 54204"/>
                  <a:gd name="connsiteY2" fmla="*/ 5474 h 8505"/>
                  <a:gd name="connsiteX3" fmla="*/ 20952 w 54204"/>
                  <a:gd name="connsiteY3" fmla="*/ 8064 h 8505"/>
                  <a:gd name="connsiteX4" fmla="*/ 13595 w 54204"/>
                  <a:gd name="connsiteY4" fmla="*/ 8064 h 8505"/>
                  <a:gd name="connsiteX5" fmla="*/ 706 w 54204"/>
                  <a:gd name="connsiteY5" fmla="*/ 6122 h 8505"/>
                  <a:gd name="connsiteX6" fmla="*/ 0 w 54204"/>
                  <a:gd name="connsiteY6" fmla="*/ 3238 h 8505"/>
                  <a:gd name="connsiteX7" fmla="*/ 14125 w 54204"/>
                  <a:gd name="connsiteY7" fmla="*/ 5886 h 8505"/>
                  <a:gd name="connsiteX8" fmla="*/ 26955 w 54204"/>
                  <a:gd name="connsiteY8" fmla="*/ 4121 h 8505"/>
                  <a:gd name="connsiteX9" fmla="*/ 40374 w 54204"/>
                  <a:gd name="connsiteY9" fmla="*/ 295 h 8505"/>
                  <a:gd name="connsiteX10" fmla="*/ 54204 w 54204"/>
                  <a:gd name="connsiteY10" fmla="*/ 1060 h 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204" h="8505">
                    <a:moveTo>
                      <a:pt x="54204" y="1060"/>
                    </a:moveTo>
                    <a:cubicBezTo>
                      <a:pt x="49649" y="266"/>
                      <a:pt x="44988" y="266"/>
                      <a:pt x="40433" y="1060"/>
                    </a:cubicBezTo>
                    <a:cubicBezTo>
                      <a:pt x="35942" y="1878"/>
                      <a:pt x="31599" y="3367"/>
                      <a:pt x="27544" y="5474"/>
                    </a:cubicBezTo>
                    <a:cubicBezTo>
                      <a:pt x="25425" y="6516"/>
                      <a:pt x="23218" y="7387"/>
                      <a:pt x="20952" y="8064"/>
                    </a:cubicBezTo>
                    <a:cubicBezTo>
                      <a:pt x="18533" y="8652"/>
                      <a:pt x="16014" y="8652"/>
                      <a:pt x="13595" y="8064"/>
                    </a:cubicBezTo>
                    <a:cubicBezTo>
                      <a:pt x="9487" y="6504"/>
                      <a:pt x="5091" y="5839"/>
                      <a:pt x="706" y="6122"/>
                    </a:cubicBezTo>
                    <a:lnTo>
                      <a:pt x="0" y="3238"/>
                    </a:lnTo>
                    <a:cubicBezTo>
                      <a:pt x="4850" y="3026"/>
                      <a:pt x="9681" y="3932"/>
                      <a:pt x="14125" y="5886"/>
                    </a:cubicBezTo>
                    <a:cubicBezTo>
                      <a:pt x="18474" y="6875"/>
                      <a:pt x="23035" y="6245"/>
                      <a:pt x="26955" y="4121"/>
                    </a:cubicBezTo>
                    <a:cubicBezTo>
                      <a:pt x="31210" y="2172"/>
                      <a:pt x="35730" y="884"/>
                      <a:pt x="40374" y="295"/>
                    </a:cubicBezTo>
                    <a:cubicBezTo>
                      <a:pt x="44994" y="-276"/>
                      <a:pt x="49679" y="-17"/>
                      <a:pt x="54204" y="10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A2962B8B-FB20-4685-852A-C85E35142536}"/>
                  </a:ext>
                </a:extLst>
              </p:cNvPr>
              <p:cNvSpPr/>
              <p:nvPr/>
            </p:nvSpPr>
            <p:spPr>
              <a:xfrm>
                <a:off x="7786949" y="3273011"/>
                <a:ext cx="34664" cy="4942"/>
              </a:xfrm>
              <a:custGeom>
                <a:avLst/>
                <a:gdLst>
                  <a:gd name="connsiteX0" fmla="*/ 34665 w 34664"/>
                  <a:gd name="connsiteY0" fmla="*/ 2551 h 4942"/>
                  <a:gd name="connsiteX1" fmla="*/ 26131 w 34664"/>
                  <a:gd name="connsiteY1" fmla="*/ 4611 h 4942"/>
                  <a:gd name="connsiteX2" fmla="*/ 17597 w 34664"/>
                  <a:gd name="connsiteY2" fmla="*/ 1668 h 4942"/>
                  <a:gd name="connsiteX3" fmla="*/ 706 w 34664"/>
                  <a:gd name="connsiteY3" fmla="*/ 4905 h 4942"/>
                  <a:gd name="connsiteX4" fmla="*/ 0 w 34664"/>
                  <a:gd name="connsiteY4" fmla="*/ 3610 h 4942"/>
                  <a:gd name="connsiteX5" fmla="*/ 8652 w 34664"/>
                  <a:gd name="connsiteY5" fmla="*/ 491 h 4942"/>
                  <a:gd name="connsiteX6" fmla="*/ 17833 w 34664"/>
                  <a:gd name="connsiteY6" fmla="*/ 962 h 4942"/>
                  <a:gd name="connsiteX7" fmla="*/ 26249 w 34664"/>
                  <a:gd name="connsiteY7" fmla="*/ 4258 h 4942"/>
                  <a:gd name="connsiteX8" fmla="*/ 34665 w 34664"/>
                  <a:gd name="connsiteY8" fmla="*/ 2551 h 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64" h="4942">
                    <a:moveTo>
                      <a:pt x="34665" y="2551"/>
                    </a:moveTo>
                    <a:cubicBezTo>
                      <a:pt x="32370" y="4670"/>
                      <a:pt x="29138" y="5452"/>
                      <a:pt x="26131" y="4611"/>
                    </a:cubicBezTo>
                    <a:cubicBezTo>
                      <a:pt x="23235" y="3787"/>
                      <a:pt x="20387" y="2810"/>
                      <a:pt x="17597" y="1668"/>
                    </a:cubicBezTo>
                    <a:cubicBezTo>
                      <a:pt x="11759" y="379"/>
                      <a:pt x="5650" y="1550"/>
                      <a:pt x="706" y="4905"/>
                    </a:cubicBezTo>
                    <a:lnTo>
                      <a:pt x="0" y="3610"/>
                    </a:lnTo>
                    <a:cubicBezTo>
                      <a:pt x="2748" y="2221"/>
                      <a:pt x="5650" y="1179"/>
                      <a:pt x="8652" y="491"/>
                    </a:cubicBezTo>
                    <a:cubicBezTo>
                      <a:pt x="11688" y="-298"/>
                      <a:pt x="14896" y="-133"/>
                      <a:pt x="17833" y="962"/>
                    </a:cubicBezTo>
                    <a:cubicBezTo>
                      <a:pt x="20716" y="1962"/>
                      <a:pt x="23365" y="3551"/>
                      <a:pt x="26249" y="4258"/>
                    </a:cubicBezTo>
                    <a:cubicBezTo>
                      <a:pt x="29162" y="5193"/>
                      <a:pt x="32352" y="4546"/>
                      <a:pt x="34665" y="25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AA92E5EF-D0D8-4891-BBD0-5CF7A4E8F952}"/>
                  </a:ext>
                </a:extLst>
              </p:cNvPr>
              <p:cNvSpPr/>
              <p:nvPr/>
            </p:nvSpPr>
            <p:spPr>
              <a:xfrm>
                <a:off x="7515900" y="3139609"/>
                <a:ext cx="223376" cy="1739600"/>
              </a:xfrm>
              <a:custGeom>
                <a:avLst/>
                <a:gdLst>
                  <a:gd name="connsiteX0" fmla="*/ 223377 w 223376"/>
                  <a:gd name="connsiteY0" fmla="*/ 0 h 1739600"/>
                  <a:gd name="connsiteX1" fmla="*/ 219610 w 223376"/>
                  <a:gd name="connsiteY1" fmla="*/ 223644 h 1739600"/>
                  <a:gd name="connsiteX2" fmla="*/ 215902 w 223376"/>
                  <a:gd name="connsiteY2" fmla="*/ 279556 h 1739600"/>
                  <a:gd name="connsiteX3" fmla="*/ 208134 w 223376"/>
                  <a:gd name="connsiteY3" fmla="*/ 335467 h 1739600"/>
                  <a:gd name="connsiteX4" fmla="*/ 169820 w 223376"/>
                  <a:gd name="connsiteY4" fmla="*/ 441404 h 1739600"/>
                  <a:gd name="connsiteX5" fmla="*/ 123208 w 223376"/>
                  <a:gd name="connsiteY5" fmla="*/ 542750 h 1739600"/>
                  <a:gd name="connsiteX6" fmla="*/ 92427 w 223376"/>
                  <a:gd name="connsiteY6" fmla="*/ 649216 h 1739600"/>
                  <a:gd name="connsiteX7" fmla="*/ 74771 w 223376"/>
                  <a:gd name="connsiteY7" fmla="*/ 759038 h 1739600"/>
                  <a:gd name="connsiteX8" fmla="*/ 70475 w 223376"/>
                  <a:gd name="connsiteY8" fmla="*/ 814478 h 1739600"/>
                  <a:gd name="connsiteX9" fmla="*/ 67767 w 223376"/>
                  <a:gd name="connsiteY9" fmla="*/ 870330 h 1739600"/>
                  <a:gd name="connsiteX10" fmla="*/ 51406 w 223376"/>
                  <a:gd name="connsiteY10" fmla="*/ 981152 h 1739600"/>
                  <a:gd name="connsiteX11" fmla="*/ 43637 w 223376"/>
                  <a:gd name="connsiteY11" fmla="*/ 1008166 h 1739600"/>
                  <a:gd name="connsiteX12" fmla="*/ 34044 w 223376"/>
                  <a:gd name="connsiteY12" fmla="*/ 1034414 h 1739600"/>
                  <a:gd name="connsiteX13" fmla="*/ 21685 w 223376"/>
                  <a:gd name="connsiteY13" fmla="*/ 1088325 h 1739600"/>
                  <a:gd name="connsiteX14" fmla="*/ 11386 w 223376"/>
                  <a:gd name="connsiteY14" fmla="*/ 1199323 h 1739600"/>
                  <a:gd name="connsiteX15" fmla="*/ 5500 w 223376"/>
                  <a:gd name="connsiteY15" fmla="*/ 1310851 h 1739600"/>
                  <a:gd name="connsiteX16" fmla="*/ 2440 w 223376"/>
                  <a:gd name="connsiteY16" fmla="*/ 1422673 h 1739600"/>
                  <a:gd name="connsiteX17" fmla="*/ 2440 w 223376"/>
                  <a:gd name="connsiteY17" fmla="*/ 1478466 h 1739600"/>
                  <a:gd name="connsiteX18" fmla="*/ 5324 w 223376"/>
                  <a:gd name="connsiteY18" fmla="*/ 1534142 h 1739600"/>
                  <a:gd name="connsiteX19" fmla="*/ 7737 w 223376"/>
                  <a:gd name="connsiteY19" fmla="*/ 1547796 h 1739600"/>
                  <a:gd name="connsiteX20" fmla="*/ 12739 w 223376"/>
                  <a:gd name="connsiteY20" fmla="*/ 1560685 h 1739600"/>
                  <a:gd name="connsiteX21" fmla="*/ 24157 w 223376"/>
                  <a:gd name="connsiteY21" fmla="*/ 1586169 h 1739600"/>
                  <a:gd name="connsiteX22" fmla="*/ 48463 w 223376"/>
                  <a:gd name="connsiteY22" fmla="*/ 1636430 h 1739600"/>
                  <a:gd name="connsiteX23" fmla="*/ 61117 w 223376"/>
                  <a:gd name="connsiteY23" fmla="*/ 1661266 h 1739600"/>
                  <a:gd name="connsiteX24" fmla="*/ 73712 w 223376"/>
                  <a:gd name="connsiteY24" fmla="*/ 1686220 h 1739600"/>
                  <a:gd name="connsiteX25" fmla="*/ 89720 w 223376"/>
                  <a:gd name="connsiteY25" fmla="*/ 1739601 h 1739600"/>
                  <a:gd name="connsiteX26" fmla="*/ 73359 w 223376"/>
                  <a:gd name="connsiteY26" fmla="*/ 1686632 h 1739600"/>
                  <a:gd name="connsiteX27" fmla="*/ 60646 w 223376"/>
                  <a:gd name="connsiteY27" fmla="*/ 1661796 h 1739600"/>
                  <a:gd name="connsiteX28" fmla="*/ 47816 w 223376"/>
                  <a:gd name="connsiteY28" fmla="*/ 1636960 h 1739600"/>
                  <a:gd name="connsiteX29" fmla="*/ 23156 w 223376"/>
                  <a:gd name="connsiteY29" fmla="*/ 1586875 h 1739600"/>
                  <a:gd name="connsiteX30" fmla="*/ 11386 w 223376"/>
                  <a:gd name="connsiteY30" fmla="*/ 1561450 h 1739600"/>
                  <a:gd name="connsiteX31" fmla="*/ 6206 w 223376"/>
                  <a:gd name="connsiteY31" fmla="*/ 1548385 h 1739600"/>
                  <a:gd name="connsiteX32" fmla="*/ 3735 w 223376"/>
                  <a:gd name="connsiteY32" fmla="*/ 1534554 h 1739600"/>
                  <a:gd name="connsiteX33" fmla="*/ 439 w 223376"/>
                  <a:gd name="connsiteY33" fmla="*/ 1478761 h 1739600"/>
                  <a:gd name="connsiteX34" fmla="*/ 27 w 223376"/>
                  <a:gd name="connsiteY34" fmla="*/ 1422908 h 1739600"/>
                  <a:gd name="connsiteX35" fmla="*/ 2381 w 223376"/>
                  <a:gd name="connsiteY35" fmla="*/ 1311086 h 1739600"/>
                  <a:gd name="connsiteX36" fmla="*/ 7442 w 223376"/>
                  <a:gd name="connsiteY36" fmla="*/ 1199264 h 1739600"/>
                  <a:gd name="connsiteX37" fmla="*/ 17035 w 223376"/>
                  <a:gd name="connsiteY37" fmla="*/ 1087854 h 1739600"/>
                  <a:gd name="connsiteX38" fmla="*/ 29218 w 223376"/>
                  <a:gd name="connsiteY38" fmla="*/ 1033002 h 1739600"/>
                  <a:gd name="connsiteX39" fmla="*/ 38635 w 223376"/>
                  <a:gd name="connsiteY39" fmla="*/ 1006753 h 1739600"/>
                  <a:gd name="connsiteX40" fmla="*/ 46109 w 223376"/>
                  <a:gd name="connsiteY40" fmla="*/ 980034 h 1739600"/>
                  <a:gd name="connsiteX41" fmla="*/ 61764 w 223376"/>
                  <a:gd name="connsiteY41" fmla="*/ 869506 h 1739600"/>
                  <a:gd name="connsiteX42" fmla="*/ 64060 w 223376"/>
                  <a:gd name="connsiteY42" fmla="*/ 813830 h 1739600"/>
                  <a:gd name="connsiteX43" fmla="*/ 68003 w 223376"/>
                  <a:gd name="connsiteY43" fmla="*/ 757919 h 1739600"/>
                  <a:gd name="connsiteX44" fmla="*/ 85247 w 223376"/>
                  <a:gd name="connsiteY44" fmla="*/ 647274 h 1739600"/>
                  <a:gd name="connsiteX45" fmla="*/ 115557 w 223376"/>
                  <a:gd name="connsiteY45" fmla="*/ 539336 h 1739600"/>
                  <a:gd name="connsiteX46" fmla="*/ 161580 w 223376"/>
                  <a:gd name="connsiteY46" fmla="*/ 437460 h 1739600"/>
                  <a:gd name="connsiteX47" fmla="*/ 198599 w 223376"/>
                  <a:gd name="connsiteY47" fmla="*/ 333348 h 1739600"/>
                  <a:gd name="connsiteX48" fmla="*/ 205838 w 223376"/>
                  <a:gd name="connsiteY48" fmla="*/ 278614 h 1739600"/>
                  <a:gd name="connsiteX49" fmla="*/ 209134 w 223376"/>
                  <a:gd name="connsiteY49" fmla="*/ 223115 h 1739600"/>
                  <a:gd name="connsiteX50" fmla="*/ 211430 w 223376"/>
                  <a:gd name="connsiteY50" fmla="*/ 0 h 17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3376" h="1739600">
                    <a:moveTo>
                      <a:pt x="223377" y="0"/>
                    </a:moveTo>
                    <a:cubicBezTo>
                      <a:pt x="223377" y="74450"/>
                      <a:pt x="222965" y="149018"/>
                      <a:pt x="219610" y="223644"/>
                    </a:cubicBezTo>
                    <a:cubicBezTo>
                      <a:pt x="218610" y="242242"/>
                      <a:pt x="217609" y="260899"/>
                      <a:pt x="215902" y="279556"/>
                    </a:cubicBezTo>
                    <a:cubicBezTo>
                      <a:pt x="214472" y="298336"/>
                      <a:pt x="211877" y="317010"/>
                      <a:pt x="208134" y="335467"/>
                    </a:cubicBezTo>
                    <a:cubicBezTo>
                      <a:pt x="199005" y="371991"/>
                      <a:pt x="186164" y="407486"/>
                      <a:pt x="169820" y="441404"/>
                    </a:cubicBezTo>
                    <a:cubicBezTo>
                      <a:pt x="154341" y="475362"/>
                      <a:pt x="137627" y="508673"/>
                      <a:pt x="123208" y="542750"/>
                    </a:cubicBezTo>
                    <a:cubicBezTo>
                      <a:pt x="110019" y="577326"/>
                      <a:pt x="99725" y="612939"/>
                      <a:pt x="92427" y="649216"/>
                    </a:cubicBezTo>
                    <a:cubicBezTo>
                      <a:pt x="84659" y="685494"/>
                      <a:pt x="78767" y="722154"/>
                      <a:pt x="74771" y="759038"/>
                    </a:cubicBezTo>
                    <a:cubicBezTo>
                      <a:pt x="72770" y="777459"/>
                      <a:pt x="71181" y="795939"/>
                      <a:pt x="70475" y="814478"/>
                    </a:cubicBezTo>
                    <a:cubicBezTo>
                      <a:pt x="69769" y="833017"/>
                      <a:pt x="69239" y="851732"/>
                      <a:pt x="67767" y="870330"/>
                    </a:cubicBezTo>
                    <a:cubicBezTo>
                      <a:pt x="65413" y="907661"/>
                      <a:pt x="59940" y="944733"/>
                      <a:pt x="51406" y="981152"/>
                    </a:cubicBezTo>
                    <a:cubicBezTo>
                      <a:pt x="49111" y="990215"/>
                      <a:pt x="46580" y="999279"/>
                      <a:pt x="43637" y="1008166"/>
                    </a:cubicBezTo>
                    <a:cubicBezTo>
                      <a:pt x="40695" y="1017053"/>
                      <a:pt x="36987" y="1025822"/>
                      <a:pt x="34044" y="1034414"/>
                    </a:cubicBezTo>
                    <a:cubicBezTo>
                      <a:pt x="28241" y="1051959"/>
                      <a:pt x="24104" y="1070009"/>
                      <a:pt x="21685" y="1088325"/>
                    </a:cubicBezTo>
                    <a:cubicBezTo>
                      <a:pt x="16388" y="1125049"/>
                      <a:pt x="13857" y="1162245"/>
                      <a:pt x="11386" y="1199323"/>
                    </a:cubicBezTo>
                    <a:cubicBezTo>
                      <a:pt x="8914" y="1236401"/>
                      <a:pt x="7148" y="1273655"/>
                      <a:pt x="5500" y="1310851"/>
                    </a:cubicBezTo>
                    <a:cubicBezTo>
                      <a:pt x="3852" y="1348046"/>
                      <a:pt x="2852" y="1385242"/>
                      <a:pt x="2440" y="1422673"/>
                    </a:cubicBezTo>
                    <a:cubicBezTo>
                      <a:pt x="2440" y="1441271"/>
                      <a:pt x="2145" y="1459869"/>
                      <a:pt x="2440" y="1478466"/>
                    </a:cubicBezTo>
                    <a:cubicBezTo>
                      <a:pt x="2734" y="1497064"/>
                      <a:pt x="3323" y="1515721"/>
                      <a:pt x="5324" y="1534142"/>
                    </a:cubicBezTo>
                    <a:cubicBezTo>
                      <a:pt x="5830" y="1538739"/>
                      <a:pt x="6636" y="1543300"/>
                      <a:pt x="7737" y="1547796"/>
                    </a:cubicBezTo>
                    <a:cubicBezTo>
                      <a:pt x="9031" y="1552093"/>
                      <a:pt x="11032" y="1556448"/>
                      <a:pt x="12739" y="1560685"/>
                    </a:cubicBezTo>
                    <a:cubicBezTo>
                      <a:pt x="16388" y="1569278"/>
                      <a:pt x="20214" y="1577694"/>
                      <a:pt x="24157" y="1586169"/>
                    </a:cubicBezTo>
                    <a:cubicBezTo>
                      <a:pt x="32002" y="1603078"/>
                      <a:pt x="40106" y="1619833"/>
                      <a:pt x="48463" y="1636430"/>
                    </a:cubicBezTo>
                    <a:lnTo>
                      <a:pt x="61117" y="1661266"/>
                    </a:lnTo>
                    <a:cubicBezTo>
                      <a:pt x="65413" y="1669565"/>
                      <a:pt x="70004" y="1677687"/>
                      <a:pt x="73712" y="1686220"/>
                    </a:cubicBezTo>
                    <a:cubicBezTo>
                      <a:pt x="81263" y="1703270"/>
                      <a:pt x="86642" y="1721209"/>
                      <a:pt x="89720" y="1739601"/>
                    </a:cubicBezTo>
                    <a:cubicBezTo>
                      <a:pt x="86483" y="1721332"/>
                      <a:pt x="80986" y="1703541"/>
                      <a:pt x="73359" y="1686632"/>
                    </a:cubicBezTo>
                    <a:cubicBezTo>
                      <a:pt x="69592" y="1678099"/>
                      <a:pt x="64942" y="1670035"/>
                      <a:pt x="60646" y="1661796"/>
                    </a:cubicBezTo>
                    <a:lnTo>
                      <a:pt x="47816" y="1636960"/>
                    </a:lnTo>
                    <a:cubicBezTo>
                      <a:pt x="39341" y="1620363"/>
                      <a:pt x="31119" y="1603666"/>
                      <a:pt x="23156" y="1586875"/>
                    </a:cubicBezTo>
                    <a:cubicBezTo>
                      <a:pt x="19231" y="1578477"/>
                      <a:pt x="15311" y="1570002"/>
                      <a:pt x="11386" y="1561450"/>
                    </a:cubicBezTo>
                    <a:cubicBezTo>
                      <a:pt x="9620" y="1557095"/>
                      <a:pt x="7619" y="1552975"/>
                      <a:pt x="6206" y="1548385"/>
                    </a:cubicBezTo>
                    <a:cubicBezTo>
                      <a:pt x="5065" y="1543835"/>
                      <a:pt x="4241" y="1539215"/>
                      <a:pt x="3735" y="1534554"/>
                    </a:cubicBezTo>
                    <a:cubicBezTo>
                      <a:pt x="1557" y="1516015"/>
                      <a:pt x="910" y="1497358"/>
                      <a:pt x="439" y="1478761"/>
                    </a:cubicBezTo>
                    <a:cubicBezTo>
                      <a:pt x="-32" y="1460163"/>
                      <a:pt x="-32" y="1441506"/>
                      <a:pt x="27" y="1422908"/>
                    </a:cubicBezTo>
                    <a:cubicBezTo>
                      <a:pt x="27" y="1385654"/>
                      <a:pt x="1145" y="1348399"/>
                      <a:pt x="2381" y="1311086"/>
                    </a:cubicBezTo>
                    <a:cubicBezTo>
                      <a:pt x="3617" y="1273773"/>
                      <a:pt x="5324" y="1236636"/>
                      <a:pt x="7442" y="1199264"/>
                    </a:cubicBezTo>
                    <a:cubicBezTo>
                      <a:pt x="9561" y="1161892"/>
                      <a:pt x="11974" y="1124873"/>
                      <a:pt x="17035" y="1087854"/>
                    </a:cubicBezTo>
                    <a:cubicBezTo>
                      <a:pt x="19360" y="1069226"/>
                      <a:pt x="23439" y="1050858"/>
                      <a:pt x="29218" y="1033002"/>
                    </a:cubicBezTo>
                    <a:cubicBezTo>
                      <a:pt x="32220" y="1023997"/>
                      <a:pt x="35869" y="1015346"/>
                      <a:pt x="38635" y="1006753"/>
                    </a:cubicBezTo>
                    <a:cubicBezTo>
                      <a:pt x="41401" y="998160"/>
                      <a:pt x="43873" y="989097"/>
                      <a:pt x="46109" y="980034"/>
                    </a:cubicBezTo>
                    <a:cubicBezTo>
                      <a:pt x="54390" y="943691"/>
                      <a:pt x="59628" y="906719"/>
                      <a:pt x="61764" y="869506"/>
                    </a:cubicBezTo>
                    <a:cubicBezTo>
                      <a:pt x="63118" y="850967"/>
                      <a:pt x="63412" y="832546"/>
                      <a:pt x="64060" y="813830"/>
                    </a:cubicBezTo>
                    <a:cubicBezTo>
                      <a:pt x="64707" y="795115"/>
                      <a:pt x="66120" y="776517"/>
                      <a:pt x="68003" y="757919"/>
                    </a:cubicBezTo>
                    <a:cubicBezTo>
                      <a:pt x="71864" y="720771"/>
                      <a:pt x="77620" y="683840"/>
                      <a:pt x="85247" y="647274"/>
                    </a:cubicBezTo>
                    <a:cubicBezTo>
                      <a:pt x="92351" y="610520"/>
                      <a:pt x="102485" y="574413"/>
                      <a:pt x="115557" y="539336"/>
                    </a:cubicBezTo>
                    <a:cubicBezTo>
                      <a:pt x="129976" y="504730"/>
                      <a:pt x="146396" y="471360"/>
                      <a:pt x="161580" y="437460"/>
                    </a:cubicBezTo>
                    <a:cubicBezTo>
                      <a:pt x="177418" y="404102"/>
                      <a:pt x="189818" y="369219"/>
                      <a:pt x="198599" y="333348"/>
                    </a:cubicBezTo>
                    <a:cubicBezTo>
                      <a:pt x="202119" y="315268"/>
                      <a:pt x="204538" y="296988"/>
                      <a:pt x="205838" y="278614"/>
                    </a:cubicBezTo>
                    <a:cubicBezTo>
                      <a:pt x="207427" y="260193"/>
                      <a:pt x="208310" y="241654"/>
                      <a:pt x="209134" y="223115"/>
                    </a:cubicBezTo>
                    <a:cubicBezTo>
                      <a:pt x="212018" y="148900"/>
                      <a:pt x="211724" y="74450"/>
                      <a:pt x="21143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CF73AC82-4045-4374-9047-B6AF57430CA8}"/>
                  </a:ext>
                </a:extLst>
              </p:cNvPr>
              <p:cNvSpPr/>
              <p:nvPr/>
            </p:nvSpPr>
            <p:spPr>
              <a:xfrm>
                <a:off x="7644962" y="3648871"/>
                <a:ext cx="40863" cy="128418"/>
              </a:xfrm>
              <a:custGeom>
                <a:avLst/>
                <a:gdLst>
                  <a:gd name="connsiteX0" fmla="*/ 13803 w 40863"/>
                  <a:gd name="connsiteY0" fmla="*/ 128419 h 128418"/>
                  <a:gd name="connsiteX1" fmla="*/ 5975 w 40863"/>
                  <a:gd name="connsiteY1" fmla="*/ 110292 h 128418"/>
                  <a:gd name="connsiteX2" fmla="*/ 7741 w 40863"/>
                  <a:gd name="connsiteY2" fmla="*/ 105466 h 128418"/>
                  <a:gd name="connsiteX3" fmla="*/ 11861 w 40863"/>
                  <a:gd name="connsiteY3" fmla="*/ 102406 h 128418"/>
                  <a:gd name="connsiteX4" fmla="*/ 20100 w 40863"/>
                  <a:gd name="connsiteY4" fmla="*/ 96520 h 128418"/>
                  <a:gd name="connsiteX5" fmla="*/ 34402 w 40863"/>
                  <a:gd name="connsiteY5" fmla="*/ 82690 h 128418"/>
                  <a:gd name="connsiteX6" fmla="*/ 37521 w 40863"/>
                  <a:gd name="connsiteY6" fmla="*/ 65033 h 128418"/>
                  <a:gd name="connsiteX7" fmla="*/ 23160 w 40863"/>
                  <a:gd name="connsiteY7" fmla="*/ 52439 h 128418"/>
                  <a:gd name="connsiteX8" fmla="*/ 6387 w 40863"/>
                  <a:gd name="connsiteY8" fmla="*/ 40374 h 128418"/>
                  <a:gd name="connsiteX9" fmla="*/ 31 w 40863"/>
                  <a:gd name="connsiteY9" fmla="*/ 20481 h 128418"/>
                  <a:gd name="connsiteX10" fmla="*/ 1502 w 40863"/>
                  <a:gd name="connsiteY10" fmla="*/ 0 h 128418"/>
                  <a:gd name="connsiteX11" fmla="*/ 5857 w 40863"/>
                  <a:gd name="connsiteY11" fmla="*/ 706 h 128418"/>
                  <a:gd name="connsiteX12" fmla="*/ 3915 w 40863"/>
                  <a:gd name="connsiteY12" fmla="*/ 20363 h 128418"/>
                  <a:gd name="connsiteX13" fmla="*/ 9094 w 40863"/>
                  <a:gd name="connsiteY13" fmla="*/ 38432 h 128418"/>
                  <a:gd name="connsiteX14" fmla="*/ 24514 w 40863"/>
                  <a:gd name="connsiteY14" fmla="*/ 50202 h 128418"/>
                  <a:gd name="connsiteX15" fmla="*/ 39522 w 40863"/>
                  <a:gd name="connsiteY15" fmla="*/ 64268 h 128418"/>
                  <a:gd name="connsiteX16" fmla="*/ 40346 w 40863"/>
                  <a:gd name="connsiteY16" fmla="*/ 74803 h 128418"/>
                  <a:gd name="connsiteX17" fmla="*/ 35696 w 40863"/>
                  <a:gd name="connsiteY17" fmla="*/ 84102 h 128418"/>
                  <a:gd name="connsiteX18" fmla="*/ 20806 w 40863"/>
                  <a:gd name="connsiteY18" fmla="*/ 97815 h 128418"/>
                  <a:gd name="connsiteX19" fmla="*/ 12331 w 40863"/>
                  <a:gd name="connsiteY19" fmla="*/ 103406 h 128418"/>
                  <a:gd name="connsiteX20" fmla="*/ 8270 w 40863"/>
                  <a:gd name="connsiteY20" fmla="*/ 106172 h 128418"/>
                  <a:gd name="connsiteX21" fmla="*/ 6564 w 40863"/>
                  <a:gd name="connsiteY21" fmla="*/ 110528 h 128418"/>
                  <a:gd name="connsiteX22" fmla="*/ 13803 w 40863"/>
                  <a:gd name="connsiteY22" fmla="*/ 128419 h 12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863" h="128418">
                    <a:moveTo>
                      <a:pt x="13803" y="128419"/>
                    </a:moveTo>
                    <a:cubicBezTo>
                      <a:pt x="8847" y="123687"/>
                      <a:pt x="6022" y="117143"/>
                      <a:pt x="5975" y="110292"/>
                    </a:cubicBezTo>
                    <a:cubicBezTo>
                      <a:pt x="5928" y="108521"/>
                      <a:pt x="6564" y="106790"/>
                      <a:pt x="7741" y="105466"/>
                    </a:cubicBezTo>
                    <a:cubicBezTo>
                      <a:pt x="8994" y="104295"/>
                      <a:pt x="10377" y="103265"/>
                      <a:pt x="11861" y="102406"/>
                    </a:cubicBezTo>
                    <a:cubicBezTo>
                      <a:pt x="14715" y="100599"/>
                      <a:pt x="17469" y="98639"/>
                      <a:pt x="20100" y="96520"/>
                    </a:cubicBezTo>
                    <a:cubicBezTo>
                      <a:pt x="25467" y="92571"/>
                      <a:pt x="30276" y="87922"/>
                      <a:pt x="34402" y="82690"/>
                    </a:cubicBezTo>
                    <a:cubicBezTo>
                      <a:pt x="38574" y="77811"/>
                      <a:pt x="39769" y="71048"/>
                      <a:pt x="37521" y="65033"/>
                    </a:cubicBezTo>
                    <a:cubicBezTo>
                      <a:pt x="34190" y="59419"/>
                      <a:pt x="29164" y="55011"/>
                      <a:pt x="23160" y="52439"/>
                    </a:cubicBezTo>
                    <a:cubicBezTo>
                      <a:pt x="16751" y="49696"/>
                      <a:pt x="11025" y="45576"/>
                      <a:pt x="6387" y="40374"/>
                    </a:cubicBezTo>
                    <a:cubicBezTo>
                      <a:pt x="2338" y="34524"/>
                      <a:pt x="125" y="27597"/>
                      <a:pt x="31" y="20481"/>
                    </a:cubicBezTo>
                    <a:cubicBezTo>
                      <a:pt x="-134" y="13625"/>
                      <a:pt x="361" y="6762"/>
                      <a:pt x="1502" y="0"/>
                    </a:cubicBezTo>
                    <a:lnTo>
                      <a:pt x="5857" y="706"/>
                    </a:lnTo>
                    <a:cubicBezTo>
                      <a:pt x="4545" y="7174"/>
                      <a:pt x="3892" y="13760"/>
                      <a:pt x="3915" y="20363"/>
                    </a:cubicBezTo>
                    <a:cubicBezTo>
                      <a:pt x="3774" y="26773"/>
                      <a:pt x="5581" y="33070"/>
                      <a:pt x="9094" y="38432"/>
                    </a:cubicBezTo>
                    <a:cubicBezTo>
                      <a:pt x="13297" y="43452"/>
                      <a:pt x="18564" y="47472"/>
                      <a:pt x="24514" y="50202"/>
                    </a:cubicBezTo>
                    <a:cubicBezTo>
                      <a:pt x="30888" y="53174"/>
                      <a:pt x="36144" y="58101"/>
                      <a:pt x="39522" y="64268"/>
                    </a:cubicBezTo>
                    <a:cubicBezTo>
                      <a:pt x="40964" y="67588"/>
                      <a:pt x="41252" y="71296"/>
                      <a:pt x="40346" y="74803"/>
                    </a:cubicBezTo>
                    <a:cubicBezTo>
                      <a:pt x="39445" y="78187"/>
                      <a:pt x="37868" y="81354"/>
                      <a:pt x="35696" y="84102"/>
                    </a:cubicBezTo>
                    <a:cubicBezTo>
                      <a:pt x="31394" y="89340"/>
                      <a:pt x="26380" y="93960"/>
                      <a:pt x="20806" y="97815"/>
                    </a:cubicBezTo>
                    <a:cubicBezTo>
                      <a:pt x="18040" y="99816"/>
                      <a:pt x="14921" y="101699"/>
                      <a:pt x="12331" y="103406"/>
                    </a:cubicBezTo>
                    <a:cubicBezTo>
                      <a:pt x="10860" y="104142"/>
                      <a:pt x="9495" y="105072"/>
                      <a:pt x="8270" y="106172"/>
                    </a:cubicBezTo>
                    <a:cubicBezTo>
                      <a:pt x="7123" y="107326"/>
                      <a:pt x="6505" y="108903"/>
                      <a:pt x="6564" y="110528"/>
                    </a:cubicBezTo>
                    <a:cubicBezTo>
                      <a:pt x="6458" y="117225"/>
                      <a:pt x="9071" y="123681"/>
                      <a:pt x="13803" y="12841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690AAC1F-977F-44CC-81D1-04E97F038BE4}"/>
                  </a:ext>
                </a:extLst>
              </p:cNvPr>
              <p:cNvSpPr/>
              <p:nvPr/>
            </p:nvSpPr>
            <p:spPr>
              <a:xfrm>
                <a:off x="7507839" y="3607791"/>
                <a:ext cx="158929" cy="669167"/>
              </a:xfrm>
              <a:custGeom>
                <a:avLst/>
                <a:gdLst>
                  <a:gd name="connsiteX0" fmla="*/ 158930 w 158929"/>
                  <a:gd name="connsiteY0" fmla="*/ 0 h 669167"/>
                  <a:gd name="connsiteX1" fmla="*/ 124265 w 158929"/>
                  <a:gd name="connsiteY1" fmla="*/ 28838 h 669167"/>
                  <a:gd name="connsiteX2" fmla="*/ 87364 w 158929"/>
                  <a:gd name="connsiteY2" fmla="*/ 53734 h 669167"/>
                  <a:gd name="connsiteX3" fmla="*/ 65176 w 158929"/>
                  <a:gd name="connsiteY3" fmla="*/ 91635 h 669167"/>
                  <a:gd name="connsiteX4" fmla="*/ 55406 w 158929"/>
                  <a:gd name="connsiteY4" fmla="*/ 135246 h 669167"/>
                  <a:gd name="connsiteX5" fmla="*/ 46813 w 158929"/>
                  <a:gd name="connsiteY5" fmla="*/ 225116 h 669167"/>
                  <a:gd name="connsiteX6" fmla="*/ 43282 w 158929"/>
                  <a:gd name="connsiteY6" fmla="*/ 315456 h 669167"/>
                  <a:gd name="connsiteX7" fmla="*/ 39162 w 158929"/>
                  <a:gd name="connsiteY7" fmla="*/ 406150 h 669167"/>
                  <a:gd name="connsiteX8" fmla="*/ 26980 w 158929"/>
                  <a:gd name="connsiteY8" fmla="*/ 450114 h 669167"/>
                  <a:gd name="connsiteX9" fmla="*/ 7911 w 158929"/>
                  <a:gd name="connsiteY9" fmla="*/ 491312 h 669167"/>
                  <a:gd name="connsiteX10" fmla="*/ 3144 w 158929"/>
                  <a:gd name="connsiteY10" fmla="*/ 535393 h 669167"/>
                  <a:gd name="connsiteX11" fmla="*/ 11501 w 158929"/>
                  <a:gd name="connsiteY11" fmla="*/ 579710 h 669167"/>
                  <a:gd name="connsiteX12" fmla="*/ 21389 w 158929"/>
                  <a:gd name="connsiteY12" fmla="*/ 623968 h 669167"/>
                  <a:gd name="connsiteX13" fmla="*/ 21801 w 158929"/>
                  <a:gd name="connsiteY13" fmla="*/ 669168 h 669167"/>
                  <a:gd name="connsiteX14" fmla="*/ 21212 w 158929"/>
                  <a:gd name="connsiteY14" fmla="*/ 669168 h 669167"/>
                  <a:gd name="connsiteX15" fmla="*/ 20212 w 158929"/>
                  <a:gd name="connsiteY15" fmla="*/ 624262 h 669167"/>
                  <a:gd name="connsiteX16" fmla="*/ 9853 w 158929"/>
                  <a:gd name="connsiteY16" fmla="*/ 580240 h 669167"/>
                  <a:gd name="connsiteX17" fmla="*/ 849 w 158929"/>
                  <a:gd name="connsiteY17" fmla="*/ 535746 h 669167"/>
                  <a:gd name="connsiteX18" fmla="*/ 5204 w 158929"/>
                  <a:gd name="connsiteY18" fmla="*/ 490488 h 669167"/>
                  <a:gd name="connsiteX19" fmla="*/ 23919 w 158929"/>
                  <a:gd name="connsiteY19" fmla="*/ 449290 h 669167"/>
                  <a:gd name="connsiteX20" fmla="*/ 35690 w 158929"/>
                  <a:gd name="connsiteY20" fmla="*/ 406091 h 669167"/>
                  <a:gd name="connsiteX21" fmla="*/ 38868 w 158929"/>
                  <a:gd name="connsiteY21" fmla="*/ 315927 h 669167"/>
                  <a:gd name="connsiteX22" fmla="*/ 41281 w 158929"/>
                  <a:gd name="connsiteY22" fmla="*/ 225233 h 669167"/>
                  <a:gd name="connsiteX23" fmla="*/ 49815 w 158929"/>
                  <a:gd name="connsiteY23" fmla="*/ 134834 h 669167"/>
                  <a:gd name="connsiteX24" fmla="*/ 60585 w 158929"/>
                  <a:gd name="connsiteY24" fmla="*/ 90399 h 669167"/>
                  <a:gd name="connsiteX25" fmla="*/ 70473 w 158929"/>
                  <a:gd name="connsiteY25" fmla="*/ 69565 h 669167"/>
                  <a:gd name="connsiteX26" fmla="*/ 84657 w 158929"/>
                  <a:gd name="connsiteY26" fmla="*/ 51262 h 669167"/>
                  <a:gd name="connsiteX27" fmla="*/ 123206 w 158929"/>
                  <a:gd name="connsiteY27" fmla="*/ 26896 h 669167"/>
                  <a:gd name="connsiteX28" fmla="*/ 158518 w 158929"/>
                  <a:gd name="connsiteY28" fmla="*/ 118 h 66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8929" h="669167">
                    <a:moveTo>
                      <a:pt x="158930" y="0"/>
                    </a:moveTo>
                    <a:cubicBezTo>
                      <a:pt x="151044" y="13242"/>
                      <a:pt x="137331" y="21599"/>
                      <a:pt x="124265" y="28838"/>
                    </a:cubicBezTo>
                    <a:cubicBezTo>
                      <a:pt x="111200" y="36077"/>
                      <a:pt x="97369" y="42846"/>
                      <a:pt x="87364" y="53734"/>
                    </a:cubicBezTo>
                    <a:cubicBezTo>
                      <a:pt x="77329" y="64627"/>
                      <a:pt x="69761" y="77552"/>
                      <a:pt x="65176" y="91635"/>
                    </a:cubicBezTo>
                    <a:cubicBezTo>
                      <a:pt x="60497" y="105813"/>
                      <a:pt x="57219" y="120421"/>
                      <a:pt x="55406" y="135246"/>
                    </a:cubicBezTo>
                    <a:cubicBezTo>
                      <a:pt x="51463" y="164673"/>
                      <a:pt x="48814" y="195100"/>
                      <a:pt x="46813" y="225116"/>
                    </a:cubicBezTo>
                    <a:cubicBezTo>
                      <a:pt x="44812" y="255131"/>
                      <a:pt x="43518" y="285323"/>
                      <a:pt x="43282" y="315456"/>
                    </a:cubicBezTo>
                    <a:cubicBezTo>
                      <a:pt x="43047" y="345590"/>
                      <a:pt x="43930" y="376017"/>
                      <a:pt x="39162" y="406150"/>
                    </a:cubicBezTo>
                    <a:cubicBezTo>
                      <a:pt x="36938" y="421252"/>
                      <a:pt x="32847" y="436024"/>
                      <a:pt x="26980" y="450114"/>
                    </a:cubicBezTo>
                    <a:cubicBezTo>
                      <a:pt x="21094" y="464121"/>
                      <a:pt x="12973" y="477069"/>
                      <a:pt x="7911" y="491312"/>
                    </a:cubicBezTo>
                    <a:cubicBezTo>
                      <a:pt x="3009" y="505454"/>
                      <a:pt x="1378" y="520527"/>
                      <a:pt x="3144" y="535393"/>
                    </a:cubicBezTo>
                    <a:cubicBezTo>
                      <a:pt x="4874" y="550342"/>
                      <a:pt x="7670" y="565155"/>
                      <a:pt x="11501" y="579710"/>
                    </a:cubicBezTo>
                    <a:cubicBezTo>
                      <a:pt x="15091" y="594364"/>
                      <a:pt x="18917" y="609137"/>
                      <a:pt x="21389" y="623968"/>
                    </a:cubicBezTo>
                    <a:cubicBezTo>
                      <a:pt x="24202" y="638893"/>
                      <a:pt x="24343" y="654195"/>
                      <a:pt x="21801" y="669168"/>
                    </a:cubicBezTo>
                    <a:lnTo>
                      <a:pt x="21212" y="669168"/>
                    </a:lnTo>
                    <a:cubicBezTo>
                      <a:pt x="23560" y="654260"/>
                      <a:pt x="23219" y="639052"/>
                      <a:pt x="20212" y="624262"/>
                    </a:cubicBezTo>
                    <a:cubicBezTo>
                      <a:pt x="17622" y="609431"/>
                      <a:pt x="13620" y="594835"/>
                      <a:pt x="9853" y="580240"/>
                    </a:cubicBezTo>
                    <a:cubicBezTo>
                      <a:pt x="5757" y="565650"/>
                      <a:pt x="2750" y="550778"/>
                      <a:pt x="849" y="535746"/>
                    </a:cubicBezTo>
                    <a:cubicBezTo>
                      <a:pt x="-1129" y="520527"/>
                      <a:pt x="360" y="505054"/>
                      <a:pt x="5204" y="490488"/>
                    </a:cubicBezTo>
                    <a:cubicBezTo>
                      <a:pt x="10265" y="476010"/>
                      <a:pt x="18152" y="462944"/>
                      <a:pt x="23919" y="449290"/>
                    </a:cubicBezTo>
                    <a:cubicBezTo>
                      <a:pt x="29599" y="435424"/>
                      <a:pt x="33548" y="420917"/>
                      <a:pt x="35690" y="406091"/>
                    </a:cubicBezTo>
                    <a:cubicBezTo>
                      <a:pt x="40104" y="376370"/>
                      <a:pt x="38927" y="346119"/>
                      <a:pt x="38868" y="315927"/>
                    </a:cubicBezTo>
                    <a:cubicBezTo>
                      <a:pt x="38809" y="285735"/>
                      <a:pt x="39516" y="255425"/>
                      <a:pt x="41281" y="225233"/>
                    </a:cubicBezTo>
                    <a:cubicBezTo>
                      <a:pt x="43047" y="195042"/>
                      <a:pt x="45813" y="164967"/>
                      <a:pt x="49815" y="134834"/>
                    </a:cubicBezTo>
                    <a:cubicBezTo>
                      <a:pt x="51910" y="119697"/>
                      <a:pt x="55518" y="104813"/>
                      <a:pt x="60585" y="90399"/>
                    </a:cubicBezTo>
                    <a:cubicBezTo>
                      <a:pt x="63193" y="83149"/>
                      <a:pt x="66506" y="76175"/>
                      <a:pt x="70473" y="69565"/>
                    </a:cubicBezTo>
                    <a:cubicBezTo>
                      <a:pt x="74334" y="62838"/>
                      <a:pt x="79107" y="56676"/>
                      <a:pt x="84657" y="51262"/>
                    </a:cubicBezTo>
                    <a:cubicBezTo>
                      <a:pt x="95662" y="40138"/>
                      <a:pt x="109846" y="33606"/>
                      <a:pt x="123206" y="26896"/>
                    </a:cubicBezTo>
                    <a:cubicBezTo>
                      <a:pt x="136566" y="20187"/>
                      <a:pt x="150220" y="12830"/>
                      <a:pt x="158518" y="11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xmlns="" id="{E084FCFA-7820-4CE2-B197-BF5B3723A8AA}"/>
                  </a:ext>
                </a:extLst>
              </p:cNvPr>
              <p:cNvSpPr/>
              <p:nvPr/>
            </p:nvSpPr>
            <p:spPr>
              <a:xfrm>
                <a:off x="7519417" y="3562356"/>
                <a:ext cx="54380" cy="147958"/>
              </a:xfrm>
              <a:custGeom>
                <a:avLst/>
                <a:gdLst>
                  <a:gd name="connsiteX0" fmla="*/ 9222 w 54380"/>
                  <a:gd name="connsiteY0" fmla="*/ 0 h 147958"/>
                  <a:gd name="connsiteX1" fmla="*/ 1689 w 54380"/>
                  <a:gd name="connsiteY1" fmla="*/ 19127 h 147958"/>
                  <a:gd name="connsiteX2" fmla="*/ 2572 w 54380"/>
                  <a:gd name="connsiteY2" fmla="*/ 39138 h 147958"/>
                  <a:gd name="connsiteX3" fmla="*/ 14048 w 54380"/>
                  <a:gd name="connsiteY3" fmla="*/ 55852 h 147958"/>
                  <a:gd name="connsiteX4" fmla="*/ 27938 w 54380"/>
                  <a:gd name="connsiteY4" fmla="*/ 71213 h 147958"/>
                  <a:gd name="connsiteX5" fmla="*/ 50302 w 54380"/>
                  <a:gd name="connsiteY5" fmla="*/ 106231 h 147958"/>
                  <a:gd name="connsiteX6" fmla="*/ 50302 w 54380"/>
                  <a:gd name="connsiteY6" fmla="*/ 147958 h 147958"/>
                  <a:gd name="connsiteX7" fmla="*/ 46359 w 54380"/>
                  <a:gd name="connsiteY7" fmla="*/ 146075 h 147958"/>
                  <a:gd name="connsiteX8" fmla="*/ 47477 w 54380"/>
                  <a:gd name="connsiteY8" fmla="*/ 107291 h 147958"/>
                  <a:gd name="connsiteX9" fmla="*/ 26525 w 54380"/>
                  <a:gd name="connsiteY9" fmla="*/ 72626 h 147958"/>
                  <a:gd name="connsiteX10" fmla="*/ 13107 w 54380"/>
                  <a:gd name="connsiteY10" fmla="*/ 56971 h 147958"/>
                  <a:gd name="connsiteX11" fmla="*/ 1866 w 54380"/>
                  <a:gd name="connsiteY11" fmla="*/ 39314 h 147958"/>
                  <a:gd name="connsiteX12" fmla="*/ 1454 w 54380"/>
                  <a:gd name="connsiteY12" fmla="*/ 18716 h 147958"/>
                  <a:gd name="connsiteX13" fmla="*/ 9222 w 54380"/>
                  <a:gd name="connsiteY13" fmla="*/ 0 h 14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380" h="147958">
                    <a:moveTo>
                      <a:pt x="9222" y="0"/>
                    </a:moveTo>
                    <a:cubicBezTo>
                      <a:pt x="6080" y="6109"/>
                      <a:pt x="3555" y="12518"/>
                      <a:pt x="1689" y="19127"/>
                    </a:cubicBezTo>
                    <a:cubicBezTo>
                      <a:pt x="-141" y="25725"/>
                      <a:pt x="165" y="32729"/>
                      <a:pt x="2572" y="39138"/>
                    </a:cubicBezTo>
                    <a:cubicBezTo>
                      <a:pt x="5403" y="45329"/>
                      <a:pt x="9287" y="50985"/>
                      <a:pt x="14048" y="55852"/>
                    </a:cubicBezTo>
                    <a:cubicBezTo>
                      <a:pt x="18698" y="60973"/>
                      <a:pt x="23406" y="65975"/>
                      <a:pt x="27938" y="71213"/>
                    </a:cubicBezTo>
                    <a:cubicBezTo>
                      <a:pt x="37502" y="81395"/>
                      <a:pt x="45082" y="93272"/>
                      <a:pt x="50302" y="106231"/>
                    </a:cubicBezTo>
                    <a:cubicBezTo>
                      <a:pt x="55740" y="119609"/>
                      <a:pt x="55740" y="134581"/>
                      <a:pt x="50302" y="147958"/>
                    </a:cubicBezTo>
                    <a:lnTo>
                      <a:pt x="46359" y="146075"/>
                    </a:lnTo>
                    <a:cubicBezTo>
                      <a:pt x="51733" y="133775"/>
                      <a:pt x="52133" y="119879"/>
                      <a:pt x="47477" y="107291"/>
                    </a:cubicBezTo>
                    <a:cubicBezTo>
                      <a:pt x="42687" y="94543"/>
                      <a:pt x="35583" y="82796"/>
                      <a:pt x="26525" y="72626"/>
                    </a:cubicBezTo>
                    <a:cubicBezTo>
                      <a:pt x="22170" y="67329"/>
                      <a:pt x="17639" y="62209"/>
                      <a:pt x="13107" y="56971"/>
                    </a:cubicBezTo>
                    <a:cubicBezTo>
                      <a:pt x="8334" y="51803"/>
                      <a:pt x="4526" y="45824"/>
                      <a:pt x="1866" y="39314"/>
                    </a:cubicBezTo>
                    <a:cubicBezTo>
                      <a:pt x="-471" y="32670"/>
                      <a:pt x="-618" y="25448"/>
                      <a:pt x="1454" y="18716"/>
                    </a:cubicBezTo>
                    <a:cubicBezTo>
                      <a:pt x="3414" y="12236"/>
                      <a:pt x="6015" y="5962"/>
                      <a:pt x="9222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xmlns="" id="{F08FBDA4-1499-4F7A-92D8-459E67AB38F4}"/>
                  </a:ext>
                </a:extLst>
              </p:cNvPr>
              <p:cNvSpPr/>
              <p:nvPr/>
            </p:nvSpPr>
            <p:spPr>
              <a:xfrm>
                <a:off x="7481392" y="4300442"/>
                <a:ext cx="59017" cy="580475"/>
              </a:xfrm>
              <a:custGeom>
                <a:avLst/>
                <a:gdLst>
                  <a:gd name="connsiteX0" fmla="*/ 48424 w 59017"/>
                  <a:gd name="connsiteY0" fmla="*/ 1589 h 580475"/>
                  <a:gd name="connsiteX1" fmla="*/ 21469 w 59017"/>
                  <a:gd name="connsiteY1" fmla="*/ 70919 h 580475"/>
                  <a:gd name="connsiteX2" fmla="*/ 5578 w 59017"/>
                  <a:gd name="connsiteY2" fmla="*/ 143132 h 580475"/>
                  <a:gd name="connsiteX3" fmla="*/ 3106 w 59017"/>
                  <a:gd name="connsiteY3" fmla="*/ 217288 h 580475"/>
                  <a:gd name="connsiteX4" fmla="*/ 5461 w 59017"/>
                  <a:gd name="connsiteY4" fmla="*/ 291679 h 580475"/>
                  <a:gd name="connsiteX5" fmla="*/ 8815 w 59017"/>
                  <a:gd name="connsiteY5" fmla="*/ 366129 h 580475"/>
                  <a:gd name="connsiteX6" fmla="*/ 8815 w 59017"/>
                  <a:gd name="connsiteY6" fmla="*/ 403443 h 580475"/>
                  <a:gd name="connsiteX7" fmla="*/ 12758 w 59017"/>
                  <a:gd name="connsiteY7" fmla="*/ 439932 h 580475"/>
                  <a:gd name="connsiteX8" fmla="*/ 42656 w 59017"/>
                  <a:gd name="connsiteY8" fmla="*/ 507967 h 580475"/>
                  <a:gd name="connsiteX9" fmla="*/ 59018 w 59017"/>
                  <a:gd name="connsiteY9" fmla="*/ 580475 h 580475"/>
                  <a:gd name="connsiteX10" fmla="*/ 42127 w 59017"/>
                  <a:gd name="connsiteY10" fmla="*/ 508203 h 580475"/>
                  <a:gd name="connsiteX11" fmla="*/ 11699 w 59017"/>
                  <a:gd name="connsiteY11" fmla="*/ 440226 h 580475"/>
                  <a:gd name="connsiteX12" fmla="*/ 7520 w 59017"/>
                  <a:gd name="connsiteY12" fmla="*/ 422041 h 580475"/>
                  <a:gd name="connsiteX13" fmla="*/ 7520 w 59017"/>
                  <a:gd name="connsiteY13" fmla="*/ 403325 h 580475"/>
                  <a:gd name="connsiteX14" fmla="*/ 7226 w 59017"/>
                  <a:gd name="connsiteY14" fmla="*/ 366188 h 580475"/>
                  <a:gd name="connsiteX15" fmla="*/ 3342 w 59017"/>
                  <a:gd name="connsiteY15" fmla="*/ 291797 h 580475"/>
                  <a:gd name="connsiteX16" fmla="*/ 399 w 59017"/>
                  <a:gd name="connsiteY16" fmla="*/ 217347 h 580475"/>
                  <a:gd name="connsiteX17" fmla="*/ 2400 w 59017"/>
                  <a:gd name="connsiteY17" fmla="*/ 142779 h 580475"/>
                  <a:gd name="connsiteX18" fmla="*/ 17879 w 59017"/>
                  <a:gd name="connsiteY18" fmla="*/ 69683 h 580475"/>
                  <a:gd name="connsiteX19" fmla="*/ 44363 w 59017"/>
                  <a:gd name="connsiteY19" fmla="*/ 0 h 5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017" h="580475">
                    <a:moveTo>
                      <a:pt x="48424" y="1589"/>
                    </a:moveTo>
                    <a:cubicBezTo>
                      <a:pt x="39360" y="24777"/>
                      <a:pt x="29238" y="47436"/>
                      <a:pt x="21469" y="70919"/>
                    </a:cubicBezTo>
                    <a:cubicBezTo>
                      <a:pt x="13594" y="94349"/>
                      <a:pt x="8268" y="118561"/>
                      <a:pt x="5578" y="143132"/>
                    </a:cubicBezTo>
                    <a:cubicBezTo>
                      <a:pt x="3195" y="167774"/>
                      <a:pt x="2365" y="192540"/>
                      <a:pt x="3106" y="217288"/>
                    </a:cubicBezTo>
                    <a:cubicBezTo>
                      <a:pt x="3401" y="242125"/>
                      <a:pt x="4342" y="266902"/>
                      <a:pt x="5461" y="291679"/>
                    </a:cubicBezTo>
                    <a:cubicBezTo>
                      <a:pt x="6579" y="316457"/>
                      <a:pt x="7932" y="341293"/>
                      <a:pt x="8815" y="366129"/>
                    </a:cubicBezTo>
                    <a:cubicBezTo>
                      <a:pt x="9168" y="378548"/>
                      <a:pt x="9639" y="390966"/>
                      <a:pt x="8815" y="403443"/>
                    </a:cubicBezTo>
                    <a:cubicBezTo>
                      <a:pt x="7438" y="415749"/>
                      <a:pt x="8786" y="428203"/>
                      <a:pt x="12758" y="439932"/>
                    </a:cubicBezTo>
                    <a:cubicBezTo>
                      <a:pt x="20174" y="463474"/>
                      <a:pt x="34358" y="484485"/>
                      <a:pt x="42656" y="507967"/>
                    </a:cubicBezTo>
                    <a:cubicBezTo>
                      <a:pt x="51378" y="531279"/>
                      <a:pt x="56881" y="555674"/>
                      <a:pt x="59018" y="580475"/>
                    </a:cubicBezTo>
                    <a:cubicBezTo>
                      <a:pt x="56722" y="555727"/>
                      <a:pt x="51037" y="531409"/>
                      <a:pt x="42127" y="508203"/>
                    </a:cubicBezTo>
                    <a:cubicBezTo>
                      <a:pt x="33710" y="484661"/>
                      <a:pt x="19409" y="464062"/>
                      <a:pt x="11699" y="440226"/>
                    </a:cubicBezTo>
                    <a:cubicBezTo>
                      <a:pt x="9716" y="434317"/>
                      <a:pt x="8321" y="428226"/>
                      <a:pt x="7520" y="422041"/>
                    </a:cubicBezTo>
                    <a:cubicBezTo>
                      <a:pt x="6873" y="415820"/>
                      <a:pt x="6873" y="409546"/>
                      <a:pt x="7520" y="403325"/>
                    </a:cubicBezTo>
                    <a:cubicBezTo>
                      <a:pt x="8227" y="390966"/>
                      <a:pt x="7520" y="378548"/>
                      <a:pt x="7226" y="366188"/>
                    </a:cubicBezTo>
                    <a:cubicBezTo>
                      <a:pt x="6108" y="341411"/>
                      <a:pt x="4578" y="316633"/>
                      <a:pt x="3342" y="291797"/>
                    </a:cubicBezTo>
                    <a:cubicBezTo>
                      <a:pt x="2106" y="266961"/>
                      <a:pt x="929" y="242183"/>
                      <a:pt x="399" y="217347"/>
                    </a:cubicBezTo>
                    <a:cubicBezTo>
                      <a:pt x="-519" y="192476"/>
                      <a:pt x="146" y="167568"/>
                      <a:pt x="2400" y="142779"/>
                    </a:cubicBezTo>
                    <a:cubicBezTo>
                      <a:pt x="4902" y="117925"/>
                      <a:pt x="10092" y="93419"/>
                      <a:pt x="17879" y="69683"/>
                    </a:cubicBezTo>
                    <a:cubicBezTo>
                      <a:pt x="25530" y="46141"/>
                      <a:pt x="35535" y="23130"/>
                      <a:pt x="4436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xmlns="" id="{21957EF4-CDB5-4759-8FE7-C4533A42697A}"/>
                  </a:ext>
                </a:extLst>
              </p:cNvPr>
              <p:cNvSpPr/>
              <p:nvPr/>
            </p:nvSpPr>
            <p:spPr>
              <a:xfrm>
                <a:off x="7486735" y="4625727"/>
                <a:ext cx="145839" cy="261369"/>
              </a:xfrm>
              <a:custGeom>
                <a:avLst/>
                <a:gdLst>
                  <a:gd name="connsiteX0" fmla="*/ 145840 w 145839"/>
                  <a:gd name="connsiteY0" fmla="*/ 261370 h 261369"/>
                  <a:gd name="connsiteX1" fmla="*/ 109645 w 145839"/>
                  <a:gd name="connsiteY1" fmla="*/ 194806 h 261369"/>
                  <a:gd name="connsiteX2" fmla="*/ 93048 w 145839"/>
                  <a:gd name="connsiteY2" fmla="*/ 160612 h 261369"/>
                  <a:gd name="connsiteX3" fmla="*/ 77569 w 145839"/>
                  <a:gd name="connsiteY3" fmla="*/ 126065 h 261369"/>
                  <a:gd name="connsiteX4" fmla="*/ 25896 w 145839"/>
                  <a:gd name="connsiteY4" fmla="*/ 70507 h 261369"/>
                  <a:gd name="connsiteX5" fmla="*/ 7180 w 145839"/>
                  <a:gd name="connsiteY5" fmla="*/ 37431 h 261369"/>
                  <a:gd name="connsiteX6" fmla="*/ 0 w 145839"/>
                  <a:gd name="connsiteY6" fmla="*/ 0 h 261369"/>
                  <a:gd name="connsiteX7" fmla="*/ 1412 w 145839"/>
                  <a:gd name="connsiteY7" fmla="*/ 0 h 261369"/>
                  <a:gd name="connsiteX8" fmla="*/ 8416 w 145839"/>
                  <a:gd name="connsiteY8" fmla="*/ 37196 h 261369"/>
                  <a:gd name="connsiteX9" fmla="*/ 26720 w 145839"/>
                  <a:gd name="connsiteY9" fmla="*/ 69977 h 261369"/>
                  <a:gd name="connsiteX10" fmla="*/ 78158 w 145839"/>
                  <a:gd name="connsiteY10" fmla="*/ 125829 h 261369"/>
                  <a:gd name="connsiteX11" fmla="*/ 93578 w 145839"/>
                  <a:gd name="connsiteY11" fmla="*/ 160612 h 261369"/>
                  <a:gd name="connsiteX12" fmla="*/ 109939 w 145839"/>
                  <a:gd name="connsiteY12" fmla="*/ 194806 h 261369"/>
                  <a:gd name="connsiteX13" fmla="*/ 145840 w 145839"/>
                  <a:gd name="connsiteY13" fmla="*/ 261370 h 26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5839" h="261369">
                    <a:moveTo>
                      <a:pt x="145840" y="261370"/>
                    </a:moveTo>
                    <a:cubicBezTo>
                      <a:pt x="139189" y="236592"/>
                      <a:pt x="122828" y="216347"/>
                      <a:pt x="109645" y="194806"/>
                    </a:cubicBezTo>
                    <a:cubicBezTo>
                      <a:pt x="102865" y="184059"/>
                      <a:pt x="97297" y="172589"/>
                      <a:pt x="93048" y="160612"/>
                    </a:cubicBezTo>
                    <a:cubicBezTo>
                      <a:pt x="89240" y="148535"/>
                      <a:pt x="84043" y="136947"/>
                      <a:pt x="77569" y="126065"/>
                    </a:cubicBezTo>
                    <a:cubicBezTo>
                      <a:pt x="63680" y="104760"/>
                      <a:pt x="42257" y="89870"/>
                      <a:pt x="25896" y="70507"/>
                    </a:cubicBezTo>
                    <a:cubicBezTo>
                      <a:pt x="17397" y="60920"/>
                      <a:pt x="11023" y="49649"/>
                      <a:pt x="7180" y="37431"/>
                    </a:cubicBezTo>
                    <a:cubicBezTo>
                      <a:pt x="3619" y="25207"/>
                      <a:pt x="1212" y="12677"/>
                      <a:pt x="0" y="0"/>
                    </a:cubicBezTo>
                    <a:lnTo>
                      <a:pt x="1412" y="0"/>
                    </a:lnTo>
                    <a:cubicBezTo>
                      <a:pt x="2613" y="12583"/>
                      <a:pt x="4955" y="25036"/>
                      <a:pt x="8416" y="37196"/>
                    </a:cubicBezTo>
                    <a:cubicBezTo>
                      <a:pt x="12165" y="49278"/>
                      <a:pt x="18398" y="60449"/>
                      <a:pt x="26720" y="69977"/>
                    </a:cubicBezTo>
                    <a:cubicBezTo>
                      <a:pt x="42963" y="89281"/>
                      <a:pt x="64268" y="104289"/>
                      <a:pt x="78158" y="125829"/>
                    </a:cubicBezTo>
                    <a:cubicBezTo>
                      <a:pt x="84632" y="136788"/>
                      <a:pt x="89805" y="148459"/>
                      <a:pt x="93578" y="160612"/>
                    </a:cubicBezTo>
                    <a:cubicBezTo>
                      <a:pt x="97756" y="172577"/>
                      <a:pt x="103241" y="184048"/>
                      <a:pt x="109939" y="194806"/>
                    </a:cubicBezTo>
                    <a:cubicBezTo>
                      <a:pt x="123004" y="216170"/>
                      <a:pt x="139307" y="236769"/>
                      <a:pt x="145840" y="26137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xmlns="" id="{45584B21-EA41-43D7-B0BA-4684A6423024}"/>
                  </a:ext>
                </a:extLst>
              </p:cNvPr>
              <p:cNvSpPr/>
              <p:nvPr/>
            </p:nvSpPr>
            <p:spPr>
              <a:xfrm>
                <a:off x="7495097" y="4692114"/>
                <a:ext cx="96045" cy="204516"/>
              </a:xfrm>
              <a:custGeom>
                <a:avLst/>
                <a:gdLst>
                  <a:gd name="connsiteX0" fmla="*/ 96045 w 96045"/>
                  <a:gd name="connsiteY0" fmla="*/ 204517 h 204516"/>
                  <a:gd name="connsiteX1" fmla="*/ 78860 w 96045"/>
                  <a:gd name="connsiteY1" fmla="*/ 150254 h 204516"/>
                  <a:gd name="connsiteX2" fmla="*/ 65382 w 96045"/>
                  <a:gd name="connsiteY2" fmla="*/ 125182 h 204516"/>
                  <a:gd name="connsiteX3" fmla="*/ 51493 w 96045"/>
                  <a:gd name="connsiteY3" fmla="*/ 100287 h 204516"/>
                  <a:gd name="connsiteX4" fmla="*/ 42900 w 96045"/>
                  <a:gd name="connsiteY4" fmla="*/ 88928 h 204516"/>
                  <a:gd name="connsiteX5" fmla="*/ 34425 w 96045"/>
                  <a:gd name="connsiteY5" fmla="*/ 77157 h 204516"/>
                  <a:gd name="connsiteX6" fmla="*/ 19241 w 96045"/>
                  <a:gd name="connsiteY6" fmla="*/ 52968 h 204516"/>
                  <a:gd name="connsiteX7" fmla="*/ 5057 w 96045"/>
                  <a:gd name="connsiteY7" fmla="*/ 28132 h 204516"/>
                  <a:gd name="connsiteX8" fmla="*/ 290 w 96045"/>
                  <a:gd name="connsiteY8" fmla="*/ 0 h 204516"/>
                  <a:gd name="connsiteX9" fmla="*/ 1762 w 96045"/>
                  <a:gd name="connsiteY9" fmla="*/ 0 h 204516"/>
                  <a:gd name="connsiteX10" fmla="*/ 6293 w 96045"/>
                  <a:gd name="connsiteY10" fmla="*/ 27426 h 204516"/>
                  <a:gd name="connsiteX11" fmla="*/ 20183 w 96045"/>
                  <a:gd name="connsiteY11" fmla="*/ 52145 h 204516"/>
                  <a:gd name="connsiteX12" fmla="*/ 35190 w 96045"/>
                  <a:gd name="connsiteY12" fmla="*/ 76392 h 204516"/>
                  <a:gd name="connsiteX13" fmla="*/ 43548 w 96045"/>
                  <a:gd name="connsiteY13" fmla="*/ 87869 h 204516"/>
                  <a:gd name="connsiteX14" fmla="*/ 52081 w 96045"/>
                  <a:gd name="connsiteY14" fmla="*/ 99345 h 204516"/>
                  <a:gd name="connsiteX15" fmla="*/ 65853 w 96045"/>
                  <a:gd name="connsiteY15" fmla="*/ 124358 h 204516"/>
                  <a:gd name="connsiteX16" fmla="*/ 79213 w 96045"/>
                  <a:gd name="connsiteY16" fmla="*/ 149548 h 204516"/>
                  <a:gd name="connsiteX17" fmla="*/ 96045 w 96045"/>
                  <a:gd name="connsiteY17" fmla="*/ 204517 h 20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045" h="204516">
                    <a:moveTo>
                      <a:pt x="96045" y="204517"/>
                    </a:moveTo>
                    <a:cubicBezTo>
                      <a:pt x="92320" y="185854"/>
                      <a:pt x="86558" y="167657"/>
                      <a:pt x="78860" y="150254"/>
                    </a:cubicBezTo>
                    <a:cubicBezTo>
                      <a:pt x="74799" y="141661"/>
                      <a:pt x="70032" y="133481"/>
                      <a:pt x="65382" y="125182"/>
                    </a:cubicBezTo>
                    <a:cubicBezTo>
                      <a:pt x="60733" y="116884"/>
                      <a:pt x="56613" y="108232"/>
                      <a:pt x="51493" y="100287"/>
                    </a:cubicBezTo>
                    <a:cubicBezTo>
                      <a:pt x="48921" y="96291"/>
                      <a:pt x="46049" y="92495"/>
                      <a:pt x="42900" y="88928"/>
                    </a:cubicBezTo>
                    <a:cubicBezTo>
                      <a:pt x="39863" y="85161"/>
                      <a:pt x="37038" y="81230"/>
                      <a:pt x="34425" y="77157"/>
                    </a:cubicBezTo>
                    <a:cubicBezTo>
                      <a:pt x="29128" y="69212"/>
                      <a:pt x="24420" y="60973"/>
                      <a:pt x="19241" y="52968"/>
                    </a:cubicBezTo>
                    <a:cubicBezTo>
                      <a:pt x="13821" y="45106"/>
                      <a:pt x="9077" y="36795"/>
                      <a:pt x="5057" y="28132"/>
                    </a:cubicBezTo>
                    <a:cubicBezTo>
                      <a:pt x="926" y="19369"/>
                      <a:pt x="-722" y="9635"/>
                      <a:pt x="290" y="0"/>
                    </a:cubicBezTo>
                    <a:lnTo>
                      <a:pt x="1762" y="0"/>
                    </a:lnTo>
                    <a:cubicBezTo>
                      <a:pt x="726" y="9387"/>
                      <a:pt x="2297" y="18874"/>
                      <a:pt x="6293" y="27426"/>
                    </a:cubicBezTo>
                    <a:cubicBezTo>
                      <a:pt x="10189" y="36054"/>
                      <a:pt x="14839" y="44329"/>
                      <a:pt x="20183" y="52145"/>
                    </a:cubicBezTo>
                    <a:cubicBezTo>
                      <a:pt x="25303" y="60208"/>
                      <a:pt x="30011" y="68447"/>
                      <a:pt x="35190" y="76392"/>
                    </a:cubicBezTo>
                    <a:cubicBezTo>
                      <a:pt x="37839" y="80336"/>
                      <a:pt x="40546" y="84220"/>
                      <a:pt x="43548" y="87869"/>
                    </a:cubicBezTo>
                    <a:cubicBezTo>
                      <a:pt x="46679" y="91476"/>
                      <a:pt x="49527" y="95314"/>
                      <a:pt x="52081" y="99345"/>
                    </a:cubicBezTo>
                    <a:cubicBezTo>
                      <a:pt x="57202" y="107408"/>
                      <a:pt x="61322" y="116001"/>
                      <a:pt x="65853" y="124358"/>
                    </a:cubicBezTo>
                    <a:cubicBezTo>
                      <a:pt x="70385" y="132715"/>
                      <a:pt x="75152" y="140955"/>
                      <a:pt x="79213" y="149548"/>
                    </a:cubicBezTo>
                    <a:cubicBezTo>
                      <a:pt x="86817" y="167198"/>
                      <a:pt x="92461" y="185631"/>
                      <a:pt x="96045" y="20451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xmlns="" id="{2FE68712-BCCD-4BF1-93BC-ADCB7D749921}"/>
                  </a:ext>
                </a:extLst>
              </p:cNvPr>
              <p:cNvSpPr/>
              <p:nvPr/>
            </p:nvSpPr>
            <p:spPr>
              <a:xfrm>
                <a:off x="7530935" y="4707298"/>
                <a:ext cx="40079" cy="192451"/>
              </a:xfrm>
              <a:custGeom>
                <a:avLst/>
                <a:gdLst>
                  <a:gd name="connsiteX0" fmla="*/ 40079 w 40079"/>
                  <a:gd name="connsiteY0" fmla="*/ 192452 h 192451"/>
                  <a:gd name="connsiteX1" fmla="*/ 22835 w 40079"/>
                  <a:gd name="connsiteY1" fmla="*/ 146193 h 192451"/>
                  <a:gd name="connsiteX2" fmla="*/ 12065 w 40079"/>
                  <a:gd name="connsiteY2" fmla="*/ 97992 h 192451"/>
                  <a:gd name="connsiteX3" fmla="*/ 8769 w 40079"/>
                  <a:gd name="connsiteY3" fmla="*/ 48672 h 192451"/>
                  <a:gd name="connsiteX4" fmla="*/ 0 w 40079"/>
                  <a:gd name="connsiteY4" fmla="*/ 294 h 192451"/>
                  <a:gd name="connsiteX5" fmla="*/ 824 w 40079"/>
                  <a:gd name="connsiteY5" fmla="*/ 0 h 192451"/>
                  <a:gd name="connsiteX6" fmla="*/ 9417 w 40079"/>
                  <a:gd name="connsiteY6" fmla="*/ 48613 h 192451"/>
                  <a:gd name="connsiteX7" fmla="*/ 12477 w 40079"/>
                  <a:gd name="connsiteY7" fmla="*/ 97933 h 192451"/>
                  <a:gd name="connsiteX8" fmla="*/ 23012 w 40079"/>
                  <a:gd name="connsiteY8" fmla="*/ 146134 h 192451"/>
                  <a:gd name="connsiteX9" fmla="*/ 40079 w 40079"/>
                  <a:gd name="connsiteY9" fmla="*/ 192452 h 19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079" h="192451">
                    <a:moveTo>
                      <a:pt x="40079" y="192452"/>
                    </a:moveTo>
                    <a:cubicBezTo>
                      <a:pt x="32729" y="177680"/>
                      <a:pt x="26943" y="162172"/>
                      <a:pt x="22835" y="146193"/>
                    </a:cubicBezTo>
                    <a:cubicBezTo>
                      <a:pt x="17756" y="130497"/>
                      <a:pt x="14148" y="114359"/>
                      <a:pt x="12065" y="97992"/>
                    </a:cubicBezTo>
                    <a:cubicBezTo>
                      <a:pt x="10299" y="81571"/>
                      <a:pt x="9946" y="65092"/>
                      <a:pt x="8769" y="48672"/>
                    </a:cubicBezTo>
                    <a:cubicBezTo>
                      <a:pt x="8022" y="32228"/>
                      <a:pt x="5073" y="15955"/>
                      <a:pt x="0" y="294"/>
                    </a:cubicBezTo>
                    <a:lnTo>
                      <a:pt x="824" y="0"/>
                    </a:lnTo>
                    <a:cubicBezTo>
                      <a:pt x="5880" y="15737"/>
                      <a:pt x="8769" y="32093"/>
                      <a:pt x="9417" y="48613"/>
                    </a:cubicBezTo>
                    <a:cubicBezTo>
                      <a:pt x="10535" y="65033"/>
                      <a:pt x="10770" y="81571"/>
                      <a:pt x="12477" y="97933"/>
                    </a:cubicBezTo>
                    <a:cubicBezTo>
                      <a:pt x="14513" y="114288"/>
                      <a:pt x="18039" y="130420"/>
                      <a:pt x="23012" y="146134"/>
                    </a:cubicBezTo>
                    <a:cubicBezTo>
                      <a:pt x="27067" y="162125"/>
                      <a:pt x="32787" y="177650"/>
                      <a:pt x="40079" y="19245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xmlns="" id="{7C7124F5-263D-4010-B079-7D231BDC99B7}"/>
                  </a:ext>
                </a:extLst>
              </p:cNvPr>
              <p:cNvSpPr/>
              <p:nvPr/>
            </p:nvSpPr>
            <p:spPr>
              <a:xfrm>
                <a:off x="7715500" y="3471898"/>
                <a:ext cx="209519" cy="1328035"/>
              </a:xfrm>
              <a:custGeom>
                <a:avLst/>
                <a:gdLst>
                  <a:gd name="connsiteX0" fmla="*/ 9358 w 209519"/>
                  <a:gd name="connsiteY0" fmla="*/ 0 h 1328035"/>
                  <a:gd name="connsiteX1" fmla="*/ 18127 w 209519"/>
                  <a:gd name="connsiteY1" fmla="*/ 41845 h 1328035"/>
                  <a:gd name="connsiteX2" fmla="*/ 31075 w 209519"/>
                  <a:gd name="connsiteY2" fmla="*/ 83925 h 1328035"/>
                  <a:gd name="connsiteX3" fmla="*/ 58265 w 209519"/>
                  <a:gd name="connsiteY3" fmla="*/ 168204 h 1328035"/>
                  <a:gd name="connsiteX4" fmla="*/ 64151 w 209519"/>
                  <a:gd name="connsiteY4" fmla="*/ 189568 h 1328035"/>
                  <a:gd name="connsiteX5" fmla="*/ 66740 w 209519"/>
                  <a:gd name="connsiteY5" fmla="*/ 200515 h 1328035"/>
                  <a:gd name="connsiteX6" fmla="*/ 68741 w 209519"/>
                  <a:gd name="connsiteY6" fmla="*/ 211638 h 1328035"/>
                  <a:gd name="connsiteX7" fmla="*/ 73979 w 209519"/>
                  <a:gd name="connsiteY7" fmla="*/ 255779 h 1328035"/>
                  <a:gd name="connsiteX8" fmla="*/ 80747 w 209519"/>
                  <a:gd name="connsiteY8" fmla="*/ 344059 h 1328035"/>
                  <a:gd name="connsiteX9" fmla="*/ 87692 w 209519"/>
                  <a:gd name="connsiteY9" fmla="*/ 520915 h 1328035"/>
                  <a:gd name="connsiteX10" fmla="*/ 87692 w 209519"/>
                  <a:gd name="connsiteY10" fmla="*/ 565291 h 1328035"/>
                  <a:gd name="connsiteX11" fmla="*/ 87162 w 209519"/>
                  <a:gd name="connsiteY11" fmla="*/ 576414 h 1328035"/>
                  <a:gd name="connsiteX12" fmla="*/ 87162 w 209519"/>
                  <a:gd name="connsiteY12" fmla="*/ 582005 h 1328035"/>
                  <a:gd name="connsiteX13" fmla="*/ 86456 w 209519"/>
                  <a:gd name="connsiteY13" fmla="*/ 587891 h 1328035"/>
                  <a:gd name="connsiteX14" fmla="*/ 84808 w 209519"/>
                  <a:gd name="connsiteY14" fmla="*/ 598779 h 1328035"/>
                  <a:gd name="connsiteX15" fmla="*/ 83396 w 209519"/>
                  <a:gd name="connsiteY15" fmla="*/ 609667 h 1328035"/>
                  <a:gd name="connsiteX16" fmla="*/ 75863 w 209519"/>
                  <a:gd name="connsiteY16" fmla="*/ 697653 h 1328035"/>
                  <a:gd name="connsiteX17" fmla="*/ 63032 w 209519"/>
                  <a:gd name="connsiteY17" fmla="*/ 874214 h 1328035"/>
                  <a:gd name="connsiteX18" fmla="*/ 55264 w 209519"/>
                  <a:gd name="connsiteY18" fmla="*/ 962495 h 1328035"/>
                  <a:gd name="connsiteX19" fmla="*/ 42963 w 209519"/>
                  <a:gd name="connsiteY19" fmla="*/ 1050070 h 1328035"/>
                  <a:gd name="connsiteX20" fmla="*/ 37549 w 209519"/>
                  <a:gd name="connsiteY20" fmla="*/ 1138056 h 1328035"/>
                  <a:gd name="connsiteX21" fmla="*/ 47436 w 209519"/>
                  <a:gd name="connsiteY21" fmla="*/ 1180431 h 1328035"/>
                  <a:gd name="connsiteX22" fmla="*/ 74627 w 209519"/>
                  <a:gd name="connsiteY22" fmla="*/ 1214801 h 1328035"/>
                  <a:gd name="connsiteX23" fmla="*/ 142838 w 209519"/>
                  <a:gd name="connsiteY23" fmla="*/ 1270830 h 1328035"/>
                  <a:gd name="connsiteX24" fmla="*/ 160965 w 209519"/>
                  <a:gd name="connsiteY24" fmla="*/ 1283425 h 1328035"/>
                  <a:gd name="connsiteX25" fmla="*/ 178974 w 209519"/>
                  <a:gd name="connsiteY25" fmla="*/ 1296255 h 1328035"/>
                  <a:gd name="connsiteX26" fmla="*/ 209520 w 209519"/>
                  <a:gd name="connsiteY26" fmla="*/ 1328036 h 1328035"/>
                  <a:gd name="connsiteX27" fmla="*/ 178798 w 209519"/>
                  <a:gd name="connsiteY27" fmla="*/ 1296490 h 1328035"/>
                  <a:gd name="connsiteX28" fmla="*/ 160730 w 209519"/>
                  <a:gd name="connsiteY28" fmla="*/ 1283837 h 1328035"/>
                  <a:gd name="connsiteX29" fmla="*/ 142485 w 209519"/>
                  <a:gd name="connsiteY29" fmla="*/ 1271301 h 1328035"/>
                  <a:gd name="connsiteX30" fmla="*/ 73744 w 209519"/>
                  <a:gd name="connsiteY30" fmla="*/ 1215684 h 1328035"/>
                  <a:gd name="connsiteX31" fmla="*/ 46024 w 209519"/>
                  <a:gd name="connsiteY31" fmla="*/ 1181196 h 1328035"/>
                  <a:gd name="connsiteX32" fmla="*/ 35665 w 209519"/>
                  <a:gd name="connsiteY32" fmla="*/ 1138174 h 1328035"/>
                  <a:gd name="connsiteX33" fmla="*/ 40491 w 209519"/>
                  <a:gd name="connsiteY33" fmla="*/ 1049893 h 1328035"/>
                  <a:gd name="connsiteX34" fmla="*/ 52262 w 209519"/>
                  <a:gd name="connsiteY34" fmla="*/ 962260 h 1328035"/>
                  <a:gd name="connsiteX35" fmla="*/ 59442 w 209519"/>
                  <a:gd name="connsiteY35" fmla="*/ 873979 h 1328035"/>
                  <a:gd name="connsiteX36" fmla="*/ 71213 w 209519"/>
                  <a:gd name="connsiteY36" fmla="*/ 697418 h 1328035"/>
                  <a:gd name="connsiteX37" fmla="*/ 78158 w 209519"/>
                  <a:gd name="connsiteY37" fmla="*/ 609137 h 1328035"/>
                  <a:gd name="connsiteX38" fmla="*/ 79512 w 209519"/>
                  <a:gd name="connsiteY38" fmla="*/ 598013 h 1328035"/>
                  <a:gd name="connsiteX39" fmla="*/ 81101 w 209519"/>
                  <a:gd name="connsiteY39" fmla="*/ 587067 h 1328035"/>
                  <a:gd name="connsiteX40" fmla="*/ 81689 w 209519"/>
                  <a:gd name="connsiteY40" fmla="*/ 581829 h 1328035"/>
                  <a:gd name="connsiteX41" fmla="*/ 81983 w 209519"/>
                  <a:gd name="connsiteY41" fmla="*/ 576355 h 1328035"/>
                  <a:gd name="connsiteX42" fmla="*/ 82395 w 209519"/>
                  <a:gd name="connsiteY42" fmla="*/ 565409 h 1328035"/>
                  <a:gd name="connsiteX43" fmla="*/ 82395 w 209519"/>
                  <a:gd name="connsiteY43" fmla="*/ 521327 h 1328035"/>
                  <a:gd name="connsiteX44" fmla="*/ 74273 w 209519"/>
                  <a:gd name="connsiteY44" fmla="*/ 344765 h 1328035"/>
                  <a:gd name="connsiteX45" fmla="*/ 66917 w 209519"/>
                  <a:gd name="connsiteY45" fmla="*/ 256779 h 1328035"/>
                  <a:gd name="connsiteX46" fmla="*/ 61384 w 209519"/>
                  <a:gd name="connsiteY46" fmla="*/ 213168 h 1328035"/>
                  <a:gd name="connsiteX47" fmla="*/ 59383 w 209519"/>
                  <a:gd name="connsiteY47" fmla="*/ 202516 h 1328035"/>
                  <a:gd name="connsiteX48" fmla="*/ 56853 w 209519"/>
                  <a:gd name="connsiteY48" fmla="*/ 191981 h 1328035"/>
                  <a:gd name="connsiteX49" fmla="*/ 50673 w 209519"/>
                  <a:gd name="connsiteY49" fmla="*/ 170911 h 1328035"/>
                  <a:gd name="connsiteX50" fmla="*/ 22894 w 209519"/>
                  <a:gd name="connsiteY50" fmla="*/ 87045 h 1328035"/>
                  <a:gd name="connsiteX51" fmla="*/ 9534 w 209519"/>
                  <a:gd name="connsiteY51" fmla="*/ 44729 h 1328035"/>
                  <a:gd name="connsiteX52" fmla="*/ 3649 w 209519"/>
                  <a:gd name="connsiteY52" fmla="*/ 23130 h 1328035"/>
                  <a:gd name="connsiteX53" fmla="*/ 0 w 209519"/>
                  <a:gd name="connsiteY53" fmla="*/ 235 h 132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09519" h="1328035">
                    <a:moveTo>
                      <a:pt x="9358" y="0"/>
                    </a:moveTo>
                    <a:cubicBezTo>
                      <a:pt x="10817" y="14213"/>
                      <a:pt x="13754" y="28238"/>
                      <a:pt x="18127" y="41845"/>
                    </a:cubicBezTo>
                    <a:cubicBezTo>
                      <a:pt x="22129" y="55911"/>
                      <a:pt x="26543" y="69918"/>
                      <a:pt x="31075" y="83925"/>
                    </a:cubicBezTo>
                    <a:cubicBezTo>
                      <a:pt x="40079" y="111940"/>
                      <a:pt x="49614" y="139896"/>
                      <a:pt x="58265" y="168204"/>
                    </a:cubicBezTo>
                    <a:cubicBezTo>
                      <a:pt x="60384" y="175267"/>
                      <a:pt x="62503" y="182388"/>
                      <a:pt x="64151" y="189568"/>
                    </a:cubicBezTo>
                    <a:cubicBezTo>
                      <a:pt x="65210" y="193099"/>
                      <a:pt x="65975" y="196807"/>
                      <a:pt x="66740" y="200515"/>
                    </a:cubicBezTo>
                    <a:cubicBezTo>
                      <a:pt x="67505" y="204223"/>
                      <a:pt x="68270" y="207989"/>
                      <a:pt x="68741" y="211638"/>
                    </a:cubicBezTo>
                    <a:cubicBezTo>
                      <a:pt x="70978" y="226352"/>
                      <a:pt x="72567" y="241065"/>
                      <a:pt x="73979" y="255779"/>
                    </a:cubicBezTo>
                    <a:cubicBezTo>
                      <a:pt x="76922" y="285205"/>
                      <a:pt x="78864" y="314632"/>
                      <a:pt x="80747" y="344059"/>
                    </a:cubicBezTo>
                    <a:cubicBezTo>
                      <a:pt x="84337" y="402913"/>
                      <a:pt x="86633" y="461767"/>
                      <a:pt x="87692" y="520915"/>
                    </a:cubicBezTo>
                    <a:cubicBezTo>
                      <a:pt x="87692" y="535687"/>
                      <a:pt x="87692" y="550342"/>
                      <a:pt x="87692" y="565291"/>
                    </a:cubicBezTo>
                    <a:lnTo>
                      <a:pt x="87162" y="576414"/>
                    </a:lnTo>
                    <a:lnTo>
                      <a:pt x="87162" y="582005"/>
                    </a:lnTo>
                    <a:lnTo>
                      <a:pt x="86456" y="587891"/>
                    </a:lnTo>
                    <a:cubicBezTo>
                      <a:pt x="85985" y="591775"/>
                      <a:pt x="85397" y="595247"/>
                      <a:pt x="84808" y="598779"/>
                    </a:cubicBezTo>
                    <a:cubicBezTo>
                      <a:pt x="84220" y="602310"/>
                      <a:pt x="83867" y="606018"/>
                      <a:pt x="83396" y="609667"/>
                    </a:cubicBezTo>
                    <a:cubicBezTo>
                      <a:pt x="80159" y="638799"/>
                      <a:pt x="78099" y="668520"/>
                      <a:pt x="75863" y="697653"/>
                    </a:cubicBezTo>
                    <a:lnTo>
                      <a:pt x="63032" y="874214"/>
                    </a:lnTo>
                    <a:cubicBezTo>
                      <a:pt x="60737" y="903641"/>
                      <a:pt x="58383" y="933068"/>
                      <a:pt x="55264" y="962495"/>
                    </a:cubicBezTo>
                    <a:cubicBezTo>
                      <a:pt x="52145" y="991922"/>
                      <a:pt x="46671" y="1020878"/>
                      <a:pt x="42963" y="1050070"/>
                    </a:cubicBezTo>
                    <a:cubicBezTo>
                      <a:pt x="38461" y="1079173"/>
                      <a:pt x="36648" y="1108623"/>
                      <a:pt x="37549" y="1138056"/>
                    </a:cubicBezTo>
                    <a:cubicBezTo>
                      <a:pt x="37931" y="1152705"/>
                      <a:pt x="41298" y="1167124"/>
                      <a:pt x="47436" y="1180431"/>
                    </a:cubicBezTo>
                    <a:cubicBezTo>
                      <a:pt x="54822" y="1193120"/>
                      <a:pt x="63974" y="1204696"/>
                      <a:pt x="74627" y="1214801"/>
                    </a:cubicBezTo>
                    <a:cubicBezTo>
                      <a:pt x="95855" y="1235241"/>
                      <a:pt x="118667" y="1253974"/>
                      <a:pt x="142838" y="1270830"/>
                    </a:cubicBezTo>
                    <a:cubicBezTo>
                      <a:pt x="148723" y="1275127"/>
                      <a:pt x="154903" y="1279305"/>
                      <a:pt x="160965" y="1283425"/>
                    </a:cubicBezTo>
                    <a:cubicBezTo>
                      <a:pt x="167027" y="1287545"/>
                      <a:pt x="173207" y="1291664"/>
                      <a:pt x="178974" y="1296255"/>
                    </a:cubicBezTo>
                    <a:cubicBezTo>
                      <a:pt x="190716" y="1305230"/>
                      <a:pt x="201021" y="1315948"/>
                      <a:pt x="209520" y="1328036"/>
                    </a:cubicBezTo>
                    <a:cubicBezTo>
                      <a:pt x="200921" y="1316042"/>
                      <a:pt x="190563" y="1305407"/>
                      <a:pt x="178798" y="1296490"/>
                    </a:cubicBezTo>
                    <a:cubicBezTo>
                      <a:pt x="172913" y="1291959"/>
                      <a:pt x="167027" y="1287898"/>
                      <a:pt x="160730" y="1283837"/>
                    </a:cubicBezTo>
                    <a:cubicBezTo>
                      <a:pt x="154432" y="1279776"/>
                      <a:pt x="148488" y="1275597"/>
                      <a:pt x="142485" y="1271301"/>
                    </a:cubicBezTo>
                    <a:cubicBezTo>
                      <a:pt x="118131" y="1254616"/>
                      <a:pt x="95149" y="1236018"/>
                      <a:pt x="73744" y="1215684"/>
                    </a:cubicBezTo>
                    <a:cubicBezTo>
                      <a:pt x="62909" y="1205567"/>
                      <a:pt x="53575" y="1193955"/>
                      <a:pt x="46024" y="1181196"/>
                    </a:cubicBezTo>
                    <a:cubicBezTo>
                      <a:pt x="39697" y="1167701"/>
                      <a:pt x="36177" y="1153070"/>
                      <a:pt x="35665" y="1138174"/>
                    </a:cubicBezTo>
                    <a:cubicBezTo>
                      <a:pt x="34541" y="1108659"/>
                      <a:pt x="36154" y="1079108"/>
                      <a:pt x="40491" y="1049893"/>
                    </a:cubicBezTo>
                    <a:cubicBezTo>
                      <a:pt x="43964" y="1020466"/>
                      <a:pt x="49261" y="991510"/>
                      <a:pt x="52262" y="962260"/>
                    </a:cubicBezTo>
                    <a:cubicBezTo>
                      <a:pt x="55264" y="933009"/>
                      <a:pt x="57324" y="903406"/>
                      <a:pt x="59442" y="873979"/>
                    </a:cubicBezTo>
                    <a:lnTo>
                      <a:pt x="71213" y="697418"/>
                    </a:lnTo>
                    <a:cubicBezTo>
                      <a:pt x="73273" y="667991"/>
                      <a:pt x="75156" y="638564"/>
                      <a:pt x="78158" y="609137"/>
                    </a:cubicBezTo>
                    <a:cubicBezTo>
                      <a:pt x="78629" y="605429"/>
                      <a:pt x="78805" y="601780"/>
                      <a:pt x="79512" y="598013"/>
                    </a:cubicBezTo>
                    <a:cubicBezTo>
                      <a:pt x="80218" y="594247"/>
                      <a:pt x="80747" y="590480"/>
                      <a:pt x="81101" y="587067"/>
                    </a:cubicBezTo>
                    <a:lnTo>
                      <a:pt x="81689" y="581829"/>
                    </a:lnTo>
                    <a:lnTo>
                      <a:pt x="81983" y="576355"/>
                    </a:lnTo>
                    <a:lnTo>
                      <a:pt x="82395" y="565409"/>
                    </a:lnTo>
                    <a:cubicBezTo>
                      <a:pt x="82395" y="550754"/>
                      <a:pt x="82395" y="535982"/>
                      <a:pt x="82395" y="521327"/>
                    </a:cubicBezTo>
                    <a:cubicBezTo>
                      <a:pt x="81159" y="462473"/>
                      <a:pt x="78217" y="403619"/>
                      <a:pt x="74273" y="344765"/>
                    </a:cubicBezTo>
                    <a:cubicBezTo>
                      <a:pt x="72214" y="315339"/>
                      <a:pt x="69977" y="285912"/>
                      <a:pt x="66917" y="256779"/>
                    </a:cubicBezTo>
                    <a:cubicBezTo>
                      <a:pt x="65387" y="242183"/>
                      <a:pt x="63680" y="227352"/>
                      <a:pt x="61384" y="213168"/>
                    </a:cubicBezTo>
                    <a:cubicBezTo>
                      <a:pt x="60914" y="209520"/>
                      <a:pt x="60090" y="206047"/>
                      <a:pt x="59383" y="202516"/>
                    </a:cubicBezTo>
                    <a:cubicBezTo>
                      <a:pt x="58730" y="198961"/>
                      <a:pt x="57883" y="195448"/>
                      <a:pt x="56853" y="191981"/>
                    </a:cubicBezTo>
                    <a:cubicBezTo>
                      <a:pt x="54969" y="184977"/>
                      <a:pt x="52792" y="177915"/>
                      <a:pt x="50673" y="170911"/>
                    </a:cubicBezTo>
                    <a:cubicBezTo>
                      <a:pt x="41904" y="142897"/>
                      <a:pt x="32193" y="115059"/>
                      <a:pt x="22894" y="87045"/>
                    </a:cubicBezTo>
                    <a:cubicBezTo>
                      <a:pt x="18245" y="73038"/>
                      <a:pt x="13772" y="58972"/>
                      <a:pt x="9534" y="44729"/>
                    </a:cubicBezTo>
                    <a:cubicBezTo>
                      <a:pt x="7474" y="37608"/>
                      <a:pt x="5473" y="30427"/>
                      <a:pt x="3649" y="23130"/>
                    </a:cubicBezTo>
                    <a:cubicBezTo>
                      <a:pt x="1713" y="15632"/>
                      <a:pt x="489" y="7963"/>
                      <a:pt x="0" y="23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xmlns="" id="{EF0C8843-18DB-43C4-9495-FD56D1F7E3F0}"/>
                  </a:ext>
                </a:extLst>
              </p:cNvPr>
              <p:cNvSpPr/>
              <p:nvPr/>
            </p:nvSpPr>
            <p:spPr>
              <a:xfrm>
                <a:off x="7728448" y="3609851"/>
                <a:ext cx="43063" cy="162554"/>
              </a:xfrm>
              <a:custGeom>
                <a:avLst/>
                <a:gdLst>
                  <a:gd name="connsiteX0" fmla="*/ 0 w 43063"/>
                  <a:gd name="connsiteY0" fmla="*/ 162554 h 162554"/>
                  <a:gd name="connsiteX1" fmla="*/ 7474 w 43063"/>
                  <a:gd name="connsiteY1" fmla="*/ 141955 h 162554"/>
                  <a:gd name="connsiteX2" fmla="*/ 2354 w 43063"/>
                  <a:gd name="connsiteY2" fmla="*/ 120179 h 162554"/>
                  <a:gd name="connsiteX3" fmla="*/ 3472 w 43063"/>
                  <a:gd name="connsiteY3" fmla="*/ 108762 h 162554"/>
                  <a:gd name="connsiteX4" fmla="*/ 9887 w 43063"/>
                  <a:gd name="connsiteY4" fmla="*/ 99286 h 162554"/>
                  <a:gd name="connsiteX5" fmla="*/ 27249 w 43063"/>
                  <a:gd name="connsiteY5" fmla="*/ 84926 h 162554"/>
                  <a:gd name="connsiteX6" fmla="*/ 38137 w 43063"/>
                  <a:gd name="connsiteY6" fmla="*/ 66564 h 162554"/>
                  <a:gd name="connsiteX7" fmla="*/ 39608 w 43063"/>
                  <a:gd name="connsiteY7" fmla="*/ 44611 h 162554"/>
                  <a:gd name="connsiteX8" fmla="*/ 29368 w 43063"/>
                  <a:gd name="connsiteY8" fmla="*/ 1824 h 162554"/>
                  <a:gd name="connsiteX9" fmla="*/ 33370 w 43063"/>
                  <a:gd name="connsiteY9" fmla="*/ 0 h 162554"/>
                  <a:gd name="connsiteX10" fmla="*/ 42963 w 43063"/>
                  <a:gd name="connsiteY10" fmla="*/ 44493 h 162554"/>
                  <a:gd name="connsiteX11" fmla="*/ 40845 w 43063"/>
                  <a:gd name="connsiteY11" fmla="*/ 67211 h 162554"/>
                  <a:gd name="connsiteX12" fmla="*/ 36372 w 43063"/>
                  <a:gd name="connsiteY12" fmla="*/ 77922 h 162554"/>
                  <a:gd name="connsiteX13" fmla="*/ 28721 w 43063"/>
                  <a:gd name="connsiteY13" fmla="*/ 86633 h 162554"/>
                  <a:gd name="connsiteX14" fmla="*/ 11064 w 43063"/>
                  <a:gd name="connsiteY14" fmla="*/ 100463 h 162554"/>
                  <a:gd name="connsiteX15" fmla="*/ 3472 w 43063"/>
                  <a:gd name="connsiteY15" fmla="*/ 120003 h 162554"/>
                  <a:gd name="connsiteX16" fmla="*/ 8004 w 43063"/>
                  <a:gd name="connsiteY16" fmla="*/ 141955 h 162554"/>
                  <a:gd name="connsiteX17" fmla="*/ 0 w 43063"/>
                  <a:gd name="connsiteY17" fmla="*/ 162554 h 16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063" h="162554">
                    <a:moveTo>
                      <a:pt x="0" y="162554"/>
                    </a:moveTo>
                    <a:cubicBezTo>
                      <a:pt x="4902" y="156816"/>
                      <a:pt x="7557" y="149500"/>
                      <a:pt x="7474" y="141955"/>
                    </a:cubicBezTo>
                    <a:cubicBezTo>
                      <a:pt x="7474" y="134422"/>
                      <a:pt x="3649" y="127654"/>
                      <a:pt x="2354" y="120179"/>
                    </a:cubicBezTo>
                    <a:cubicBezTo>
                      <a:pt x="1630" y="116342"/>
                      <a:pt x="2019" y="112381"/>
                      <a:pt x="3472" y="108762"/>
                    </a:cubicBezTo>
                    <a:cubicBezTo>
                      <a:pt x="5020" y="105242"/>
                      <a:pt x="7192" y="102029"/>
                      <a:pt x="9887" y="99286"/>
                    </a:cubicBezTo>
                    <a:cubicBezTo>
                      <a:pt x="15184" y="93754"/>
                      <a:pt x="21658" y="89870"/>
                      <a:pt x="27249" y="84926"/>
                    </a:cubicBezTo>
                    <a:cubicBezTo>
                      <a:pt x="32799" y="80171"/>
                      <a:pt x="36625" y="73714"/>
                      <a:pt x="38137" y="66564"/>
                    </a:cubicBezTo>
                    <a:cubicBezTo>
                      <a:pt x="39720" y="59360"/>
                      <a:pt x="40215" y="51962"/>
                      <a:pt x="39608" y="44611"/>
                    </a:cubicBezTo>
                    <a:cubicBezTo>
                      <a:pt x="38779" y="29851"/>
                      <a:pt x="35312" y="15361"/>
                      <a:pt x="29368" y="1824"/>
                    </a:cubicBezTo>
                    <a:lnTo>
                      <a:pt x="33370" y="0"/>
                    </a:lnTo>
                    <a:cubicBezTo>
                      <a:pt x="39167" y="14148"/>
                      <a:pt x="42416" y="29215"/>
                      <a:pt x="42963" y="44493"/>
                    </a:cubicBezTo>
                    <a:cubicBezTo>
                      <a:pt x="43346" y="52127"/>
                      <a:pt x="42634" y="59778"/>
                      <a:pt x="40845" y="67211"/>
                    </a:cubicBezTo>
                    <a:cubicBezTo>
                      <a:pt x="39873" y="70978"/>
                      <a:pt x="38367" y="74585"/>
                      <a:pt x="36372" y="77922"/>
                    </a:cubicBezTo>
                    <a:cubicBezTo>
                      <a:pt x="34306" y="81218"/>
                      <a:pt x="31722" y="84161"/>
                      <a:pt x="28721" y="86633"/>
                    </a:cubicBezTo>
                    <a:cubicBezTo>
                      <a:pt x="22835" y="91577"/>
                      <a:pt x="16302" y="95225"/>
                      <a:pt x="11064" y="100463"/>
                    </a:cubicBezTo>
                    <a:cubicBezTo>
                      <a:pt x="5397" y="105278"/>
                      <a:pt x="2542" y="112623"/>
                      <a:pt x="3472" y="120003"/>
                    </a:cubicBezTo>
                    <a:cubicBezTo>
                      <a:pt x="4473" y="127242"/>
                      <a:pt x="8239" y="134246"/>
                      <a:pt x="8004" y="141955"/>
                    </a:cubicBezTo>
                    <a:cubicBezTo>
                      <a:pt x="7916" y="149565"/>
                      <a:pt x="5073" y="156881"/>
                      <a:pt x="0" y="16255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xmlns="" id="{6C239A57-20B1-4E04-B14A-FB06377BC2BE}"/>
                  </a:ext>
                </a:extLst>
              </p:cNvPr>
              <p:cNvSpPr/>
              <p:nvPr/>
            </p:nvSpPr>
            <p:spPr>
              <a:xfrm>
                <a:off x="7735839" y="3700251"/>
                <a:ext cx="48364" cy="560405"/>
              </a:xfrm>
              <a:custGeom>
                <a:avLst/>
                <a:gdLst>
                  <a:gd name="connsiteX0" fmla="*/ 46990 w 48364"/>
                  <a:gd name="connsiteY0" fmla="*/ 59 h 560405"/>
                  <a:gd name="connsiteX1" fmla="*/ 43282 w 48364"/>
                  <a:gd name="connsiteY1" fmla="*/ 72567 h 560405"/>
                  <a:gd name="connsiteX2" fmla="*/ 27215 w 48364"/>
                  <a:gd name="connsiteY2" fmla="*/ 143191 h 560405"/>
                  <a:gd name="connsiteX3" fmla="*/ 20153 w 48364"/>
                  <a:gd name="connsiteY3" fmla="*/ 287383 h 560405"/>
                  <a:gd name="connsiteX4" fmla="*/ 24155 w 48364"/>
                  <a:gd name="connsiteY4" fmla="*/ 323402 h 560405"/>
                  <a:gd name="connsiteX5" fmla="*/ 27568 w 48364"/>
                  <a:gd name="connsiteY5" fmla="*/ 359891 h 560405"/>
                  <a:gd name="connsiteX6" fmla="*/ 22860 w 48364"/>
                  <a:gd name="connsiteY6" fmla="*/ 396733 h 560405"/>
                  <a:gd name="connsiteX7" fmla="*/ 8735 w 48364"/>
                  <a:gd name="connsiteY7" fmla="*/ 430280 h 560405"/>
                  <a:gd name="connsiteX8" fmla="*/ 8735 w 48364"/>
                  <a:gd name="connsiteY8" fmla="*/ 463415 h 560405"/>
                  <a:gd name="connsiteX9" fmla="*/ 20506 w 48364"/>
                  <a:gd name="connsiteY9" fmla="*/ 475892 h 560405"/>
                  <a:gd name="connsiteX10" fmla="*/ 33454 w 48364"/>
                  <a:gd name="connsiteY10" fmla="*/ 489311 h 560405"/>
                  <a:gd name="connsiteX11" fmla="*/ 45931 w 48364"/>
                  <a:gd name="connsiteY11" fmla="*/ 523917 h 560405"/>
                  <a:gd name="connsiteX12" fmla="*/ 46696 w 48364"/>
                  <a:gd name="connsiteY12" fmla="*/ 560406 h 560405"/>
                  <a:gd name="connsiteX13" fmla="*/ 46107 w 48364"/>
                  <a:gd name="connsiteY13" fmla="*/ 560406 h 560405"/>
                  <a:gd name="connsiteX14" fmla="*/ 43459 w 48364"/>
                  <a:gd name="connsiteY14" fmla="*/ 524328 h 560405"/>
                  <a:gd name="connsiteX15" fmla="*/ 30335 w 48364"/>
                  <a:gd name="connsiteY15" fmla="*/ 491665 h 560405"/>
                  <a:gd name="connsiteX16" fmla="*/ 17681 w 48364"/>
                  <a:gd name="connsiteY16" fmla="*/ 479482 h 560405"/>
                  <a:gd name="connsiteX17" fmla="*/ 4439 w 48364"/>
                  <a:gd name="connsiteY17" fmla="*/ 465887 h 560405"/>
                  <a:gd name="connsiteX18" fmla="*/ 25 w 48364"/>
                  <a:gd name="connsiteY18" fmla="*/ 447112 h 560405"/>
                  <a:gd name="connsiteX19" fmla="*/ 3497 w 48364"/>
                  <a:gd name="connsiteY19" fmla="*/ 428456 h 560405"/>
                  <a:gd name="connsiteX20" fmla="*/ 17446 w 48364"/>
                  <a:gd name="connsiteY20" fmla="*/ 394968 h 560405"/>
                  <a:gd name="connsiteX21" fmla="*/ 21918 w 48364"/>
                  <a:gd name="connsiteY21" fmla="*/ 360009 h 560405"/>
                  <a:gd name="connsiteX22" fmla="*/ 19035 w 48364"/>
                  <a:gd name="connsiteY22" fmla="*/ 324108 h 560405"/>
                  <a:gd name="connsiteX23" fmla="*/ 15562 w 48364"/>
                  <a:gd name="connsiteY23" fmla="*/ 287795 h 560405"/>
                  <a:gd name="connsiteX24" fmla="*/ 24508 w 48364"/>
                  <a:gd name="connsiteY24" fmla="*/ 142662 h 560405"/>
                  <a:gd name="connsiteX25" fmla="*/ 41752 w 48364"/>
                  <a:gd name="connsiteY25" fmla="*/ 72037 h 560405"/>
                  <a:gd name="connsiteX26" fmla="*/ 46578 w 48364"/>
                  <a:gd name="connsiteY26" fmla="*/ 0 h 56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364" h="560405">
                    <a:moveTo>
                      <a:pt x="46990" y="59"/>
                    </a:moveTo>
                    <a:cubicBezTo>
                      <a:pt x="49674" y="24271"/>
                      <a:pt x="48420" y="48754"/>
                      <a:pt x="43282" y="72567"/>
                    </a:cubicBezTo>
                    <a:cubicBezTo>
                      <a:pt x="38751" y="96461"/>
                      <a:pt x="32277" y="119650"/>
                      <a:pt x="27215" y="143191"/>
                    </a:cubicBezTo>
                    <a:cubicBezTo>
                      <a:pt x="17457" y="190604"/>
                      <a:pt x="15074" y="239241"/>
                      <a:pt x="20153" y="287383"/>
                    </a:cubicBezTo>
                    <a:cubicBezTo>
                      <a:pt x="21212" y="299154"/>
                      <a:pt x="22625" y="311395"/>
                      <a:pt x="24155" y="323402"/>
                    </a:cubicBezTo>
                    <a:cubicBezTo>
                      <a:pt x="25921" y="335496"/>
                      <a:pt x="27062" y="347679"/>
                      <a:pt x="27568" y="359891"/>
                    </a:cubicBezTo>
                    <a:cubicBezTo>
                      <a:pt x="28057" y="372350"/>
                      <a:pt x="26462" y="384798"/>
                      <a:pt x="22860" y="396733"/>
                    </a:cubicBezTo>
                    <a:cubicBezTo>
                      <a:pt x="18976" y="408504"/>
                      <a:pt x="12737" y="419275"/>
                      <a:pt x="8735" y="430280"/>
                    </a:cubicBezTo>
                    <a:cubicBezTo>
                      <a:pt x="4098" y="440839"/>
                      <a:pt x="4098" y="452856"/>
                      <a:pt x="8735" y="463415"/>
                    </a:cubicBezTo>
                    <a:cubicBezTo>
                      <a:pt x="11778" y="468323"/>
                      <a:pt x="15780" y="472567"/>
                      <a:pt x="20506" y="475892"/>
                    </a:cubicBezTo>
                    <a:cubicBezTo>
                      <a:pt x="25414" y="479753"/>
                      <a:pt x="29770" y="484267"/>
                      <a:pt x="33454" y="489311"/>
                    </a:cubicBezTo>
                    <a:cubicBezTo>
                      <a:pt x="40393" y="499645"/>
                      <a:pt x="44677" y="511534"/>
                      <a:pt x="45931" y="523917"/>
                    </a:cubicBezTo>
                    <a:cubicBezTo>
                      <a:pt x="47214" y="536035"/>
                      <a:pt x="47473" y="548241"/>
                      <a:pt x="46696" y="560406"/>
                    </a:cubicBezTo>
                    <a:lnTo>
                      <a:pt x="46107" y="560406"/>
                    </a:lnTo>
                    <a:cubicBezTo>
                      <a:pt x="46231" y="548329"/>
                      <a:pt x="45342" y="536258"/>
                      <a:pt x="43459" y="524328"/>
                    </a:cubicBezTo>
                    <a:cubicBezTo>
                      <a:pt x="41752" y="512552"/>
                      <a:pt x="37256" y="501352"/>
                      <a:pt x="30335" y="491665"/>
                    </a:cubicBezTo>
                    <a:cubicBezTo>
                      <a:pt x="26715" y="487027"/>
                      <a:pt x="22454" y="482925"/>
                      <a:pt x="17681" y="479482"/>
                    </a:cubicBezTo>
                    <a:cubicBezTo>
                      <a:pt x="12378" y="475909"/>
                      <a:pt x="7870" y="471283"/>
                      <a:pt x="4439" y="465887"/>
                    </a:cubicBezTo>
                    <a:cubicBezTo>
                      <a:pt x="1308" y="460137"/>
                      <a:pt x="-216" y="453651"/>
                      <a:pt x="25" y="447112"/>
                    </a:cubicBezTo>
                    <a:cubicBezTo>
                      <a:pt x="166" y="440744"/>
                      <a:pt x="1337" y="434447"/>
                      <a:pt x="3497" y="428456"/>
                    </a:cubicBezTo>
                    <a:cubicBezTo>
                      <a:pt x="7558" y="416685"/>
                      <a:pt x="13973" y="406150"/>
                      <a:pt x="17446" y="394968"/>
                    </a:cubicBezTo>
                    <a:cubicBezTo>
                      <a:pt x="20830" y="383638"/>
                      <a:pt x="22342" y="371827"/>
                      <a:pt x="21918" y="360009"/>
                    </a:cubicBezTo>
                    <a:cubicBezTo>
                      <a:pt x="21918" y="348238"/>
                      <a:pt x="20388" y="336114"/>
                      <a:pt x="19035" y="324108"/>
                    </a:cubicBezTo>
                    <a:cubicBezTo>
                      <a:pt x="17681" y="312102"/>
                      <a:pt x="16445" y="299919"/>
                      <a:pt x="15562" y="287795"/>
                    </a:cubicBezTo>
                    <a:cubicBezTo>
                      <a:pt x="11078" y="239247"/>
                      <a:pt x="14097" y="190292"/>
                      <a:pt x="24508" y="142662"/>
                    </a:cubicBezTo>
                    <a:cubicBezTo>
                      <a:pt x="29981" y="119120"/>
                      <a:pt x="36867" y="95579"/>
                      <a:pt x="41752" y="72037"/>
                    </a:cubicBezTo>
                    <a:cubicBezTo>
                      <a:pt x="47202" y="48437"/>
                      <a:pt x="48832" y="24118"/>
                      <a:pt x="46578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xmlns="" id="{240435D1-AC4C-4B12-8E95-98C072257180}"/>
                  </a:ext>
                </a:extLst>
              </p:cNvPr>
              <p:cNvSpPr/>
              <p:nvPr/>
            </p:nvSpPr>
            <p:spPr>
              <a:xfrm>
                <a:off x="7782893" y="3551762"/>
                <a:ext cx="44785" cy="199985"/>
              </a:xfrm>
              <a:custGeom>
                <a:avLst/>
                <a:gdLst>
                  <a:gd name="connsiteX0" fmla="*/ 33423 w 44785"/>
                  <a:gd name="connsiteY0" fmla="*/ 0 h 199985"/>
                  <a:gd name="connsiteX1" fmla="*/ 43958 w 44785"/>
                  <a:gd name="connsiteY1" fmla="*/ 50850 h 199985"/>
                  <a:gd name="connsiteX2" fmla="*/ 36425 w 44785"/>
                  <a:gd name="connsiteY2" fmla="*/ 76275 h 199985"/>
                  <a:gd name="connsiteX3" fmla="*/ 29657 w 44785"/>
                  <a:gd name="connsiteY3" fmla="*/ 88045 h 199985"/>
                  <a:gd name="connsiteX4" fmla="*/ 22065 w 44785"/>
                  <a:gd name="connsiteY4" fmla="*/ 98816 h 199985"/>
                  <a:gd name="connsiteX5" fmla="*/ 4114 w 44785"/>
                  <a:gd name="connsiteY5" fmla="*/ 147252 h 199985"/>
                  <a:gd name="connsiteX6" fmla="*/ 7175 w 44785"/>
                  <a:gd name="connsiteY6" fmla="*/ 199397 h 199985"/>
                  <a:gd name="connsiteX7" fmla="*/ 2819 w 44785"/>
                  <a:gd name="connsiteY7" fmla="*/ 199985 h 199985"/>
                  <a:gd name="connsiteX8" fmla="*/ 818 w 44785"/>
                  <a:gd name="connsiteY8" fmla="*/ 147017 h 199985"/>
                  <a:gd name="connsiteX9" fmla="*/ 20240 w 44785"/>
                  <a:gd name="connsiteY9" fmla="*/ 97756 h 199985"/>
                  <a:gd name="connsiteX10" fmla="*/ 28127 w 44785"/>
                  <a:gd name="connsiteY10" fmla="*/ 87104 h 199985"/>
                  <a:gd name="connsiteX11" fmla="*/ 34954 w 44785"/>
                  <a:gd name="connsiteY11" fmla="*/ 75980 h 199985"/>
                  <a:gd name="connsiteX12" fmla="*/ 42840 w 44785"/>
                  <a:gd name="connsiteY12" fmla="*/ 51144 h 199985"/>
                  <a:gd name="connsiteX13" fmla="*/ 33423 w 44785"/>
                  <a:gd name="connsiteY13" fmla="*/ 0 h 199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785" h="199985">
                    <a:moveTo>
                      <a:pt x="33423" y="0"/>
                    </a:moveTo>
                    <a:cubicBezTo>
                      <a:pt x="42864" y="15161"/>
                      <a:pt x="46601" y="33188"/>
                      <a:pt x="43958" y="50850"/>
                    </a:cubicBezTo>
                    <a:cubicBezTo>
                      <a:pt x="42811" y="59672"/>
                      <a:pt x="40268" y="68253"/>
                      <a:pt x="36425" y="76275"/>
                    </a:cubicBezTo>
                    <a:cubicBezTo>
                      <a:pt x="34465" y="80359"/>
                      <a:pt x="32205" y="84296"/>
                      <a:pt x="29657" y="88045"/>
                    </a:cubicBezTo>
                    <a:cubicBezTo>
                      <a:pt x="27126" y="91694"/>
                      <a:pt x="24478" y="95108"/>
                      <a:pt x="22065" y="98816"/>
                    </a:cubicBezTo>
                    <a:cubicBezTo>
                      <a:pt x="12360" y="113329"/>
                      <a:pt x="6209" y="129920"/>
                      <a:pt x="4114" y="147252"/>
                    </a:cubicBezTo>
                    <a:cubicBezTo>
                      <a:pt x="2931" y="164691"/>
                      <a:pt x="3961" y="182211"/>
                      <a:pt x="7175" y="199397"/>
                    </a:cubicBezTo>
                    <a:lnTo>
                      <a:pt x="2819" y="199985"/>
                    </a:lnTo>
                    <a:cubicBezTo>
                      <a:pt x="-70" y="182482"/>
                      <a:pt x="-741" y="164685"/>
                      <a:pt x="818" y="147017"/>
                    </a:cubicBezTo>
                    <a:cubicBezTo>
                      <a:pt x="3325" y="129296"/>
                      <a:pt x="9976" y="112417"/>
                      <a:pt x="20240" y="97756"/>
                    </a:cubicBezTo>
                    <a:cubicBezTo>
                      <a:pt x="22712" y="94048"/>
                      <a:pt x="25537" y="90576"/>
                      <a:pt x="28127" y="87104"/>
                    </a:cubicBezTo>
                    <a:cubicBezTo>
                      <a:pt x="30669" y="83567"/>
                      <a:pt x="32952" y="79847"/>
                      <a:pt x="34954" y="75980"/>
                    </a:cubicBezTo>
                    <a:cubicBezTo>
                      <a:pt x="38897" y="68176"/>
                      <a:pt x="41557" y="59790"/>
                      <a:pt x="42840" y="51144"/>
                    </a:cubicBezTo>
                    <a:cubicBezTo>
                      <a:pt x="45959" y="33517"/>
                      <a:pt x="42616" y="15361"/>
                      <a:pt x="3342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xmlns="" id="{4390E3E1-6A7A-49FF-B511-2AD0F26F8911}"/>
                  </a:ext>
                </a:extLst>
              </p:cNvPr>
              <p:cNvSpPr/>
              <p:nvPr/>
            </p:nvSpPr>
            <p:spPr>
              <a:xfrm>
                <a:off x="7721893" y="4258714"/>
                <a:ext cx="225137" cy="526270"/>
              </a:xfrm>
              <a:custGeom>
                <a:avLst/>
                <a:gdLst>
                  <a:gd name="connsiteX0" fmla="*/ 62054 w 225137"/>
                  <a:gd name="connsiteY0" fmla="*/ 0 h 526270"/>
                  <a:gd name="connsiteX1" fmla="*/ 57522 w 225137"/>
                  <a:gd name="connsiteY1" fmla="*/ 21128 h 526270"/>
                  <a:gd name="connsiteX2" fmla="*/ 45751 w 225137"/>
                  <a:gd name="connsiteY2" fmla="*/ 38490 h 526270"/>
                  <a:gd name="connsiteX3" fmla="*/ 29154 w 225137"/>
                  <a:gd name="connsiteY3" fmla="*/ 75039 h 526270"/>
                  <a:gd name="connsiteX4" fmla="*/ 23269 w 225137"/>
                  <a:gd name="connsiteY4" fmla="*/ 115530 h 526270"/>
                  <a:gd name="connsiteX5" fmla="*/ 19679 w 225137"/>
                  <a:gd name="connsiteY5" fmla="*/ 156728 h 526270"/>
                  <a:gd name="connsiteX6" fmla="*/ 5260 w 225137"/>
                  <a:gd name="connsiteY6" fmla="*/ 320930 h 526270"/>
                  <a:gd name="connsiteX7" fmla="*/ 1729 w 225137"/>
                  <a:gd name="connsiteY7" fmla="*/ 362127 h 526270"/>
                  <a:gd name="connsiteX8" fmla="*/ 4200 w 225137"/>
                  <a:gd name="connsiteY8" fmla="*/ 381961 h 526270"/>
                  <a:gd name="connsiteX9" fmla="*/ 16795 w 225137"/>
                  <a:gd name="connsiteY9" fmla="*/ 397322 h 526270"/>
                  <a:gd name="connsiteX10" fmla="*/ 54050 w 225137"/>
                  <a:gd name="connsiteY10" fmla="*/ 414095 h 526270"/>
                  <a:gd name="connsiteX11" fmla="*/ 92069 w 225137"/>
                  <a:gd name="connsiteY11" fmla="*/ 430162 h 526270"/>
                  <a:gd name="connsiteX12" fmla="*/ 225138 w 225137"/>
                  <a:gd name="connsiteY12" fmla="*/ 526271 h 526270"/>
                  <a:gd name="connsiteX13" fmla="*/ 92010 w 225137"/>
                  <a:gd name="connsiteY13" fmla="*/ 430986 h 526270"/>
                  <a:gd name="connsiteX14" fmla="*/ 54050 w 225137"/>
                  <a:gd name="connsiteY14" fmla="*/ 415214 h 526270"/>
                  <a:gd name="connsiteX15" fmla="*/ 16265 w 225137"/>
                  <a:gd name="connsiteY15" fmla="*/ 398440 h 526270"/>
                  <a:gd name="connsiteX16" fmla="*/ 3023 w 225137"/>
                  <a:gd name="connsiteY16" fmla="*/ 382432 h 526270"/>
                  <a:gd name="connsiteX17" fmla="*/ 198 w 225137"/>
                  <a:gd name="connsiteY17" fmla="*/ 361774 h 526270"/>
                  <a:gd name="connsiteX18" fmla="*/ 3494 w 225137"/>
                  <a:gd name="connsiteY18" fmla="*/ 320577 h 526270"/>
                  <a:gd name="connsiteX19" fmla="*/ 16677 w 225137"/>
                  <a:gd name="connsiteY19" fmla="*/ 156492 h 526270"/>
                  <a:gd name="connsiteX20" fmla="*/ 20032 w 225137"/>
                  <a:gd name="connsiteY20" fmla="*/ 115295 h 526270"/>
                  <a:gd name="connsiteX21" fmla="*/ 25564 w 225137"/>
                  <a:gd name="connsiteY21" fmla="*/ 74097 h 526270"/>
                  <a:gd name="connsiteX22" fmla="*/ 42573 w 225137"/>
                  <a:gd name="connsiteY22" fmla="*/ 36018 h 526270"/>
                  <a:gd name="connsiteX23" fmla="*/ 53755 w 225137"/>
                  <a:gd name="connsiteY23" fmla="*/ 19069 h 526270"/>
                  <a:gd name="connsiteX24" fmla="*/ 57699 w 225137"/>
                  <a:gd name="connsiteY24" fmla="*/ 589 h 52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5137" h="526270">
                    <a:moveTo>
                      <a:pt x="62054" y="0"/>
                    </a:moveTo>
                    <a:cubicBezTo>
                      <a:pt x="62854" y="7345"/>
                      <a:pt x="61265" y="14755"/>
                      <a:pt x="57522" y="21128"/>
                    </a:cubicBezTo>
                    <a:cubicBezTo>
                      <a:pt x="53973" y="27161"/>
                      <a:pt x="50042" y="32958"/>
                      <a:pt x="45751" y="38490"/>
                    </a:cubicBezTo>
                    <a:cubicBezTo>
                      <a:pt x="37753" y="49396"/>
                      <a:pt x="32097" y="61838"/>
                      <a:pt x="29154" y="75039"/>
                    </a:cubicBezTo>
                    <a:cubicBezTo>
                      <a:pt x="26182" y="88369"/>
                      <a:pt x="24217" y="101905"/>
                      <a:pt x="23269" y="115530"/>
                    </a:cubicBezTo>
                    <a:lnTo>
                      <a:pt x="19679" y="156728"/>
                    </a:lnTo>
                    <a:lnTo>
                      <a:pt x="5260" y="320930"/>
                    </a:lnTo>
                    <a:lnTo>
                      <a:pt x="1729" y="362127"/>
                    </a:lnTo>
                    <a:cubicBezTo>
                      <a:pt x="1034" y="368843"/>
                      <a:pt x="1876" y="375623"/>
                      <a:pt x="4200" y="381961"/>
                    </a:cubicBezTo>
                    <a:cubicBezTo>
                      <a:pt x="6925" y="388129"/>
                      <a:pt x="11280" y="393443"/>
                      <a:pt x="16795" y="397322"/>
                    </a:cubicBezTo>
                    <a:cubicBezTo>
                      <a:pt x="28425" y="404514"/>
                      <a:pt x="40955" y="410158"/>
                      <a:pt x="54050" y="414095"/>
                    </a:cubicBezTo>
                    <a:cubicBezTo>
                      <a:pt x="66939" y="418862"/>
                      <a:pt x="79651" y="424218"/>
                      <a:pt x="92069" y="430162"/>
                    </a:cubicBezTo>
                    <a:cubicBezTo>
                      <a:pt x="141724" y="454139"/>
                      <a:pt x="186765" y="486674"/>
                      <a:pt x="225138" y="526271"/>
                    </a:cubicBezTo>
                    <a:cubicBezTo>
                      <a:pt x="186712" y="486927"/>
                      <a:pt x="141642" y="454669"/>
                      <a:pt x="92010" y="430986"/>
                    </a:cubicBezTo>
                    <a:cubicBezTo>
                      <a:pt x="79574" y="425101"/>
                      <a:pt x="66921" y="419845"/>
                      <a:pt x="54050" y="415214"/>
                    </a:cubicBezTo>
                    <a:cubicBezTo>
                      <a:pt x="40766" y="411323"/>
                      <a:pt x="28060" y="405685"/>
                      <a:pt x="16265" y="398440"/>
                    </a:cubicBezTo>
                    <a:cubicBezTo>
                      <a:pt x="10439" y="394450"/>
                      <a:pt x="5854" y="388900"/>
                      <a:pt x="3023" y="382432"/>
                    </a:cubicBezTo>
                    <a:cubicBezTo>
                      <a:pt x="510" y="375852"/>
                      <a:pt x="-455" y="368784"/>
                      <a:pt x="198" y="361774"/>
                    </a:cubicBezTo>
                    <a:lnTo>
                      <a:pt x="3494" y="320577"/>
                    </a:lnTo>
                    <a:lnTo>
                      <a:pt x="16677" y="156492"/>
                    </a:lnTo>
                    <a:lnTo>
                      <a:pt x="20032" y="115295"/>
                    </a:lnTo>
                    <a:cubicBezTo>
                      <a:pt x="20880" y="101446"/>
                      <a:pt x="22728" y="87680"/>
                      <a:pt x="25564" y="74097"/>
                    </a:cubicBezTo>
                    <a:cubicBezTo>
                      <a:pt x="28536" y="60366"/>
                      <a:pt x="34328" y="47395"/>
                      <a:pt x="42573" y="36018"/>
                    </a:cubicBezTo>
                    <a:cubicBezTo>
                      <a:pt x="46640" y="30598"/>
                      <a:pt x="50371" y="24936"/>
                      <a:pt x="53755" y="19069"/>
                    </a:cubicBezTo>
                    <a:cubicBezTo>
                      <a:pt x="57063" y="13507"/>
                      <a:pt x="58452" y="7015"/>
                      <a:pt x="57699" y="58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xmlns="" id="{21148C37-B837-4C97-A8EB-AF7C5D1F4A7B}"/>
                  </a:ext>
                </a:extLst>
              </p:cNvPr>
              <p:cNvSpPr/>
              <p:nvPr/>
            </p:nvSpPr>
            <p:spPr>
              <a:xfrm>
                <a:off x="7729684" y="4648444"/>
                <a:ext cx="222467" cy="115588"/>
              </a:xfrm>
              <a:custGeom>
                <a:avLst/>
                <a:gdLst>
                  <a:gd name="connsiteX0" fmla="*/ 222467 w 222467"/>
                  <a:gd name="connsiteY0" fmla="*/ 115589 h 115588"/>
                  <a:gd name="connsiteX1" fmla="*/ 198337 w 222467"/>
                  <a:gd name="connsiteY1" fmla="*/ 94990 h 115588"/>
                  <a:gd name="connsiteX2" fmla="*/ 168910 w 222467"/>
                  <a:gd name="connsiteY2" fmla="*/ 83219 h 115588"/>
                  <a:gd name="connsiteX3" fmla="*/ 153550 w 222467"/>
                  <a:gd name="connsiteY3" fmla="*/ 78805 h 115588"/>
                  <a:gd name="connsiteX4" fmla="*/ 138248 w 222467"/>
                  <a:gd name="connsiteY4" fmla="*/ 74038 h 115588"/>
                  <a:gd name="connsiteX5" fmla="*/ 107761 w 222467"/>
                  <a:gd name="connsiteY5" fmla="*/ 64445 h 115588"/>
                  <a:gd name="connsiteX6" fmla="*/ 47966 w 222467"/>
                  <a:gd name="connsiteY6" fmla="*/ 41668 h 115588"/>
                  <a:gd name="connsiteX7" fmla="*/ 0 w 222467"/>
                  <a:gd name="connsiteY7" fmla="*/ 471 h 115588"/>
                  <a:gd name="connsiteX8" fmla="*/ 765 w 222467"/>
                  <a:gd name="connsiteY8" fmla="*/ 0 h 115588"/>
                  <a:gd name="connsiteX9" fmla="*/ 48319 w 222467"/>
                  <a:gd name="connsiteY9" fmla="*/ 41198 h 115588"/>
                  <a:gd name="connsiteX10" fmla="*/ 107879 w 222467"/>
                  <a:gd name="connsiteY10" fmla="*/ 64151 h 115588"/>
                  <a:gd name="connsiteX11" fmla="*/ 138365 w 222467"/>
                  <a:gd name="connsiteY11" fmla="*/ 73861 h 115588"/>
                  <a:gd name="connsiteX12" fmla="*/ 153608 w 222467"/>
                  <a:gd name="connsiteY12" fmla="*/ 78688 h 115588"/>
                  <a:gd name="connsiteX13" fmla="*/ 168969 w 222467"/>
                  <a:gd name="connsiteY13" fmla="*/ 83102 h 115588"/>
                  <a:gd name="connsiteX14" fmla="*/ 198396 w 222467"/>
                  <a:gd name="connsiteY14" fmla="*/ 94872 h 115588"/>
                  <a:gd name="connsiteX15" fmla="*/ 222467 w 222467"/>
                  <a:gd name="connsiteY15" fmla="*/ 115589 h 11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467" h="115588">
                    <a:moveTo>
                      <a:pt x="222467" y="115589"/>
                    </a:moveTo>
                    <a:cubicBezTo>
                      <a:pt x="216052" y="107014"/>
                      <a:pt x="207813" y="99975"/>
                      <a:pt x="198337" y="94990"/>
                    </a:cubicBezTo>
                    <a:cubicBezTo>
                      <a:pt x="188974" y="90035"/>
                      <a:pt x="179110" y="86091"/>
                      <a:pt x="168910" y="83219"/>
                    </a:cubicBezTo>
                    <a:lnTo>
                      <a:pt x="153550" y="78805"/>
                    </a:lnTo>
                    <a:lnTo>
                      <a:pt x="138248" y="74038"/>
                    </a:lnTo>
                    <a:lnTo>
                      <a:pt x="107761" y="64445"/>
                    </a:lnTo>
                    <a:cubicBezTo>
                      <a:pt x="87198" y="58624"/>
                      <a:pt x="67187" y="51003"/>
                      <a:pt x="47966" y="41668"/>
                    </a:cubicBezTo>
                    <a:cubicBezTo>
                      <a:pt x="28562" y="32499"/>
                      <a:pt x="11994" y="18268"/>
                      <a:pt x="0" y="471"/>
                    </a:cubicBezTo>
                    <a:lnTo>
                      <a:pt x="765" y="0"/>
                    </a:lnTo>
                    <a:cubicBezTo>
                      <a:pt x="12595" y="17786"/>
                      <a:pt x="29032" y="32022"/>
                      <a:pt x="48319" y="41198"/>
                    </a:cubicBezTo>
                    <a:cubicBezTo>
                      <a:pt x="67470" y="50555"/>
                      <a:pt x="87398" y="58236"/>
                      <a:pt x="107879" y="64151"/>
                    </a:cubicBezTo>
                    <a:lnTo>
                      <a:pt x="138365" y="73861"/>
                    </a:lnTo>
                    <a:lnTo>
                      <a:pt x="153608" y="78688"/>
                    </a:lnTo>
                    <a:lnTo>
                      <a:pt x="168969" y="83102"/>
                    </a:lnTo>
                    <a:cubicBezTo>
                      <a:pt x="179157" y="86003"/>
                      <a:pt x="189021" y="89946"/>
                      <a:pt x="198396" y="94872"/>
                    </a:cubicBezTo>
                    <a:cubicBezTo>
                      <a:pt x="207848" y="99922"/>
                      <a:pt x="216064" y="106996"/>
                      <a:pt x="222467" y="11558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xmlns="" id="{EF2218C6-FDC0-4319-9075-F209C29EFE58}"/>
                  </a:ext>
                </a:extLst>
              </p:cNvPr>
              <p:cNvSpPr/>
              <p:nvPr/>
            </p:nvSpPr>
            <p:spPr>
              <a:xfrm>
                <a:off x="7750992" y="4582410"/>
                <a:ext cx="192507" cy="157316"/>
              </a:xfrm>
              <a:custGeom>
                <a:avLst/>
                <a:gdLst>
                  <a:gd name="connsiteX0" fmla="*/ 1056 w 192507"/>
                  <a:gd name="connsiteY0" fmla="*/ 59 h 157316"/>
                  <a:gd name="connsiteX1" fmla="*/ 22714 w 192507"/>
                  <a:gd name="connsiteY1" fmla="*/ 59678 h 157316"/>
                  <a:gd name="connsiteX2" fmla="*/ 49669 w 192507"/>
                  <a:gd name="connsiteY2" fmla="*/ 77687 h 157316"/>
                  <a:gd name="connsiteX3" fmla="*/ 80214 w 192507"/>
                  <a:gd name="connsiteY3" fmla="*/ 89752 h 157316"/>
                  <a:gd name="connsiteX4" fmla="*/ 107817 w 192507"/>
                  <a:gd name="connsiteY4" fmla="*/ 107408 h 157316"/>
                  <a:gd name="connsiteX5" fmla="*/ 135360 w 192507"/>
                  <a:gd name="connsiteY5" fmla="*/ 125064 h 157316"/>
                  <a:gd name="connsiteX6" fmla="*/ 192507 w 192507"/>
                  <a:gd name="connsiteY6" fmla="*/ 157316 h 157316"/>
                  <a:gd name="connsiteX7" fmla="*/ 135243 w 192507"/>
                  <a:gd name="connsiteY7" fmla="*/ 125241 h 157316"/>
                  <a:gd name="connsiteX8" fmla="*/ 107640 w 192507"/>
                  <a:gd name="connsiteY8" fmla="*/ 107585 h 157316"/>
                  <a:gd name="connsiteX9" fmla="*/ 79979 w 192507"/>
                  <a:gd name="connsiteY9" fmla="*/ 89929 h 157316"/>
                  <a:gd name="connsiteX10" fmla="*/ 49493 w 192507"/>
                  <a:gd name="connsiteY10" fmla="*/ 78158 h 157316"/>
                  <a:gd name="connsiteX11" fmla="*/ 22243 w 192507"/>
                  <a:gd name="connsiteY11" fmla="*/ 60090 h 157316"/>
                  <a:gd name="connsiteX12" fmla="*/ 173 w 192507"/>
                  <a:gd name="connsiteY12" fmla="*/ 0 h 157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507" h="157316">
                    <a:moveTo>
                      <a:pt x="1056" y="59"/>
                    </a:moveTo>
                    <a:cubicBezTo>
                      <a:pt x="-474" y="22100"/>
                      <a:pt x="7395" y="43758"/>
                      <a:pt x="22714" y="59678"/>
                    </a:cubicBezTo>
                    <a:cubicBezTo>
                      <a:pt x="30253" y="67599"/>
                      <a:pt x="39464" y="73750"/>
                      <a:pt x="49669" y="77687"/>
                    </a:cubicBezTo>
                    <a:cubicBezTo>
                      <a:pt x="60128" y="80965"/>
                      <a:pt x="70339" y="84997"/>
                      <a:pt x="80214" y="89752"/>
                    </a:cubicBezTo>
                    <a:cubicBezTo>
                      <a:pt x="89866" y="94990"/>
                      <a:pt x="98753" y="101523"/>
                      <a:pt x="107817" y="107408"/>
                    </a:cubicBezTo>
                    <a:cubicBezTo>
                      <a:pt x="116880" y="113294"/>
                      <a:pt x="126062" y="119532"/>
                      <a:pt x="135360" y="125064"/>
                    </a:cubicBezTo>
                    <a:cubicBezTo>
                      <a:pt x="153958" y="136600"/>
                      <a:pt x="173009" y="147352"/>
                      <a:pt x="192507" y="157316"/>
                    </a:cubicBezTo>
                    <a:cubicBezTo>
                      <a:pt x="172892" y="147429"/>
                      <a:pt x="153799" y="136735"/>
                      <a:pt x="135243" y="125241"/>
                    </a:cubicBezTo>
                    <a:cubicBezTo>
                      <a:pt x="125867" y="119473"/>
                      <a:pt x="116663" y="113588"/>
                      <a:pt x="107640" y="107585"/>
                    </a:cubicBezTo>
                    <a:cubicBezTo>
                      <a:pt x="98518" y="101699"/>
                      <a:pt x="89631" y="95049"/>
                      <a:pt x="79979" y="89929"/>
                    </a:cubicBezTo>
                    <a:cubicBezTo>
                      <a:pt x="70109" y="85279"/>
                      <a:pt x="59922" y="81348"/>
                      <a:pt x="49493" y="78158"/>
                    </a:cubicBezTo>
                    <a:cubicBezTo>
                      <a:pt x="39170" y="74250"/>
                      <a:pt x="29859" y="68076"/>
                      <a:pt x="22243" y="60090"/>
                    </a:cubicBezTo>
                    <a:cubicBezTo>
                      <a:pt x="6718" y="44087"/>
                      <a:pt x="-1304" y="22253"/>
                      <a:pt x="17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xmlns="" id="{07E3848F-28DA-400B-B657-270CAFFD863A}"/>
                  </a:ext>
                </a:extLst>
              </p:cNvPr>
              <p:cNvSpPr/>
              <p:nvPr/>
            </p:nvSpPr>
            <p:spPr>
              <a:xfrm>
                <a:off x="7726035" y="4577172"/>
                <a:ext cx="177385" cy="216640"/>
              </a:xfrm>
              <a:custGeom>
                <a:avLst/>
                <a:gdLst>
                  <a:gd name="connsiteX0" fmla="*/ 177385 w 177385"/>
                  <a:gd name="connsiteY0" fmla="*/ 216641 h 216640"/>
                  <a:gd name="connsiteX1" fmla="*/ 110410 w 177385"/>
                  <a:gd name="connsiteY1" fmla="*/ 179563 h 216640"/>
                  <a:gd name="connsiteX2" fmla="*/ 96461 w 177385"/>
                  <a:gd name="connsiteY2" fmla="*/ 166380 h 216640"/>
                  <a:gd name="connsiteX3" fmla="*/ 84102 w 177385"/>
                  <a:gd name="connsiteY3" fmla="*/ 151784 h 216640"/>
                  <a:gd name="connsiteX4" fmla="*/ 53616 w 177385"/>
                  <a:gd name="connsiteY4" fmla="*/ 128890 h 216640"/>
                  <a:gd name="connsiteX5" fmla="*/ 20716 w 177385"/>
                  <a:gd name="connsiteY5" fmla="*/ 109350 h 216640"/>
                  <a:gd name="connsiteX6" fmla="*/ 2413 w 177385"/>
                  <a:gd name="connsiteY6" fmla="*/ 76275 h 216640"/>
                  <a:gd name="connsiteX7" fmla="*/ 4237 w 177385"/>
                  <a:gd name="connsiteY7" fmla="*/ 38020 h 216640"/>
                  <a:gd name="connsiteX8" fmla="*/ 0 w 177385"/>
                  <a:gd name="connsiteY8" fmla="*/ 0 h 216640"/>
                  <a:gd name="connsiteX9" fmla="*/ 883 w 177385"/>
                  <a:gd name="connsiteY9" fmla="*/ 0 h 216640"/>
                  <a:gd name="connsiteX10" fmla="*/ 5003 w 177385"/>
                  <a:gd name="connsiteY10" fmla="*/ 38196 h 216640"/>
                  <a:gd name="connsiteX11" fmla="*/ 3060 w 177385"/>
                  <a:gd name="connsiteY11" fmla="*/ 76392 h 216640"/>
                  <a:gd name="connsiteX12" fmla="*/ 21070 w 177385"/>
                  <a:gd name="connsiteY12" fmla="*/ 109115 h 216640"/>
                  <a:gd name="connsiteX13" fmla="*/ 53851 w 177385"/>
                  <a:gd name="connsiteY13" fmla="*/ 128655 h 216640"/>
                  <a:gd name="connsiteX14" fmla="*/ 84337 w 177385"/>
                  <a:gd name="connsiteY14" fmla="*/ 151725 h 216640"/>
                  <a:gd name="connsiteX15" fmla="*/ 96697 w 177385"/>
                  <a:gd name="connsiteY15" fmla="*/ 166380 h 216640"/>
                  <a:gd name="connsiteX16" fmla="*/ 110527 w 177385"/>
                  <a:gd name="connsiteY16" fmla="*/ 179563 h 216640"/>
                  <a:gd name="connsiteX17" fmla="*/ 177385 w 177385"/>
                  <a:gd name="connsiteY17" fmla="*/ 216641 h 21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7385" h="216640">
                    <a:moveTo>
                      <a:pt x="177385" y="216641"/>
                    </a:moveTo>
                    <a:cubicBezTo>
                      <a:pt x="157316" y="200338"/>
                      <a:pt x="131185" y="194688"/>
                      <a:pt x="110410" y="179563"/>
                    </a:cubicBezTo>
                    <a:cubicBezTo>
                      <a:pt x="105248" y="175743"/>
                      <a:pt x="100564" y="171318"/>
                      <a:pt x="96461" y="166380"/>
                    </a:cubicBezTo>
                    <a:cubicBezTo>
                      <a:pt x="92342" y="161495"/>
                      <a:pt x="88516" y="156375"/>
                      <a:pt x="84102" y="151784"/>
                    </a:cubicBezTo>
                    <a:cubicBezTo>
                      <a:pt x="75315" y="142473"/>
                      <a:pt x="65004" y="134734"/>
                      <a:pt x="53616" y="128890"/>
                    </a:cubicBezTo>
                    <a:cubicBezTo>
                      <a:pt x="42316" y="123005"/>
                      <a:pt x="30074" y="118296"/>
                      <a:pt x="20716" y="109350"/>
                    </a:cubicBezTo>
                    <a:cubicBezTo>
                      <a:pt x="10935" y="100805"/>
                      <a:pt x="4455" y="89105"/>
                      <a:pt x="2413" y="76275"/>
                    </a:cubicBezTo>
                    <a:cubicBezTo>
                      <a:pt x="765" y="63386"/>
                      <a:pt x="4649" y="50732"/>
                      <a:pt x="4237" y="38020"/>
                    </a:cubicBezTo>
                    <a:cubicBezTo>
                      <a:pt x="3796" y="25254"/>
                      <a:pt x="2378" y="12548"/>
                      <a:pt x="0" y="0"/>
                    </a:cubicBezTo>
                    <a:lnTo>
                      <a:pt x="883" y="0"/>
                    </a:lnTo>
                    <a:cubicBezTo>
                      <a:pt x="3225" y="12606"/>
                      <a:pt x="4602" y="25378"/>
                      <a:pt x="5003" y="38196"/>
                    </a:cubicBezTo>
                    <a:cubicBezTo>
                      <a:pt x="5414" y="51026"/>
                      <a:pt x="1471" y="63680"/>
                      <a:pt x="3060" y="76392"/>
                    </a:cubicBezTo>
                    <a:cubicBezTo>
                      <a:pt x="5067" y="89064"/>
                      <a:pt x="11435" y="100640"/>
                      <a:pt x="21070" y="109115"/>
                    </a:cubicBezTo>
                    <a:cubicBezTo>
                      <a:pt x="30369" y="118002"/>
                      <a:pt x="42492" y="122828"/>
                      <a:pt x="53851" y="128655"/>
                    </a:cubicBezTo>
                    <a:cubicBezTo>
                      <a:pt x="65222" y="134605"/>
                      <a:pt x="75527" y="142397"/>
                      <a:pt x="84337" y="151725"/>
                    </a:cubicBezTo>
                    <a:cubicBezTo>
                      <a:pt x="88751" y="156375"/>
                      <a:pt x="92577" y="161495"/>
                      <a:pt x="96697" y="166380"/>
                    </a:cubicBezTo>
                    <a:cubicBezTo>
                      <a:pt x="100758" y="171318"/>
                      <a:pt x="105401" y="175743"/>
                      <a:pt x="110527" y="179563"/>
                    </a:cubicBezTo>
                    <a:cubicBezTo>
                      <a:pt x="131244" y="194512"/>
                      <a:pt x="157375" y="200279"/>
                      <a:pt x="177385" y="21664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xmlns="" id="{D39EB95C-4559-4B13-B63D-1D6CAAABDA79}"/>
                  </a:ext>
                </a:extLst>
              </p:cNvPr>
              <p:cNvSpPr/>
              <p:nvPr/>
            </p:nvSpPr>
            <p:spPr>
              <a:xfrm>
                <a:off x="7482863" y="4632377"/>
                <a:ext cx="37713" cy="257661"/>
              </a:xfrm>
              <a:custGeom>
                <a:avLst/>
                <a:gdLst>
                  <a:gd name="connsiteX0" fmla="*/ 37714 w 37713"/>
                  <a:gd name="connsiteY0" fmla="*/ 257662 h 257661"/>
                  <a:gd name="connsiteX1" fmla="*/ 21352 w 37713"/>
                  <a:gd name="connsiteY1" fmla="*/ 228235 h 257661"/>
                  <a:gd name="connsiteX2" fmla="*/ 14702 w 37713"/>
                  <a:gd name="connsiteY2" fmla="*/ 195100 h 257661"/>
                  <a:gd name="connsiteX3" fmla="*/ 9994 w 37713"/>
                  <a:gd name="connsiteY3" fmla="*/ 161671 h 257661"/>
                  <a:gd name="connsiteX4" fmla="*/ 1519 w 37713"/>
                  <a:gd name="connsiteY4" fmla="*/ 128890 h 257661"/>
                  <a:gd name="connsiteX5" fmla="*/ 11347 w 37713"/>
                  <a:gd name="connsiteY5" fmla="*/ 62562 h 257661"/>
                  <a:gd name="connsiteX6" fmla="*/ 26178 w 37713"/>
                  <a:gd name="connsiteY6" fmla="*/ 32134 h 257661"/>
                  <a:gd name="connsiteX7" fmla="*/ 34183 w 37713"/>
                  <a:gd name="connsiteY7" fmla="*/ 0 h 257661"/>
                  <a:gd name="connsiteX8" fmla="*/ 35654 w 37713"/>
                  <a:gd name="connsiteY8" fmla="*/ 0 h 257661"/>
                  <a:gd name="connsiteX9" fmla="*/ 27355 w 37713"/>
                  <a:gd name="connsiteY9" fmla="*/ 32782 h 257661"/>
                  <a:gd name="connsiteX10" fmla="*/ 12348 w 37713"/>
                  <a:gd name="connsiteY10" fmla="*/ 63032 h 257661"/>
                  <a:gd name="connsiteX11" fmla="*/ 2284 w 37713"/>
                  <a:gd name="connsiteY11" fmla="*/ 128772 h 257661"/>
                  <a:gd name="connsiteX12" fmla="*/ 10523 w 37713"/>
                  <a:gd name="connsiteY12" fmla="*/ 161612 h 257661"/>
                  <a:gd name="connsiteX13" fmla="*/ 15114 w 37713"/>
                  <a:gd name="connsiteY13" fmla="*/ 195100 h 257661"/>
                  <a:gd name="connsiteX14" fmla="*/ 21529 w 37713"/>
                  <a:gd name="connsiteY14" fmla="*/ 228235 h 257661"/>
                  <a:gd name="connsiteX15" fmla="*/ 37714 w 37713"/>
                  <a:gd name="connsiteY15" fmla="*/ 257662 h 25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713" h="257661">
                    <a:moveTo>
                      <a:pt x="37714" y="257662"/>
                    </a:moveTo>
                    <a:cubicBezTo>
                      <a:pt x="31246" y="248451"/>
                      <a:pt x="25761" y="238587"/>
                      <a:pt x="21352" y="228235"/>
                    </a:cubicBezTo>
                    <a:cubicBezTo>
                      <a:pt x="17703" y="217530"/>
                      <a:pt x="15467" y="206388"/>
                      <a:pt x="14702" y="195100"/>
                    </a:cubicBezTo>
                    <a:cubicBezTo>
                      <a:pt x="13843" y="183871"/>
                      <a:pt x="12271" y="172701"/>
                      <a:pt x="9994" y="161671"/>
                    </a:cubicBezTo>
                    <a:cubicBezTo>
                      <a:pt x="7757" y="150607"/>
                      <a:pt x="3755" y="140013"/>
                      <a:pt x="1519" y="128890"/>
                    </a:cubicBezTo>
                    <a:cubicBezTo>
                      <a:pt x="-3013" y="106349"/>
                      <a:pt x="3284" y="83455"/>
                      <a:pt x="11347" y="62562"/>
                    </a:cubicBezTo>
                    <a:cubicBezTo>
                      <a:pt x="15291" y="51909"/>
                      <a:pt x="21294" y="42257"/>
                      <a:pt x="26178" y="32134"/>
                    </a:cubicBezTo>
                    <a:cubicBezTo>
                      <a:pt x="31569" y="22294"/>
                      <a:pt x="34330" y="11223"/>
                      <a:pt x="34183" y="0"/>
                    </a:cubicBezTo>
                    <a:lnTo>
                      <a:pt x="35654" y="0"/>
                    </a:lnTo>
                    <a:cubicBezTo>
                      <a:pt x="35736" y="11459"/>
                      <a:pt x="32876" y="22741"/>
                      <a:pt x="27355" y="32782"/>
                    </a:cubicBezTo>
                    <a:cubicBezTo>
                      <a:pt x="22353" y="42904"/>
                      <a:pt x="16350" y="52556"/>
                      <a:pt x="12348" y="63032"/>
                    </a:cubicBezTo>
                    <a:cubicBezTo>
                      <a:pt x="4285" y="83808"/>
                      <a:pt x="-2071" y="106467"/>
                      <a:pt x="2284" y="128772"/>
                    </a:cubicBezTo>
                    <a:cubicBezTo>
                      <a:pt x="4403" y="139837"/>
                      <a:pt x="8169" y="150489"/>
                      <a:pt x="10523" y="161612"/>
                    </a:cubicBezTo>
                    <a:cubicBezTo>
                      <a:pt x="12760" y="172665"/>
                      <a:pt x="14290" y="183853"/>
                      <a:pt x="15114" y="195100"/>
                    </a:cubicBezTo>
                    <a:cubicBezTo>
                      <a:pt x="15761" y="206383"/>
                      <a:pt x="17921" y="217524"/>
                      <a:pt x="21529" y="228235"/>
                    </a:cubicBezTo>
                    <a:cubicBezTo>
                      <a:pt x="25902" y="238570"/>
                      <a:pt x="31328" y="248434"/>
                      <a:pt x="37714" y="2576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xmlns="" id="{01641F08-25FB-402D-8968-B083FDCDB208}"/>
                  </a:ext>
                </a:extLst>
              </p:cNvPr>
              <p:cNvSpPr/>
              <p:nvPr/>
            </p:nvSpPr>
            <p:spPr>
              <a:xfrm>
                <a:off x="7481569" y="4735195"/>
                <a:ext cx="22233" cy="142426"/>
              </a:xfrm>
              <a:custGeom>
                <a:avLst/>
                <a:gdLst>
                  <a:gd name="connsiteX0" fmla="*/ 22234 w 22233"/>
                  <a:gd name="connsiteY0" fmla="*/ 142426 h 142426"/>
                  <a:gd name="connsiteX1" fmla="*/ 2812 w 22233"/>
                  <a:gd name="connsiteY1" fmla="*/ 110645 h 142426"/>
                  <a:gd name="connsiteX2" fmla="*/ 2282 w 22233"/>
                  <a:gd name="connsiteY2" fmla="*/ 73508 h 142426"/>
                  <a:gd name="connsiteX3" fmla="*/ 11287 w 22233"/>
                  <a:gd name="connsiteY3" fmla="*/ 37137 h 142426"/>
                  <a:gd name="connsiteX4" fmla="*/ 10051 w 22233"/>
                  <a:gd name="connsiteY4" fmla="*/ 294 h 142426"/>
                  <a:gd name="connsiteX5" fmla="*/ 10875 w 22233"/>
                  <a:gd name="connsiteY5" fmla="*/ 0 h 142426"/>
                  <a:gd name="connsiteX6" fmla="*/ 11934 w 22233"/>
                  <a:gd name="connsiteY6" fmla="*/ 37313 h 142426"/>
                  <a:gd name="connsiteX7" fmla="*/ 2694 w 22233"/>
                  <a:gd name="connsiteY7" fmla="*/ 73626 h 142426"/>
                  <a:gd name="connsiteX8" fmla="*/ 3048 w 22233"/>
                  <a:gd name="connsiteY8" fmla="*/ 110586 h 142426"/>
                  <a:gd name="connsiteX9" fmla="*/ 22234 w 22233"/>
                  <a:gd name="connsiteY9" fmla="*/ 142426 h 14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33" h="142426">
                    <a:moveTo>
                      <a:pt x="22234" y="142426"/>
                    </a:moveTo>
                    <a:cubicBezTo>
                      <a:pt x="13706" y="133233"/>
                      <a:pt x="7109" y="122428"/>
                      <a:pt x="2812" y="110645"/>
                    </a:cubicBezTo>
                    <a:cubicBezTo>
                      <a:pt x="-749" y="98545"/>
                      <a:pt x="-931" y="85703"/>
                      <a:pt x="2282" y="73508"/>
                    </a:cubicBezTo>
                    <a:cubicBezTo>
                      <a:pt x="4872" y="61267"/>
                      <a:pt x="9051" y="49437"/>
                      <a:pt x="11287" y="37137"/>
                    </a:cubicBezTo>
                    <a:cubicBezTo>
                      <a:pt x="14089" y="24960"/>
                      <a:pt x="13665" y="12259"/>
                      <a:pt x="10051" y="294"/>
                    </a:cubicBezTo>
                    <a:lnTo>
                      <a:pt x="10875" y="0"/>
                    </a:lnTo>
                    <a:cubicBezTo>
                      <a:pt x="14459" y="12136"/>
                      <a:pt x="14824" y="24995"/>
                      <a:pt x="11934" y="37313"/>
                    </a:cubicBezTo>
                    <a:cubicBezTo>
                      <a:pt x="9639" y="49614"/>
                      <a:pt x="5402" y="61443"/>
                      <a:pt x="2694" y="73626"/>
                    </a:cubicBezTo>
                    <a:cubicBezTo>
                      <a:pt x="-548" y="85750"/>
                      <a:pt x="-425" y="98527"/>
                      <a:pt x="3048" y="110586"/>
                    </a:cubicBezTo>
                    <a:cubicBezTo>
                      <a:pt x="7244" y="122381"/>
                      <a:pt x="13771" y="133204"/>
                      <a:pt x="22234" y="14242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xmlns="" id="{69DBB7E0-D763-4B3B-9880-8CB83BCACEFD}"/>
                  </a:ext>
                </a:extLst>
              </p:cNvPr>
              <p:cNvSpPr/>
              <p:nvPr/>
            </p:nvSpPr>
            <p:spPr>
              <a:xfrm>
                <a:off x="7664390" y="3024108"/>
                <a:ext cx="51110" cy="88216"/>
              </a:xfrm>
              <a:custGeom>
                <a:avLst/>
                <a:gdLst>
                  <a:gd name="connsiteX0" fmla="*/ 51110 w 51110"/>
                  <a:gd name="connsiteY0" fmla="*/ 737 h 88216"/>
                  <a:gd name="connsiteX1" fmla="*/ 9913 w 51110"/>
                  <a:gd name="connsiteY1" fmla="*/ 15274 h 88216"/>
                  <a:gd name="connsiteX2" fmla="*/ 7970 w 51110"/>
                  <a:gd name="connsiteY2" fmla="*/ 85898 h 88216"/>
                  <a:gd name="connsiteX3" fmla="*/ 51110 w 51110"/>
                  <a:gd name="connsiteY3" fmla="*/ 737 h 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10" h="88216">
                    <a:moveTo>
                      <a:pt x="51110" y="737"/>
                    </a:moveTo>
                    <a:cubicBezTo>
                      <a:pt x="29511" y="-1676"/>
                      <a:pt x="19270" y="1502"/>
                      <a:pt x="9913" y="15274"/>
                    </a:cubicBezTo>
                    <a:cubicBezTo>
                      <a:pt x="555" y="29046"/>
                      <a:pt x="-5801" y="66889"/>
                      <a:pt x="7970" y="85898"/>
                    </a:cubicBezTo>
                    <a:cubicBezTo>
                      <a:pt x="21742" y="104908"/>
                      <a:pt x="51110" y="737"/>
                      <a:pt x="51110" y="73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xmlns="" id="{E076934B-AC7A-41F2-9784-E34D827BE98F}"/>
                  </a:ext>
                </a:extLst>
              </p:cNvPr>
              <p:cNvSpPr/>
              <p:nvPr/>
            </p:nvSpPr>
            <p:spPr>
              <a:xfrm>
                <a:off x="7664390" y="3024108"/>
                <a:ext cx="51110" cy="88216"/>
              </a:xfrm>
              <a:custGeom>
                <a:avLst/>
                <a:gdLst>
                  <a:gd name="connsiteX0" fmla="*/ 51110 w 51110"/>
                  <a:gd name="connsiteY0" fmla="*/ 737 h 88216"/>
                  <a:gd name="connsiteX1" fmla="*/ 9913 w 51110"/>
                  <a:gd name="connsiteY1" fmla="*/ 15274 h 88216"/>
                  <a:gd name="connsiteX2" fmla="*/ 7970 w 51110"/>
                  <a:gd name="connsiteY2" fmla="*/ 85898 h 88216"/>
                  <a:gd name="connsiteX3" fmla="*/ 51110 w 51110"/>
                  <a:gd name="connsiteY3" fmla="*/ 737 h 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10" h="88216">
                    <a:moveTo>
                      <a:pt x="51110" y="737"/>
                    </a:moveTo>
                    <a:cubicBezTo>
                      <a:pt x="29511" y="-1676"/>
                      <a:pt x="19270" y="1502"/>
                      <a:pt x="9913" y="15274"/>
                    </a:cubicBezTo>
                    <a:cubicBezTo>
                      <a:pt x="555" y="29046"/>
                      <a:pt x="-5801" y="66889"/>
                      <a:pt x="7970" y="85898"/>
                    </a:cubicBezTo>
                    <a:cubicBezTo>
                      <a:pt x="21742" y="104908"/>
                      <a:pt x="51110" y="737"/>
                      <a:pt x="51110" y="73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xmlns="" id="{1077D5D5-3022-4373-BE40-C8484D4BFB00}"/>
                  </a:ext>
                </a:extLst>
              </p:cNvPr>
              <p:cNvSpPr/>
              <p:nvPr/>
            </p:nvSpPr>
            <p:spPr>
              <a:xfrm>
                <a:off x="7670449" y="2978119"/>
                <a:ext cx="129540" cy="193247"/>
              </a:xfrm>
              <a:custGeom>
                <a:avLst/>
                <a:gdLst>
                  <a:gd name="connsiteX0" fmla="*/ 38636 w 129540"/>
                  <a:gd name="connsiteY0" fmla="*/ 51787 h 193247"/>
                  <a:gd name="connsiteX1" fmla="*/ 10622 w 129540"/>
                  <a:gd name="connsiteY1" fmla="*/ 80625 h 193247"/>
                  <a:gd name="connsiteX2" fmla="*/ 4030 w 129540"/>
                  <a:gd name="connsiteY2" fmla="*/ 138655 h 193247"/>
                  <a:gd name="connsiteX3" fmla="*/ 24629 w 129540"/>
                  <a:gd name="connsiteY3" fmla="*/ 164198 h 193247"/>
                  <a:gd name="connsiteX4" fmla="*/ 67063 w 129540"/>
                  <a:gd name="connsiteY4" fmla="*/ 191447 h 193247"/>
                  <a:gd name="connsiteX5" fmla="*/ 99197 w 129540"/>
                  <a:gd name="connsiteY5" fmla="*/ 180677 h 193247"/>
                  <a:gd name="connsiteX6" fmla="*/ 111556 w 129540"/>
                  <a:gd name="connsiteY6" fmla="*/ 149779 h 193247"/>
                  <a:gd name="connsiteX7" fmla="*/ 117736 w 129540"/>
                  <a:gd name="connsiteY7" fmla="*/ 125060 h 193247"/>
                  <a:gd name="connsiteX8" fmla="*/ 72830 w 129540"/>
                  <a:gd name="connsiteY8" fmla="*/ 56731 h 193247"/>
                  <a:gd name="connsiteX9" fmla="*/ 103317 w 129540"/>
                  <a:gd name="connsiteY9" fmla="*/ 23773 h 193247"/>
                  <a:gd name="connsiteX10" fmla="*/ 107848 w 129540"/>
                  <a:gd name="connsiteY10" fmla="*/ 34484 h 193247"/>
                  <a:gd name="connsiteX11" fmla="*/ 120208 w 129540"/>
                  <a:gd name="connsiteY11" fmla="*/ 73622 h 193247"/>
                  <a:gd name="connsiteX12" fmla="*/ 116147 w 129540"/>
                  <a:gd name="connsiteY12" fmla="*/ 5351 h 193247"/>
                  <a:gd name="connsiteX13" fmla="*/ 38636 w 129540"/>
                  <a:gd name="connsiteY13" fmla="*/ 51787 h 19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540" h="193247">
                    <a:moveTo>
                      <a:pt x="38636" y="51787"/>
                    </a:moveTo>
                    <a:cubicBezTo>
                      <a:pt x="32457" y="62498"/>
                      <a:pt x="23393" y="65382"/>
                      <a:pt x="10622" y="80625"/>
                    </a:cubicBezTo>
                    <a:cubicBezTo>
                      <a:pt x="-2149" y="95869"/>
                      <a:pt x="-2149" y="125472"/>
                      <a:pt x="4030" y="138655"/>
                    </a:cubicBezTo>
                    <a:cubicBezTo>
                      <a:pt x="10210" y="151838"/>
                      <a:pt x="17214" y="153074"/>
                      <a:pt x="24629" y="164198"/>
                    </a:cubicBezTo>
                    <a:cubicBezTo>
                      <a:pt x="32045" y="175321"/>
                      <a:pt x="50172" y="186915"/>
                      <a:pt x="67063" y="191447"/>
                    </a:cubicBezTo>
                    <a:cubicBezTo>
                      <a:pt x="83954" y="195979"/>
                      <a:pt x="92193" y="191800"/>
                      <a:pt x="99197" y="180677"/>
                    </a:cubicBezTo>
                    <a:cubicBezTo>
                      <a:pt x="105683" y="171490"/>
                      <a:pt x="109920" y="160908"/>
                      <a:pt x="111556" y="149779"/>
                    </a:cubicBezTo>
                    <a:cubicBezTo>
                      <a:pt x="112198" y="141245"/>
                      <a:pt x="114287" y="132888"/>
                      <a:pt x="117736" y="125060"/>
                    </a:cubicBezTo>
                    <a:cubicBezTo>
                      <a:pt x="121856" y="114761"/>
                      <a:pt x="135863" y="54436"/>
                      <a:pt x="72830" y="56731"/>
                    </a:cubicBezTo>
                    <a:cubicBezTo>
                      <a:pt x="75714" y="35308"/>
                      <a:pt x="95077" y="21419"/>
                      <a:pt x="103317" y="23773"/>
                    </a:cubicBezTo>
                    <a:cubicBezTo>
                      <a:pt x="111556" y="26127"/>
                      <a:pt x="107848" y="34484"/>
                      <a:pt x="107848" y="34484"/>
                    </a:cubicBezTo>
                    <a:cubicBezTo>
                      <a:pt x="107848" y="34484"/>
                      <a:pt x="122268" y="47255"/>
                      <a:pt x="120208" y="73622"/>
                    </a:cubicBezTo>
                    <a:cubicBezTo>
                      <a:pt x="133803" y="44783"/>
                      <a:pt x="132626" y="16887"/>
                      <a:pt x="116147" y="5351"/>
                    </a:cubicBezTo>
                    <a:cubicBezTo>
                      <a:pt x="99668" y="-6184"/>
                      <a:pt x="59647" y="-2594"/>
                      <a:pt x="38636" y="5178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xmlns="" id="{DDFF0DF5-D328-4E3B-A467-2CDCAF4055C9}"/>
                  </a:ext>
                </a:extLst>
              </p:cNvPr>
              <p:cNvSpPr/>
              <p:nvPr/>
            </p:nvSpPr>
            <p:spPr>
              <a:xfrm>
                <a:off x="7670449" y="2978119"/>
                <a:ext cx="129540" cy="193247"/>
              </a:xfrm>
              <a:custGeom>
                <a:avLst/>
                <a:gdLst>
                  <a:gd name="connsiteX0" fmla="*/ 38636 w 129540"/>
                  <a:gd name="connsiteY0" fmla="*/ 51787 h 193247"/>
                  <a:gd name="connsiteX1" fmla="*/ 10622 w 129540"/>
                  <a:gd name="connsiteY1" fmla="*/ 80625 h 193247"/>
                  <a:gd name="connsiteX2" fmla="*/ 4030 w 129540"/>
                  <a:gd name="connsiteY2" fmla="*/ 138655 h 193247"/>
                  <a:gd name="connsiteX3" fmla="*/ 24629 w 129540"/>
                  <a:gd name="connsiteY3" fmla="*/ 164198 h 193247"/>
                  <a:gd name="connsiteX4" fmla="*/ 67063 w 129540"/>
                  <a:gd name="connsiteY4" fmla="*/ 191447 h 193247"/>
                  <a:gd name="connsiteX5" fmla="*/ 99197 w 129540"/>
                  <a:gd name="connsiteY5" fmla="*/ 180677 h 193247"/>
                  <a:gd name="connsiteX6" fmla="*/ 111556 w 129540"/>
                  <a:gd name="connsiteY6" fmla="*/ 149779 h 193247"/>
                  <a:gd name="connsiteX7" fmla="*/ 117736 w 129540"/>
                  <a:gd name="connsiteY7" fmla="*/ 125060 h 193247"/>
                  <a:gd name="connsiteX8" fmla="*/ 72830 w 129540"/>
                  <a:gd name="connsiteY8" fmla="*/ 56731 h 193247"/>
                  <a:gd name="connsiteX9" fmla="*/ 103317 w 129540"/>
                  <a:gd name="connsiteY9" fmla="*/ 23773 h 193247"/>
                  <a:gd name="connsiteX10" fmla="*/ 107848 w 129540"/>
                  <a:gd name="connsiteY10" fmla="*/ 34484 h 193247"/>
                  <a:gd name="connsiteX11" fmla="*/ 120208 w 129540"/>
                  <a:gd name="connsiteY11" fmla="*/ 73622 h 193247"/>
                  <a:gd name="connsiteX12" fmla="*/ 116147 w 129540"/>
                  <a:gd name="connsiteY12" fmla="*/ 5351 h 193247"/>
                  <a:gd name="connsiteX13" fmla="*/ 38636 w 129540"/>
                  <a:gd name="connsiteY13" fmla="*/ 51787 h 19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540" h="193247">
                    <a:moveTo>
                      <a:pt x="38636" y="51787"/>
                    </a:moveTo>
                    <a:cubicBezTo>
                      <a:pt x="32457" y="62498"/>
                      <a:pt x="23393" y="65382"/>
                      <a:pt x="10622" y="80625"/>
                    </a:cubicBezTo>
                    <a:cubicBezTo>
                      <a:pt x="-2149" y="95869"/>
                      <a:pt x="-2149" y="125472"/>
                      <a:pt x="4030" y="138655"/>
                    </a:cubicBezTo>
                    <a:cubicBezTo>
                      <a:pt x="10210" y="151838"/>
                      <a:pt x="17214" y="153074"/>
                      <a:pt x="24629" y="164198"/>
                    </a:cubicBezTo>
                    <a:cubicBezTo>
                      <a:pt x="32045" y="175321"/>
                      <a:pt x="50172" y="186915"/>
                      <a:pt x="67063" y="191447"/>
                    </a:cubicBezTo>
                    <a:cubicBezTo>
                      <a:pt x="83954" y="195979"/>
                      <a:pt x="92193" y="191800"/>
                      <a:pt x="99197" y="180677"/>
                    </a:cubicBezTo>
                    <a:cubicBezTo>
                      <a:pt x="105683" y="171490"/>
                      <a:pt x="109920" y="160908"/>
                      <a:pt x="111556" y="149779"/>
                    </a:cubicBezTo>
                    <a:cubicBezTo>
                      <a:pt x="112198" y="141245"/>
                      <a:pt x="114287" y="132888"/>
                      <a:pt x="117736" y="125060"/>
                    </a:cubicBezTo>
                    <a:cubicBezTo>
                      <a:pt x="121856" y="114761"/>
                      <a:pt x="135863" y="54436"/>
                      <a:pt x="72830" y="56731"/>
                    </a:cubicBezTo>
                    <a:cubicBezTo>
                      <a:pt x="75714" y="35308"/>
                      <a:pt x="95077" y="21419"/>
                      <a:pt x="103317" y="23773"/>
                    </a:cubicBezTo>
                    <a:cubicBezTo>
                      <a:pt x="111556" y="26127"/>
                      <a:pt x="107848" y="34484"/>
                      <a:pt x="107848" y="34484"/>
                    </a:cubicBezTo>
                    <a:cubicBezTo>
                      <a:pt x="107848" y="34484"/>
                      <a:pt x="122268" y="47255"/>
                      <a:pt x="120208" y="73622"/>
                    </a:cubicBezTo>
                    <a:cubicBezTo>
                      <a:pt x="133803" y="44783"/>
                      <a:pt x="132626" y="16887"/>
                      <a:pt x="116147" y="5351"/>
                    </a:cubicBezTo>
                    <a:cubicBezTo>
                      <a:pt x="99668" y="-6184"/>
                      <a:pt x="59647" y="-2594"/>
                      <a:pt x="38636" y="5178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xmlns="" id="{90CFF96E-A188-49BF-9C9C-D76624A17B28}"/>
                  </a:ext>
                </a:extLst>
              </p:cNvPr>
              <p:cNvSpPr/>
              <p:nvPr/>
            </p:nvSpPr>
            <p:spPr>
              <a:xfrm>
                <a:off x="7670449" y="2995362"/>
                <a:ext cx="114623" cy="176248"/>
              </a:xfrm>
              <a:custGeom>
                <a:avLst/>
                <a:gdLst>
                  <a:gd name="connsiteX0" fmla="*/ 99197 w 114623"/>
                  <a:gd name="connsiteY0" fmla="*/ 163434 h 176248"/>
                  <a:gd name="connsiteX1" fmla="*/ 105082 w 114623"/>
                  <a:gd name="connsiteY1" fmla="*/ 152428 h 176248"/>
                  <a:gd name="connsiteX2" fmla="*/ 83365 w 114623"/>
                  <a:gd name="connsiteY2" fmla="*/ 164199 h 176248"/>
                  <a:gd name="connsiteX3" fmla="*/ 49230 w 114623"/>
                  <a:gd name="connsiteY3" fmla="*/ 138774 h 176248"/>
                  <a:gd name="connsiteX4" fmla="*/ 21569 w 114623"/>
                  <a:gd name="connsiteY4" fmla="*/ 94869 h 176248"/>
                  <a:gd name="connsiteX5" fmla="*/ 43639 w 114623"/>
                  <a:gd name="connsiteY5" fmla="*/ 58203 h 176248"/>
                  <a:gd name="connsiteX6" fmla="*/ 90487 w 114623"/>
                  <a:gd name="connsiteY6" fmla="*/ 60322 h 176248"/>
                  <a:gd name="connsiteX7" fmla="*/ 72830 w 114623"/>
                  <a:gd name="connsiteY7" fmla="*/ 39782 h 176248"/>
                  <a:gd name="connsiteX8" fmla="*/ 103317 w 114623"/>
                  <a:gd name="connsiteY8" fmla="*/ 6824 h 176248"/>
                  <a:gd name="connsiteX9" fmla="*/ 107848 w 114623"/>
                  <a:gd name="connsiteY9" fmla="*/ 17535 h 176248"/>
                  <a:gd name="connsiteX10" fmla="*/ 113439 w 114623"/>
                  <a:gd name="connsiteY10" fmla="*/ 24774 h 176248"/>
                  <a:gd name="connsiteX11" fmla="*/ 114322 w 114623"/>
                  <a:gd name="connsiteY11" fmla="*/ 11885 h 176248"/>
                  <a:gd name="connsiteX12" fmla="*/ 93076 w 114623"/>
                  <a:gd name="connsiteY12" fmla="*/ 1292 h 176248"/>
                  <a:gd name="connsiteX13" fmla="*/ 67357 w 114623"/>
                  <a:gd name="connsiteY13" fmla="*/ 24480 h 176248"/>
                  <a:gd name="connsiteX14" fmla="*/ 52043 w 114623"/>
                  <a:gd name="connsiteY14" fmla="*/ 26104 h 176248"/>
                  <a:gd name="connsiteX15" fmla="*/ 48230 w 114623"/>
                  <a:gd name="connsiteY15" fmla="*/ 15416 h 176248"/>
                  <a:gd name="connsiteX16" fmla="*/ 38636 w 114623"/>
                  <a:gd name="connsiteY16" fmla="*/ 34838 h 176248"/>
                  <a:gd name="connsiteX17" fmla="*/ 10622 w 114623"/>
                  <a:gd name="connsiteY17" fmla="*/ 63677 h 176248"/>
                  <a:gd name="connsiteX18" fmla="*/ 4030 w 114623"/>
                  <a:gd name="connsiteY18" fmla="*/ 121706 h 176248"/>
                  <a:gd name="connsiteX19" fmla="*/ 24629 w 114623"/>
                  <a:gd name="connsiteY19" fmla="*/ 147249 h 176248"/>
                  <a:gd name="connsiteX20" fmla="*/ 67063 w 114623"/>
                  <a:gd name="connsiteY20" fmla="*/ 174498 h 176248"/>
                  <a:gd name="connsiteX21" fmla="*/ 99197 w 114623"/>
                  <a:gd name="connsiteY21" fmla="*/ 163434 h 17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4623" h="176248">
                    <a:moveTo>
                      <a:pt x="99197" y="163434"/>
                    </a:moveTo>
                    <a:cubicBezTo>
                      <a:pt x="101351" y="159873"/>
                      <a:pt x="103317" y="156195"/>
                      <a:pt x="105082" y="152428"/>
                    </a:cubicBezTo>
                    <a:cubicBezTo>
                      <a:pt x="100386" y="159867"/>
                      <a:pt x="92158" y="164328"/>
                      <a:pt x="83365" y="164199"/>
                    </a:cubicBezTo>
                    <a:cubicBezTo>
                      <a:pt x="67769" y="164787"/>
                      <a:pt x="58176" y="152428"/>
                      <a:pt x="49230" y="138774"/>
                    </a:cubicBezTo>
                    <a:cubicBezTo>
                      <a:pt x="40284" y="125120"/>
                      <a:pt x="22098" y="120000"/>
                      <a:pt x="21569" y="94869"/>
                    </a:cubicBezTo>
                    <a:cubicBezTo>
                      <a:pt x="21039" y="69739"/>
                      <a:pt x="32986" y="53671"/>
                      <a:pt x="43639" y="58203"/>
                    </a:cubicBezTo>
                    <a:cubicBezTo>
                      <a:pt x="58694" y="63576"/>
                      <a:pt x="75008" y="64312"/>
                      <a:pt x="90487" y="60322"/>
                    </a:cubicBezTo>
                    <a:cubicBezTo>
                      <a:pt x="103022" y="55908"/>
                      <a:pt x="72830" y="39782"/>
                      <a:pt x="72830" y="39782"/>
                    </a:cubicBezTo>
                    <a:cubicBezTo>
                      <a:pt x="75714" y="18359"/>
                      <a:pt x="95077" y="4470"/>
                      <a:pt x="103317" y="6824"/>
                    </a:cubicBezTo>
                    <a:cubicBezTo>
                      <a:pt x="111556" y="9178"/>
                      <a:pt x="107848" y="17535"/>
                      <a:pt x="107848" y="17535"/>
                    </a:cubicBezTo>
                    <a:cubicBezTo>
                      <a:pt x="110038" y="19677"/>
                      <a:pt x="111921" y="22114"/>
                      <a:pt x="113439" y="24774"/>
                    </a:cubicBezTo>
                    <a:cubicBezTo>
                      <a:pt x="114623" y="20584"/>
                      <a:pt x="114923" y="16199"/>
                      <a:pt x="114322" y="11885"/>
                    </a:cubicBezTo>
                    <a:cubicBezTo>
                      <a:pt x="112674" y="997"/>
                      <a:pt x="105377" y="-2063"/>
                      <a:pt x="93076" y="1292"/>
                    </a:cubicBezTo>
                    <a:cubicBezTo>
                      <a:pt x="80776" y="4646"/>
                      <a:pt x="74890" y="16652"/>
                      <a:pt x="67357" y="24480"/>
                    </a:cubicBezTo>
                    <a:cubicBezTo>
                      <a:pt x="63579" y="29159"/>
                      <a:pt x="56722" y="29883"/>
                      <a:pt x="52043" y="26104"/>
                    </a:cubicBezTo>
                    <a:cubicBezTo>
                      <a:pt x="48871" y="23538"/>
                      <a:pt x="47400" y="19413"/>
                      <a:pt x="48230" y="15416"/>
                    </a:cubicBezTo>
                    <a:cubicBezTo>
                      <a:pt x="44439" y="21578"/>
                      <a:pt x="41226" y="28082"/>
                      <a:pt x="38636" y="34838"/>
                    </a:cubicBezTo>
                    <a:cubicBezTo>
                      <a:pt x="32457" y="45550"/>
                      <a:pt x="23393" y="48433"/>
                      <a:pt x="10622" y="63677"/>
                    </a:cubicBezTo>
                    <a:cubicBezTo>
                      <a:pt x="-2149" y="78920"/>
                      <a:pt x="-2149" y="108523"/>
                      <a:pt x="4030" y="121706"/>
                    </a:cubicBezTo>
                    <a:cubicBezTo>
                      <a:pt x="10210" y="134890"/>
                      <a:pt x="17214" y="136126"/>
                      <a:pt x="24629" y="147249"/>
                    </a:cubicBezTo>
                    <a:cubicBezTo>
                      <a:pt x="32045" y="158372"/>
                      <a:pt x="50172" y="169967"/>
                      <a:pt x="67063" y="174498"/>
                    </a:cubicBezTo>
                    <a:cubicBezTo>
                      <a:pt x="83954" y="179030"/>
                      <a:pt x="92193" y="174557"/>
                      <a:pt x="99197" y="163434"/>
                    </a:cubicBezTo>
                    <a:close/>
                  </a:path>
                </a:pathLst>
              </a:custGeom>
              <a:solidFill>
                <a:srgbClr val="C53F3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xmlns="" id="{F17E32DF-5D50-4F06-992D-66968742575C}"/>
                  </a:ext>
                </a:extLst>
              </p:cNvPr>
              <p:cNvSpPr/>
              <p:nvPr/>
            </p:nvSpPr>
            <p:spPr>
              <a:xfrm>
                <a:off x="7679482" y="3034320"/>
                <a:ext cx="105171" cy="135658"/>
              </a:xfrm>
              <a:custGeom>
                <a:avLst/>
                <a:gdLst>
                  <a:gd name="connsiteX0" fmla="*/ 20658 w 105171"/>
                  <a:gd name="connsiteY0" fmla="*/ 62562 h 135658"/>
                  <a:gd name="connsiteX1" fmla="*/ 18892 w 105171"/>
                  <a:gd name="connsiteY1" fmla="*/ 60678 h 135658"/>
                  <a:gd name="connsiteX2" fmla="*/ 15125 w 105171"/>
                  <a:gd name="connsiteY2" fmla="*/ 57853 h 135658"/>
                  <a:gd name="connsiteX3" fmla="*/ 11418 w 105171"/>
                  <a:gd name="connsiteY3" fmla="*/ 55146 h 135658"/>
                  <a:gd name="connsiteX4" fmla="*/ 10770 w 105171"/>
                  <a:gd name="connsiteY4" fmla="*/ 54381 h 135658"/>
                  <a:gd name="connsiteX5" fmla="*/ 9475 w 105171"/>
                  <a:gd name="connsiteY5" fmla="*/ 50967 h 135658"/>
                  <a:gd name="connsiteX6" fmla="*/ 8710 w 105171"/>
                  <a:gd name="connsiteY6" fmla="*/ 42081 h 135658"/>
                  <a:gd name="connsiteX7" fmla="*/ 12948 w 105171"/>
                  <a:gd name="connsiteY7" fmla="*/ 27544 h 135658"/>
                  <a:gd name="connsiteX8" fmla="*/ 11006 w 105171"/>
                  <a:gd name="connsiteY8" fmla="*/ 14596 h 135658"/>
                  <a:gd name="connsiteX9" fmla="*/ 11006 w 105171"/>
                  <a:gd name="connsiteY9" fmla="*/ 14596 h 135658"/>
                  <a:gd name="connsiteX10" fmla="*/ 9652 w 105171"/>
                  <a:gd name="connsiteY10" fmla="*/ 15949 h 135658"/>
                  <a:gd name="connsiteX11" fmla="*/ 11241 w 105171"/>
                  <a:gd name="connsiteY11" fmla="*/ 25013 h 135658"/>
                  <a:gd name="connsiteX12" fmla="*/ 11241 w 105171"/>
                  <a:gd name="connsiteY12" fmla="*/ 25013 h 135658"/>
                  <a:gd name="connsiteX13" fmla="*/ 10241 w 105171"/>
                  <a:gd name="connsiteY13" fmla="*/ 27367 h 135658"/>
                  <a:gd name="connsiteX14" fmla="*/ 9005 w 105171"/>
                  <a:gd name="connsiteY14" fmla="*/ 29957 h 135658"/>
                  <a:gd name="connsiteX15" fmla="*/ 5709 w 105171"/>
                  <a:gd name="connsiteY15" fmla="*/ 34783 h 135658"/>
                  <a:gd name="connsiteX16" fmla="*/ 2295 w 105171"/>
                  <a:gd name="connsiteY16" fmla="*/ 39197 h 135658"/>
                  <a:gd name="connsiteX17" fmla="*/ 0 w 105171"/>
                  <a:gd name="connsiteY17" fmla="*/ 44493 h 135658"/>
                  <a:gd name="connsiteX18" fmla="*/ 412 w 105171"/>
                  <a:gd name="connsiteY18" fmla="*/ 44493 h 135658"/>
                  <a:gd name="connsiteX19" fmla="*/ 3414 w 105171"/>
                  <a:gd name="connsiteY19" fmla="*/ 39020 h 135658"/>
                  <a:gd name="connsiteX20" fmla="*/ 7121 w 105171"/>
                  <a:gd name="connsiteY20" fmla="*/ 34724 h 135658"/>
                  <a:gd name="connsiteX21" fmla="*/ 9946 w 105171"/>
                  <a:gd name="connsiteY21" fmla="*/ 30427 h 135658"/>
                  <a:gd name="connsiteX22" fmla="*/ 11064 w 105171"/>
                  <a:gd name="connsiteY22" fmla="*/ 28368 h 135658"/>
                  <a:gd name="connsiteX23" fmla="*/ 9652 w 105171"/>
                  <a:gd name="connsiteY23" fmla="*/ 34253 h 135658"/>
                  <a:gd name="connsiteX24" fmla="*/ 6945 w 105171"/>
                  <a:gd name="connsiteY24" fmla="*/ 47083 h 135658"/>
                  <a:gd name="connsiteX25" fmla="*/ 8475 w 105171"/>
                  <a:gd name="connsiteY25" fmla="*/ 52027 h 135658"/>
                  <a:gd name="connsiteX26" fmla="*/ 8475 w 105171"/>
                  <a:gd name="connsiteY26" fmla="*/ 52380 h 135658"/>
                  <a:gd name="connsiteX27" fmla="*/ 9358 w 105171"/>
                  <a:gd name="connsiteY27" fmla="*/ 54381 h 135658"/>
                  <a:gd name="connsiteX28" fmla="*/ 9358 w 105171"/>
                  <a:gd name="connsiteY28" fmla="*/ 54381 h 135658"/>
                  <a:gd name="connsiteX29" fmla="*/ 9358 w 105171"/>
                  <a:gd name="connsiteY29" fmla="*/ 59795 h 135658"/>
                  <a:gd name="connsiteX30" fmla="*/ 8710 w 105171"/>
                  <a:gd name="connsiteY30" fmla="*/ 62032 h 135658"/>
                  <a:gd name="connsiteX31" fmla="*/ 12359 w 105171"/>
                  <a:gd name="connsiteY31" fmla="*/ 73803 h 135658"/>
                  <a:gd name="connsiteX32" fmla="*/ 12830 w 105171"/>
                  <a:gd name="connsiteY32" fmla="*/ 73155 h 135658"/>
                  <a:gd name="connsiteX33" fmla="*/ 10182 w 105171"/>
                  <a:gd name="connsiteY33" fmla="*/ 60796 h 135658"/>
                  <a:gd name="connsiteX34" fmla="*/ 10829 w 105171"/>
                  <a:gd name="connsiteY34" fmla="*/ 56676 h 135658"/>
                  <a:gd name="connsiteX35" fmla="*/ 14007 w 105171"/>
                  <a:gd name="connsiteY35" fmla="*/ 59148 h 135658"/>
                  <a:gd name="connsiteX36" fmla="*/ 17950 w 105171"/>
                  <a:gd name="connsiteY36" fmla="*/ 62032 h 135658"/>
                  <a:gd name="connsiteX37" fmla="*/ 19893 w 105171"/>
                  <a:gd name="connsiteY37" fmla="*/ 63915 h 135658"/>
                  <a:gd name="connsiteX38" fmla="*/ 21599 w 105171"/>
                  <a:gd name="connsiteY38" fmla="*/ 65975 h 135658"/>
                  <a:gd name="connsiteX39" fmla="*/ 22011 w 105171"/>
                  <a:gd name="connsiteY39" fmla="*/ 65210 h 135658"/>
                  <a:gd name="connsiteX40" fmla="*/ 20658 w 105171"/>
                  <a:gd name="connsiteY40" fmla="*/ 62562 h 135658"/>
                  <a:gd name="connsiteX41" fmla="*/ 83926 w 105171"/>
                  <a:gd name="connsiteY41" fmla="*/ 44905 h 135658"/>
                  <a:gd name="connsiteX42" fmla="*/ 84220 w 105171"/>
                  <a:gd name="connsiteY42" fmla="*/ 46553 h 135658"/>
                  <a:gd name="connsiteX43" fmla="*/ 84220 w 105171"/>
                  <a:gd name="connsiteY43" fmla="*/ 49084 h 135658"/>
                  <a:gd name="connsiteX44" fmla="*/ 83631 w 105171"/>
                  <a:gd name="connsiteY44" fmla="*/ 51085 h 135658"/>
                  <a:gd name="connsiteX45" fmla="*/ 81983 w 105171"/>
                  <a:gd name="connsiteY45" fmla="*/ 55028 h 135658"/>
                  <a:gd name="connsiteX46" fmla="*/ 81101 w 105171"/>
                  <a:gd name="connsiteY46" fmla="*/ 63268 h 135658"/>
                  <a:gd name="connsiteX47" fmla="*/ 81571 w 105171"/>
                  <a:gd name="connsiteY47" fmla="*/ 62797 h 135658"/>
                  <a:gd name="connsiteX48" fmla="*/ 83514 w 105171"/>
                  <a:gd name="connsiteY48" fmla="*/ 53969 h 135658"/>
                  <a:gd name="connsiteX49" fmla="*/ 84691 w 105171"/>
                  <a:gd name="connsiteY49" fmla="*/ 50909 h 135658"/>
                  <a:gd name="connsiteX50" fmla="*/ 84691 w 105171"/>
                  <a:gd name="connsiteY50" fmla="*/ 54675 h 135658"/>
                  <a:gd name="connsiteX51" fmla="*/ 85573 w 105171"/>
                  <a:gd name="connsiteY51" fmla="*/ 60266 h 135658"/>
                  <a:gd name="connsiteX52" fmla="*/ 89163 w 105171"/>
                  <a:gd name="connsiteY52" fmla="*/ 68447 h 135658"/>
                  <a:gd name="connsiteX53" fmla="*/ 89458 w 105171"/>
                  <a:gd name="connsiteY53" fmla="*/ 68447 h 135658"/>
                  <a:gd name="connsiteX54" fmla="*/ 88810 w 105171"/>
                  <a:gd name="connsiteY54" fmla="*/ 63798 h 135658"/>
                  <a:gd name="connsiteX55" fmla="*/ 86809 w 105171"/>
                  <a:gd name="connsiteY55" fmla="*/ 59972 h 135658"/>
                  <a:gd name="connsiteX56" fmla="*/ 86162 w 105171"/>
                  <a:gd name="connsiteY56" fmla="*/ 53263 h 135658"/>
                  <a:gd name="connsiteX57" fmla="*/ 83514 w 105171"/>
                  <a:gd name="connsiteY57" fmla="*/ 39197 h 135658"/>
                  <a:gd name="connsiteX58" fmla="*/ 72096 w 105171"/>
                  <a:gd name="connsiteY58" fmla="*/ 28897 h 135658"/>
                  <a:gd name="connsiteX59" fmla="*/ 65092 w 105171"/>
                  <a:gd name="connsiteY59" fmla="*/ 21541 h 135658"/>
                  <a:gd name="connsiteX60" fmla="*/ 62503 w 105171"/>
                  <a:gd name="connsiteY60" fmla="*/ 11241 h 135658"/>
                  <a:gd name="connsiteX61" fmla="*/ 66269 w 105171"/>
                  <a:gd name="connsiteY61" fmla="*/ 0 h 135658"/>
                  <a:gd name="connsiteX62" fmla="*/ 64268 w 105171"/>
                  <a:gd name="connsiteY62" fmla="*/ 0 h 135658"/>
                  <a:gd name="connsiteX63" fmla="*/ 58383 w 105171"/>
                  <a:gd name="connsiteY63" fmla="*/ 18009 h 135658"/>
                  <a:gd name="connsiteX64" fmla="*/ 57794 w 105171"/>
                  <a:gd name="connsiteY64" fmla="*/ 23895 h 135658"/>
                  <a:gd name="connsiteX65" fmla="*/ 56735 w 105171"/>
                  <a:gd name="connsiteY65" fmla="*/ 29780 h 135658"/>
                  <a:gd name="connsiteX66" fmla="*/ 51262 w 105171"/>
                  <a:gd name="connsiteY66" fmla="*/ 37196 h 135658"/>
                  <a:gd name="connsiteX67" fmla="*/ 48495 w 105171"/>
                  <a:gd name="connsiteY67" fmla="*/ 39255 h 135658"/>
                  <a:gd name="connsiteX68" fmla="*/ 43846 w 105171"/>
                  <a:gd name="connsiteY68" fmla="*/ 43787 h 135658"/>
                  <a:gd name="connsiteX69" fmla="*/ 40079 w 105171"/>
                  <a:gd name="connsiteY69" fmla="*/ 49673 h 135658"/>
                  <a:gd name="connsiteX70" fmla="*/ 35018 w 105171"/>
                  <a:gd name="connsiteY70" fmla="*/ 54734 h 135658"/>
                  <a:gd name="connsiteX71" fmla="*/ 35018 w 105171"/>
                  <a:gd name="connsiteY71" fmla="*/ 55205 h 135658"/>
                  <a:gd name="connsiteX72" fmla="*/ 43611 w 105171"/>
                  <a:gd name="connsiteY72" fmla="*/ 45788 h 135658"/>
                  <a:gd name="connsiteX73" fmla="*/ 48613 w 105171"/>
                  <a:gd name="connsiteY73" fmla="*/ 40962 h 135658"/>
                  <a:gd name="connsiteX74" fmla="*/ 51379 w 105171"/>
                  <a:gd name="connsiteY74" fmla="*/ 38902 h 135658"/>
                  <a:gd name="connsiteX75" fmla="*/ 52733 w 105171"/>
                  <a:gd name="connsiteY75" fmla="*/ 37902 h 135658"/>
                  <a:gd name="connsiteX76" fmla="*/ 51556 w 105171"/>
                  <a:gd name="connsiteY76" fmla="*/ 39667 h 135658"/>
                  <a:gd name="connsiteX77" fmla="*/ 44199 w 105171"/>
                  <a:gd name="connsiteY77" fmla="*/ 54616 h 135658"/>
                  <a:gd name="connsiteX78" fmla="*/ 48319 w 105171"/>
                  <a:gd name="connsiteY78" fmla="*/ 71684 h 135658"/>
                  <a:gd name="connsiteX79" fmla="*/ 45788 w 105171"/>
                  <a:gd name="connsiteY79" fmla="*/ 82572 h 135658"/>
                  <a:gd name="connsiteX80" fmla="*/ 43552 w 105171"/>
                  <a:gd name="connsiteY80" fmla="*/ 84691 h 135658"/>
                  <a:gd name="connsiteX81" fmla="*/ 40786 w 105171"/>
                  <a:gd name="connsiteY81" fmla="*/ 88281 h 135658"/>
                  <a:gd name="connsiteX82" fmla="*/ 38373 w 105171"/>
                  <a:gd name="connsiteY82" fmla="*/ 92283 h 135658"/>
                  <a:gd name="connsiteX83" fmla="*/ 37137 w 105171"/>
                  <a:gd name="connsiteY83" fmla="*/ 96344 h 135658"/>
                  <a:gd name="connsiteX84" fmla="*/ 37490 w 105171"/>
                  <a:gd name="connsiteY84" fmla="*/ 96344 h 135658"/>
                  <a:gd name="connsiteX85" fmla="*/ 39432 w 105171"/>
                  <a:gd name="connsiteY85" fmla="*/ 92459 h 135658"/>
                  <a:gd name="connsiteX86" fmla="*/ 41963 w 105171"/>
                  <a:gd name="connsiteY86" fmla="*/ 89222 h 135658"/>
                  <a:gd name="connsiteX87" fmla="*/ 44670 w 105171"/>
                  <a:gd name="connsiteY87" fmla="*/ 86221 h 135658"/>
                  <a:gd name="connsiteX88" fmla="*/ 44670 w 105171"/>
                  <a:gd name="connsiteY88" fmla="*/ 86221 h 135658"/>
                  <a:gd name="connsiteX89" fmla="*/ 44081 w 105171"/>
                  <a:gd name="connsiteY89" fmla="*/ 92106 h 135658"/>
                  <a:gd name="connsiteX90" fmla="*/ 48731 w 105171"/>
                  <a:gd name="connsiteY90" fmla="*/ 106879 h 135658"/>
                  <a:gd name="connsiteX91" fmla="*/ 54616 w 105171"/>
                  <a:gd name="connsiteY91" fmla="*/ 115765 h 135658"/>
                  <a:gd name="connsiteX92" fmla="*/ 58265 w 105171"/>
                  <a:gd name="connsiteY92" fmla="*/ 128713 h 135658"/>
                  <a:gd name="connsiteX93" fmla="*/ 60855 w 105171"/>
                  <a:gd name="connsiteY93" fmla="*/ 135658 h 135658"/>
                  <a:gd name="connsiteX94" fmla="*/ 61502 w 105171"/>
                  <a:gd name="connsiteY94" fmla="*/ 135658 h 135658"/>
                  <a:gd name="connsiteX95" fmla="*/ 58501 w 105171"/>
                  <a:gd name="connsiteY95" fmla="*/ 123887 h 135658"/>
                  <a:gd name="connsiteX96" fmla="*/ 52321 w 105171"/>
                  <a:gd name="connsiteY96" fmla="*/ 110174 h 135658"/>
                  <a:gd name="connsiteX97" fmla="*/ 45376 w 105171"/>
                  <a:gd name="connsiteY97" fmla="*/ 90694 h 135658"/>
                  <a:gd name="connsiteX98" fmla="*/ 45965 w 105171"/>
                  <a:gd name="connsiteY98" fmla="*/ 86986 h 135658"/>
                  <a:gd name="connsiteX99" fmla="*/ 47024 w 105171"/>
                  <a:gd name="connsiteY99" fmla="*/ 88987 h 135658"/>
                  <a:gd name="connsiteX100" fmla="*/ 49261 w 105171"/>
                  <a:gd name="connsiteY100" fmla="*/ 92283 h 135658"/>
                  <a:gd name="connsiteX101" fmla="*/ 53204 w 105171"/>
                  <a:gd name="connsiteY101" fmla="*/ 100463 h 135658"/>
                  <a:gd name="connsiteX102" fmla="*/ 53851 w 105171"/>
                  <a:gd name="connsiteY102" fmla="*/ 100463 h 135658"/>
                  <a:gd name="connsiteX103" fmla="*/ 51026 w 105171"/>
                  <a:gd name="connsiteY103" fmla="*/ 92342 h 135658"/>
                  <a:gd name="connsiteX104" fmla="*/ 48260 w 105171"/>
                  <a:gd name="connsiteY104" fmla="*/ 88634 h 135658"/>
                  <a:gd name="connsiteX105" fmla="*/ 46553 w 105171"/>
                  <a:gd name="connsiteY105" fmla="*/ 85161 h 135658"/>
                  <a:gd name="connsiteX106" fmla="*/ 47260 w 105171"/>
                  <a:gd name="connsiteY106" fmla="*/ 83160 h 135658"/>
                  <a:gd name="connsiteX107" fmla="*/ 47260 w 105171"/>
                  <a:gd name="connsiteY107" fmla="*/ 83160 h 135658"/>
                  <a:gd name="connsiteX108" fmla="*/ 49614 w 105171"/>
                  <a:gd name="connsiteY108" fmla="*/ 73626 h 135658"/>
                  <a:gd name="connsiteX109" fmla="*/ 45612 w 105171"/>
                  <a:gd name="connsiteY109" fmla="*/ 60208 h 135658"/>
                  <a:gd name="connsiteX110" fmla="*/ 56676 w 105171"/>
                  <a:gd name="connsiteY110" fmla="*/ 35018 h 135658"/>
                  <a:gd name="connsiteX111" fmla="*/ 60914 w 105171"/>
                  <a:gd name="connsiteY111" fmla="*/ 19540 h 135658"/>
                  <a:gd name="connsiteX112" fmla="*/ 62797 w 105171"/>
                  <a:gd name="connsiteY112" fmla="*/ 22600 h 135658"/>
                  <a:gd name="connsiteX113" fmla="*/ 66623 w 105171"/>
                  <a:gd name="connsiteY113" fmla="*/ 28073 h 135658"/>
                  <a:gd name="connsiteX114" fmla="*/ 79865 w 105171"/>
                  <a:gd name="connsiteY114" fmla="*/ 38549 h 135658"/>
                  <a:gd name="connsiteX115" fmla="*/ 83926 w 105171"/>
                  <a:gd name="connsiteY115" fmla="*/ 45376 h 135658"/>
                  <a:gd name="connsiteX116" fmla="*/ 101582 w 105171"/>
                  <a:gd name="connsiteY116" fmla="*/ 84514 h 135658"/>
                  <a:gd name="connsiteX117" fmla="*/ 96697 w 105171"/>
                  <a:gd name="connsiteY117" fmla="*/ 89399 h 135658"/>
                  <a:gd name="connsiteX118" fmla="*/ 84220 w 105171"/>
                  <a:gd name="connsiteY118" fmla="*/ 96520 h 135658"/>
                  <a:gd name="connsiteX119" fmla="*/ 77981 w 105171"/>
                  <a:gd name="connsiteY119" fmla="*/ 106349 h 135658"/>
                  <a:gd name="connsiteX120" fmla="*/ 75804 w 105171"/>
                  <a:gd name="connsiteY120" fmla="*/ 113176 h 135658"/>
                  <a:gd name="connsiteX121" fmla="*/ 71331 w 105171"/>
                  <a:gd name="connsiteY121" fmla="*/ 118237 h 135658"/>
                  <a:gd name="connsiteX122" fmla="*/ 71331 w 105171"/>
                  <a:gd name="connsiteY122" fmla="*/ 118237 h 135658"/>
                  <a:gd name="connsiteX123" fmla="*/ 78688 w 105171"/>
                  <a:gd name="connsiteY123" fmla="*/ 109468 h 135658"/>
                  <a:gd name="connsiteX124" fmla="*/ 79512 w 105171"/>
                  <a:gd name="connsiteY124" fmla="*/ 106467 h 135658"/>
                  <a:gd name="connsiteX125" fmla="*/ 79865 w 105171"/>
                  <a:gd name="connsiteY125" fmla="*/ 109703 h 135658"/>
                  <a:gd name="connsiteX126" fmla="*/ 79394 w 105171"/>
                  <a:gd name="connsiteY126" fmla="*/ 118826 h 135658"/>
                  <a:gd name="connsiteX127" fmla="*/ 79688 w 105171"/>
                  <a:gd name="connsiteY127" fmla="*/ 118826 h 135658"/>
                  <a:gd name="connsiteX128" fmla="*/ 80630 w 105171"/>
                  <a:gd name="connsiteY128" fmla="*/ 110527 h 135658"/>
                  <a:gd name="connsiteX129" fmla="*/ 80630 w 105171"/>
                  <a:gd name="connsiteY129" fmla="*/ 106113 h 135658"/>
                  <a:gd name="connsiteX130" fmla="*/ 80630 w 105171"/>
                  <a:gd name="connsiteY130" fmla="*/ 104171 h 135658"/>
                  <a:gd name="connsiteX131" fmla="*/ 82042 w 105171"/>
                  <a:gd name="connsiteY131" fmla="*/ 101935 h 135658"/>
                  <a:gd name="connsiteX132" fmla="*/ 87928 w 105171"/>
                  <a:gd name="connsiteY132" fmla="*/ 97815 h 135658"/>
                  <a:gd name="connsiteX133" fmla="*/ 100051 w 105171"/>
                  <a:gd name="connsiteY133" fmla="*/ 91282 h 135658"/>
                  <a:gd name="connsiteX134" fmla="*/ 103818 w 105171"/>
                  <a:gd name="connsiteY134" fmla="*/ 87280 h 135658"/>
                  <a:gd name="connsiteX135" fmla="*/ 105172 w 105171"/>
                  <a:gd name="connsiteY135" fmla="*/ 80100 h 135658"/>
                  <a:gd name="connsiteX136" fmla="*/ 101405 w 105171"/>
                  <a:gd name="connsiteY136" fmla="*/ 84985 h 13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105171" h="135658">
                    <a:moveTo>
                      <a:pt x="20658" y="62562"/>
                    </a:moveTo>
                    <a:cubicBezTo>
                      <a:pt x="20116" y="61891"/>
                      <a:pt x="19528" y="61261"/>
                      <a:pt x="18892" y="60678"/>
                    </a:cubicBezTo>
                    <a:cubicBezTo>
                      <a:pt x="17703" y="59654"/>
                      <a:pt x="16444" y="58707"/>
                      <a:pt x="15125" y="57853"/>
                    </a:cubicBezTo>
                    <a:cubicBezTo>
                      <a:pt x="13842" y="57018"/>
                      <a:pt x="12606" y="56117"/>
                      <a:pt x="11418" y="55146"/>
                    </a:cubicBezTo>
                    <a:lnTo>
                      <a:pt x="10770" y="54381"/>
                    </a:lnTo>
                    <a:cubicBezTo>
                      <a:pt x="10399" y="53221"/>
                      <a:pt x="9970" y="52080"/>
                      <a:pt x="9475" y="50967"/>
                    </a:cubicBezTo>
                    <a:cubicBezTo>
                      <a:pt x="8198" y="48184"/>
                      <a:pt x="7928" y="45041"/>
                      <a:pt x="8710" y="42081"/>
                    </a:cubicBezTo>
                    <a:cubicBezTo>
                      <a:pt x="10499" y="37355"/>
                      <a:pt x="11912" y="32493"/>
                      <a:pt x="12948" y="27544"/>
                    </a:cubicBezTo>
                    <a:cubicBezTo>
                      <a:pt x="13313" y="23135"/>
                      <a:pt x="12648" y="18704"/>
                      <a:pt x="11006" y="14596"/>
                    </a:cubicBezTo>
                    <a:lnTo>
                      <a:pt x="11006" y="14596"/>
                    </a:lnTo>
                    <a:lnTo>
                      <a:pt x="9652" y="15949"/>
                    </a:lnTo>
                    <a:cubicBezTo>
                      <a:pt x="10770" y="18839"/>
                      <a:pt x="11312" y="21917"/>
                      <a:pt x="11241" y="25013"/>
                    </a:cubicBezTo>
                    <a:lnTo>
                      <a:pt x="11241" y="25013"/>
                    </a:lnTo>
                    <a:cubicBezTo>
                      <a:pt x="10835" y="25766"/>
                      <a:pt x="10499" y="26555"/>
                      <a:pt x="10241" y="27367"/>
                    </a:cubicBezTo>
                    <a:cubicBezTo>
                      <a:pt x="9887" y="28256"/>
                      <a:pt x="9475" y="29121"/>
                      <a:pt x="9005" y="29957"/>
                    </a:cubicBezTo>
                    <a:cubicBezTo>
                      <a:pt x="8081" y="31675"/>
                      <a:pt x="6974" y="33294"/>
                      <a:pt x="5709" y="34783"/>
                    </a:cubicBezTo>
                    <a:cubicBezTo>
                      <a:pt x="4455" y="36160"/>
                      <a:pt x="3313" y="37637"/>
                      <a:pt x="2295" y="39197"/>
                    </a:cubicBezTo>
                    <a:cubicBezTo>
                      <a:pt x="1165" y="40780"/>
                      <a:pt x="383" y="42587"/>
                      <a:pt x="0" y="44493"/>
                    </a:cubicBezTo>
                    <a:cubicBezTo>
                      <a:pt x="0" y="44964"/>
                      <a:pt x="353" y="44493"/>
                      <a:pt x="412" y="44493"/>
                    </a:cubicBezTo>
                    <a:cubicBezTo>
                      <a:pt x="995" y="42469"/>
                      <a:pt x="2025" y="40603"/>
                      <a:pt x="3414" y="39020"/>
                    </a:cubicBezTo>
                    <a:cubicBezTo>
                      <a:pt x="4591" y="37490"/>
                      <a:pt x="5944" y="36195"/>
                      <a:pt x="7121" y="34724"/>
                    </a:cubicBezTo>
                    <a:cubicBezTo>
                      <a:pt x="8169" y="33364"/>
                      <a:pt x="9116" y="31928"/>
                      <a:pt x="9946" y="30427"/>
                    </a:cubicBezTo>
                    <a:lnTo>
                      <a:pt x="11064" y="28368"/>
                    </a:lnTo>
                    <a:cubicBezTo>
                      <a:pt x="10794" y="30375"/>
                      <a:pt x="10317" y="32346"/>
                      <a:pt x="9652" y="34253"/>
                    </a:cubicBezTo>
                    <a:cubicBezTo>
                      <a:pt x="7886" y="38302"/>
                      <a:pt x="6962" y="42669"/>
                      <a:pt x="6945" y="47083"/>
                    </a:cubicBezTo>
                    <a:cubicBezTo>
                      <a:pt x="7210" y="48796"/>
                      <a:pt x="7728" y="50461"/>
                      <a:pt x="8475" y="52027"/>
                    </a:cubicBezTo>
                    <a:cubicBezTo>
                      <a:pt x="8457" y="52144"/>
                      <a:pt x="8457" y="52262"/>
                      <a:pt x="8475" y="52380"/>
                    </a:cubicBezTo>
                    <a:cubicBezTo>
                      <a:pt x="8610" y="53104"/>
                      <a:pt x="8910" y="53792"/>
                      <a:pt x="9358" y="54381"/>
                    </a:cubicBezTo>
                    <a:lnTo>
                      <a:pt x="9358" y="54381"/>
                    </a:lnTo>
                    <a:cubicBezTo>
                      <a:pt x="9887" y="56147"/>
                      <a:pt x="9887" y="58030"/>
                      <a:pt x="9358" y="59795"/>
                    </a:cubicBezTo>
                    <a:cubicBezTo>
                      <a:pt x="9358" y="60561"/>
                      <a:pt x="8887" y="61267"/>
                      <a:pt x="8710" y="62032"/>
                    </a:cubicBezTo>
                    <a:cubicBezTo>
                      <a:pt x="8410" y="66275"/>
                      <a:pt x="9717" y="70472"/>
                      <a:pt x="12359" y="73803"/>
                    </a:cubicBezTo>
                    <a:cubicBezTo>
                      <a:pt x="12359" y="74215"/>
                      <a:pt x="12948" y="73450"/>
                      <a:pt x="12830" y="73155"/>
                    </a:cubicBezTo>
                    <a:cubicBezTo>
                      <a:pt x="10017" y="69701"/>
                      <a:pt x="9028" y="65104"/>
                      <a:pt x="10182" y="60796"/>
                    </a:cubicBezTo>
                    <a:cubicBezTo>
                      <a:pt x="10605" y="59466"/>
                      <a:pt x="10823" y="58077"/>
                      <a:pt x="10829" y="56676"/>
                    </a:cubicBezTo>
                    <a:cubicBezTo>
                      <a:pt x="11836" y="57565"/>
                      <a:pt x="12901" y="58389"/>
                      <a:pt x="14007" y="59148"/>
                    </a:cubicBezTo>
                    <a:cubicBezTo>
                      <a:pt x="15367" y="60043"/>
                      <a:pt x="16685" y="61002"/>
                      <a:pt x="17950" y="62032"/>
                    </a:cubicBezTo>
                    <a:cubicBezTo>
                      <a:pt x="18657" y="62597"/>
                      <a:pt x="19304" y="63227"/>
                      <a:pt x="19893" y="63915"/>
                    </a:cubicBezTo>
                    <a:cubicBezTo>
                      <a:pt x="20481" y="64563"/>
                      <a:pt x="20952" y="65387"/>
                      <a:pt x="21599" y="65975"/>
                    </a:cubicBezTo>
                    <a:cubicBezTo>
                      <a:pt x="22247" y="66564"/>
                      <a:pt x="22129" y="65445"/>
                      <a:pt x="22011" y="65210"/>
                    </a:cubicBezTo>
                    <a:cubicBezTo>
                      <a:pt x="21723" y="64251"/>
                      <a:pt x="21264" y="63356"/>
                      <a:pt x="20658" y="62562"/>
                    </a:cubicBezTo>
                    <a:close/>
                    <a:moveTo>
                      <a:pt x="83926" y="44905"/>
                    </a:moveTo>
                    <a:cubicBezTo>
                      <a:pt x="84114" y="45435"/>
                      <a:pt x="84214" y="45994"/>
                      <a:pt x="84220" y="46553"/>
                    </a:cubicBezTo>
                    <a:cubicBezTo>
                      <a:pt x="84308" y="47395"/>
                      <a:pt x="84308" y="48242"/>
                      <a:pt x="84220" y="49084"/>
                    </a:cubicBezTo>
                    <a:cubicBezTo>
                      <a:pt x="84114" y="49773"/>
                      <a:pt x="83914" y="50450"/>
                      <a:pt x="83631" y="51085"/>
                    </a:cubicBezTo>
                    <a:cubicBezTo>
                      <a:pt x="83102" y="52439"/>
                      <a:pt x="82513" y="53734"/>
                      <a:pt x="81983" y="55028"/>
                    </a:cubicBezTo>
                    <a:cubicBezTo>
                      <a:pt x="80665" y="57565"/>
                      <a:pt x="80353" y="60508"/>
                      <a:pt x="81101" y="63268"/>
                    </a:cubicBezTo>
                    <a:cubicBezTo>
                      <a:pt x="81101" y="63680"/>
                      <a:pt x="81630" y="63268"/>
                      <a:pt x="81571" y="62797"/>
                    </a:cubicBezTo>
                    <a:cubicBezTo>
                      <a:pt x="81018" y="59713"/>
                      <a:pt x="81719" y="56535"/>
                      <a:pt x="83514" y="53969"/>
                    </a:cubicBezTo>
                    <a:cubicBezTo>
                      <a:pt x="84026" y="52998"/>
                      <a:pt x="84420" y="51974"/>
                      <a:pt x="84691" y="50909"/>
                    </a:cubicBezTo>
                    <a:cubicBezTo>
                      <a:pt x="84691" y="52144"/>
                      <a:pt x="84691" y="53380"/>
                      <a:pt x="84691" y="54675"/>
                    </a:cubicBezTo>
                    <a:cubicBezTo>
                      <a:pt x="84543" y="56582"/>
                      <a:pt x="84844" y="58501"/>
                      <a:pt x="85573" y="60266"/>
                    </a:cubicBezTo>
                    <a:cubicBezTo>
                      <a:pt x="86868" y="62915"/>
                      <a:pt x="89988" y="65033"/>
                      <a:pt x="89163" y="68447"/>
                    </a:cubicBezTo>
                    <a:cubicBezTo>
                      <a:pt x="89163" y="68447"/>
                      <a:pt x="89163" y="68859"/>
                      <a:pt x="89458" y="68447"/>
                    </a:cubicBezTo>
                    <a:cubicBezTo>
                      <a:pt x="89893" y="66876"/>
                      <a:pt x="89664" y="65192"/>
                      <a:pt x="88810" y="63798"/>
                    </a:cubicBezTo>
                    <a:cubicBezTo>
                      <a:pt x="88163" y="62503"/>
                      <a:pt x="87398" y="61267"/>
                      <a:pt x="86809" y="59972"/>
                    </a:cubicBezTo>
                    <a:cubicBezTo>
                      <a:pt x="85891" y="57859"/>
                      <a:pt x="85668" y="55511"/>
                      <a:pt x="86162" y="53263"/>
                    </a:cubicBezTo>
                    <a:cubicBezTo>
                      <a:pt x="87168" y="48407"/>
                      <a:pt x="86221" y="43352"/>
                      <a:pt x="83514" y="39197"/>
                    </a:cubicBezTo>
                    <a:cubicBezTo>
                      <a:pt x="80318" y="35142"/>
                      <a:pt x="76457" y="31657"/>
                      <a:pt x="72096" y="28897"/>
                    </a:cubicBezTo>
                    <a:cubicBezTo>
                      <a:pt x="69247" y="26990"/>
                      <a:pt x="66852" y="24477"/>
                      <a:pt x="65092" y="21541"/>
                    </a:cubicBezTo>
                    <a:cubicBezTo>
                      <a:pt x="63191" y="18457"/>
                      <a:pt x="62291" y="14861"/>
                      <a:pt x="62503" y="11241"/>
                    </a:cubicBezTo>
                    <a:cubicBezTo>
                      <a:pt x="63374" y="7374"/>
                      <a:pt x="64639" y="3614"/>
                      <a:pt x="66269" y="0"/>
                    </a:cubicBezTo>
                    <a:cubicBezTo>
                      <a:pt x="65622" y="0"/>
                      <a:pt x="64975" y="0"/>
                      <a:pt x="64268" y="0"/>
                    </a:cubicBezTo>
                    <a:cubicBezTo>
                      <a:pt x="61037" y="5509"/>
                      <a:pt x="59030" y="11653"/>
                      <a:pt x="58383" y="18009"/>
                    </a:cubicBezTo>
                    <a:cubicBezTo>
                      <a:pt x="58383" y="20010"/>
                      <a:pt x="58030" y="22011"/>
                      <a:pt x="57794" y="23895"/>
                    </a:cubicBezTo>
                    <a:cubicBezTo>
                      <a:pt x="57694" y="25896"/>
                      <a:pt x="57335" y="27873"/>
                      <a:pt x="56735" y="29780"/>
                    </a:cubicBezTo>
                    <a:cubicBezTo>
                      <a:pt x="55599" y="32693"/>
                      <a:pt x="53710" y="35253"/>
                      <a:pt x="51262" y="37196"/>
                    </a:cubicBezTo>
                    <a:lnTo>
                      <a:pt x="48495" y="39255"/>
                    </a:lnTo>
                    <a:cubicBezTo>
                      <a:pt x="46777" y="40580"/>
                      <a:pt x="45217" y="42104"/>
                      <a:pt x="43846" y="43787"/>
                    </a:cubicBezTo>
                    <a:cubicBezTo>
                      <a:pt x="42422" y="45635"/>
                      <a:pt x="41162" y="47607"/>
                      <a:pt x="40079" y="49673"/>
                    </a:cubicBezTo>
                    <a:cubicBezTo>
                      <a:pt x="39102" y="51944"/>
                      <a:pt x="37290" y="53757"/>
                      <a:pt x="35018" y="54734"/>
                    </a:cubicBezTo>
                    <a:cubicBezTo>
                      <a:pt x="35018" y="54734"/>
                      <a:pt x="35018" y="55264"/>
                      <a:pt x="35018" y="55205"/>
                    </a:cubicBezTo>
                    <a:cubicBezTo>
                      <a:pt x="39609" y="54146"/>
                      <a:pt x="40903" y="48966"/>
                      <a:pt x="43611" y="45788"/>
                    </a:cubicBezTo>
                    <a:cubicBezTo>
                      <a:pt x="45129" y="44034"/>
                      <a:pt x="46806" y="42416"/>
                      <a:pt x="48613" y="40962"/>
                    </a:cubicBezTo>
                    <a:lnTo>
                      <a:pt x="51379" y="38902"/>
                    </a:lnTo>
                    <a:lnTo>
                      <a:pt x="52733" y="37902"/>
                    </a:lnTo>
                    <a:cubicBezTo>
                      <a:pt x="52321" y="38490"/>
                      <a:pt x="52027" y="39079"/>
                      <a:pt x="51556" y="39667"/>
                    </a:cubicBezTo>
                    <a:cubicBezTo>
                      <a:pt x="47760" y="43870"/>
                      <a:pt x="45212" y="49043"/>
                      <a:pt x="44199" y="54616"/>
                    </a:cubicBezTo>
                    <a:cubicBezTo>
                      <a:pt x="43669" y="60502"/>
                      <a:pt x="47260" y="65857"/>
                      <a:pt x="48319" y="71684"/>
                    </a:cubicBezTo>
                    <a:cubicBezTo>
                      <a:pt x="48572" y="75486"/>
                      <a:pt x="47689" y="79270"/>
                      <a:pt x="45788" y="82572"/>
                    </a:cubicBezTo>
                    <a:cubicBezTo>
                      <a:pt x="44988" y="83219"/>
                      <a:pt x="44240" y="83926"/>
                      <a:pt x="43552" y="84691"/>
                    </a:cubicBezTo>
                    <a:cubicBezTo>
                      <a:pt x="42610" y="85868"/>
                      <a:pt x="41668" y="87045"/>
                      <a:pt x="40786" y="88281"/>
                    </a:cubicBezTo>
                    <a:cubicBezTo>
                      <a:pt x="39903" y="89517"/>
                      <a:pt x="39138" y="90929"/>
                      <a:pt x="38373" y="92283"/>
                    </a:cubicBezTo>
                    <a:cubicBezTo>
                      <a:pt x="37560" y="93483"/>
                      <a:pt x="37131" y="94896"/>
                      <a:pt x="37137" y="96344"/>
                    </a:cubicBezTo>
                    <a:cubicBezTo>
                      <a:pt x="37137" y="96697"/>
                      <a:pt x="37490" y="96344"/>
                      <a:pt x="37490" y="96344"/>
                    </a:cubicBezTo>
                    <a:cubicBezTo>
                      <a:pt x="37696" y="94872"/>
                      <a:pt x="38379" y="93507"/>
                      <a:pt x="39432" y="92459"/>
                    </a:cubicBezTo>
                    <a:cubicBezTo>
                      <a:pt x="40197" y="91341"/>
                      <a:pt x="41080" y="90282"/>
                      <a:pt x="41963" y="89222"/>
                    </a:cubicBezTo>
                    <a:lnTo>
                      <a:pt x="44670" y="86221"/>
                    </a:lnTo>
                    <a:lnTo>
                      <a:pt x="44670" y="86221"/>
                    </a:lnTo>
                    <a:cubicBezTo>
                      <a:pt x="44223" y="88151"/>
                      <a:pt x="44023" y="90129"/>
                      <a:pt x="44081" y="92106"/>
                    </a:cubicBezTo>
                    <a:cubicBezTo>
                      <a:pt x="44440" y="97327"/>
                      <a:pt x="46029" y="102394"/>
                      <a:pt x="48731" y="106879"/>
                    </a:cubicBezTo>
                    <a:cubicBezTo>
                      <a:pt x="50496" y="109939"/>
                      <a:pt x="52733" y="112764"/>
                      <a:pt x="54616" y="115765"/>
                    </a:cubicBezTo>
                    <a:cubicBezTo>
                      <a:pt x="56500" y="119868"/>
                      <a:pt x="57730" y="124235"/>
                      <a:pt x="58265" y="128713"/>
                    </a:cubicBezTo>
                    <a:cubicBezTo>
                      <a:pt x="58836" y="131126"/>
                      <a:pt x="59707" y="133457"/>
                      <a:pt x="60855" y="135658"/>
                    </a:cubicBezTo>
                    <a:lnTo>
                      <a:pt x="61502" y="135658"/>
                    </a:lnTo>
                    <a:cubicBezTo>
                      <a:pt x="59707" y="131980"/>
                      <a:pt x="58689" y="127978"/>
                      <a:pt x="58501" y="123887"/>
                    </a:cubicBezTo>
                    <a:cubicBezTo>
                      <a:pt x="57612" y="118873"/>
                      <a:pt x="55487" y="114159"/>
                      <a:pt x="52321" y="110174"/>
                    </a:cubicBezTo>
                    <a:cubicBezTo>
                      <a:pt x="47913" y="104630"/>
                      <a:pt x="45470" y="97774"/>
                      <a:pt x="45376" y="90694"/>
                    </a:cubicBezTo>
                    <a:cubicBezTo>
                      <a:pt x="45388" y="89434"/>
                      <a:pt x="45588" y="88187"/>
                      <a:pt x="45965" y="86986"/>
                    </a:cubicBezTo>
                    <a:cubicBezTo>
                      <a:pt x="46259" y="87680"/>
                      <a:pt x="46612" y="88351"/>
                      <a:pt x="47024" y="88987"/>
                    </a:cubicBezTo>
                    <a:cubicBezTo>
                      <a:pt x="47683" y="90141"/>
                      <a:pt x="48431" y="91247"/>
                      <a:pt x="49261" y="92283"/>
                    </a:cubicBezTo>
                    <a:cubicBezTo>
                      <a:pt x="51144" y="94637"/>
                      <a:pt x="53616" y="97168"/>
                      <a:pt x="53204" y="100463"/>
                    </a:cubicBezTo>
                    <a:cubicBezTo>
                      <a:pt x="53204" y="101052"/>
                      <a:pt x="53792" y="101229"/>
                      <a:pt x="53851" y="100463"/>
                    </a:cubicBezTo>
                    <a:cubicBezTo>
                      <a:pt x="54122" y="97474"/>
                      <a:pt x="53092" y="94513"/>
                      <a:pt x="51026" y="92342"/>
                    </a:cubicBezTo>
                    <a:cubicBezTo>
                      <a:pt x="50085" y="91106"/>
                      <a:pt x="49084" y="89929"/>
                      <a:pt x="48260" y="88634"/>
                    </a:cubicBezTo>
                    <a:cubicBezTo>
                      <a:pt x="47630" y="87504"/>
                      <a:pt x="47065" y="86344"/>
                      <a:pt x="46553" y="85161"/>
                    </a:cubicBezTo>
                    <a:cubicBezTo>
                      <a:pt x="46753" y="84485"/>
                      <a:pt x="46989" y="83814"/>
                      <a:pt x="47260" y="83160"/>
                    </a:cubicBezTo>
                    <a:cubicBezTo>
                      <a:pt x="47260" y="83160"/>
                      <a:pt x="47260" y="83160"/>
                      <a:pt x="47260" y="83160"/>
                    </a:cubicBezTo>
                    <a:cubicBezTo>
                      <a:pt x="48766" y="80206"/>
                      <a:pt x="49573" y="76945"/>
                      <a:pt x="49614" y="73626"/>
                    </a:cubicBezTo>
                    <a:cubicBezTo>
                      <a:pt x="48749" y="69030"/>
                      <a:pt x="47407" y="64527"/>
                      <a:pt x="45612" y="60208"/>
                    </a:cubicBezTo>
                    <a:cubicBezTo>
                      <a:pt x="42904" y="50320"/>
                      <a:pt x="51497" y="42904"/>
                      <a:pt x="56676" y="35018"/>
                    </a:cubicBezTo>
                    <a:cubicBezTo>
                      <a:pt x="59160" y="30216"/>
                      <a:pt x="60602" y="24942"/>
                      <a:pt x="60914" y="19540"/>
                    </a:cubicBezTo>
                    <a:cubicBezTo>
                      <a:pt x="61561" y="20540"/>
                      <a:pt x="62209" y="21541"/>
                      <a:pt x="62797" y="22600"/>
                    </a:cubicBezTo>
                    <a:cubicBezTo>
                      <a:pt x="63803" y="24595"/>
                      <a:pt x="65092" y="26437"/>
                      <a:pt x="66623" y="28073"/>
                    </a:cubicBezTo>
                    <a:cubicBezTo>
                      <a:pt x="70566" y="32134"/>
                      <a:pt x="75862" y="34547"/>
                      <a:pt x="79865" y="38549"/>
                    </a:cubicBezTo>
                    <a:cubicBezTo>
                      <a:pt x="81671" y="40521"/>
                      <a:pt x="83054" y="42846"/>
                      <a:pt x="83926" y="45376"/>
                    </a:cubicBezTo>
                    <a:close/>
                    <a:moveTo>
                      <a:pt x="101582" y="84514"/>
                    </a:moveTo>
                    <a:cubicBezTo>
                      <a:pt x="100134" y="86315"/>
                      <a:pt x="98498" y="87951"/>
                      <a:pt x="96697" y="89399"/>
                    </a:cubicBezTo>
                    <a:cubicBezTo>
                      <a:pt x="92930" y="92459"/>
                      <a:pt x="88104" y="93636"/>
                      <a:pt x="84220" y="96520"/>
                    </a:cubicBezTo>
                    <a:cubicBezTo>
                      <a:pt x="80965" y="98886"/>
                      <a:pt x="78735" y="102400"/>
                      <a:pt x="77981" y="106349"/>
                    </a:cubicBezTo>
                    <a:cubicBezTo>
                      <a:pt x="77681" y="108738"/>
                      <a:pt x="76940" y="111051"/>
                      <a:pt x="75804" y="113176"/>
                    </a:cubicBezTo>
                    <a:cubicBezTo>
                      <a:pt x="74638" y="115124"/>
                      <a:pt x="73120" y="116837"/>
                      <a:pt x="71331" y="118237"/>
                    </a:cubicBezTo>
                    <a:cubicBezTo>
                      <a:pt x="71331" y="118237"/>
                      <a:pt x="71331" y="118532"/>
                      <a:pt x="71331" y="118237"/>
                    </a:cubicBezTo>
                    <a:cubicBezTo>
                      <a:pt x="74980" y="116572"/>
                      <a:pt x="77681" y="113352"/>
                      <a:pt x="78688" y="109468"/>
                    </a:cubicBezTo>
                    <a:cubicBezTo>
                      <a:pt x="78982" y="108409"/>
                      <a:pt x="79217" y="107467"/>
                      <a:pt x="79512" y="106467"/>
                    </a:cubicBezTo>
                    <a:lnTo>
                      <a:pt x="79865" y="109703"/>
                    </a:lnTo>
                    <a:cubicBezTo>
                      <a:pt x="80329" y="112746"/>
                      <a:pt x="80171" y="115848"/>
                      <a:pt x="79394" y="118826"/>
                    </a:cubicBezTo>
                    <a:cubicBezTo>
                      <a:pt x="79394" y="118826"/>
                      <a:pt x="79394" y="119179"/>
                      <a:pt x="79688" y="118826"/>
                    </a:cubicBezTo>
                    <a:cubicBezTo>
                      <a:pt x="80530" y="116148"/>
                      <a:pt x="80853" y="113329"/>
                      <a:pt x="80630" y="110527"/>
                    </a:cubicBezTo>
                    <a:cubicBezTo>
                      <a:pt x="80630" y="109056"/>
                      <a:pt x="80630" y="107585"/>
                      <a:pt x="80630" y="106113"/>
                    </a:cubicBezTo>
                    <a:cubicBezTo>
                      <a:pt x="80571" y="105466"/>
                      <a:pt x="80571" y="104819"/>
                      <a:pt x="80630" y="104171"/>
                    </a:cubicBezTo>
                    <a:cubicBezTo>
                      <a:pt x="80977" y="103353"/>
                      <a:pt x="81454" y="102600"/>
                      <a:pt x="82042" y="101935"/>
                    </a:cubicBezTo>
                    <a:cubicBezTo>
                      <a:pt x="83696" y="100163"/>
                      <a:pt x="85697" y="98763"/>
                      <a:pt x="87928" y="97815"/>
                    </a:cubicBezTo>
                    <a:cubicBezTo>
                      <a:pt x="92200" y="96097"/>
                      <a:pt x="96267" y="93907"/>
                      <a:pt x="100051" y="91282"/>
                    </a:cubicBezTo>
                    <a:cubicBezTo>
                      <a:pt x="101411" y="90052"/>
                      <a:pt x="102671" y="88710"/>
                      <a:pt x="103818" y="87280"/>
                    </a:cubicBezTo>
                    <a:cubicBezTo>
                      <a:pt x="104112" y="84861"/>
                      <a:pt x="104566" y="82460"/>
                      <a:pt x="105172" y="80100"/>
                    </a:cubicBezTo>
                    <a:cubicBezTo>
                      <a:pt x="103742" y="81583"/>
                      <a:pt x="102476" y="83225"/>
                      <a:pt x="101405" y="84985"/>
                    </a:cubicBezTo>
                    <a:close/>
                  </a:path>
                </a:pathLst>
              </a:custGeom>
              <a:solidFill>
                <a:srgbClr val="C53F3F">
                  <a:alpha val="8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13C3C16B-C782-4D1F-8ADA-935FDA97A290}"/>
                  </a:ext>
                </a:extLst>
              </p:cNvPr>
              <p:cNvSpPr/>
              <p:nvPr/>
            </p:nvSpPr>
            <p:spPr>
              <a:xfrm>
                <a:off x="7743279" y="3004658"/>
                <a:ext cx="48457" cy="53792"/>
              </a:xfrm>
              <a:custGeom>
                <a:avLst/>
                <a:gdLst>
                  <a:gd name="connsiteX0" fmla="*/ 0 w 48457"/>
                  <a:gd name="connsiteY0" fmla="*/ 30192 h 53792"/>
                  <a:gd name="connsiteX1" fmla="*/ 0 w 48457"/>
                  <a:gd name="connsiteY1" fmla="*/ 45553 h 53792"/>
                  <a:gd name="connsiteX2" fmla="*/ 29427 w 48457"/>
                  <a:gd name="connsiteY2" fmla="*/ 45553 h 53792"/>
                  <a:gd name="connsiteX3" fmla="*/ 29427 w 48457"/>
                  <a:gd name="connsiteY3" fmla="*/ 35607 h 53792"/>
                  <a:gd name="connsiteX4" fmla="*/ 45788 w 48457"/>
                  <a:gd name="connsiteY4" fmla="*/ 53792 h 53792"/>
                  <a:gd name="connsiteX5" fmla="*/ 46965 w 48457"/>
                  <a:gd name="connsiteY5" fmla="*/ 26484 h 53792"/>
                  <a:gd name="connsiteX6" fmla="*/ 19716 w 48457"/>
                  <a:gd name="connsiteY6" fmla="*/ 0 h 53792"/>
                  <a:gd name="connsiteX7" fmla="*/ 0 w 48457"/>
                  <a:gd name="connsiteY7" fmla="*/ 30192 h 53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457" h="53792">
                    <a:moveTo>
                      <a:pt x="0" y="30192"/>
                    </a:moveTo>
                    <a:lnTo>
                      <a:pt x="0" y="45553"/>
                    </a:lnTo>
                    <a:cubicBezTo>
                      <a:pt x="0" y="52792"/>
                      <a:pt x="29427" y="52556"/>
                      <a:pt x="29427" y="45553"/>
                    </a:cubicBezTo>
                    <a:lnTo>
                      <a:pt x="29427" y="35607"/>
                    </a:lnTo>
                    <a:cubicBezTo>
                      <a:pt x="36825" y="39591"/>
                      <a:pt x="42604" y="46018"/>
                      <a:pt x="45788" y="53792"/>
                    </a:cubicBezTo>
                    <a:cubicBezTo>
                      <a:pt x="45788" y="53792"/>
                      <a:pt x="50909" y="44670"/>
                      <a:pt x="46965" y="26484"/>
                    </a:cubicBezTo>
                    <a:cubicBezTo>
                      <a:pt x="44211" y="12883"/>
                      <a:pt x="33388" y="2366"/>
                      <a:pt x="19716" y="0"/>
                    </a:cubicBezTo>
                    <a:cubicBezTo>
                      <a:pt x="8016" y="5585"/>
                      <a:pt x="406" y="17232"/>
                      <a:pt x="0" y="3019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xmlns="" id="{509B4FF6-4F53-4519-AB28-1FB90DD27D45}"/>
                  </a:ext>
                </a:extLst>
              </p:cNvPr>
              <p:cNvSpPr/>
              <p:nvPr/>
            </p:nvSpPr>
            <p:spPr>
              <a:xfrm>
                <a:off x="7772706" y="3030027"/>
                <a:ext cx="16361" cy="28423"/>
              </a:xfrm>
              <a:custGeom>
                <a:avLst/>
                <a:gdLst>
                  <a:gd name="connsiteX0" fmla="*/ 7004 w 16361"/>
                  <a:gd name="connsiteY0" fmla="*/ 585 h 28423"/>
                  <a:gd name="connsiteX1" fmla="*/ 0 w 16361"/>
                  <a:gd name="connsiteY1" fmla="*/ 10237 h 28423"/>
                  <a:gd name="connsiteX2" fmla="*/ 16361 w 16361"/>
                  <a:gd name="connsiteY2" fmla="*/ 28423 h 28423"/>
                  <a:gd name="connsiteX3" fmla="*/ 7004 w 16361"/>
                  <a:gd name="connsiteY3" fmla="*/ 585 h 2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61" h="28423">
                    <a:moveTo>
                      <a:pt x="7004" y="585"/>
                    </a:moveTo>
                    <a:cubicBezTo>
                      <a:pt x="4002" y="-1475"/>
                      <a:pt x="0" y="1939"/>
                      <a:pt x="0" y="10237"/>
                    </a:cubicBezTo>
                    <a:cubicBezTo>
                      <a:pt x="7398" y="14222"/>
                      <a:pt x="13177" y="20649"/>
                      <a:pt x="16361" y="28423"/>
                    </a:cubicBezTo>
                    <a:cubicBezTo>
                      <a:pt x="16361" y="10355"/>
                      <a:pt x="10005" y="2586"/>
                      <a:pt x="7004" y="585"/>
                    </a:cubicBez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xmlns="" id="{712057B9-5CFD-404C-B96C-397431B62BB5}"/>
                  </a:ext>
                </a:extLst>
              </p:cNvPr>
              <p:cNvSpPr/>
              <p:nvPr/>
            </p:nvSpPr>
            <p:spPr>
              <a:xfrm>
                <a:off x="7788243" y="3024727"/>
                <a:ext cx="5885" cy="5885"/>
              </a:xfrm>
              <a:custGeom>
                <a:avLst/>
                <a:gdLst>
                  <a:gd name="connsiteX0" fmla="*/ 0 w 5885"/>
                  <a:gd name="connsiteY0" fmla="*/ 0 h 5885"/>
                  <a:gd name="connsiteX1" fmla="*/ 0 w 5885"/>
                  <a:gd name="connsiteY1" fmla="*/ 0 h 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5" h="5885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xmlns="" id="{5D0F66CE-D295-4FAF-B493-A1A05184FAC7}"/>
                  </a:ext>
                </a:extLst>
              </p:cNvPr>
              <p:cNvSpPr/>
              <p:nvPr/>
            </p:nvSpPr>
            <p:spPr>
              <a:xfrm>
                <a:off x="7743279" y="3004658"/>
                <a:ext cx="43257" cy="30192"/>
              </a:xfrm>
              <a:custGeom>
                <a:avLst/>
                <a:gdLst>
                  <a:gd name="connsiteX0" fmla="*/ 0 w 43257"/>
                  <a:gd name="connsiteY0" fmla="*/ 30192 h 30192"/>
                  <a:gd name="connsiteX1" fmla="*/ 24248 w 43257"/>
                  <a:gd name="connsiteY1" fmla="*/ 7004 h 30192"/>
                  <a:gd name="connsiteX2" fmla="*/ 43258 w 43257"/>
                  <a:gd name="connsiteY2" fmla="*/ 16891 h 30192"/>
                  <a:gd name="connsiteX3" fmla="*/ 19716 w 43257"/>
                  <a:gd name="connsiteY3" fmla="*/ 0 h 30192"/>
                  <a:gd name="connsiteX4" fmla="*/ 0 w 43257"/>
                  <a:gd name="connsiteY4" fmla="*/ 30192 h 3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57" h="30192">
                    <a:moveTo>
                      <a:pt x="0" y="30192"/>
                    </a:moveTo>
                    <a:cubicBezTo>
                      <a:pt x="0" y="15832"/>
                      <a:pt x="14419" y="7004"/>
                      <a:pt x="24248" y="7004"/>
                    </a:cubicBezTo>
                    <a:cubicBezTo>
                      <a:pt x="31781" y="7151"/>
                      <a:pt x="38814" y="10806"/>
                      <a:pt x="43258" y="16891"/>
                    </a:cubicBezTo>
                    <a:cubicBezTo>
                      <a:pt x="38379" y="7981"/>
                      <a:pt x="29721" y="1766"/>
                      <a:pt x="19716" y="0"/>
                    </a:cubicBezTo>
                    <a:cubicBezTo>
                      <a:pt x="8016" y="5585"/>
                      <a:pt x="406" y="17232"/>
                      <a:pt x="0" y="30192"/>
                    </a:cubicBez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xmlns="" id="{59636DEE-B699-41FC-BB08-00DEC52C78F1}"/>
                  </a:ext>
                </a:extLst>
              </p:cNvPr>
              <p:cNvSpPr/>
              <p:nvPr/>
            </p:nvSpPr>
            <p:spPr>
              <a:xfrm>
                <a:off x="7252723" y="2901369"/>
                <a:ext cx="489007" cy="1017111"/>
              </a:xfrm>
              <a:custGeom>
                <a:avLst/>
                <a:gdLst>
                  <a:gd name="connsiteX0" fmla="*/ 480256 w 489007"/>
                  <a:gd name="connsiteY0" fmla="*/ 97344 h 1017111"/>
                  <a:gd name="connsiteX1" fmla="*/ 477255 w 489007"/>
                  <a:gd name="connsiteY1" fmla="*/ 56147 h 1017111"/>
                  <a:gd name="connsiteX2" fmla="*/ 447828 w 489007"/>
                  <a:gd name="connsiteY2" fmla="*/ 29898 h 1017111"/>
                  <a:gd name="connsiteX3" fmla="*/ 408926 w 489007"/>
                  <a:gd name="connsiteY3" fmla="*/ 21187 h 1017111"/>
                  <a:gd name="connsiteX4" fmla="*/ 387444 w 489007"/>
                  <a:gd name="connsiteY4" fmla="*/ 24130 h 1017111"/>
                  <a:gd name="connsiteX5" fmla="*/ 364844 w 489007"/>
                  <a:gd name="connsiteY5" fmla="*/ 21835 h 1017111"/>
                  <a:gd name="connsiteX6" fmla="*/ 323646 w 489007"/>
                  <a:gd name="connsiteY6" fmla="*/ 9711 h 1017111"/>
                  <a:gd name="connsiteX7" fmla="*/ 302989 w 489007"/>
                  <a:gd name="connsiteY7" fmla="*/ 7416 h 1017111"/>
                  <a:gd name="connsiteX8" fmla="*/ 282331 w 489007"/>
                  <a:gd name="connsiteY8" fmla="*/ 9593 h 1017111"/>
                  <a:gd name="connsiteX9" fmla="*/ 242605 w 489007"/>
                  <a:gd name="connsiteY9" fmla="*/ 23600 h 1017111"/>
                  <a:gd name="connsiteX10" fmla="*/ 204644 w 489007"/>
                  <a:gd name="connsiteY10" fmla="*/ 43022 h 1017111"/>
                  <a:gd name="connsiteX11" fmla="*/ 172274 w 489007"/>
                  <a:gd name="connsiteY11" fmla="*/ 69624 h 1017111"/>
                  <a:gd name="connsiteX12" fmla="*/ 159268 w 489007"/>
                  <a:gd name="connsiteY12" fmla="*/ 86339 h 1017111"/>
                  <a:gd name="connsiteX13" fmla="*/ 149321 w 489007"/>
                  <a:gd name="connsiteY13" fmla="*/ 104465 h 1017111"/>
                  <a:gd name="connsiteX14" fmla="*/ 140552 w 489007"/>
                  <a:gd name="connsiteY14" fmla="*/ 145663 h 1017111"/>
                  <a:gd name="connsiteX15" fmla="*/ 137727 w 489007"/>
                  <a:gd name="connsiteY15" fmla="*/ 188391 h 1017111"/>
                  <a:gd name="connsiteX16" fmla="*/ 136903 w 489007"/>
                  <a:gd name="connsiteY16" fmla="*/ 209990 h 1017111"/>
                  <a:gd name="connsiteX17" fmla="*/ 136079 w 489007"/>
                  <a:gd name="connsiteY17" fmla="*/ 220937 h 1017111"/>
                  <a:gd name="connsiteX18" fmla="*/ 133725 w 489007"/>
                  <a:gd name="connsiteY18" fmla="*/ 231707 h 1017111"/>
                  <a:gd name="connsiteX19" fmla="*/ 121954 w 489007"/>
                  <a:gd name="connsiteY19" fmla="*/ 273199 h 1017111"/>
                  <a:gd name="connsiteX20" fmla="*/ 108536 w 489007"/>
                  <a:gd name="connsiteY20" fmla="*/ 314397 h 1017111"/>
                  <a:gd name="connsiteX21" fmla="*/ 100296 w 489007"/>
                  <a:gd name="connsiteY21" fmla="*/ 334584 h 1017111"/>
                  <a:gd name="connsiteX22" fmla="*/ 90468 w 489007"/>
                  <a:gd name="connsiteY22" fmla="*/ 353829 h 1017111"/>
                  <a:gd name="connsiteX23" fmla="*/ 48387 w 489007"/>
                  <a:gd name="connsiteY23" fmla="*/ 429103 h 1017111"/>
                  <a:gd name="connsiteX24" fmla="*/ 26199 w 489007"/>
                  <a:gd name="connsiteY24" fmla="*/ 465887 h 1017111"/>
                  <a:gd name="connsiteX25" fmla="*/ 10014 w 489007"/>
                  <a:gd name="connsiteY25" fmla="*/ 505319 h 1017111"/>
                  <a:gd name="connsiteX26" fmla="*/ 3364 w 489007"/>
                  <a:gd name="connsiteY26" fmla="*/ 547340 h 1017111"/>
                  <a:gd name="connsiteX27" fmla="*/ 6424 w 489007"/>
                  <a:gd name="connsiteY27" fmla="*/ 590009 h 1017111"/>
                  <a:gd name="connsiteX28" fmla="*/ 17489 w 489007"/>
                  <a:gd name="connsiteY28" fmla="*/ 675406 h 1017111"/>
                  <a:gd name="connsiteX29" fmla="*/ 28083 w 489007"/>
                  <a:gd name="connsiteY29" fmla="*/ 760921 h 1017111"/>
                  <a:gd name="connsiteX30" fmla="*/ 30437 w 489007"/>
                  <a:gd name="connsiteY30" fmla="*/ 782285 h 1017111"/>
                  <a:gd name="connsiteX31" fmla="*/ 31614 w 489007"/>
                  <a:gd name="connsiteY31" fmla="*/ 803884 h 1017111"/>
                  <a:gd name="connsiteX32" fmla="*/ 24434 w 489007"/>
                  <a:gd name="connsiteY32" fmla="*/ 846377 h 1017111"/>
                  <a:gd name="connsiteX33" fmla="*/ 15782 w 489007"/>
                  <a:gd name="connsiteY33" fmla="*/ 888516 h 1017111"/>
                  <a:gd name="connsiteX34" fmla="*/ 15370 w 489007"/>
                  <a:gd name="connsiteY34" fmla="*/ 931420 h 1017111"/>
                  <a:gd name="connsiteX35" fmla="*/ 23904 w 489007"/>
                  <a:gd name="connsiteY35" fmla="*/ 1017111 h 1017111"/>
                  <a:gd name="connsiteX36" fmla="*/ 14840 w 489007"/>
                  <a:gd name="connsiteY36" fmla="*/ 931479 h 1017111"/>
                  <a:gd name="connsiteX37" fmla="*/ 14840 w 489007"/>
                  <a:gd name="connsiteY37" fmla="*/ 888398 h 1017111"/>
                  <a:gd name="connsiteX38" fmla="*/ 23198 w 489007"/>
                  <a:gd name="connsiteY38" fmla="*/ 846141 h 1017111"/>
                  <a:gd name="connsiteX39" fmla="*/ 30142 w 489007"/>
                  <a:gd name="connsiteY39" fmla="*/ 803825 h 1017111"/>
                  <a:gd name="connsiteX40" fmla="*/ 28789 w 489007"/>
                  <a:gd name="connsiteY40" fmla="*/ 782461 h 1017111"/>
                  <a:gd name="connsiteX41" fmla="*/ 26317 w 489007"/>
                  <a:gd name="connsiteY41" fmla="*/ 761097 h 1017111"/>
                  <a:gd name="connsiteX42" fmla="*/ 15135 w 489007"/>
                  <a:gd name="connsiteY42" fmla="*/ 675700 h 1017111"/>
                  <a:gd name="connsiteX43" fmla="*/ 3364 w 489007"/>
                  <a:gd name="connsiteY43" fmla="*/ 590362 h 1017111"/>
                  <a:gd name="connsiteX44" fmla="*/ 9 w 489007"/>
                  <a:gd name="connsiteY44" fmla="*/ 547223 h 1017111"/>
                  <a:gd name="connsiteX45" fmla="*/ 6483 w 489007"/>
                  <a:gd name="connsiteY45" fmla="*/ 504377 h 1017111"/>
                  <a:gd name="connsiteX46" fmla="*/ 22727 w 489007"/>
                  <a:gd name="connsiteY46" fmla="*/ 464180 h 1017111"/>
                  <a:gd name="connsiteX47" fmla="*/ 44797 w 489007"/>
                  <a:gd name="connsiteY47" fmla="*/ 427102 h 1017111"/>
                  <a:gd name="connsiteX48" fmla="*/ 85995 w 489007"/>
                  <a:gd name="connsiteY48" fmla="*/ 351769 h 1017111"/>
                  <a:gd name="connsiteX49" fmla="*/ 103651 w 489007"/>
                  <a:gd name="connsiteY49" fmla="*/ 312867 h 1017111"/>
                  <a:gd name="connsiteX50" fmla="*/ 116775 w 489007"/>
                  <a:gd name="connsiteY50" fmla="*/ 271669 h 1017111"/>
                  <a:gd name="connsiteX51" fmla="*/ 128546 w 489007"/>
                  <a:gd name="connsiteY51" fmla="*/ 230472 h 1017111"/>
                  <a:gd name="connsiteX52" fmla="*/ 130724 w 489007"/>
                  <a:gd name="connsiteY52" fmla="*/ 220231 h 1017111"/>
                  <a:gd name="connsiteX53" fmla="*/ 131489 w 489007"/>
                  <a:gd name="connsiteY53" fmla="*/ 209696 h 1017111"/>
                  <a:gd name="connsiteX54" fmla="*/ 132195 w 489007"/>
                  <a:gd name="connsiteY54" fmla="*/ 188214 h 1017111"/>
                  <a:gd name="connsiteX55" fmla="*/ 134726 w 489007"/>
                  <a:gd name="connsiteY55" fmla="*/ 145016 h 1017111"/>
                  <a:gd name="connsiteX56" fmla="*/ 143554 w 489007"/>
                  <a:gd name="connsiteY56" fmla="*/ 102229 h 1017111"/>
                  <a:gd name="connsiteX57" fmla="*/ 148144 w 489007"/>
                  <a:gd name="connsiteY57" fmla="*/ 92047 h 1017111"/>
                  <a:gd name="connsiteX58" fmla="*/ 154030 w 489007"/>
                  <a:gd name="connsiteY58" fmla="*/ 82690 h 1017111"/>
                  <a:gd name="connsiteX59" fmla="*/ 167331 w 489007"/>
                  <a:gd name="connsiteY59" fmla="*/ 65328 h 1017111"/>
                  <a:gd name="connsiteX60" fmla="*/ 201054 w 489007"/>
                  <a:gd name="connsiteY60" fmla="*/ 37254 h 1017111"/>
                  <a:gd name="connsiteX61" fmla="*/ 239544 w 489007"/>
                  <a:gd name="connsiteY61" fmla="*/ 17185 h 1017111"/>
                  <a:gd name="connsiteX62" fmla="*/ 280742 w 489007"/>
                  <a:gd name="connsiteY62" fmla="*/ 2413 h 1017111"/>
                  <a:gd name="connsiteX63" fmla="*/ 302812 w 489007"/>
                  <a:gd name="connsiteY63" fmla="*/ 0 h 1017111"/>
                  <a:gd name="connsiteX64" fmla="*/ 324941 w 489007"/>
                  <a:gd name="connsiteY64" fmla="*/ 2295 h 1017111"/>
                  <a:gd name="connsiteX65" fmla="*/ 366551 w 489007"/>
                  <a:gd name="connsiteY65" fmla="*/ 14066 h 1017111"/>
                  <a:gd name="connsiteX66" fmla="*/ 386561 w 489007"/>
                  <a:gd name="connsiteY66" fmla="*/ 15949 h 1017111"/>
                  <a:gd name="connsiteX67" fmla="*/ 407690 w 489007"/>
                  <a:gd name="connsiteY67" fmla="*/ 12948 h 1017111"/>
                  <a:gd name="connsiteX68" fmla="*/ 430466 w 489007"/>
                  <a:gd name="connsiteY68" fmla="*/ 14066 h 1017111"/>
                  <a:gd name="connsiteX69" fmla="*/ 451418 w 489007"/>
                  <a:gd name="connsiteY69" fmla="*/ 22306 h 1017111"/>
                  <a:gd name="connsiteX70" fmla="*/ 470192 w 489007"/>
                  <a:gd name="connsiteY70" fmla="*/ 34076 h 1017111"/>
                  <a:gd name="connsiteX71" fmla="*/ 484965 w 489007"/>
                  <a:gd name="connsiteY71" fmla="*/ 52086 h 1017111"/>
                  <a:gd name="connsiteX72" fmla="*/ 488967 w 489007"/>
                  <a:gd name="connsiteY72" fmla="*/ 74862 h 1017111"/>
                  <a:gd name="connsiteX73" fmla="*/ 488967 w 489007"/>
                  <a:gd name="connsiteY73" fmla="*/ 96285 h 1017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89007" h="1017111">
                    <a:moveTo>
                      <a:pt x="480256" y="97344"/>
                    </a:moveTo>
                    <a:cubicBezTo>
                      <a:pt x="479609" y="82631"/>
                      <a:pt x="482316" y="67917"/>
                      <a:pt x="477255" y="56147"/>
                    </a:cubicBezTo>
                    <a:cubicBezTo>
                      <a:pt x="472193" y="44376"/>
                      <a:pt x="459599" y="36548"/>
                      <a:pt x="447828" y="29898"/>
                    </a:cubicBezTo>
                    <a:cubicBezTo>
                      <a:pt x="436163" y="22812"/>
                      <a:pt x="422497" y="19751"/>
                      <a:pt x="408926" y="21187"/>
                    </a:cubicBezTo>
                    <a:cubicBezTo>
                      <a:pt x="402098" y="21952"/>
                      <a:pt x="395036" y="23659"/>
                      <a:pt x="387444" y="24130"/>
                    </a:cubicBezTo>
                    <a:cubicBezTo>
                      <a:pt x="379834" y="24613"/>
                      <a:pt x="372201" y="23836"/>
                      <a:pt x="364844" y="21835"/>
                    </a:cubicBezTo>
                    <a:cubicBezTo>
                      <a:pt x="350660" y="17950"/>
                      <a:pt x="337359" y="12536"/>
                      <a:pt x="323646" y="9711"/>
                    </a:cubicBezTo>
                    <a:cubicBezTo>
                      <a:pt x="316855" y="8275"/>
                      <a:pt x="309933" y="7504"/>
                      <a:pt x="302989" y="7416"/>
                    </a:cubicBezTo>
                    <a:cubicBezTo>
                      <a:pt x="296044" y="7439"/>
                      <a:pt x="289123" y="8169"/>
                      <a:pt x="282331" y="9593"/>
                    </a:cubicBezTo>
                    <a:cubicBezTo>
                      <a:pt x="268571" y="12642"/>
                      <a:pt x="255235" y="17344"/>
                      <a:pt x="242605" y="23600"/>
                    </a:cubicBezTo>
                    <a:cubicBezTo>
                      <a:pt x="229586" y="29333"/>
                      <a:pt x="216909" y="35813"/>
                      <a:pt x="204644" y="43022"/>
                    </a:cubicBezTo>
                    <a:cubicBezTo>
                      <a:pt x="192538" y="50155"/>
                      <a:pt x="181620" y="59130"/>
                      <a:pt x="172274" y="69624"/>
                    </a:cubicBezTo>
                    <a:cubicBezTo>
                      <a:pt x="167660" y="74974"/>
                      <a:pt x="163323" y="80553"/>
                      <a:pt x="159268" y="86339"/>
                    </a:cubicBezTo>
                    <a:cubicBezTo>
                      <a:pt x="155071" y="91853"/>
                      <a:pt x="151723" y="97962"/>
                      <a:pt x="149321" y="104465"/>
                    </a:cubicBezTo>
                    <a:cubicBezTo>
                      <a:pt x="144825" y="117814"/>
                      <a:pt x="141882" y="131638"/>
                      <a:pt x="140552" y="145663"/>
                    </a:cubicBezTo>
                    <a:cubicBezTo>
                      <a:pt x="138963" y="159788"/>
                      <a:pt x="138257" y="174090"/>
                      <a:pt x="137727" y="188391"/>
                    </a:cubicBezTo>
                    <a:lnTo>
                      <a:pt x="136903" y="209990"/>
                    </a:lnTo>
                    <a:cubicBezTo>
                      <a:pt x="136903" y="213580"/>
                      <a:pt x="136550" y="217170"/>
                      <a:pt x="136079" y="220937"/>
                    </a:cubicBezTo>
                    <a:cubicBezTo>
                      <a:pt x="135608" y="224704"/>
                      <a:pt x="134549" y="228176"/>
                      <a:pt x="133725" y="231707"/>
                    </a:cubicBezTo>
                    <a:cubicBezTo>
                      <a:pt x="130076" y="245715"/>
                      <a:pt x="125956" y="259486"/>
                      <a:pt x="121954" y="273199"/>
                    </a:cubicBezTo>
                    <a:cubicBezTo>
                      <a:pt x="117952" y="286912"/>
                      <a:pt x="113303" y="300625"/>
                      <a:pt x="108536" y="314397"/>
                    </a:cubicBezTo>
                    <a:cubicBezTo>
                      <a:pt x="106223" y="321295"/>
                      <a:pt x="103468" y="328039"/>
                      <a:pt x="100296" y="334584"/>
                    </a:cubicBezTo>
                    <a:cubicBezTo>
                      <a:pt x="97118" y="341058"/>
                      <a:pt x="93763" y="347414"/>
                      <a:pt x="90468" y="353829"/>
                    </a:cubicBezTo>
                    <a:cubicBezTo>
                      <a:pt x="76990" y="379254"/>
                      <a:pt x="63101" y="404385"/>
                      <a:pt x="48387" y="429103"/>
                    </a:cubicBezTo>
                    <a:cubicBezTo>
                      <a:pt x="41207" y="441580"/>
                      <a:pt x="32850" y="453351"/>
                      <a:pt x="26199" y="465887"/>
                    </a:cubicBezTo>
                    <a:cubicBezTo>
                      <a:pt x="19378" y="478399"/>
                      <a:pt x="13952" y="491623"/>
                      <a:pt x="10014" y="505319"/>
                    </a:cubicBezTo>
                    <a:cubicBezTo>
                      <a:pt x="6095" y="519002"/>
                      <a:pt x="3864" y="533115"/>
                      <a:pt x="3364" y="547340"/>
                    </a:cubicBezTo>
                    <a:cubicBezTo>
                      <a:pt x="3123" y="561624"/>
                      <a:pt x="4147" y="575902"/>
                      <a:pt x="6424" y="590009"/>
                    </a:cubicBezTo>
                    <a:lnTo>
                      <a:pt x="17489" y="675406"/>
                    </a:lnTo>
                    <a:cubicBezTo>
                      <a:pt x="21138" y="703892"/>
                      <a:pt x="24787" y="732377"/>
                      <a:pt x="28083" y="760921"/>
                    </a:cubicBezTo>
                    <a:lnTo>
                      <a:pt x="30437" y="782285"/>
                    </a:lnTo>
                    <a:cubicBezTo>
                      <a:pt x="31302" y="789453"/>
                      <a:pt x="31690" y="796669"/>
                      <a:pt x="31614" y="803884"/>
                    </a:cubicBezTo>
                    <a:cubicBezTo>
                      <a:pt x="30678" y="818256"/>
                      <a:pt x="28271" y="832493"/>
                      <a:pt x="24434" y="846377"/>
                    </a:cubicBezTo>
                    <a:cubicBezTo>
                      <a:pt x="20702" y="860237"/>
                      <a:pt x="17813" y="874309"/>
                      <a:pt x="15782" y="888516"/>
                    </a:cubicBezTo>
                    <a:cubicBezTo>
                      <a:pt x="14440" y="902782"/>
                      <a:pt x="14299" y="917131"/>
                      <a:pt x="15370" y="931420"/>
                    </a:cubicBezTo>
                    <a:cubicBezTo>
                      <a:pt x="17018" y="960082"/>
                      <a:pt x="20137" y="988626"/>
                      <a:pt x="23904" y="1017111"/>
                    </a:cubicBezTo>
                    <a:cubicBezTo>
                      <a:pt x="19961" y="988685"/>
                      <a:pt x="16665" y="960141"/>
                      <a:pt x="14840" y="931479"/>
                    </a:cubicBezTo>
                    <a:cubicBezTo>
                      <a:pt x="13605" y="917148"/>
                      <a:pt x="13605" y="902729"/>
                      <a:pt x="14840" y="888398"/>
                    </a:cubicBezTo>
                    <a:cubicBezTo>
                      <a:pt x="16794" y="874161"/>
                      <a:pt x="19590" y="860048"/>
                      <a:pt x="23198" y="846141"/>
                    </a:cubicBezTo>
                    <a:cubicBezTo>
                      <a:pt x="26964" y="832311"/>
                      <a:pt x="29295" y="818133"/>
                      <a:pt x="30142" y="803825"/>
                    </a:cubicBezTo>
                    <a:cubicBezTo>
                      <a:pt x="30160" y="796680"/>
                      <a:pt x="29707" y="789547"/>
                      <a:pt x="28789" y="782461"/>
                    </a:cubicBezTo>
                    <a:lnTo>
                      <a:pt x="26317" y="761097"/>
                    </a:lnTo>
                    <a:cubicBezTo>
                      <a:pt x="22845" y="732612"/>
                      <a:pt x="19019" y="704127"/>
                      <a:pt x="15135" y="675700"/>
                    </a:cubicBezTo>
                    <a:lnTo>
                      <a:pt x="3364" y="590362"/>
                    </a:lnTo>
                    <a:cubicBezTo>
                      <a:pt x="1004" y="576108"/>
                      <a:pt x="-114" y="561671"/>
                      <a:pt x="9" y="547223"/>
                    </a:cubicBezTo>
                    <a:cubicBezTo>
                      <a:pt x="457" y="532733"/>
                      <a:pt x="2628" y="518349"/>
                      <a:pt x="6483" y="504377"/>
                    </a:cubicBezTo>
                    <a:cubicBezTo>
                      <a:pt x="10462" y="490441"/>
                      <a:pt x="15912" y="476969"/>
                      <a:pt x="22727" y="464180"/>
                    </a:cubicBezTo>
                    <a:cubicBezTo>
                      <a:pt x="29495" y="451291"/>
                      <a:pt x="37735" y="439520"/>
                      <a:pt x="44797" y="427102"/>
                    </a:cubicBezTo>
                    <a:cubicBezTo>
                      <a:pt x="59275" y="402383"/>
                      <a:pt x="72988" y="377194"/>
                      <a:pt x="85995" y="351769"/>
                    </a:cubicBezTo>
                    <a:cubicBezTo>
                      <a:pt x="92945" y="339310"/>
                      <a:pt x="98848" y="326297"/>
                      <a:pt x="103651" y="312867"/>
                    </a:cubicBezTo>
                    <a:cubicBezTo>
                      <a:pt x="108283" y="299330"/>
                      <a:pt x="112655" y="285600"/>
                      <a:pt x="116775" y="271669"/>
                    </a:cubicBezTo>
                    <a:cubicBezTo>
                      <a:pt x="120895" y="257956"/>
                      <a:pt x="124956" y="244126"/>
                      <a:pt x="128546" y="230472"/>
                    </a:cubicBezTo>
                    <a:cubicBezTo>
                      <a:pt x="129452" y="227099"/>
                      <a:pt x="130176" y="223680"/>
                      <a:pt x="130724" y="220231"/>
                    </a:cubicBezTo>
                    <a:cubicBezTo>
                      <a:pt x="131135" y="216817"/>
                      <a:pt x="131312" y="213286"/>
                      <a:pt x="131489" y="209696"/>
                    </a:cubicBezTo>
                    <a:lnTo>
                      <a:pt x="132195" y="188214"/>
                    </a:lnTo>
                    <a:cubicBezTo>
                      <a:pt x="132607" y="173854"/>
                      <a:pt x="133195" y="159435"/>
                      <a:pt x="134726" y="145016"/>
                    </a:cubicBezTo>
                    <a:cubicBezTo>
                      <a:pt x="135979" y="130455"/>
                      <a:pt x="138945" y="116095"/>
                      <a:pt x="143554" y="102229"/>
                    </a:cubicBezTo>
                    <a:cubicBezTo>
                      <a:pt x="144837" y="98727"/>
                      <a:pt x="146373" y="95326"/>
                      <a:pt x="148144" y="92047"/>
                    </a:cubicBezTo>
                    <a:cubicBezTo>
                      <a:pt x="149880" y="88793"/>
                      <a:pt x="151846" y="85662"/>
                      <a:pt x="154030" y="82690"/>
                    </a:cubicBezTo>
                    <a:cubicBezTo>
                      <a:pt x="158138" y="76663"/>
                      <a:pt x="162581" y="70866"/>
                      <a:pt x="167331" y="65328"/>
                    </a:cubicBezTo>
                    <a:cubicBezTo>
                      <a:pt x="177047" y="54275"/>
                      <a:pt x="188424" y="44805"/>
                      <a:pt x="201054" y="37254"/>
                    </a:cubicBezTo>
                    <a:cubicBezTo>
                      <a:pt x="213478" y="29815"/>
                      <a:pt x="226332" y="23112"/>
                      <a:pt x="239544" y="17185"/>
                    </a:cubicBezTo>
                    <a:cubicBezTo>
                      <a:pt x="252651" y="10664"/>
                      <a:pt x="266476" y="5703"/>
                      <a:pt x="280742" y="2413"/>
                    </a:cubicBezTo>
                    <a:cubicBezTo>
                      <a:pt x="287993" y="842"/>
                      <a:pt x="295391" y="35"/>
                      <a:pt x="302812" y="0"/>
                    </a:cubicBezTo>
                    <a:cubicBezTo>
                      <a:pt x="310245" y="24"/>
                      <a:pt x="317661" y="795"/>
                      <a:pt x="324941" y="2295"/>
                    </a:cubicBezTo>
                    <a:cubicBezTo>
                      <a:pt x="339478" y="5238"/>
                      <a:pt x="352955" y="10653"/>
                      <a:pt x="366551" y="14066"/>
                    </a:cubicBezTo>
                    <a:cubicBezTo>
                      <a:pt x="373072" y="15808"/>
                      <a:pt x="379834" y="16444"/>
                      <a:pt x="386561" y="15949"/>
                    </a:cubicBezTo>
                    <a:cubicBezTo>
                      <a:pt x="393329" y="15537"/>
                      <a:pt x="400274" y="13831"/>
                      <a:pt x="407690" y="12948"/>
                    </a:cubicBezTo>
                    <a:cubicBezTo>
                      <a:pt x="415282" y="11877"/>
                      <a:pt x="423015" y="12259"/>
                      <a:pt x="430466" y="14066"/>
                    </a:cubicBezTo>
                    <a:cubicBezTo>
                      <a:pt x="437776" y="15902"/>
                      <a:pt x="444815" y="18668"/>
                      <a:pt x="451418" y="22306"/>
                    </a:cubicBezTo>
                    <a:cubicBezTo>
                      <a:pt x="458039" y="25619"/>
                      <a:pt x="464325" y="29562"/>
                      <a:pt x="470192" y="34076"/>
                    </a:cubicBezTo>
                    <a:cubicBezTo>
                      <a:pt x="476454" y="38844"/>
                      <a:pt x="481510" y="45011"/>
                      <a:pt x="484965" y="52086"/>
                    </a:cubicBezTo>
                    <a:cubicBezTo>
                      <a:pt x="487901" y="59307"/>
                      <a:pt x="489267" y="67070"/>
                      <a:pt x="488967" y="74862"/>
                    </a:cubicBezTo>
                    <a:cubicBezTo>
                      <a:pt x="488967" y="82278"/>
                      <a:pt x="488967" y="89281"/>
                      <a:pt x="488967" y="9628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xmlns="" id="{BBA08A98-BFA1-449F-B157-86858824D7F5}"/>
                  </a:ext>
                </a:extLst>
              </p:cNvPr>
              <p:cNvSpPr/>
              <p:nvPr/>
            </p:nvSpPr>
            <p:spPr>
              <a:xfrm>
                <a:off x="7293653" y="3333121"/>
                <a:ext cx="100682" cy="533156"/>
              </a:xfrm>
              <a:custGeom>
                <a:avLst/>
                <a:gdLst>
                  <a:gd name="connsiteX0" fmla="*/ 5104 w 100682"/>
                  <a:gd name="connsiteY0" fmla="*/ 1001 h 533156"/>
                  <a:gd name="connsiteX1" fmla="*/ 5869 w 100682"/>
                  <a:gd name="connsiteY1" fmla="*/ 34724 h 533156"/>
                  <a:gd name="connsiteX2" fmla="*/ 13579 w 100682"/>
                  <a:gd name="connsiteY2" fmla="*/ 68270 h 533156"/>
                  <a:gd name="connsiteX3" fmla="*/ 24584 w 100682"/>
                  <a:gd name="connsiteY3" fmla="*/ 100934 h 533156"/>
                  <a:gd name="connsiteX4" fmla="*/ 31764 w 100682"/>
                  <a:gd name="connsiteY4" fmla="*/ 135187 h 533156"/>
                  <a:gd name="connsiteX5" fmla="*/ 35001 w 100682"/>
                  <a:gd name="connsiteY5" fmla="*/ 273847 h 533156"/>
                  <a:gd name="connsiteX6" fmla="*/ 37709 w 100682"/>
                  <a:gd name="connsiteY6" fmla="*/ 343059 h 533156"/>
                  <a:gd name="connsiteX7" fmla="*/ 41711 w 100682"/>
                  <a:gd name="connsiteY7" fmla="*/ 377371 h 533156"/>
                  <a:gd name="connsiteX8" fmla="*/ 45242 w 100682"/>
                  <a:gd name="connsiteY8" fmla="*/ 394262 h 533156"/>
                  <a:gd name="connsiteX9" fmla="*/ 51951 w 100682"/>
                  <a:gd name="connsiteY9" fmla="*/ 409858 h 533156"/>
                  <a:gd name="connsiteX10" fmla="*/ 77729 w 100682"/>
                  <a:gd name="connsiteY10" fmla="*/ 432929 h 533156"/>
                  <a:gd name="connsiteX11" fmla="*/ 86086 w 100682"/>
                  <a:gd name="connsiteY11" fmla="*/ 448113 h 533156"/>
                  <a:gd name="connsiteX12" fmla="*/ 89147 w 100682"/>
                  <a:gd name="connsiteY12" fmla="*/ 465180 h 533156"/>
                  <a:gd name="connsiteX13" fmla="*/ 93208 w 100682"/>
                  <a:gd name="connsiteY13" fmla="*/ 499610 h 533156"/>
                  <a:gd name="connsiteX14" fmla="*/ 95680 w 100682"/>
                  <a:gd name="connsiteY14" fmla="*/ 516736 h 533156"/>
                  <a:gd name="connsiteX15" fmla="*/ 97445 w 100682"/>
                  <a:gd name="connsiteY15" fmla="*/ 525211 h 533156"/>
                  <a:gd name="connsiteX16" fmla="*/ 100682 w 100682"/>
                  <a:gd name="connsiteY16" fmla="*/ 533157 h 533156"/>
                  <a:gd name="connsiteX17" fmla="*/ 97386 w 100682"/>
                  <a:gd name="connsiteY17" fmla="*/ 525270 h 533156"/>
                  <a:gd name="connsiteX18" fmla="*/ 95562 w 100682"/>
                  <a:gd name="connsiteY18" fmla="*/ 516795 h 533156"/>
                  <a:gd name="connsiteX19" fmla="*/ 92914 w 100682"/>
                  <a:gd name="connsiteY19" fmla="*/ 499669 h 533156"/>
                  <a:gd name="connsiteX20" fmla="*/ 88617 w 100682"/>
                  <a:gd name="connsiteY20" fmla="*/ 465239 h 533156"/>
                  <a:gd name="connsiteX21" fmla="*/ 85439 w 100682"/>
                  <a:gd name="connsiteY21" fmla="*/ 448289 h 533156"/>
                  <a:gd name="connsiteX22" fmla="*/ 77141 w 100682"/>
                  <a:gd name="connsiteY22" fmla="*/ 433399 h 533156"/>
                  <a:gd name="connsiteX23" fmla="*/ 51186 w 100682"/>
                  <a:gd name="connsiteY23" fmla="*/ 410564 h 533156"/>
                  <a:gd name="connsiteX24" fmla="*/ 44124 w 100682"/>
                  <a:gd name="connsiteY24" fmla="*/ 394615 h 533156"/>
                  <a:gd name="connsiteX25" fmla="*/ 40416 w 100682"/>
                  <a:gd name="connsiteY25" fmla="*/ 377606 h 533156"/>
                  <a:gd name="connsiteX26" fmla="*/ 36178 w 100682"/>
                  <a:gd name="connsiteY26" fmla="*/ 343177 h 533156"/>
                  <a:gd name="connsiteX27" fmla="*/ 32941 w 100682"/>
                  <a:gd name="connsiteY27" fmla="*/ 273847 h 533156"/>
                  <a:gd name="connsiteX28" fmla="*/ 28704 w 100682"/>
                  <a:gd name="connsiteY28" fmla="*/ 135540 h 533156"/>
                  <a:gd name="connsiteX29" fmla="*/ 21465 w 100682"/>
                  <a:gd name="connsiteY29" fmla="*/ 102170 h 533156"/>
                  <a:gd name="connsiteX30" fmla="*/ 10106 w 100682"/>
                  <a:gd name="connsiteY30" fmla="*/ 69271 h 533156"/>
                  <a:gd name="connsiteX31" fmla="*/ 2043 w 100682"/>
                  <a:gd name="connsiteY31" fmla="*/ 35312 h 533156"/>
                  <a:gd name="connsiteX32" fmla="*/ 1102 w 100682"/>
                  <a:gd name="connsiteY32" fmla="*/ 0 h 533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0682" h="533156">
                    <a:moveTo>
                      <a:pt x="5104" y="1001"/>
                    </a:moveTo>
                    <a:cubicBezTo>
                      <a:pt x="3420" y="12200"/>
                      <a:pt x="3679" y="23612"/>
                      <a:pt x="5869" y="34724"/>
                    </a:cubicBezTo>
                    <a:cubicBezTo>
                      <a:pt x="7740" y="46053"/>
                      <a:pt x="10312" y="57259"/>
                      <a:pt x="13579" y="68270"/>
                    </a:cubicBezTo>
                    <a:cubicBezTo>
                      <a:pt x="16757" y="79276"/>
                      <a:pt x="20464" y="90164"/>
                      <a:pt x="24584" y="100934"/>
                    </a:cubicBezTo>
                    <a:cubicBezTo>
                      <a:pt x="28363" y="112016"/>
                      <a:pt x="30776" y="123522"/>
                      <a:pt x="31764" y="135187"/>
                    </a:cubicBezTo>
                    <a:cubicBezTo>
                      <a:pt x="36590" y="181329"/>
                      <a:pt x="35060" y="227705"/>
                      <a:pt x="35001" y="273847"/>
                    </a:cubicBezTo>
                    <a:cubicBezTo>
                      <a:pt x="35001" y="296917"/>
                      <a:pt x="35884" y="320047"/>
                      <a:pt x="37709" y="343059"/>
                    </a:cubicBezTo>
                    <a:cubicBezTo>
                      <a:pt x="38650" y="354535"/>
                      <a:pt x="39827" y="366012"/>
                      <a:pt x="41711" y="377371"/>
                    </a:cubicBezTo>
                    <a:cubicBezTo>
                      <a:pt x="42558" y="383062"/>
                      <a:pt x="43735" y="388706"/>
                      <a:pt x="45242" y="394262"/>
                    </a:cubicBezTo>
                    <a:cubicBezTo>
                      <a:pt x="46443" y="399847"/>
                      <a:pt x="48726" y="405144"/>
                      <a:pt x="51951" y="409858"/>
                    </a:cubicBezTo>
                    <a:cubicBezTo>
                      <a:pt x="59426" y="418568"/>
                      <a:pt x="70196" y="423924"/>
                      <a:pt x="77729" y="432929"/>
                    </a:cubicBezTo>
                    <a:cubicBezTo>
                      <a:pt x="81490" y="437390"/>
                      <a:pt x="84333" y="442551"/>
                      <a:pt x="86086" y="448113"/>
                    </a:cubicBezTo>
                    <a:cubicBezTo>
                      <a:pt x="87664" y="453686"/>
                      <a:pt x="88688" y="459407"/>
                      <a:pt x="89147" y="465180"/>
                    </a:cubicBezTo>
                    <a:lnTo>
                      <a:pt x="93208" y="499610"/>
                    </a:lnTo>
                    <a:cubicBezTo>
                      <a:pt x="93914" y="505495"/>
                      <a:pt x="94738" y="511381"/>
                      <a:pt x="95680" y="516736"/>
                    </a:cubicBezTo>
                    <a:cubicBezTo>
                      <a:pt x="96209" y="519620"/>
                      <a:pt x="96739" y="522622"/>
                      <a:pt x="97445" y="525211"/>
                    </a:cubicBezTo>
                    <a:cubicBezTo>
                      <a:pt x="97875" y="528078"/>
                      <a:pt x="98987" y="530802"/>
                      <a:pt x="100682" y="533157"/>
                    </a:cubicBezTo>
                    <a:cubicBezTo>
                      <a:pt x="98981" y="530826"/>
                      <a:pt x="97851" y="528125"/>
                      <a:pt x="97386" y="525270"/>
                    </a:cubicBezTo>
                    <a:cubicBezTo>
                      <a:pt x="96621" y="522445"/>
                      <a:pt x="96092" y="519385"/>
                      <a:pt x="95562" y="516795"/>
                    </a:cubicBezTo>
                    <a:cubicBezTo>
                      <a:pt x="94561" y="510910"/>
                      <a:pt x="93737" y="505378"/>
                      <a:pt x="92914" y="499669"/>
                    </a:cubicBezTo>
                    <a:lnTo>
                      <a:pt x="88617" y="465239"/>
                    </a:lnTo>
                    <a:cubicBezTo>
                      <a:pt x="88093" y="459501"/>
                      <a:pt x="87028" y="453828"/>
                      <a:pt x="85439" y="448289"/>
                    </a:cubicBezTo>
                    <a:cubicBezTo>
                      <a:pt x="83726" y="442810"/>
                      <a:pt x="80901" y="437737"/>
                      <a:pt x="77141" y="433399"/>
                    </a:cubicBezTo>
                    <a:cubicBezTo>
                      <a:pt x="69666" y="424630"/>
                      <a:pt x="58896" y="419392"/>
                      <a:pt x="51186" y="410564"/>
                    </a:cubicBezTo>
                    <a:cubicBezTo>
                      <a:pt x="47802" y="405767"/>
                      <a:pt x="45401" y="400347"/>
                      <a:pt x="44124" y="394615"/>
                    </a:cubicBezTo>
                    <a:cubicBezTo>
                      <a:pt x="42570" y="389018"/>
                      <a:pt x="41328" y="383338"/>
                      <a:pt x="40416" y="377606"/>
                    </a:cubicBezTo>
                    <a:cubicBezTo>
                      <a:pt x="38474" y="366188"/>
                      <a:pt x="37179" y="354653"/>
                      <a:pt x="36178" y="343177"/>
                    </a:cubicBezTo>
                    <a:cubicBezTo>
                      <a:pt x="34177" y="320106"/>
                      <a:pt x="33177" y="296976"/>
                      <a:pt x="32941" y="273847"/>
                    </a:cubicBezTo>
                    <a:cubicBezTo>
                      <a:pt x="32941" y="227647"/>
                      <a:pt x="33824" y="181329"/>
                      <a:pt x="28704" y="135540"/>
                    </a:cubicBezTo>
                    <a:cubicBezTo>
                      <a:pt x="27621" y="124170"/>
                      <a:pt x="25190" y="112970"/>
                      <a:pt x="21465" y="102170"/>
                    </a:cubicBezTo>
                    <a:cubicBezTo>
                      <a:pt x="17228" y="91341"/>
                      <a:pt x="13402" y="80394"/>
                      <a:pt x="10106" y="69271"/>
                    </a:cubicBezTo>
                    <a:cubicBezTo>
                      <a:pt x="6704" y="58130"/>
                      <a:pt x="4015" y="46789"/>
                      <a:pt x="2043" y="35312"/>
                    </a:cubicBezTo>
                    <a:cubicBezTo>
                      <a:pt x="-317" y="23683"/>
                      <a:pt x="-635" y="11735"/>
                      <a:pt x="1102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xmlns="" id="{49378417-C067-45BC-92A3-42323F3044A4}"/>
                  </a:ext>
                </a:extLst>
              </p:cNvPr>
              <p:cNvSpPr/>
              <p:nvPr/>
            </p:nvSpPr>
            <p:spPr>
              <a:xfrm>
                <a:off x="7285000" y="3238131"/>
                <a:ext cx="68568" cy="718075"/>
              </a:xfrm>
              <a:custGeom>
                <a:avLst/>
                <a:gdLst>
                  <a:gd name="connsiteX0" fmla="*/ 65901 w 68568"/>
                  <a:gd name="connsiteY0" fmla="*/ 0 h 718075"/>
                  <a:gd name="connsiteX1" fmla="*/ 68549 w 68568"/>
                  <a:gd name="connsiteY1" fmla="*/ 23542 h 718075"/>
                  <a:gd name="connsiteX2" fmla="*/ 66960 w 68568"/>
                  <a:gd name="connsiteY2" fmla="*/ 47083 h 718075"/>
                  <a:gd name="connsiteX3" fmla="*/ 53247 w 68568"/>
                  <a:gd name="connsiteY3" fmla="*/ 91635 h 718075"/>
                  <a:gd name="connsiteX4" fmla="*/ 31472 w 68568"/>
                  <a:gd name="connsiteY4" fmla="*/ 132833 h 718075"/>
                  <a:gd name="connsiteX5" fmla="*/ 3516 w 68568"/>
                  <a:gd name="connsiteY5" fmla="*/ 169970 h 718075"/>
                  <a:gd name="connsiteX6" fmla="*/ 3928 w 68568"/>
                  <a:gd name="connsiteY6" fmla="*/ 168969 h 718075"/>
                  <a:gd name="connsiteX7" fmla="*/ 5458 w 68568"/>
                  <a:gd name="connsiteY7" fmla="*/ 237593 h 718075"/>
                  <a:gd name="connsiteX8" fmla="*/ 11344 w 68568"/>
                  <a:gd name="connsiteY8" fmla="*/ 271198 h 718075"/>
                  <a:gd name="connsiteX9" fmla="*/ 17229 w 68568"/>
                  <a:gd name="connsiteY9" fmla="*/ 305334 h 718075"/>
                  <a:gd name="connsiteX10" fmla="*/ 21820 w 68568"/>
                  <a:gd name="connsiteY10" fmla="*/ 443110 h 718075"/>
                  <a:gd name="connsiteX11" fmla="*/ 14875 w 68568"/>
                  <a:gd name="connsiteY11" fmla="*/ 580593 h 718075"/>
                  <a:gd name="connsiteX12" fmla="*/ 13874 w 68568"/>
                  <a:gd name="connsiteY12" fmla="*/ 649334 h 718075"/>
                  <a:gd name="connsiteX13" fmla="*/ 18700 w 68568"/>
                  <a:gd name="connsiteY13" fmla="*/ 718075 h 718075"/>
                  <a:gd name="connsiteX14" fmla="*/ 13521 w 68568"/>
                  <a:gd name="connsiteY14" fmla="*/ 649334 h 718075"/>
                  <a:gd name="connsiteX15" fmla="*/ 14110 w 68568"/>
                  <a:gd name="connsiteY15" fmla="*/ 580534 h 718075"/>
                  <a:gd name="connsiteX16" fmla="*/ 19995 w 68568"/>
                  <a:gd name="connsiteY16" fmla="*/ 443110 h 718075"/>
                  <a:gd name="connsiteX17" fmla="*/ 14698 w 68568"/>
                  <a:gd name="connsiteY17" fmla="*/ 305569 h 718075"/>
                  <a:gd name="connsiteX18" fmla="*/ 8813 w 68568"/>
                  <a:gd name="connsiteY18" fmla="*/ 271905 h 718075"/>
                  <a:gd name="connsiteX19" fmla="*/ 2398 w 68568"/>
                  <a:gd name="connsiteY19" fmla="*/ 237887 h 718075"/>
                  <a:gd name="connsiteX20" fmla="*/ 456 w 68568"/>
                  <a:gd name="connsiteY20" fmla="*/ 168852 h 718075"/>
                  <a:gd name="connsiteX21" fmla="*/ 456 w 68568"/>
                  <a:gd name="connsiteY21" fmla="*/ 168322 h 718075"/>
                  <a:gd name="connsiteX22" fmla="*/ 809 w 68568"/>
                  <a:gd name="connsiteY22" fmla="*/ 167910 h 718075"/>
                  <a:gd name="connsiteX23" fmla="*/ 28235 w 68568"/>
                  <a:gd name="connsiteY23" fmla="*/ 131009 h 718075"/>
                  <a:gd name="connsiteX24" fmla="*/ 49540 w 68568"/>
                  <a:gd name="connsiteY24" fmla="*/ 90341 h 718075"/>
                  <a:gd name="connsiteX25" fmla="*/ 62723 w 68568"/>
                  <a:gd name="connsiteY25" fmla="*/ 46671 h 718075"/>
                  <a:gd name="connsiteX26" fmla="*/ 64135 w 68568"/>
                  <a:gd name="connsiteY26" fmla="*/ 24012 h 718075"/>
                  <a:gd name="connsiteX27" fmla="*/ 61487 w 68568"/>
                  <a:gd name="connsiteY27" fmla="*/ 1413 h 71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568" h="718075">
                    <a:moveTo>
                      <a:pt x="65901" y="0"/>
                    </a:moveTo>
                    <a:cubicBezTo>
                      <a:pt x="67414" y="7763"/>
                      <a:pt x="68296" y="15637"/>
                      <a:pt x="68549" y="23542"/>
                    </a:cubicBezTo>
                    <a:cubicBezTo>
                      <a:pt x="68679" y="31422"/>
                      <a:pt x="68149" y="39297"/>
                      <a:pt x="66960" y="47083"/>
                    </a:cubicBezTo>
                    <a:cubicBezTo>
                      <a:pt x="64335" y="62467"/>
                      <a:pt x="59727" y="77440"/>
                      <a:pt x="53247" y="91635"/>
                    </a:cubicBezTo>
                    <a:cubicBezTo>
                      <a:pt x="47068" y="105913"/>
                      <a:pt x="39788" y="119685"/>
                      <a:pt x="31472" y="132833"/>
                    </a:cubicBezTo>
                    <a:cubicBezTo>
                      <a:pt x="23026" y="145846"/>
                      <a:pt x="13686" y="158252"/>
                      <a:pt x="3516" y="169970"/>
                    </a:cubicBezTo>
                    <a:lnTo>
                      <a:pt x="3928" y="168969"/>
                    </a:lnTo>
                    <a:cubicBezTo>
                      <a:pt x="2792" y="191852"/>
                      <a:pt x="3298" y="214787"/>
                      <a:pt x="5458" y="237593"/>
                    </a:cubicBezTo>
                    <a:cubicBezTo>
                      <a:pt x="6470" y="248940"/>
                      <a:pt x="8436" y="260181"/>
                      <a:pt x="11344" y="271198"/>
                    </a:cubicBezTo>
                    <a:cubicBezTo>
                      <a:pt x="14322" y="282375"/>
                      <a:pt x="16293" y="293804"/>
                      <a:pt x="17229" y="305334"/>
                    </a:cubicBezTo>
                    <a:cubicBezTo>
                      <a:pt x="21290" y="351239"/>
                      <a:pt x="21172" y="397204"/>
                      <a:pt x="21820" y="443110"/>
                    </a:cubicBezTo>
                    <a:cubicBezTo>
                      <a:pt x="25292" y="489016"/>
                      <a:pt x="19053" y="534981"/>
                      <a:pt x="14875" y="580593"/>
                    </a:cubicBezTo>
                    <a:cubicBezTo>
                      <a:pt x="12450" y="603428"/>
                      <a:pt x="12120" y="626440"/>
                      <a:pt x="13874" y="649334"/>
                    </a:cubicBezTo>
                    <a:cubicBezTo>
                      <a:pt x="15093" y="672287"/>
                      <a:pt x="16699" y="695199"/>
                      <a:pt x="18700" y="718075"/>
                    </a:cubicBezTo>
                    <a:cubicBezTo>
                      <a:pt x="16640" y="695181"/>
                      <a:pt x="14816" y="672287"/>
                      <a:pt x="13521" y="649334"/>
                    </a:cubicBezTo>
                    <a:cubicBezTo>
                      <a:pt x="11597" y="626434"/>
                      <a:pt x="11797" y="603399"/>
                      <a:pt x="14110" y="580534"/>
                    </a:cubicBezTo>
                    <a:cubicBezTo>
                      <a:pt x="18053" y="534804"/>
                      <a:pt x="23997" y="489075"/>
                      <a:pt x="19995" y="443110"/>
                    </a:cubicBezTo>
                    <a:cubicBezTo>
                      <a:pt x="19112" y="397204"/>
                      <a:pt x="18995" y="351239"/>
                      <a:pt x="14698" y="305569"/>
                    </a:cubicBezTo>
                    <a:cubicBezTo>
                      <a:pt x="13751" y="294193"/>
                      <a:pt x="11785" y="282928"/>
                      <a:pt x="8813" y="271905"/>
                    </a:cubicBezTo>
                    <a:cubicBezTo>
                      <a:pt x="5688" y="260775"/>
                      <a:pt x="3540" y="249393"/>
                      <a:pt x="2398" y="237887"/>
                    </a:cubicBezTo>
                    <a:cubicBezTo>
                      <a:pt x="102" y="214952"/>
                      <a:pt x="-545" y="191881"/>
                      <a:pt x="456" y="168852"/>
                    </a:cubicBezTo>
                    <a:lnTo>
                      <a:pt x="456" y="168322"/>
                    </a:lnTo>
                    <a:lnTo>
                      <a:pt x="809" y="167910"/>
                    </a:lnTo>
                    <a:cubicBezTo>
                      <a:pt x="10779" y="156251"/>
                      <a:pt x="19942" y="143921"/>
                      <a:pt x="28235" y="131009"/>
                    </a:cubicBezTo>
                    <a:cubicBezTo>
                      <a:pt x="36386" y="118031"/>
                      <a:pt x="43513" y="104430"/>
                      <a:pt x="49540" y="90341"/>
                    </a:cubicBezTo>
                    <a:cubicBezTo>
                      <a:pt x="55813" y="76422"/>
                      <a:pt x="60245" y="61738"/>
                      <a:pt x="62723" y="46671"/>
                    </a:cubicBezTo>
                    <a:cubicBezTo>
                      <a:pt x="63841" y="39173"/>
                      <a:pt x="64312" y="31593"/>
                      <a:pt x="64135" y="24012"/>
                    </a:cubicBezTo>
                    <a:cubicBezTo>
                      <a:pt x="63841" y="16420"/>
                      <a:pt x="62958" y="8863"/>
                      <a:pt x="61487" y="141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xmlns="" id="{27213D0B-2945-44CD-896C-D5AD88B5738A}"/>
                  </a:ext>
                </a:extLst>
              </p:cNvPr>
              <p:cNvSpPr/>
              <p:nvPr/>
            </p:nvSpPr>
            <p:spPr>
              <a:xfrm>
                <a:off x="7281682" y="3355485"/>
                <a:ext cx="7069" cy="51555"/>
              </a:xfrm>
              <a:custGeom>
                <a:avLst/>
                <a:gdLst>
                  <a:gd name="connsiteX0" fmla="*/ 4303 w 7069"/>
                  <a:gd name="connsiteY0" fmla="*/ 51556 h 51555"/>
                  <a:gd name="connsiteX1" fmla="*/ 124 w 7069"/>
                  <a:gd name="connsiteY1" fmla="*/ 0 h 51555"/>
                  <a:gd name="connsiteX2" fmla="*/ 3067 w 7069"/>
                  <a:gd name="connsiteY2" fmla="*/ 0 h 51555"/>
                  <a:gd name="connsiteX3" fmla="*/ 7069 w 7069"/>
                  <a:gd name="connsiteY3" fmla="*/ 50614 h 5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9" h="51555">
                    <a:moveTo>
                      <a:pt x="4303" y="51556"/>
                    </a:moveTo>
                    <a:cubicBezTo>
                      <a:pt x="-994" y="34900"/>
                      <a:pt x="66" y="1412"/>
                      <a:pt x="124" y="0"/>
                    </a:cubicBezTo>
                    <a:lnTo>
                      <a:pt x="3067" y="0"/>
                    </a:lnTo>
                    <a:cubicBezTo>
                      <a:pt x="3067" y="353"/>
                      <a:pt x="2008" y="34429"/>
                      <a:pt x="7069" y="5061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xmlns="" id="{834CBE77-BF32-4B63-8D27-ABD11244547B}"/>
                  </a:ext>
                </a:extLst>
              </p:cNvPr>
              <p:cNvSpPr/>
              <p:nvPr/>
            </p:nvSpPr>
            <p:spPr>
              <a:xfrm>
                <a:off x="7282689" y="3708431"/>
                <a:ext cx="41609" cy="265842"/>
              </a:xfrm>
              <a:custGeom>
                <a:avLst/>
                <a:gdLst>
                  <a:gd name="connsiteX0" fmla="*/ 1530 w 41609"/>
                  <a:gd name="connsiteY0" fmla="*/ 0 h 265842"/>
                  <a:gd name="connsiteX1" fmla="*/ 13890 w 41609"/>
                  <a:gd name="connsiteY1" fmla="*/ 31487 h 265842"/>
                  <a:gd name="connsiteX2" fmla="*/ 26249 w 41609"/>
                  <a:gd name="connsiteY2" fmla="*/ 63150 h 265842"/>
                  <a:gd name="connsiteX3" fmla="*/ 33076 w 41609"/>
                  <a:gd name="connsiteY3" fmla="*/ 96403 h 265842"/>
                  <a:gd name="connsiteX4" fmla="*/ 33076 w 41609"/>
                  <a:gd name="connsiteY4" fmla="*/ 130361 h 265842"/>
                  <a:gd name="connsiteX5" fmla="*/ 35724 w 41609"/>
                  <a:gd name="connsiteY5" fmla="*/ 198220 h 265842"/>
                  <a:gd name="connsiteX6" fmla="*/ 41610 w 41609"/>
                  <a:gd name="connsiteY6" fmla="*/ 265843 h 265842"/>
                  <a:gd name="connsiteX7" fmla="*/ 35312 w 41609"/>
                  <a:gd name="connsiteY7" fmla="*/ 198220 h 265842"/>
                  <a:gd name="connsiteX8" fmla="*/ 32311 w 41609"/>
                  <a:gd name="connsiteY8" fmla="*/ 130361 h 265842"/>
                  <a:gd name="connsiteX9" fmla="*/ 32311 w 41609"/>
                  <a:gd name="connsiteY9" fmla="*/ 96403 h 265842"/>
                  <a:gd name="connsiteX10" fmla="*/ 25072 w 41609"/>
                  <a:gd name="connsiteY10" fmla="*/ 63503 h 265842"/>
                  <a:gd name="connsiteX11" fmla="*/ 12595 w 41609"/>
                  <a:gd name="connsiteY11" fmla="*/ 31958 h 265842"/>
                  <a:gd name="connsiteX12" fmla="*/ 0 w 41609"/>
                  <a:gd name="connsiteY12" fmla="*/ 353 h 26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09" h="265842">
                    <a:moveTo>
                      <a:pt x="1530" y="0"/>
                    </a:moveTo>
                    <a:cubicBezTo>
                      <a:pt x="5061" y="10717"/>
                      <a:pt x="9187" y="21229"/>
                      <a:pt x="13890" y="31487"/>
                    </a:cubicBezTo>
                    <a:cubicBezTo>
                      <a:pt x="18304" y="41904"/>
                      <a:pt x="22659" y="52380"/>
                      <a:pt x="26249" y="63150"/>
                    </a:cubicBezTo>
                    <a:cubicBezTo>
                      <a:pt x="30163" y="73832"/>
                      <a:pt x="32464" y="85044"/>
                      <a:pt x="33076" y="96403"/>
                    </a:cubicBezTo>
                    <a:cubicBezTo>
                      <a:pt x="33076" y="107761"/>
                      <a:pt x="33076" y="119061"/>
                      <a:pt x="33076" y="130361"/>
                    </a:cubicBezTo>
                    <a:cubicBezTo>
                      <a:pt x="33488" y="153020"/>
                      <a:pt x="34429" y="175620"/>
                      <a:pt x="35724" y="198220"/>
                    </a:cubicBezTo>
                    <a:cubicBezTo>
                      <a:pt x="37019" y="220819"/>
                      <a:pt x="38667" y="243419"/>
                      <a:pt x="41610" y="265843"/>
                    </a:cubicBezTo>
                    <a:cubicBezTo>
                      <a:pt x="38490" y="243419"/>
                      <a:pt x="36842" y="220819"/>
                      <a:pt x="35312" y="198220"/>
                    </a:cubicBezTo>
                    <a:cubicBezTo>
                      <a:pt x="33782" y="175620"/>
                      <a:pt x="32782" y="153020"/>
                      <a:pt x="32311" y="130361"/>
                    </a:cubicBezTo>
                    <a:cubicBezTo>
                      <a:pt x="32311" y="119061"/>
                      <a:pt x="32311" y="107702"/>
                      <a:pt x="32311" y="96403"/>
                    </a:cubicBezTo>
                    <a:cubicBezTo>
                      <a:pt x="31522" y="85138"/>
                      <a:pt x="29080" y="74056"/>
                      <a:pt x="25072" y="63503"/>
                    </a:cubicBezTo>
                    <a:cubicBezTo>
                      <a:pt x="21423" y="52792"/>
                      <a:pt x="17068" y="42375"/>
                      <a:pt x="12595" y="31958"/>
                    </a:cubicBezTo>
                    <a:cubicBezTo>
                      <a:pt x="7763" y="21688"/>
                      <a:pt x="3561" y="11129"/>
                      <a:pt x="0" y="3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xmlns="" id="{E165ECB7-F421-4200-9713-BE68347AB76F}"/>
                  </a:ext>
                </a:extLst>
              </p:cNvPr>
              <p:cNvSpPr/>
              <p:nvPr/>
            </p:nvSpPr>
            <p:spPr>
              <a:xfrm>
                <a:off x="7331614" y="3717495"/>
                <a:ext cx="13516" cy="230471"/>
              </a:xfrm>
              <a:custGeom>
                <a:avLst/>
                <a:gdLst>
                  <a:gd name="connsiteX0" fmla="*/ 5044 w 13516"/>
                  <a:gd name="connsiteY0" fmla="*/ 0 h 230471"/>
                  <a:gd name="connsiteX1" fmla="*/ 2867 w 13516"/>
                  <a:gd name="connsiteY1" fmla="*/ 28897 h 230471"/>
                  <a:gd name="connsiteX2" fmla="*/ 1690 w 13516"/>
                  <a:gd name="connsiteY2" fmla="*/ 57618 h 230471"/>
                  <a:gd name="connsiteX3" fmla="*/ 7104 w 13516"/>
                  <a:gd name="connsiteY3" fmla="*/ 115118 h 230471"/>
                  <a:gd name="connsiteX4" fmla="*/ 12342 w 13516"/>
                  <a:gd name="connsiteY4" fmla="*/ 172677 h 230471"/>
                  <a:gd name="connsiteX5" fmla="*/ 13343 w 13516"/>
                  <a:gd name="connsiteY5" fmla="*/ 230471 h 230471"/>
                  <a:gd name="connsiteX6" fmla="*/ 11989 w 13516"/>
                  <a:gd name="connsiteY6" fmla="*/ 172736 h 230471"/>
                  <a:gd name="connsiteX7" fmla="*/ 6104 w 13516"/>
                  <a:gd name="connsiteY7" fmla="*/ 115236 h 230471"/>
                  <a:gd name="connsiteX8" fmla="*/ 218 w 13516"/>
                  <a:gd name="connsiteY8" fmla="*/ 57677 h 230471"/>
                  <a:gd name="connsiteX9" fmla="*/ 1219 w 13516"/>
                  <a:gd name="connsiteY9" fmla="*/ 28721 h 230471"/>
                  <a:gd name="connsiteX10" fmla="*/ 3220 w 13516"/>
                  <a:gd name="connsiteY10" fmla="*/ 59 h 23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16" h="230471">
                    <a:moveTo>
                      <a:pt x="5044" y="0"/>
                    </a:moveTo>
                    <a:cubicBezTo>
                      <a:pt x="5027" y="9676"/>
                      <a:pt x="4303" y="19333"/>
                      <a:pt x="2867" y="28897"/>
                    </a:cubicBezTo>
                    <a:cubicBezTo>
                      <a:pt x="1649" y="38420"/>
                      <a:pt x="1260" y="48031"/>
                      <a:pt x="1690" y="57618"/>
                    </a:cubicBezTo>
                    <a:cubicBezTo>
                      <a:pt x="3220" y="76745"/>
                      <a:pt x="5339" y="95991"/>
                      <a:pt x="7104" y="115118"/>
                    </a:cubicBezTo>
                    <a:cubicBezTo>
                      <a:pt x="8870" y="134246"/>
                      <a:pt x="11106" y="153491"/>
                      <a:pt x="12342" y="172677"/>
                    </a:cubicBezTo>
                    <a:cubicBezTo>
                      <a:pt x="13578" y="191863"/>
                      <a:pt x="13696" y="211226"/>
                      <a:pt x="13343" y="230471"/>
                    </a:cubicBezTo>
                    <a:cubicBezTo>
                      <a:pt x="13343" y="211226"/>
                      <a:pt x="13343" y="191922"/>
                      <a:pt x="11989" y="172736"/>
                    </a:cubicBezTo>
                    <a:cubicBezTo>
                      <a:pt x="10636" y="153550"/>
                      <a:pt x="8223" y="134363"/>
                      <a:pt x="6104" y="115236"/>
                    </a:cubicBezTo>
                    <a:cubicBezTo>
                      <a:pt x="3985" y="96108"/>
                      <a:pt x="2043" y="76922"/>
                      <a:pt x="218" y="57677"/>
                    </a:cubicBezTo>
                    <a:cubicBezTo>
                      <a:pt x="-270" y="48013"/>
                      <a:pt x="60" y="38326"/>
                      <a:pt x="1219" y="28721"/>
                    </a:cubicBezTo>
                    <a:cubicBezTo>
                      <a:pt x="2590" y="19228"/>
                      <a:pt x="3255" y="9646"/>
                      <a:pt x="3220" y="5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xmlns="" id="{D8B69676-5A21-49F7-9D32-AD2D800DA361}"/>
                  </a:ext>
                </a:extLst>
              </p:cNvPr>
              <p:cNvSpPr/>
              <p:nvPr/>
            </p:nvSpPr>
            <p:spPr>
              <a:xfrm>
                <a:off x="7333833" y="3740801"/>
                <a:ext cx="65092" cy="121179"/>
              </a:xfrm>
              <a:custGeom>
                <a:avLst/>
                <a:gdLst>
                  <a:gd name="connsiteX0" fmla="*/ 65092 w 65092"/>
                  <a:gd name="connsiteY0" fmla="*/ 121180 h 121179"/>
                  <a:gd name="connsiteX1" fmla="*/ 60796 w 65092"/>
                  <a:gd name="connsiteY1" fmla="*/ 85279 h 121179"/>
                  <a:gd name="connsiteX2" fmla="*/ 58265 w 65092"/>
                  <a:gd name="connsiteY2" fmla="*/ 67623 h 121179"/>
                  <a:gd name="connsiteX3" fmla="*/ 51379 w 65092"/>
                  <a:gd name="connsiteY3" fmla="*/ 51203 h 121179"/>
                  <a:gd name="connsiteX4" fmla="*/ 24248 w 65092"/>
                  <a:gd name="connsiteY4" fmla="*/ 27661 h 121179"/>
                  <a:gd name="connsiteX5" fmla="*/ 10711 w 65092"/>
                  <a:gd name="connsiteY5" fmla="*/ 15479 h 121179"/>
                  <a:gd name="connsiteX6" fmla="*/ 0 w 65092"/>
                  <a:gd name="connsiteY6" fmla="*/ 765 h 121179"/>
                  <a:gd name="connsiteX7" fmla="*/ 1236 w 65092"/>
                  <a:gd name="connsiteY7" fmla="*/ 0 h 121179"/>
                  <a:gd name="connsiteX8" fmla="*/ 11712 w 65092"/>
                  <a:gd name="connsiteY8" fmla="*/ 14655 h 121179"/>
                  <a:gd name="connsiteX9" fmla="*/ 24836 w 65092"/>
                  <a:gd name="connsiteY9" fmla="*/ 26720 h 121179"/>
                  <a:gd name="connsiteX10" fmla="*/ 51968 w 65092"/>
                  <a:gd name="connsiteY10" fmla="*/ 50614 h 121179"/>
                  <a:gd name="connsiteX11" fmla="*/ 58795 w 65092"/>
                  <a:gd name="connsiteY11" fmla="*/ 67329 h 121179"/>
                  <a:gd name="connsiteX12" fmla="*/ 61149 w 65092"/>
                  <a:gd name="connsiteY12" fmla="*/ 85338 h 121179"/>
                  <a:gd name="connsiteX13" fmla="*/ 65092 w 65092"/>
                  <a:gd name="connsiteY13" fmla="*/ 121180 h 121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092" h="121179">
                    <a:moveTo>
                      <a:pt x="65092" y="121180"/>
                    </a:moveTo>
                    <a:cubicBezTo>
                      <a:pt x="62779" y="109333"/>
                      <a:pt x="61343" y="97338"/>
                      <a:pt x="60796" y="85279"/>
                    </a:cubicBezTo>
                    <a:cubicBezTo>
                      <a:pt x="60325" y="79347"/>
                      <a:pt x="59484" y="73450"/>
                      <a:pt x="58265" y="67623"/>
                    </a:cubicBezTo>
                    <a:cubicBezTo>
                      <a:pt x="57153" y="61726"/>
                      <a:pt x="54805" y="56129"/>
                      <a:pt x="51379" y="51203"/>
                    </a:cubicBezTo>
                    <a:cubicBezTo>
                      <a:pt x="44023" y="41598"/>
                      <a:pt x="34794" y="33588"/>
                      <a:pt x="24248" y="27661"/>
                    </a:cubicBezTo>
                    <a:cubicBezTo>
                      <a:pt x="19057" y="24424"/>
                      <a:pt x="14478" y="20299"/>
                      <a:pt x="10711" y="15479"/>
                    </a:cubicBezTo>
                    <a:cubicBezTo>
                      <a:pt x="6874" y="10776"/>
                      <a:pt x="3296" y="5862"/>
                      <a:pt x="0" y="765"/>
                    </a:cubicBezTo>
                    <a:lnTo>
                      <a:pt x="1236" y="0"/>
                    </a:lnTo>
                    <a:cubicBezTo>
                      <a:pt x="4455" y="5073"/>
                      <a:pt x="7951" y="9970"/>
                      <a:pt x="11712" y="14655"/>
                    </a:cubicBezTo>
                    <a:cubicBezTo>
                      <a:pt x="15331" y="19428"/>
                      <a:pt x="19775" y="23512"/>
                      <a:pt x="24836" y="26720"/>
                    </a:cubicBezTo>
                    <a:cubicBezTo>
                      <a:pt x="35389" y="32787"/>
                      <a:pt x="44617" y="40915"/>
                      <a:pt x="51968" y="50614"/>
                    </a:cubicBezTo>
                    <a:cubicBezTo>
                      <a:pt x="55399" y="55640"/>
                      <a:pt x="57730" y="61337"/>
                      <a:pt x="58795" y="67329"/>
                    </a:cubicBezTo>
                    <a:cubicBezTo>
                      <a:pt x="59960" y="73273"/>
                      <a:pt x="60749" y="79294"/>
                      <a:pt x="61149" y="85338"/>
                    </a:cubicBezTo>
                    <a:cubicBezTo>
                      <a:pt x="61579" y="97368"/>
                      <a:pt x="62897" y="109345"/>
                      <a:pt x="65092" y="12118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xmlns="" id="{3880D6C7-5143-474A-8506-2421B38908FD}"/>
                  </a:ext>
                </a:extLst>
              </p:cNvPr>
              <p:cNvSpPr/>
              <p:nvPr/>
            </p:nvSpPr>
            <p:spPr>
              <a:xfrm>
                <a:off x="7306407" y="3723321"/>
                <a:ext cx="45670" cy="218877"/>
              </a:xfrm>
              <a:custGeom>
                <a:avLst/>
                <a:gdLst>
                  <a:gd name="connsiteX0" fmla="*/ 45200 w 45670"/>
                  <a:gd name="connsiteY0" fmla="*/ 218877 h 218877"/>
                  <a:gd name="connsiteX1" fmla="*/ 45200 w 45670"/>
                  <a:gd name="connsiteY1" fmla="*/ 162378 h 218877"/>
                  <a:gd name="connsiteX2" fmla="*/ 43846 w 45670"/>
                  <a:gd name="connsiteY2" fmla="*/ 134128 h 218877"/>
                  <a:gd name="connsiteX3" fmla="*/ 42375 w 45670"/>
                  <a:gd name="connsiteY3" fmla="*/ 120121 h 218877"/>
                  <a:gd name="connsiteX4" fmla="*/ 38490 w 45670"/>
                  <a:gd name="connsiteY4" fmla="*/ 106584 h 218877"/>
                  <a:gd name="connsiteX5" fmla="*/ 18245 w 45670"/>
                  <a:gd name="connsiteY5" fmla="*/ 53616 h 218877"/>
                  <a:gd name="connsiteX6" fmla="*/ 8004 w 45670"/>
                  <a:gd name="connsiteY6" fmla="*/ 27249 h 218877"/>
                  <a:gd name="connsiteX7" fmla="*/ 3296 w 45670"/>
                  <a:gd name="connsiteY7" fmla="*/ 13889 h 218877"/>
                  <a:gd name="connsiteX8" fmla="*/ 0 w 45670"/>
                  <a:gd name="connsiteY8" fmla="*/ 0 h 218877"/>
                  <a:gd name="connsiteX9" fmla="*/ 1354 w 45670"/>
                  <a:gd name="connsiteY9" fmla="*/ 0 h 218877"/>
                  <a:gd name="connsiteX10" fmla="*/ 4473 w 45670"/>
                  <a:gd name="connsiteY10" fmla="*/ 13536 h 218877"/>
                  <a:gd name="connsiteX11" fmla="*/ 9063 w 45670"/>
                  <a:gd name="connsiteY11" fmla="*/ 26896 h 218877"/>
                  <a:gd name="connsiteX12" fmla="*/ 19186 w 45670"/>
                  <a:gd name="connsiteY12" fmla="*/ 53263 h 218877"/>
                  <a:gd name="connsiteX13" fmla="*/ 39079 w 45670"/>
                  <a:gd name="connsiteY13" fmla="*/ 106231 h 218877"/>
                  <a:gd name="connsiteX14" fmla="*/ 42904 w 45670"/>
                  <a:gd name="connsiteY14" fmla="*/ 119885 h 218877"/>
                  <a:gd name="connsiteX15" fmla="*/ 44258 w 45670"/>
                  <a:gd name="connsiteY15" fmla="*/ 134010 h 218877"/>
                  <a:gd name="connsiteX16" fmla="*/ 45435 w 45670"/>
                  <a:gd name="connsiteY16" fmla="*/ 162260 h 218877"/>
                  <a:gd name="connsiteX17" fmla="*/ 45200 w 45670"/>
                  <a:gd name="connsiteY17" fmla="*/ 218877 h 21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70" h="218877">
                    <a:moveTo>
                      <a:pt x="45200" y="218877"/>
                    </a:moveTo>
                    <a:cubicBezTo>
                      <a:pt x="45788" y="200044"/>
                      <a:pt x="45200" y="181211"/>
                      <a:pt x="45200" y="162378"/>
                    </a:cubicBezTo>
                    <a:cubicBezTo>
                      <a:pt x="44905" y="152961"/>
                      <a:pt x="44493" y="143544"/>
                      <a:pt x="43846" y="134128"/>
                    </a:cubicBezTo>
                    <a:cubicBezTo>
                      <a:pt x="43493" y="129478"/>
                      <a:pt x="43140" y="124770"/>
                      <a:pt x="42375" y="120121"/>
                    </a:cubicBezTo>
                    <a:cubicBezTo>
                      <a:pt x="41339" y="115536"/>
                      <a:pt x="40044" y="111016"/>
                      <a:pt x="38490" y="106584"/>
                    </a:cubicBezTo>
                    <a:cubicBezTo>
                      <a:pt x="32605" y="88928"/>
                      <a:pt x="25189" y="71272"/>
                      <a:pt x="18245" y="53616"/>
                    </a:cubicBezTo>
                    <a:cubicBezTo>
                      <a:pt x="14772" y="44847"/>
                      <a:pt x="11300" y="35960"/>
                      <a:pt x="8004" y="27249"/>
                    </a:cubicBezTo>
                    <a:cubicBezTo>
                      <a:pt x="6356" y="22835"/>
                      <a:pt x="4767" y="18421"/>
                      <a:pt x="3296" y="13889"/>
                    </a:cubicBezTo>
                    <a:cubicBezTo>
                      <a:pt x="1648" y="9411"/>
                      <a:pt x="541" y="4744"/>
                      <a:pt x="0" y="0"/>
                    </a:cubicBezTo>
                    <a:lnTo>
                      <a:pt x="1354" y="0"/>
                    </a:lnTo>
                    <a:cubicBezTo>
                      <a:pt x="1872" y="4614"/>
                      <a:pt x="2919" y="9158"/>
                      <a:pt x="4473" y="13536"/>
                    </a:cubicBezTo>
                    <a:cubicBezTo>
                      <a:pt x="5944" y="18009"/>
                      <a:pt x="7474" y="22482"/>
                      <a:pt x="9063" y="26896"/>
                    </a:cubicBezTo>
                    <a:cubicBezTo>
                      <a:pt x="12300" y="35724"/>
                      <a:pt x="15714" y="44552"/>
                      <a:pt x="19186" y="53263"/>
                    </a:cubicBezTo>
                    <a:cubicBezTo>
                      <a:pt x="25954" y="70919"/>
                      <a:pt x="33076" y="88575"/>
                      <a:pt x="39079" y="106231"/>
                    </a:cubicBezTo>
                    <a:cubicBezTo>
                      <a:pt x="40615" y="110704"/>
                      <a:pt x="41892" y="115265"/>
                      <a:pt x="42904" y="119885"/>
                    </a:cubicBezTo>
                    <a:cubicBezTo>
                      <a:pt x="43670" y="124593"/>
                      <a:pt x="43964" y="129302"/>
                      <a:pt x="44258" y="134010"/>
                    </a:cubicBezTo>
                    <a:cubicBezTo>
                      <a:pt x="44905" y="143427"/>
                      <a:pt x="45200" y="152843"/>
                      <a:pt x="45435" y="162260"/>
                    </a:cubicBezTo>
                    <a:cubicBezTo>
                      <a:pt x="45671" y="181211"/>
                      <a:pt x="45906" y="200044"/>
                      <a:pt x="45200" y="21887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xmlns="" id="{05B7BB13-8AE0-4A31-9AAA-3459AFBD4A8C}"/>
                  </a:ext>
                </a:extLst>
              </p:cNvPr>
              <p:cNvSpPr/>
              <p:nvPr/>
            </p:nvSpPr>
            <p:spPr>
              <a:xfrm>
                <a:off x="7321469" y="3669411"/>
                <a:ext cx="9303" cy="294151"/>
              </a:xfrm>
              <a:custGeom>
                <a:avLst/>
                <a:gdLst>
                  <a:gd name="connsiteX0" fmla="*/ 8068 w 9303"/>
                  <a:gd name="connsiteY0" fmla="*/ 294151 h 294151"/>
                  <a:gd name="connsiteX1" fmla="*/ 1653 w 9303"/>
                  <a:gd name="connsiteY1" fmla="*/ 220702 h 294151"/>
                  <a:gd name="connsiteX2" fmla="*/ 770 w 9303"/>
                  <a:gd name="connsiteY2" fmla="*/ 147076 h 294151"/>
                  <a:gd name="connsiteX3" fmla="*/ 1947 w 9303"/>
                  <a:gd name="connsiteY3" fmla="*/ 73450 h 294151"/>
                  <a:gd name="connsiteX4" fmla="*/ 3124 w 9303"/>
                  <a:gd name="connsiteY4" fmla="*/ 36607 h 294151"/>
                  <a:gd name="connsiteX5" fmla="*/ 7832 w 9303"/>
                  <a:gd name="connsiteY5" fmla="*/ 0 h 294151"/>
                  <a:gd name="connsiteX6" fmla="*/ 9304 w 9303"/>
                  <a:gd name="connsiteY6" fmla="*/ 0 h 294151"/>
                  <a:gd name="connsiteX7" fmla="*/ 4419 w 9303"/>
                  <a:gd name="connsiteY7" fmla="*/ 36489 h 294151"/>
                  <a:gd name="connsiteX8" fmla="*/ 3065 w 9303"/>
                  <a:gd name="connsiteY8" fmla="*/ 73155 h 294151"/>
                  <a:gd name="connsiteX9" fmla="*/ 1535 w 9303"/>
                  <a:gd name="connsiteY9" fmla="*/ 146840 h 294151"/>
                  <a:gd name="connsiteX10" fmla="*/ 2065 w 9303"/>
                  <a:gd name="connsiteY10" fmla="*/ 220466 h 294151"/>
                  <a:gd name="connsiteX11" fmla="*/ 8068 w 9303"/>
                  <a:gd name="connsiteY11" fmla="*/ 294151 h 294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03" h="294151">
                    <a:moveTo>
                      <a:pt x="8068" y="294151"/>
                    </a:moveTo>
                    <a:cubicBezTo>
                      <a:pt x="4713" y="269786"/>
                      <a:pt x="3242" y="245244"/>
                      <a:pt x="1653" y="220702"/>
                    </a:cubicBezTo>
                    <a:cubicBezTo>
                      <a:pt x="-201" y="196201"/>
                      <a:pt x="-495" y="171612"/>
                      <a:pt x="770" y="147076"/>
                    </a:cubicBezTo>
                    <a:cubicBezTo>
                      <a:pt x="2865" y="122592"/>
                      <a:pt x="3259" y="97992"/>
                      <a:pt x="1947" y="73450"/>
                    </a:cubicBezTo>
                    <a:cubicBezTo>
                      <a:pt x="1400" y="61155"/>
                      <a:pt x="1788" y="48837"/>
                      <a:pt x="3124" y="36607"/>
                    </a:cubicBezTo>
                    <a:cubicBezTo>
                      <a:pt x="4242" y="24307"/>
                      <a:pt x="5890" y="12124"/>
                      <a:pt x="7832" y="0"/>
                    </a:cubicBezTo>
                    <a:lnTo>
                      <a:pt x="9304" y="0"/>
                    </a:lnTo>
                    <a:cubicBezTo>
                      <a:pt x="7303" y="12124"/>
                      <a:pt x="5596" y="24248"/>
                      <a:pt x="4419" y="36489"/>
                    </a:cubicBezTo>
                    <a:cubicBezTo>
                      <a:pt x="3030" y="48660"/>
                      <a:pt x="2577" y="60914"/>
                      <a:pt x="3065" y="73155"/>
                    </a:cubicBezTo>
                    <a:cubicBezTo>
                      <a:pt x="4236" y="97721"/>
                      <a:pt x="3724" y="122339"/>
                      <a:pt x="1535" y="146840"/>
                    </a:cubicBezTo>
                    <a:cubicBezTo>
                      <a:pt x="152" y="171371"/>
                      <a:pt x="329" y="195960"/>
                      <a:pt x="2065" y="220466"/>
                    </a:cubicBezTo>
                    <a:cubicBezTo>
                      <a:pt x="3477" y="245538"/>
                      <a:pt x="4831" y="269786"/>
                      <a:pt x="8068" y="2941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xmlns="" id="{17C44C76-FDC3-4F9D-9963-2AEE96F2A405}"/>
                  </a:ext>
                </a:extLst>
              </p:cNvPr>
              <p:cNvSpPr/>
              <p:nvPr/>
            </p:nvSpPr>
            <p:spPr>
              <a:xfrm>
                <a:off x="7274803" y="3627684"/>
                <a:ext cx="20775" cy="316339"/>
              </a:xfrm>
              <a:custGeom>
                <a:avLst/>
                <a:gdLst>
                  <a:gd name="connsiteX0" fmla="*/ 20775 w 20775"/>
                  <a:gd name="connsiteY0" fmla="*/ 316339 h 316339"/>
                  <a:gd name="connsiteX1" fmla="*/ 14890 w 20775"/>
                  <a:gd name="connsiteY1" fmla="*/ 236887 h 316339"/>
                  <a:gd name="connsiteX2" fmla="*/ 14419 w 20775"/>
                  <a:gd name="connsiteY2" fmla="*/ 197043 h 316339"/>
                  <a:gd name="connsiteX3" fmla="*/ 15773 w 20775"/>
                  <a:gd name="connsiteY3" fmla="*/ 177209 h 316339"/>
                  <a:gd name="connsiteX4" fmla="*/ 17009 w 20775"/>
                  <a:gd name="connsiteY4" fmla="*/ 157316 h 316339"/>
                  <a:gd name="connsiteX5" fmla="*/ 17538 w 20775"/>
                  <a:gd name="connsiteY5" fmla="*/ 77687 h 316339"/>
                  <a:gd name="connsiteX6" fmla="*/ 11359 w 20775"/>
                  <a:gd name="connsiteY6" fmla="*/ 38549 h 316339"/>
                  <a:gd name="connsiteX7" fmla="*/ 0 w 20775"/>
                  <a:gd name="connsiteY7" fmla="*/ 471 h 316339"/>
                  <a:gd name="connsiteX8" fmla="*/ 1413 w 20775"/>
                  <a:gd name="connsiteY8" fmla="*/ 0 h 316339"/>
                  <a:gd name="connsiteX9" fmla="*/ 12654 w 20775"/>
                  <a:gd name="connsiteY9" fmla="*/ 38255 h 316339"/>
                  <a:gd name="connsiteX10" fmla="*/ 18539 w 20775"/>
                  <a:gd name="connsiteY10" fmla="*/ 77687 h 316339"/>
                  <a:gd name="connsiteX11" fmla="*/ 17656 w 20775"/>
                  <a:gd name="connsiteY11" fmla="*/ 157375 h 316339"/>
                  <a:gd name="connsiteX12" fmla="*/ 16303 w 20775"/>
                  <a:gd name="connsiteY12" fmla="*/ 177209 h 316339"/>
                  <a:gd name="connsiteX13" fmla="*/ 14831 w 20775"/>
                  <a:gd name="connsiteY13" fmla="*/ 197101 h 316339"/>
                  <a:gd name="connsiteX14" fmla="*/ 14831 w 20775"/>
                  <a:gd name="connsiteY14" fmla="*/ 236887 h 316339"/>
                  <a:gd name="connsiteX15" fmla="*/ 20775 w 20775"/>
                  <a:gd name="connsiteY15" fmla="*/ 316339 h 31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75" h="316339">
                    <a:moveTo>
                      <a:pt x="20775" y="316339"/>
                    </a:moveTo>
                    <a:cubicBezTo>
                      <a:pt x="17892" y="289973"/>
                      <a:pt x="15891" y="263371"/>
                      <a:pt x="14890" y="236887"/>
                    </a:cubicBezTo>
                    <a:cubicBezTo>
                      <a:pt x="14360" y="223644"/>
                      <a:pt x="14066" y="210343"/>
                      <a:pt x="14419" y="197043"/>
                    </a:cubicBezTo>
                    <a:cubicBezTo>
                      <a:pt x="14419" y="190451"/>
                      <a:pt x="15184" y="183800"/>
                      <a:pt x="15773" y="177209"/>
                    </a:cubicBezTo>
                    <a:cubicBezTo>
                      <a:pt x="16361" y="170617"/>
                      <a:pt x="16715" y="163967"/>
                      <a:pt x="17009" y="157316"/>
                    </a:cubicBezTo>
                    <a:cubicBezTo>
                      <a:pt x="18127" y="130773"/>
                      <a:pt x="18539" y="104348"/>
                      <a:pt x="17538" y="77687"/>
                    </a:cubicBezTo>
                    <a:cubicBezTo>
                      <a:pt x="17068" y="64439"/>
                      <a:pt x="14996" y="51297"/>
                      <a:pt x="11359" y="38549"/>
                    </a:cubicBezTo>
                    <a:cubicBezTo>
                      <a:pt x="8063" y="25719"/>
                      <a:pt x="4237" y="13007"/>
                      <a:pt x="0" y="471"/>
                    </a:cubicBezTo>
                    <a:lnTo>
                      <a:pt x="1413" y="0"/>
                    </a:lnTo>
                    <a:cubicBezTo>
                      <a:pt x="5573" y="12595"/>
                      <a:pt x="9317" y="25348"/>
                      <a:pt x="12654" y="38255"/>
                    </a:cubicBezTo>
                    <a:cubicBezTo>
                      <a:pt x="16173" y="51120"/>
                      <a:pt x="18145" y="64357"/>
                      <a:pt x="18539" y="77687"/>
                    </a:cubicBezTo>
                    <a:cubicBezTo>
                      <a:pt x="19363" y="104230"/>
                      <a:pt x="18892" y="130656"/>
                      <a:pt x="17656" y="157375"/>
                    </a:cubicBezTo>
                    <a:cubicBezTo>
                      <a:pt x="17303" y="163967"/>
                      <a:pt x="16832" y="170617"/>
                      <a:pt x="16303" y="177209"/>
                    </a:cubicBezTo>
                    <a:cubicBezTo>
                      <a:pt x="15773" y="183800"/>
                      <a:pt x="15125" y="190451"/>
                      <a:pt x="14831" y="197101"/>
                    </a:cubicBezTo>
                    <a:cubicBezTo>
                      <a:pt x="14419" y="210343"/>
                      <a:pt x="14831" y="223644"/>
                      <a:pt x="14831" y="236887"/>
                    </a:cubicBezTo>
                    <a:cubicBezTo>
                      <a:pt x="16185" y="263724"/>
                      <a:pt x="18009" y="289973"/>
                      <a:pt x="20775" y="3163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xmlns="" id="{01BAAF07-0117-4D80-B12B-F4D96EEFFA42}"/>
                  </a:ext>
                </a:extLst>
              </p:cNvPr>
              <p:cNvSpPr/>
              <p:nvPr/>
            </p:nvSpPr>
            <p:spPr>
              <a:xfrm>
                <a:off x="7275152" y="3661760"/>
                <a:ext cx="31078" cy="238828"/>
              </a:xfrm>
              <a:custGeom>
                <a:avLst/>
                <a:gdLst>
                  <a:gd name="connsiteX0" fmla="*/ 3182 w 31078"/>
                  <a:gd name="connsiteY0" fmla="*/ 238829 h 238828"/>
                  <a:gd name="connsiteX1" fmla="*/ 416 w 31078"/>
                  <a:gd name="connsiteY1" fmla="*/ 178268 h 238828"/>
                  <a:gd name="connsiteX2" fmla="*/ 2181 w 31078"/>
                  <a:gd name="connsiteY2" fmla="*/ 117708 h 238828"/>
                  <a:gd name="connsiteX3" fmla="*/ 16483 w 31078"/>
                  <a:gd name="connsiteY3" fmla="*/ 58854 h 238828"/>
                  <a:gd name="connsiteX4" fmla="*/ 24134 w 31078"/>
                  <a:gd name="connsiteY4" fmla="*/ 29427 h 238828"/>
                  <a:gd name="connsiteX5" fmla="*/ 29607 w 31078"/>
                  <a:gd name="connsiteY5" fmla="*/ 0 h 238828"/>
                  <a:gd name="connsiteX6" fmla="*/ 31079 w 31078"/>
                  <a:gd name="connsiteY6" fmla="*/ 0 h 238828"/>
                  <a:gd name="connsiteX7" fmla="*/ 25193 w 31078"/>
                  <a:gd name="connsiteY7" fmla="*/ 29898 h 238828"/>
                  <a:gd name="connsiteX8" fmla="*/ 17366 w 31078"/>
                  <a:gd name="connsiteY8" fmla="*/ 59325 h 238828"/>
                  <a:gd name="connsiteX9" fmla="*/ 2711 w 31078"/>
                  <a:gd name="connsiteY9" fmla="*/ 118178 h 238828"/>
                  <a:gd name="connsiteX10" fmla="*/ 651 w 31078"/>
                  <a:gd name="connsiteY10" fmla="*/ 178621 h 238828"/>
                  <a:gd name="connsiteX11" fmla="*/ 3182 w 31078"/>
                  <a:gd name="connsiteY11" fmla="*/ 238829 h 23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78" h="238828">
                    <a:moveTo>
                      <a:pt x="3182" y="238829"/>
                    </a:moveTo>
                    <a:cubicBezTo>
                      <a:pt x="2064" y="218642"/>
                      <a:pt x="1004" y="198455"/>
                      <a:pt x="416" y="178268"/>
                    </a:cubicBezTo>
                    <a:cubicBezTo>
                      <a:pt x="-496" y="158064"/>
                      <a:pt x="92" y="137824"/>
                      <a:pt x="2181" y="117708"/>
                    </a:cubicBezTo>
                    <a:cubicBezTo>
                      <a:pt x="5477" y="97697"/>
                      <a:pt x="11421" y="78334"/>
                      <a:pt x="16483" y="58854"/>
                    </a:cubicBezTo>
                    <a:cubicBezTo>
                      <a:pt x="19073" y="49084"/>
                      <a:pt x="21721" y="39314"/>
                      <a:pt x="24134" y="29427"/>
                    </a:cubicBezTo>
                    <a:cubicBezTo>
                      <a:pt x="26841" y="19804"/>
                      <a:pt x="28672" y="9952"/>
                      <a:pt x="29607" y="0"/>
                    </a:cubicBezTo>
                    <a:lnTo>
                      <a:pt x="31079" y="0"/>
                    </a:lnTo>
                    <a:cubicBezTo>
                      <a:pt x="30043" y="10129"/>
                      <a:pt x="28077" y="20134"/>
                      <a:pt x="25193" y="29898"/>
                    </a:cubicBezTo>
                    <a:cubicBezTo>
                      <a:pt x="22722" y="39667"/>
                      <a:pt x="20073" y="49437"/>
                      <a:pt x="17366" y="59325"/>
                    </a:cubicBezTo>
                    <a:cubicBezTo>
                      <a:pt x="12187" y="78864"/>
                      <a:pt x="6125" y="98227"/>
                      <a:pt x="2711" y="118178"/>
                    </a:cubicBezTo>
                    <a:cubicBezTo>
                      <a:pt x="492" y="138248"/>
                      <a:pt x="-196" y="158452"/>
                      <a:pt x="651" y="178621"/>
                    </a:cubicBezTo>
                    <a:cubicBezTo>
                      <a:pt x="1475" y="198455"/>
                      <a:pt x="2417" y="218642"/>
                      <a:pt x="3182" y="23882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xmlns="" id="{31367070-F2DD-495C-AE00-97E40B0D7586}"/>
                  </a:ext>
                </a:extLst>
              </p:cNvPr>
              <p:cNvSpPr/>
              <p:nvPr/>
            </p:nvSpPr>
            <p:spPr>
              <a:xfrm>
                <a:off x="7259148" y="3139668"/>
                <a:ext cx="123063" cy="272316"/>
              </a:xfrm>
              <a:custGeom>
                <a:avLst/>
                <a:gdLst>
                  <a:gd name="connsiteX0" fmla="*/ 123063 w 123063"/>
                  <a:gd name="connsiteY0" fmla="*/ 0 h 272316"/>
                  <a:gd name="connsiteX1" fmla="*/ 106702 w 123063"/>
                  <a:gd name="connsiteY1" fmla="*/ 34312 h 272316"/>
                  <a:gd name="connsiteX2" fmla="*/ 84691 w 123063"/>
                  <a:gd name="connsiteY2" fmla="*/ 65328 h 272316"/>
                  <a:gd name="connsiteX3" fmla="*/ 61914 w 123063"/>
                  <a:gd name="connsiteY3" fmla="*/ 95579 h 272316"/>
                  <a:gd name="connsiteX4" fmla="*/ 41315 w 123063"/>
                  <a:gd name="connsiteY4" fmla="*/ 127065 h 272316"/>
                  <a:gd name="connsiteX5" fmla="*/ 16538 w 123063"/>
                  <a:gd name="connsiteY5" fmla="*/ 198278 h 272316"/>
                  <a:gd name="connsiteX6" fmla="*/ 412 w 123063"/>
                  <a:gd name="connsiteY6" fmla="*/ 272316 h 272316"/>
                  <a:gd name="connsiteX7" fmla="*/ 0 w 123063"/>
                  <a:gd name="connsiteY7" fmla="*/ 272316 h 272316"/>
                  <a:gd name="connsiteX8" fmla="*/ 14537 w 123063"/>
                  <a:gd name="connsiteY8" fmla="*/ 197808 h 272316"/>
                  <a:gd name="connsiteX9" fmla="*/ 38078 w 123063"/>
                  <a:gd name="connsiteY9" fmla="*/ 125594 h 272316"/>
                  <a:gd name="connsiteX10" fmla="*/ 81454 w 123063"/>
                  <a:gd name="connsiteY10" fmla="*/ 63150 h 272316"/>
                  <a:gd name="connsiteX11" fmla="*/ 104289 w 123063"/>
                  <a:gd name="connsiteY11" fmla="*/ 33017 h 272316"/>
                  <a:gd name="connsiteX12" fmla="*/ 122710 w 123063"/>
                  <a:gd name="connsiteY12" fmla="*/ 177 h 272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063" h="272316">
                    <a:moveTo>
                      <a:pt x="123063" y="0"/>
                    </a:moveTo>
                    <a:cubicBezTo>
                      <a:pt x="119361" y="12194"/>
                      <a:pt x="113847" y="23759"/>
                      <a:pt x="106702" y="34312"/>
                    </a:cubicBezTo>
                    <a:cubicBezTo>
                      <a:pt x="99816" y="45023"/>
                      <a:pt x="92224" y="55146"/>
                      <a:pt x="84691" y="65328"/>
                    </a:cubicBezTo>
                    <a:cubicBezTo>
                      <a:pt x="77157" y="75509"/>
                      <a:pt x="69271" y="85397"/>
                      <a:pt x="61914" y="95579"/>
                    </a:cubicBezTo>
                    <a:cubicBezTo>
                      <a:pt x="54310" y="105572"/>
                      <a:pt x="47430" y="116095"/>
                      <a:pt x="41315" y="127065"/>
                    </a:cubicBezTo>
                    <a:cubicBezTo>
                      <a:pt x="30616" y="149883"/>
                      <a:pt x="22311" y="173748"/>
                      <a:pt x="16538" y="198278"/>
                    </a:cubicBezTo>
                    <a:cubicBezTo>
                      <a:pt x="10182" y="222685"/>
                      <a:pt x="4808" y="247363"/>
                      <a:pt x="412" y="272316"/>
                    </a:cubicBezTo>
                    <a:lnTo>
                      <a:pt x="0" y="272316"/>
                    </a:lnTo>
                    <a:cubicBezTo>
                      <a:pt x="3926" y="247321"/>
                      <a:pt x="8769" y="222485"/>
                      <a:pt x="14537" y="197808"/>
                    </a:cubicBezTo>
                    <a:cubicBezTo>
                      <a:pt x="19863" y="172989"/>
                      <a:pt x="27755" y="148788"/>
                      <a:pt x="38078" y="125594"/>
                    </a:cubicBezTo>
                    <a:cubicBezTo>
                      <a:pt x="50720" y="103577"/>
                      <a:pt x="65234" y="82684"/>
                      <a:pt x="81454" y="63150"/>
                    </a:cubicBezTo>
                    <a:cubicBezTo>
                      <a:pt x="89281" y="53204"/>
                      <a:pt x="96991" y="43257"/>
                      <a:pt x="104289" y="33017"/>
                    </a:cubicBezTo>
                    <a:cubicBezTo>
                      <a:pt x="111840" y="22923"/>
                      <a:pt x="118031" y="11883"/>
                      <a:pt x="122710" y="17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xmlns="" id="{F0B85834-2008-492F-B51D-20640E80F0F6}"/>
                  </a:ext>
                </a:extLst>
              </p:cNvPr>
              <p:cNvSpPr/>
              <p:nvPr/>
            </p:nvSpPr>
            <p:spPr>
              <a:xfrm>
                <a:off x="7246685" y="3272913"/>
                <a:ext cx="48892" cy="198925"/>
              </a:xfrm>
              <a:custGeom>
                <a:avLst/>
                <a:gdLst>
                  <a:gd name="connsiteX0" fmla="*/ 48893 w 48892"/>
                  <a:gd name="connsiteY0" fmla="*/ 0 h 198925"/>
                  <a:gd name="connsiteX1" fmla="*/ 37122 w 48892"/>
                  <a:gd name="connsiteY1" fmla="*/ 23542 h 198925"/>
                  <a:gd name="connsiteX2" fmla="*/ 26116 w 48892"/>
                  <a:gd name="connsiteY2" fmla="*/ 47083 h 198925"/>
                  <a:gd name="connsiteX3" fmla="*/ 6930 w 48892"/>
                  <a:gd name="connsiteY3" fmla="*/ 95461 h 198925"/>
                  <a:gd name="connsiteX4" fmla="*/ 4046 w 48892"/>
                  <a:gd name="connsiteY4" fmla="*/ 107820 h 198925"/>
                  <a:gd name="connsiteX5" fmla="*/ 3517 w 48892"/>
                  <a:gd name="connsiteY5" fmla="*/ 120650 h 198925"/>
                  <a:gd name="connsiteX6" fmla="*/ 4340 w 48892"/>
                  <a:gd name="connsiteY6" fmla="*/ 146722 h 198925"/>
                  <a:gd name="connsiteX7" fmla="*/ 7283 w 48892"/>
                  <a:gd name="connsiteY7" fmla="*/ 198926 h 198925"/>
                  <a:gd name="connsiteX8" fmla="*/ 1398 w 48892"/>
                  <a:gd name="connsiteY8" fmla="*/ 146899 h 198925"/>
                  <a:gd name="connsiteX9" fmla="*/ 44 w 48892"/>
                  <a:gd name="connsiteY9" fmla="*/ 120709 h 198925"/>
                  <a:gd name="connsiteX10" fmla="*/ 397 w 48892"/>
                  <a:gd name="connsiteY10" fmla="*/ 107408 h 198925"/>
                  <a:gd name="connsiteX11" fmla="*/ 3222 w 48892"/>
                  <a:gd name="connsiteY11" fmla="*/ 94284 h 198925"/>
                  <a:gd name="connsiteX12" fmla="*/ 23468 w 48892"/>
                  <a:gd name="connsiteY12" fmla="*/ 45729 h 198925"/>
                  <a:gd name="connsiteX13" fmla="*/ 48893 w 48892"/>
                  <a:gd name="connsiteY13" fmla="*/ 0 h 19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2" h="198925">
                    <a:moveTo>
                      <a:pt x="48893" y="0"/>
                    </a:moveTo>
                    <a:cubicBezTo>
                      <a:pt x="44832" y="7769"/>
                      <a:pt x="40948" y="15537"/>
                      <a:pt x="37122" y="23542"/>
                    </a:cubicBezTo>
                    <a:cubicBezTo>
                      <a:pt x="33297" y="31546"/>
                      <a:pt x="29648" y="39255"/>
                      <a:pt x="26116" y="47083"/>
                    </a:cubicBezTo>
                    <a:cubicBezTo>
                      <a:pt x="18701" y="62785"/>
                      <a:pt x="12292" y="78946"/>
                      <a:pt x="6930" y="95461"/>
                    </a:cubicBezTo>
                    <a:cubicBezTo>
                      <a:pt x="5629" y="99492"/>
                      <a:pt x="4664" y="103630"/>
                      <a:pt x="4046" y="107820"/>
                    </a:cubicBezTo>
                    <a:cubicBezTo>
                      <a:pt x="3634" y="111999"/>
                      <a:pt x="3517" y="116354"/>
                      <a:pt x="3517" y="120650"/>
                    </a:cubicBezTo>
                    <a:cubicBezTo>
                      <a:pt x="3517" y="129302"/>
                      <a:pt x="4046" y="138306"/>
                      <a:pt x="4340" y="146722"/>
                    </a:cubicBezTo>
                    <a:cubicBezTo>
                      <a:pt x="5164" y="164379"/>
                      <a:pt x="6341" y="181505"/>
                      <a:pt x="7283" y="198926"/>
                    </a:cubicBezTo>
                    <a:cubicBezTo>
                      <a:pt x="4635" y="181682"/>
                      <a:pt x="2634" y="164320"/>
                      <a:pt x="1398" y="146899"/>
                    </a:cubicBezTo>
                    <a:cubicBezTo>
                      <a:pt x="633" y="138189"/>
                      <a:pt x="221" y="129243"/>
                      <a:pt x="44" y="120709"/>
                    </a:cubicBezTo>
                    <a:cubicBezTo>
                      <a:pt x="-74" y="116272"/>
                      <a:pt x="44" y="111834"/>
                      <a:pt x="397" y="107408"/>
                    </a:cubicBezTo>
                    <a:cubicBezTo>
                      <a:pt x="939" y="102959"/>
                      <a:pt x="1886" y="98562"/>
                      <a:pt x="3222" y="94284"/>
                    </a:cubicBezTo>
                    <a:cubicBezTo>
                      <a:pt x="8813" y="77640"/>
                      <a:pt x="15576" y="61414"/>
                      <a:pt x="23468" y="45729"/>
                    </a:cubicBezTo>
                    <a:cubicBezTo>
                      <a:pt x="31066" y="30015"/>
                      <a:pt x="39553" y="14749"/>
                      <a:pt x="4889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xmlns="" id="{851C573A-7089-485A-81E3-CC7CC75BFCB0}"/>
                  </a:ext>
                </a:extLst>
              </p:cNvPr>
              <p:cNvSpPr/>
              <p:nvPr/>
            </p:nvSpPr>
            <p:spPr>
              <a:xfrm>
                <a:off x="7414105" y="2957516"/>
                <a:ext cx="19897" cy="228529"/>
              </a:xfrm>
              <a:custGeom>
                <a:avLst/>
                <a:gdLst>
                  <a:gd name="connsiteX0" fmla="*/ 19897 w 19897"/>
                  <a:gd name="connsiteY0" fmla="*/ 2766 h 228529"/>
                  <a:gd name="connsiteX1" fmla="*/ 5360 w 19897"/>
                  <a:gd name="connsiteY1" fmla="*/ 26308 h 228529"/>
                  <a:gd name="connsiteX2" fmla="*/ 3359 w 19897"/>
                  <a:gd name="connsiteY2" fmla="*/ 54911 h 228529"/>
                  <a:gd name="connsiteX3" fmla="*/ 13070 w 19897"/>
                  <a:gd name="connsiteY3" fmla="*/ 112411 h 228529"/>
                  <a:gd name="connsiteX4" fmla="*/ 15542 w 19897"/>
                  <a:gd name="connsiteY4" fmla="*/ 127006 h 228529"/>
                  <a:gd name="connsiteX5" fmla="*/ 15542 w 19897"/>
                  <a:gd name="connsiteY5" fmla="*/ 141779 h 228529"/>
                  <a:gd name="connsiteX6" fmla="*/ 11069 w 19897"/>
                  <a:gd name="connsiteY6" fmla="*/ 170794 h 228529"/>
                  <a:gd name="connsiteX7" fmla="*/ 1652 w 19897"/>
                  <a:gd name="connsiteY7" fmla="*/ 228529 h 228529"/>
                  <a:gd name="connsiteX8" fmla="*/ 10068 w 19897"/>
                  <a:gd name="connsiteY8" fmla="*/ 170617 h 228529"/>
                  <a:gd name="connsiteX9" fmla="*/ 11246 w 19897"/>
                  <a:gd name="connsiteY9" fmla="*/ 112882 h 228529"/>
                  <a:gd name="connsiteX10" fmla="*/ 416 w 19897"/>
                  <a:gd name="connsiteY10" fmla="*/ 55087 h 228529"/>
                  <a:gd name="connsiteX11" fmla="*/ 2006 w 19897"/>
                  <a:gd name="connsiteY11" fmla="*/ 25660 h 228529"/>
                  <a:gd name="connsiteX12" fmla="*/ 17661 w 19897"/>
                  <a:gd name="connsiteY12" fmla="*/ 0 h 22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897" h="228529">
                    <a:moveTo>
                      <a:pt x="19897" y="2766"/>
                    </a:moveTo>
                    <a:cubicBezTo>
                      <a:pt x="12376" y="8604"/>
                      <a:pt x="7214" y="16968"/>
                      <a:pt x="5360" y="26308"/>
                    </a:cubicBezTo>
                    <a:cubicBezTo>
                      <a:pt x="3277" y="35689"/>
                      <a:pt x="2600" y="45329"/>
                      <a:pt x="3359" y="54911"/>
                    </a:cubicBezTo>
                    <a:cubicBezTo>
                      <a:pt x="5019" y="74309"/>
                      <a:pt x="8268" y="93542"/>
                      <a:pt x="13070" y="112411"/>
                    </a:cubicBezTo>
                    <a:cubicBezTo>
                      <a:pt x="14229" y="117213"/>
                      <a:pt x="15053" y="122092"/>
                      <a:pt x="15542" y="127006"/>
                    </a:cubicBezTo>
                    <a:cubicBezTo>
                      <a:pt x="15895" y="131927"/>
                      <a:pt x="15895" y="136859"/>
                      <a:pt x="15542" y="141779"/>
                    </a:cubicBezTo>
                    <a:cubicBezTo>
                      <a:pt x="14583" y="151525"/>
                      <a:pt x="13088" y="161212"/>
                      <a:pt x="11069" y="170794"/>
                    </a:cubicBezTo>
                    <a:cubicBezTo>
                      <a:pt x="7420" y="189980"/>
                      <a:pt x="2064" y="208931"/>
                      <a:pt x="1652" y="228529"/>
                    </a:cubicBezTo>
                    <a:cubicBezTo>
                      <a:pt x="1652" y="208931"/>
                      <a:pt x="6714" y="189804"/>
                      <a:pt x="10068" y="170617"/>
                    </a:cubicBezTo>
                    <a:cubicBezTo>
                      <a:pt x="13423" y="151431"/>
                      <a:pt x="16896" y="131715"/>
                      <a:pt x="11246" y="112882"/>
                    </a:cubicBezTo>
                    <a:cubicBezTo>
                      <a:pt x="6096" y="93937"/>
                      <a:pt x="2470" y="74609"/>
                      <a:pt x="416" y="55087"/>
                    </a:cubicBezTo>
                    <a:cubicBezTo>
                      <a:pt x="-472" y="45253"/>
                      <a:pt x="63" y="35342"/>
                      <a:pt x="2006" y="25660"/>
                    </a:cubicBezTo>
                    <a:cubicBezTo>
                      <a:pt x="4001" y="15514"/>
                      <a:pt x="9551" y="6415"/>
                      <a:pt x="17661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xmlns="" id="{04EC657C-41D8-487D-B7B8-FEACA72EDD6E}"/>
                  </a:ext>
                </a:extLst>
              </p:cNvPr>
              <p:cNvSpPr/>
              <p:nvPr/>
            </p:nvSpPr>
            <p:spPr>
              <a:xfrm>
                <a:off x="7414286" y="3011779"/>
                <a:ext cx="37349" cy="147487"/>
              </a:xfrm>
              <a:custGeom>
                <a:avLst/>
                <a:gdLst>
                  <a:gd name="connsiteX0" fmla="*/ 28838 w 37349"/>
                  <a:gd name="connsiteY0" fmla="*/ 147488 h 147487"/>
                  <a:gd name="connsiteX1" fmla="*/ 36018 w 37349"/>
                  <a:gd name="connsiteY1" fmla="*/ 109350 h 147487"/>
                  <a:gd name="connsiteX2" fmla="*/ 32193 w 37349"/>
                  <a:gd name="connsiteY2" fmla="*/ 71037 h 147487"/>
                  <a:gd name="connsiteX3" fmla="*/ 23365 w 37349"/>
                  <a:gd name="connsiteY3" fmla="*/ 53910 h 147487"/>
                  <a:gd name="connsiteX4" fmla="*/ 13831 w 37349"/>
                  <a:gd name="connsiteY4" fmla="*/ 36901 h 147487"/>
                  <a:gd name="connsiteX5" fmla="*/ 5297 w 37349"/>
                  <a:gd name="connsiteY5" fmla="*/ 19245 h 147487"/>
                  <a:gd name="connsiteX6" fmla="*/ 0 w 37349"/>
                  <a:gd name="connsiteY6" fmla="*/ 0 h 147487"/>
                  <a:gd name="connsiteX7" fmla="*/ 2943 w 37349"/>
                  <a:gd name="connsiteY7" fmla="*/ 0 h 147487"/>
                  <a:gd name="connsiteX8" fmla="*/ 7651 w 37349"/>
                  <a:gd name="connsiteY8" fmla="*/ 18186 h 147487"/>
                  <a:gd name="connsiteX9" fmla="*/ 15773 w 37349"/>
                  <a:gd name="connsiteY9" fmla="*/ 35842 h 147487"/>
                  <a:gd name="connsiteX10" fmla="*/ 24954 w 37349"/>
                  <a:gd name="connsiteY10" fmla="*/ 52968 h 147487"/>
                  <a:gd name="connsiteX11" fmla="*/ 33605 w 37349"/>
                  <a:gd name="connsiteY11" fmla="*/ 70625 h 147487"/>
                  <a:gd name="connsiteX12" fmla="*/ 36725 w 37349"/>
                  <a:gd name="connsiteY12" fmla="*/ 109468 h 147487"/>
                  <a:gd name="connsiteX13" fmla="*/ 28838 w 37349"/>
                  <a:gd name="connsiteY13" fmla="*/ 147488 h 14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9" h="147487">
                    <a:moveTo>
                      <a:pt x="28838" y="147488"/>
                    </a:moveTo>
                    <a:cubicBezTo>
                      <a:pt x="32723" y="135099"/>
                      <a:pt x="35130" y="122298"/>
                      <a:pt x="36018" y="109350"/>
                    </a:cubicBezTo>
                    <a:cubicBezTo>
                      <a:pt x="37207" y="96450"/>
                      <a:pt x="35907" y="83443"/>
                      <a:pt x="32193" y="71037"/>
                    </a:cubicBezTo>
                    <a:cubicBezTo>
                      <a:pt x="29892" y="65022"/>
                      <a:pt x="26931" y="59278"/>
                      <a:pt x="23365" y="53910"/>
                    </a:cubicBezTo>
                    <a:cubicBezTo>
                      <a:pt x="20069" y="48025"/>
                      <a:pt x="16891" y="42610"/>
                      <a:pt x="13831" y="36901"/>
                    </a:cubicBezTo>
                    <a:cubicBezTo>
                      <a:pt x="10770" y="31193"/>
                      <a:pt x="7945" y="25131"/>
                      <a:pt x="5297" y="19245"/>
                    </a:cubicBezTo>
                    <a:cubicBezTo>
                      <a:pt x="2407" y="13195"/>
                      <a:pt x="612" y="6680"/>
                      <a:pt x="0" y="0"/>
                    </a:cubicBezTo>
                    <a:lnTo>
                      <a:pt x="2943" y="0"/>
                    </a:lnTo>
                    <a:cubicBezTo>
                      <a:pt x="3466" y="6286"/>
                      <a:pt x="5061" y="12436"/>
                      <a:pt x="7651" y="18186"/>
                    </a:cubicBezTo>
                    <a:cubicBezTo>
                      <a:pt x="10064" y="24071"/>
                      <a:pt x="12830" y="29957"/>
                      <a:pt x="15773" y="35842"/>
                    </a:cubicBezTo>
                    <a:cubicBezTo>
                      <a:pt x="18715" y="41727"/>
                      <a:pt x="21658" y="47613"/>
                      <a:pt x="24954" y="52968"/>
                    </a:cubicBezTo>
                    <a:cubicBezTo>
                      <a:pt x="28444" y="58536"/>
                      <a:pt x="31345" y="64451"/>
                      <a:pt x="33605" y="70625"/>
                    </a:cubicBezTo>
                    <a:cubicBezTo>
                      <a:pt x="37107" y="83255"/>
                      <a:pt x="38167" y="96438"/>
                      <a:pt x="36725" y="109468"/>
                    </a:cubicBezTo>
                    <a:cubicBezTo>
                      <a:pt x="35601" y="122410"/>
                      <a:pt x="32958" y="135170"/>
                      <a:pt x="28838" y="14748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xmlns="" id="{BEB516A9-8D57-427C-9EE4-F77C7B03EC01}"/>
                  </a:ext>
                </a:extLst>
              </p:cNvPr>
              <p:cNvSpPr/>
              <p:nvPr/>
            </p:nvSpPr>
            <p:spPr>
              <a:xfrm>
                <a:off x="7432246" y="2938212"/>
                <a:ext cx="102285" cy="157257"/>
              </a:xfrm>
              <a:custGeom>
                <a:avLst/>
                <a:gdLst>
                  <a:gd name="connsiteX0" fmla="*/ 99631 w 102285"/>
                  <a:gd name="connsiteY0" fmla="*/ 157257 h 157257"/>
                  <a:gd name="connsiteX1" fmla="*/ 101573 w 102285"/>
                  <a:gd name="connsiteY1" fmla="*/ 130185 h 157257"/>
                  <a:gd name="connsiteX2" fmla="*/ 88448 w 102285"/>
                  <a:gd name="connsiteY2" fmla="*/ 107349 h 157257"/>
                  <a:gd name="connsiteX3" fmla="*/ 64318 w 102285"/>
                  <a:gd name="connsiteY3" fmla="*/ 95579 h 157257"/>
                  <a:gd name="connsiteX4" fmla="*/ 51194 w 102285"/>
                  <a:gd name="connsiteY4" fmla="*/ 91694 h 157257"/>
                  <a:gd name="connsiteX5" fmla="*/ 15882 w 102285"/>
                  <a:gd name="connsiteY5" fmla="*/ 70507 h 157257"/>
                  <a:gd name="connsiteX6" fmla="*/ 1286 w 102285"/>
                  <a:gd name="connsiteY6" fmla="*/ 46965 h 157257"/>
                  <a:gd name="connsiteX7" fmla="*/ 5170 w 102285"/>
                  <a:gd name="connsiteY7" fmla="*/ 19422 h 157257"/>
                  <a:gd name="connsiteX8" fmla="*/ 25298 w 102285"/>
                  <a:gd name="connsiteY8" fmla="*/ 0 h 157257"/>
                  <a:gd name="connsiteX9" fmla="*/ 27476 w 102285"/>
                  <a:gd name="connsiteY9" fmla="*/ 3472 h 157257"/>
                  <a:gd name="connsiteX10" fmla="*/ 8231 w 102285"/>
                  <a:gd name="connsiteY10" fmla="*/ 21128 h 157257"/>
                  <a:gd name="connsiteX11" fmla="*/ 4228 w 102285"/>
                  <a:gd name="connsiteY11" fmla="*/ 46024 h 157257"/>
                  <a:gd name="connsiteX12" fmla="*/ 17706 w 102285"/>
                  <a:gd name="connsiteY12" fmla="*/ 68565 h 157257"/>
                  <a:gd name="connsiteX13" fmla="*/ 39188 w 102285"/>
                  <a:gd name="connsiteY13" fmla="*/ 84573 h 157257"/>
                  <a:gd name="connsiteX14" fmla="*/ 51606 w 102285"/>
                  <a:gd name="connsiteY14" fmla="*/ 89870 h 157257"/>
                  <a:gd name="connsiteX15" fmla="*/ 64671 w 102285"/>
                  <a:gd name="connsiteY15" fmla="*/ 93989 h 157257"/>
                  <a:gd name="connsiteX16" fmla="*/ 88978 w 102285"/>
                  <a:gd name="connsiteY16" fmla="*/ 106525 h 157257"/>
                  <a:gd name="connsiteX17" fmla="*/ 101926 w 102285"/>
                  <a:gd name="connsiteY17" fmla="*/ 130067 h 157257"/>
                  <a:gd name="connsiteX18" fmla="*/ 99631 w 102285"/>
                  <a:gd name="connsiteY18" fmla="*/ 157257 h 15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2285" h="157257">
                    <a:moveTo>
                      <a:pt x="99631" y="157257"/>
                    </a:moveTo>
                    <a:cubicBezTo>
                      <a:pt x="101914" y="148423"/>
                      <a:pt x="102573" y="139254"/>
                      <a:pt x="101573" y="130185"/>
                    </a:cubicBezTo>
                    <a:cubicBezTo>
                      <a:pt x="100396" y="121133"/>
                      <a:pt x="95676" y="112923"/>
                      <a:pt x="88448" y="107349"/>
                    </a:cubicBezTo>
                    <a:cubicBezTo>
                      <a:pt x="81150" y="102053"/>
                      <a:pt x="72982" y="98068"/>
                      <a:pt x="64318" y="95579"/>
                    </a:cubicBezTo>
                    <a:cubicBezTo>
                      <a:pt x="59963" y="94107"/>
                      <a:pt x="55608" y="92989"/>
                      <a:pt x="51194" y="91694"/>
                    </a:cubicBezTo>
                    <a:cubicBezTo>
                      <a:pt x="37916" y="87516"/>
                      <a:pt x="25816" y="80253"/>
                      <a:pt x="15882" y="70507"/>
                    </a:cubicBezTo>
                    <a:cubicBezTo>
                      <a:pt x="9060" y="64056"/>
                      <a:pt x="4028" y="55946"/>
                      <a:pt x="1286" y="46965"/>
                    </a:cubicBezTo>
                    <a:cubicBezTo>
                      <a:pt x="-1327" y="37643"/>
                      <a:pt x="79" y="27655"/>
                      <a:pt x="5170" y="19422"/>
                    </a:cubicBezTo>
                    <a:cubicBezTo>
                      <a:pt x="10302" y="11488"/>
                      <a:pt x="17188" y="4844"/>
                      <a:pt x="25298" y="0"/>
                    </a:cubicBezTo>
                    <a:lnTo>
                      <a:pt x="27476" y="3472"/>
                    </a:lnTo>
                    <a:cubicBezTo>
                      <a:pt x="19807" y="7828"/>
                      <a:pt x="13227" y="13860"/>
                      <a:pt x="8231" y="21128"/>
                    </a:cubicBezTo>
                    <a:cubicBezTo>
                      <a:pt x="3481" y="28503"/>
                      <a:pt x="2027" y="37531"/>
                      <a:pt x="4228" y="46024"/>
                    </a:cubicBezTo>
                    <a:cubicBezTo>
                      <a:pt x="6694" y="54575"/>
                      <a:pt x="11338" y="62344"/>
                      <a:pt x="17706" y="68565"/>
                    </a:cubicBezTo>
                    <a:cubicBezTo>
                      <a:pt x="23980" y="74997"/>
                      <a:pt x="31231" y="80400"/>
                      <a:pt x="39188" y="84573"/>
                    </a:cubicBezTo>
                    <a:cubicBezTo>
                      <a:pt x="43184" y="86650"/>
                      <a:pt x="47339" y="88422"/>
                      <a:pt x="51606" y="89870"/>
                    </a:cubicBezTo>
                    <a:cubicBezTo>
                      <a:pt x="55902" y="91223"/>
                      <a:pt x="60375" y="92400"/>
                      <a:pt x="64671" y="93989"/>
                    </a:cubicBezTo>
                    <a:cubicBezTo>
                      <a:pt x="73441" y="96720"/>
                      <a:pt x="81668" y="100964"/>
                      <a:pt x="88978" y="106525"/>
                    </a:cubicBezTo>
                    <a:cubicBezTo>
                      <a:pt x="96229" y="112358"/>
                      <a:pt x="100878" y="120821"/>
                      <a:pt x="101926" y="130067"/>
                    </a:cubicBezTo>
                    <a:cubicBezTo>
                      <a:pt x="102820" y="139195"/>
                      <a:pt x="102044" y="148412"/>
                      <a:pt x="99631" y="15725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xmlns="" id="{F24FABB4-1095-4B22-89B2-7E8C90F3C82D}"/>
                  </a:ext>
                </a:extLst>
              </p:cNvPr>
              <p:cNvSpPr/>
              <p:nvPr/>
            </p:nvSpPr>
            <p:spPr>
              <a:xfrm>
                <a:off x="7393090" y="2894652"/>
                <a:ext cx="174274" cy="96292"/>
              </a:xfrm>
              <a:custGeom>
                <a:avLst/>
                <a:gdLst>
                  <a:gd name="connsiteX0" fmla="*/ 13192 w 174274"/>
                  <a:gd name="connsiteY0" fmla="*/ 96293 h 96292"/>
                  <a:gd name="connsiteX1" fmla="*/ 14016 w 174274"/>
                  <a:gd name="connsiteY1" fmla="*/ 89524 h 96292"/>
                  <a:gd name="connsiteX2" fmla="*/ 8837 w 174274"/>
                  <a:gd name="connsiteY2" fmla="*/ 84522 h 96292"/>
                  <a:gd name="connsiteX3" fmla="*/ 185 w 174274"/>
                  <a:gd name="connsiteY3" fmla="*/ 73104 h 96292"/>
                  <a:gd name="connsiteX4" fmla="*/ 3187 w 174274"/>
                  <a:gd name="connsiteY4" fmla="*/ 58979 h 96292"/>
                  <a:gd name="connsiteX5" fmla="*/ 12309 w 174274"/>
                  <a:gd name="connsiteY5" fmla="*/ 47562 h 96292"/>
                  <a:gd name="connsiteX6" fmla="*/ 60393 w 174274"/>
                  <a:gd name="connsiteY6" fmla="*/ 15015 h 96292"/>
                  <a:gd name="connsiteX7" fmla="*/ 87466 w 174274"/>
                  <a:gd name="connsiteY7" fmla="*/ 4069 h 96292"/>
                  <a:gd name="connsiteX8" fmla="*/ 116539 w 174274"/>
                  <a:gd name="connsiteY8" fmla="*/ 8 h 96292"/>
                  <a:gd name="connsiteX9" fmla="*/ 174275 w 174274"/>
                  <a:gd name="connsiteY9" fmla="*/ 8895 h 96292"/>
                  <a:gd name="connsiteX10" fmla="*/ 173039 w 174274"/>
                  <a:gd name="connsiteY10" fmla="*/ 12838 h 96292"/>
                  <a:gd name="connsiteX11" fmla="*/ 116480 w 174274"/>
                  <a:gd name="connsiteY11" fmla="*/ 3127 h 96292"/>
                  <a:gd name="connsiteX12" fmla="*/ 88172 w 174274"/>
                  <a:gd name="connsiteY12" fmla="*/ 6540 h 96292"/>
                  <a:gd name="connsiteX13" fmla="*/ 13016 w 174274"/>
                  <a:gd name="connsiteY13" fmla="*/ 48327 h 96292"/>
                  <a:gd name="connsiteX14" fmla="*/ 3893 w 174274"/>
                  <a:gd name="connsiteY14" fmla="*/ 59391 h 96292"/>
                  <a:gd name="connsiteX15" fmla="*/ 715 w 174274"/>
                  <a:gd name="connsiteY15" fmla="*/ 72986 h 96292"/>
                  <a:gd name="connsiteX16" fmla="*/ 8955 w 174274"/>
                  <a:gd name="connsiteY16" fmla="*/ 84286 h 96292"/>
                  <a:gd name="connsiteX17" fmla="*/ 14075 w 174274"/>
                  <a:gd name="connsiteY17" fmla="*/ 89407 h 96292"/>
                  <a:gd name="connsiteX18" fmla="*/ 13192 w 174274"/>
                  <a:gd name="connsiteY18" fmla="*/ 96293 h 9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4274" h="96292">
                    <a:moveTo>
                      <a:pt x="13192" y="96293"/>
                    </a:moveTo>
                    <a:cubicBezTo>
                      <a:pt x="14787" y="94397"/>
                      <a:pt x="15105" y="91743"/>
                      <a:pt x="14016" y="89524"/>
                    </a:cubicBezTo>
                    <a:cubicBezTo>
                      <a:pt x="12598" y="87564"/>
                      <a:pt x="10844" y="85870"/>
                      <a:pt x="8837" y="84522"/>
                    </a:cubicBezTo>
                    <a:cubicBezTo>
                      <a:pt x="4611" y="81950"/>
                      <a:pt x="1521" y="77865"/>
                      <a:pt x="185" y="73104"/>
                    </a:cubicBezTo>
                    <a:cubicBezTo>
                      <a:pt x="-462" y="68190"/>
                      <a:pt x="597" y="63205"/>
                      <a:pt x="3187" y="58979"/>
                    </a:cubicBezTo>
                    <a:cubicBezTo>
                      <a:pt x="5741" y="54806"/>
                      <a:pt x="8807" y="50975"/>
                      <a:pt x="12309" y="47562"/>
                    </a:cubicBezTo>
                    <a:cubicBezTo>
                      <a:pt x="26570" y="34302"/>
                      <a:pt x="42784" y="23326"/>
                      <a:pt x="60393" y="15015"/>
                    </a:cubicBezTo>
                    <a:cubicBezTo>
                      <a:pt x="69103" y="10625"/>
                      <a:pt x="78155" y="6964"/>
                      <a:pt x="87466" y="4069"/>
                    </a:cubicBezTo>
                    <a:cubicBezTo>
                      <a:pt x="96894" y="1250"/>
                      <a:pt x="106699" y="-116"/>
                      <a:pt x="116539" y="8"/>
                    </a:cubicBezTo>
                    <a:cubicBezTo>
                      <a:pt x="136096" y="367"/>
                      <a:pt x="155512" y="3356"/>
                      <a:pt x="174275" y="8895"/>
                    </a:cubicBezTo>
                    <a:lnTo>
                      <a:pt x="173039" y="12838"/>
                    </a:lnTo>
                    <a:cubicBezTo>
                      <a:pt x="154712" y="7052"/>
                      <a:pt x="135684" y="3786"/>
                      <a:pt x="116480" y="3127"/>
                    </a:cubicBezTo>
                    <a:cubicBezTo>
                      <a:pt x="106923" y="2815"/>
                      <a:pt x="97377" y="3969"/>
                      <a:pt x="88172" y="6540"/>
                    </a:cubicBezTo>
                    <a:cubicBezTo>
                      <a:pt x="60434" y="14968"/>
                      <a:pt x="34815" y="29217"/>
                      <a:pt x="13016" y="48327"/>
                    </a:cubicBezTo>
                    <a:cubicBezTo>
                      <a:pt x="9502" y="51599"/>
                      <a:pt x="6436" y="55319"/>
                      <a:pt x="3893" y="59391"/>
                    </a:cubicBezTo>
                    <a:cubicBezTo>
                      <a:pt x="1262" y="63405"/>
                      <a:pt x="132" y="68219"/>
                      <a:pt x="715" y="72986"/>
                    </a:cubicBezTo>
                    <a:cubicBezTo>
                      <a:pt x="1922" y="77665"/>
                      <a:pt x="4870" y="81709"/>
                      <a:pt x="8955" y="84286"/>
                    </a:cubicBezTo>
                    <a:cubicBezTo>
                      <a:pt x="10932" y="85705"/>
                      <a:pt x="12657" y="87429"/>
                      <a:pt x="14075" y="89407"/>
                    </a:cubicBezTo>
                    <a:cubicBezTo>
                      <a:pt x="15187" y="91672"/>
                      <a:pt x="14840" y="94380"/>
                      <a:pt x="13192" y="9629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xmlns="" id="{511A6ACC-25AF-4804-A238-1805B668E4D4}"/>
                  </a:ext>
                </a:extLst>
              </p:cNvPr>
              <p:cNvSpPr/>
              <p:nvPr/>
            </p:nvSpPr>
            <p:spPr>
              <a:xfrm>
                <a:off x="7522106" y="2803554"/>
                <a:ext cx="89457" cy="94592"/>
              </a:xfrm>
              <a:custGeom>
                <a:avLst/>
                <a:gdLst>
                  <a:gd name="connsiteX0" fmla="*/ 471 w 89457"/>
                  <a:gd name="connsiteY0" fmla="*/ 91518 h 94592"/>
                  <a:gd name="connsiteX1" fmla="*/ 33076 w 89457"/>
                  <a:gd name="connsiteY1" fmla="*/ 83984 h 94592"/>
                  <a:gd name="connsiteX2" fmla="*/ 59501 w 89457"/>
                  <a:gd name="connsiteY2" fmla="*/ 62091 h 94592"/>
                  <a:gd name="connsiteX3" fmla="*/ 67446 w 89457"/>
                  <a:gd name="connsiteY3" fmla="*/ 46906 h 94592"/>
                  <a:gd name="connsiteX4" fmla="*/ 71861 w 89457"/>
                  <a:gd name="connsiteY4" fmla="*/ 30015 h 94592"/>
                  <a:gd name="connsiteX5" fmla="*/ 79100 w 89457"/>
                  <a:gd name="connsiteY5" fmla="*/ 14066 h 94592"/>
                  <a:gd name="connsiteX6" fmla="*/ 89458 w 89457"/>
                  <a:gd name="connsiteY6" fmla="*/ 0 h 94592"/>
                  <a:gd name="connsiteX7" fmla="*/ 79453 w 89457"/>
                  <a:gd name="connsiteY7" fmla="*/ 14301 h 94592"/>
                  <a:gd name="connsiteX8" fmla="*/ 72567 w 89457"/>
                  <a:gd name="connsiteY8" fmla="*/ 30251 h 94592"/>
                  <a:gd name="connsiteX9" fmla="*/ 68506 w 89457"/>
                  <a:gd name="connsiteY9" fmla="*/ 47201 h 94592"/>
                  <a:gd name="connsiteX10" fmla="*/ 60678 w 89457"/>
                  <a:gd name="connsiteY10" fmla="*/ 62974 h 94592"/>
                  <a:gd name="connsiteX11" fmla="*/ 34194 w 89457"/>
                  <a:gd name="connsiteY11" fmla="*/ 85927 h 94592"/>
                  <a:gd name="connsiteX12" fmla="*/ 0 w 89457"/>
                  <a:gd name="connsiteY12" fmla="*/ 94460 h 9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9457" h="94592">
                    <a:moveTo>
                      <a:pt x="471" y="91518"/>
                    </a:moveTo>
                    <a:cubicBezTo>
                      <a:pt x="11865" y="92512"/>
                      <a:pt x="23277" y="89876"/>
                      <a:pt x="33076" y="83984"/>
                    </a:cubicBezTo>
                    <a:cubicBezTo>
                      <a:pt x="43293" y="78582"/>
                      <a:pt x="52292" y="71125"/>
                      <a:pt x="59501" y="62091"/>
                    </a:cubicBezTo>
                    <a:cubicBezTo>
                      <a:pt x="63103" y="57588"/>
                      <a:pt x="65799" y="52433"/>
                      <a:pt x="67446" y="46906"/>
                    </a:cubicBezTo>
                    <a:cubicBezTo>
                      <a:pt x="68741" y="41315"/>
                      <a:pt x="70036" y="35548"/>
                      <a:pt x="71861" y="30015"/>
                    </a:cubicBezTo>
                    <a:cubicBezTo>
                      <a:pt x="73703" y="24460"/>
                      <a:pt x="76127" y="19110"/>
                      <a:pt x="79100" y="14066"/>
                    </a:cubicBezTo>
                    <a:cubicBezTo>
                      <a:pt x="82248" y="9158"/>
                      <a:pt x="85703" y="4461"/>
                      <a:pt x="89458" y="0"/>
                    </a:cubicBezTo>
                    <a:cubicBezTo>
                      <a:pt x="85779" y="4520"/>
                      <a:pt x="82437" y="9299"/>
                      <a:pt x="79453" y="14301"/>
                    </a:cubicBezTo>
                    <a:cubicBezTo>
                      <a:pt x="76575" y="19345"/>
                      <a:pt x="74262" y="24695"/>
                      <a:pt x="72567" y="30251"/>
                    </a:cubicBezTo>
                    <a:cubicBezTo>
                      <a:pt x="70860" y="35783"/>
                      <a:pt x="69683" y="41433"/>
                      <a:pt x="68506" y="47201"/>
                    </a:cubicBezTo>
                    <a:cubicBezTo>
                      <a:pt x="66923" y="52910"/>
                      <a:pt x="64268" y="58259"/>
                      <a:pt x="60678" y="62974"/>
                    </a:cubicBezTo>
                    <a:cubicBezTo>
                      <a:pt x="53480" y="72325"/>
                      <a:pt x="44476" y="80135"/>
                      <a:pt x="34194" y="85927"/>
                    </a:cubicBezTo>
                    <a:cubicBezTo>
                      <a:pt x="23977" y="92295"/>
                      <a:pt x="12012" y="95278"/>
                      <a:pt x="0" y="944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xmlns="" id="{92AD10BC-FF88-40D0-8AB9-DF3B5925E171}"/>
                  </a:ext>
                </a:extLst>
              </p:cNvPr>
              <p:cNvSpPr/>
              <p:nvPr/>
            </p:nvSpPr>
            <p:spPr>
              <a:xfrm>
                <a:off x="7547061" y="2845826"/>
                <a:ext cx="87280" cy="56280"/>
              </a:xfrm>
              <a:custGeom>
                <a:avLst/>
                <a:gdLst>
                  <a:gd name="connsiteX0" fmla="*/ 588 w 87280"/>
                  <a:gd name="connsiteY0" fmla="*/ 53130 h 56280"/>
                  <a:gd name="connsiteX1" fmla="*/ 13301 w 87280"/>
                  <a:gd name="connsiteY1" fmla="*/ 52307 h 56280"/>
                  <a:gd name="connsiteX2" fmla="*/ 25660 w 87280"/>
                  <a:gd name="connsiteY2" fmla="*/ 47657 h 56280"/>
                  <a:gd name="connsiteX3" fmla="*/ 46965 w 87280"/>
                  <a:gd name="connsiteY3" fmla="*/ 31825 h 56280"/>
                  <a:gd name="connsiteX4" fmla="*/ 63091 w 87280"/>
                  <a:gd name="connsiteY4" fmla="*/ 10226 h 56280"/>
                  <a:gd name="connsiteX5" fmla="*/ 87280 w 87280"/>
                  <a:gd name="connsiteY5" fmla="*/ 44 h 56280"/>
                  <a:gd name="connsiteX6" fmla="*/ 63739 w 87280"/>
                  <a:gd name="connsiteY6" fmla="*/ 10756 h 56280"/>
                  <a:gd name="connsiteX7" fmla="*/ 48142 w 87280"/>
                  <a:gd name="connsiteY7" fmla="*/ 32767 h 56280"/>
                  <a:gd name="connsiteX8" fmla="*/ 26778 w 87280"/>
                  <a:gd name="connsiteY8" fmla="*/ 49658 h 56280"/>
                  <a:gd name="connsiteX9" fmla="*/ 14066 w 87280"/>
                  <a:gd name="connsiteY9" fmla="*/ 54837 h 56280"/>
                  <a:gd name="connsiteX10" fmla="*/ 0 w 87280"/>
                  <a:gd name="connsiteY10" fmla="*/ 55955 h 5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280" h="56280">
                    <a:moveTo>
                      <a:pt x="588" y="53130"/>
                    </a:moveTo>
                    <a:cubicBezTo>
                      <a:pt x="4838" y="53790"/>
                      <a:pt x="9175" y="53507"/>
                      <a:pt x="13301" y="52307"/>
                    </a:cubicBezTo>
                    <a:cubicBezTo>
                      <a:pt x="17591" y="51247"/>
                      <a:pt x="21741" y="49688"/>
                      <a:pt x="25660" y="47657"/>
                    </a:cubicBezTo>
                    <a:cubicBezTo>
                      <a:pt x="33682" y="43743"/>
                      <a:pt x="40903" y="38376"/>
                      <a:pt x="46965" y="31825"/>
                    </a:cubicBezTo>
                    <a:cubicBezTo>
                      <a:pt x="53263" y="25469"/>
                      <a:pt x="56617" y="16759"/>
                      <a:pt x="63091" y="10226"/>
                    </a:cubicBezTo>
                    <a:cubicBezTo>
                      <a:pt x="69165" y="3299"/>
                      <a:pt x="78081" y="-456"/>
                      <a:pt x="87280" y="44"/>
                    </a:cubicBezTo>
                    <a:cubicBezTo>
                      <a:pt x="78199" y="-209"/>
                      <a:pt x="69512" y="3746"/>
                      <a:pt x="63739" y="10756"/>
                    </a:cubicBezTo>
                    <a:cubicBezTo>
                      <a:pt x="57853" y="17230"/>
                      <a:pt x="54440" y="26058"/>
                      <a:pt x="48142" y="32767"/>
                    </a:cubicBezTo>
                    <a:cubicBezTo>
                      <a:pt x="42122" y="39665"/>
                      <a:pt x="34877" y="45385"/>
                      <a:pt x="26778" y="49658"/>
                    </a:cubicBezTo>
                    <a:cubicBezTo>
                      <a:pt x="22735" y="51830"/>
                      <a:pt x="18474" y="53566"/>
                      <a:pt x="14066" y="54837"/>
                    </a:cubicBezTo>
                    <a:cubicBezTo>
                      <a:pt x="9517" y="56250"/>
                      <a:pt x="4714" y="56632"/>
                      <a:pt x="0" y="5595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xmlns="" id="{3D984023-D1DA-4C2C-BDAE-C6F12ED33458}"/>
                  </a:ext>
                </a:extLst>
              </p:cNvPr>
              <p:cNvSpPr/>
              <p:nvPr/>
            </p:nvSpPr>
            <p:spPr>
              <a:xfrm>
                <a:off x="7761495" y="2873256"/>
                <a:ext cx="259802" cy="963476"/>
              </a:xfrm>
              <a:custGeom>
                <a:avLst/>
                <a:gdLst>
                  <a:gd name="connsiteX0" fmla="*/ 3795 w 259802"/>
                  <a:gd name="connsiteY0" fmla="*/ 113687 h 963476"/>
                  <a:gd name="connsiteX1" fmla="*/ 5443 w 259802"/>
                  <a:gd name="connsiteY1" fmla="*/ 77080 h 963476"/>
                  <a:gd name="connsiteX2" fmla="*/ 3913 w 259802"/>
                  <a:gd name="connsiteY2" fmla="*/ 59836 h 963476"/>
                  <a:gd name="connsiteX3" fmla="*/ 853 w 259802"/>
                  <a:gd name="connsiteY3" fmla="*/ 41473 h 963476"/>
                  <a:gd name="connsiteX4" fmla="*/ 323 w 259802"/>
                  <a:gd name="connsiteY4" fmla="*/ 22287 h 963476"/>
                  <a:gd name="connsiteX5" fmla="*/ 2736 w 259802"/>
                  <a:gd name="connsiteY5" fmla="*/ 12282 h 963476"/>
                  <a:gd name="connsiteX6" fmla="*/ 3972 w 259802"/>
                  <a:gd name="connsiteY6" fmla="*/ 9810 h 963476"/>
                  <a:gd name="connsiteX7" fmla="*/ 5737 w 259802"/>
                  <a:gd name="connsiteY7" fmla="*/ 7279 h 963476"/>
                  <a:gd name="connsiteX8" fmla="*/ 10740 w 259802"/>
                  <a:gd name="connsiteY8" fmla="*/ 3689 h 963476"/>
                  <a:gd name="connsiteX9" fmla="*/ 30162 w 259802"/>
                  <a:gd name="connsiteY9" fmla="*/ 40 h 963476"/>
                  <a:gd name="connsiteX10" fmla="*/ 48995 w 259802"/>
                  <a:gd name="connsiteY10" fmla="*/ 982 h 963476"/>
                  <a:gd name="connsiteX11" fmla="*/ 85308 w 259802"/>
                  <a:gd name="connsiteY11" fmla="*/ 12105 h 963476"/>
                  <a:gd name="connsiteX12" fmla="*/ 99433 w 259802"/>
                  <a:gd name="connsiteY12" fmla="*/ 25347 h 963476"/>
                  <a:gd name="connsiteX13" fmla="*/ 110497 w 259802"/>
                  <a:gd name="connsiteY13" fmla="*/ 40414 h 963476"/>
                  <a:gd name="connsiteX14" fmla="*/ 142102 w 259802"/>
                  <a:gd name="connsiteY14" fmla="*/ 107213 h 963476"/>
                  <a:gd name="connsiteX15" fmla="*/ 148752 w 259802"/>
                  <a:gd name="connsiteY15" fmla="*/ 143761 h 963476"/>
                  <a:gd name="connsiteX16" fmla="*/ 152519 w 259802"/>
                  <a:gd name="connsiteY16" fmla="*/ 180074 h 963476"/>
                  <a:gd name="connsiteX17" fmla="*/ 160758 w 259802"/>
                  <a:gd name="connsiteY17" fmla="*/ 252758 h 963476"/>
                  <a:gd name="connsiteX18" fmla="*/ 166644 w 259802"/>
                  <a:gd name="connsiteY18" fmla="*/ 325914 h 963476"/>
                  <a:gd name="connsiteX19" fmla="*/ 166173 w 259802"/>
                  <a:gd name="connsiteY19" fmla="*/ 344453 h 963476"/>
                  <a:gd name="connsiteX20" fmla="*/ 164113 w 259802"/>
                  <a:gd name="connsiteY20" fmla="*/ 362580 h 963476"/>
                  <a:gd name="connsiteX21" fmla="*/ 163760 w 259802"/>
                  <a:gd name="connsiteY21" fmla="*/ 398834 h 963476"/>
                  <a:gd name="connsiteX22" fmla="*/ 167232 w 259802"/>
                  <a:gd name="connsiteY22" fmla="*/ 434970 h 963476"/>
                  <a:gd name="connsiteX23" fmla="*/ 170881 w 259802"/>
                  <a:gd name="connsiteY23" fmla="*/ 452626 h 963476"/>
                  <a:gd name="connsiteX24" fmla="*/ 177649 w 259802"/>
                  <a:gd name="connsiteY24" fmla="*/ 468870 h 963476"/>
                  <a:gd name="connsiteX25" fmla="*/ 193187 w 259802"/>
                  <a:gd name="connsiteY25" fmla="*/ 502299 h 963476"/>
                  <a:gd name="connsiteX26" fmla="*/ 206664 w 259802"/>
                  <a:gd name="connsiteY26" fmla="*/ 536375 h 963476"/>
                  <a:gd name="connsiteX27" fmla="*/ 231795 w 259802"/>
                  <a:gd name="connsiteY27" fmla="*/ 605116 h 963476"/>
                  <a:gd name="connsiteX28" fmla="*/ 243566 w 259802"/>
                  <a:gd name="connsiteY28" fmla="*/ 639781 h 963476"/>
                  <a:gd name="connsiteX29" fmla="*/ 253394 w 259802"/>
                  <a:gd name="connsiteY29" fmla="*/ 675093 h 963476"/>
                  <a:gd name="connsiteX30" fmla="*/ 258279 w 259802"/>
                  <a:gd name="connsiteY30" fmla="*/ 748190 h 963476"/>
                  <a:gd name="connsiteX31" fmla="*/ 255984 w 259802"/>
                  <a:gd name="connsiteY31" fmla="*/ 784738 h 963476"/>
                  <a:gd name="connsiteX32" fmla="*/ 253865 w 259802"/>
                  <a:gd name="connsiteY32" fmla="*/ 821110 h 963476"/>
                  <a:gd name="connsiteX33" fmla="*/ 259338 w 259802"/>
                  <a:gd name="connsiteY33" fmla="*/ 893971 h 963476"/>
                  <a:gd name="connsiteX34" fmla="*/ 257043 w 259802"/>
                  <a:gd name="connsiteY34" fmla="*/ 930401 h 963476"/>
                  <a:gd name="connsiteX35" fmla="*/ 241918 w 259802"/>
                  <a:gd name="connsiteY35" fmla="*/ 963477 h 963476"/>
                  <a:gd name="connsiteX36" fmla="*/ 256808 w 259802"/>
                  <a:gd name="connsiteY36" fmla="*/ 930342 h 963476"/>
                  <a:gd name="connsiteX37" fmla="*/ 258809 w 259802"/>
                  <a:gd name="connsiteY37" fmla="*/ 894029 h 963476"/>
                  <a:gd name="connsiteX38" fmla="*/ 252923 w 259802"/>
                  <a:gd name="connsiteY38" fmla="*/ 821110 h 963476"/>
                  <a:gd name="connsiteX39" fmla="*/ 254748 w 259802"/>
                  <a:gd name="connsiteY39" fmla="*/ 784561 h 963476"/>
                  <a:gd name="connsiteX40" fmla="*/ 256749 w 259802"/>
                  <a:gd name="connsiteY40" fmla="*/ 748131 h 963476"/>
                  <a:gd name="connsiteX41" fmla="*/ 251393 w 259802"/>
                  <a:gd name="connsiteY41" fmla="*/ 675505 h 963476"/>
                  <a:gd name="connsiteX42" fmla="*/ 241329 w 259802"/>
                  <a:gd name="connsiteY42" fmla="*/ 640193 h 963476"/>
                  <a:gd name="connsiteX43" fmla="*/ 229558 w 259802"/>
                  <a:gd name="connsiteY43" fmla="*/ 605646 h 963476"/>
                  <a:gd name="connsiteX44" fmla="*/ 203957 w 259802"/>
                  <a:gd name="connsiteY44" fmla="*/ 537199 h 963476"/>
                  <a:gd name="connsiteX45" fmla="*/ 190244 w 259802"/>
                  <a:gd name="connsiteY45" fmla="*/ 503358 h 963476"/>
                  <a:gd name="connsiteX46" fmla="*/ 174236 w 259802"/>
                  <a:gd name="connsiteY46" fmla="*/ 470812 h 963476"/>
                  <a:gd name="connsiteX47" fmla="*/ 166879 w 259802"/>
                  <a:gd name="connsiteY47" fmla="*/ 453509 h 963476"/>
                  <a:gd name="connsiteX48" fmla="*/ 162936 w 259802"/>
                  <a:gd name="connsiteY48" fmla="*/ 435441 h 963476"/>
                  <a:gd name="connsiteX49" fmla="*/ 159228 w 259802"/>
                  <a:gd name="connsiteY49" fmla="*/ 398834 h 963476"/>
                  <a:gd name="connsiteX50" fmla="*/ 159228 w 259802"/>
                  <a:gd name="connsiteY50" fmla="*/ 361991 h 963476"/>
                  <a:gd name="connsiteX51" fmla="*/ 161170 w 259802"/>
                  <a:gd name="connsiteY51" fmla="*/ 343746 h 963476"/>
                  <a:gd name="connsiteX52" fmla="*/ 161465 w 259802"/>
                  <a:gd name="connsiteY52" fmla="*/ 326090 h 963476"/>
                  <a:gd name="connsiteX53" fmla="*/ 155226 w 259802"/>
                  <a:gd name="connsiteY53" fmla="*/ 253406 h 963476"/>
                  <a:gd name="connsiteX54" fmla="*/ 146575 w 259802"/>
                  <a:gd name="connsiteY54" fmla="*/ 180780 h 963476"/>
                  <a:gd name="connsiteX55" fmla="*/ 142514 w 259802"/>
                  <a:gd name="connsiteY55" fmla="*/ 144350 h 963476"/>
                  <a:gd name="connsiteX56" fmla="*/ 135863 w 259802"/>
                  <a:gd name="connsiteY56" fmla="*/ 109037 h 963476"/>
                  <a:gd name="connsiteX57" fmla="*/ 104553 w 259802"/>
                  <a:gd name="connsiteY57" fmla="*/ 44298 h 963476"/>
                  <a:gd name="connsiteX58" fmla="*/ 93900 w 259802"/>
                  <a:gd name="connsiteY58" fmla="*/ 29938 h 963476"/>
                  <a:gd name="connsiteX59" fmla="*/ 81423 w 259802"/>
                  <a:gd name="connsiteY59" fmla="*/ 18167 h 963476"/>
                  <a:gd name="connsiteX60" fmla="*/ 48171 w 259802"/>
                  <a:gd name="connsiteY60" fmla="*/ 8339 h 963476"/>
                  <a:gd name="connsiteX61" fmla="*/ 30515 w 259802"/>
                  <a:gd name="connsiteY61" fmla="*/ 7573 h 963476"/>
                  <a:gd name="connsiteX62" fmla="*/ 14212 w 259802"/>
                  <a:gd name="connsiteY62" fmla="*/ 10634 h 963476"/>
                  <a:gd name="connsiteX63" fmla="*/ 11858 w 259802"/>
                  <a:gd name="connsiteY63" fmla="*/ 12282 h 963476"/>
                  <a:gd name="connsiteX64" fmla="*/ 11034 w 259802"/>
                  <a:gd name="connsiteY64" fmla="*/ 13518 h 963476"/>
                  <a:gd name="connsiteX65" fmla="*/ 10269 w 259802"/>
                  <a:gd name="connsiteY65" fmla="*/ 15166 h 963476"/>
                  <a:gd name="connsiteX66" fmla="*/ 8445 w 259802"/>
                  <a:gd name="connsiteY66" fmla="*/ 22875 h 963476"/>
                  <a:gd name="connsiteX67" fmla="*/ 9092 w 259802"/>
                  <a:gd name="connsiteY67" fmla="*/ 40120 h 963476"/>
                  <a:gd name="connsiteX68" fmla="*/ 12270 w 259802"/>
                  <a:gd name="connsiteY68" fmla="*/ 57776 h 963476"/>
                  <a:gd name="connsiteX69" fmla="*/ 14036 w 259802"/>
                  <a:gd name="connsiteY69" fmla="*/ 76844 h 963476"/>
                  <a:gd name="connsiteX70" fmla="*/ 12682 w 259802"/>
                  <a:gd name="connsiteY70" fmla="*/ 113334 h 963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59802" h="963476">
                    <a:moveTo>
                      <a:pt x="3795" y="113687"/>
                    </a:moveTo>
                    <a:cubicBezTo>
                      <a:pt x="3795" y="101328"/>
                      <a:pt x="5031" y="88851"/>
                      <a:pt x="5443" y="77080"/>
                    </a:cubicBezTo>
                    <a:cubicBezTo>
                      <a:pt x="5614" y="71294"/>
                      <a:pt x="5096" y="65503"/>
                      <a:pt x="3913" y="59836"/>
                    </a:cubicBezTo>
                    <a:cubicBezTo>
                      <a:pt x="2736" y="53950"/>
                      <a:pt x="1618" y="47712"/>
                      <a:pt x="853" y="41473"/>
                    </a:cubicBezTo>
                    <a:cubicBezTo>
                      <a:pt x="-65" y="35117"/>
                      <a:pt x="-242" y="28678"/>
                      <a:pt x="323" y="22287"/>
                    </a:cubicBezTo>
                    <a:cubicBezTo>
                      <a:pt x="629" y="18850"/>
                      <a:pt x="1441" y="15478"/>
                      <a:pt x="2736" y="12282"/>
                    </a:cubicBezTo>
                    <a:cubicBezTo>
                      <a:pt x="3101" y="11434"/>
                      <a:pt x="3513" y="10610"/>
                      <a:pt x="3972" y="9810"/>
                    </a:cubicBezTo>
                    <a:cubicBezTo>
                      <a:pt x="4496" y="8921"/>
                      <a:pt x="5084" y="8080"/>
                      <a:pt x="5737" y="7279"/>
                    </a:cubicBezTo>
                    <a:cubicBezTo>
                      <a:pt x="7156" y="5767"/>
                      <a:pt x="8857" y="4548"/>
                      <a:pt x="10740" y="3689"/>
                    </a:cubicBezTo>
                    <a:cubicBezTo>
                      <a:pt x="16937" y="1294"/>
                      <a:pt x="23517" y="52"/>
                      <a:pt x="30162" y="40"/>
                    </a:cubicBezTo>
                    <a:cubicBezTo>
                      <a:pt x="36453" y="-119"/>
                      <a:pt x="42751" y="193"/>
                      <a:pt x="48995" y="982"/>
                    </a:cubicBezTo>
                    <a:cubicBezTo>
                      <a:pt x="61725" y="2206"/>
                      <a:pt x="74079" y="5990"/>
                      <a:pt x="85308" y="12105"/>
                    </a:cubicBezTo>
                    <a:cubicBezTo>
                      <a:pt x="90663" y="15772"/>
                      <a:pt x="95431" y="20239"/>
                      <a:pt x="99433" y="25347"/>
                    </a:cubicBezTo>
                    <a:cubicBezTo>
                      <a:pt x="103382" y="30173"/>
                      <a:pt x="107072" y="35205"/>
                      <a:pt x="110497" y="40414"/>
                    </a:cubicBezTo>
                    <a:cubicBezTo>
                      <a:pt x="124039" y="61130"/>
                      <a:pt x="134674" y="83607"/>
                      <a:pt x="142102" y="107213"/>
                    </a:cubicBezTo>
                    <a:cubicBezTo>
                      <a:pt x="145827" y="119072"/>
                      <a:pt x="148064" y="131349"/>
                      <a:pt x="148752" y="143761"/>
                    </a:cubicBezTo>
                    <a:cubicBezTo>
                      <a:pt x="149811" y="155885"/>
                      <a:pt x="151165" y="167950"/>
                      <a:pt x="152519" y="180074"/>
                    </a:cubicBezTo>
                    <a:lnTo>
                      <a:pt x="160758" y="252758"/>
                    </a:lnTo>
                    <a:cubicBezTo>
                      <a:pt x="163289" y="277065"/>
                      <a:pt x="165820" y="301313"/>
                      <a:pt x="166644" y="325914"/>
                    </a:cubicBezTo>
                    <a:cubicBezTo>
                      <a:pt x="166867" y="332099"/>
                      <a:pt x="166708" y="338291"/>
                      <a:pt x="166173" y="344453"/>
                    </a:cubicBezTo>
                    <a:cubicBezTo>
                      <a:pt x="165290" y="350750"/>
                      <a:pt x="164466" y="356223"/>
                      <a:pt x="164113" y="362580"/>
                    </a:cubicBezTo>
                    <a:cubicBezTo>
                      <a:pt x="163348" y="374650"/>
                      <a:pt x="163230" y="386751"/>
                      <a:pt x="163760" y="398834"/>
                    </a:cubicBezTo>
                    <a:cubicBezTo>
                      <a:pt x="164237" y="410934"/>
                      <a:pt x="165396" y="422999"/>
                      <a:pt x="167232" y="434970"/>
                    </a:cubicBezTo>
                    <a:cubicBezTo>
                      <a:pt x="168115" y="440920"/>
                      <a:pt x="169333" y="446811"/>
                      <a:pt x="170881" y="452626"/>
                    </a:cubicBezTo>
                    <a:cubicBezTo>
                      <a:pt x="172229" y="458376"/>
                      <a:pt x="174513" y="463867"/>
                      <a:pt x="177649" y="468870"/>
                    </a:cubicBezTo>
                    <a:cubicBezTo>
                      <a:pt x="183547" y="479663"/>
                      <a:pt x="188732" y="490834"/>
                      <a:pt x="193187" y="502299"/>
                    </a:cubicBezTo>
                    <a:cubicBezTo>
                      <a:pt x="197854" y="513598"/>
                      <a:pt x="202350" y="524957"/>
                      <a:pt x="206664" y="536375"/>
                    </a:cubicBezTo>
                    <a:cubicBezTo>
                      <a:pt x="215375" y="559169"/>
                      <a:pt x="223750" y="582087"/>
                      <a:pt x="231795" y="605116"/>
                    </a:cubicBezTo>
                    <a:cubicBezTo>
                      <a:pt x="235720" y="616651"/>
                      <a:pt x="239640" y="628204"/>
                      <a:pt x="243566" y="639781"/>
                    </a:cubicBezTo>
                    <a:cubicBezTo>
                      <a:pt x="247556" y="651340"/>
                      <a:pt x="250834" y="663134"/>
                      <a:pt x="253394" y="675093"/>
                    </a:cubicBezTo>
                    <a:cubicBezTo>
                      <a:pt x="257226" y="699259"/>
                      <a:pt x="258862" y="723724"/>
                      <a:pt x="258279" y="748190"/>
                    </a:cubicBezTo>
                    <a:cubicBezTo>
                      <a:pt x="258191" y="760408"/>
                      <a:pt x="257426" y="772608"/>
                      <a:pt x="255984" y="784738"/>
                    </a:cubicBezTo>
                    <a:cubicBezTo>
                      <a:pt x="254071" y="796762"/>
                      <a:pt x="253365" y="808945"/>
                      <a:pt x="253865" y="821110"/>
                    </a:cubicBezTo>
                    <a:cubicBezTo>
                      <a:pt x="254571" y="845416"/>
                      <a:pt x="257396" y="869664"/>
                      <a:pt x="259338" y="893971"/>
                    </a:cubicBezTo>
                    <a:cubicBezTo>
                      <a:pt x="260404" y="906159"/>
                      <a:pt x="259633" y="918442"/>
                      <a:pt x="257043" y="930401"/>
                    </a:cubicBezTo>
                    <a:cubicBezTo>
                      <a:pt x="254200" y="942307"/>
                      <a:pt x="249063" y="953536"/>
                      <a:pt x="241918" y="963477"/>
                    </a:cubicBezTo>
                    <a:cubicBezTo>
                      <a:pt x="248986" y="953501"/>
                      <a:pt x="254042" y="942248"/>
                      <a:pt x="256808" y="930342"/>
                    </a:cubicBezTo>
                    <a:cubicBezTo>
                      <a:pt x="259297" y="918407"/>
                      <a:pt x="259974" y="906165"/>
                      <a:pt x="258809" y="894029"/>
                    </a:cubicBezTo>
                    <a:cubicBezTo>
                      <a:pt x="256749" y="869723"/>
                      <a:pt x="253689" y="845534"/>
                      <a:pt x="252923" y="821110"/>
                    </a:cubicBezTo>
                    <a:cubicBezTo>
                      <a:pt x="252294" y="808897"/>
                      <a:pt x="252906" y="796650"/>
                      <a:pt x="254748" y="784561"/>
                    </a:cubicBezTo>
                    <a:cubicBezTo>
                      <a:pt x="256119" y="772467"/>
                      <a:pt x="256790" y="760302"/>
                      <a:pt x="256749" y="748131"/>
                    </a:cubicBezTo>
                    <a:cubicBezTo>
                      <a:pt x="257120" y="723813"/>
                      <a:pt x="255325" y="699506"/>
                      <a:pt x="251393" y="675505"/>
                    </a:cubicBezTo>
                    <a:cubicBezTo>
                      <a:pt x="248745" y="663546"/>
                      <a:pt x="245384" y="651752"/>
                      <a:pt x="241329" y="640193"/>
                    </a:cubicBezTo>
                    <a:cubicBezTo>
                      <a:pt x="237504" y="628422"/>
                      <a:pt x="233502" y="617122"/>
                      <a:pt x="229558" y="605646"/>
                    </a:cubicBezTo>
                    <a:cubicBezTo>
                      <a:pt x="221395" y="582693"/>
                      <a:pt x="212862" y="559875"/>
                      <a:pt x="203957" y="537199"/>
                    </a:cubicBezTo>
                    <a:cubicBezTo>
                      <a:pt x="199543" y="525840"/>
                      <a:pt x="195011" y="514540"/>
                      <a:pt x="190244" y="503358"/>
                    </a:cubicBezTo>
                    <a:cubicBezTo>
                      <a:pt x="185648" y="492164"/>
                      <a:pt x="180298" y="481288"/>
                      <a:pt x="174236" y="470812"/>
                    </a:cubicBezTo>
                    <a:cubicBezTo>
                      <a:pt x="170834" y="465497"/>
                      <a:pt x="168351" y="459647"/>
                      <a:pt x="166879" y="453509"/>
                    </a:cubicBezTo>
                    <a:cubicBezTo>
                      <a:pt x="165231" y="447623"/>
                      <a:pt x="163995" y="441738"/>
                      <a:pt x="162936" y="435441"/>
                    </a:cubicBezTo>
                    <a:cubicBezTo>
                      <a:pt x="161029" y="423317"/>
                      <a:pt x="159793" y="411093"/>
                      <a:pt x="159228" y="398834"/>
                    </a:cubicBezTo>
                    <a:cubicBezTo>
                      <a:pt x="158522" y="386563"/>
                      <a:pt x="158522" y="374262"/>
                      <a:pt x="159228" y="361991"/>
                    </a:cubicBezTo>
                    <a:cubicBezTo>
                      <a:pt x="159228" y="356106"/>
                      <a:pt x="160346" y="349514"/>
                      <a:pt x="161170" y="343746"/>
                    </a:cubicBezTo>
                    <a:cubicBezTo>
                      <a:pt x="161612" y="337873"/>
                      <a:pt x="161712" y="331976"/>
                      <a:pt x="161465" y="326090"/>
                    </a:cubicBezTo>
                    <a:cubicBezTo>
                      <a:pt x="160641" y="301901"/>
                      <a:pt x="157933" y="277595"/>
                      <a:pt x="155226" y="253406"/>
                    </a:cubicBezTo>
                    <a:lnTo>
                      <a:pt x="146575" y="180780"/>
                    </a:lnTo>
                    <a:cubicBezTo>
                      <a:pt x="145103" y="168656"/>
                      <a:pt x="143691" y="156532"/>
                      <a:pt x="142514" y="144350"/>
                    </a:cubicBezTo>
                    <a:cubicBezTo>
                      <a:pt x="141796" y="132344"/>
                      <a:pt x="139559" y="120479"/>
                      <a:pt x="135863" y="109037"/>
                    </a:cubicBezTo>
                    <a:cubicBezTo>
                      <a:pt x="128436" y="86126"/>
                      <a:pt x="117901" y="64344"/>
                      <a:pt x="104553" y="44298"/>
                    </a:cubicBezTo>
                    <a:cubicBezTo>
                      <a:pt x="101269" y="39319"/>
                      <a:pt x="97714" y="34523"/>
                      <a:pt x="93900" y="29938"/>
                    </a:cubicBezTo>
                    <a:cubicBezTo>
                      <a:pt x="90381" y="25383"/>
                      <a:pt x="86173" y="21410"/>
                      <a:pt x="81423" y="18167"/>
                    </a:cubicBezTo>
                    <a:cubicBezTo>
                      <a:pt x="71106" y="12706"/>
                      <a:pt x="59801" y="9363"/>
                      <a:pt x="48171" y="8339"/>
                    </a:cubicBezTo>
                    <a:cubicBezTo>
                      <a:pt x="42309" y="7674"/>
                      <a:pt x="36412" y="7420"/>
                      <a:pt x="30515" y="7573"/>
                    </a:cubicBezTo>
                    <a:cubicBezTo>
                      <a:pt x="24941" y="7615"/>
                      <a:pt x="19421" y="8650"/>
                      <a:pt x="14212" y="10634"/>
                    </a:cubicBezTo>
                    <a:cubicBezTo>
                      <a:pt x="13318" y="10999"/>
                      <a:pt x="12512" y="11564"/>
                      <a:pt x="11858" y="12282"/>
                    </a:cubicBezTo>
                    <a:cubicBezTo>
                      <a:pt x="11540" y="12664"/>
                      <a:pt x="11264" y="13076"/>
                      <a:pt x="11034" y="13518"/>
                    </a:cubicBezTo>
                    <a:cubicBezTo>
                      <a:pt x="10722" y="14036"/>
                      <a:pt x="10463" y="14589"/>
                      <a:pt x="10269" y="15166"/>
                    </a:cubicBezTo>
                    <a:cubicBezTo>
                      <a:pt x="9274" y="17632"/>
                      <a:pt x="8662" y="20227"/>
                      <a:pt x="8445" y="22875"/>
                    </a:cubicBezTo>
                    <a:cubicBezTo>
                      <a:pt x="8021" y="28631"/>
                      <a:pt x="8239" y="34411"/>
                      <a:pt x="9092" y="40120"/>
                    </a:cubicBezTo>
                    <a:cubicBezTo>
                      <a:pt x="9857" y="46005"/>
                      <a:pt x="11034" y="51890"/>
                      <a:pt x="12270" y="57776"/>
                    </a:cubicBezTo>
                    <a:cubicBezTo>
                      <a:pt x="13565" y="64050"/>
                      <a:pt x="14154" y="70441"/>
                      <a:pt x="14036" y="76844"/>
                    </a:cubicBezTo>
                    <a:cubicBezTo>
                      <a:pt x="13742" y="89498"/>
                      <a:pt x="12506" y="101269"/>
                      <a:pt x="12682" y="11333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xmlns="" id="{0030BDB7-8CE7-444C-9F3F-E7E0FA38BF2A}"/>
                  </a:ext>
                </a:extLst>
              </p:cNvPr>
              <p:cNvSpPr/>
              <p:nvPr/>
            </p:nvSpPr>
            <p:spPr>
              <a:xfrm>
                <a:off x="7921900" y="3173391"/>
                <a:ext cx="43139" cy="233237"/>
              </a:xfrm>
              <a:custGeom>
                <a:avLst/>
                <a:gdLst>
                  <a:gd name="connsiteX0" fmla="*/ 4414 w 43139"/>
                  <a:gd name="connsiteY0" fmla="*/ 0 h 233237"/>
                  <a:gd name="connsiteX1" fmla="*/ 14243 w 43139"/>
                  <a:gd name="connsiteY1" fmla="*/ 57971 h 233237"/>
                  <a:gd name="connsiteX2" fmla="*/ 22717 w 43139"/>
                  <a:gd name="connsiteY2" fmla="*/ 86397 h 233237"/>
                  <a:gd name="connsiteX3" fmla="*/ 30957 w 43139"/>
                  <a:gd name="connsiteY3" fmla="*/ 115059 h 233237"/>
                  <a:gd name="connsiteX4" fmla="*/ 39432 w 43139"/>
                  <a:gd name="connsiteY4" fmla="*/ 173913 h 233237"/>
                  <a:gd name="connsiteX5" fmla="*/ 43140 w 43139"/>
                  <a:gd name="connsiteY5" fmla="*/ 233238 h 233237"/>
                  <a:gd name="connsiteX6" fmla="*/ 38314 w 43139"/>
                  <a:gd name="connsiteY6" fmla="*/ 174031 h 233237"/>
                  <a:gd name="connsiteX7" fmla="*/ 28838 w 43139"/>
                  <a:gd name="connsiteY7" fmla="*/ 115530 h 233237"/>
                  <a:gd name="connsiteX8" fmla="*/ 20069 w 43139"/>
                  <a:gd name="connsiteY8" fmla="*/ 87280 h 233237"/>
                  <a:gd name="connsiteX9" fmla="*/ 11065 w 43139"/>
                  <a:gd name="connsiteY9" fmla="*/ 58913 h 233237"/>
                  <a:gd name="connsiteX10" fmla="*/ 0 w 43139"/>
                  <a:gd name="connsiteY10" fmla="*/ 59 h 23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39" h="233237">
                    <a:moveTo>
                      <a:pt x="4414" y="0"/>
                    </a:moveTo>
                    <a:cubicBezTo>
                      <a:pt x="5485" y="19634"/>
                      <a:pt x="8781" y="39079"/>
                      <a:pt x="14243" y="57971"/>
                    </a:cubicBezTo>
                    <a:cubicBezTo>
                      <a:pt x="16832" y="67505"/>
                      <a:pt x="19716" y="76981"/>
                      <a:pt x="22717" y="86397"/>
                    </a:cubicBezTo>
                    <a:cubicBezTo>
                      <a:pt x="25955" y="95802"/>
                      <a:pt x="28703" y="105372"/>
                      <a:pt x="30957" y="115059"/>
                    </a:cubicBezTo>
                    <a:cubicBezTo>
                      <a:pt x="34953" y="134493"/>
                      <a:pt x="37784" y="154144"/>
                      <a:pt x="39432" y="173913"/>
                    </a:cubicBezTo>
                    <a:cubicBezTo>
                      <a:pt x="41198" y="193688"/>
                      <a:pt x="42492" y="213463"/>
                      <a:pt x="43140" y="233238"/>
                    </a:cubicBezTo>
                    <a:cubicBezTo>
                      <a:pt x="42080" y="213463"/>
                      <a:pt x="40491" y="193688"/>
                      <a:pt x="38314" y="174031"/>
                    </a:cubicBezTo>
                    <a:cubicBezTo>
                      <a:pt x="36313" y="154362"/>
                      <a:pt x="33152" y="134828"/>
                      <a:pt x="28838" y="115530"/>
                    </a:cubicBezTo>
                    <a:cubicBezTo>
                      <a:pt x="26408" y="105966"/>
                      <a:pt x="23483" y="96538"/>
                      <a:pt x="20069" y="87280"/>
                    </a:cubicBezTo>
                    <a:cubicBezTo>
                      <a:pt x="16891" y="77864"/>
                      <a:pt x="13831" y="68447"/>
                      <a:pt x="11065" y="58913"/>
                    </a:cubicBezTo>
                    <a:cubicBezTo>
                      <a:pt x="5156" y="39779"/>
                      <a:pt x="1448" y="20034"/>
                      <a:pt x="0" y="5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xmlns="" id="{75A53131-8821-425A-BC38-A894DD1EFA57}"/>
                  </a:ext>
                </a:extLst>
              </p:cNvPr>
              <p:cNvSpPr/>
              <p:nvPr/>
            </p:nvSpPr>
            <p:spPr>
              <a:xfrm>
                <a:off x="7956094" y="3310815"/>
                <a:ext cx="29838" cy="152313"/>
              </a:xfrm>
              <a:custGeom>
                <a:avLst/>
                <a:gdLst>
                  <a:gd name="connsiteX0" fmla="*/ 0 w 29838"/>
                  <a:gd name="connsiteY0" fmla="*/ 0 h 152313"/>
                  <a:gd name="connsiteX1" fmla="*/ 16420 w 29838"/>
                  <a:gd name="connsiteY1" fmla="*/ 35783 h 152313"/>
                  <a:gd name="connsiteX2" fmla="*/ 26367 w 29838"/>
                  <a:gd name="connsiteY2" fmla="*/ 74097 h 152313"/>
                  <a:gd name="connsiteX3" fmla="*/ 26367 w 29838"/>
                  <a:gd name="connsiteY3" fmla="*/ 93990 h 152313"/>
                  <a:gd name="connsiteX4" fmla="*/ 25307 w 29838"/>
                  <a:gd name="connsiteY4" fmla="*/ 113529 h 152313"/>
                  <a:gd name="connsiteX5" fmla="*/ 26308 w 29838"/>
                  <a:gd name="connsiteY5" fmla="*/ 133068 h 152313"/>
                  <a:gd name="connsiteX6" fmla="*/ 29839 w 29838"/>
                  <a:gd name="connsiteY6" fmla="*/ 152314 h 152313"/>
                  <a:gd name="connsiteX7" fmla="*/ 23012 w 29838"/>
                  <a:gd name="connsiteY7" fmla="*/ 113529 h 152313"/>
                  <a:gd name="connsiteX8" fmla="*/ 23718 w 29838"/>
                  <a:gd name="connsiteY8" fmla="*/ 93813 h 152313"/>
                  <a:gd name="connsiteX9" fmla="*/ 23188 w 29838"/>
                  <a:gd name="connsiteY9" fmla="*/ 74391 h 152313"/>
                  <a:gd name="connsiteX10" fmla="*/ 14066 w 29838"/>
                  <a:gd name="connsiteY10" fmla="*/ 36548 h 152313"/>
                  <a:gd name="connsiteX11" fmla="*/ 0 w 29838"/>
                  <a:gd name="connsiteY11" fmla="*/ 0 h 15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838" h="152313">
                    <a:moveTo>
                      <a:pt x="0" y="0"/>
                    </a:moveTo>
                    <a:cubicBezTo>
                      <a:pt x="6068" y="11647"/>
                      <a:pt x="11547" y="23589"/>
                      <a:pt x="16420" y="35783"/>
                    </a:cubicBezTo>
                    <a:cubicBezTo>
                      <a:pt x="21346" y="48084"/>
                      <a:pt x="24689" y="60955"/>
                      <a:pt x="26367" y="74097"/>
                    </a:cubicBezTo>
                    <a:cubicBezTo>
                      <a:pt x="27014" y="80712"/>
                      <a:pt x="27014" y="87374"/>
                      <a:pt x="26367" y="93990"/>
                    </a:cubicBezTo>
                    <a:cubicBezTo>
                      <a:pt x="25837" y="100581"/>
                      <a:pt x="25366" y="106996"/>
                      <a:pt x="25307" y="113529"/>
                    </a:cubicBezTo>
                    <a:cubicBezTo>
                      <a:pt x="25231" y="120056"/>
                      <a:pt x="25566" y="126583"/>
                      <a:pt x="26308" y="133068"/>
                    </a:cubicBezTo>
                    <a:cubicBezTo>
                      <a:pt x="26926" y="139572"/>
                      <a:pt x="28109" y="146010"/>
                      <a:pt x="29839" y="152314"/>
                    </a:cubicBezTo>
                    <a:cubicBezTo>
                      <a:pt x="25537" y="139825"/>
                      <a:pt x="23235" y="126736"/>
                      <a:pt x="23012" y="113529"/>
                    </a:cubicBezTo>
                    <a:cubicBezTo>
                      <a:pt x="22894" y="106949"/>
                      <a:pt x="23130" y="100369"/>
                      <a:pt x="23718" y="93813"/>
                    </a:cubicBezTo>
                    <a:cubicBezTo>
                      <a:pt x="24160" y="87339"/>
                      <a:pt x="23983" y="80836"/>
                      <a:pt x="23188" y="74391"/>
                    </a:cubicBezTo>
                    <a:cubicBezTo>
                      <a:pt x="21635" y="61461"/>
                      <a:pt x="18574" y="48760"/>
                      <a:pt x="14066" y="36548"/>
                    </a:cubicBezTo>
                    <a:cubicBezTo>
                      <a:pt x="10005" y="24248"/>
                      <a:pt x="4944" y="12124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xmlns="" id="{BC669AEB-9BAF-4A64-AD26-12489BF56936}"/>
                  </a:ext>
                </a:extLst>
              </p:cNvPr>
              <p:cNvSpPr/>
              <p:nvPr/>
            </p:nvSpPr>
            <p:spPr>
              <a:xfrm>
                <a:off x="7924078" y="3289981"/>
                <a:ext cx="71507" cy="199808"/>
              </a:xfrm>
              <a:custGeom>
                <a:avLst/>
                <a:gdLst>
                  <a:gd name="connsiteX0" fmla="*/ 0 w 71507"/>
                  <a:gd name="connsiteY0" fmla="*/ 0 h 199808"/>
                  <a:gd name="connsiteX1" fmla="*/ 4944 w 71507"/>
                  <a:gd name="connsiteY1" fmla="*/ 55558 h 199808"/>
                  <a:gd name="connsiteX2" fmla="*/ 11123 w 71507"/>
                  <a:gd name="connsiteY2" fmla="*/ 110763 h 199808"/>
                  <a:gd name="connsiteX3" fmla="*/ 17538 w 71507"/>
                  <a:gd name="connsiteY3" fmla="*/ 137541 h 199808"/>
                  <a:gd name="connsiteX4" fmla="*/ 32252 w 71507"/>
                  <a:gd name="connsiteY4" fmla="*/ 160494 h 199808"/>
                  <a:gd name="connsiteX5" fmla="*/ 51085 w 71507"/>
                  <a:gd name="connsiteY5" fmla="*/ 180858 h 199808"/>
                  <a:gd name="connsiteX6" fmla="*/ 71507 w 71507"/>
                  <a:gd name="connsiteY6" fmla="*/ 199809 h 199808"/>
                  <a:gd name="connsiteX7" fmla="*/ 30310 w 71507"/>
                  <a:gd name="connsiteY7" fmla="*/ 161966 h 199808"/>
                  <a:gd name="connsiteX8" fmla="*/ 14890 w 71507"/>
                  <a:gd name="connsiteY8" fmla="*/ 138424 h 199808"/>
                  <a:gd name="connsiteX9" fmla="*/ 8004 w 71507"/>
                  <a:gd name="connsiteY9" fmla="*/ 111175 h 199808"/>
                  <a:gd name="connsiteX10" fmla="*/ 2531 w 71507"/>
                  <a:gd name="connsiteY10" fmla="*/ 55617 h 199808"/>
                  <a:gd name="connsiteX11" fmla="*/ 1236 w 71507"/>
                  <a:gd name="connsiteY11" fmla="*/ 27779 h 199808"/>
                  <a:gd name="connsiteX12" fmla="*/ 0 w 71507"/>
                  <a:gd name="connsiteY12" fmla="*/ 0 h 19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507" h="199808">
                    <a:moveTo>
                      <a:pt x="0" y="0"/>
                    </a:moveTo>
                    <a:cubicBezTo>
                      <a:pt x="2531" y="18421"/>
                      <a:pt x="3355" y="37019"/>
                      <a:pt x="4944" y="55558"/>
                    </a:cubicBezTo>
                    <a:cubicBezTo>
                      <a:pt x="6533" y="74097"/>
                      <a:pt x="7945" y="92518"/>
                      <a:pt x="11123" y="110763"/>
                    </a:cubicBezTo>
                    <a:cubicBezTo>
                      <a:pt x="12389" y="119873"/>
                      <a:pt x="14537" y="128843"/>
                      <a:pt x="17538" y="137541"/>
                    </a:cubicBezTo>
                    <a:cubicBezTo>
                      <a:pt x="21140" y="145952"/>
                      <a:pt x="26114" y="153709"/>
                      <a:pt x="32252" y="160494"/>
                    </a:cubicBezTo>
                    <a:cubicBezTo>
                      <a:pt x="38173" y="167604"/>
                      <a:pt x="44458" y="174401"/>
                      <a:pt x="51085" y="180858"/>
                    </a:cubicBezTo>
                    <a:cubicBezTo>
                      <a:pt x="57636" y="187449"/>
                      <a:pt x="64445" y="193764"/>
                      <a:pt x="71507" y="199809"/>
                    </a:cubicBezTo>
                    <a:cubicBezTo>
                      <a:pt x="56588" y="188550"/>
                      <a:pt x="42793" y="175879"/>
                      <a:pt x="30310" y="161966"/>
                    </a:cubicBezTo>
                    <a:cubicBezTo>
                      <a:pt x="23801" y="155109"/>
                      <a:pt x="18574" y="147135"/>
                      <a:pt x="14890" y="138424"/>
                    </a:cubicBezTo>
                    <a:cubicBezTo>
                      <a:pt x="11730" y="129584"/>
                      <a:pt x="9423" y="120456"/>
                      <a:pt x="8004" y="111175"/>
                    </a:cubicBezTo>
                    <a:cubicBezTo>
                      <a:pt x="5209" y="92765"/>
                      <a:pt x="3384" y="74221"/>
                      <a:pt x="2531" y="55617"/>
                    </a:cubicBezTo>
                    <a:lnTo>
                      <a:pt x="1236" y="27779"/>
                    </a:lnTo>
                    <a:cubicBezTo>
                      <a:pt x="1059" y="18774"/>
                      <a:pt x="883" y="9240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xmlns="" id="{FE669F02-99CB-4DD9-A470-1DFE780E35D2}"/>
                  </a:ext>
                </a:extLst>
              </p:cNvPr>
              <p:cNvSpPr/>
              <p:nvPr/>
            </p:nvSpPr>
            <p:spPr>
              <a:xfrm>
                <a:off x="7949267" y="3371493"/>
                <a:ext cx="58987" cy="448289"/>
              </a:xfrm>
              <a:custGeom>
                <a:avLst/>
                <a:gdLst>
                  <a:gd name="connsiteX0" fmla="*/ 3825 w 58987"/>
                  <a:gd name="connsiteY0" fmla="*/ 0 h 448289"/>
                  <a:gd name="connsiteX1" fmla="*/ 10476 w 58987"/>
                  <a:gd name="connsiteY1" fmla="*/ 28603 h 448289"/>
                  <a:gd name="connsiteX2" fmla="*/ 12242 w 58987"/>
                  <a:gd name="connsiteY2" fmla="*/ 57382 h 448289"/>
                  <a:gd name="connsiteX3" fmla="*/ 16950 w 58987"/>
                  <a:gd name="connsiteY3" fmla="*/ 114471 h 448289"/>
                  <a:gd name="connsiteX4" fmla="*/ 36077 w 58987"/>
                  <a:gd name="connsiteY4" fmla="*/ 168145 h 448289"/>
                  <a:gd name="connsiteX5" fmla="*/ 57029 w 58987"/>
                  <a:gd name="connsiteY5" fmla="*/ 221879 h 448289"/>
                  <a:gd name="connsiteX6" fmla="*/ 58206 w 58987"/>
                  <a:gd name="connsiteY6" fmla="*/ 250776 h 448289"/>
                  <a:gd name="connsiteX7" fmla="*/ 52321 w 58987"/>
                  <a:gd name="connsiteY7" fmla="*/ 279026 h 448289"/>
                  <a:gd name="connsiteX8" fmla="*/ 47436 w 58987"/>
                  <a:gd name="connsiteY8" fmla="*/ 307217 h 448289"/>
                  <a:gd name="connsiteX9" fmla="*/ 49908 w 58987"/>
                  <a:gd name="connsiteY9" fmla="*/ 335584 h 448289"/>
                  <a:gd name="connsiteX10" fmla="*/ 55793 w 58987"/>
                  <a:gd name="connsiteY10" fmla="*/ 363775 h 448289"/>
                  <a:gd name="connsiteX11" fmla="*/ 56382 w 58987"/>
                  <a:gd name="connsiteY11" fmla="*/ 378195 h 448289"/>
                  <a:gd name="connsiteX12" fmla="*/ 56382 w 58987"/>
                  <a:gd name="connsiteY12" fmla="*/ 392555 h 448289"/>
                  <a:gd name="connsiteX13" fmla="*/ 53675 w 58987"/>
                  <a:gd name="connsiteY13" fmla="*/ 421217 h 448289"/>
                  <a:gd name="connsiteX14" fmla="*/ 43964 w 58987"/>
                  <a:gd name="connsiteY14" fmla="*/ 448289 h 448289"/>
                  <a:gd name="connsiteX15" fmla="*/ 53380 w 58987"/>
                  <a:gd name="connsiteY15" fmla="*/ 421099 h 448289"/>
                  <a:gd name="connsiteX16" fmla="*/ 55852 w 58987"/>
                  <a:gd name="connsiteY16" fmla="*/ 392555 h 448289"/>
                  <a:gd name="connsiteX17" fmla="*/ 55852 w 58987"/>
                  <a:gd name="connsiteY17" fmla="*/ 378195 h 448289"/>
                  <a:gd name="connsiteX18" fmla="*/ 55146 w 58987"/>
                  <a:gd name="connsiteY18" fmla="*/ 363893 h 448289"/>
                  <a:gd name="connsiteX19" fmla="*/ 49261 w 58987"/>
                  <a:gd name="connsiteY19" fmla="*/ 335820 h 448289"/>
                  <a:gd name="connsiteX20" fmla="*/ 46494 w 58987"/>
                  <a:gd name="connsiteY20" fmla="*/ 307099 h 448289"/>
                  <a:gd name="connsiteX21" fmla="*/ 51203 w 58987"/>
                  <a:gd name="connsiteY21" fmla="*/ 278673 h 448289"/>
                  <a:gd name="connsiteX22" fmla="*/ 56794 w 58987"/>
                  <a:gd name="connsiteY22" fmla="*/ 250541 h 448289"/>
                  <a:gd name="connsiteX23" fmla="*/ 55381 w 58987"/>
                  <a:gd name="connsiteY23" fmla="*/ 222291 h 448289"/>
                  <a:gd name="connsiteX24" fmla="*/ 14184 w 58987"/>
                  <a:gd name="connsiteY24" fmla="*/ 115000 h 448289"/>
                  <a:gd name="connsiteX25" fmla="*/ 8887 w 58987"/>
                  <a:gd name="connsiteY25" fmla="*/ 57559 h 448289"/>
                  <a:gd name="connsiteX26" fmla="*/ 6827 w 58987"/>
                  <a:gd name="connsiteY26" fmla="*/ 29015 h 448289"/>
                  <a:gd name="connsiteX27" fmla="*/ 0 w 58987"/>
                  <a:gd name="connsiteY27" fmla="*/ 2001 h 44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987" h="448289">
                    <a:moveTo>
                      <a:pt x="3825" y="0"/>
                    </a:moveTo>
                    <a:cubicBezTo>
                      <a:pt x="7622" y="9099"/>
                      <a:pt x="9870" y="18763"/>
                      <a:pt x="10476" y="28603"/>
                    </a:cubicBezTo>
                    <a:cubicBezTo>
                      <a:pt x="11418" y="38196"/>
                      <a:pt x="11830" y="47789"/>
                      <a:pt x="12242" y="57382"/>
                    </a:cubicBezTo>
                    <a:cubicBezTo>
                      <a:pt x="12595" y="76492"/>
                      <a:pt x="14166" y="95561"/>
                      <a:pt x="16950" y="114471"/>
                    </a:cubicBezTo>
                    <a:cubicBezTo>
                      <a:pt x="19834" y="133304"/>
                      <a:pt x="28426" y="150607"/>
                      <a:pt x="36077" y="168145"/>
                    </a:cubicBezTo>
                    <a:cubicBezTo>
                      <a:pt x="44800" y="185331"/>
                      <a:pt x="51821" y="203328"/>
                      <a:pt x="57029" y="221879"/>
                    </a:cubicBezTo>
                    <a:cubicBezTo>
                      <a:pt x="59154" y="231360"/>
                      <a:pt x="59554" y="241153"/>
                      <a:pt x="58206" y="250776"/>
                    </a:cubicBezTo>
                    <a:cubicBezTo>
                      <a:pt x="56747" y="260293"/>
                      <a:pt x="54787" y="269721"/>
                      <a:pt x="52321" y="279026"/>
                    </a:cubicBezTo>
                    <a:cubicBezTo>
                      <a:pt x="49932" y="288278"/>
                      <a:pt x="48301" y="297706"/>
                      <a:pt x="47436" y="307217"/>
                    </a:cubicBezTo>
                    <a:cubicBezTo>
                      <a:pt x="46759" y="316745"/>
                      <a:pt x="47595" y="326321"/>
                      <a:pt x="49908" y="335584"/>
                    </a:cubicBezTo>
                    <a:cubicBezTo>
                      <a:pt x="51968" y="344942"/>
                      <a:pt x="54263" y="354241"/>
                      <a:pt x="55793" y="363775"/>
                    </a:cubicBezTo>
                    <a:cubicBezTo>
                      <a:pt x="56341" y="368560"/>
                      <a:pt x="56535" y="373380"/>
                      <a:pt x="56382" y="378195"/>
                    </a:cubicBezTo>
                    <a:lnTo>
                      <a:pt x="56382" y="392555"/>
                    </a:lnTo>
                    <a:cubicBezTo>
                      <a:pt x="56600" y="402183"/>
                      <a:pt x="55688" y="411800"/>
                      <a:pt x="53675" y="421217"/>
                    </a:cubicBezTo>
                    <a:cubicBezTo>
                      <a:pt x="51262" y="430516"/>
                      <a:pt x="46141" y="438873"/>
                      <a:pt x="43964" y="448289"/>
                    </a:cubicBezTo>
                    <a:cubicBezTo>
                      <a:pt x="46024" y="438873"/>
                      <a:pt x="51085" y="430633"/>
                      <a:pt x="53380" y="421099"/>
                    </a:cubicBezTo>
                    <a:cubicBezTo>
                      <a:pt x="55293" y="411712"/>
                      <a:pt x="56123" y="402130"/>
                      <a:pt x="55852" y="392555"/>
                    </a:cubicBezTo>
                    <a:lnTo>
                      <a:pt x="55852" y="378195"/>
                    </a:lnTo>
                    <a:cubicBezTo>
                      <a:pt x="55970" y="373416"/>
                      <a:pt x="55735" y="368637"/>
                      <a:pt x="55146" y="363893"/>
                    </a:cubicBezTo>
                    <a:cubicBezTo>
                      <a:pt x="53792" y="354418"/>
                      <a:pt x="51379" y="345119"/>
                      <a:pt x="49261" y="335820"/>
                    </a:cubicBezTo>
                    <a:cubicBezTo>
                      <a:pt x="46842" y="326450"/>
                      <a:pt x="45912" y="316757"/>
                      <a:pt x="46494" y="307099"/>
                    </a:cubicBezTo>
                    <a:cubicBezTo>
                      <a:pt x="47295" y="297512"/>
                      <a:pt x="48866" y="288007"/>
                      <a:pt x="51203" y="278673"/>
                    </a:cubicBezTo>
                    <a:cubicBezTo>
                      <a:pt x="53322" y="269315"/>
                      <a:pt x="55617" y="260016"/>
                      <a:pt x="56794" y="250541"/>
                    </a:cubicBezTo>
                    <a:cubicBezTo>
                      <a:pt x="58036" y="241118"/>
                      <a:pt x="57553" y="231543"/>
                      <a:pt x="55381" y="222291"/>
                    </a:cubicBezTo>
                    <a:cubicBezTo>
                      <a:pt x="46024" y="185272"/>
                      <a:pt x="21658" y="153550"/>
                      <a:pt x="14184" y="115000"/>
                    </a:cubicBezTo>
                    <a:cubicBezTo>
                      <a:pt x="11159" y="95991"/>
                      <a:pt x="9393" y="76804"/>
                      <a:pt x="8887" y="57559"/>
                    </a:cubicBezTo>
                    <a:cubicBezTo>
                      <a:pt x="8357" y="48025"/>
                      <a:pt x="7886" y="38432"/>
                      <a:pt x="6827" y="29015"/>
                    </a:cubicBezTo>
                    <a:cubicBezTo>
                      <a:pt x="6103" y="19687"/>
                      <a:pt x="3790" y="10552"/>
                      <a:pt x="0" y="200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xmlns="" id="{FC7BEED5-EF3F-4B71-980C-DE14511C6EBC}"/>
                  </a:ext>
                </a:extLst>
              </p:cNvPr>
              <p:cNvSpPr/>
              <p:nvPr/>
            </p:nvSpPr>
            <p:spPr>
              <a:xfrm>
                <a:off x="8013595" y="3680476"/>
                <a:ext cx="22680" cy="167438"/>
              </a:xfrm>
              <a:custGeom>
                <a:avLst/>
                <a:gdLst>
                  <a:gd name="connsiteX0" fmla="*/ 883 w 22680"/>
                  <a:gd name="connsiteY0" fmla="*/ 167439 h 167438"/>
                  <a:gd name="connsiteX1" fmla="*/ 18539 w 22680"/>
                  <a:gd name="connsiteY1" fmla="*/ 127654 h 167438"/>
                  <a:gd name="connsiteX2" fmla="*/ 20893 w 22680"/>
                  <a:gd name="connsiteY2" fmla="*/ 84220 h 167438"/>
                  <a:gd name="connsiteX3" fmla="*/ 15008 w 22680"/>
                  <a:gd name="connsiteY3" fmla="*/ 63327 h 167438"/>
                  <a:gd name="connsiteX4" fmla="*/ 5297 w 22680"/>
                  <a:gd name="connsiteY4" fmla="*/ 43552 h 167438"/>
                  <a:gd name="connsiteX5" fmla="*/ 1236 w 22680"/>
                  <a:gd name="connsiteY5" fmla="*/ 21952 h 167438"/>
                  <a:gd name="connsiteX6" fmla="*/ 0 w 22680"/>
                  <a:gd name="connsiteY6" fmla="*/ 0 h 167438"/>
                  <a:gd name="connsiteX7" fmla="*/ 1471 w 22680"/>
                  <a:gd name="connsiteY7" fmla="*/ 0 h 167438"/>
                  <a:gd name="connsiteX8" fmla="*/ 2472 w 22680"/>
                  <a:gd name="connsiteY8" fmla="*/ 21894 h 167438"/>
                  <a:gd name="connsiteX9" fmla="*/ 6356 w 22680"/>
                  <a:gd name="connsiteY9" fmla="*/ 43316 h 167438"/>
                  <a:gd name="connsiteX10" fmla="*/ 15832 w 22680"/>
                  <a:gd name="connsiteY10" fmla="*/ 62973 h 167438"/>
                  <a:gd name="connsiteX11" fmla="*/ 21717 w 22680"/>
                  <a:gd name="connsiteY11" fmla="*/ 84161 h 167438"/>
                  <a:gd name="connsiteX12" fmla="*/ 18951 w 22680"/>
                  <a:gd name="connsiteY12" fmla="*/ 127772 h 167438"/>
                  <a:gd name="connsiteX13" fmla="*/ 883 w 22680"/>
                  <a:gd name="connsiteY13" fmla="*/ 167439 h 16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680" h="167438">
                    <a:moveTo>
                      <a:pt x="883" y="167439"/>
                    </a:moveTo>
                    <a:cubicBezTo>
                      <a:pt x="8981" y="155274"/>
                      <a:pt x="14955" y="141820"/>
                      <a:pt x="18539" y="127654"/>
                    </a:cubicBezTo>
                    <a:cubicBezTo>
                      <a:pt x="22141" y="113464"/>
                      <a:pt x="22941" y="98716"/>
                      <a:pt x="20893" y="84220"/>
                    </a:cubicBezTo>
                    <a:cubicBezTo>
                      <a:pt x="20046" y="76987"/>
                      <a:pt x="18056" y="69936"/>
                      <a:pt x="15008" y="63327"/>
                    </a:cubicBezTo>
                    <a:cubicBezTo>
                      <a:pt x="11200" y="57029"/>
                      <a:pt x="7951" y="50414"/>
                      <a:pt x="5297" y="43552"/>
                    </a:cubicBezTo>
                    <a:cubicBezTo>
                      <a:pt x="3155" y="36525"/>
                      <a:pt x="1795" y="29280"/>
                      <a:pt x="1236" y="21952"/>
                    </a:cubicBezTo>
                    <a:cubicBezTo>
                      <a:pt x="471" y="14655"/>
                      <a:pt x="235" y="7298"/>
                      <a:pt x="0" y="0"/>
                    </a:cubicBezTo>
                    <a:lnTo>
                      <a:pt x="1471" y="0"/>
                    </a:lnTo>
                    <a:cubicBezTo>
                      <a:pt x="1471" y="7298"/>
                      <a:pt x="1824" y="14596"/>
                      <a:pt x="2472" y="21894"/>
                    </a:cubicBezTo>
                    <a:cubicBezTo>
                      <a:pt x="2996" y="29150"/>
                      <a:pt x="4296" y="36336"/>
                      <a:pt x="6356" y="43316"/>
                    </a:cubicBezTo>
                    <a:cubicBezTo>
                      <a:pt x="8928" y="50137"/>
                      <a:pt x="12100" y="56717"/>
                      <a:pt x="15832" y="62973"/>
                    </a:cubicBezTo>
                    <a:cubicBezTo>
                      <a:pt x="18898" y="69683"/>
                      <a:pt x="20881" y="76834"/>
                      <a:pt x="21717" y="84161"/>
                    </a:cubicBezTo>
                    <a:cubicBezTo>
                      <a:pt x="23630" y="98739"/>
                      <a:pt x="22688" y="113553"/>
                      <a:pt x="18951" y="127772"/>
                    </a:cubicBezTo>
                    <a:cubicBezTo>
                      <a:pt x="15237" y="141932"/>
                      <a:pt x="9128" y="155345"/>
                      <a:pt x="883" y="1674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xmlns="" id="{436F26E9-C33A-499E-B481-D5CBC0E7D2D6}"/>
                  </a:ext>
                </a:extLst>
              </p:cNvPr>
              <p:cNvSpPr/>
              <p:nvPr/>
            </p:nvSpPr>
            <p:spPr>
              <a:xfrm>
                <a:off x="7998351" y="3501325"/>
                <a:ext cx="67642" cy="298859"/>
              </a:xfrm>
              <a:custGeom>
                <a:avLst/>
                <a:gdLst>
                  <a:gd name="connsiteX0" fmla="*/ 62738 w 67642"/>
                  <a:gd name="connsiteY0" fmla="*/ 298860 h 298859"/>
                  <a:gd name="connsiteX1" fmla="*/ 62209 w 67642"/>
                  <a:gd name="connsiteY1" fmla="*/ 260134 h 298859"/>
                  <a:gd name="connsiteX2" fmla="*/ 65740 w 67642"/>
                  <a:gd name="connsiteY2" fmla="*/ 221408 h 298859"/>
                  <a:gd name="connsiteX3" fmla="*/ 59266 w 67642"/>
                  <a:gd name="connsiteY3" fmla="*/ 144486 h 298859"/>
                  <a:gd name="connsiteX4" fmla="*/ 33311 w 67642"/>
                  <a:gd name="connsiteY4" fmla="*/ 71507 h 298859"/>
                  <a:gd name="connsiteX5" fmla="*/ 0 w 67642"/>
                  <a:gd name="connsiteY5" fmla="*/ 1354 h 298859"/>
                  <a:gd name="connsiteX6" fmla="*/ 2590 w 67642"/>
                  <a:gd name="connsiteY6" fmla="*/ 0 h 298859"/>
                  <a:gd name="connsiteX7" fmla="*/ 35312 w 67642"/>
                  <a:gd name="connsiteY7" fmla="*/ 70625 h 298859"/>
                  <a:gd name="connsiteX8" fmla="*/ 60678 w 67642"/>
                  <a:gd name="connsiteY8" fmla="*/ 144133 h 298859"/>
                  <a:gd name="connsiteX9" fmla="*/ 66564 w 67642"/>
                  <a:gd name="connsiteY9" fmla="*/ 221467 h 298859"/>
                  <a:gd name="connsiteX10" fmla="*/ 62679 w 67642"/>
                  <a:gd name="connsiteY10" fmla="*/ 260134 h 298859"/>
                  <a:gd name="connsiteX11" fmla="*/ 62738 w 67642"/>
                  <a:gd name="connsiteY11" fmla="*/ 298860 h 29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642" h="298859">
                    <a:moveTo>
                      <a:pt x="62738" y="298860"/>
                    </a:moveTo>
                    <a:cubicBezTo>
                      <a:pt x="60590" y="286053"/>
                      <a:pt x="60414" y="272993"/>
                      <a:pt x="62209" y="260134"/>
                    </a:cubicBezTo>
                    <a:cubicBezTo>
                      <a:pt x="63385" y="247245"/>
                      <a:pt x="64798" y="234356"/>
                      <a:pt x="65740" y="221408"/>
                    </a:cubicBezTo>
                    <a:cubicBezTo>
                      <a:pt x="68041" y="195583"/>
                      <a:pt x="65851" y="169558"/>
                      <a:pt x="59266" y="144486"/>
                    </a:cubicBezTo>
                    <a:cubicBezTo>
                      <a:pt x="52533" y="119520"/>
                      <a:pt x="43852" y="95120"/>
                      <a:pt x="33311" y="71507"/>
                    </a:cubicBezTo>
                    <a:cubicBezTo>
                      <a:pt x="23071" y="47730"/>
                      <a:pt x="11965" y="24348"/>
                      <a:pt x="0" y="1354"/>
                    </a:cubicBezTo>
                    <a:lnTo>
                      <a:pt x="2590" y="0"/>
                    </a:lnTo>
                    <a:cubicBezTo>
                      <a:pt x="14360" y="23147"/>
                      <a:pt x="25266" y="46689"/>
                      <a:pt x="35312" y="70625"/>
                    </a:cubicBezTo>
                    <a:cubicBezTo>
                      <a:pt x="45700" y="94419"/>
                      <a:pt x="54181" y="118996"/>
                      <a:pt x="60678" y="144133"/>
                    </a:cubicBezTo>
                    <a:cubicBezTo>
                      <a:pt x="67129" y="169369"/>
                      <a:pt x="69118" y="195542"/>
                      <a:pt x="66564" y="221467"/>
                    </a:cubicBezTo>
                    <a:cubicBezTo>
                      <a:pt x="65504" y="234415"/>
                      <a:pt x="63974" y="247245"/>
                      <a:pt x="62679" y="260134"/>
                    </a:cubicBezTo>
                    <a:cubicBezTo>
                      <a:pt x="60755" y="272970"/>
                      <a:pt x="60778" y="286030"/>
                      <a:pt x="62738" y="2988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xmlns="" id="{E7C2B365-B071-485F-AD7D-2CB33A524E1A}"/>
                  </a:ext>
                </a:extLst>
              </p:cNvPr>
              <p:cNvSpPr/>
              <p:nvPr/>
            </p:nvSpPr>
            <p:spPr>
              <a:xfrm>
                <a:off x="8017891" y="3599611"/>
                <a:ext cx="40491" cy="208048"/>
              </a:xfrm>
              <a:custGeom>
                <a:avLst/>
                <a:gdLst>
                  <a:gd name="connsiteX0" fmla="*/ 40491 w 40491"/>
                  <a:gd name="connsiteY0" fmla="*/ 208048 h 208048"/>
                  <a:gd name="connsiteX1" fmla="*/ 33252 w 40491"/>
                  <a:gd name="connsiteY1" fmla="*/ 154432 h 208048"/>
                  <a:gd name="connsiteX2" fmla="*/ 34841 w 40491"/>
                  <a:gd name="connsiteY2" fmla="*/ 127183 h 208048"/>
                  <a:gd name="connsiteX3" fmla="*/ 34841 w 40491"/>
                  <a:gd name="connsiteY3" fmla="*/ 99993 h 208048"/>
                  <a:gd name="connsiteX4" fmla="*/ 28368 w 40491"/>
                  <a:gd name="connsiteY4" fmla="*/ 46024 h 208048"/>
                  <a:gd name="connsiteX5" fmla="*/ 0 w 40491"/>
                  <a:gd name="connsiteY5" fmla="*/ 1177 h 208048"/>
                  <a:gd name="connsiteX6" fmla="*/ 883 w 40491"/>
                  <a:gd name="connsiteY6" fmla="*/ 0 h 208048"/>
                  <a:gd name="connsiteX7" fmla="*/ 29427 w 40491"/>
                  <a:gd name="connsiteY7" fmla="*/ 45788 h 208048"/>
                  <a:gd name="connsiteX8" fmla="*/ 35312 w 40491"/>
                  <a:gd name="connsiteY8" fmla="*/ 99934 h 208048"/>
                  <a:gd name="connsiteX9" fmla="*/ 34959 w 40491"/>
                  <a:gd name="connsiteY9" fmla="*/ 127242 h 208048"/>
                  <a:gd name="connsiteX10" fmla="*/ 33193 w 40491"/>
                  <a:gd name="connsiteY10" fmla="*/ 154432 h 208048"/>
                  <a:gd name="connsiteX11" fmla="*/ 40491 w 40491"/>
                  <a:gd name="connsiteY11" fmla="*/ 208048 h 208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491" h="208048">
                    <a:moveTo>
                      <a:pt x="40491" y="208048"/>
                    </a:moveTo>
                    <a:cubicBezTo>
                      <a:pt x="34477" y="190851"/>
                      <a:pt x="32011" y="172612"/>
                      <a:pt x="33252" y="154432"/>
                    </a:cubicBezTo>
                    <a:cubicBezTo>
                      <a:pt x="33252" y="145310"/>
                      <a:pt x="34371" y="136247"/>
                      <a:pt x="34841" y="127183"/>
                    </a:cubicBezTo>
                    <a:cubicBezTo>
                      <a:pt x="35312" y="118120"/>
                      <a:pt x="35312" y="109056"/>
                      <a:pt x="34841" y="99993"/>
                    </a:cubicBezTo>
                    <a:cubicBezTo>
                      <a:pt x="34459" y="81836"/>
                      <a:pt x="32287" y="63756"/>
                      <a:pt x="28368" y="46024"/>
                    </a:cubicBezTo>
                    <a:cubicBezTo>
                      <a:pt x="24177" y="28326"/>
                      <a:pt x="14195" y="12542"/>
                      <a:pt x="0" y="1177"/>
                    </a:cubicBezTo>
                    <a:lnTo>
                      <a:pt x="883" y="0"/>
                    </a:lnTo>
                    <a:cubicBezTo>
                      <a:pt x="15243" y="11647"/>
                      <a:pt x="25289" y="27767"/>
                      <a:pt x="29427" y="45788"/>
                    </a:cubicBezTo>
                    <a:cubicBezTo>
                      <a:pt x="33205" y="63592"/>
                      <a:pt x="35177" y="81736"/>
                      <a:pt x="35312" y="99934"/>
                    </a:cubicBezTo>
                    <a:cubicBezTo>
                      <a:pt x="35312" y="109056"/>
                      <a:pt x="35312" y="118120"/>
                      <a:pt x="34959" y="127242"/>
                    </a:cubicBezTo>
                    <a:cubicBezTo>
                      <a:pt x="34606" y="136364"/>
                      <a:pt x="33488" y="145310"/>
                      <a:pt x="33193" y="154432"/>
                    </a:cubicBezTo>
                    <a:cubicBezTo>
                      <a:pt x="31969" y="172612"/>
                      <a:pt x="34453" y="190857"/>
                      <a:pt x="40491" y="2080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xmlns="" id="{B658766D-B10C-4341-AD10-06A5C33986FC}"/>
                  </a:ext>
                </a:extLst>
              </p:cNvPr>
              <p:cNvSpPr/>
              <p:nvPr/>
            </p:nvSpPr>
            <p:spPr>
              <a:xfrm>
                <a:off x="8053968" y="3635865"/>
                <a:ext cx="39818" cy="214345"/>
              </a:xfrm>
              <a:custGeom>
                <a:avLst/>
                <a:gdLst>
                  <a:gd name="connsiteX0" fmla="*/ 0 w 39818"/>
                  <a:gd name="connsiteY0" fmla="*/ 214346 h 214345"/>
                  <a:gd name="connsiteX1" fmla="*/ 16067 w 39818"/>
                  <a:gd name="connsiteY1" fmla="*/ 190451 h 214345"/>
                  <a:gd name="connsiteX2" fmla="*/ 27838 w 39818"/>
                  <a:gd name="connsiteY2" fmla="*/ 164202 h 214345"/>
                  <a:gd name="connsiteX3" fmla="*/ 32899 w 39818"/>
                  <a:gd name="connsiteY3" fmla="*/ 135894 h 214345"/>
                  <a:gd name="connsiteX4" fmla="*/ 37961 w 39818"/>
                  <a:gd name="connsiteY4" fmla="*/ 107526 h 214345"/>
                  <a:gd name="connsiteX5" fmla="*/ 37549 w 39818"/>
                  <a:gd name="connsiteY5" fmla="*/ 79041 h 214345"/>
                  <a:gd name="connsiteX6" fmla="*/ 27485 w 39818"/>
                  <a:gd name="connsiteY6" fmla="*/ 52203 h 214345"/>
                  <a:gd name="connsiteX7" fmla="*/ 1707 w 39818"/>
                  <a:gd name="connsiteY7" fmla="*/ 706 h 214345"/>
                  <a:gd name="connsiteX8" fmla="*/ 3001 w 39818"/>
                  <a:gd name="connsiteY8" fmla="*/ 0 h 214345"/>
                  <a:gd name="connsiteX9" fmla="*/ 28485 w 39818"/>
                  <a:gd name="connsiteY9" fmla="*/ 51732 h 214345"/>
                  <a:gd name="connsiteX10" fmla="*/ 38432 w 39818"/>
                  <a:gd name="connsiteY10" fmla="*/ 78864 h 214345"/>
                  <a:gd name="connsiteX11" fmla="*/ 38726 w 39818"/>
                  <a:gd name="connsiteY11" fmla="*/ 107644 h 214345"/>
                  <a:gd name="connsiteX12" fmla="*/ 33429 w 39818"/>
                  <a:gd name="connsiteY12" fmla="*/ 136011 h 214345"/>
                  <a:gd name="connsiteX13" fmla="*/ 28191 w 39818"/>
                  <a:gd name="connsiteY13" fmla="*/ 164320 h 214345"/>
                  <a:gd name="connsiteX14" fmla="*/ 16420 w 39818"/>
                  <a:gd name="connsiteY14" fmla="*/ 190569 h 214345"/>
                  <a:gd name="connsiteX15" fmla="*/ 0 w 39818"/>
                  <a:gd name="connsiteY15" fmla="*/ 214346 h 214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9818" h="214345">
                    <a:moveTo>
                      <a:pt x="0" y="214346"/>
                    </a:moveTo>
                    <a:cubicBezTo>
                      <a:pt x="4591" y="205929"/>
                      <a:pt x="10888" y="198573"/>
                      <a:pt x="16067" y="190451"/>
                    </a:cubicBezTo>
                    <a:cubicBezTo>
                      <a:pt x="21440" y="182429"/>
                      <a:pt x="25419" y="173554"/>
                      <a:pt x="27838" y="164202"/>
                    </a:cubicBezTo>
                    <a:cubicBezTo>
                      <a:pt x="30310" y="154962"/>
                      <a:pt x="31016" y="145310"/>
                      <a:pt x="32899" y="135894"/>
                    </a:cubicBezTo>
                    <a:cubicBezTo>
                      <a:pt x="34783" y="126477"/>
                      <a:pt x="36725" y="117060"/>
                      <a:pt x="37961" y="107526"/>
                    </a:cubicBezTo>
                    <a:cubicBezTo>
                      <a:pt x="39479" y="98080"/>
                      <a:pt x="39338" y="88440"/>
                      <a:pt x="37549" y="79041"/>
                    </a:cubicBezTo>
                    <a:cubicBezTo>
                      <a:pt x="35189" y="69754"/>
                      <a:pt x="31810" y="60755"/>
                      <a:pt x="27485" y="52203"/>
                    </a:cubicBezTo>
                    <a:cubicBezTo>
                      <a:pt x="19422" y="34547"/>
                      <a:pt x="10770" y="17597"/>
                      <a:pt x="1707" y="706"/>
                    </a:cubicBezTo>
                    <a:lnTo>
                      <a:pt x="3001" y="0"/>
                    </a:lnTo>
                    <a:cubicBezTo>
                      <a:pt x="11988" y="16991"/>
                      <a:pt x="20481" y="34235"/>
                      <a:pt x="28485" y="51732"/>
                    </a:cubicBezTo>
                    <a:cubicBezTo>
                      <a:pt x="32805" y="60378"/>
                      <a:pt x="36142" y="69477"/>
                      <a:pt x="38432" y="78864"/>
                    </a:cubicBezTo>
                    <a:cubicBezTo>
                      <a:pt x="40179" y="88369"/>
                      <a:pt x="40274" y="98103"/>
                      <a:pt x="38726" y="107644"/>
                    </a:cubicBezTo>
                    <a:cubicBezTo>
                      <a:pt x="37372" y="117178"/>
                      <a:pt x="35194" y="126536"/>
                      <a:pt x="33429" y="136011"/>
                    </a:cubicBezTo>
                    <a:cubicBezTo>
                      <a:pt x="31663" y="145487"/>
                      <a:pt x="30722" y="155021"/>
                      <a:pt x="28191" y="164320"/>
                    </a:cubicBezTo>
                    <a:cubicBezTo>
                      <a:pt x="25766" y="173666"/>
                      <a:pt x="21788" y="182541"/>
                      <a:pt x="16420" y="190569"/>
                    </a:cubicBezTo>
                    <a:cubicBezTo>
                      <a:pt x="11006" y="198690"/>
                      <a:pt x="4649" y="205988"/>
                      <a:pt x="0" y="21434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xmlns="" id="{826D5F66-8BCF-42AB-AF8B-5159591FFC3A}"/>
                  </a:ext>
                </a:extLst>
              </p:cNvPr>
              <p:cNvSpPr/>
              <p:nvPr/>
            </p:nvSpPr>
            <p:spPr>
              <a:xfrm>
                <a:off x="8001167" y="3644928"/>
                <a:ext cx="43894" cy="212462"/>
              </a:xfrm>
              <a:custGeom>
                <a:avLst/>
                <a:gdLst>
                  <a:gd name="connsiteX0" fmla="*/ 18196 w 43894"/>
                  <a:gd name="connsiteY0" fmla="*/ 212462 h 212462"/>
                  <a:gd name="connsiteX1" fmla="*/ 32026 w 43894"/>
                  <a:gd name="connsiteY1" fmla="*/ 187920 h 212462"/>
                  <a:gd name="connsiteX2" fmla="*/ 41090 w 43894"/>
                  <a:gd name="connsiteY2" fmla="*/ 161142 h 212462"/>
                  <a:gd name="connsiteX3" fmla="*/ 38500 w 43894"/>
                  <a:gd name="connsiteY3" fmla="*/ 105407 h 212462"/>
                  <a:gd name="connsiteX4" fmla="*/ 26376 w 43894"/>
                  <a:gd name="connsiteY4" fmla="*/ 79982 h 212462"/>
                  <a:gd name="connsiteX5" fmla="*/ 13429 w 43894"/>
                  <a:gd name="connsiteY5" fmla="*/ 54734 h 212462"/>
                  <a:gd name="connsiteX6" fmla="*/ 186 w 43894"/>
                  <a:gd name="connsiteY6" fmla="*/ 0 h 212462"/>
                  <a:gd name="connsiteX7" fmla="*/ 1658 w 43894"/>
                  <a:gd name="connsiteY7" fmla="*/ 0 h 212462"/>
                  <a:gd name="connsiteX8" fmla="*/ 14429 w 43894"/>
                  <a:gd name="connsiteY8" fmla="*/ 54146 h 212462"/>
                  <a:gd name="connsiteX9" fmla="*/ 27200 w 43894"/>
                  <a:gd name="connsiteY9" fmla="*/ 79394 h 212462"/>
                  <a:gd name="connsiteX10" fmla="*/ 38971 w 43894"/>
                  <a:gd name="connsiteY10" fmla="*/ 105054 h 212462"/>
                  <a:gd name="connsiteX11" fmla="*/ 43856 w 43894"/>
                  <a:gd name="connsiteY11" fmla="*/ 132951 h 212462"/>
                  <a:gd name="connsiteX12" fmla="*/ 41208 w 43894"/>
                  <a:gd name="connsiteY12" fmla="*/ 161083 h 212462"/>
                  <a:gd name="connsiteX13" fmla="*/ 31967 w 43894"/>
                  <a:gd name="connsiteY13" fmla="*/ 187861 h 212462"/>
                  <a:gd name="connsiteX14" fmla="*/ 18196 w 43894"/>
                  <a:gd name="connsiteY14" fmla="*/ 212462 h 21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94" h="212462">
                    <a:moveTo>
                      <a:pt x="18196" y="212462"/>
                    </a:moveTo>
                    <a:cubicBezTo>
                      <a:pt x="23810" y="204888"/>
                      <a:pt x="28454" y="196642"/>
                      <a:pt x="32026" y="187920"/>
                    </a:cubicBezTo>
                    <a:cubicBezTo>
                      <a:pt x="35828" y="179275"/>
                      <a:pt x="38859" y="170317"/>
                      <a:pt x="41090" y="161142"/>
                    </a:cubicBezTo>
                    <a:cubicBezTo>
                      <a:pt x="45280" y="142673"/>
                      <a:pt x="44386" y="123411"/>
                      <a:pt x="38500" y="105407"/>
                    </a:cubicBezTo>
                    <a:cubicBezTo>
                      <a:pt x="35134" y="96626"/>
                      <a:pt x="31079" y="88128"/>
                      <a:pt x="26376" y="79982"/>
                    </a:cubicBezTo>
                    <a:cubicBezTo>
                      <a:pt x="21904" y="71625"/>
                      <a:pt x="17431" y="63327"/>
                      <a:pt x="13429" y="54734"/>
                    </a:cubicBezTo>
                    <a:cubicBezTo>
                      <a:pt x="5601" y="37725"/>
                      <a:pt x="-1226" y="19422"/>
                      <a:pt x="186" y="0"/>
                    </a:cubicBezTo>
                    <a:lnTo>
                      <a:pt x="1658" y="0"/>
                    </a:lnTo>
                    <a:cubicBezTo>
                      <a:pt x="186" y="18774"/>
                      <a:pt x="6719" y="37196"/>
                      <a:pt x="14429" y="54146"/>
                    </a:cubicBezTo>
                    <a:cubicBezTo>
                      <a:pt x="18372" y="62738"/>
                      <a:pt x="22786" y="71095"/>
                      <a:pt x="27200" y="79394"/>
                    </a:cubicBezTo>
                    <a:cubicBezTo>
                      <a:pt x="31761" y="87639"/>
                      <a:pt x="35693" y="96220"/>
                      <a:pt x="38971" y="105054"/>
                    </a:cubicBezTo>
                    <a:cubicBezTo>
                      <a:pt x="42143" y="114018"/>
                      <a:pt x="43797" y="123446"/>
                      <a:pt x="43856" y="132951"/>
                    </a:cubicBezTo>
                    <a:cubicBezTo>
                      <a:pt x="44097" y="142403"/>
                      <a:pt x="43209" y="151843"/>
                      <a:pt x="41208" y="161083"/>
                    </a:cubicBezTo>
                    <a:cubicBezTo>
                      <a:pt x="38924" y="170264"/>
                      <a:pt x="35834" y="179228"/>
                      <a:pt x="31967" y="187861"/>
                    </a:cubicBezTo>
                    <a:cubicBezTo>
                      <a:pt x="28430" y="196607"/>
                      <a:pt x="23805" y="204876"/>
                      <a:pt x="18196" y="2124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xmlns="" id="{B5E7A710-3B47-4822-8299-6CC65F9519F2}"/>
                  </a:ext>
                </a:extLst>
              </p:cNvPr>
              <p:cNvSpPr/>
              <p:nvPr/>
            </p:nvSpPr>
            <p:spPr>
              <a:xfrm>
                <a:off x="8002236" y="3571891"/>
                <a:ext cx="31692" cy="254778"/>
              </a:xfrm>
              <a:custGeom>
                <a:avLst/>
                <a:gdLst>
                  <a:gd name="connsiteX0" fmla="*/ 0 w 31692"/>
                  <a:gd name="connsiteY0" fmla="*/ 254778 h 254778"/>
                  <a:gd name="connsiteX1" fmla="*/ 11771 w 31692"/>
                  <a:gd name="connsiteY1" fmla="*/ 224351 h 254778"/>
                  <a:gd name="connsiteX2" fmla="*/ 13831 w 31692"/>
                  <a:gd name="connsiteY2" fmla="*/ 208225 h 254778"/>
                  <a:gd name="connsiteX3" fmla="*/ 12595 w 31692"/>
                  <a:gd name="connsiteY3" fmla="*/ 191981 h 254778"/>
                  <a:gd name="connsiteX4" fmla="*/ 5885 w 31692"/>
                  <a:gd name="connsiteY4" fmla="*/ 127242 h 254778"/>
                  <a:gd name="connsiteX5" fmla="*/ 13831 w 31692"/>
                  <a:gd name="connsiteY5" fmla="*/ 62915 h 254778"/>
                  <a:gd name="connsiteX6" fmla="*/ 24189 w 31692"/>
                  <a:gd name="connsiteY6" fmla="*/ 32016 h 254778"/>
                  <a:gd name="connsiteX7" fmla="*/ 28368 w 31692"/>
                  <a:gd name="connsiteY7" fmla="*/ 16244 h 254778"/>
                  <a:gd name="connsiteX8" fmla="*/ 29898 w 31692"/>
                  <a:gd name="connsiteY8" fmla="*/ 588 h 254778"/>
                  <a:gd name="connsiteX9" fmla="*/ 31251 w 31692"/>
                  <a:gd name="connsiteY9" fmla="*/ 0 h 254778"/>
                  <a:gd name="connsiteX10" fmla="*/ 31251 w 31692"/>
                  <a:gd name="connsiteY10" fmla="*/ 8475 h 254778"/>
                  <a:gd name="connsiteX11" fmla="*/ 29662 w 31692"/>
                  <a:gd name="connsiteY11" fmla="*/ 16538 h 254778"/>
                  <a:gd name="connsiteX12" fmla="*/ 25366 w 31692"/>
                  <a:gd name="connsiteY12" fmla="*/ 32370 h 254778"/>
                  <a:gd name="connsiteX13" fmla="*/ 14831 w 31692"/>
                  <a:gd name="connsiteY13" fmla="*/ 63327 h 254778"/>
                  <a:gd name="connsiteX14" fmla="*/ 6533 w 31692"/>
                  <a:gd name="connsiteY14" fmla="*/ 127183 h 254778"/>
                  <a:gd name="connsiteX15" fmla="*/ 12889 w 31692"/>
                  <a:gd name="connsiteY15" fmla="*/ 192216 h 254778"/>
                  <a:gd name="connsiteX16" fmla="*/ 14066 w 31692"/>
                  <a:gd name="connsiteY16" fmla="*/ 208460 h 254778"/>
                  <a:gd name="connsiteX17" fmla="*/ 11888 w 31692"/>
                  <a:gd name="connsiteY17" fmla="*/ 224645 h 254778"/>
                  <a:gd name="connsiteX18" fmla="*/ 0 w 31692"/>
                  <a:gd name="connsiteY18" fmla="*/ 254778 h 25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692" h="254778">
                    <a:moveTo>
                      <a:pt x="0" y="254778"/>
                    </a:moveTo>
                    <a:cubicBezTo>
                      <a:pt x="5073" y="245120"/>
                      <a:pt x="9022" y="234909"/>
                      <a:pt x="11771" y="224351"/>
                    </a:cubicBezTo>
                    <a:cubicBezTo>
                      <a:pt x="13048" y="219066"/>
                      <a:pt x="13742" y="213657"/>
                      <a:pt x="13831" y="208225"/>
                    </a:cubicBezTo>
                    <a:cubicBezTo>
                      <a:pt x="13713" y="202792"/>
                      <a:pt x="13301" y="197372"/>
                      <a:pt x="12595" y="191981"/>
                    </a:cubicBezTo>
                    <a:cubicBezTo>
                      <a:pt x="10358" y="170323"/>
                      <a:pt x="8475" y="148665"/>
                      <a:pt x="5885" y="127242"/>
                    </a:cubicBezTo>
                    <a:cubicBezTo>
                      <a:pt x="2990" y="105472"/>
                      <a:pt x="5726" y="83325"/>
                      <a:pt x="13831" y="62915"/>
                    </a:cubicBezTo>
                    <a:cubicBezTo>
                      <a:pt x="17756" y="52751"/>
                      <a:pt x="21205" y="42451"/>
                      <a:pt x="24189" y="32016"/>
                    </a:cubicBezTo>
                    <a:cubicBezTo>
                      <a:pt x="25719" y="26778"/>
                      <a:pt x="27190" y="21540"/>
                      <a:pt x="28368" y="16244"/>
                    </a:cubicBezTo>
                    <a:cubicBezTo>
                      <a:pt x="29904" y="11176"/>
                      <a:pt x="30422" y="5856"/>
                      <a:pt x="29898" y="588"/>
                    </a:cubicBezTo>
                    <a:lnTo>
                      <a:pt x="31251" y="0"/>
                    </a:lnTo>
                    <a:cubicBezTo>
                      <a:pt x="31840" y="2796"/>
                      <a:pt x="31840" y="5679"/>
                      <a:pt x="31251" y="8475"/>
                    </a:cubicBezTo>
                    <a:cubicBezTo>
                      <a:pt x="30839" y="11241"/>
                      <a:pt x="30310" y="13890"/>
                      <a:pt x="29662" y="16538"/>
                    </a:cubicBezTo>
                    <a:cubicBezTo>
                      <a:pt x="28426" y="21894"/>
                      <a:pt x="26955" y="27132"/>
                      <a:pt x="25366" y="32370"/>
                    </a:cubicBezTo>
                    <a:cubicBezTo>
                      <a:pt x="22188" y="42787"/>
                      <a:pt x="18598" y="53086"/>
                      <a:pt x="14831" y="63327"/>
                    </a:cubicBezTo>
                    <a:cubicBezTo>
                      <a:pt x="6639" y="83549"/>
                      <a:pt x="3778" y="105537"/>
                      <a:pt x="6533" y="127183"/>
                    </a:cubicBezTo>
                    <a:cubicBezTo>
                      <a:pt x="9064" y="148782"/>
                      <a:pt x="10770" y="170499"/>
                      <a:pt x="12889" y="192216"/>
                    </a:cubicBezTo>
                    <a:cubicBezTo>
                      <a:pt x="13301" y="197631"/>
                      <a:pt x="14184" y="202987"/>
                      <a:pt x="14066" y="208460"/>
                    </a:cubicBezTo>
                    <a:cubicBezTo>
                      <a:pt x="13931" y="213916"/>
                      <a:pt x="13201" y="219348"/>
                      <a:pt x="11888" y="224645"/>
                    </a:cubicBezTo>
                    <a:cubicBezTo>
                      <a:pt x="9093" y="235109"/>
                      <a:pt x="5103" y="245220"/>
                      <a:pt x="0" y="25477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xmlns="" id="{5DBCD6CC-2E12-4867-B1A2-67AB839CAD8A}"/>
                  </a:ext>
                </a:extLst>
              </p:cNvPr>
              <p:cNvSpPr/>
              <p:nvPr/>
            </p:nvSpPr>
            <p:spPr>
              <a:xfrm>
                <a:off x="7821908" y="2878240"/>
                <a:ext cx="44864" cy="151489"/>
              </a:xfrm>
              <a:custGeom>
                <a:avLst/>
                <a:gdLst>
                  <a:gd name="connsiteX0" fmla="*/ 1118 w 44864"/>
                  <a:gd name="connsiteY0" fmla="*/ 0 h 151489"/>
                  <a:gd name="connsiteX1" fmla="*/ 21364 w 44864"/>
                  <a:gd name="connsiteY1" fmla="*/ 11300 h 151489"/>
                  <a:gd name="connsiteX2" fmla="*/ 38137 w 44864"/>
                  <a:gd name="connsiteY2" fmla="*/ 27249 h 151489"/>
                  <a:gd name="connsiteX3" fmla="*/ 44611 w 44864"/>
                  <a:gd name="connsiteY3" fmla="*/ 49496 h 151489"/>
                  <a:gd name="connsiteX4" fmla="*/ 39314 w 44864"/>
                  <a:gd name="connsiteY4" fmla="*/ 60090 h 151489"/>
                  <a:gd name="connsiteX5" fmla="*/ 30898 w 44864"/>
                  <a:gd name="connsiteY5" fmla="*/ 67917 h 151489"/>
                  <a:gd name="connsiteX6" fmla="*/ 13242 w 44864"/>
                  <a:gd name="connsiteY6" fmla="*/ 107820 h 151489"/>
                  <a:gd name="connsiteX7" fmla="*/ 14537 w 44864"/>
                  <a:gd name="connsiteY7" fmla="*/ 130361 h 151489"/>
                  <a:gd name="connsiteX8" fmla="*/ 22306 w 44864"/>
                  <a:gd name="connsiteY8" fmla="*/ 151490 h 151489"/>
                  <a:gd name="connsiteX9" fmla="*/ 14007 w 44864"/>
                  <a:gd name="connsiteY9" fmla="*/ 130479 h 151489"/>
                  <a:gd name="connsiteX10" fmla="*/ 12242 w 44864"/>
                  <a:gd name="connsiteY10" fmla="*/ 107761 h 151489"/>
                  <a:gd name="connsiteX11" fmla="*/ 29898 w 44864"/>
                  <a:gd name="connsiteY11" fmla="*/ 66564 h 151489"/>
                  <a:gd name="connsiteX12" fmla="*/ 37902 w 44864"/>
                  <a:gd name="connsiteY12" fmla="*/ 58795 h 151489"/>
                  <a:gd name="connsiteX13" fmla="*/ 42434 w 44864"/>
                  <a:gd name="connsiteY13" fmla="*/ 49202 h 151489"/>
                  <a:gd name="connsiteX14" fmla="*/ 36019 w 44864"/>
                  <a:gd name="connsiteY14" fmla="*/ 29309 h 151489"/>
                  <a:gd name="connsiteX15" fmla="*/ 0 w 44864"/>
                  <a:gd name="connsiteY15" fmla="*/ 4002 h 15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864" h="151489">
                    <a:moveTo>
                      <a:pt x="1118" y="0"/>
                    </a:moveTo>
                    <a:cubicBezTo>
                      <a:pt x="8281" y="2972"/>
                      <a:pt x="15078" y="6762"/>
                      <a:pt x="21364" y="11300"/>
                    </a:cubicBezTo>
                    <a:cubicBezTo>
                      <a:pt x="27726" y="15743"/>
                      <a:pt x="33382" y="21117"/>
                      <a:pt x="38137" y="27249"/>
                    </a:cubicBezTo>
                    <a:cubicBezTo>
                      <a:pt x="43328" y="33423"/>
                      <a:pt x="45682" y="41498"/>
                      <a:pt x="44611" y="49496"/>
                    </a:cubicBezTo>
                    <a:cubicBezTo>
                      <a:pt x="43834" y="53439"/>
                      <a:pt x="42004" y="57100"/>
                      <a:pt x="39314" y="60090"/>
                    </a:cubicBezTo>
                    <a:cubicBezTo>
                      <a:pt x="36684" y="62885"/>
                      <a:pt x="33876" y="65498"/>
                      <a:pt x="30898" y="67917"/>
                    </a:cubicBezTo>
                    <a:cubicBezTo>
                      <a:pt x="19863" y="78287"/>
                      <a:pt x="13495" y="92677"/>
                      <a:pt x="13242" y="107820"/>
                    </a:cubicBezTo>
                    <a:cubicBezTo>
                      <a:pt x="12760" y="115359"/>
                      <a:pt x="13195" y="122928"/>
                      <a:pt x="14537" y="130361"/>
                    </a:cubicBezTo>
                    <a:cubicBezTo>
                      <a:pt x="15532" y="137894"/>
                      <a:pt x="18186" y="145110"/>
                      <a:pt x="22306" y="151490"/>
                    </a:cubicBezTo>
                    <a:cubicBezTo>
                      <a:pt x="18062" y="145163"/>
                      <a:pt x="15231" y="138000"/>
                      <a:pt x="14007" y="130479"/>
                    </a:cubicBezTo>
                    <a:cubicBezTo>
                      <a:pt x="12483" y="123010"/>
                      <a:pt x="11889" y="115377"/>
                      <a:pt x="12242" y="107761"/>
                    </a:cubicBezTo>
                    <a:cubicBezTo>
                      <a:pt x="12306" y="92206"/>
                      <a:pt x="18674" y="77340"/>
                      <a:pt x="29898" y="66564"/>
                    </a:cubicBezTo>
                    <a:cubicBezTo>
                      <a:pt x="32723" y="64139"/>
                      <a:pt x="35395" y="61543"/>
                      <a:pt x="37902" y="58795"/>
                    </a:cubicBezTo>
                    <a:cubicBezTo>
                      <a:pt x="40244" y="56058"/>
                      <a:pt x="41810" y="52745"/>
                      <a:pt x="42434" y="49202"/>
                    </a:cubicBezTo>
                    <a:cubicBezTo>
                      <a:pt x="43222" y="41963"/>
                      <a:pt x="40892" y="34724"/>
                      <a:pt x="36019" y="29309"/>
                    </a:cubicBezTo>
                    <a:cubicBezTo>
                      <a:pt x="26361" y="17945"/>
                      <a:pt x="13966" y="9234"/>
                      <a:pt x="0" y="400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xmlns="" id="{A2D79D26-0BF3-458C-A738-6FB2F05C6C8B}"/>
                  </a:ext>
                </a:extLst>
              </p:cNvPr>
              <p:cNvSpPr/>
              <p:nvPr/>
            </p:nvSpPr>
            <p:spPr>
              <a:xfrm>
                <a:off x="7709144" y="2783662"/>
                <a:ext cx="92164" cy="95170"/>
              </a:xfrm>
              <a:custGeom>
                <a:avLst/>
                <a:gdLst>
                  <a:gd name="connsiteX0" fmla="*/ 92165 w 92164"/>
                  <a:gd name="connsiteY0" fmla="*/ 95108 h 95170"/>
                  <a:gd name="connsiteX1" fmla="*/ 55617 w 92164"/>
                  <a:gd name="connsiteY1" fmla="*/ 88810 h 95170"/>
                  <a:gd name="connsiteX2" fmla="*/ 38902 w 92164"/>
                  <a:gd name="connsiteY2" fmla="*/ 80747 h 95170"/>
                  <a:gd name="connsiteX3" fmla="*/ 18009 w 92164"/>
                  <a:gd name="connsiteY3" fmla="*/ 51321 h 95170"/>
                  <a:gd name="connsiteX4" fmla="*/ 14125 w 92164"/>
                  <a:gd name="connsiteY4" fmla="*/ 33311 h 95170"/>
                  <a:gd name="connsiteX5" fmla="*/ 9358 w 92164"/>
                  <a:gd name="connsiteY5" fmla="*/ 15655 h 95170"/>
                  <a:gd name="connsiteX6" fmla="*/ 0 w 92164"/>
                  <a:gd name="connsiteY6" fmla="*/ 0 h 95170"/>
                  <a:gd name="connsiteX7" fmla="*/ 9711 w 92164"/>
                  <a:gd name="connsiteY7" fmla="*/ 15479 h 95170"/>
                  <a:gd name="connsiteX8" fmla="*/ 14890 w 92164"/>
                  <a:gd name="connsiteY8" fmla="*/ 33135 h 95170"/>
                  <a:gd name="connsiteX9" fmla="*/ 19069 w 92164"/>
                  <a:gd name="connsiteY9" fmla="*/ 50791 h 95170"/>
                  <a:gd name="connsiteX10" fmla="*/ 39844 w 92164"/>
                  <a:gd name="connsiteY10" fmla="*/ 78923 h 95170"/>
                  <a:gd name="connsiteX11" fmla="*/ 56382 w 92164"/>
                  <a:gd name="connsiteY11" fmla="*/ 86456 h 95170"/>
                  <a:gd name="connsiteX12" fmla="*/ 91694 w 92164"/>
                  <a:gd name="connsiteY12" fmla="*/ 91930 h 95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164" h="95170">
                    <a:moveTo>
                      <a:pt x="92165" y="95108"/>
                    </a:moveTo>
                    <a:cubicBezTo>
                      <a:pt x="79676" y="95573"/>
                      <a:pt x="67229" y="93430"/>
                      <a:pt x="55617" y="88810"/>
                    </a:cubicBezTo>
                    <a:cubicBezTo>
                      <a:pt x="49802" y="86662"/>
                      <a:pt x="44205" y="83961"/>
                      <a:pt x="38902" y="80747"/>
                    </a:cubicBezTo>
                    <a:cubicBezTo>
                      <a:pt x="27485" y="75015"/>
                      <a:pt x="19657" y="63992"/>
                      <a:pt x="18009" y="51321"/>
                    </a:cubicBezTo>
                    <a:cubicBezTo>
                      <a:pt x="16538" y="45435"/>
                      <a:pt x="15420" y="39255"/>
                      <a:pt x="14125" y="33311"/>
                    </a:cubicBezTo>
                    <a:cubicBezTo>
                      <a:pt x="12930" y="27326"/>
                      <a:pt x="11335" y="21429"/>
                      <a:pt x="9358" y="15655"/>
                    </a:cubicBezTo>
                    <a:cubicBezTo>
                      <a:pt x="7445" y="9803"/>
                      <a:pt x="4249" y="4453"/>
                      <a:pt x="0" y="0"/>
                    </a:cubicBezTo>
                    <a:cubicBezTo>
                      <a:pt x="4355" y="4368"/>
                      <a:pt x="7674" y="9657"/>
                      <a:pt x="9711" y="15479"/>
                    </a:cubicBezTo>
                    <a:cubicBezTo>
                      <a:pt x="11788" y="21252"/>
                      <a:pt x="13519" y="27149"/>
                      <a:pt x="14890" y="33135"/>
                    </a:cubicBezTo>
                    <a:cubicBezTo>
                      <a:pt x="16302" y="39020"/>
                      <a:pt x="17538" y="44905"/>
                      <a:pt x="19069" y="50791"/>
                    </a:cubicBezTo>
                    <a:cubicBezTo>
                      <a:pt x="20958" y="63009"/>
                      <a:pt x="28721" y="73526"/>
                      <a:pt x="39844" y="78923"/>
                    </a:cubicBezTo>
                    <a:cubicBezTo>
                      <a:pt x="45106" y="81954"/>
                      <a:pt x="50644" y="84479"/>
                      <a:pt x="56382" y="86456"/>
                    </a:cubicBezTo>
                    <a:cubicBezTo>
                      <a:pt x="67652" y="90682"/>
                      <a:pt x="79670" y="92548"/>
                      <a:pt x="91694" y="9193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xmlns="" id="{B225BF13-EC35-4C73-A9EF-30BD0CA5BE5F}"/>
                  </a:ext>
                </a:extLst>
              </p:cNvPr>
              <p:cNvSpPr/>
              <p:nvPr/>
            </p:nvSpPr>
            <p:spPr>
              <a:xfrm>
                <a:off x="7703906" y="2819504"/>
                <a:ext cx="66210" cy="65504"/>
              </a:xfrm>
              <a:custGeom>
                <a:avLst/>
                <a:gdLst>
                  <a:gd name="connsiteX0" fmla="*/ 65387 w 66210"/>
                  <a:gd name="connsiteY0" fmla="*/ 65504 h 65504"/>
                  <a:gd name="connsiteX1" fmla="*/ 41080 w 66210"/>
                  <a:gd name="connsiteY1" fmla="*/ 58265 h 65504"/>
                  <a:gd name="connsiteX2" fmla="*/ 18480 w 66210"/>
                  <a:gd name="connsiteY2" fmla="*/ 46494 h 65504"/>
                  <a:gd name="connsiteX3" fmla="*/ 11653 w 66210"/>
                  <a:gd name="connsiteY3" fmla="*/ 35607 h 65504"/>
                  <a:gd name="connsiteX4" fmla="*/ 9711 w 66210"/>
                  <a:gd name="connsiteY4" fmla="*/ 23012 h 65504"/>
                  <a:gd name="connsiteX5" fmla="*/ 0 w 66210"/>
                  <a:gd name="connsiteY5" fmla="*/ 0 h 65504"/>
                  <a:gd name="connsiteX6" fmla="*/ 10476 w 66210"/>
                  <a:gd name="connsiteY6" fmla="*/ 22894 h 65504"/>
                  <a:gd name="connsiteX7" fmla="*/ 12712 w 66210"/>
                  <a:gd name="connsiteY7" fmla="*/ 35312 h 65504"/>
                  <a:gd name="connsiteX8" fmla="*/ 19481 w 66210"/>
                  <a:gd name="connsiteY8" fmla="*/ 45376 h 65504"/>
                  <a:gd name="connsiteX9" fmla="*/ 41727 w 66210"/>
                  <a:gd name="connsiteY9" fmla="*/ 56382 h 65504"/>
                  <a:gd name="connsiteX10" fmla="*/ 66211 w 66210"/>
                  <a:gd name="connsiteY10" fmla="*/ 62856 h 6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210" h="65504">
                    <a:moveTo>
                      <a:pt x="65387" y="65504"/>
                    </a:moveTo>
                    <a:cubicBezTo>
                      <a:pt x="57324" y="63091"/>
                      <a:pt x="49143" y="61031"/>
                      <a:pt x="41080" y="58265"/>
                    </a:cubicBezTo>
                    <a:cubicBezTo>
                      <a:pt x="32811" y="55952"/>
                      <a:pt x="25119" y="51938"/>
                      <a:pt x="18480" y="46494"/>
                    </a:cubicBezTo>
                    <a:cubicBezTo>
                      <a:pt x="15237" y="43569"/>
                      <a:pt x="12877" y="39797"/>
                      <a:pt x="11653" y="35607"/>
                    </a:cubicBezTo>
                    <a:cubicBezTo>
                      <a:pt x="10476" y="31369"/>
                      <a:pt x="10535" y="27190"/>
                      <a:pt x="9711" y="23012"/>
                    </a:cubicBezTo>
                    <a:cubicBezTo>
                      <a:pt x="8557" y="14619"/>
                      <a:pt x="5209" y="6680"/>
                      <a:pt x="0" y="0"/>
                    </a:cubicBezTo>
                    <a:cubicBezTo>
                      <a:pt x="5432" y="6586"/>
                      <a:pt x="9040" y="14478"/>
                      <a:pt x="10476" y="22894"/>
                    </a:cubicBezTo>
                    <a:cubicBezTo>
                      <a:pt x="11359" y="27073"/>
                      <a:pt x="11477" y="31369"/>
                      <a:pt x="12712" y="35312"/>
                    </a:cubicBezTo>
                    <a:cubicBezTo>
                      <a:pt x="13966" y="39244"/>
                      <a:pt x="16314" y="42734"/>
                      <a:pt x="19481" y="45376"/>
                    </a:cubicBezTo>
                    <a:cubicBezTo>
                      <a:pt x="26066" y="50526"/>
                      <a:pt x="33635" y="54275"/>
                      <a:pt x="41727" y="56382"/>
                    </a:cubicBezTo>
                    <a:cubicBezTo>
                      <a:pt x="49732" y="58854"/>
                      <a:pt x="58030" y="60678"/>
                      <a:pt x="66211" y="6285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xmlns="" id="{DCD0F62C-01E5-449F-8D8B-F048836FDABA}"/>
                  </a:ext>
                </a:extLst>
              </p:cNvPr>
              <p:cNvSpPr/>
              <p:nvPr/>
            </p:nvSpPr>
            <p:spPr>
              <a:xfrm>
                <a:off x="7543871" y="2502870"/>
                <a:ext cx="150559" cy="423335"/>
              </a:xfrm>
              <a:custGeom>
                <a:avLst/>
                <a:gdLst>
                  <a:gd name="connsiteX0" fmla="*/ 148912 w 150559"/>
                  <a:gd name="connsiteY0" fmla="*/ 423335 h 423335"/>
                  <a:gd name="connsiteX1" fmla="*/ 135258 w 150559"/>
                  <a:gd name="connsiteY1" fmla="*/ 413801 h 423335"/>
                  <a:gd name="connsiteX2" fmla="*/ 127606 w 150559"/>
                  <a:gd name="connsiteY2" fmla="*/ 400029 h 423335"/>
                  <a:gd name="connsiteX3" fmla="*/ 118955 w 150559"/>
                  <a:gd name="connsiteY3" fmla="*/ 370602 h 423335"/>
                  <a:gd name="connsiteX4" fmla="*/ 111598 w 150559"/>
                  <a:gd name="connsiteY4" fmla="*/ 341470 h 423335"/>
                  <a:gd name="connsiteX5" fmla="*/ 103123 w 150559"/>
                  <a:gd name="connsiteY5" fmla="*/ 312808 h 423335"/>
                  <a:gd name="connsiteX6" fmla="*/ 89999 w 150559"/>
                  <a:gd name="connsiteY6" fmla="*/ 286383 h 423335"/>
                  <a:gd name="connsiteX7" fmla="*/ 70754 w 150559"/>
                  <a:gd name="connsiteY7" fmla="*/ 263606 h 423335"/>
                  <a:gd name="connsiteX8" fmla="*/ 31675 w 150559"/>
                  <a:gd name="connsiteY8" fmla="*/ 217641 h 423335"/>
                  <a:gd name="connsiteX9" fmla="*/ 22494 w 150559"/>
                  <a:gd name="connsiteY9" fmla="*/ 205871 h 423335"/>
                  <a:gd name="connsiteX10" fmla="*/ 14254 w 150559"/>
                  <a:gd name="connsiteY10" fmla="*/ 192982 h 423335"/>
                  <a:gd name="connsiteX11" fmla="*/ 5897 w 150559"/>
                  <a:gd name="connsiteY11" fmla="*/ 163555 h 423335"/>
                  <a:gd name="connsiteX12" fmla="*/ 11 w 150559"/>
                  <a:gd name="connsiteY12" fmla="*/ 103465 h 423335"/>
                  <a:gd name="connsiteX13" fmla="*/ 3484 w 150559"/>
                  <a:gd name="connsiteY13" fmla="*/ 73508 h 423335"/>
                  <a:gd name="connsiteX14" fmla="*/ 11253 w 150559"/>
                  <a:gd name="connsiteY14" fmla="*/ 60502 h 423335"/>
                  <a:gd name="connsiteX15" fmla="*/ 20787 w 150559"/>
                  <a:gd name="connsiteY15" fmla="*/ 48731 h 423335"/>
                  <a:gd name="connsiteX16" fmla="*/ 40032 w 150559"/>
                  <a:gd name="connsiteY16" fmla="*/ 25601 h 423335"/>
                  <a:gd name="connsiteX17" fmla="*/ 48860 w 150559"/>
                  <a:gd name="connsiteY17" fmla="*/ 13419 h 423335"/>
                  <a:gd name="connsiteX18" fmla="*/ 55511 w 150559"/>
                  <a:gd name="connsiteY18" fmla="*/ 0 h 423335"/>
                  <a:gd name="connsiteX19" fmla="*/ 49037 w 150559"/>
                  <a:gd name="connsiteY19" fmla="*/ 13536 h 423335"/>
                  <a:gd name="connsiteX20" fmla="*/ 40326 w 150559"/>
                  <a:gd name="connsiteY20" fmla="*/ 25837 h 423335"/>
                  <a:gd name="connsiteX21" fmla="*/ 21375 w 150559"/>
                  <a:gd name="connsiteY21" fmla="*/ 49378 h 423335"/>
                  <a:gd name="connsiteX22" fmla="*/ 11959 w 150559"/>
                  <a:gd name="connsiteY22" fmla="*/ 61149 h 423335"/>
                  <a:gd name="connsiteX23" fmla="*/ 4543 w 150559"/>
                  <a:gd name="connsiteY23" fmla="*/ 73862 h 423335"/>
                  <a:gd name="connsiteX24" fmla="*/ 1483 w 150559"/>
                  <a:gd name="connsiteY24" fmla="*/ 103288 h 423335"/>
                  <a:gd name="connsiteX25" fmla="*/ 7839 w 150559"/>
                  <a:gd name="connsiteY25" fmla="*/ 162907 h 423335"/>
                  <a:gd name="connsiteX26" fmla="*/ 16373 w 150559"/>
                  <a:gd name="connsiteY26" fmla="*/ 191393 h 423335"/>
                  <a:gd name="connsiteX27" fmla="*/ 24495 w 150559"/>
                  <a:gd name="connsiteY27" fmla="*/ 203752 h 423335"/>
                  <a:gd name="connsiteX28" fmla="*/ 33735 w 150559"/>
                  <a:gd name="connsiteY28" fmla="*/ 215523 h 423335"/>
                  <a:gd name="connsiteX29" fmla="*/ 73226 w 150559"/>
                  <a:gd name="connsiteY29" fmla="*/ 260840 h 423335"/>
                  <a:gd name="connsiteX30" fmla="*/ 93471 w 150559"/>
                  <a:gd name="connsiteY30" fmla="*/ 284440 h 423335"/>
                  <a:gd name="connsiteX31" fmla="*/ 107420 w 150559"/>
                  <a:gd name="connsiteY31" fmla="*/ 311631 h 423335"/>
                  <a:gd name="connsiteX32" fmla="*/ 116365 w 150559"/>
                  <a:gd name="connsiteY32" fmla="*/ 340528 h 423335"/>
                  <a:gd name="connsiteX33" fmla="*/ 124134 w 150559"/>
                  <a:gd name="connsiteY33" fmla="*/ 369955 h 423335"/>
                  <a:gd name="connsiteX34" fmla="*/ 132903 w 150559"/>
                  <a:gd name="connsiteY34" fmla="*/ 398264 h 423335"/>
                  <a:gd name="connsiteX35" fmla="*/ 150559 w 150559"/>
                  <a:gd name="connsiteY35" fmla="*/ 418039 h 42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0559" h="423335">
                    <a:moveTo>
                      <a:pt x="148912" y="423335"/>
                    </a:moveTo>
                    <a:cubicBezTo>
                      <a:pt x="143438" y="421740"/>
                      <a:pt x="138642" y="418392"/>
                      <a:pt x="135258" y="413801"/>
                    </a:cubicBezTo>
                    <a:cubicBezTo>
                      <a:pt x="132079" y="409587"/>
                      <a:pt x="129507" y="404955"/>
                      <a:pt x="127606" y="400029"/>
                    </a:cubicBezTo>
                    <a:cubicBezTo>
                      <a:pt x="123993" y="390448"/>
                      <a:pt x="121097" y="380613"/>
                      <a:pt x="118955" y="370602"/>
                    </a:cubicBezTo>
                    <a:cubicBezTo>
                      <a:pt x="116660" y="360715"/>
                      <a:pt x="114423" y="351181"/>
                      <a:pt x="111598" y="341470"/>
                    </a:cubicBezTo>
                    <a:cubicBezTo>
                      <a:pt x="108773" y="331759"/>
                      <a:pt x="106419" y="322107"/>
                      <a:pt x="103123" y="312808"/>
                    </a:cubicBezTo>
                    <a:cubicBezTo>
                      <a:pt x="99910" y="303468"/>
                      <a:pt x="95496" y="294586"/>
                      <a:pt x="89999" y="286383"/>
                    </a:cubicBezTo>
                    <a:cubicBezTo>
                      <a:pt x="84096" y="278371"/>
                      <a:pt x="77669" y="270763"/>
                      <a:pt x="70754" y="263606"/>
                    </a:cubicBezTo>
                    <a:cubicBezTo>
                      <a:pt x="57335" y="248657"/>
                      <a:pt x="44152" y="233473"/>
                      <a:pt x="31675" y="217641"/>
                    </a:cubicBezTo>
                    <a:cubicBezTo>
                      <a:pt x="28556" y="213698"/>
                      <a:pt x="25495" y="209696"/>
                      <a:pt x="22494" y="205871"/>
                    </a:cubicBezTo>
                    <a:cubicBezTo>
                      <a:pt x="19310" y="201870"/>
                      <a:pt x="16549" y="197551"/>
                      <a:pt x="14254" y="192982"/>
                    </a:cubicBezTo>
                    <a:cubicBezTo>
                      <a:pt x="10417" y="183503"/>
                      <a:pt x="7615" y="173636"/>
                      <a:pt x="5897" y="163555"/>
                    </a:cubicBezTo>
                    <a:cubicBezTo>
                      <a:pt x="2089" y="143749"/>
                      <a:pt x="117" y="123634"/>
                      <a:pt x="11" y="103465"/>
                    </a:cubicBezTo>
                    <a:cubicBezTo>
                      <a:pt x="-130" y="93372"/>
                      <a:pt x="1041" y="83303"/>
                      <a:pt x="3484" y="73508"/>
                    </a:cubicBezTo>
                    <a:cubicBezTo>
                      <a:pt x="5232" y="68722"/>
                      <a:pt x="7868" y="64310"/>
                      <a:pt x="11253" y="60502"/>
                    </a:cubicBezTo>
                    <a:cubicBezTo>
                      <a:pt x="14389" y="56578"/>
                      <a:pt x="17568" y="52655"/>
                      <a:pt x="20787" y="48731"/>
                    </a:cubicBezTo>
                    <a:cubicBezTo>
                      <a:pt x="27261" y="41080"/>
                      <a:pt x="33852" y="33488"/>
                      <a:pt x="40032" y="25601"/>
                    </a:cubicBezTo>
                    <a:cubicBezTo>
                      <a:pt x="43181" y="21692"/>
                      <a:pt x="46123" y="17626"/>
                      <a:pt x="48860" y="13419"/>
                    </a:cubicBezTo>
                    <a:cubicBezTo>
                      <a:pt x="51750" y="9311"/>
                      <a:pt x="53992" y="4785"/>
                      <a:pt x="55511" y="0"/>
                    </a:cubicBezTo>
                    <a:cubicBezTo>
                      <a:pt x="54039" y="4810"/>
                      <a:pt x="51862" y="9373"/>
                      <a:pt x="49037" y="13536"/>
                    </a:cubicBezTo>
                    <a:cubicBezTo>
                      <a:pt x="46388" y="17774"/>
                      <a:pt x="43151" y="21835"/>
                      <a:pt x="40326" y="25837"/>
                    </a:cubicBezTo>
                    <a:cubicBezTo>
                      <a:pt x="34441" y="33782"/>
                      <a:pt x="27732" y="41492"/>
                      <a:pt x="21375" y="49378"/>
                    </a:cubicBezTo>
                    <a:cubicBezTo>
                      <a:pt x="18138" y="53263"/>
                      <a:pt x="15019" y="57147"/>
                      <a:pt x="11959" y="61149"/>
                    </a:cubicBezTo>
                    <a:cubicBezTo>
                      <a:pt x="8704" y="64879"/>
                      <a:pt x="6191" y="69193"/>
                      <a:pt x="4543" y="73862"/>
                    </a:cubicBezTo>
                    <a:cubicBezTo>
                      <a:pt x="2277" y="83501"/>
                      <a:pt x="1247" y="93389"/>
                      <a:pt x="1483" y="103288"/>
                    </a:cubicBezTo>
                    <a:cubicBezTo>
                      <a:pt x="1742" y="123316"/>
                      <a:pt x="3872" y="143275"/>
                      <a:pt x="7839" y="162907"/>
                    </a:cubicBezTo>
                    <a:cubicBezTo>
                      <a:pt x="9616" y="172690"/>
                      <a:pt x="12477" y="182244"/>
                      <a:pt x="16373" y="191393"/>
                    </a:cubicBezTo>
                    <a:cubicBezTo>
                      <a:pt x="18645" y="195784"/>
                      <a:pt x="21364" y="199926"/>
                      <a:pt x="24495" y="203752"/>
                    </a:cubicBezTo>
                    <a:cubicBezTo>
                      <a:pt x="27496" y="207695"/>
                      <a:pt x="30380" y="211638"/>
                      <a:pt x="33735" y="215523"/>
                    </a:cubicBezTo>
                    <a:cubicBezTo>
                      <a:pt x="46329" y="231060"/>
                      <a:pt x="59630" y="246068"/>
                      <a:pt x="73226" y="260840"/>
                    </a:cubicBezTo>
                    <a:cubicBezTo>
                      <a:pt x="80523" y="268219"/>
                      <a:pt x="87292" y="276105"/>
                      <a:pt x="93471" y="284440"/>
                    </a:cubicBezTo>
                    <a:cubicBezTo>
                      <a:pt x="99292" y="292852"/>
                      <a:pt x="103983" y="301997"/>
                      <a:pt x="107420" y="311631"/>
                    </a:cubicBezTo>
                    <a:cubicBezTo>
                      <a:pt x="110951" y="321165"/>
                      <a:pt x="113305" y="330935"/>
                      <a:pt x="116365" y="340528"/>
                    </a:cubicBezTo>
                    <a:cubicBezTo>
                      <a:pt x="119426" y="350121"/>
                      <a:pt x="121780" y="360068"/>
                      <a:pt x="124134" y="369955"/>
                    </a:cubicBezTo>
                    <a:cubicBezTo>
                      <a:pt x="126335" y="379601"/>
                      <a:pt x="129266" y="389065"/>
                      <a:pt x="132903" y="398264"/>
                    </a:cubicBezTo>
                    <a:cubicBezTo>
                      <a:pt x="136552" y="407092"/>
                      <a:pt x="142084" y="415920"/>
                      <a:pt x="150559" y="4180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xmlns="" id="{45B610CA-2293-4F1A-BFEA-DC1A737F6867}"/>
                  </a:ext>
                </a:extLst>
              </p:cNvPr>
              <p:cNvSpPr/>
              <p:nvPr/>
            </p:nvSpPr>
            <p:spPr>
              <a:xfrm>
                <a:off x="7518886" y="2593152"/>
                <a:ext cx="58131" cy="127065"/>
              </a:xfrm>
              <a:custGeom>
                <a:avLst/>
                <a:gdLst>
                  <a:gd name="connsiteX0" fmla="*/ 57248 w 58131"/>
                  <a:gd name="connsiteY0" fmla="*/ 127065 h 127065"/>
                  <a:gd name="connsiteX1" fmla="*/ 25232 w 58131"/>
                  <a:gd name="connsiteY1" fmla="*/ 107585 h 127065"/>
                  <a:gd name="connsiteX2" fmla="*/ 15698 w 58131"/>
                  <a:gd name="connsiteY2" fmla="*/ 91753 h 127065"/>
                  <a:gd name="connsiteX3" fmla="*/ 12637 w 58131"/>
                  <a:gd name="connsiteY3" fmla="*/ 73155 h 127065"/>
                  <a:gd name="connsiteX4" fmla="*/ 10695 w 58131"/>
                  <a:gd name="connsiteY4" fmla="*/ 54499 h 127065"/>
                  <a:gd name="connsiteX5" fmla="*/ 6222 w 58131"/>
                  <a:gd name="connsiteY5" fmla="*/ 36430 h 127065"/>
                  <a:gd name="connsiteX6" fmla="*/ 1396 w 58131"/>
                  <a:gd name="connsiteY6" fmla="*/ 0 h 127065"/>
                  <a:gd name="connsiteX7" fmla="*/ 6575 w 58131"/>
                  <a:gd name="connsiteY7" fmla="*/ 36254 h 127065"/>
                  <a:gd name="connsiteX8" fmla="*/ 11284 w 58131"/>
                  <a:gd name="connsiteY8" fmla="*/ 54440 h 127065"/>
                  <a:gd name="connsiteX9" fmla="*/ 13344 w 58131"/>
                  <a:gd name="connsiteY9" fmla="*/ 73096 h 127065"/>
                  <a:gd name="connsiteX10" fmla="*/ 16580 w 58131"/>
                  <a:gd name="connsiteY10" fmla="*/ 91459 h 127065"/>
                  <a:gd name="connsiteX11" fmla="*/ 25997 w 58131"/>
                  <a:gd name="connsiteY11" fmla="*/ 107114 h 127065"/>
                  <a:gd name="connsiteX12" fmla="*/ 41417 w 58131"/>
                  <a:gd name="connsiteY12" fmla="*/ 117413 h 127065"/>
                  <a:gd name="connsiteX13" fmla="*/ 58131 w 58131"/>
                  <a:gd name="connsiteY13" fmla="*/ 126241 h 127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31" h="127065">
                    <a:moveTo>
                      <a:pt x="57248" y="127065"/>
                    </a:moveTo>
                    <a:cubicBezTo>
                      <a:pt x="47008" y="120415"/>
                      <a:pt x="34413" y="116472"/>
                      <a:pt x="25232" y="107585"/>
                    </a:cubicBezTo>
                    <a:cubicBezTo>
                      <a:pt x="20612" y="103323"/>
                      <a:pt x="17304" y="97830"/>
                      <a:pt x="15698" y="91753"/>
                    </a:cubicBezTo>
                    <a:cubicBezTo>
                      <a:pt x="14179" y="85646"/>
                      <a:pt x="13161" y="79426"/>
                      <a:pt x="12637" y="73155"/>
                    </a:cubicBezTo>
                    <a:cubicBezTo>
                      <a:pt x="11990" y="66917"/>
                      <a:pt x="11519" y="60678"/>
                      <a:pt x="10695" y="54499"/>
                    </a:cubicBezTo>
                    <a:cubicBezTo>
                      <a:pt x="10136" y="48283"/>
                      <a:pt x="8623" y="42190"/>
                      <a:pt x="6222" y="36430"/>
                    </a:cubicBezTo>
                    <a:cubicBezTo>
                      <a:pt x="184" y="25295"/>
                      <a:pt x="-1535" y="12323"/>
                      <a:pt x="1396" y="0"/>
                    </a:cubicBezTo>
                    <a:cubicBezTo>
                      <a:pt x="-1423" y="12309"/>
                      <a:pt x="425" y="25226"/>
                      <a:pt x="6575" y="36254"/>
                    </a:cubicBezTo>
                    <a:cubicBezTo>
                      <a:pt x="9047" y="42046"/>
                      <a:pt x="10636" y="48176"/>
                      <a:pt x="11284" y="54440"/>
                    </a:cubicBezTo>
                    <a:cubicBezTo>
                      <a:pt x="12108" y="60619"/>
                      <a:pt x="12637" y="66858"/>
                      <a:pt x="13344" y="73096"/>
                    </a:cubicBezTo>
                    <a:cubicBezTo>
                      <a:pt x="13914" y="79296"/>
                      <a:pt x="14997" y="85437"/>
                      <a:pt x="16580" y="91459"/>
                    </a:cubicBezTo>
                    <a:cubicBezTo>
                      <a:pt x="18111" y="97489"/>
                      <a:pt x="21389" y="102934"/>
                      <a:pt x="25997" y="107114"/>
                    </a:cubicBezTo>
                    <a:cubicBezTo>
                      <a:pt x="30647" y="111230"/>
                      <a:pt x="35832" y="114695"/>
                      <a:pt x="41417" y="117413"/>
                    </a:cubicBezTo>
                    <a:cubicBezTo>
                      <a:pt x="47149" y="120041"/>
                      <a:pt x="52728" y="122989"/>
                      <a:pt x="58131" y="12624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xmlns="" id="{70B0FF4E-7164-4A89-BFEA-ED5DEEDEEEC8}"/>
                  </a:ext>
                </a:extLst>
              </p:cNvPr>
              <p:cNvSpPr/>
              <p:nvPr/>
            </p:nvSpPr>
            <p:spPr>
              <a:xfrm>
                <a:off x="7523317" y="2553837"/>
                <a:ext cx="17563" cy="72213"/>
              </a:xfrm>
              <a:custGeom>
                <a:avLst/>
                <a:gdLst>
                  <a:gd name="connsiteX0" fmla="*/ 260 w 17563"/>
                  <a:gd name="connsiteY0" fmla="*/ 72214 h 72213"/>
                  <a:gd name="connsiteX1" fmla="*/ 849 w 17563"/>
                  <a:gd name="connsiteY1" fmla="*/ 62797 h 72213"/>
                  <a:gd name="connsiteX2" fmla="*/ 2968 w 17563"/>
                  <a:gd name="connsiteY2" fmla="*/ 53675 h 72213"/>
                  <a:gd name="connsiteX3" fmla="*/ 6675 w 17563"/>
                  <a:gd name="connsiteY3" fmla="*/ 35371 h 72213"/>
                  <a:gd name="connsiteX4" fmla="*/ 9912 w 17563"/>
                  <a:gd name="connsiteY4" fmla="*/ 17009 h 72213"/>
                  <a:gd name="connsiteX5" fmla="*/ 17563 w 17563"/>
                  <a:gd name="connsiteY5" fmla="*/ 0 h 72213"/>
                  <a:gd name="connsiteX6" fmla="*/ 10089 w 17563"/>
                  <a:gd name="connsiteY6" fmla="*/ 17068 h 72213"/>
                  <a:gd name="connsiteX7" fmla="*/ 6970 w 17563"/>
                  <a:gd name="connsiteY7" fmla="*/ 35430 h 72213"/>
                  <a:gd name="connsiteX8" fmla="*/ 3380 w 17563"/>
                  <a:gd name="connsiteY8" fmla="*/ 53792 h 72213"/>
                  <a:gd name="connsiteX9" fmla="*/ 1320 w 17563"/>
                  <a:gd name="connsiteY9" fmla="*/ 62915 h 72213"/>
                  <a:gd name="connsiteX10" fmla="*/ 790 w 17563"/>
                  <a:gd name="connsiteY10" fmla="*/ 71978 h 7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3" h="72213">
                    <a:moveTo>
                      <a:pt x="260" y="72214"/>
                    </a:moveTo>
                    <a:cubicBezTo>
                      <a:pt x="-228" y="69069"/>
                      <a:pt x="-28" y="65856"/>
                      <a:pt x="849" y="62797"/>
                    </a:cubicBezTo>
                    <a:cubicBezTo>
                      <a:pt x="1496" y="59737"/>
                      <a:pt x="2261" y="56912"/>
                      <a:pt x="2968" y="53675"/>
                    </a:cubicBezTo>
                    <a:cubicBezTo>
                      <a:pt x="4527" y="47643"/>
                      <a:pt x="5763" y="41534"/>
                      <a:pt x="6675" y="35371"/>
                    </a:cubicBezTo>
                    <a:cubicBezTo>
                      <a:pt x="7111" y="29154"/>
                      <a:pt x="8194" y="22999"/>
                      <a:pt x="9912" y="17009"/>
                    </a:cubicBezTo>
                    <a:cubicBezTo>
                      <a:pt x="11772" y="11052"/>
                      <a:pt x="14338" y="5341"/>
                      <a:pt x="17563" y="0"/>
                    </a:cubicBezTo>
                    <a:cubicBezTo>
                      <a:pt x="14338" y="5337"/>
                      <a:pt x="11825" y="11076"/>
                      <a:pt x="10089" y="17068"/>
                    </a:cubicBezTo>
                    <a:cubicBezTo>
                      <a:pt x="8406" y="23061"/>
                      <a:pt x="7358" y="29216"/>
                      <a:pt x="6970" y="35430"/>
                    </a:cubicBezTo>
                    <a:cubicBezTo>
                      <a:pt x="6099" y="41610"/>
                      <a:pt x="4898" y="47739"/>
                      <a:pt x="3380" y="53792"/>
                    </a:cubicBezTo>
                    <a:cubicBezTo>
                      <a:pt x="2673" y="56853"/>
                      <a:pt x="1967" y="59678"/>
                      <a:pt x="1320" y="62915"/>
                    </a:cubicBezTo>
                    <a:cubicBezTo>
                      <a:pt x="531" y="65869"/>
                      <a:pt x="355" y="68952"/>
                      <a:pt x="790" y="7197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xmlns="" id="{63BE9999-8D64-4D4E-AC5A-C95FA852A70E}"/>
                  </a:ext>
                </a:extLst>
              </p:cNvPr>
              <p:cNvSpPr/>
              <p:nvPr/>
            </p:nvSpPr>
            <p:spPr>
              <a:xfrm>
                <a:off x="7556536" y="2504871"/>
                <a:ext cx="23659" cy="57853"/>
              </a:xfrm>
              <a:custGeom>
                <a:avLst/>
                <a:gdLst>
                  <a:gd name="connsiteX0" fmla="*/ 0 w 23659"/>
                  <a:gd name="connsiteY0" fmla="*/ 57736 h 57853"/>
                  <a:gd name="connsiteX1" fmla="*/ 1412 w 23659"/>
                  <a:gd name="connsiteY1" fmla="*/ 41551 h 57853"/>
                  <a:gd name="connsiteX2" fmla="*/ 3943 w 23659"/>
                  <a:gd name="connsiteY2" fmla="*/ 25425 h 57853"/>
                  <a:gd name="connsiteX3" fmla="*/ 11888 w 23659"/>
                  <a:gd name="connsiteY3" fmla="*/ 11300 h 57853"/>
                  <a:gd name="connsiteX4" fmla="*/ 23659 w 23659"/>
                  <a:gd name="connsiteY4" fmla="*/ 0 h 57853"/>
                  <a:gd name="connsiteX5" fmla="*/ 11888 w 23659"/>
                  <a:gd name="connsiteY5" fmla="*/ 11418 h 57853"/>
                  <a:gd name="connsiteX6" fmla="*/ 4120 w 23659"/>
                  <a:gd name="connsiteY6" fmla="*/ 25543 h 57853"/>
                  <a:gd name="connsiteX7" fmla="*/ 1766 w 23659"/>
                  <a:gd name="connsiteY7" fmla="*/ 41610 h 57853"/>
                  <a:gd name="connsiteX8" fmla="*/ 471 w 23659"/>
                  <a:gd name="connsiteY8" fmla="*/ 57853 h 5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59" h="57853">
                    <a:moveTo>
                      <a:pt x="0" y="57736"/>
                    </a:moveTo>
                    <a:cubicBezTo>
                      <a:pt x="765" y="52370"/>
                      <a:pt x="1242" y="46968"/>
                      <a:pt x="1412" y="41551"/>
                    </a:cubicBezTo>
                    <a:cubicBezTo>
                      <a:pt x="1724" y="36106"/>
                      <a:pt x="2572" y="30704"/>
                      <a:pt x="3943" y="25425"/>
                    </a:cubicBezTo>
                    <a:cubicBezTo>
                      <a:pt x="5503" y="20182"/>
                      <a:pt x="8216" y="15354"/>
                      <a:pt x="11888" y="11300"/>
                    </a:cubicBezTo>
                    <a:cubicBezTo>
                      <a:pt x="15331" y="7065"/>
                      <a:pt x="19286" y="3270"/>
                      <a:pt x="23659" y="0"/>
                    </a:cubicBezTo>
                    <a:cubicBezTo>
                      <a:pt x="19269" y="3292"/>
                      <a:pt x="15314" y="7128"/>
                      <a:pt x="11888" y="11418"/>
                    </a:cubicBezTo>
                    <a:cubicBezTo>
                      <a:pt x="8245" y="15464"/>
                      <a:pt x="5585" y="20298"/>
                      <a:pt x="4120" y="25543"/>
                    </a:cubicBezTo>
                    <a:cubicBezTo>
                      <a:pt x="2772" y="30801"/>
                      <a:pt x="1983" y="36186"/>
                      <a:pt x="1766" y="41610"/>
                    </a:cubicBezTo>
                    <a:cubicBezTo>
                      <a:pt x="1624" y="47044"/>
                      <a:pt x="1195" y="52466"/>
                      <a:pt x="471" y="578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xmlns="" id="{47F48560-7E24-471D-B68C-444CDA656777}"/>
                  </a:ext>
                </a:extLst>
              </p:cNvPr>
              <p:cNvSpPr/>
              <p:nvPr/>
            </p:nvSpPr>
            <p:spPr>
              <a:xfrm>
                <a:off x="7588713" y="2520114"/>
                <a:ext cx="60400" cy="256014"/>
              </a:xfrm>
              <a:custGeom>
                <a:avLst/>
                <a:gdLst>
                  <a:gd name="connsiteX0" fmla="*/ 35976 w 60400"/>
                  <a:gd name="connsiteY0" fmla="*/ 256014 h 256014"/>
                  <a:gd name="connsiteX1" fmla="*/ 20733 w 60400"/>
                  <a:gd name="connsiteY1" fmla="*/ 224410 h 256014"/>
                  <a:gd name="connsiteX2" fmla="*/ 11434 w 60400"/>
                  <a:gd name="connsiteY2" fmla="*/ 190510 h 256014"/>
                  <a:gd name="connsiteX3" fmla="*/ 1841 w 60400"/>
                  <a:gd name="connsiteY3" fmla="*/ 156904 h 256014"/>
                  <a:gd name="connsiteX4" fmla="*/ 1076 w 60400"/>
                  <a:gd name="connsiteY4" fmla="*/ 139248 h 256014"/>
                  <a:gd name="connsiteX5" fmla="*/ 8079 w 60400"/>
                  <a:gd name="connsiteY5" fmla="*/ 123593 h 256014"/>
                  <a:gd name="connsiteX6" fmla="*/ 28266 w 60400"/>
                  <a:gd name="connsiteY6" fmla="*/ 94931 h 256014"/>
                  <a:gd name="connsiteX7" fmla="*/ 33269 w 60400"/>
                  <a:gd name="connsiteY7" fmla="*/ 78452 h 256014"/>
                  <a:gd name="connsiteX8" fmla="*/ 32916 w 60400"/>
                  <a:gd name="connsiteY8" fmla="*/ 60796 h 256014"/>
                  <a:gd name="connsiteX9" fmla="*/ 38213 w 60400"/>
                  <a:gd name="connsiteY9" fmla="*/ 26367 h 256014"/>
                  <a:gd name="connsiteX10" fmla="*/ 47100 w 60400"/>
                  <a:gd name="connsiteY10" fmla="*/ 11300 h 256014"/>
                  <a:gd name="connsiteX11" fmla="*/ 60400 w 60400"/>
                  <a:gd name="connsiteY11" fmla="*/ 0 h 256014"/>
                  <a:gd name="connsiteX12" fmla="*/ 47217 w 60400"/>
                  <a:gd name="connsiteY12" fmla="*/ 11300 h 256014"/>
                  <a:gd name="connsiteX13" fmla="*/ 38389 w 60400"/>
                  <a:gd name="connsiteY13" fmla="*/ 26367 h 256014"/>
                  <a:gd name="connsiteX14" fmla="*/ 33269 w 60400"/>
                  <a:gd name="connsiteY14" fmla="*/ 60737 h 256014"/>
                  <a:gd name="connsiteX15" fmla="*/ 33740 w 60400"/>
                  <a:gd name="connsiteY15" fmla="*/ 78393 h 256014"/>
                  <a:gd name="connsiteX16" fmla="*/ 28737 w 60400"/>
                  <a:gd name="connsiteY16" fmla="*/ 95108 h 256014"/>
                  <a:gd name="connsiteX17" fmla="*/ 8727 w 60400"/>
                  <a:gd name="connsiteY17" fmla="*/ 123828 h 256014"/>
                  <a:gd name="connsiteX18" fmla="*/ 1841 w 60400"/>
                  <a:gd name="connsiteY18" fmla="*/ 139778 h 256014"/>
                  <a:gd name="connsiteX19" fmla="*/ 2665 w 60400"/>
                  <a:gd name="connsiteY19" fmla="*/ 156728 h 256014"/>
                  <a:gd name="connsiteX20" fmla="*/ 12493 w 60400"/>
                  <a:gd name="connsiteY20" fmla="*/ 190451 h 256014"/>
                  <a:gd name="connsiteX21" fmla="*/ 21910 w 60400"/>
                  <a:gd name="connsiteY21" fmla="*/ 224174 h 256014"/>
                  <a:gd name="connsiteX22" fmla="*/ 36859 w 60400"/>
                  <a:gd name="connsiteY22" fmla="*/ 255072 h 25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400" h="256014">
                    <a:moveTo>
                      <a:pt x="35976" y="256014"/>
                    </a:moveTo>
                    <a:cubicBezTo>
                      <a:pt x="28949" y="246534"/>
                      <a:pt x="23776" y="235811"/>
                      <a:pt x="20733" y="224410"/>
                    </a:cubicBezTo>
                    <a:cubicBezTo>
                      <a:pt x="17143" y="213227"/>
                      <a:pt x="14259" y="201869"/>
                      <a:pt x="11434" y="190510"/>
                    </a:cubicBezTo>
                    <a:cubicBezTo>
                      <a:pt x="8809" y="179152"/>
                      <a:pt x="5608" y="167936"/>
                      <a:pt x="1841" y="156904"/>
                    </a:cubicBezTo>
                    <a:cubicBezTo>
                      <a:pt x="-319" y="151257"/>
                      <a:pt x="-584" y="145062"/>
                      <a:pt x="1076" y="139248"/>
                    </a:cubicBezTo>
                    <a:cubicBezTo>
                      <a:pt x="2665" y="133726"/>
                      <a:pt x="5019" y="128456"/>
                      <a:pt x="8079" y="123593"/>
                    </a:cubicBezTo>
                    <a:cubicBezTo>
                      <a:pt x="13965" y="113411"/>
                      <a:pt x="21792" y="104583"/>
                      <a:pt x="28266" y="94931"/>
                    </a:cubicBezTo>
                    <a:cubicBezTo>
                      <a:pt x="31468" y="90026"/>
                      <a:pt x="33204" y="84309"/>
                      <a:pt x="33269" y="78452"/>
                    </a:cubicBezTo>
                    <a:cubicBezTo>
                      <a:pt x="33269" y="72567"/>
                      <a:pt x="33269" y="66681"/>
                      <a:pt x="32916" y="60796"/>
                    </a:cubicBezTo>
                    <a:cubicBezTo>
                      <a:pt x="32151" y="49071"/>
                      <a:pt x="33957" y="37319"/>
                      <a:pt x="38213" y="26367"/>
                    </a:cubicBezTo>
                    <a:cubicBezTo>
                      <a:pt x="40467" y="20958"/>
                      <a:pt x="43456" y="15888"/>
                      <a:pt x="47100" y="11300"/>
                    </a:cubicBezTo>
                    <a:cubicBezTo>
                      <a:pt x="50607" y="6560"/>
                      <a:pt x="55157" y="2693"/>
                      <a:pt x="60400" y="0"/>
                    </a:cubicBezTo>
                    <a:cubicBezTo>
                      <a:pt x="55180" y="2683"/>
                      <a:pt x="50666" y="6553"/>
                      <a:pt x="47217" y="11300"/>
                    </a:cubicBezTo>
                    <a:cubicBezTo>
                      <a:pt x="43598" y="15892"/>
                      <a:pt x="40626" y="20963"/>
                      <a:pt x="38389" y="26367"/>
                    </a:cubicBezTo>
                    <a:cubicBezTo>
                      <a:pt x="34216" y="37319"/>
                      <a:pt x="32474" y="49045"/>
                      <a:pt x="33269" y="60737"/>
                    </a:cubicBezTo>
                    <a:cubicBezTo>
                      <a:pt x="33269" y="66623"/>
                      <a:pt x="33975" y="72508"/>
                      <a:pt x="33740" y="78393"/>
                    </a:cubicBezTo>
                    <a:cubicBezTo>
                      <a:pt x="33687" y="84326"/>
                      <a:pt x="31951" y="90122"/>
                      <a:pt x="28737" y="95108"/>
                    </a:cubicBezTo>
                    <a:cubicBezTo>
                      <a:pt x="22263" y="104819"/>
                      <a:pt x="14553" y="113706"/>
                      <a:pt x="8727" y="123828"/>
                    </a:cubicBezTo>
                    <a:cubicBezTo>
                      <a:pt x="5678" y="128788"/>
                      <a:pt x="3359" y="134160"/>
                      <a:pt x="1841" y="139778"/>
                    </a:cubicBezTo>
                    <a:cubicBezTo>
                      <a:pt x="311" y="145372"/>
                      <a:pt x="599" y="151308"/>
                      <a:pt x="2665" y="156728"/>
                    </a:cubicBezTo>
                    <a:cubicBezTo>
                      <a:pt x="6520" y="167792"/>
                      <a:pt x="9804" y="179048"/>
                      <a:pt x="12493" y="190451"/>
                    </a:cubicBezTo>
                    <a:cubicBezTo>
                      <a:pt x="15377" y="201751"/>
                      <a:pt x="18379" y="213110"/>
                      <a:pt x="21910" y="224174"/>
                    </a:cubicBezTo>
                    <a:cubicBezTo>
                      <a:pt x="24959" y="235302"/>
                      <a:pt x="30026" y="245776"/>
                      <a:pt x="36859" y="25507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xmlns="" id="{0CCA4088-1EAB-4049-BBF8-76D914D07C64}"/>
                  </a:ext>
                </a:extLst>
              </p:cNvPr>
              <p:cNvSpPr/>
              <p:nvPr/>
            </p:nvSpPr>
            <p:spPr>
              <a:xfrm>
                <a:off x="7562892" y="2575672"/>
                <a:ext cx="40903" cy="145368"/>
              </a:xfrm>
              <a:custGeom>
                <a:avLst/>
                <a:gdLst>
                  <a:gd name="connsiteX0" fmla="*/ 39844 w 40903"/>
                  <a:gd name="connsiteY0" fmla="*/ 145369 h 145368"/>
                  <a:gd name="connsiteX1" fmla="*/ 29368 w 40903"/>
                  <a:gd name="connsiteY1" fmla="*/ 128831 h 145368"/>
                  <a:gd name="connsiteX2" fmla="*/ 15537 w 40903"/>
                  <a:gd name="connsiteY2" fmla="*/ 114176 h 145368"/>
                  <a:gd name="connsiteX3" fmla="*/ 10594 w 40903"/>
                  <a:gd name="connsiteY3" fmla="*/ 105289 h 145368"/>
                  <a:gd name="connsiteX4" fmla="*/ 8946 w 40903"/>
                  <a:gd name="connsiteY4" fmla="*/ 95284 h 145368"/>
                  <a:gd name="connsiteX5" fmla="*/ 8946 w 40903"/>
                  <a:gd name="connsiteY5" fmla="*/ 75156 h 145368"/>
                  <a:gd name="connsiteX6" fmla="*/ 10299 w 40903"/>
                  <a:gd name="connsiteY6" fmla="*/ 55087 h 145368"/>
                  <a:gd name="connsiteX7" fmla="*/ 5238 w 40903"/>
                  <a:gd name="connsiteY7" fmla="*/ 35960 h 145368"/>
                  <a:gd name="connsiteX8" fmla="*/ 1059 w 40903"/>
                  <a:gd name="connsiteY8" fmla="*/ 26778 h 145368"/>
                  <a:gd name="connsiteX9" fmla="*/ 0 w 40903"/>
                  <a:gd name="connsiteY9" fmla="*/ 21835 h 145368"/>
                  <a:gd name="connsiteX10" fmla="*/ 765 w 40903"/>
                  <a:gd name="connsiteY10" fmla="*/ 16832 h 145368"/>
                  <a:gd name="connsiteX11" fmla="*/ 4237 w 40903"/>
                  <a:gd name="connsiteY11" fmla="*/ 7416 h 145368"/>
                  <a:gd name="connsiteX12" fmla="*/ 10829 w 40903"/>
                  <a:gd name="connsiteY12" fmla="*/ 0 h 145368"/>
                  <a:gd name="connsiteX13" fmla="*/ 4296 w 40903"/>
                  <a:gd name="connsiteY13" fmla="*/ 7474 h 145368"/>
                  <a:gd name="connsiteX14" fmla="*/ 883 w 40903"/>
                  <a:gd name="connsiteY14" fmla="*/ 16891 h 145368"/>
                  <a:gd name="connsiteX15" fmla="*/ 177 w 40903"/>
                  <a:gd name="connsiteY15" fmla="*/ 21835 h 145368"/>
                  <a:gd name="connsiteX16" fmla="*/ 1295 w 40903"/>
                  <a:gd name="connsiteY16" fmla="*/ 26661 h 145368"/>
                  <a:gd name="connsiteX17" fmla="*/ 5473 w 40903"/>
                  <a:gd name="connsiteY17" fmla="*/ 35842 h 145368"/>
                  <a:gd name="connsiteX18" fmla="*/ 10770 w 40903"/>
                  <a:gd name="connsiteY18" fmla="*/ 55087 h 145368"/>
                  <a:gd name="connsiteX19" fmla="*/ 9534 w 40903"/>
                  <a:gd name="connsiteY19" fmla="*/ 75156 h 145368"/>
                  <a:gd name="connsiteX20" fmla="*/ 9534 w 40903"/>
                  <a:gd name="connsiteY20" fmla="*/ 95225 h 145368"/>
                  <a:gd name="connsiteX21" fmla="*/ 11300 w 40903"/>
                  <a:gd name="connsiteY21" fmla="*/ 105054 h 145368"/>
                  <a:gd name="connsiteX22" fmla="*/ 16126 w 40903"/>
                  <a:gd name="connsiteY22" fmla="*/ 113588 h 145368"/>
                  <a:gd name="connsiteX23" fmla="*/ 30015 w 40903"/>
                  <a:gd name="connsiteY23" fmla="*/ 128125 h 145368"/>
                  <a:gd name="connsiteX24" fmla="*/ 40903 w 40903"/>
                  <a:gd name="connsiteY24" fmla="*/ 145075 h 14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903" h="145368">
                    <a:moveTo>
                      <a:pt x="39844" y="145369"/>
                    </a:moveTo>
                    <a:cubicBezTo>
                      <a:pt x="37831" y="139047"/>
                      <a:pt x="34223" y="133350"/>
                      <a:pt x="29368" y="128831"/>
                    </a:cubicBezTo>
                    <a:cubicBezTo>
                      <a:pt x="24777" y="123946"/>
                      <a:pt x="19775" y="119473"/>
                      <a:pt x="15537" y="114176"/>
                    </a:cubicBezTo>
                    <a:cubicBezTo>
                      <a:pt x="13330" y="111563"/>
                      <a:pt x="11647" y="108545"/>
                      <a:pt x="10594" y="105289"/>
                    </a:cubicBezTo>
                    <a:cubicBezTo>
                      <a:pt x="9729" y="102015"/>
                      <a:pt x="9175" y="98664"/>
                      <a:pt x="8946" y="95284"/>
                    </a:cubicBezTo>
                    <a:cubicBezTo>
                      <a:pt x="8475" y="88583"/>
                      <a:pt x="8475" y="81857"/>
                      <a:pt x="8946" y="75156"/>
                    </a:cubicBezTo>
                    <a:cubicBezTo>
                      <a:pt x="9358" y="68447"/>
                      <a:pt x="10123" y="61797"/>
                      <a:pt x="10299" y="55087"/>
                    </a:cubicBezTo>
                    <a:cubicBezTo>
                      <a:pt x="10311" y="48379"/>
                      <a:pt x="8563" y="41784"/>
                      <a:pt x="5238" y="35960"/>
                    </a:cubicBezTo>
                    <a:cubicBezTo>
                      <a:pt x="3767" y="32899"/>
                      <a:pt x="2236" y="30074"/>
                      <a:pt x="1059" y="26778"/>
                    </a:cubicBezTo>
                    <a:cubicBezTo>
                      <a:pt x="500" y="25182"/>
                      <a:pt x="141" y="23521"/>
                      <a:pt x="0" y="21835"/>
                    </a:cubicBezTo>
                    <a:cubicBezTo>
                      <a:pt x="47" y="20142"/>
                      <a:pt x="306" y="18462"/>
                      <a:pt x="765" y="16832"/>
                    </a:cubicBezTo>
                    <a:cubicBezTo>
                      <a:pt x="1518" y="13558"/>
                      <a:pt x="2684" y="10394"/>
                      <a:pt x="4237" y="7416"/>
                    </a:cubicBezTo>
                    <a:cubicBezTo>
                      <a:pt x="5679" y="4365"/>
                      <a:pt x="7969" y="1791"/>
                      <a:pt x="10829" y="0"/>
                    </a:cubicBezTo>
                    <a:cubicBezTo>
                      <a:pt x="7981" y="1816"/>
                      <a:pt x="5715" y="4409"/>
                      <a:pt x="4296" y="7474"/>
                    </a:cubicBezTo>
                    <a:cubicBezTo>
                      <a:pt x="2778" y="10463"/>
                      <a:pt x="1636" y="13625"/>
                      <a:pt x="883" y="16891"/>
                    </a:cubicBezTo>
                    <a:cubicBezTo>
                      <a:pt x="477" y="18510"/>
                      <a:pt x="235" y="20167"/>
                      <a:pt x="177" y="21835"/>
                    </a:cubicBezTo>
                    <a:cubicBezTo>
                      <a:pt x="312" y="23490"/>
                      <a:pt x="689" y="25116"/>
                      <a:pt x="1295" y="26661"/>
                    </a:cubicBezTo>
                    <a:cubicBezTo>
                      <a:pt x="2472" y="29839"/>
                      <a:pt x="4002" y="32546"/>
                      <a:pt x="5473" y="35842"/>
                    </a:cubicBezTo>
                    <a:cubicBezTo>
                      <a:pt x="8881" y="41689"/>
                      <a:pt x="10706" y="48321"/>
                      <a:pt x="10770" y="55087"/>
                    </a:cubicBezTo>
                    <a:cubicBezTo>
                      <a:pt x="10770" y="61797"/>
                      <a:pt x="9887" y="68506"/>
                      <a:pt x="9534" y="75156"/>
                    </a:cubicBezTo>
                    <a:cubicBezTo>
                      <a:pt x="9093" y="81839"/>
                      <a:pt x="9093" y="88543"/>
                      <a:pt x="9534" y="95225"/>
                    </a:cubicBezTo>
                    <a:cubicBezTo>
                      <a:pt x="9823" y="98549"/>
                      <a:pt x="10411" y="101839"/>
                      <a:pt x="11300" y="105054"/>
                    </a:cubicBezTo>
                    <a:cubicBezTo>
                      <a:pt x="12294" y="108206"/>
                      <a:pt x="13937" y="111114"/>
                      <a:pt x="16126" y="113588"/>
                    </a:cubicBezTo>
                    <a:cubicBezTo>
                      <a:pt x="20305" y="118826"/>
                      <a:pt x="25307" y="123240"/>
                      <a:pt x="30015" y="128125"/>
                    </a:cubicBezTo>
                    <a:cubicBezTo>
                      <a:pt x="35024" y="132757"/>
                      <a:pt x="38773" y="138591"/>
                      <a:pt x="40903" y="14507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xmlns="" id="{27B443D0-C8DC-4AC9-946B-B69D94390757}"/>
                  </a:ext>
                </a:extLst>
              </p:cNvPr>
              <p:cNvSpPr/>
              <p:nvPr/>
            </p:nvSpPr>
            <p:spPr>
              <a:xfrm>
                <a:off x="7572603" y="2550836"/>
                <a:ext cx="31192" cy="95460"/>
              </a:xfrm>
              <a:custGeom>
                <a:avLst/>
                <a:gdLst>
                  <a:gd name="connsiteX0" fmla="*/ 0 w 31192"/>
                  <a:gd name="connsiteY0" fmla="*/ 95461 h 95460"/>
                  <a:gd name="connsiteX1" fmla="*/ 2707 w 31192"/>
                  <a:gd name="connsiteY1" fmla="*/ 89575 h 95460"/>
                  <a:gd name="connsiteX2" fmla="*/ 6651 w 31192"/>
                  <a:gd name="connsiteY2" fmla="*/ 84396 h 95460"/>
                  <a:gd name="connsiteX3" fmla="*/ 14478 w 31192"/>
                  <a:gd name="connsiteY3" fmla="*/ 74215 h 95460"/>
                  <a:gd name="connsiteX4" fmla="*/ 16773 w 31192"/>
                  <a:gd name="connsiteY4" fmla="*/ 68329 h 95460"/>
                  <a:gd name="connsiteX5" fmla="*/ 15773 w 31192"/>
                  <a:gd name="connsiteY5" fmla="*/ 62032 h 95460"/>
                  <a:gd name="connsiteX6" fmla="*/ 15773 w 31192"/>
                  <a:gd name="connsiteY6" fmla="*/ 49084 h 95460"/>
                  <a:gd name="connsiteX7" fmla="*/ 18421 w 31192"/>
                  <a:gd name="connsiteY7" fmla="*/ 36430 h 95460"/>
                  <a:gd name="connsiteX8" fmla="*/ 23954 w 31192"/>
                  <a:gd name="connsiteY8" fmla="*/ 24660 h 95460"/>
                  <a:gd name="connsiteX9" fmla="*/ 31193 w 31192"/>
                  <a:gd name="connsiteY9" fmla="*/ 0 h 95460"/>
                  <a:gd name="connsiteX10" fmla="*/ 24130 w 31192"/>
                  <a:gd name="connsiteY10" fmla="*/ 24719 h 95460"/>
                  <a:gd name="connsiteX11" fmla="*/ 18657 w 31192"/>
                  <a:gd name="connsiteY11" fmla="*/ 36489 h 95460"/>
                  <a:gd name="connsiteX12" fmla="*/ 16067 w 31192"/>
                  <a:gd name="connsiteY12" fmla="*/ 49084 h 95460"/>
                  <a:gd name="connsiteX13" fmla="*/ 16067 w 31192"/>
                  <a:gd name="connsiteY13" fmla="*/ 61914 h 95460"/>
                  <a:gd name="connsiteX14" fmla="*/ 17126 w 31192"/>
                  <a:gd name="connsiteY14" fmla="*/ 68329 h 95460"/>
                  <a:gd name="connsiteX15" fmla="*/ 14772 w 31192"/>
                  <a:gd name="connsiteY15" fmla="*/ 74215 h 95460"/>
                  <a:gd name="connsiteX16" fmla="*/ 6945 w 31192"/>
                  <a:gd name="connsiteY16" fmla="*/ 84514 h 95460"/>
                  <a:gd name="connsiteX17" fmla="*/ 530 w 31192"/>
                  <a:gd name="connsiteY17" fmla="*/ 95343 h 9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192" h="95460">
                    <a:moveTo>
                      <a:pt x="0" y="95461"/>
                    </a:moveTo>
                    <a:cubicBezTo>
                      <a:pt x="453" y="93322"/>
                      <a:pt x="1377" y="91311"/>
                      <a:pt x="2707" y="89575"/>
                    </a:cubicBezTo>
                    <a:cubicBezTo>
                      <a:pt x="3920" y="87772"/>
                      <a:pt x="5232" y="86043"/>
                      <a:pt x="6651" y="84396"/>
                    </a:cubicBezTo>
                    <a:cubicBezTo>
                      <a:pt x="9487" y="81186"/>
                      <a:pt x="12106" y="77784"/>
                      <a:pt x="14478" y="74215"/>
                    </a:cubicBezTo>
                    <a:cubicBezTo>
                      <a:pt x="15655" y="72440"/>
                      <a:pt x="16438" y="70433"/>
                      <a:pt x="16773" y="68329"/>
                    </a:cubicBezTo>
                    <a:cubicBezTo>
                      <a:pt x="16632" y="66204"/>
                      <a:pt x="16297" y="64096"/>
                      <a:pt x="15773" y="62032"/>
                    </a:cubicBezTo>
                    <a:cubicBezTo>
                      <a:pt x="15243" y="57732"/>
                      <a:pt x="15243" y="53384"/>
                      <a:pt x="15773" y="49084"/>
                    </a:cubicBezTo>
                    <a:cubicBezTo>
                      <a:pt x="16185" y="44781"/>
                      <a:pt x="17073" y="40537"/>
                      <a:pt x="18421" y="36430"/>
                    </a:cubicBezTo>
                    <a:cubicBezTo>
                      <a:pt x="19957" y="32371"/>
                      <a:pt x="21811" y="28435"/>
                      <a:pt x="23954" y="24660"/>
                    </a:cubicBezTo>
                    <a:cubicBezTo>
                      <a:pt x="27850" y="16949"/>
                      <a:pt x="30298" y="8592"/>
                      <a:pt x="31193" y="0"/>
                    </a:cubicBezTo>
                    <a:cubicBezTo>
                      <a:pt x="30363" y="8601"/>
                      <a:pt x="27967" y="16978"/>
                      <a:pt x="24130" y="24719"/>
                    </a:cubicBezTo>
                    <a:cubicBezTo>
                      <a:pt x="21958" y="28472"/>
                      <a:pt x="20128" y="32411"/>
                      <a:pt x="18657" y="36489"/>
                    </a:cubicBezTo>
                    <a:cubicBezTo>
                      <a:pt x="17321" y="40577"/>
                      <a:pt x="16456" y="44802"/>
                      <a:pt x="16067" y="49084"/>
                    </a:cubicBezTo>
                    <a:cubicBezTo>
                      <a:pt x="15537" y="53344"/>
                      <a:pt x="15537" y="57654"/>
                      <a:pt x="16067" y="61914"/>
                    </a:cubicBezTo>
                    <a:cubicBezTo>
                      <a:pt x="16632" y="64012"/>
                      <a:pt x="16991" y="66161"/>
                      <a:pt x="17126" y="68329"/>
                    </a:cubicBezTo>
                    <a:cubicBezTo>
                      <a:pt x="16797" y="70443"/>
                      <a:pt x="15991" y="72455"/>
                      <a:pt x="14772" y="74215"/>
                    </a:cubicBezTo>
                    <a:cubicBezTo>
                      <a:pt x="12400" y="77822"/>
                      <a:pt x="9787" y="81263"/>
                      <a:pt x="6945" y="84514"/>
                    </a:cubicBezTo>
                    <a:cubicBezTo>
                      <a:pt x="3990" y="87575"/>
                      <a:pt x="1795" y="91283"/>
                      <a:pt x="530" y="9534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xmlns="" id="{08CDDBFD-5F48-4343-8969-3D72FCC5BD7C}"/>
                  </a:ext>
                </a:extLst>
              </p:cNvPr>
              <p:cNvSpPr/>
              <p:nvPr/>
            </p:nvSpPr>
            <p:spPr>
              <a:xfrm>
                <a:off x="7621511" y="2539418"/>
                <a:ext cx="28720" cy="42551"/>
              </a:xfrm>
              <a:custGeom>
                <a:avLst/>
                <a:gdLst>
                  <a:gd name="connsiteX0" fmla="*/ 0 w 28720"/>
                  <a:gd name="connsiteY0" fmla="*/ 42022 h 42551"/>
                  <a:gd name="connsiteX1" fmla="*/ 2648 w 28720"/>
                  <a:gd name="connsiteY1" fmla="*/ 36136 h 42551"/>
                  <a:gd name="connsiteX2" fmla="*/ 7004 w 28720"/>
                  <a:gd name="connsiteY2" fmla="*/ 31251 h 42551"/>
                  <a:gd name="connsiteX3" fmla="*/ 16656 w 28720"/>
                  <a:gd name="connsiteY3" fmla="*/ 22423 h 42551"/>
                  <a:gd name="connsiteX4" fmla="*/ 21070 w 28720"/>
                  <a:gd name="connsiteY4" fmla="*/ 17656 h 42551"/>
                  <a:gd name="connsiteX5" fmla="*/ 23306 w 28720"/>
                  <a:gd name="connsiteY5" fmla="*/ 11771 h 42551"/>
                  <a:gd name="connsiteX6" fmla="*/ 28721 w 28720"/>
                  <a:gd name="connsiteY6" fmla="*/ 0 h 42551"/>
                  <a:gd name="connsiteX7" fmla="*/ 23424 w 28720"/>
                  <a:gd name="connsiteY7" fmla="*/ 11771 h 42551"/>
                  <a:gd name="connsiteX8" fmla="*/ 21246 w 28720"/>
                  <a:gd name="connsiteY8" fmla="*/ 17950 h 42551"/>
                  <a:gd name="connsiteX9" fmla="*/ 16832 w 28720"/>
                  <a:gd name="connsiteY9" fmla="*/ 22776 h 42551"/>
                  <a:gd name="connsiteX10" fmla="*/ 7357 w 28720"/>
                  <a:gd name="connsiteY10" fmla="*/ 31722 h 42551"/>
                  <a:gd name="connsiteX11" fmla="*/ 3060 w 28720"/>
                  <a:gd name="connsiteY11" fmla="*/ 36666 h 42551"/>
                  <a:gd name="connsiteX12" fmla="*/ 589 w 28720"/>
                  <a:gd name="connsiteY12" fmla="*/ 42551 h 42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720" h="42551">
                    <a:moveTo>
                      <a:pt x="0" y="42022"/>
                    </a:moveTo>
                    <a:cubicBezTo>
                      <a:pt x="318" y="39852"/>
                      <a:pt x="1236" y="37813"/>
                      <a:pt x="2648" y="36136"/>
                    </a:cubicBezTo>
                    <a:cubicBezTo>
                      <a:pt x="3990" y="34414"/>
                      <a:pt x="5444" y="32782"/>
                      <a:pt x="7004" y="31251"/>
                    </a:cubicBezTo>
                    <a:cubicBezTo>
                      <a:pt x="10123" y="28132"/>
                      <a:pt x="13419" y="25366"/>
                      <a:pt x="16656" y="22423"/>
                    </a:cubicBezTo>
                    <a:cubicBezTo>
                      <a:pt x="18292" y="20995"/>
                      <a:pt x="19769" y="19396"/>
                      <a:pt x="21070" y="17656"/>
                    </a:cubicBezTo>
                    <a:cubicBezTo>
                      <a:pt x="21952" y="15714"/>
                      <a:pt x="22600" y="13654"/>
                      <a:pt x="23306" y="11771"/>
                    </a:cubicBezTo>
                    <a:cubicBezTo>
                      <a:pt x="24307" y="7524"/>
                      <a:pt x="26149" y="3522"/>
                      <a:pt x="28721" y="0"/>
                    </a:cubicBezTo>
                    <a:cubicBezTo>
                      <a:pt x="26214" y="3547"/>
                      <a:pt x="24418" y="7544"/>
                      <a:pt x="23424" y="11771"/>
                    </a:cubicBezTo>
                    <a:cubicBezTo>
                      <a:pt x="22841" y="13878"/>
                      <a:pt x="22111" y="15942"/>
                      <a:pt x="21246" y="17950"/>
                    </a:cubicBezTo>
                    <a:cubicBezTo>
                      <a:pt x="19998" y="19748"/>
                      <a:pt x="18510" y="21372"/>
                      <a:pt x="16832" y="22776"/>
                    </a:cubicBezTo>
                    <a:cubicBezTo>
                      <a:pt x="13654" y="25778"/>
                      <a:pt x="10358" y="28662"/>
                      <a:pt x="7357" y="31722"/>
                    </a:cubicBezTo>
                    <a:cubicBezTo>
                      <a:pt x="5803" y="33259"/>
                      <a:pt x="4367" y="34911"/>
                      <a:pt x="3060" y="36666"/>
                    </a:cubicBezTo>
                    <a:cubicBezTo>
                      <a:pt x="1660" y="38333"/>
                      <a:pt x="800" y="40385"/>
                      <a:pt x="589" y="425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xmlns="" id="{6DE35A5F-0218-48DF-97D7-ABB2C48EF318}"/>
                  </a:ext>
                </a:extLst>
              </p:cNvPr>
              <p:cNvSpPr/>
              <p:nvPr/>
            </p:nvSpPr>
            <p:spPr>
              <a:xfrm>
                <a:off x="7591375" y="2525411"/>
                <a:ext cx="17305" cy="54498"/>
              </a:xfrm>
              <a:custGeom>
                <a:avLst/>
                <a:gdLst>
                  <a:gd name="connsiteX0" fmla="*/ 2239 w 17305"/>
                  <a:gd name="connsiteY0" fmla="*/ 54499 h 54498"/>
                  <a:gd name="connsiteX1" fmla="*/ 356 w 17305"/>
                  <a:gd name="connsiteY1" fmla="*/ 39785 h 54498"/>
                  <a:gd name="connsiteX2" fmla="*/ 1651 w 17305"/>
                  <a:gd name="connsiteY2" fmla="*/ 25072 h 54498"/>
                  <a:gd name="connsiteX3" fmla="*/ 9714 w 17305"/>
                  <a:gd name="connsiteY3" fmla="*/ 12654 h 54498"/>
                  <a:gd name="connsiteX4" fmla="*/ 17306 w 17305"/>
                  <a:gd name="connsiteY4" fmla="*/ 0 h 54498"/>
                  <a:gd name="connsiteX5" fmla="*/ 9831 w 17305"/>
                  <a:gd name="connsiteY5" fmla="*/ 12712 h 54498"/>
                  <a:gd name="connsiteX6" fmla="*/ 1886 w 17305"/>
                  <a:gd name="connsiteY6" fmla="*/ 25189 h 54498"/>
                  <a:gd name="connsiteX7" fmla="*/ 827 w 17305"/>
                  <a:gd name="connsiteY7" fmla="*/ 39726 h 54498"/>
                  <a:gd name="connsiteX8" fmla="*/ 2828 w 17305"/>
                  <a:gd name="connsiteY8" fmla="*/ 54440 h 5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05" h="54498">
                    <a:moveTo>
                      <a:pt x="2239" y="54499"/>
                    </a:moveTo>
                    <a:cubicBezTo>
                      <a:pt x="1769" y="49555"/>
                      <a:pt x="945" y="44729"/>
                      <a:pt x="356" y="39785"/>
                    </a:cubicBezTo>
                    <a:cubicBezTo>
                      <a:pt x="-397" y="34848"/>
                      <a:pt x="50" y="29802"/>
                      <a:pt x="1651" y="25072"/>
                    </a:cubicBezTo>
                    <a:cubicBezTo>
                      <a:pt x="3734" y="20571"/>
                      <a:pt x="6453" y="16390"/>
                      <a:pt x="9714" y="12654"/>
                    </a:cubicBezTo>
                    <a:cubicBezTo>
                      <a:pt x="12680" y="8712"/>
                      <a:pt x="15222" y="4471"/>
                      <a:pt x="17306" y="0"/>
                    </a:cubicBezTo>
                    <a:cubicBezTo>
                      <a:pt x="15287" y="4498"/>
                      <a:pt x="12780" y="8762"/>
                      <a:pt x="9831" y="12712"/>
                    </a:cubicBezTo>
                    <a:cubicBezTo>
                      <a:pt x="6612" y="16479"/>
                      <a:pt x="3940" y="20679"/>
                      <a:pt x="1886" y="25189"/>
                    </a:cubicBezTo>
                    <a:cubicBezTo>
                      <a:pt x="356" y="29877"/>
                      <a:pt x="-9" y="34867"/>
                      <a:pt x="827" y="39726"/>
                    </a:cubicBezTo>
                    <a:cubicBezTo>
                      <a:pt x="1415" y="44611"/>
                      <a:pt x="2298" y="49496"/>
                      <a:pt x="2828" y="5444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xmlns="" id="{6FB7AB45-AD98-4E8C-ADF9-E6954E8EDCBA}"/>
                  </a:ext>
                </a:extLst>
              </p:cNvPr>
              <p:cNvSpPr/>
              <p:nvPr/>
            </p:nvSpPr>
            <p:spPr>
              <a:xfrm>
                <a:off x="7664846" y="2564372"/>
                <a:ext cx="115910" cy="423099"/>
              </a:xfrm>
              <a:custGeom>
                <a:avLst/>
                <a:gdLst>
                  <a:gd name="connsiteX0" fmla="*/ 84730 w 115910"/>
                  <a:gd name="connsiteY0" fmla="*/ 422570 h 423099"/>
                  <a:gd name="connsiteX1" fmla="*/ 84730 w 115910"/>
                  <a:gd name="connsiteY1" fmla="*/ 390848 h 423099"/>
                  <a:gd name="connsiteX2" fmla="*/ 84730 w 115910"/>
                  <a:gd name="connsiteY2" fmla="*/ 375016 h 423099"/>
                  <a:gd name="connsiteX3" fmla="*/ 83082 w 115910"/>
                  <a:gd name="connsiteY3" fmla="*/ 360185 h 423099"/>
                  <a:gd name="connsiteX4" fmla="*/ 71312 w 115910"/>
                  <a:gd name="connsiteY4" fmla="*/ 332583 h 423099"/>
                  <a:gd name="connsiteX5" fmla="*/ 60247 w 115910"/>
                  <a:gd name="connsiteY5" fmla="*/ 322695 h 423099"/>
                  <a:gd name="connsiteX6" fmla="*/ 47535 w 115910"/>
                  <a:gd name="connsiteY6" fmla="*/ 313102 h 423099"/>
                  <a:gd name="connsiteX7" fmla="*/ 35234 w 115910"/>
                  <a:gd name="connsiteY7" fmla="*/ 302509 h 423099"/>
                  <a:gd name="connsiteX8" fmla="*/ 25229 w 115910"/>
                  <a:gd name="connsiteY8" fmla="*/ 288737 h 423099"/>
                  <a:gd name="connsiteX9" fmla="*/ 22698 w 115910"/>
                  <a:gd name="connsiteY9" fmla="*/ 281027 h 423099"/>
                  <a:gd name="connsiteX10" fmla="*/ 20227 w 115910"/>
                  <a:gd name="connsiteY10" fmla="*/ 273376 h 423099"/>
                  <a:gd name="connsiteX11" fmla="*/ 17166 w 115910"/>
                  <a:gd name="connsiteY11" fmla="*/ 257368 h 423099"/>
                  <a:gd name="connsiteX12" fmla="*/ 15754 w 115910"/>
                  <a:gd name="connsiteY12" fmla="*/ 225528 h 423099"/>
                  <a:gd name="connsiteX13" fmla="*/ 10398 w 115910"/>
                  <a:gd name="connsiteY13" fmla="*/ 195042 h 423099"/>
                  <a:gd name="connsiteX14" fmla="*/ 4513 w 115910"/>
                  <a:gd name="connsiteY14" fmla="*/ 180328 h 423099"/>
                  <a:gd name="connsiteX15" fmla="*/ 746 w 115910"/>
                  <a:gd name="connsiteY15" fmla="*/ 164555 h 423099"/>
                  <a:gd name="connsiteX16" fmla="*/ 216 w 115910"/>
                  <a:gd name="connsiteY16" fmla="*/ 148312 h 423099"/>
                  <a:gd name="connsiteX17" fmla="*/ 3630 w 115910"/>
                  <a:gd name="connsiteY17" fmla="*/ 132539 h 423099"/>
                  <a:gd name="connsiteX18" fmla="*/ 15401 w 115910"/>
                  <a:gd name="connsiteY18" fmla="*/ 102641 h 423099"/>
                  <a:gd name="connsiteX19" fmla="*/ 27760 w 115910"/>
                  <a:gd name="connsiteY19" fmla="*/ 91988 h 423099"/>
                  <a:gd name="connsiteX20" fmla="*/ 41649 w 115910"/>
                  <a:gd name="connsiteY20" fmla="*/ 84337 h 423099"/>
                  <a:gd name="connsiteX21" fmla="*/ 95089 w 115910"/>
                  <a:gd name="connsiteY21" fmla="*/ 50614 h 423099"/>
                  <a:gd name="connsiteX22" fmla="*/ 113686 w 115910"/>
                  <a:gd name="connsiteY22" fmla="*/ 25778 h 423099"/>
                  <a:gd name="connsiteX23" fmla="*/ 112745 w 115910"/>
                  <a:gd name="connsiteY23" fmla="*/ 10476 h 423099"/>
                  <a:gd name="connsiteX24" fmla="*/ 101975 w 115910"/>
                  <a:gd name="connsiteY24" fmla="*/ 0 h 423099"/>
                  <a:gd name="connsiteX25" fmla="*/ 113745 w 115910"/>
                  <a:gd name="connsiteY25" fmla="*/ 10358 h 423099"/>
                  <a:gd name="connsiteX26" fmla="*/ 114981 w 115910"/>
                  <a:gd name="connsiteY26" fmla="*/ 25896 h 423099"/>
                  <a:gd name="connsiteX27" fmla="*/ 96089 w 115910"/>
                  <a:gd name="connsiteY27" fmla="*/ 51438 h 423099"/>
                  <a:gd name="connsiteX28" fmla="*/ 43121 w 115910"/>
                  <a:gd name="connsiteY28" fmla="*/ 86221 h 423099"/>
                  <a:gd name="connsiteX29" fmla="*/ 29408 w 115910"/>
                  <a:gd name="connsiteY29" fmla="*/ 94166 h 423099"/>
                  <a:gd name="connsiteX30" fmla="*/ 18108 w 115910"/>
                  <a:gd name="connsiteY30" fmla="*/ 104230 h 423099"/>
                  <a:gd name="connsiteX31" fmla="*/ 7514 w 115910"/>
                  <a:gd name="connsiteY31" fmla="*/ 133657 h 423099"/>
                  <a:gd name="connsiteX32" fmla="*/ 4454 w 115910"/>
                  <a:gd name="connsiteY32" fmla="*/ 148900 h 423099"/>
                  <a:gd name="connsiteX33" fmla="*/ 5219 w 115910"/>
                  <a:gd name="connsiteY33" fmla="*/ 164261 h 423099"/>
                  <a:gd name="connsiteX34" fmla="*/ 9103 w 115910"/>
                  <a:gd name="connsiteY34" fmla="*/ 179210 h 423099"/>
                  <a:gd name="connsiteX35" fmla="*/ 14989 w 115910"/>
                  <a:gd name="connsiteY35" fmla="*/ 193806 h 423099"/>
                  <a:gd name="connsiteX36" fmla="*/ 20874 w 115910"/>
                  <a:gd name="connsiteY36" fmla="*/ 225528 h 423099"/>
                  <a:gd name="connsiteX37" fmla="*/ 22816 w 115910"/>
                  <a:gd name="connsiteY37" fmla="*/ 257015 h 423099"/>
                  <a:gd name="connsiteX38" fmla="*/ 25935 w 115910"/>
                  <a:gd name="connsiteY38" fmla="*/ 272022 h 423099"/>
                  <a:gd name="connsiteX39" fmla="*/ 28466 w 115910"/>
                  <a:gd name="connsiteY39" fmla="*/ 279438 h 423099"/>
                  <a:gd name="connsiteX40" fmla="*/ 31056 w 115910"/>
                  <a:gd name="connsiteY40" fmla="*/ 286736 h 423099"/>
                  <a:gd name="connsiteX41" fmla="*/ 39825 w 115910"/>
                  <a:gd name="connsiteY41" fmla="*/ 298506 h 423099"/>
                  <a:gd name="connsiteX42" fmla="*/ 51596 w 115910"/>
                  <a:gd name="connsiteY42" fmla="*/ 308394 h 423099"/>
                  <a:gd name="connsiteX43" fmla="*/ 64426 w 115910"/>
                  <a:gd name="connsiteY43" fmla="*/ 317693 h 423099"/>
                  <a:gd name="connsiteX44" fmla="*/ 77079 w 115910"/>
                  <a:gd name="connsiteY44" fmla="*/ 328699 h 423099"/>
                  <a:gd name="connsiteX45" fmla="*/ 90439 w 115910"/>
                  <a:gd name="connsiteY45" fmla="*/ 358949 h 423099"/>
                  <a:gd name="connsiteX46" fmla="*/ 92558 w 115910"/>
                  <a:gd name="connsiteY46" fmla="*/ 375546 h 423099"/>
                  <a:gd name="connsiteX47" fmla="*/ 92558 w 115910"/>
                  <a:gd name="connsiteY47" fmla="*/ 391378 h 423099"/>
                  <a:gd name="connsiteX48" fmla="*/ 92852 w 115910"/>
                  <a:gd name="connsiteY48" fmla="*/ 423100 h 42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15910" h="423099">
                    <a:moveTo>
                      <a:pt x="84730" y="422570"/>
                    </a:moveTo>
                    <a:lnTo>
                      <a:pt x="84730" y="390848"/>
                    </a:lnTo>
                    <a:lnTo>
                      <a:pt x="84730" y="375016"/>
                    </a:lnTo>
                    <a:cubicBezTo>
                      <a:pt x="84830" y="370020"/>
                      <a:pt x="84277" y="365035"/>
                      <a:pt x="83082" y="360185"/>
                    </a:cubicBezTo>
                    <a:cubicBezTo>
                      <a:pt x="81017" y="350298"/>
                      <a:pt x="77021" y="340917"/>
                      <a:pt x="71312" y="332583"/>
                    </a:cubicBezTo>
                    <a:cubicBezTo>
                      <a:pt x="68069" y="328816"/>
                      <a:pt x="64349" y="325497"/>
                      <a:pt x="60247" y="322695"/>
                    </a:cubicBezTo>
                    <a:lnTo>
                      <a:pt x="47535" y="313102"/>
                    </a:lnTo>
                    <a:cubicBezTo>
                      <a:pt x="43221" y="309830"/>
                      <a:pt x="39107" y="306293"/>
                      <a:pt x="35234" y="302509"/>
                    </a:cubicBezTo>
                    <a:cubicBezTo>
                      <a:pt x="31026" y="298624"/>
                      <a:pt x="27625" y="293939"/>
                      <a:pt x="25229" y="288737"/>
                    </a:cubicBezTo>
                    <a:cubicBezTo>
                      <a:pt x="23993" y="285794"/>
                      <a:pt x="23581" y="283616"/>
                      <a:pt x="22698" y="281027"/>
                    </a:cubicBezTo>
                    <a:lnTo>
                      <a:pt x="20227" y="273376"/>
                    </a:lnTo>
                    <a:cubicBezTo>
                      <a:pt x="18679" y="268156"/>
                      <a:pt x="17655" y="262794"/>
                      <a:pt x="17166" y="257368"/>
                    </a:cubicBezTo>
                    <a:cubicBezTo>
                      <a:pt x="15989" y="246656"/>
                      <a:pt x="16224" y="235886"/>
                      <a:pt x="15754" y="225528"/>
                    </a:cubicBezTo>
                    <a:cubicBezTo>
                      <a:pt x="15436" y="215162"/>
                      <a:pt x="13635" y="204895"/>
                      <a:pt x="10398" y="195042"/>
                    </a:cubicBezTo>
                    <a:cubicBezTo>
                      <a:pt x="8750" y="190157"/>
                      <a:pt x="6337" y="185566"/>
                      <a:pt x="4513" y="180328"/>
                    </a:cubicBezTo>
                    <a:cubicBezTo>
                      <a:pt x="2759" y="175202"/>
                      <a:pt x="1499" y="169920"/>
                      <a:pt x="746" y="164555"/>
                    </a:cubicBezTo>
                    <a:cubicBezTo>
                      <a:pt x="-19" y="159176"/>
                      <a:pt x="-196" y="153729"/>
                      <a:pt x="216" y="148312"/>
                    </a:cubicBezTo>
                    <a:cubicBezTo>
                      <a:pt x="940" y="142972"/>
                      <a:pt x="2082" y="137698"/>
                      <a:pt x="3630" y="132539"/>
                    </a:cubicBezTo>
                    <a:cubicBezTo>
                      <a:pt x="5766" y="121959"/>
                      <a:pt x="9751" y="111839"/>
                      <a:pt x="15401" y="102641"/>
                    </a:cubicBezTo>
                    <a:cubicBezTo>
                      <a:pt x="18632" y="98174"/>
                      <a:pt x="22863" y="94526"/>
                      <a:pt x="27760" y="91988"/>
                    </a:cubicBezTo>
                    <a:lnTo>
                      <a:pt x="41649" y="84337"/>
                    </a:lnTo>
                    <a:cubicBezTo>
                      <a:pt x="60418" y="74691"/>
                      <a:pt x="78303" y="63406"/>
                      <a:pt x="95089" y="50614"/>
                    </a:cubicBezTo>
                    <a:cubicBezTo>
                      <a:pt x="103575" y="44327"/>
                      <a:pt x="110043" y="35694"/>
                      <a:pt x="113686" y="25778"/>
                    </a:cubicBezTo>
                    <a:cubicBezTo>
                      <a:pt x="115329" y="20743"/>
                      <a:pt x="114993" y="15271"/>
                      <a:pt x="112745" y="10476"/>
                    </a:cubicBezTo>
                    <a:cubicBezTo>
                      <a:pt x="110444" y="5867"/>
                      <a:pt x="106648" y="2173"/>
                      <a:pt x="101975" y="0"/>
                    </a:cubicBezTo>
                    <a:cubicBezTo>
                      <a:pt x="107001" y="1951"/>
                      <a:pt x="111173" y="5621"/>
                      <a:pt x="113745" y="10358"/>
                    </a:cubicBezTo>
                    <a:cubicBezTo>
                      <a:pt x="116117" y="15192"/>
                      <a:pt x="116558" y="20748"/>
                      <a:pt x="114981" y="25896"/>
                    </a:cubicBezTo>
                    <a:cubicBezTo>
                      <a:pt x="111356" y="36094"/>
                      <a:pt x="104776" y="44984"/>
                      <a:pt x="96089" y="51438"/>
                    </a:cubicBezTo>
                    <a:cubicBezTo>
                      <a:pt x="79492" y="64571"/>
                      <a:pt x="61766" y="76210"/>
                      <a:pt x="43121" y="86221"/>
                    </a:cubicBezTo>
                    <a:lnTo>
                      <a:pt x="29408" y="94166"/>
                    </a:lnTo>
                    <a:cubicBezTo>
                      <a:pt x="24870" y="96538"/>
                      <a:pt x="20986" y="99996"/>
                      <a:pt x="18108" y="104230"/>
                    </a:cubicBezTo>
                    <a:cubicBezTo>
                      <a:pt x="12840" y="113325"/>
                      <a:pt x="9256" y="123292"/>
                      <a:pt x="7514" y="133657"/>
                    </a:cubicBezTo>
                    <a:cubicBezTo>
                      <a:pt x="6060" y="138641"/>
                      <a:pt x="5036" y="143741"/>
                      <a:pt x="4454" y="148900"/>
                    </a:cubicBezTo>
                    <a:cubicBezTo>
                      <a:pt x="4148" y="154033"/>
                      <a:pt x="4407" y="159184"/>
                      <a:pt x="5219" y="164261"/>
                    </a:cubicBezTo>
                    <a:cubicBezTo>
                      <a:pt x="6025" y="169358"/>
                      <a:pt x="7326" y="174364"/>
                      <a:pt x="9103" y="179210"/>
                    </a:cubicBezTo>
                    <a:cubicBezTo>
                      <a:pt x="10810" y="183977"/>
                      <a:pt x="13400" y="188685"/>
                      <a:pt x="14989" y="193806"/>
                    </a:cubicBezTo>
                    <a:cubicBezTo>
                      <a:pt x="18455" y="204045"/>
                      <a:pt x="20433" y="214727"/>
                      <a:pt x="20874" y="225528"/>
                    </a:cubicBezTo>
                    <a:cubicBezTo>
                      <a:pt x="21580" y="236239"/>
                      <a:pt x="21521" y="246715"/>
                      <a:pt x="22816" y="257015"/>
                    </a:cubicBezTo>
                    <a:cubicBezTo>
                      <a:pt x="23375" y="262105"/>
                      <a:pt x="24417" y="267132"/>
                      <a:pt x="25935" y="272022"/>
                    </a:cubicBezTo>
                    <a:lnTo>
                      <a:pt x="28466" y="279438"/>
                    </a:lnTo>
                    <a:cubicBezTo>
                      <a:pt x="29349" y="281792"/>
                      <a:pt x="30173" y="284852"/>
                      <a:pt x="31056" y="286736"/>
                    </a:cubicBezTo>
                    <a:cubicBezTo>
                      <a:pt x="33192" y="291191"/>
                      <a:pt x="36170" y="295187"/>
                      <a:pt x="39825" y="298506"/>
                    </a:cubicBezTo>
                    <a:cubicBezTo>
                      <a:pt x="43533" y="301979"/>
                      <a:pt x="47594" y="305216"/>
                      <a:pt x="51596" y="308394"/>
                    </a:cubicBezTo>
                    <a:lnTo>
                      <a:pt x="64426" y="317693"/>
                    </a:lnTo>
                    <a:cubicBezTo>
                      <a:pt x="69110" y="320789"/>
                      <a:pt x="73366" y="324490"/>
                      <a:pt x="77079" y="328699"/>
                    </a:cubicBezTo>
                    <a:cubicBezTo>
                      <a:pt x="83500" y="337797"/>
                      <a:pt x="88038" y="348079"/>
                      <a:pt x="90439" y="358949"/>
                    </a:cubicBezTo>
                    <a:cubicBezTo>
                      <a:pt x="91858" y="364370"/>
                      <a:pt x="92570" y="369943"/>
                      <a:pt x="92558" y="375546"/>
                    </a:cubicBezTo>
                    <a:lnTo>
                      <a:pt x="92558" y="391378"/>
                    </a:lnTo>
                    <a:lnTo>
                      <a:pt x="92852" y="423100"/>
                    </a:ln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xmlns="" id="{1C0822BC-21AD-47BE-9DEB-0B9C5E35D6ED}"/>
                  </a:ext>
                </a:extLst>
              </p:cNvPr>
              <p:cNvSpPr/>
              <p:nvPr/>
            </p:nvSpPr>
            <p:spPr>
              <a:xfrm>
                <a:off x="7693489" y="2493865"/>
                <a:ext cx="56381" cy="151489"/>
              </a:xfrm>
              <a:custGeom>
                <a:avLst/>
                <a:gdLst>
                  <a:gd name="connsiteX0" fmla="*/ 22659 w 56381"/>
                  <a:gd name="connsiteY0" fmla="*/ 149842 h 151489"/>
                  <a:gd name="connsiteX1" fmla="*/ 50143 w 56381"/>
                  <a:gd name="connsiteY1" fmla="*/ 112646 h 151489"/>
                  <a:gd name="connsiteX2" fmla="*/ 55440 w 56381"/>
                  <a:gd name="connsiteY2" fmla="*/ 90223 h 151489"/>
                  <a:gd name="connsiteX3" fmla="*/ 52733 w 56381"/>
                  <a:gd name="connsiteY3" fmla="*/ 79217 h 151489"/>
                  <a:gd name="connsiteX4" fmla="*/ 46495 w 56381"/>
                  <a:gd name="connsiteY4" fmla="*/ 69271 h 151489"/>
                  <a:gd name="connsiteX5" fmla="*/ 38432 w 56381"/>
                  <a:gd name="connsiteY5" fmla="*/ 23424 h 151489"/>
                  <a:gd name="connsiteX6" fmla="*/ 22011 w 56381"/>
                  <a:gd name="connsiteY6" fmla="*/ 7180 h 151489"/>
                  <a:gd name="connsiteX7" fmla="*/ 0 w 56381"/>
                  <a:gd name="connsiteY7" fmla="*/ 0 h 151489"/>
                  <a:gd name="connsiteX8" fmla="*/ 22070 w 56381"/>
                  <a:gd name="connsiteY8" fmla="*/ 7004 h 151489"/>
                  <a:gd name="connsiteX9" fmla="*/ 31428 w 56381"/>
                  <a:gd name="connsiteY9" fmla="*/ 14478 h 151489"/>
                  <a:gd name="connsiteX10" fmla="*/ 35489 w 56381"/>
                  <a:gd name="connsiteY10" fmla="*/ 18716 h 151489"/>
                  <a:gd name="connsiteX11" fmla="*/ 38785 w 56381"/>
                  <a:gd name="connsiteY11" fmla="*/ 23600 h 151489"/>
                  <a:gd name="connsiteX12" fmla="*/ 47201 w 56381"/>
                  <a:gd name="connsiteY12" fmla="*/ 69330 h 151489"/>
                  <a:gd name="connsiteX13" fmla="*/ 53498 w 56381"/>
                  <a:gd name="connsiteY13" fmla="*/ 79217 h 151489"/>
                  <a:gd name="connsiteX14" fmla="*/ 56382 w 56381"/>
                  <a:gd name="connsiteY14" fmla="*/ 90635 h 151489"/>
                  <a:gd name="connsiteX15" fmla="*/ 51144 w 56381"/>
                  <a:gd name="connsiteY15" fmla="*/ 113529 h 151489"/>
                  <a:gd name="connsiteX16" fmla="*/ 23600 w 56381"/>
                  <a:gd name="connsiteY16" fmla="*/ 151490 h 15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381" h="151489">
                    <a:moveTo>
                      <a:pt x="22659" y="149842"/>
                    </a:moveTo>
                    <a:cubicBezTo>
                      <a:pt x="34365" y="139544"/>
                      <a:pt x="43734" y="126862"/>
                      <a:pt x="50143" y="112646"/>
                    </a:cubicBezTo>
                    <a:cubicBezTo>
                      <a:pt x="53469" y="105627"/>
                      <a:pt x="55270" y="97987"/>
                      <a:pt x="55440" y="90223"/>
                    </a:cubicBezTo>
                    <a:cubicBezTo>
                      <a:pt x="55493" y="86383"/>
                      <a:pt x="54563" y="82594"/>
                      <a:pt x="52733" y="79217"/>
                    </a:cubicBezTo>
                    <a:cubicBezTo>
                      <a:pt x="50455" y="76029"/>
                      <a:pt x="48372" y="72708"/>
                      <a:pt x="46495" y="69271"/>
                    </a:cubicBezTo>
                    <a:cubicBezTo>
                      <a:pt x="39962" y="54499"/>
                      <a:pt x="46495" y="37490"/>
                      <a:pt x="38432" y="23424"/>
                    </a:cubicBezTo>
                    <a:cubicBezTo>
                      <a:pt x="34353" y="16759"/>
                      <a:pt x="28721" y="11184"/>
                      <a:pt x="22011" y="7180"/>
                    </a:cubicBezTo>
                    <a:cubicBezTo>
                      <a:pt x="15502" y="2756"/>
                      <a:pt x="7869" y="266"/>
                      <a:pt x="0" y="0"/>
                    </a:cubicBezTo>
                    <a:cubicBezTo>
                      <a:pt x="7869" y="202"/>
                      <a:pt x="15526" y="2631"/>
                      <a:pt x="22070" y="7004"/>
                    </a:cubicBezTo>
                    <a:cubicBezTo>
                      <a:pt x="25401" y="9218"/>
                      <a:pt x="28532" y="11720"/>
                      <a:pt x="31428" y="14478"/>
                    </a:cubicBezTo>
                    <a:cubicBezTo>
                      <a:pt x="32899" y="15773"/>
                      <a:pt x="34135" y="17362"/>
                      <a:pt x="35489" y="18716"/>
                    </a:cubicBezTo>
                    <a:cubicBezTo>
                      <a:pt x="36707" y="20259"/>
                      <a:pt x="37808" y="21892"/>
                      <a:pt x="38785" y="23600"/>
                    </a:cubicBezTo>
                    <a:cubicBezTo>
                      <a:pt x="46907" y="37843"/>
                      <a:pt x="40609" y="55028"/>
                      <a:pt x="47201" y="69330"/>
                    </a:cubicBezTo>
                    <a:cubicBezTo>
                      <a:pt x="49078" y="72760"/>
                      <a:pt x="51185" y="76063"/>
                      <a:pt x="53498" y="79217"/>
                    </a:cubicBezTo>
                    <a:cubicBezTo>
                      <a:pt x="55376" y="82730"/>
                      <a:pt x="56370" y="86650"/>
                      <a:pt x="56382" y="90635"/>
                    </a:cubicBezTo>
                    <a:cubicBezTo>
                      <a:pt x="56282" y="98552"/>
                      <a:pt x="54499" y="106357"/>
                      <a:pt x="51144" y="113529"/>
                    </a:cubicBezTo>
                    <a:cubicBezTo>
                      <a:pt x="44764" y="127995"/>
                      <a:pt x="35371" y="140936"/>
                      <a:pt x="23600" y="15149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xmlns="" id="{8B9BED6F-49E4-47B4-AD54-FF443F7ADCF0}"/>
                  </a:ext>
                </a:extLst>
              </p:cNvPr>
              <p:cNvSpPr/>
              <p:nvPr/>
            </p:nvSpPr>
            <p:spPr>
              <a:xfrm>
                <a:off x="7695490" y="2511875"/>
                <a:ext cx="41433" cy="26425"/>
              </a:xfrm>
              <a:custGeom>
                <a:avLst/>
                <a:gdLst>
                  <a:gd name="connsiteX0" fmla="*/ 0 w 41433"/>
                  <a:gd name="connsiteY0" fmla="*/ 0 h 26425"/>
                  <a:gd name="connsiteX1" fmla="*/ 10476 w 41433"/>
                  <a:gd name="connsiteY1" fmla="*/ 7121 h 26425"/>
                  <a:gd name="connsiteX2" fmla="*/ 22953 w 41433"/>
                  <a:gd name="connsiteY2" fmla="*/ 10299 h 26425"/>
                  <a:gd name="connsiteX3" fmla="*/ 34724 w 41433"/>
                  <a:gd name="connsiteY3" fmla="*/ 15479 h 26425"/>
                  <a:gd name="connsiteX4" fmla="*/ 41433 w 41433"/>
                  <a:gd name="connsiteY4" fmla="*/ 26425 h 26425"/>
                  <a:gd name="connsiteX5" fmla="*/ 40845 w 41433"/>
                  <a:gd name="connsiteY5" fmla="*/ 26425 h 26425"/>
                  <a:gd name="connsiteX6" fmla="*/ 34430 w 41433"/>
                  <a:gd name="connsiteY6" fmla="*/ 15773 h 26425"/>
                  <a:gd name="connsiteX7" fmla="*/ 22659 w 41433"/>
                  <a:gd name="connsiteY7" fmla="*/ 10535 h 26425"/>
                  <a:gd name="connsiteX8" fmla="*/ 10182 w 41433"/>
                  <a:gd name="connsiteY8" fmla="*/ 7239 h 26425"/>
                  <a:gd name="connsiteX9" fmla="*/ 0 w 41433"/>
                  <a:gd name="connsiteY9" fmla="*/ 0 h 2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433" h="26425">
                    <a:moveTo>
                      <a:pt x="0" y="0"/>
                    </a:moveTo>
                    <a:cubicBezTo>
                      <a:pt x="2690" y="3384"/>
                      <a:pt x="6339" y="5868"/>
                      <a:pt x="10476" y="7121"/>
                    </a:cubicBezTo>
                    <a:cubicBezTo>
                      <a:pt x="14572" y="8415"/>
                      <a:pt x="18739" y="9476"/>
                      <a:pt x="22953" y="10299"/>
                    </a:cubicBezTo>
                    <a:cubicBezTo>
                      <a:pt x="27226" y="11094"/>
                      <a:pt x="31251" y="12867"/>
                      <a:pt x="34724" y="15479"/>
                    </a:cubicBezTo>
                    <a:cubicBezTo>
                      <a:pt x="38167" y="18236"/>
                      <a:pt x="40539" y="22107"/>
                      <a:pt x="41433" y="26425"/>
                    </a:cubicBezTo>
                    <a:lnTo>
                      <a:pt x="40845" y="26425"/>
                    </a:lnTo>
                    <a:cubicBezTo>
                      <a:pt x="40032" y="22227"/>
                      <a:pt x="37761" y="18453"/>
                      <a:pt x="34430" y="15773"/>
                    </a:cubicBezTo>
                    <a:cubicBezTo>
                      <a:pt x="30969" y="13127"/>
                      <a:pt x="26937" y="11332"/>
                      <a:pt x="22659" y="10535"/>
                    </a:cubicBezTo>
                    <a:cubicBezTo>
                      <a:pt x="18445" y="9664"/>
                      <a:pt x="14278" y="8564"/>
                      <a:pt x="10182" y="7239"/>
                    </a:cubicBezTo>
                    <a:cubicBezTo>
                      <a:pt x="6144" y="5888"/>
                      <a:pt x="2601" y="3368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xmlns="" id="{1D08757F-F5F3-4A30-80E3-3E0D1981762D}"/>
                  </a:ext>
                </a:extLst>
              </p:cNvPr>
              <p:cNvSpPr/>
              <p:nvPr/>
            </p:nvSpPr>
            <p:spPr>
              <a:xfrm>
                <a:off x="7756815" y="2522822"/>
                <a:ext cx="28289" cy="62443"/>
              </a:xfrm>
              <a:custGeom>
                <a:avLst/>
                <a:gdLst>
                  <a:gd name="connsiteX0" fmla="*/ 22953 w 28289"/>
                  <a:gd name="connsiteY0" fmla="*/ 62032 h 62443"/>
                  <a:gd name="connsiteX1" fmla="*/ 27426 w 28289"/>
                  <a:gd name="connsiteY1" fmla="*/ 45376 h 62443"/>
                  <a:gd name="connsiteX2" fmla="*/ 19422 w 28289"/>
                  <a:gd name="connsiteY2" fmla="*/ 29545 h 62443"/>
                  <a:gd name="connsiteX3" fmla="*/ 13536 w 28289"/>
                  <a:gd name="connsiteY3" fmla="*/ 22600 h 62443"/>
                  <a:gd name="connsiteX4" fmla="*/ 10594 w 28289"/>
                  <a:gd name="connsiteY4" fmla="*/ 14007 h 62443"/>
                  <a:gd name="connsiteX5" fmla="*/ 0 w 28289"/>
                  <a:gd name="connsiteY5" fmla="*/ 0 h 62443"/>
                  <a:gd name="connsiteX6" fmla="*/ 10711 w 28289"/>
                  <a:gd name="connsiteY6" fmla="*/ 14007 h 62443"/>
                  <a:gd name="connsiteX7" fmla="*/ 13772 w 28289"/>
                  <a:gd name="connsiteY7" fmla="*/ 22482 h 62443"/>
                  <a:gd name="connsiteX8" fmla="*/ 19657 w 28289"/>
                  <a:gd name="connsiteY8" fmla="*/ 29368 h 62443"/>
                  <a:gd name="connsiteX9" fmla="*/ 27897 w 28289"/>
                  <a:gd name="connsiteY9" fmla="*/ 45317 h 62443"/>
                  <a:gd name="connsiteX10" fmla="*/ 23424 w 28289"/>
                  <a:gd name="connsiteY10" fmla="*/ 62444 h 6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89" h="62443">
                    <a:moveTo>
                      <a:pt x="22953" y="62032"/>
                    </a:moveTo>
                    <a:cubicBezTo>
                      <a:pt x="26979" y="57491"/>
                      <a:pt x="28638" y="51323"/>
                      <a:pt x="27426" y="45376"/>
                    </a:cubicBezTo>
                    <a:cubicBezTo>
                      <a:pt x="26190" y="39490"/>
                      <a:pt x="23430" y="34030"/>
                      <a:pt x="19422" y="29545"/>
                    </a:cubicBezTo>
                    <a:cubicBezTo>
                      <a:pt x="17297" y="27371"/>
                      <a:pt x="15331" y="25050"/>
                      <a:pt x="13536" y="22600"/>
                    </a:cubicBezTo>
                    <a:cubicBezTo>
                      <a:pt x="12206" y="19867"/>
                      <a:pt x="11218" y="16981"/>
                      <a:pt x="10594" y="14007"/>
                    </a:cubicBezTo>
                    <a:cubicBezTo>
                      <a:pt x="9081" y="8107"/>
                      <a:pt x="5268" y="3060"/>
                      <a:pt x="0" y="0"/>
                    </a:cubicBezTo>
                    <a:cubicBezTo>
                      <a:pt x="5321" y="3026"/>
                      <a:pt x="9187" y="8081"/>
                      <a:pt x="10711" y="14007"/>
                    </a:cubicBezTo>
                    <a:cubicBezTo>
                      <a:pt x="11365" y="16951"/>
                      <a:pt x="12395" y="19800"/>
                      <a:pt x="13772" y="22482"/>
                    </a:cubicBezTo>
                    <a:cubicBezTo>
                      <a:pt x="15567" y="24915"/>
                      <a:pt x="17533" y="27216"/>
                      <a:pt x="19657" y="29368"/>
                    </a:cubicBezTo>
                    <a:cubicBezTo>
                      <a:pt x="23771" y="33859"/>
                      <a:pt x="26614" y="39364"/>
                      <a:pt x="27897" y="45317"/>
                    </a:cubicBezTo>
                    <a:cubicBezTo>
                      <a:pt x="29115" y="51410"/>
                      <a:pt x="27461" y="57724"/>
                      <a:pt x="23424" y="624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xmlns="" id="{2B6848F2-519E-4F13-98ED-8429A0D663F0}"/>
                  </a:ext>
                </a:extLst>
              </p:cNvPr>
              <p:cNvSpPr/>
              <p:nvPr/>
            </p:nvSpPr>
            <p:spPr>
              <a:xfrm>
                <a:off x="7673714" y="2512934"/>
                <a:ext cx="32875" cy="146369"/>
              </a:xfrm>
              <a:custGeom>
                <a:avLst/>
                <a:gdLst>
                  <a:gd name="connsiteX0" fmla="*/ 16597 w 32875"/>
                  <a:gd name="connsiteY0" fmla="*/ 145192 h 146369"/>
                  <a:gd name="connsiteX1" fmla="*/ 28721 w 32875"/>
                  <a:gd name="connsiteY1" fmla="*/ 129596 h 146369"/>
                  <a:gd name="connsiteX2" fmla="*/ 31663 w 32875"/>
                  <a:gd name="connsiteY2" fmla="*/ 120179 h 146369"/>
                  <a:gd name="connsiteX3" fmla="*/ 28780 w 32875"/>
                  <a:gd name="connsiteY3" fmla="*/ 111175 h 146369"/>
                  <a:gd name="connsiteX4" fmla="*/ 21835 w 32875"/>
                  <a:gd name="connsiteY4" fmla="*/ 103936 h 146369"/>
                  <a:gd name="connsiteX5" fmla="*/ 16597 w 32875"/>
                  <a:gd name="connsiteY5" fmla="*/ 95108 h 146369"/>
                  <a:gd name="connsiteX6" fmla="*/ 17068 w 32875"/>
                  <a:gd name="connsiteY6" fmla="*/ 74921 h 146369"/>
                  <a:gd name="connsiteX7" fmla="*/ 21246 w 32875"/>
                  <a:gd name="connsiteY7" fmla="*/ 55205 h 146369"/>
                  <a:gd name="connsiteX8" fmla="*/ 19127 w 32875"/>
                  <a:gd name="connsiteY8" fmla="*/ 35312 h 146369"/>
                  <a:gd name="connsiteX9" fmla="*/ 8652 w 32875"/>
                  <a:gd name="connsiteY9" fmla="*/ 18186 h 146369"/>
                  <a:gd name="connsiteX10" fmla="*/ 0 w 32875"/>
                  <a:gd name="connsiteY10" fmla="*/ 0 h 146369"/>
                  <a:gd name="connsiteX11" fmla="*/ 8769 w 32875"/>
                  <a:gd name="connsiteY11" fmla="*/ 18068 h 146369"/>
                  <a:gd name="connsiteX12" fmla="*/ 19481 w 32875"/>
                  <a:gd name="connsiteY12" fmla="*/ 35195 h 146369"/>
                  <a:gd name="connsiteX13" fmla="*/ 21776 w 32875"/>
                  <a:gd name="connsiteY13" fmla="*/ 55264 h 146369"/>
                  <a:gd name="connsiteX14" fmla="*/ 17833 w 32875"/>
                  <a:gd name="connsiteY14" fmla="*/ 75097 h 146369"/>
                  <a:gd name="connsiteX15" fmla="*/ 17480 w 32875"/>
                  <a:gd name="connsiteY15" fmla="*/ 94872 h 146369"/>
                  <a:gd name="connsiteX16" fmla="*/ 29662 w 32875"/>
                  <a:gd name="connsiteY16" fmla="*/ 110527 h 146369"/>
                  <a:gd name="connsiteX17" fmla="*/ 32840 w 32875"/>
                  <a:gd name="connsiteY17" fmla="*/ 120297 h 146369"/>
                  <a:gd name="connsiteX18" fmla="*/ 29898 w 32875"/>
                  <a:gd name="connsiteY18" fmla="*/ 130126 h 146369"/>
                  <a:gd name="connsiteX19" fmla="*/ 17538 w 32875"/>
                  <a:gd name="connsiteY19" fmla="*/ 146369 h 146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2875" h="146369">
                    <a:moveTo>
                      <a:pt x="16597" y="145192"/>
                    </a:moveTo>
                    <a:cubicBezTo>
                      <a:pt x="21747" y="140958"/>
                      <a:pt x="25890" y="135630"/>
                      <a:pt x="28721" y="129596"/>
                    </a:cubicBezTo>
                    <a:cubicBezTo>
                      <a:pt x="30239" y="126650"/>
                      <a:pt x="31234" y="123465"/>
                      <a:pt x="31663" y="120179"/>
                    </a:cubicBezTo>
                    <a:cubicBezTo>
                      <a:pt x="31928" y="116915"/>
                      <a:pt x="30892" y="113678"/>
                      <a:pt x="28780" y="111175"/>
                    </a:cubicBezTo>
                    <a:cubicBezTo>
                      <a:pt x="26584" y="108647"/>
                      <a:pt x="24271" y="106231"/>
                      <a:pt x="21835" y="103936"/>
                    </a:cubicBezTo>
                    <a:cubicBezTo>
                      <a:pt x="19398" y="101461"/>
                      <a:pt x="17603" y="98431"/>
                      <a:pt x="16597" y="95108"/>
                    </a:cubicBezTo>
                    <a:cubicBezTo>
                      <a:pt x="14984" y="88453"/>
                      <a:pt x="15149" y="81493"/>
                      <a:pt x="17068" y="74921"/>
                    </a:cubicBezTo>
                    <a:cubicBezTo>
                      <a:pt x="18975" y="68469"/>
                      <a:pt x="20375" y="61877"/>
                      <a:pt x="21246" y="55205"/>
                    </a:cubicBezTo>
                    <a:cubicBezTo>
                      <a:pt x="21935" y="48499"/>
                      <a:pt x="21211" y="41723"/>
                      <a:pt x="19127" y="35312"/>
                    </a:cubicBezTo>
                    <a:cubicBezTo>
                      <a:pt x="16579" y="29077"/>
                      <a:pt x="13042" y="23294"/>
                      <a:pt x="8652" y="18186"/>
                    </a:cubicBezTo>
                    <a:cubicBezTo>
                      <a:pt x="4697" y="12694"/>
                      <a:pt x="1766" y="6533"/>
                      <a:pt x="0" y="0"/>
                    </a:cubicBezTo>
                    <a:cubicBezTo>
                      <a:pt x="1836" y="6493"/>
                      <a:pt x="4803" y="12609"/>
                      <a:pt x="8769" y="18068"/>
                    </a:cubicBezTo>
                    <a:cubicBezTo>
                      <a:pt x="13254" y="23150"/>
                      <a:pt x="16873" y="28936"/>
                      <a:pt x="19481" y="35195"/>
                    </a:cubicBezTo>
                    <a:cubicBezTo>
                      <a:pt x="21652" y="41648"/>
                      <a:pt x="22435" y="48487"/>
                      <a:pt x="21776" y="55264"/>
                    </a:cubicBezTo>
                    <a:cubicBezTo>
                      <a:pt x="20993" y="61970"/>
                      <a:pt x="19675" y="68603"/>
                      <a:pt x="17833" y="75097"/>
                    </a:cubicBezTo>
                    <a:cubicBezTo>
                      <a:pt x="15955" y="81540"/>
                      <a:pt x="15832" y="88367"/>
                      <a:pt x="17480" y="94872"/>
                    </a:cubicBezTo>
                    <a:cubicBezTo>
                      <a:pt x="19245" y="101523"/>
                      <a:pt x="25307" y="105231"/>
                      <a:pt x="29662" y="110527"/>
                    </a:cubicBezTo>
                    <a:cubicBezTo>
                      <a:pt x="31952" y="113246"/>
                      <a:pt x="33094" y="116751"/>
                      <a:pt x="32840" y="120297"/>
                    </a:cubicBezTo>
                    <a:cubicBezTo>
                      <a:pt x="32434" y="123719"/>
                      <a:pt x="31440" y="127045"/>
                      <a:pt x="29898" y="130126"/>
                    </a:cubicBezTo>
                    <a:cubicBezTo>
                      <a:pt x="27032" y="136389"/>
                      <a:pt x="22812" y="141937"/>
                      <a:pt x="17538" y="14636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xmlns="" id="{E14BD4DD-D5FC-4D52-83F9-316A1FEEE1A1}"/>
                  </a:ext>
                </a:extLst>
              </p:cNvPr>
              <p:cNvSpPr/>
              <p:nvPr/>
            </p:nvSpPr>
            <p:spPr>
              <a:xfrm>
                <a:off x="7696014" y="2545363"/>
                <a:ext cx="19823" cy="74450"/>
              </a:xfrm>
              <a:custGeom>
                <a:avLst/>
                <a:gdLst>
                  <a:gd name="connsiteX0" fmla="*/ 16426 w 19823"/>
                  <a:gd name="connsiteY0" fmla="*/ 0 h 74450"/>
                  <a:gd name="connsiteX1" fmla="*/ 17897 w 19823"/>
                  <a:gd name="connsiteY1" fmla="*/ 19304 h 74450"/>
                  <a:gd name="connsiteX2" fmla="*/ 5361 w 19823"/>
                  <a:gd name="connsiteY2" fmla="*/ 35195 h 74450"/>
                  <a:gd name="connsiteX3" fmla="*/ 4125 w 19823"/>
                  <a:gd name="connsiteY3" fmla="*/ 45023 h 74450"/>
                  <a:gd name="connsiteX4" fmla="*/ 3125 w 19823"/>
                  <a:gd name="connsiteY4" fmla="*/ 55146 h 74450"/>
                  <a:gd name="connsiteX5" fmla="*/ 535 w 19823"/>
                  <a:gd name="connsiteY5" fmla="*/ 64857 h 74450"/>
                  <a:gd name="connsiteX6" fmla="*/ 3184 w 19823"/>
                  <a:gd name="connsiteY6" fmla="*/ 74038 h 74450"/>
                  <a:gd name="connsiteX7" fmla="*/ 2772 w 19823"/>
                  <a:gd name="connsiteY7" fmla="*/ 74450 h 74450"/>
                  <a:gd name="connsiteX8" fmla="*/ 182 w 19823"/>
                  <a:gd name="connsiteY8" fmla="*/ 64798 h 74450"/>
                  <a:gd name="connsiteX9" fmla="*/ 2889 w 19823"/>
                  <a:gd name="connsiteY9" fmla="*/ 54969 h 74450"/>
                  <a:gd name="connsiteX10" fmla="*/ 3949 w 19823"/>
                  <a:gd name="connsiteY10" fmla="*/ 45023 h 74450"/>
                  <a:gd name="connsiteX11" fmla="*/ 5244 w 19823"/>
                  <a:gd name="connsiteY11" fmla="*/ 35018 h 74450"/>
                  <a:gd name="connsiteX12" fmla="*/ 17897 w 19823"/>
                  <a:gd name="connsiteY12" fmla="*/ 19245 h 74450"/>
                  <a:gd name="connsiteX13" fmla="*/ 16426 w 19823"/>
                  <a:gd name="connsiteY13" fmla="*/ 0 h 7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823" h="74450">
                    <a:moveTo>
                      <a:pt x="16426" y="0"/>
                    </a:moveTo>
                    <a:cubicBezTo>
                      <a:pt x="20351" y="5702"/>
                      <a:pt x="20916" y="13073"/>
                      <a:pt x="17897" y="19304"/>
                    </a:cubicBezTo>
                    <a:cubicBezTo>
                      <a:pt x="14660" y="25189"/>
                      <a:pt x="8363" y="29074"/>
                      <a:pt x="5361" y="35195"/>
                    </a:cubicBezTo>
                    <a:cubicBezTo>
                      <a:pt x="4037" y="38291"/>
                      <a:pt x="3613" y="41696"/>
                      <a:pt x="4125" y="45023"/>
                    </a:cubicBezTo>
                    <a:cubicBezTo>
                      <a:pt x="4502" y="48430"/>
                      <a:pt x="4161" y="51878"/>
                      <a:pt x="3125" y="55146"/>
                    </a:cubicBezTo>
                    <a:cubicBezTo>
                      <a:pt x="1971" y="58299"/>
                      <a:pt x="1106" y="61549"/>
                      <a:pt x="535" y="64857"/>
                    </a:cubicBezTo>
                    <a:cubicBezTo>
                      <a:pt x="-36" y="68162"/>
                      <a:pt x="941" y="71545"/>
                      <a:pt x="3184" y="74038"/>
                    </a:cubicBezTo>
                    <a:lnTo>
                      <a:pt x="2772" y="74450"/>
                    </a:lnTo>
                    <a:cubicBezTo>
                      <a:pt x="518" y="71777"/>
                      <a:pt x="-430" y="68240"/>
                      <a:pt x="182" y="64798"/>
                    </a:cubicBezTo>
                    <a:cubicBezTo>
                      <a:pt x="812" y="61453"/>
                      <a:pt x="1718" y="58166"/>
                      <a:pt x="2889" y="54969"/>
                    </a:cubicBezTo>
                    <a:cubicBezTo>
                      <a:pt x="3919" y="51761"/>
                      <a:pt x="4278" y="48376"/>
                      <a:pt x="3949" y="45023"/>
                    </a:cubicBezTo>
                    <a:cubicBezTo>
                      <a:pt x="3437" y="41633"/>
                      <a:pt x="3884" y="38166"/>
                      <a:pt x="5244" y="35018"/>
                    </a:cubicBezTo>
                    <a:cubicBezTo>
                      <a:pt x="8363" y="29133"/>
                      <a:pt x="14660" y="25248"/>
                      <a:pt x="17897" y="19245"/>
                    </a:cubicBezTo>
                    <a:cubicBezTo>
                      <a:pt x="20916" y="13035"/>
                      <a:pt x="20357" y="5679"/>
                      <a:pt x="16426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xmlns="" id="{23BE988E-41A2-4DA2-997F-B8FA47D71676}"/>
                  </a:ext>
                </a:extLst>
              </p:cNvPr>
              <p:cNvSpPr/>
              <p:nvPr/>
            </p:nvSpPr>
            <p:spPr>
              <a:xfrm>
                <a:off x="7700610" y="2534416"/>
                <a:ext cx="9960" cy="37960"/>
              </a:xfrm>
              <a:custGeom>
                <a:avLst/>
                <a:gdLst>
                  <a:gd name="connsiteX0" fmla="*/ 6945 w 9960"/>
                  <a:gd name="connsiteY0" fmla="*/ 37784 h 37960"/>
                  <a:gd name="connsiteX1" fmla="*/ 9652 w 9960"/>
                  <a:gd name="connsiteY1" fmla="*/ 28309 h 37960"/>
                  <a:gd name="connsiteX2" fmla="*/ 5179 w 9960"/>
                  <a:gd name="connsiteY2" fmla="*/ 19363 h 37960"/>
                  <a:gd name="connsiteX3" fmla="*/ 1471 w 9960"/>
                  <a:gd name="connsiteY3" fmla="*/ 10005 h 37960"/>
                  <a:gd name="connsiteX4" fmla="*/ 0 w 9960"/>
                  <a:gd name="connsiteY4" fmla="*/ 0 h 37960"/>
                  <a:gd name="connsiteX5" fmla="*/ 1530 w 9960"/>
                  <a:gd name="connsiteY5" fmla="*/ 10005 h 37960"/>
                  <a:gd name="connsiteX6" fmla="*/ 5297 w 9960"/>
                  <a:gd name="connsiteY6" fmla="*/ 19304 h 37960"/>
                  <a:gd name="connsiteX7" fmla="*/ 9887 w 9960"/>
                  <a:gd name="connsiteY7" fmla="*/ 28309 h 37960"/>
                  <a:gd name="connsiteX8" fmla="*/ 7180 w 9960"/>
                  <a:gd name="connsiteY8" fmla="*/ 37961 h 3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0" h="37960">
                    <a:moveTo>
                      <a:pt x="6945" y="37784"/>
                    </a:moveTo>
                    <a:cubicBezTo>
                      <a:pt x="9046" y="35097"/>
                      <a:pt x="10017" y="31699"/>
                      <a:pt x="9652" y="28309"/>
                    </a:cubicBezTo>
                    <a:cubicBezTo>
                      <a:pt x="8952" y="24993"/>
                      <a:pt x="7410" y="21914"/>
                      <a:pt x="5179" y="19363"/>
                    </a:cubicBezTo>
                    <a:cubicBezTo>
                      <a:pt x="3084" y="16656"/>
                      <a:pt x="1801" y="13412"/>
                      <a:pt x="1471" y="10005"/>
                    </a:cubicBezTo>
                    <a:cubicBezTo>
                      <a:pt x="1460" y="6618"/>
                      <a:pt x="959" y="3249"/>
                      <a:pt x="0" y="0"/>
                    </a:cubicBezTo>
                    <a:cubicBezTo>
                      <a:pt x="989" y="3244"/>
                      <a:pt x="1501" y="6614"/>
                      <a:pt x="1530" y="10005"/>
                    </a:cubicBezTo>
                    <a:cubicBezTo>
                      <a:pt x="1907" y="13392"/>
                      <a:pt x="3208" y="16610"/>
                      <a:pt x="5297" y="19304"/>
                    </a:cubicBezTo>
                    <a:cubicBezTo>
                      <a:pt x="7598" y="21846"/>
                      <a:pt x="9181" y="24953"/>
                      <a:pt x="9887" y="28309"/>
                    </a:cubicBezTo>
                    <a:cubicBezTo>
                      <a:pt x="10246" y="31753"/>
                      <a:pt x="9281" y="35206"/>
                      <a:pt x="7180" y="3796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xmlns="" id="{B14F91AE-E879-4B39-A24C-AA6425A39DFD}"/>
                  </a:ext>
                </a:extLst>
              </p:cNvPr>
              <p:cNvSpPr/>
              <p:nvPr/>
            </p:nvSpPr>
            <p:spPr>
              <a:xfrm>
                <a:off x="7465053" y="3434697"/>
                <a:ext cx="240265" cy="290390"/>
              </a:xfrm>
              <a:custGeom>
                <a:avLst/>
                <a:gdLst>
                  <a:gd name="connsiteX0" fmla="*/ 240266 w 240265"/>
                  <a:gd name="connsiteY0" fmla="*/ 93936 h 290390"/>
                  <a:gd name="connsiteX1" fmla="*/ 217430 w 240265"/>
                  <a:gd name="connsiteY1" fmla="*/ 123069 h 290390"/>
                  <a:gd name="connsiteX2" fmla="*/ 208838 w 240265"/>
                  <a:gd name="connsiteY2" fmla="*/ 127718 h 290390"/>
                  <a:gd name="connsiteX3" fmla="*/ 199068 w 240265"/>
                  <a:gd name="connsiteY3" fmla="*/ 128425 h 290390"/>
                  <a:gd name="connsiteX4" fmla="*/ 194477 w 240265"/>
                  <a:gd name="connsiteY4" fmla="*/ 128013 h 290390"/>
                  <a:gd name="connsiteX5" fmla="*/ 189593 w 240265"/>
                  <a:gd name="connsiteY5" fmla="*/ 126835 h 290390"/>
                  <a:gd name="connsiteX6" fmla="*/ 181235 w 240265"/>
                  <a:gd name="connsiteY6" fmla="*/ 122068 h 290390"/>
                  <a:gd name="connsiteX7" fmla="*/ 136918 w 240265"/>
                  <a:gd name="connsiteY7" fmla="*/ 64039 h 290390"/>
                  <a:gd name="connsiteX8" fmla="*/ 83067 w 240265"/>
                  <a:gd name="connsiteY8" fmla="*/ 16544 h 290390"/>
                  <a:gd name="connsiteX9" fmla="*/ 50168 w 240265"/>
                  <a:gd name="connsiteY9" fmla="*/ 2948 h 290390"/>
                  <a:gd name="connsiteX10" fmla="*/ 32865 w 240265"/>
                  <a:gd name="connsiteY10" fmla="*/ 4478 h 290390"/>
                  <a:gd name="connsiteX11" fmla="*/ 18858 w 240265"/>
                  <a:gd name="connsiteY11" fmla="*/ 14719 h 290390"/>
                  <a:gd name="connsiteX12" fmla="*/ 6322 w 240265"/>
                  <a:gd name="connsiteY12" fmla="*/ 47913 h 290390"/>
                  <a:gd name="connsiteX13" fmla="*/ 2791 w 240265"/>
                  <a:gd name="connsiteY13" fmla="*/ 83990 h 290390"/>
                  <a:gd name="connsiteX14" fmla="*/ 5086 w 240265"/>
                  <a:gd name="connsiteY14" fmla="*/ 156321 h 290390"/>
                  <a:gd name="connsiteX15" fmla="*/ 16150 w 240265"/>
                  <a:gd name="connsiteY15" fmla="*/ 190692 h 290390"/>
                  <a:gd name="connsiteX16" fmla="*/ 34631 w 240265"/>
                  <a:gd name="connsiteY16" fmla="*/ 221943 h 290390"/>
                  <a:gd name="connsiteX17" fmla="*/ 49403 w 240265"/>
                  <a:gd name="connsiteY17" fmla="*/ 255078 h 290390"/>
                  <a:gd name="connsiteX18" fmla="*/ 45342 w 240265"/>
                  <a:gd name="connsiteY18" fmla="*/ 290390 h 290390"/>
                  <a:gd name="connsiteX19" fmla="*/ 49167 w 240265"/>
                  <a:gd name="connsiteY19" fmla="*/ 255078 h 290390"/>
                  <a:gd name="connsiteX20" fmla="*/ 34160 w 240265"/>
                  <a:gd name="connsiteY20" fmla="*/ 222179 h 290390"/>
                  <a:gd name="connsiteX21" fmla="*/ 15385 w 240265"/>
                  <a:gd name="connsiteY21" fmla="*/ 190986 h 290390"/>
                  <a:gd name="connsiteX22" fmla="*/ 4027 w 240265"/>
                  <a:gd name="connsiteY22" fmla="*/ 156439 h 290390"/>
                  <a:gd name="connsiteX23" fmla="*/ 1143 w 240265"/>
                  <a:gd name="connsiteY23" fmla="*/ 83813 h 290390"/>
                  <a:gd name="connsiteX24" fmla="*/ 4439 w 240265"/>
                  <a:gd name="connsiteY24" fmla="*/ 47559 h 290390"/>
                  <a:gd name="connsiteX25" fmla="*/ 17092 w 240265"/>
                  <a:gd name="connsiteY25" fmla="*/ 13307 h 290390"/>
                  <a:gd name="connsiteX26" fmla="*/ 32041 w 240265"/>
                  <a:gd name="connsiteY26" fmla="*/ 2242 h 290390"/>
                  <a:gd name="connsiteX27" fmla="*/ 50521 w 240265"/>
                  <a:gd name="connsiteY27" fmla="*/ 418 h 290390"/>
                  <a:gd name="connsiteX28" fmla="*/ 84480 w 240265"/>
                  <a:gd name="connsiteY28" fmla="*/ 14131 h 290390"/>
                  <a:gd name="connsiteX29" fmla="*/ 139508 w 240265"/>
                  <a:gd name="connsiteY29" fmla="*/ 61920 h 290390"/>
                  <a:gd name="connsiteX30" fmla="*/ 160637 w 240265"/>
                  <a:gd name="connsiteY30" fmla="*/ 91347 h 290390"/>
                  <a:gd name="connsiteX31" fmla="*/ 183589 w 240265"/>
                  <a:gd name="connsiteY31" fmla="*/ 118655 h 290390"/>
                  <a:gd name="connsiteX32" fmla="*/ 190887 w 240265"/>
                  <a:gd name="connsiteY32" fmla="*/ 122775 h 290390"/>
                  <a:gd name="connsiteX33" fmla="*/ 199362 w 240265"/>
                  <a:gd name="connsiteY33" fmla="*/ 124069 h 290390"/>
                  <a:gd name="connsiteX34" fmla="*/ 207602 w 240265"/>
                  <a:gd name="connsiteY34" fmla="*/ 123481 h 290390"/>
                  <a:gd name="connsiteX35" fmla="*/ 214900 w 240265"/>
                  <a:gd name="connsiteY35" fmla="*/ 119479 h 290390"/>
                  <a:gd name="connsiteX36" fmla="*/ 236264 w 240265"/>
                  <a:gd name="connsiteY36" fmla="*/ 91700 h 29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40265" h="290390">
                    <a:moveTo>
                      <a:pt x="240266" y="93936"/>
                    </a:moveTo>
                    <a:cubicBezTo>
                      <a:pt x="234934" y="105236"/>
                      <a:pt x="227130" y="115188"/>
                      <a:pt x="217430" y="123069"/>
                    </a:cubicBezTo>
                    <a:cubicBezTo>
                      <a:pt x="214859" y="125105"/>
                      <a:pt x="211951" y="126682"/>
                      <a:pt x="208838" y="127718"/>
                    </a:cubicBezTo>
                    <a:cubicBezTo>
                      <a:pt x="205660" y="128583"/>
                      <a:pt x="202340" y="128825"/>
                      <a:pt x="199068" y="128425"/>
                    </a:cubicBezTo>
                    <a:lnTo>
                      <a:pt x="194477" y="128013"/>
                    </a:lnTo>
                    <a:cubicBezTo>
                      <a:pt x="192806" y="127830"/>
                      <a:pt x="191164" y="127436"/>
                      <a:pt x="189593" y="126835"/>
                    </a:cubicBezTo>
                    <a:cubicBezTo>
                      <a:pt x="186556" y="125729"/>
                      <a:pt x="183731" y="124117"/>
                      <a:pt x="181235" y="122068"/>
                    </a:cubicBezTo>
                    <a:cubicBezTo>
                      <a:pt x="162284" y="105295"/>
                      <a:pt x="151808" y="82695"/>
                      <a:pt x="136918" y="64039"/>
                    </a:cubicBezTo>
                    <a:cubicBezTo>
                      <a:pt x="121970" y="45099"/>
                      <a:pt x="103725" y="29009"/>
                      <a:pt x="83067" y="16544"/>
                    </a:cubicBezTo>
                    <a:cubicBezTo>
                      <a:pt x="73121" y="9852"/>
                      <a:pt x="61933" y="5226"/>
                      <a:pt x="50168" y="2948"/>
                    </a:cubicBezTo>
                    <a:cubicBezTo>
                      <a:pt x="44365" y="2012"/>
                      <a:pt x="38415" y="2536"/>
                      <a:pt x="32865" y="4478"/>
                    </a:cubicBezTo>
                    <a:cubicBezTo>
                      <a:pt x="27333" y="6521"/>
                      <a:pt x="22477" y="10064"/>
                      <a:pt x="18858" y="14719"/>
                    </a:cubicBezTo>
                    <a:cubicBezTo>
                      <a:pt x="11966" y="24559"/>
                      <a:pt x="7658" y="35971"/>
                      <a:pt x="6322" y="47913"/>
                    </a:cubicBezTo>
                    <a:cubicBezTo>
                      <a:pt x="4497" y="59683"/>
                      <a:pt x="3791" y="71925"/>
                      <a:pt x="2791" y="83990"/>
                    </a:cubicBezTo>
                    <a:cubicBezTo>
                      <a:pt x="431" y="108097"/>
                      <a:pt x="1202" y="132409"/>
                      <a:pt x="5086" y="156321"/>
                    </a:cubicBezTo>
                    <a:cubicBezTo>
                      <a:pt x="7287" y="168204"/>
                      <a:pt x="11007" y="179757"/>
                      <a:pt x="16150" y="190692"/>
                    </a:cubicBezTo>
                    <a:cubicBezTo>
                      <a:pt x="21730" y="201444"/>
                      <a:pt x="27898" y="211873"/>
                      <a:pt x="34631" y="221943"/>
                    </a:cubicBezTo>
                    <a:cubicBezTo>
                      <a:pt x="41399" y="232072"/>
                      <a:pt x="46390" y="243278"/>
                      <a:pt x="49403" y="255078"/>
                    </a:cubicBezTo>
                    <a:cubicBezTo>
                      <a:pt x="52581" y="266937"/>
                      <a:pt x="51127" y="279561"/>
                      <a:pt x="45342" y="290390"/>
                    </a:cubicBezTo>
                    <a:cubicBezTo>
                      <a:pt x="51033" y="279526"/>
                      <a:pt x="52398" y="266908"/>
                      <a:pt x="49167" y="255078"/>
                    </a:cubicBezTo>
                    <a:cubicBezTo>
                      <a:pt x="46048" y="243348"/>
                      <a:pt x="40975" y="232225"/>
                      <a:pt x="34160" y="222179"/>
                    </a:cubicBezTo>
                    <a:cubicBezTo>
                      <a:pt x="27327" y="212138"/>
                      <a:pt x="21059" y="201727"/>
                      <a:pt x="15385" y="190986"/>
                    </a:cubicBezTo>
                    <a:cubicBezTo>
                      <a:pt x="10130" y="180004"/>
                      <a:pt x="6310" y="168392"/>
                      <a:pt x="4027" y="156439"/>
                    </a:cubicBezTo>
                    <a:cubicBezTo>
                      <a:pt x="-81" y="132456"/>
                      <a:pt x="-1053" y="108044"/>
                      <a:pt x="1143" y="83813"/>
                    </a:cubicBezTo>
                    <a:cubicBezTo>
                      <a:pt x="2084" y="71748"/>
                      <a:pt x="2673" y="59624"/>
                      <a:pt x="4439" y="47559"/>
                    </a:cubicBezTo>
                    <a:cubicBezTo>
                      <a:pt x="5727" y="35265"/>
                      <a:pt x="10077" y="23488"/>
                      <a:pt x="17092" y="13307"/>
                    </a:cubicBezTo>
                    <a:cubicBezTo>
                      <a:pt x="20971" y="8322"/>
                      <a:pt x="26138" y="4496"/>
                      <a:pt x="32041" y="2242"/>
                    </a:cubicBezTo>
                    <a:cubicBezTo>
                      <a:pt x="37956" y="117"/>
                      <a:pt x="44306" y="-512"/>
                      <a:pt x="50521" y="418"/>
                    </a:cubicBezTo>
                    <a:cubicBezTo>
                      <a:pt x="62645" y="2654"/>
                      <a:pt x="74198" y="7321"/>
                      <a:pt x="84480" y="14131"/>
                    </a:cubicBezTo>
                    <a:cubicBezTo>
                      <a:pt x="105543" y="26625"/>
                      <a:pt x="124188" y="42810"/>
                      <a:pt x="139508" y="61920"/>
                    </a:cubicBezTo>
                    <a:cubicBezTo>
                      <a:pt x="147218" y="71395"/>
                      <a:pt x="153751" y="81695"/>
                      <a:pt x="160637" y="91347"/>
                    </a:cubicBezTo>
                    <a:cubicBezTo>
                      <a:pt x="167040" y="101428"/>
                      <a:pt x="174756" y="110615"/>
                      <a:pt x="183589" y="118655"/>
                    </a:cubicBezTo>
                    <a:cubicBezTo>
                      <a:pt x="185779" y="120415"/>
                      <a:pt x="188245" y="121809"/>
                      <a:pt x="190887" y="122775"/>
                    </a:cubicBezTo>
                    <a:cubicBezTo>
                      <a:pt x="193642" y="123593"/>
                      <a:pt x="196490" y="124028"/>
                      <a:pt x="199362" y="124069"/>
                    </a:cubicBezTo>
                    <a:cubicBezTo>
                      <a:pt x="202123" y="124417"/>
                      <a:pt x="204918" y="124217"/>
                      <a:pt x="207602" y="123481"/>
                    </a:cubicBezTo>
                    <a:cubicBezTo>
                      <a:pt x="210250" y="122580"/>
                      <a:pt x="212716" y="121227"/>
                      <a:pt x="214900" y="119479"/>
                    </a:cubicBezTo>
                    <a:cubicBezTo>
                      <a:pt x="224010" y="111934"/>
                      <a:pt x="231308" y="102441"/>
                      <a:pt x="236264" y="9170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xmlns="" id="{8BD8B6DD-45C0-47ED-815E-7A4A663193F4}"/>
                  </a:ext>
                </a:extLst>
              </p:cNvPr>
              <p:cNvSpPr/>
              <p:nvPr/>
            </p:nvSpPr>
            <p:spPr>
              <a:xfrm>
                <a:off x="7721327" y="3481786"/>
                <a:ext cx="141444" cy="225291"/>
              </a:xfrm>
              <a:custGeom>
                <a:avLst/>
                <a:gdLst>
                  <a:gd name="connsiteX0" fmla="*/ 4296 w 141444"/>
                  <a:gd name="connsiteY0" fmla="*/ 16184 h 225291"/>
                  <a:gd name="connsiteX1" fmla="*/ 13536 w 141444"/>
                  <a:gd name="connsiteY1" fmla="*/ 38784 h 225291"/>
                  <a:gd name="connsiteX2" fmla="*/ 19422 w 141444"/>
                  <a:gd name="connsiteY2" fmla="*/ 49083 h 225291"/>
                  <a:gd name="connsiteX3" fmla="*/ 28544 w 141444"/>
                  <a:gd name="connsiteY3" fmla="*/ 54321 h 225291"/>
                  <a:gd name="connsiteX4" fmla="*/ 39020 w 141444"/>
                  <a:gd name="connsiteY4" fmla="*/ 52497 h 225291"/>
                  <a:gd name="connsiteX5" fmla="*/ 48319 w 141444"/>
                  <a:gd name="connsiteY5" fmla="*/ 45081 h 225291"/>
                  <a:gd name="connsiteX6" fmla="*/ 64386 w 141444"/>
                  <a:gd name="connsiteY6" fmla="*/ 26601 h 225291"/>
                  <a:gd name="connsiteX7" fmla="*/ 82042 w 141444"/>
                  <a:gd name="connsiteY7" fmla="*/ 8945 h 225291"/>
                  <a:gd name="connsiteX8" fmla="*/ 105584 w 141444"/>
                  <a:gd name="connsiteY8" fmla="*/ 117 h 225291"/>
                  <a:gd name="connsiteX9" fmla="*/ 128655 w 141444"/>
                  <a:gd name="connsiteY9" fmla="*/ 9533 h 225291"/>
                  <a:gd name="connsiteX10" fmla="*/ 137895 w 141444"/>
                  <a:gd name="connsiteY10" fmla="*/ 33075 h 225291"/>
                  <a:gd name="connsiteX11" fmla="*/ 141426 w 141444"/>
                  <a:gd name="connsiteY11" fmla="*/ 57676 h 225291"/>
                  <a:gd name="connsiteX12" fmla="*/ 138483 w 141444"/>
                  <a:gd name="connsiteY12" fmla="*/ 82336 h 225291"/>
                  <a:gd name="connsiteX13" fmla="*/ 124594 w 141444"/>
                  <a:gd name="connsiteY13" fmla="*/ 129419 h 225291"/>
                  <a:gd name="connsiteX14" fmla="*/ 137895 w 141444"/>
                  <a:gd name="connsiteY14" fmla="*/ 225291 h 225291"/>
                  <a:gd name="connsiteX15" fmla="*/ 123534 w 141444"/>
                  <a:gd name="connsiteY15" fmla="*/ 129242 h 225291"/>
                  <a:gd name="connsiteX16" fmla="*/ 136894 w 141444"/>
                  <a:gd name="connsiteY16" fmla="*/ 81747 h 225291"/>
                  <a:gd name="connsiteX17" fmla="*/ 135776 w 141444"/>
                  <a:gd name="connsiteY17" fmla="*/ 33428 h 225291"/>
                  <a:gd name="connsiteX18" fmla="*/ 126712 w 141444"/>
                  <a:gd name="connsiteY18" fmla="*/ 11181 h 225291"/>
                  <a:gd name="connsiteX19" fmla="*/ 105760 w 141444"/>
                  <a:gd name="connsiteY19" fmla="*/ 3001 h 225291"/>
                  <a:gd name="connsiteX20" fmla="*/ 83867 w 141444"/>
                  <a:gd name="connsiteY20" fmla="*/ 11476 h 225291"/>
                  <a:gd name="connsiteX21" fmla="*/ 66976 w 141444"/>
                  <a:gd name="connsiteY21" fmla="*/ 29132 h 225291"/>
                  <a:gd name="connsiteX22" fmla="*/ 50909 w 141444"/>
                  <a:gd name="connsiteY22" fmla="*/ 48083 h 225291"/>
                  <a:gd name="connsiteX23" fmla="*/ 41021 w 141444"/>
                  <a:gd name="connsiteY23" fmla="*/ 56146 h 225291"/>
                  <a:gd name="connsiteX24" fmla="*/ 34665 w 141444"/>
                  <a:gd name="connsiteY24" fmla="*/ 58676 h 225291"/>
                  <a:gd name="connsiteX25" fmla="*/ 27897 w 141444"/>
                  <a:gd name="connsiteY25" fmla="*/ 58676 h 225291"/>
                  <a:gd name="connsiteX26" fmla="*/ 21482 w 141444"/>
                  <a:gd name="connsiteY26" fmla="*/ 56675 h 225291"/>
                  <a:gd name="connsiteX27" fmla="*/ 16244 w 141444"/>
                  <a:gd name="connsiteY27" fmla="*/ 51967 h 225291"/>
                  <a:gd name="connsiteX28" fmla="*/ 9652 w 141444"/>
                  <a:gd name="connsiteY28" fmla="*/ 41197 h 225291"/>
                  <a:gd name="connsiteX29" fmla="*/ 0 w 141444"/>
                  <a:gd name="connsiteY29" fmla="*/ 18244 h 22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41444" h="225291">
                    <a:moveTo>
                      <a:pt x="4296" y="16184"/>
                    </a:moveTo>
                    <a:cubicBezTo>
                      <a:pt x="6927" y="23894"/>
                      <a:pt x="10011" y="31439"/>
                      <a:pt x="13536" y="38784"/>
                    </a:cubicBezTo>
                    <a:cubicBezTo>
                      <a:pt x="15267" y="42344"/>
                      <a:pt x="17232" y="45782"/>
                      <a:pt x="19422" y="49083"/>
                    </a:cubicBezTo>
                    <a:cubicBezTo>
                      <a:pt x="21546" y="52085"/>
                      <a:pt x="24883" y="53997"/>
                      <a:pt x="28544" y="54321"/>
                    </a:cubicBezTo>
                    <a:cubicBezTo>
                      <a:pt x="32134" y="55251"/>
                      <a:pt x="35954" y="54586"/>
                      <a:pt x="39020" y="52497"/>
                    </a:cubicBezTo>
                    <a:cubicBezTo>
                      <a:pt x="42404" y="50402"/>
                      <a:pt x="45524" y="47912"/>
                      <a:pt x="48319" y="45081"/>
                    </a:cubicBezTo>
                    <a:cubicBezTo>
                      <a:pt x="53993" y="39208"/>
                      <a:pt x="59360" y="33040"/>
                      <a:pt x="64386" y="26601"/>
                    </a:cubicBezTo>
                    <a:cubicBezTo>
                      <a:pt x="69530" y="20015"/>
                      <a:pt x="75457" y="14089"/>
                      <a:pt x="82042" y="8945"/>
                    </a:cubicBezTo>
                    <a:cubicBezTo>
                      <a:pt x="88858" y="3766"/>
                      <a:pt x="97044" y="694"/>
                      <a:pt x="105584" y="117"/>
                    </a:cubicBezTo>
                    <a:cubicBezTo>
                      <a:pt x="114353" y="-701"/>
                      <a:pt x="122963" y="2812"/>
                      <a:pt x="128655" y="9533"/>
                    </a:cubicBezTo>
                    <a:cubicBezTo>
                      <a:pt x="133310" y="16666"/>
                      <a:pt x="136453" y="24677"/>
                      <a:pt x="137895" y="33075"/>
                    </a:cubicBezTo>
                    <a:cubicBezTo>
                      <a:pt x="139960" y="41126"/>
                      <a:pt x="141143" y="49372"/>
                      <a:pt x="141426" y="57676"/>
                    </a:cubicBezTo>
                    <a:cubicBezTo>
                      <a:pt x="141596" y="65992"/>
                      <a:pt x="140602" y="74290"/>
                      <a:pt x="138483" y="82336"/>
                    </a:cubicBezTo>
                    <a:cubicBezTo>
                      <a:pt x="134422" y="98344"/>
                      <a:pt x="127477" y="113410"/>
                      <a:pt x="124594" y="129419"/>
                    </a:cubicBezTo>
                    <a:cubicBezTo>
                      <a:pt x="118385" y="161971"/>
                      <a:pt x="123057" y="195659"/>
                      <a:pt x="137895" y="225291"/>
                    </a:cubicBezTo>
                    <a:cubicBezTo>
                      <a:pt x="122699" y="195717"/>
                      <a:pt x="117649" y="161965"/>
                      <a:pt x="123534" y="129242"/>
                    </a:cubicBezTo>
                    <a:cubicBezTo>
                      <a:pt x="126241" y="112881"/>
                      <a:pt x="133069" y="97638"/>
                      <a:pt x="136894" y="81747"/>
                    </a:cubicBezTo>
                    <a:cubicBezTo>
                      <a:pt x="140702" y="65815"/>
                      <a:pt x="140319" y="49166"/>
                      <a:pt x="135776" y="33428"/>
                    </a:cubicBezTo>
                    <a:cubicBezTo>
                      <a:pt x="134257" y="25483"/>
                      <a:pt x="131179" y="17926"/>
                      <a:pt x="126712" y="11181"/>
                    </a:cubicBezTo>
                    <a:cubicBezTo>
                      <a:pt x="121486" y="5190"/>
                      <a:pt x="113664" y="2136"/>
                      <a:pt x="105760" y="3001"/>
                    </a:cubicBezTo>
                    <a:cubicBezTo>
                      <a:pt x="97797" y="3642"/>
                      <a:pt x="90188" y="6585"/>
                      <a:pt x="83867" y="11476"/>
                    </a:cubicBezTo>
                    <a:cubicBezTo>
                      <a:pt x="77540" y="16655"/>
                      <a:pt x="71866" y="22581"/>
                      <a:pt x="66976" y="29132"/>
                    </a:cubicBezTo>
                    <a:cubicBezTo>
                      <a:pt x="61950" y="35717"/>
                      <a:pt x="56582" y="42044"/>
                      <a:pt x="50909" y="48083"/>
                    </a:cubicBezTo>
                    <a:cubicBezTo>
                      <a:pt x="47937" y="51143"/>
                      <a:pt x="44617" y="53850"/>
                      <a:pt x="41021" y="56146"/>
                    </a:cubicBezTo>
                    <a:cubicBezTo>
                      <a:pt x="39103" y="57423"/>
                      <a:pt x="36937" y="58282"/>
                      <a:pt x="34665" y="58676"/>
                    </a:cubicBezTo>
                    <a:cubicBezTo>
                      <a:pt x="32429" y="59088"/>
                      <a:pt x="30133" y="59088"/>
                      <a:pt x="27897" y="58676"/>
                    </a:cubicBezTo>
                    <a:cubicBezTo>
                      <a:pt x="25678" y="58306"/>
                      <a:pt x="23518" y="57635"/>
                      <a:pt x="21482" y="56675"/>
                    </a:cubicBezTo>
                    <a:cubicBezTo>
                      <a:pt x="19386" y="55545"/>
                      <a:pt x="17591" y="53927"/>
                      <a:pt x="16244" y="51967"/>
                    </a:cubicBezTo>
                    <a:cubicBezTo>
                      <a:pt x="13825" y="48518"/>
                      <a:pt x="11624" y="44922"/>
                      <a:pt x="9652" y="41197"/>
                    </a:cubicBezTo>
                    <a:cubicBezTo>
                      <a:pt x="5968" y="33752"/>
                      <a:pt x="2749" y="26083"/>
                      <a:pt x="0" y="182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5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2"/>
          <p:cNvSpPr txBox="1"/>
          <p:nvPr/>
        </p:nvSpPr>
        <p:spPr>
          <a:xfrm>
            <a:off x="714446" y="607902"/>
            <a:ext cx="704773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Point let</a:t>
            </a:r>
            <a:r>
              <a:rPr lang="en-US" sz="2000" b="1" dirty="0">
                <a:solidFill>
                  <a:schemeClr val="dk1"/>
                </a:solidFill>
              </a:rPr>
              <a:t>’s see what we want to know from this dataset: </a:t>
            </a:r>
            <a:endParaRPr sz="1050" dirty="0"/>
          </a:p>
        </p:txBody>
      </p:sp>
      <p:grpSp>
        <p:nvGrpSpPr>
          <p:cNvPr id="879" name="Google Shape;879;p12"/>
          <p:cNvGrpSpPr/>
          <p:nvPr/>
        </p:nvGrpSpPr>
        <p:grpSpPr>
          <a:xfrm>
            <a:off x="804325" y="1531334"/>
            <a:ext cx="5338654" cy="385276"/>
            <a:chOff x="1082531" y="1824089"/>
            <a:chExt cx="5338654" cy="385276"/>
          </a:xfrm>
        </p:grpSpPr>
        <p:sp>
          <p:nvSpPr>
            <p:cNvPr id="880" name="Google Shape;880;p12"/>
            <p:cNvSpPr txBox="1"/>
            <p:nvPr/>
          </p:nvSpPr>
          <p:spPr>
            <a:xfrm>
              <a:off x="1445877" y="1907645"/>
              <a:ext cx="4975308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gender is exposed to be Cardiovascular Disease that has?</a:t>
              </a:r>
            </a:p>
          </p:txBody>
        </p:sp>
        <p:grpSp>
          <p:nvGrpSpPr>
            <p:cNvPr id="881" name="Google Shape;881;p12"/>
            <p:cNvGrpSpPr/>
            <p:nvPr/>
          </p:nvGrpSpPr>
          <p:grpSpPr>
            <a:xfrm>
              <a:off x="1082531" y="1824089"/>
              <a:ext cx="407198" cy="385276"/>
              <a:chOff x="1082531" y="1824089"/>
              <a:chExt cx="407198" cy="385276"/>
            </a:xfrm>
          </p:grpSpPr>
          <p:sp>
            <p:nvSpPr>
              <p:cNvPr id="882" name="Google Shape;882;p12"/>
              <p:cNvSpPr/>
              <p:nvPr/>
            </p:nvSpPr>
            <p:spPr>
              <a:xfrm rot="5400000">
                <a:off x="1129082" y="1854351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2"/>
              <p:cNvSpPr txBox="1"/>
              <p:nvPr/>
            </p:nvSpPr>
            <p:spPr>
              <a:xfrm>
                <a:off x="1082531" y="1824089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>
                    <a:solidFill>
                      <a:srgbClr val="C04E48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</a:t>
                </a:r>
                <a:endParaRPr b="1" i="0" u="none" strike="noStrike" cap="none">
                  <a:solidFill>
                    <a:srgbClr val="C04E48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884" name="Google Shape;884;p12"/>
          <p:cNvGrpSpPr/>
          <p:nvPr/>
        </p:nvGrpSpPr>
        <p:grpSpPr>
          <a:xfrm>
            <a:off x="804325" y="2023793"/>
            <a:ext cx="5365299" cy="600124"/>
            <a:chOff x="1082531" y="2316548"/>
            <a:chExt cx="5365299" cy="600124"/>
          </a:xfrm>
        </p:grpSpPr>
        <p:sp>
          <p:nvSpPr>
            <p:cNvPr id="885" name="Google Shape;885;p12"/>
            <p:cNvSpPr txBox="1"/>
            <p:nvPr/>
          </p:nvSpPr>
          <p:spPr>
            <a:xfrm>
              <a:off x="1491600" y="2316548"/>
              <a:ext cx="4956230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Is there a relationship between age and getting Cardiovascular Disease?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8A1E33"/>
                  </a:solidFill>
                  <a:latin typeface="Roboto"/>
                  <a:ea typeface="Roboto"/>
                </a:rPr>
                <a:t>what is the age that has the most patient number of Cardiovascular Disease?</a:t>
              </a:r>
            </a:p>
          </p:txBody>
        </p:sp>
        <p:grpSp>
          <p:nvGrpSpPr>
            <p:cNvPr id="886" name="Google Shape;886;p12"/>
            <p:cNvGrpSpPr/>
            <p:nvPr/>
          </p:nvGrpSpPr>
          <p:grpSpPr>
            <a:xfrm>
              <a:off x="1082531" y="2397830"/>
              <a:ext cx="407198" cy="385276"/>
              <a:chOff x="1082531" y="2397830"/>
              <a:chExt cx="407198" cy="385276"/>
            </a:xfrm>
          </p:grpSpPr>
          <p:sp>
            <p:nvSpPr>
              <p:cNvPr id="887" name="Google Shape;887;p12"/>
              <p:cNvSpPr/>
              <p:nvPr/>
            </p:nvSpPr>
            <p:spPr>
              <a:xfrm rot="5400000">
                <a:off x="1129082" y="2428092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solidFill>
                    <a:schemeClr val="tx2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2"/>
              <p:cNvSpPr txBox="1"/>
              <p:nvPr/>
            </p:nvSpPr>
            <p:spPr>
              <a:xfrm>
                <a:off x="1082531" y="2397830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tx2">
                        <a:lumMod val="10000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</a:t>
                </a:r>
                <a:endParaRPr b="1" i="0" u="none" strike="noStrike" cap="none" dirty="0">
                  <a:solidFill>
                    <a:schemeClr val="tx2">
                      <a:lumMod val="10000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889" name="Google Shape;889;p12"/>
          <p:cNvGrpSpPr/>
          <p:nvPr/>
        </p:nvGrpSpPr>
        <p:grpSpPr>
          <a:xfrm>
            <a:off x="804325" y="2678816"/>
            <a:ext cx="4974318" cy="442415"/>
            <a:chOff x="1082531" y="2971571"/>
            <a:chExt cx="4974318" cy="442415"/>
          </a:xfrm>
        </p:grpSpPr>
        <p:sp>
          <p:nvSpPr>
            <p:cNvPr id="890" name="Google Shape;890;p12"/>
            <p:cNvSpPr txBox="1"/>
            <p:nvPr/>
          </p:nvSpPr>
          <p:spPr>
            <a:xfrm>
              <a:off x="1484849" y="2983139"/>
              <a:ext cx="457200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BMI that have a lot of infection by Cardiovascular Disease?</a:t>
              </a:r>
            </a:p>
          </p:txBody>
        </p:sp>
        <p:grpSp>
          <p:nvGrpSpPr>
            <p:cNvPr id="891" name="Google Shape;891;p12"/>
            <p:cNvGrpSpPr/>
            <p:nvPr/>
          </p:nvGrpSpPr>
          <p:grpSpPr>
            <a:xfrm>
              <a:off x="1082531" y="2971571"/>
              <a:ext cx="407198" cy="385276"/>
              <a:chOff x="1082531" y="2971571"/>
              <a:chExt cx="407198" cy="385276"/>
            </a:xfrm>
          </p:grpSpPr>
          <p:sp>
            <p:nvSpPr>
              <p:cNvPr id="892" name="Google Shape;892;p12"/>
              <p:cNvSpPr/>
              <p:nvPr/>
            </p:nvSpPr>
            <p:spPr>
              <a:xfrm rot="5400000">
                <a:off x="1129082" y="3001833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2"/>
              <p:cNvSpPr txBox="1"/>
              <p:nvPr/>
            </p:nvSpPr>
            <p:spPr>
              <a:xfrm>
                <a:off x="1082531" y="2971571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rgbClr val="8A1E33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</a:t>
                </a:r>
                <a:endParaRPr b="1" i="0" u="none" strike="noStrike" cap="none" dirty="0">
                  <a:solidFill>
                    <a:srgbClr val="8A1E33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894" name="Google Shape;894;p12"/>
          <p:cNvGrpSpPr/>
          <p:nvPr/>
        </p:nvGrpSpPr>
        <p:grpSpPr>
          <a:xfrm>
            <a:off x="797654" y="3252395"/>
            <a:ext cx="4984408" cy="385276"/>
            <a:chOff x="1075860" y="3545150"/>
            <a:chExt cx="4984408" cy="385276"/>
          </a:xfrm>
        </p:grpSpPr>
        <p:sp>
          <p:nvSpPr>
            <p:cNvPr id="895" name="Google Shape;895;p12"/>
            <p:cNvSpPr txBox="1"/>
            <p:nvPr/>
          </p:nvSpPr>
          <p:spPr>
            <a:xfrm>
              <a:off x="1488268" y="3625016"/>
              <a:ext cx="457200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How many cholesterol patients have a Cardiovascular ?</a:t>
              </a:r>
            </a:p>
          </p:txBody>
        </p:sp>
        <p:grpSp>
          <p:nvGrpSpPr>
            <p:cNvPr id="896" name="Google Shape;896;p12"/>
            <p:cNvGrpSpPr/>
            <p:nvPr/>
          </p:nvGrpSpPr>
          <p:grpSpPr>
            <a:xfrm>
              <a:off x="1075860" y="3545150"/>
              <a:ext cx="407198" cy="385276"/>
              <a:chOff x="1075860" y="3545150"/>
              <a:chExt cx="407198" cy="385276"/>
            </a:xfrm>
          </p:grpSpPr>
          <p:sp>
            <p:nvSpPr>
              <p:cNvPr id="897" name="Google Shape;897;p12"/>
              <p:cNvSpPr/>
              <p:nvPr/>
            </p:nvSpPr>
            <p:spPr>
              <a:xfrm rot="5400000">
                <a:off x="1122411" y="3575412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solidFill>
                    <a:schemeClr val="tx2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2"/>
              <p:cNvSpPr txBox="1"/>
              <p:nvPr/>
            </p:nvSpPr>
            <p:spPr>
              <a:xfrm>
                <a:off x="1075860" y="3545150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tx2">
                        <a:lumMod val="10000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4</a:t>
                </a:r>
                <a:endParaRPr b="1" i="0" u="none" strike="noStrike" cap="none" dirty="0">
                  <a:solidFill>
                    <a:schemeClr val="tx2">
                      <a:lumMod val="10000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899" name="Google Shape;899;p12"/>
          <p:cNvSpPr/>
          <p:nvPr/>
        </p:nvSpPr>
        <p:spPr>
          <a:xfrm>
            <a:off x="0" y="4873661"/>
            <a:ext cx="9144000" cy="269839"/>
          </a:xfrm>
          <a:prstGeom prst="rect">
            <a:avLst/>
          </a:prstGeom>
          <a:solidFill>
            <a:srgbClr val="3134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894;p12">
            <a:extLst>
              <a:ext uri="{FF2B5EF4-FFF2-40B4-BE49-F238E27FC236}">
                <a16:creationId xmlns:a16="http://schemas.microsoft.com/office/drawing/2014/main" xmlns="" id="{9F1B41DE-6E6F-49C7-ABC8-51716157F35A}"/>
              </a:ext>
            </a:extLst>
          </p:cNvPr>
          <p:cNvGrpSpPr/>
          <p:nvPr/>
        </p:nvGrpSpPr>
        <p:grpSpPr>
          <a:xfrm>
            <a:off x="801615" y="3778435"/>
            <a:ext cx="4984408" cy="385276"/>
            <a:chOff x="1075860" y="3545150"/>
            <a:chExt cx="4984408" cy="385276"/>
          </a:xfrm>
        </p:grpSpPr>
        <p:sp>
          <p:nvSpPr>
            <p:cNvPr id="282" name="Google Shape;895;p12">
              <a:extLst>
                <a:ext uri="{FF2B5EF4-FFF2-40B4-BE49-F238E27FC236}">
                  <a16:creationId xmlns:a16="http://schemas.microsoft.com/office/drawing/2014/main" xmlns="" id="{BCC9982E-7EB1-46AC-9699-5B85EBF9872C}"/>
                </a:ext>
              </a:extLst>
            </p:cNvPr>
            <p:cNvSpPr txBox="1"/>
            <p:nvPr/>
          </p:nvSpPr>
          <p:spPr>
            <a:xfrm>
              <a:off x="1488268" y="3625016"/>
              <a:ext cx="457200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SB pressure and DB pressure range that have a lot of cardiovascular?</a:t>
              </a:r>
            </a:p>
          </p:txBody>
        </p:sp>
        <p:grpSp>
          <p:nvGrpSpPr>
            <p:cNvPr id="283" name="Google Shape;896;p12">
              <a:extLst>
                <a:ext uri="{FF2B5EF4-FFF2-40B4-BE49-F238E27FC236}">
                  <a16:creationId xmlns:a16="http://schemas.microsoft.com/office/drawing/2014/main" xmlns="" id="{6E3CA302-536F-45C5-8A40-C0881EFED49F}"/>
                </a:ext>
              </a:extLst>
            </p:cNvPr>
            <p:cNvGrpSpPr/>
            <p:nvPr/>
          </p:nvGrpSpPr>
          <p:grpSpPr>
            <a:xfrm>
              <a:off x="1075860" y="3545150"/>
              <a:ext cx="407198" cy="385276"/>
              <a:chOff x="1075860" y="3545150"/>
              <a:chExt cx="407198" cy="385276"/>
            </a:xfrm>
          </p:grpSpPr>
          <p:sp>
            <p:nvSpPr>
              <p:cNvPr id="284" name="Google Shape;897;p12">
                <a:extLst>
                  <a:ext uri="{FF2B5EF4-FFF2-40B4-BE49-F238E27FC236}">
                    <a16:creationId xmlns:a16="http://schemas.microsoft.com/office/drawing/2014/main" xmlns="" id="{373B7EBE-1897-4E94-BC76-9E6FE833CAE1}"/>
                  </a:ext>
                </a:extLst>
              </p:cNvPr>
              <p:cNvSpPr/>
              <p:nvPr/>
            </p:nvSpPr>
            <p:spPr>
              <a:xfrm rot="5400000">
                <a:off x="1122411" y="3575412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898;p12">
                <a:extLst>
                  <a:ext uri="{FF2B5EF4-FFF2-40B4-BE49-F238E27FC236}">
                    <a16:creationId xmlns:a16="http://schemas.microsoft.com/office/drawing/2014/main" xmlns="" id="{2D8EB04F-7BB4-4D2E-A9E7-A65A175D2242}"/>
                  </a:ext>
                </a:extLst>
              </p:cNvPr>
              <p:cNvSpPr txBox="1"/>
              <p:nvPr/>
            </p:nvSpPr>
            <p:spPr>
              <a:xfrm>
                <a:off x="1075860" y="3545150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rgbClr val="8A1E33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</a:t>
                </a:r>
                <a:endParaRPr b="1" i="0" u="none" strike="noStrike" cap="none" dirty="0">
                  <a:solidFill>
                    <a:srgbClr val="8A1E33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/>
          <p:nvPr/>
        </p:nvSpPr>
        <p:spPr>
          <a:xfrm rot="5400000">
            <a:off x="1074527" y="2185227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"/>
          <p:cNvSpPr txBox="1">
            <a:spLocks noGrp="1"/>
          </p:cNvSpPr>
          <p:nvPr>
            <p:ph type="title"/>
          </p:nvPr>
        </p:nvSpPr>
        <p:spPr>
          <a:xfrm>
            <a:off x="638259" y="1996050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 b="1" i="0" u="none" strike="noStrik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4800" b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"/>
          <p:cNvSpPr txBox="1">
            <a:spLocks noGrp="1"/>
          </p:cNvSpPr>
          <p:nvPr>
            <p:ph type="title" idx="2"/>
          </p:nvPr>
        </p:nvSpPr>
        <p:spPr>
          <a:xfrm>
            <a:off x="566334" y="2193337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6000" dirty="0">
                <a:solidFill>
                  <a:srgbClr val="9A0000"/>
                </a:solidFill>
              </a:rPr>
              <a:t>02</a:t>
            </a:r>
            <a:endParaRPr sz="6000" dirty="0">
              <a:solidFill>
                <a:srgbClr val="9A0000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63A73D0-2C9B-44B0-A789-8884898F6E29}"/>
              </a:ext>
            </a:extLst>
          </p:cNvPr>
          <p:cNvGrpSpPr/>
          <p:nvPr/>
        </p:nvGrpSpPr>
        <p:grpSpPr>
          <a:xfrm>
            <a:off x="7056071" y="2185113"/>
            <a:ext cx="1739319" cy="2318417"/>
            <a:chOff x="7056071" y="2185113"/>
            <a:chExt cx="1739319" cy="231841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C9CE7C9C-E049-4A6A-990C-BB717889E6AA}"/>
                </a:ext>
              </a:extLst>
            </p:cNvPr>
            <p:cNvSpPr/>
            <p:nvPr/>
          </p:nvSpPr>
          <p:spPr>
            <a:xfrm>
              <a:off x="7177436" y="2472283"/>
              <a:ext cx="1084515" cy="1114986"/>
            </a:xfrm>
            <a:custGeom>
              <a:avLst/>
              <a:gdLst>
                <a:gd name="connsiteX0" fmla="*/ 1667981 w 1668521"/>
                <a:gd name="connsiteY0" fmla="*/ 1039944 h 1715400"/>
                <a:gd name="connsiteX1" fmla="*/ 1487064 w 1668521"/>
                <a:gd name="connsiteY1" fmla="*/ 632734 h 1715400"/>
                <a:gd name="connsiteX2" fmla="*/ 1229579 w 1668521"/>
                <a:gd name="connsiteY2" fmla="*/ 231469 h 1715400"/>
                <a:gd name="connsiteX3" fmla="*/ 910768 w 1668521"/>
                <a:gd name="connsiteY3" fmla="*/ 21714 h 1715400"/>
                <a:gd name="connsiteX4" fmla="*/ 325466 w 1668521"/>
                <a:gd name="connsiteY4" fmla="*/ 143365 h 1715400"/>
                <a:gd name="connsiteX5" fmla="*/ 51561 w 1668521"/>
                <a:gd name="connsiteY5" fmla="*/ 513791 h 1715400"/>
                <a:gd name="connsiteX6" fmla="*/ 61095 w 1668521"/>
                <a:gd name="connsiteY6" fmla="*/ 1203498 h 1715400"/>
                <a:gd name="connsiteX7" fmla="*/ 465833 w 1668521"/>
                <a:gd name="connsiteY7" fmla="*/ 1622949 h 1715400"/>
                <a:gd name="connsiteX8" fmla="*/ 1342284 w 1668521"/>
                <a:gd name="connsiteY8" fmla="*/ 1606470 h 1715400"/>
                <a:gd name="connsiteX9" fmla="*/ 1668510 w 1668521"/>
                <a:gd name="connsiteY9" fmla="*/ 1060601 h 1715400"/>
                <a:gd name="connsiteX10" fmla="*/ 1667981 w 1668521"/>
                <a:gd name="connsiteY10" fmla="*/ 1039944 h 1715400"/>
                <a:gd name="connsiteX11" fmla="*/ 1361941 w 1668521"/>
                <a:gd name="connsiteY11" fmla="*/ 269606 h 1715400"/>
                <a:gd name="connsiteX12" fmla="*/ 1410319 w 1668521"/>
                <a:gd name="connsiteY12" fmla="*/ 363772 h 1715400"/>
                <a:gd name="connsiteX13" fmla="*/ 1447985 w 1668521"/>
                <a:gd name="connsiteY13" fmla="*/ 426628 h 1715400"/>
                <a:gd name="connsiteX14" fmla="*/ 1552274 w 1668521"/>
                <a:gd name="connsiteY14" fmla="*/ 367245 h 1715400"/>
                <a:gd name="connsiteX15" fmla="*/ 1435567 w 1668521"/>
                <a:gd name="connsiteY15" fmla="*/ 25893 h 1715400"/>
                <a:gd name="connsiteX16" fmla="*/ 1310620 w 1668521"/>
                <a:gd name="connsiteY16" fmla="*/ 27717 h 1715400"/>
                <a:gd name="connsiteX17" fmla="*/ 1286255 w 1668521"/>
                <a:gd name="connsiteY17" fmla="*/ 134419 h 1715400"/>
                <a:gd name="connsiteX18" fmla="*/ 1340930 w 1668521"/>
                <a:gd name="connsiteY18" fmla="*/ 235824 h 1715400"/>
                <a:gd name="connsiteX19" fmla="*/ 1361882 w 1668521"/>
                <a:gd name="connsiteY19" fmla="*/ 269606 h 17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8521" h="1715400">
                  <a:moveTo>
                    <a:pt x="1667981" y="1039944"/>
                  </a:moveTo>
                  <a:cubicBezTo>
                    <a:pt x="1661389" y="887983"/>
                    <a:pt x="1593942" y="740437"/>
                    <a:pt x="1487064" y="632734"/>
                  </a:cubicBezTo>
                  <a:cubicBezTo>
                    <a:pt x="1375242" y="519970"/>
                    <a:pt x="1328159" y="356121"/>
                    <a:pt x="1229579" y="231469"/>
                  </a:cubicBezTo>
                  <a:cubicBezTo>
                    <a:pt x="1147183" y="127062"/>
                    <a:pt x="1037833" y="58792"/>
                    <a:pt x="910768" y="21714"/>
                  </a:cubicBezTo>
                  <a:cubicBezTo>
                    <a:pt x="716550" y="-35080"/>
                    <a:pt x="485490" y="24421"/>
                    <a:pt x="325466" y="143365"/>
                  </a:cubicBezTo>
                  <a:cubicBezTo>
                    <a:pt x="194517" y="240768"/>
                    <a:pt x="102823" y="361124"/>
                    <a:pt x="51561" y="513791"/>
                  </a:cubicBezTo>
                  <a:cubicBezTo>
                    <a:pt x="-12590" y="704595"/>
                    <a:pt x="-24949" y="1014695"/>
                    <a:pt x="61095" y="1203498"/>
                  </a:cubicBezTo>
                  <a:cubicBezTo>
                    <a:pt x="144609" y="1386357"/>
                    <a:pt x="250310" y="1524193"/>
                    <a:pt x="465833" y="1622949"/>
                  </a:cubicBezTo>
                  <a:cubicBezTo>
                    <a:pt x="770166" y="1762374"/>
                    <a:pt x="1123406" y="1733653"/>
                    <a:pt x="1342284" y="1606470"/>
                  </a:cubicBezTo>
                  <a:cubicBezTo>
                    <a:pt x="1561161" y="1479287"/>
                    <a:pt x="1669805" y="1260704"/>
                    <a:pt x="1668510" y="1060601"/>
                  </a:cubicBezTo>
                  <a:cubicBezTo>
                    <a:pt x="1668510" y="1053892"/>
                    <a:pt x="1668334" y="1046888"/>
                    <a:pt x="1667981" y="1039944"/>
                  </a:cubicBezTo>
                  <a:close/>
                  <a:moveTo>
                    <a:pt x="1361941" y="269606"/>
                  </a:moveTo>
                  <a:cubicBezTo>
                    <a:pt x="1379768" y="300093"/>
                    <a:pt x="1395917" y="331526"/>
                    <a:pt x="1410319" y="363772"/>
                  </a:cubicBezTo>
                  <a:cubicBezTo>
                    <a:pt x="1420383" y="386196"/>
                    <a:pt x="1430152" y="409678"/>
                    <a:pt x="1447985" y="426628"/>
                  </a:cubicBezTo>
                  <a:cubicBezTo>
                    <a:pt x="1500365" y="476183"/>
                    <a:pt x="1537031" y="414092"/>
                    <a:pt x="1552274" y="367245"/>
                  </a:cubicBezTo>
                  <a:cubicBezTo>
                    <a:pt x="1591412" y="247360"/>
                    <a:pt x="1555805" y="84746"/>
                    <a:pt x="1435567" y="25893"/>
                  </a:cubicBezTo>
                  <a:cubicBezTo>
                    <a:pt x="1395958" y="6412"/>
                    <a:pt x="1344285" y="-827"/>
                    <a:pt x="1310620" y="27717"/>
                  </a:cubicBezTo>
                  <a:cubicBezTo>
                    <a:pt x="1281193" y="52612"/>
                    <a:pt x="1275720" y="97282"/>
                    <a:pt x="1286255" y="134419"/>
                  </a:cubicBezTo>
                  <a:cubicBezTo>
                    <a:pt x="1296790" y="171556"/>
                    <a:pt x="1320037" y="203396"/>
                    <a:pt x="1340930" y="235824"/>
                  </a:cubicBezTo>
                  <a:cubicBezTo>
                    <a:pt x="1348151" y="246812"/>
                    <a:pt x="1355131" y="258071"/>
                    <a:pt x="1361882" y="269606"/>
                  </a:cubicBezTo>
                  <a:close/>
                </a:path>
              </a:pathLst>
            </a:custGeom>
            <a:solidFill>
              <a:srgbClr val="C53F3F">
                <a:alpha val="1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D15DAF2-3AE4-4E09-8B58-4E648F8894C1}"/>
                </a:ext>
              </a:extLst>
            </p:cNvPr>
            <p:cNvSpPr/>
            <p:nvPr/>
          </p:nvSpPr>
          <p:spPr>
            <a:xfrm>
              <a:off x="7661685" y="4207214"/>
              <a:ext cx="591791" cy="296316"/>
            </a:xfrm>
            <a:custGeom>
              <a:avLst/>
              <a:gdLst>
                <a:gd name="connsiteX0" fmla="*/ 910468 w 910468"/>
                <a:gd name="connsiteY0" fmla="*/ 227941 h 455881"/>
                <a:gd name="connsiteX1" fmla="*/ 455234 w 910468"/>
                <a:gd name="connsiteY1" fmla="*/ 455882 h 455881"/>
                <a:gd name="connsiteX2" fmla="*/ 0 w 910468"/>
                <a:gd name="connsiteY2" fmla="*/ 227941 h 455881"/>
                <a:gd name="connsiteX3" fmla="*/ 455234 w 910468"/>
                <a:gd name="connsiteY3" fmla="*/ 0 h 455881"/>
                <a:gd name="connsiteX4" fmla="*/ 910468 w 910468"/>
                <a:gd name="connsiteY4" fmla="*/ 227941 h 45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468" h="455881">
                  <a:moveTo>
                    <a:pt x="910468" y="227941"/>
                  </a:moveTo>
                  <a:cubicBezTo>
                    <a:pt x="910468" y="353829"/>
                    <a:pt x="706653" y="455882"/>
                    <a:pt x="455234" y="455882"/>
                  </a:cubicBezTo>
                  <a:cubicBezTo>
                    <a:pt x="203815" y="455882"/>
                    <a:pt x="0" y="353829"/>
                    <a:pt x="0" y="227941"/>
                  </a:cubicBezTo>
                  <a:cubicBezTo>
                    <a:pt x="0" y="102053"/>
                    <a:pt x="203815" y="0"/>
                    <a:pt x="455234" y="0"/>
                  </a:cubicBezTo>
                  <a:cubicBezTo>
                    <a:pt x="706653" y="0"/>
                    <a:pt x="910468" y="102053"/>
                    <a:pt x="910468" y="227941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Graphic 6">
              <a:extLst>
                <a:ext uri="{FF2B5EF4-FFF2-40B4-BE49-F238E27FC236}">
                  <a16:creationId xmlns:a16="http://schemas.microsoft.com/office/drawing/2014/main" xmlns="" id="{04007430-4C40-44DE-8172-3D46431B2554}"/>
                </a:ext>
              </a:extLst>
            </p:cNvPr>
            <p:cNvGrpSpPr/>
            <p:nvPr/>
          </p:nvGrpSpPr>
          <p:grpSpPr>
            <a:xfrm>
              <a:off x="7065169" y="2185113"/>
              <a:ext cx="1674347" cy="1517172"/>
              <a:chOff x="6405977" y="2349419"/>
              <a:chExt cx="2575975" cy="2334162"/>
            </a:xfrm>
          </p:grpSpPr>
          <p:grpSp>
            <p:nvGrpSpPr>
              <p:cNvPr id="266" name="Graphic 6">
                <a:extLst>
                  <a:ext uri="{FF2B5EF4-FFF2-40B4-BE49-F238E27FC236}">
                    <a16:creationId xmlns:a16="http://schemas.microsoft.com/office/drawing/2014/main" xmlns="" id="{6A7AD3AB-9F9D-4F20-847E-490C4A6E7AED}"/>
                  </a:ext>
                </a:extLst>
              </p:cNvPr>
              <p:cNvGrpSpPr/>
              <p:nvPr/>
            </p:nvGrpSpPr>
            <p:grpSpPr>
              <a:xfrm>
                <a:off x="8344616" y="4417935"/>
                <a:ext cx="300723" cy="265646"/>
                <a:chOff x="8344616" y="4417935"/>
                <a:chExt cx="300723" cy="265646"/>
              </a:xfrm>
            </p:grpSpPr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xmlns="" id="{F14599B0-6CDA-4542-A7F8-16AC57B6CA3B}"/>
                    </a:ext>
                  </a:extLst>
                </p:cNvPr>
                <p:cNvSpPr/>
                <p:nvPr/>
              </p:nvSpPr>
              <p:spPr>
                <a:xfrm>
                  <a:off x="8376975" y="4456572"/>
                  <a:ext cx="252950" cy="215940"/>
                </a:xfrm>
                <a:custGeom>
                  <a:avLst/>
                  <a:gdLst>
                    <a:gd name="connsiteX0" fmla="*/ 241931 w 252950"/>
                    <a:gd name="connsiteY0" fmla="*/ 36263 h 215940"/>
                    <a:gd name="connsiteX1" fmla="*/ 204676 w 252950"/>
                    <a:gd name="connsiteY1" fmla="*/ 6012 h 215940"/>
                    <a:gd name="connsiteX2" fmla="*/ 167951 w 252950"/>
                    <a:gd name="connsiteY2" fmla="*/ 126 h 215940"/>
                    <a:gd name="connsiteX3" fmla="*/ 11694 w 252950"/>
                    <a:gd name="connsiteY3" fmla="*/ 97706 h 215940"/>
                    <a:gd name="connsiteX4" fmla="*/ 1572 w 252950"/>
                    <a:gd name="connsiteY4" fmla="*/ 125720 h 215940"/>
                    <a:gd name="connsiteX5" fmla="*/ 55835 w 252950"/>
                    <a:gd name="connsiteY5" fmla="*/ 212647 h 215940"/>
                    <a:gd name="connsiteX6" fmla="*/ 85262 w 252950"/>
                    <a:gd name="connsiteY6" fmla="*/ 215826 h 215940"/>
                    <a:gd name="connsiteX7" fmla="*/ 241519 w 252950"/>
                    <a:gd name="connsiteY7" fmla="*/ 118246 h 215940"/>
                    <a:gd name="connsiteX8" fmla="*/ 252524 w 252950"/>
                    <a:gd name="connsiteY8" fmla="*/ 82934 h 215940"/>
                    <a:gd name="connsiteX9" fmla="*/ 241931 w 252950"/>
                    <a:gd name="connsiteY9" fmla="*/ 36263 h 215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2950" h="215940">
                      <a:moveTo>
                        <a:pt x="241931" y="36263"/>
                      </a:moveTo>
                      <a:cubicBezTo>
                        <a:pt x="233220" y="22320"/>
                        <a:pt x="220113" y="11673"/>
                        <a:pt x="204676" y="6012"/>
                      </a:cubicBezTo>
                      <a:cubicBezTo>
                        <a:pt x="192994" y="1462"/>
                        <a:pt x="180470" y="-545"/>
                        <a:pt x="167951" y="126"/>
                      </a:cubicBezTo>
                      <a:cubicBezTo>
                        <a:pt x="109097" y="2127"/>
                        <a:pt x="39297" y="45856"/>
                        <a:pt x="11694" y="97706"/>
                      </a:cubicBezTo>
                      <a:cubicBezTo>
                        <a:pt x="6892" y="106463"/>
                        <a:pt x="3479" y="115915"/>
                        <a:pt x="1572" y="125720"/>
                      </a:cubicBezTo>
                      <a:cubicBezTo>
                        <a:pt x="-6521" y="164552"/>
                        <a:pt x="17397" y="202866"/>
                        <a:pt x="55835" y="212647"/>
                      </a:cubicBezTo>
                      <a:cubicBezTo>
                        <a:pt x="65416" y="215237"/>
                        <a:pt x="75345" y="216314"/>
                        <a:pt x="85262" y="215826"/>
                      </a:cubicBezTo>
                      <a:cubicBezTo>
                        <a:pt x="144116" y="213824"/>
                        <a:pt x="213916" y="170096"/>
                        <a:pt x="241519" y="118246"/>
                      </a:cubicBezTo>
                      <a:cubicBezTo>
                        <a:pt x="247622" y="107376"/>
                        <a:pt x="251371" y="95346"/>
                        <a:pt x="252524" y="82934"/>
                      </a:cubicBezTo>
                      <a:cubicBezTo>
                        <a:pt x="254284" y="66631"/>
                        <a:pt x="250559" y="50205"/>
                        <a:pt x="241931" y="3626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xmlns="" id="{051BF4CA-AA22-461A-9C36-59DF4E9CFD0B}"/>
                    </a:ext>
                  </a:extLst>
                </p:cNvPr>
                <p:cNvSpPr/>
                <p:nvPr/>
              </p:nvSpPr>
              <p:spPr>
                <a:xfrm rot="-1919399">
                  <a:off x="8364676" y="4475544"/>
                  <a:ext cx="260604" cy="150430"/>
                </a:xfrm>
                <a:custGeom>
                  <a:avLst/>
                  <a:gdLst>
                    <a:gd name="connsiteX0" fmla="*/ 260605 w 260604"/>
                    <a:gd name="connsiteY0" fmla="*/ 75215 h 150430"/>
                    <a:gd name="connsiteX1" fmla="*/ 130302 w 260604"/>
                    <a:gd name="connsiteY1" fmla="*/ 150430 h 150430"/>
                    <a:gd name="connsiteX2" fmla="*/ 0 w 260604"/>
                    <a:gd name="connsiteY2" fmla="*/ 75215 h 150430"/>
                    <a:gd name="connsiteX3" fmla="*/ 130302 w 260604"/>
                    <a:gd name="connsiteY3" fmla="*/ 0 h 150430"/>
                    <a:gd name="connsiteX4" fmla="*/ 260605 w 260604"/>
                    <a:gd name="connsiteY4" fmla="*/ 75215 h 15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604" h="150430">
                      <a:moveTo>
                        <a:pt x="260605" y="75215"/>
                      </a:moveTo>
                      <a:cubicBezTo>
                        <a:pt x="260605" y="116755"/>
                        <a:pt x="202266" y="150430"/>
                        <a:pt x="130302" y="150430"/>
                      </a:cubicBezTo>
                      <a:cubicBezTo>
                        <a:pt x="58338" y="150430"/>
                        <a:pt x="0" y="116755"/>
                        <a:pt x="0" y="75215"/>
                      </a:cubicBezTo>
                      <a:cubicBezTo>
                        <a:pt x="0" y="33675"/>
                        <a:pt x="58338" y="0"/>
                        <a:pt x="130302" y="0"/>
                      </a:cubicBezTo>
                      <a:cubicBezTo>
                        <a:pt x="202266" y="0"/>
                        <a:pt x="260605" y="33675"/>
                        <a:pt x="260605" y="7521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xmlns="" id="{41B86E69-7864-469B-B9A1-9EC1D085D108}"/>
                    </a:ext>
                  </a:extLst>
                </p:cNvPr>
                <p:cNvSpPr/>
                <p:nvPr/>
              </p:nvSpPr>
              <p:spPr>
                <a:xfrm>
                  <a:off x="8422800" y="4492200"/>
                  <a:ext cx="143028" cy="114734"/>
                </a:xfrm>
                <a:custGeom>
                  <a:avLst/>
                  <a:gdLst>
                    <a:gd name="connsiteX0" fmla="*/ 134309 w 143028"/>
                    <a:gd name="connsiteY0" fmla="*/ 9993 h 114734"/>
                    <a:gd name="connsiteX1" fmla="*/ 101881 w 143028"/>
                    <a:gd name="connsiteY1" fmla="*/ 223 h 114734"/>
                    <a:gd name="connsiteX2" fmla="*/ 6656 w 143028"/>
                    <a:gd name="connsiteY2" fmla="*/ 59724 h 114734"/>
                    <a:gd name="connsiteX3" fmla="*/ 1182 w 143028"/>
                    <a:gd name="connsiteY3" fmla="*/ 93153 h 114734"/>
                    <a:gd name="connsiteX4" fmla="*/ 40967 w 143028"/>
                    <a:gd name="connsiteY4" fmla="*/ 114694 h 114734"/>
                    <a:gd name="connsiteX5" fmla="*/ 136193 w 143028"/>
                    <a:gd name="connsiteY5" fmla="*/ 55192 h 114734"/>
                    <a:gd name="connsiteX6" fmla="*/ 134309 w 143028"/>
                    <a:gd name="connsiteY6" fmla="*/ 9993 h 11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028" h="114734">
                      <a:moveTo>
                        <a:pt x="134309" y="9993"/>
                      </a:moveTo>
                      <a:cubicBezTo>
                        <a:pt x="125228" y="2560"/>
                        <a:pt x="113558" y="-954"/>
                        <a:pt x="101881" y="223"/>
                      </a:cubicBezTo>
                      <a:cubicBezTo>
                        <a:pt x="66098" y="1459"/>
                        <a:pt x="23488" y="28120"/>
                        <a:pt x="6656" y="59724"/>
                      </a:cubicBezTo>
                      <a:cubicBezTo>
                        <a:pt x="452" y="69694"/>
                        <a:pt x="-1519" y="81724"/>
                        <a:pt x="1182" y="93153"/>
                      </a:cubicBezTo>
                      <a:cubicBezTo>
                        <a:pt x="5479" y="106866"/>
                        <a:pt x="19544" y="115400"/>
                        <a:pt x="40967" y="114694"/>
                      </a:cubicBezTo>
                      <a:cubicBezTo>
                        <a:pt x="76809" y="113458"/>
                        <a:pt x="119419" y="86797"/>
                        <a:pt x="136193" y="55192"/>
                      </a:cubicBezTo>
                      <a:cubicBezTo>
                        <a:pt x="146316" y="36242"/>
                        <a:pt x="144785" y="19880"/>
                        <a:pt x="134309" y="9993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xmlns="" id="{BA68FAD7-45BD-436E-96E5-4259EEDF9393}"/>
                    </a:ext>
                  </a:extLst>
                </p:cNvPr>
                <p:cNvSpPr/>
                <p:nvPr/>
              </p:nvSpPr>
              <p:spPr>
                <a:xfrm>
                  <a:off x="8422800" y="4492200"/>
                  <a:ext cx="143028" cy="114734"/>
                </a:xfrm>
                <a:custGeom>
                  <a:avLst/>
                  <a:gdLst>
                    <a:gd name="connsiteX0" fmla="*/ 134309 w 143028"/>
                    <a:gd name="connsiteY0" fmla="*/ 9993 h 114734"/>
                    <a:gd name="connsiteX1" fmla="*/ 101881 w 143028"/>
                    <a:gd name="connsiteY1" fmla="*/ 223 h 114734"/>
                    <a:gd name="connsiteX2" fmla="*/ 6656 w 143028"/>
                    <a:gd name="connsiteY2" fmla="*/ 59724 h 114734"/>
                    <a:gd name="connsiteX3" fmla="*/ 1182 w 143028"/>
                    <a:gd name="connsiteY3" fmla="*/ 93153 h 114734"/>
                    <a:gd name="connsiteX4" fmla="*/ 40967 w 143028"/>
                    <a:gd name="connsiteY4" fmla="*/ 114694 h 114734"/>
                    <a:gd name="connsiteX5" fmla="*/ 136193 w 143028"/>
                    <a:gd name="connsiteY5" fmla="*/ 55192 h 114734"/>
                    <a:gd name="connsiteX6" fmla="*/ 134309 w 143028"/>
                    <a:gd name="connsiteY6" fmla="*/ 9993 h 11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028" h="114734">
                      <a:moveTo>
                        <a:pt x="134309" y="9993"/>
                      </a:moveTo>
                      <a:cubicBezTo>
                        <a:pt x="125228" y="2560"/>
                        <a:pt x="113558" y="-954"/>
                        <a:pt x="101881" y="223"/>
                      </a:cubicBezTo>
                      <a:cubicBezTo>
                        <a:pt x="66098" y="1459"/>
                        <a:pt x="23488" y="28120"/>
                        <a:pt x="6656" y="59724"/>
                      </a:cubicBezTo>
                      <a:cubicBezTo>
                        <a:pt x="452" y="69694"/>
                        <a:pt x="-1519" y="81724"/>
                        <a:pt x="1182" y="93153"/>
                      </a:cubicBezTo>
                      <a:cubicBezTo>
                        <a:pt x="5479" y="106866"/>
                        <a:pt x="19544" y="115400"/>
                        <a:pt x="40967" y="114694"/>
                      </a:cubicBezTo>
                      <a:cubicBezTo>
                        <a:pt x="76809" y="113458"/>
                        <a:pt x="119419" y="86797"/>
                        <a:pt x="136193" y="55192"/>
                      </a:cubicBezTo>
                      <a:cubicBezTo>
                        <a:pt x="146316" y="36242"/>
                        <a:pt x="144785" y="19880"/>
                        <a:pt x="134309" y="9993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xmlns="" id="{D7D6A62E-2036-4869-A414-BC02E10F564C}"/>
                    </a:ext>
                  </a:extLst>
                </p:cNvPr>
                <p:cNvSpPr/>
                <p:nvPr/>
              </p:nvSpPr>
              <p:spPr>
                <a:xfrm>
                  <a:off x="8438150" y="4507248"/>
                  <a:ext cx="118539" cy="94590"/>
                </a:xfrm>
                <a:custGeom>
                  <a:avLst/>
                  <a:gdLst>
                    <a:gd name="connsiteX0" fmla="*/ 111426 w 118539"/>
                    <a:gd name="connsiteY0" fmla="*/ 8305 h 94590"/>
                    <a:gd name="connsiteX1" fmla="*/ 84588 w 118539"/>
                    <a:gd name="connsiteY1" fmla="*/ 183 h 94590"/>
                    <a:gd name="connsiteX2" fmla="*/ 5489 w 118539"/>
                    <a:gd name="connsiteY2" fmla="*/ 49208 h 94590"/>
                    <a:gd name="connsiteX3" fmla="*/ 957 w 118539"/>
                    <a:gd name="connsiteY3" fmla="*/ 76869 h 94590"/>
                    <a:gd name="connsiteX4" fmla="*/ 33915 w 118539"/>
                    <a:gd name="connsiteY4" fmla="*/ 94525 h 94590"/>
                    <a:gd name="connsiteX5" fmla="*/ 112779 w 118539"/>
                    <a:gd name="connsiteY5" fmla="*/ 45265 h 94590"/>
                    <a:gd name="connsiteX6" fmla="*/ 111426 w 118539"/>
                    <a:gd name="connsiteY6" fmla="*/ 8305 h 94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539" h="94590">
                      <a:moveTo>
                        <a:pt x="111426" y="8305"/>
                      </a:moveTo>
                      <a:cubicBezTo>
                        <a:pt x="103916" y="2137"/>
                        <a:pt x="94258" y="-788"/>
                        <a:pt x="84588" y="183"/>
                      </a:cubicBezTo>
                      <a:cubicBezTo>
                        <a:pt x="51913" y="2972"/>
                        <a:pt x="22527" y="21188"/>
                        <a:pt x="5489" y="49208"/>
                      </a:cubicBezTo>
                      <a:cubicBezTo>
                        <a:pt x="386" y="57471"/>
                        <a:pt x="-1244" y="67411"/>
                        <a:pt x="957" y="76869"/>
                      </a:cubicBezTo>
                      <a:cubicBezTo>
                        <a:pt x="4488" y="88287"/>
                        <a:pt x="16200" y="95349"/>
                        <a:pt x="33915" y="94525"/>
                      </a:cubicBezTo>
                      <a:cubicBezTo>
                        <a:pt x="66562" y="91636"/>
                        <a:pt x="95865" y="73332"/>
                        <a:pt x="112779" y="45265"/>
                      </a:cubicBezTo>
                      <a:cubicBezTo>
                        <a:pt x="121254" y="30022"/>
                        <a:pt x="120018" y="16426"/>
                        <a:pt x="111426" y="8305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xmlns="" id="{9D013521-CED8-4199-BEE3-9E14F8E103CB}"/>
                    </a:ext>
                  </a:extLst>
                </p:cNvPr>
                <p:cNvSpPr/>
                <p:nvPr/>
              </p:nvSpPr>
              <p:spPr>
                <a:xfrm>
                  <a:off x="8438150" y="4507248"/>
                  <a:ext cx="118539" cy="94590"/>
                </a:xfrm>
                <a:custGeom>
                  <a:avLst/>
                  <a:gdLst>
                    <a:gd name="connsiteX0" fmla="*/ 111426 w 118539"/>
                    <a:gd name="connsiteY0" fmla="*/ 8305 h 94590"/>
                    <a:gd name="connsiteX1" fmla="*/ 84588 w 118539"/>
                    <a:gd name="connsiteY1" fmla="*/ 183 h 94590"/>
                    <a:gd name="connsiteX2" fmla="*/ 5489 w 118539"/>
                    <a:gd name="connsiteY2" fmla="*/ 49208 h 94590"/>
                    <a:gd name="connsiteX3" fmla="*/ 957 w 118539"/>
                    <a:gd name="connsiteY3" fmla="*/ 76869 h 94590"/>
                    <a:gd name="connsiteX4" fmla="*/ 33915 w 118539"/>
                    <a:gd name="connsiteY4" fmla="*/ 94525 h 94590"/>
                    <a:gd name="connsiteX5" fmla="*/ 112779 w 118539"/>
                    <a:gd name="connsiteY5" fmla="*/ 45265 h 94590"/>
                    <a:gd name="connsiteX6" fmla="*/ 111426 w 118539"/>
                    <a:gd name="connsiteY6" fmla="*/ 8305 h 94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539" h="94590">
                      <a:moveTo>
                        <a:pt x="111426" y="8305"/>
                      </a:moveTo>
                      <a:cubicBezTo>
                        <a:pt x="103916" y="2137"/>
                        <a:pt x="94258" y="-788"/>
                        <a:pt x="84588" y="183"/>
                      </a:cubicBezTo>
                      <a:cubicBezTo>
                        <a:pt x="51913" y="2972"/>
                        <a:pt x="22527" y="21188"/>
                        <a:pt x="5489" y="49208"/>
                      </a:cubicBezTo>
                      <a:cubicBezTo>
                        <a:pt x="386" y="57471"/>
                        <a:pt x="-1244" y="67411"/>
                        <a:pt x="957" y="76869"/>
                      </a:cubicBezTo>
                      <a:cubicBezTo>
                        <a:pt x="4488" y="88287"/>
                        <a:pt x="16200" y="95349"/>
                        <a:pt x="33915" y="94525"/>
                      </a:cubicBezTo>
                      <a:cubicBezTo>
                        <a:pt x="66562" y="91636"/>
                        <a:pt x="95865" y="73332"/>
                        <a:pt x="112779" y="45265"/>
                      </a:cubicBezTo>
                      <a:cubicBezTo>
                        <a:pt x="121254" y="30022"/>
                        <a:pt x="120018" y="16426"/>
                        <a:pt x="111426" y="830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xmlns="" id="{0030A3AF-0C58-41FA-B46E-33CF27D64D07}"/>
                    </a:ext>
                  </a:extLst>
                </p:cNvPr>
                <p:cNvSpPr/>
                <p:nvPr/>
              </p:nvSpPr>
              <p:spPr>
                <a:xfrm>
                  <a:off x="8452108" y="4463338"/>
                  <a:ext cx="143843" cy="37242"/>
                </a:xfrm>
                <a:custGeom>
                  <a:avLst/>
                  <a:gdLst>
                    <a:gd name="connsiteX0" fmla="*/ 122245 w 143843"/>
                    <a:gd name="connsiteY0" fmla="*/ 3896 h 37242"/>
                    <a:gd name="connsiteX1" fmla="*/ 88169 w 143843"/>
                    <a:gd name="connsiteY1" fmla="*/ 365 h 37242"/>
                    <a:gd name="connsiteX2" fmla="*/ 28668 w 143843"/>
                    <a:gd name="connsiteY2" fmla="*/ 17491 h 37242"/>
                    <a:gd name="connsiteX3" fmla="*/ 14072 w 143843"/>
                    <a:gd name="connsiteY3" fmla="*/ 25848 h 37242"/>
                    <a:gd name="connsiteX4" fmla="*/ 124 w 143843"/>
                    <a:gd name="connsiteY4" fmla="*/ 36030 h 37242"/>
                    <a:gd name="connsiteX5" fmla="*/ 948 w 143843"/>
                    <a:gd name="connsiteY5" fmla="*/ 37207 h 37242"/>
                    <a:gd name="connsiteX6" fmla="*/ 13660 w 143843"/>
                    <a:gd name="connsiteY6" fmla="*/ 30262 h 37242"/>
                    <a:gd name="connsiteX7" fmla="*/ 27314 w 143843"/>
                    <a:gd name="connsiteY7" fmla="*/ 23259 h 37242"/>
                    <a:gd name="connsiteX8" fmla="*/ 55152 w 143843"/>
                    <a:gd name="connsiteY8" fmla="*/ 12488 h 37242"/>
                    <a:gd name="connsiteX9" fmla="*/ 114653 w 143843"/>
                    <a:gd name="connsiteY9" fmla="*/ 7015 h 37242"/>
                    <a:gd name="connsiteX10" fmla="*/ 143197 w 143843"/>
                    <a:gd name="connsiteY10" fmla="*/ 20140 h 37242"/>
                    <a:gd name="connsiteX11" fmla="*/ 143727 w 143843"/>
                    <a:gd name="connsiteY11" fmla="*/ 19433 h 37242"/>
                    <a:gd name="connsiteX12" fmla="*/ 122245 w 143843"/>
                    <a:gd name="connsiteY12" fmla="*/ 3896 h 37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843" h="37242">
                      <a:moveTo>
                        <a:pt x="122245" y="3896"/>
                      </a:moveTo>
                      <a:cubicBezTo>
                        <a:pt x="111222" y="518"/>
                        <a:pt x="99651" y="-677"/>
                        <a:pt x="88169" y="365"/>
                      </a:cubicBezTo>
                      <a:cubicBezTo>
                        <a:pt x="67370" y="1930"/>
                        <a:pt x="47118" y="7763"/>
                        <a:pt x="28668" y="17491"/>
                      </a:cubicBezTo>
                      <a:cubicBezTo>
                        <a:pt x="23724" y="20081"/>
                        <a:pt x="18780" y="22847"/>
                        <a:pt x="14072" y="25848"/>
                      </a:cubicBezTo>
                      <a:cubicBezTo>
                        <a:pt x="8969" y="28567"/>
                        <a:pt x="4273" y="31999"/>
                        <a:pt x="124" y="36030"/>
                      </a:cubicBezTo>
                      <a:cubicBezTo>
                        <a:pt x="-288" y="36442"/>
                        <a:pt x="418" y="37443"/>
                        <a:pt x="948" y="37207"/>
                      </a:cubicBezTo>
                      <a:cubicBezTo>
                        <a:pt x="5338" y="35183"/>
                        <a:pt x="9587" y="32864"/>
                        <a:pt x="13660" y="30262"/>
                      </a:cubicBezTo>
                      <a:cubicBezTo>
                        <a:pt x="18133" y="27790"/>
                        <a:pt x="22665" y="25436"/>
                        <a:pt x="27314" y="23259"/>
                      </a:cubicBezTo>
                      <a:cubicBezTo>
                        <a:pt x="36348" y="19068"/>
                        <a:pt x="45647" y="15467"/>
                        <a:pt x="55152" y="12488"/>
                      </a:cubicBezTo>
                      <a:cubicBezTo>
                        <a:pt x="74344" y="6338"/>
                        <a:pt x="94661" y="4467"/>
                        <a:pt x="114653" y="7015"/>
                      </a:cubicBezTo>
                      <a:cubicBezTo>
                        <a:pt x="125300" y="8316"/>
                        <a:pt x="135276" y="12906"/>
                        <a:pt x="143197" y="20140"/>
                      </a:cubicBezTo>
                      <a:cubicBezTo>
                        <a:pt x="143727" y="20610"/>
                        <a:pt x="144021" y="19845"/>
                        <a:pt x="143727" y="19433"/>
                      </a:cubicBezTo>
                      <a:cubicBezTo>
                        <a:pt x="138730" y="11782"/>
                        <a:pt x="131079" y="6244"/>
                        <a:pt x="122245" y="3896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xmlns="" id="{7BE9F051-5884-4865-94CA-982E71016C49}"/>
                    </a:ext>
                  </a:extLst>
                </p:cNvPr>
                <p:cNvSpPr/>
                <p:nvPr/>
              </p:nvSpPr>
              <p:spPr>
                <a:xfrm>
                  <a:off x="8396499" y="4596337"/>
                  <a:ext cx="143843" cy="37259"/>
                </a:xfrm>
                <a:custGeom>
                  <a:avLst/>
                  <a:gdLst>
                    <a:gd name="connsiteX0" fmla="*/ 21598 w 143843"/>
                    <a:gd name="connsiteY0" fmla="*/ 33333 h 37259"/>
                    <a:gd name="connsiteX1" fmla="*/ 55675 w 143843"/>
                    <a:gd name="connsiteY1" fmla="*/ 36923 h 37259"/>
                    <a:gd name="connsiteX2" fmla="*/ 115176 w 143843"/>
                    <a:gd name="connsiteY2" fmla="*/ 19738 h 37259"/>
                    <a:gd name="connsiteX3" fmla="*/ 129772 w 143843"/>
                    <a:gd name="connsiteY3" fmla="*/ 11381 h 37259"/>
                    <a:gd name="connsiteX4" fmla="*/ 143720 w 143843"/>
                    <a:gd name="connsiteY4" fmla="*/ 1258 h 37259"/>
                    <a:gd name="connsiteX5" fmla="*/ 142896 w 143843"/>
                    <a:gd name="connsiteY5" fmla="*/ 22 h 37259"/>
                    <a:gd name="connsiteX6" fmla="*/ 130183 w 143843"/>
                    <a:gd name="connsiteY6" fmla="*/ 6966 h 37259"/>
                    <a:gd name="connsiteX7" fmla="*/ 116529 w 143843"/>
                    <a:gd name="connsiteY7" fmla="*/ 13970 h 37259"/>
                    <a:gd name="connsiteX8" fmla="*/ 88692 w 143843"/>
                    <a:gd name="connsiteY8" fmla="*/ 24740 h 37259"/>
                    <a:gd name="connsiteX9" fmla="*/ 29190 w 143843"/>
                    <a:gd name="connsiteY9" fmla="*/ 30273 h 37259"/>
                    <a:gd name="connsiteX10" fmla="*/ 646 w 143843"/>
                    <a:gd name="connsiteY10" fmla="*/ 17148 h 37259"/>
                    <a:gd name="connsiteX11" fmla="*/ 117 w 143843"/>
                    <a:gd name="connsiteY11" fmla="*/ 17854 h 37259"/>
                    <a:gd name="connsiteX12" fmla="*/ 21598 w 143843"/>
                    <a:gd name="connsiteY12" fmla="*/ 33333 h 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843" h="37259">
                      <a:moveTo>
                        <a:pt x="21598" y="33333"/>
                      </a:moveTo>
                      <a:cubicBezTo>
                        <a:pt x="32621" y="36699"/>
                        <a:pt x="44192" y="37918"/>
                        <a:pt x="55675" y="36923"/>
                      </a:cubicBezTo>
                      <a:cubicBezTo>
                        <a:pt x="76474" y="35311"/>
                        <a:pt x="96719" y="29461"/>
                        <a:pt x="115176" y="19738"/>
                      </a:cubicBezTo>
                      <a:cubicBezTo>
                        <a:pt x="120119" y="17207"/>
                        <a:pt x="125063" y="14382"/>
                        <a:pt x="129772" y="11381"/>
                      </a:cubicBezTo>
                      <a:cubicBezTo>
                        <a:pt x="134874" y="8679"/>
                        <a:pt x="139571" y="5272"/>
                        <a:pt x="143720" y="1258"/>
                      </a:cubicBezTo>
                      <a:cubicBezTo>
                        <a:pt x="144132" y="787"/>
                        <a:pt x="143426" y="-155"/>
                        <a:pt x="142896" y="22"/>
                      </a:cubicBezTo>
                      <a:cubicBezTo>
                        <a:pt x="138517" y="2070"/>
                        <a:pt x="134274" y="4389"/>
                        <a:pt x="130183" y="6966"/>
                      </a:cubicBezTo>
                      <a:cubicBezTo>
                        <a:pt x="125711" y="9438"/>
                        <a:pt x="121179" y="11851"/>
                        <a:pt x="116529" y="13970"/>
                      </a:cubicBezTo>
                      <a:cubicBezTo>
                        <a:pt x="107495" y="18161"/>
                        <a:pt x="98196" y="21762"/>
                        <a:pt x="88692" y="24740"/>
                      </a:cubicBezTo>
                      <a:cubicBezTo>
                        <a:pt x="69499" y="30914"/>
                        <a:pt x="49189" y="32803"/>
                        <a:pt x="29190" y="30273"/>
                      </a:cubicBezTo>
                      <a:cubicBezTo>
                        <a:pt x="18556" y="28919"/>
                        <a:pt x="8597" y="24334"/>
                        <a:pt x="646" y="17148"/>
                      </a:cubicBezTo>
                      <a:cubicBezTo>
                        <a:pt x="117" y="16619"/>
                        <a:pt x="-178" y="17148"/>
                        <a:pt x="117" y="17854"/>
                      </a:cubicBezTo>
                      <a:cubicBezTo>
                        <a:pt x="5137" y="25476"/>
                        <a:pt x="12782" y="30985"/>
                        <a:pt x="21598" y="3333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aphic 6">
                <a:extLst>
                  <a:ext uri="{FF2B5EF4-FFF2-40B4-BE49-F238E27FC236}">
                    <a16:creationId xmlns:a16="http://schemas.microsoft.com/office/drawing/2014/main" xmlns="" id="{28B682B8-9974-4DBA-BA5E-E764B72E570D}"/>
                  </a:ext>
                </a:extLst>
              </p:cNvPr>
              <p:cNvGrpSpPr/>
              <p:nvPr/>
            </p:nvGrpSpPr>
            <p:grpSpPr>
              <a:xfrm>
                <a:off x="8639883" y="3689922"/>
                <a:ext cx="342069" cy="263263"/>
                <a:chOff x="8639883" y="3689922"/>
                <a:chExt cx="342069" cy="263263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xmlns="" id="{44A23DB4-7CED-4F63-8582-AD39A73AC912}"/>
                    </a:ext>
                  </a:extLst>
                </p:cNvPr>
                <p:cNvSpPr/>
                <p:nvPr/>
              </p:nvSpPr>
              <p:spPr>
                <a:xfrm>
                  <a:off x="8650842" y="3725164"/>
                  <a:ext cx="307624" cy="228021"/>
                </a:xfrm>
                <a:custGeom>
                  <a:avLst/>
                  <a:gdLst>
                    <a:gd name="connsiteX0" fmla="*/ 302942 w 307624"/>
                    <a:gd name="connsiteY0" fmla="*/ 164419 h 228021"/>
                    <a:gd name="connsiteX1" fmla="*/ 302942 w 307624"/>
                    <a:gd name="connsiteY1" fmla="*/ 108802 h 228021"/>
                    <a:gd name="connsiteX2" fmla="*/ 281107 w 307624"/>
                    <a:gd name="connsiteY2" fmla="*/ 71724 h 228021"/>
                    <a:gd name="connsiteX3" fmla="*/ 78826 w 307624"/>
                    <a:gd name="connsiteY3" fmla="*/ 3101 h 228021"/>
                    <a:gd name="connsiteX4" fmla="*/ 46280 w 307624"/>
                    <a:gd name="connsiteY4" fmla="*/ 14871 h 228021"/>
                    <a:gd name="connsiteX5" fmla="*/ 8084 w 307624"/>
                    <a:gd name="connsiteY5" fmla="*/ 127400 h 228021"/>
                    <a:gd name="connsiteX6" fmla="*/ 26917 w 307624"/>
                    <a:gd name="connsiteY6" fmla="*/ 156297 h 228021"/>
                    <a:gd name="connsiteX7" fmla="*/ 229198 w 307624"/>
                    <a:gd name="connsiteY7" fmla="*/ 224921 h 228021"/>
                    <a:gd name="connsiteX8" fmla="*/ 269160 w 307624"/>
                    <a:gd name="connsiteY8" fmla="*/ 208795 h 228021"/>
                    <a:gd name="connsiteX9" fmla="*/ 302942 w 307624"/>
                    <a:gd name="connsiteY9" fmla="*/ 164419 h 228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24" h="228021">
                      <a:moveTo>
                        <a:pt x="302942" y="164419"/>
                      </a:moveTo>
                      <a:cubicBezTo>
                        <a:pt x="309186" y="146404"/>
                        <a:pt x="309186" y="126817"/>
                        <a:pt x="302942" y="108802"/>
                      </a:cubicBezTo>
                      <a:cubicBezTo>
                        <a:pt x="298380" y="95030"/>
                        <a:pt x="290936" y="82394"/>
                        <a:pt x="281107" y="71724"/>
                      </a:cubicBezTo>
                      <a:cubicBezTo>
                        <a:pt x="236201" y="20521"/>
                        <a:pt x="145743" y="-10200"/>
                        <a:pt x="78826" y="3101"/>
                      </a:cubicBezTo>
                      <a:cubicBezTo>
                        <a:pt x="67426" y="5290"/>
                        <a:pt x="56444" y="9263"/>
                        <a:pt x="46280" y="14871"/>
                      </a:cubicBezTo>
                      <a:cubicBezTo>
                        <a:pt x="5459" y="36088"/>
                        <a:pt x="-11385" y="85714"/>
                        <a:pt x="8084" y="127400"/>
                      </a:cubicBezTo>
                      <a:cubicBezTo>
                        <a:pt x="12845" y="137941"/>
                        <a:pt x="19196" y="147687"/>
                        <a:pt x="26917" y="156297"/>
                      </a:cubicBezTo>
                      <a:cubicBezTo>
                        <a:pt x="71882" y="207500"/>
                        <a:pt x="162281" y="238222"/>
                        <a:pt x="229198" y="224921"/>
                      </a:cubicBezTo>
                      <a:cubicBezTo>
                        <a:pt x="243499" y="222407"/>
                        <a:pt x="257118" y="216911"/>
                        <a:pt x="269160" y="208795"/>
                      </a:cubicBezTo>
                      <a:cubicBezTo>
                        <a:pt x="285079" y="198213"/>
                        <a:pt x="296980" y="182581"/>
                        <a:pt x="302942" y="164419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xmlns="" id="{E44D970E-F567-4395-851F-AFF41ABBB21F}"/>
                    </a:ext>
                  </a:extLst>
                </p:cNvPr>
                <p:cNvSpPr/>
                <p:nvPr/>
              </p:nvSpPr>
              <p:spPr>
                <a:xfrm rot="-4275600">
                  <a:off x="8723697" y="3670019"/>
                  <a:ext cx="174442" cy="302037"/>
                </a:xfrm>
                <a:custGeom>
                  <a:avLst/>
                  <a:gdLst>
                    <a:gd name="connsiteX0" fmla="*/ 174443 w 174442"/>
                    <a:gd name="connsiteY0" fmla="*/ 151019 h 302037"/>
                    <a:gd name="connsiteX1" fmla="*/ 87221 w 174442"/>
                    <a:gd name="connsiteY1" fmla="*/ 302038 h 302037"/>
                    <a:gd name="connsiteX2" fmla="*/ 0 w 174442"/>
                    <a:gd name="connsiteY2" fmla="*/ 151019 h 302037"/>
                    <a:gd name="connsiteX3" fmla="*/ 87221 w 174442"/>
                    <a:gd name="connsiteY3" fmla="*/ 0 h 302037"/>
                    <a:gd name="connsiteX4" fmla="*/ 174443 w 174442"/>
                    <a:gd name="connsiteY4" fmla="*/ 151019 h 302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42" h="302037">
                      <a:moveTo>
                        <a:pt x="174443" y="151019"/>
                      </a:moveTo>
                      <a:cubicBezTo>
                        <a:pt x="174443" y="234424"/>
                        <a:pt x="135392" y="302038"/>
                        <a:pt x="87221" y="302038"/>
                      </a:cubicBezTo>
                      <a:cubicBezTo>
                        <a:pt x="39050" y="302038"/>
                        <a:pt x="0" y="234424"/>
                        <a:pt x="0" y="151019"/>
                      </a:cubicBezTo>
                      <a:cubicBezTo>
                        <a:pt x="0" y="67613"/>
                        <a:pt x="39050" y="0"/>
                        <a:pt x="87221" y="0"/>
                      </a:cubicBezTo>
                      <a:cubicBezTo>
                        <a:pt x="135392" y="0"/>
                        <a:pt x="174443" y="67613"/>
                        <a:pt x="174443" y="15101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xmlns="" id="{044DBB43-7696-4392-9100-DF3F58EDD1C0}"/>
                    </a:ext>
                  </a:extLst>
                </p:cNvPr>
                <p:cNvSpPr/>
                <p:nvPr/>
              </p:nvSpPr>
              <p:spPr>
                <a:xfrm>
                  <a:off x="8722506" y="3761057"/>
                  <a:ext cx="177622" cy="116768"/>
                </a:xfrm>
                <a:custGeom>
                  <a:avLst/>
                  <a:gdLst>
                    <a:gd name="connsiteX0" fmla="*/ 177544 w 177622"/>
                    <a:gd name="connsiteY0" fmla="*/ 79972 h 116768"/>
                    <a:gd name="connsiteX1" fmla="*/ 162537 w 177622"/>
                    <a:gd name="connsiteY1" fmla="*/ 43718 h 116768"/>
                    <a:gd name="connsiteX2" fmla="*/ 39238 w 177622"/>
                    <a:gd name="connsiteY2" fmla="*/ 1873 h 116768"/>
                    <a:gd name="connsiteX3" fmla="*/ 5220 w 177622"/>
                    <a:gd name="connsiteY3" fmla="*/ 21530 h 116768"/>
                    <a:gd name="connsiteX4" fmla="*/ 15108 w 177622"/>
                    <a:gd name="connsiteY4" fmla="*/ 73027 h 116768"/>
                    <a:gd name="connsiteX5" fmla="*/ 138406 w 177622"/>
                    <a:gd name="connsiteY5" fmla="*/ 114872 h 116768"/>
                    <a:gd name="connsiteX6" fmla="*/ 177544 w 177622"/>
                    <a:gd name="connsiteY6" fmla="*/ 79972 h 11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622" h="116768">
                      <a:moveTo>
                        <a:pt x="177544" y="79972"/>
                      </a:moveTo>
                      <a:cubicBezTo>
                        <a:pt x="178309" y="68848"/>
                        <a:pt x="173483" y="56430"/>
                        <a:pt x="162537" y="43718"/>
                      </a:cubicBezTo>
                      <a:cubicBezTo>
                        <a:pt x="135170" y="12525"/>
                        <a:pt x="80141" y="-6190"/>
                        <a:pt x="39238" y="1873"/>
                      </a:cubicBezTo>
                      <a:cubicBezTo>
                        <a:pt x="22935" y="5169"/>
                        <a:pt x="11400" y="12231"/>
                        <a:pt x="5220" y="21530"/>
                      </a:cubicBezTo>
                      <a:cubicBezTo>
                        <a:pt x="-3961" y="35419"/>
                        <a:pt x="-1254" y="54370"/>
                        <a:pt x="15108" y="73027"/>
                      </a:cubicBezTo>
                      <a:cubicBezTo>
                        <a:pt x="42475" y="104278"/>
                        <a:pt x="97503" y="122994"/>
                        <a:pt x="138406" y="114872"/>
                      </a:cubicBezTo>
                      <a:cubicBezTo>
                        <a:pt x="162537" y="109987"/>
                        <a:pt x="176426" y="96627"/>
                        <a:pt x="177544" y="79972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xmlns="" id="{84484C99-E95D-476F-AF6F-4F3FBDFD157F}"/>
                    </a:ext>
                  </a:extLst>
                </p:cNvPr>
                <p:cNvSpPr/>
                <p:nvPr/>
              </p:nvSpPr>
              <p:spPr>
                <a:xfrm>
                  <a:off x="8722506" y="3761057"/>
                  <a:ext cx="177622" cy="116768"/>
                </a:xfrm>
                <a:custGeom>
                  <a:avLst/>
                  <a:gdLst>
                    <a:gd name="connsiteX0" fmla="*/ 177544 w 177622"/>
                    <a:gd name="connsiteY0" fmla="*/ 79972 h 116768"/>
                    <a:gd name="connsiteX1" fmla="*/ 162537 w 177622"/>
                    <a:gd name="connsiteY1" fmla="*/ 43718 h 116768"/>
                    <a:gd name="connsiteX2" fmla="*/ 39238 w 177622"/>
                    <a:gd name="connsiteY2" fmla="*/ 1873 h 116768"/>
                    <a:gd name="connsiteX3" fmla="*/ 5220 w 177622"/>
                    <a:gd name="connsiteY3" fmla="*/ 21530 h 116768"/>
                    <a:gd name="connsiteX4" fmla="*/ 15108 w 177622"/>
                    <a:gd name="connsiteY4" fmla="*/ 73027 h 116768"/>
                    <a:gd name="connsiteX5" fmla="*/ 138406 w 177622"/>
                    <a:gd name="connsiteY5" fmla="*/ 114872 h 116768"/>
                    <a:gd name="connsiteX6" fmla="*/ 177544 w 177622"/>
                    <a:gd name="connsiteY6" fmla="*/ 79972 h 11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622" h="116768">
                      <a:moveTo>
                        <a:pt x="177544" y="79972"/>
                      </a:moveTo>
                      <a:cubicBezTo>
                        <a:pt x="178309" y="68848"/>
                        <a:pt x="173483" y="56430"/>
                        <a:pt x="162537" y="43718"/>
                      </a:cubicBezTo>
                      <a:cubicBezTo>
                        <a:pt x="135170" y="12525"/>
                        <a:pt x="80141" y="-6190"/>
                        <a:pt x="39238" y="1873"/>
                      </a:cubicBezTo>
                      <a:cubicBezTo>
                        <a:pt x="22935" y="5169"/>
                        <a:pt x="11400" y="12231"/>
                        <a:pt x="5220" y="21530"/>
                      </a:cubicBezTo>
                      <a:cubicBezTo>
                        <a:pt x="-3961" y="35419"/>
                        <a:pt x="-1254" y="54370"/>
                        <a:pt x="15108" y="73027"/>
                      </a:cubicBezTo>
                      <a:cubicBezTo>
                        <a:pt x="42475" y="104278"/>
                        <a:pt x="97503" y="122994"/>
                        <a:pt x="138406" y="114872"/>
                      </a:cubicBezTo>
                      <a:cubicBezTo>
                        <a:pt x="162537" y="109987"/>
                        <a:pt x="176426" y="96627"/>
                        <a:pt x="177544" y="79972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xmlns="" id="{749D96CF-ABD9-400E-9272-2801645215A7}"/>
                    </a:ext>
                  </a:extLst>
                </p:cNvPr>
                <p:cNvSpPr/>
                <p:nvPr/>
              </p:nvSpPr>
              <p:spPr>
                <a:xfrm>
                  <a:off x="8735533" y="3777824"/>
                  <a:ext cx="146978" cy="96570"/>
                </a:xfrm>
                <a:custGeom>
                  <a:avLst/>
                  <a:gdLst>
                    <a:gd name="connsiteX0" fmla="*/ 146979 w 146978"/>
                    <a:gd name="connsiteY0" fmla="*/ 66147 h 96570"/>
                    <a:gd name="connsiteX1" fmla="*/ 134561 w 146978"/>
                    <a:gd name="connsiteY1" fmla="*/ 36132 h 96570"/>
                    <a:gd name="connsiteX2" fmla="*/ 32508 w 146978"/>
                    <a:gd name="connsiteY2" fmla="*/ 1526 h 96570"/>
                    <a:gd name="connsiteX3" fmla="*/ 4317 w 146978"/>
                    <a:gd name="connsiteY3" fmla="*/ 17769 h 96570"/>
                    <a:gd name="connsiteX4" fmla="*/ 12498 w 146978"/>
                    <a:gd name="connsiteY4" fmla="*/ 60438 h 96570"/>
                    <a:gd name="connsiteX5" fmla="*/ 114550 w 146978"/>
                    <a:gd name="connsiteY5" fmla="*/ 95045 h 96570"/>
                    <a:gd name="connsiteX6" fmla="*/ 146979 w 146978"/>
                    <a:gd name="connsiteY6" fmla="*/ 66147 h 96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978" h="96570">
                      <a:moveTo>
                        <a:pt x="146979" y="66147"/>
                      </a:moveTo>
                      <a:cubicBezTo>
                        <a:pt x="146990" y="54889"/>
                        <a:pt x="142523" y="44089"/>
                        <a:pt x="134561" y="36132"/>
                      </a:cubicBezTo>
                      <a:cubicBezTo>
                        <a:pt x="111902" y="10295"/>
                        <a:pt x="66231" y="-5066"/>
                        <a:pt x="32508" y="1526"/>
                      </a:cubicBezTo>
                      <a:cubicBezTo>
                        <a:pt x="21326" y="2985"/>
                        <a:pt x="11185" y="8829"/>
                        <a:pt x="4317" y="17769"/>
                      </a:cubicBezTo>
                      <a:cubicBezTo>
                        <a:pt x="-3275" y="29540"/>
                        <a:pt x="-1038" y="44960"/>
                        <a:pt x="12498" y="60438"/>
                      </a:cubicBezTo>
                      <a:cubicBezTo>
                        <a:pt x="35157" y="86275"/>
                        <a:pt x="80886" y="101636"/>
                        <a:pt x="114550" y="95045"/>
                      </a:cubicBezTo>
                      <a:cubicBezTo>
                        <a:pt x="134737" y="91043"/>
                        <a:pt x="146037" y="79978"/>
                        <a:pt x="146979" y="66147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xmlns="" id="{2642A1C9-8A5F-4A3F-94D5-078CE800788E}"/>
                    </a:ext>
                  </a:extLst>
                </p:cNvPr>
                <p:cNvSpPr/>
                <p:nvPr/>
              </p:nvSpPr>
              <p:spPr>
                <a:xfrm>
                  <a:off x="8735533" y="3777824"/>
                  <a:ext cx="146978" cy="96570"/>
                </a:xfrm>
                <a:custGeom>
                  <a:avLst/>
                  <a:gdLst>
                    <a:gd name="connsiteX0" fmla="*/ 146979 w 146978"/>
                    <a:gd name="connsiteY0" fmla="*/ 66147 h 96570"/>
                    <a:gd name="connsiteX1" fmla="*/ 134561 w 146978"/>
                    <a:gd name="connsiteY1" fmla="*/ 36132 h 96570"/>
                    <a:gd name="connsiteX2" fmla="*/ 32508 w 146978"/>
                    <a:gd name="connsiteY2" fmla="*/ 1526 h 96570"/>
                    <a:gd name="connsiteX3" fmla="*/ 4317 w 146978"/>
                    <a:gd name="connsiteY3" fmla="*/ 17769 h 96570"/>
                    <a:gd name="connsiteX4" fmla="*/ 12498 w 146978"/>
                    <a:gd name="connsiteY4" fmla="*/ 60438 h 96570"/>
                    <a:gd name="connsiteX5" fmla="*/ 114550 w 146978"/>
                    <a:gd name="connsiteY5" fmla="*/ 95045 h 96570"/>
                    <a:gd name="connsiteX6" fmla="*/ 146979 w 146978"/>
                    <a:gd name="connsiteY6" fmla="*/ 66147 h 96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978" h="96570">
                      <a:moveTo>
                        <a:pt x="146979" y="66147"/>
                      </a:moveTo>
                      <a:cubicBezTo>
                        <a:pt x="146990" y="54889"/>
                        <a:pt x="142523" y="44089"/>
                        <a:pt x="134561" y="36132"/>
                      </a:cubicBezTo>
                      <a:cubicBezTo>
                        <a:pt x="111902" y="10295"/>
                        <a:pt x="66231" y="-5066"/>
                        <a:pt x="32508" y="1526"/>
                      </a:cubicBezTo>
                      <a:cubicBezTo>
                        <a:pt x="21326" y="2985"/>
                        <a:pt x="11185" y="8829"/>
                        <a:pt x="4317" y="17769"/>
                      </a:cubicBezTo>
                      <a:cubicBezTo>
                        <a:pt x="-3275" y="29540"/>
                        <a:pt x="-1038" y="44960"/>
                        <a:pt x="12498" y="60438"/>
                      </a:cubicBezTo>
                      <a:cubicBezTo>
                        <a:pt x="35157" y="86275"/>
                        <a:pt x="80886" y="101636"/>
                        <a:pt x="114550" y="95045"/>
                      </a:cubicBezTo>
                      <a:cubicBezTo>
                        <a:pt x="134737" y="91043"/>
                        <a:pt x="146037" y="79978"/>
                        <a:pt x="146979" y="66147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xmlns="" id="{7E70FDEA-C3F7-4D53-AF9A-9A45109676B5}"/>
                    </a:ext>
                  </a:extLst>
                </p:cNvPr>
                <p:cNvSpPr/>
                <p:nvPr/>
              </p:nvSpPr>
              <p:spPr>
                <a:xfrm>
                  <a:off x="8824891" y="3744803"/>
                  <a:ext cx="122972" cy="117381"/>
                </a:xfrm>
                <a:custGeom>
                  <a:avLst/>
                  <a:gdLst>
                    <a:gd name="connsiteX0" fmla="*/ 119005 w 122972"/>
                    <a:gd name="connsiteY0" fmla="*/ 86044 h 117381"/>
                    <a:gd name="connsiteX1" fmla="*/ 97171 w 122972"/>
                    <a:gd name="connsiteY1" fmla="*/ 52851 h 117381"/>
                    <a:gd name="connsiteX2" fmla="*/ 38317 w 122972"/>
                    <a:gd name="connsiteY2" fmla="*/ 12065 h 117381"/>
                    <a:gd name="connsiteX3" fmla="*/ 20131 w 122972"/>
                    <a:gd name="connsiteY3" fmla="*/ 5062 h 117381"/>
                    <a:gd name="connsiteX4" fmla="*/ 768 w 122972"/>
                    <a:gd name="connsiteY4" fmla="*/ 0 h 117381"/>
                    <a:gd name="connsiteX5" fmla="*/ 297 w 122972"/>
                    <a:gd name="connsiteY5" fmla="*/ 1648 h 117381"/>
                    <a:gd name="connsiteX6" fmla="*/ 15835 w 122972"/>
                    <a:gd name="connsiteY6" fmla="*/ 7945 h 117381"/>
                    <a:gd name="connsiteX7" fmla="*/ 32137 w 122972"/>
                    <a:gd name="connsiteY7" fmla="*/ 15067 h 117381"/>
                    <a:gd name="connsiteX8" fmla="*/ 62270 w 122972"/>
                    <a:gd name="connsiteY8" fmla="*/ 32134 h 117381"/>
                    <a:gd name="connsiteX9" fmla="*/ 110824 w 122972"/>
                    <a:gd name="connsiteY9" fmla="*/ 81513 h 117381"/>
                    <a:gd name="connsiteX10" fmla="*/ 120006 w 122972"/>
                    <a:gd name="connsiteY10" fmla="*/ 116825 h 117381"/>
                    <a:gd name="connsiteX11" fmla="*/ 121065 w 122972"/>
                    <a:gd name="connsiteY11" fmla="*/ 116825 h 117381"/>
                    <a:gd name="connsiteX12" fmla="*/ 119005 w 122972"/>
                    <a:gd name="connsiteY12" fmla="*/ 86044 h 11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972" h="117381">
                      <a:moveTo>
                        <a:pt x="119005" y="86044"/>
                      </a:moveTo>
                      <a:cubicBezTo>
                        <a:pt x="113950" y="73667"/>
                        <a:pt x="106534" y="62391"/>
                        <a:pt x="97171" y="52851"/>
                      </a:cubicBezTo>
                      <a:cubicBezTo>
                        <a:pt x="80568" y="35353"/>
                        <a:pt x="60534" y="21464"/>
                        <a:pt x="38317" y="12065"/>
                      </a:cubicBezTo>
                      <a:cubicBezTo>
                        <a:pt x="32431" y="9476"/>
                        <a:pt x="26252" y="7121"/>
                        <a:pt x="20131" y="5062"/>
                      </a:cubicBezTo>
                      <a:cubicBezTo>
                        <a:pt x="13934" y="2519"/>
                        <a:pt x="7418" y="818"/>
                        <a:pt x="768" y="0"/>
                      </a:cubicBezTo>
                      <a:cubicBezTo>
                        <a:pt x="62" y="0"/>
                        <a:pt x="-291" y="1295"/>
                        <a:pt x="297" y="1648"/>
                      </a:cubicBezTo>
                      <a:cubicBezTo>
                        <a:pt x="5329" y="4096"/>
                        <a:pt x="10520" y="6203"/>
                        <a:pt x="15835" y="7945"/>
                      </a:cubicBezTo>
                      <a:cubicBezTo>
                        <a:pt x="21367" y="10182"/>
                        <a:pt x="26840" y="12477"/>
                        <a:pt x="32137" y="15067"/>
                      </a:cubicBezTo>
                      <a:cubicBezTo>
                        <a:pt x="42542" y="20093"/>
                        <a:pt x="52606" y="25796"/>
                        <a:pt x="62270" y="32134"/>
                      </a:cubicBezTo>
                      <a:cubicBezTo>
                        <a:pt x="81880" y="44835"/>
                        <a:pt x="98453" y="61691"/>
                        <a:pt x="110824" y="81513"/>
                      </a:cubicBezTo>
                      <a:cubicBezTo>
                        <a:pt x="117481" y="92042"/>
                        <a:pt x="120689" y="104383"/>
                        <a:pt x="120006" y="116825"/>
                      </a:cubicBezTo>
                      <a:cubicBezTo>
                        <a:pt x="120006" y="117708"/>
                        <a:pt x="120830" y="117413"/>
                        <a:pt x="121065" y="116825"/>
                      </a:cubicBezTo>
                      <a:cubicBezTo>
                        <a:pt x="124190" y="106661"/>
                        <a:pt x="123455" y="95702"/>
                        <a:pt x="119005" y="86044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xmlns="" id="{B7495CD0-AA34-4F78-9E9A-D8D347CD9D96}"/>
                    </a:ext>
                  </a:extLst>
                </p:cNvPr>
                <p:cNvSpPr/>
                <p:nvPr/>
              </p:nvSpPr>
              <p:spPr>
                <a:xfrm>
                  <a:off x="8679678" y="3778499"/>
                  <a:ext cx="122972" cy="117381"/>
                </a:xfrm>
                <a:custGeom>
                  <a:avLst/>
                  <a:gdLst>
                    <a:gd name="connsiteX0" fmla="*/ 3967 w 122972"/>
                    <a:gd name="connsiteY0" fmla="*/ 31338 h 117381"/>
                    <a:gd name="connsiteX1" fmla="*/ 25802 w 122972"/>
                    <a:gd name="connsiteY1" fmla="*/ 64531 h 117381"/>
                    <a:gd name="connsiteX2" fmla="*/ 84656 w 122972"/>
                    <a:gd name="connsiteY2" fmla="*/ 105317 h 117381"/>
                    <a:gd name="connsiteX3" fmla="*/ 102841 w 122972"/>
                    <a:gd name="connsiteY3" fmla="*/ 112320 h 117381"/>
                    <a:gd name="connsiteX4" fmla="*/ 122204 w 122972"/>
                    <a:gd name="connsiteY4" fmla="*/ 117382 h 117381"/>
                    <a:gd name="connsiteX5" fmla="*/ 122675 w 122972"/>
                    <a:gd name="connsiteY5" fmla="*/ 115734 h 117381"/>
                    <a:gd name="connsiteX6" fmla="*/ 107138 w 122972"/>
                    <a:gd name="connsiteY6" fmla="*/ 109437 h 117381"/>
                    <a:gd name="connsiteX7" fmla="*/ 90835 w 122972"/>
                    <a:gd name="connsiteY7" fmla="*/ 102315 h 117381"/>
                    <a:gd name="connsiteX8" fmla="*/ 60702 w 122972"/>
                    <a:gd name="connsiteY8" fmla="*/ 85248 h 117381"/>
                    <a:gd name="connsiteX9" fmla="*/ 12148 w 122972"/>
                    <a:gd name="connsiteY9" fmla="*/ 35869 h 117381"/>
                    <a:gd name="connsiteX10" fmla="*/ 2966 w 122972"/>
                    <a:gd name="connsiteY10" fmla="*/ 557 h 117381"/>
                    <a:gd name="connsiteX11" fmla="*/ 1907 w 122972"/>
                    <a:gd name="connsiteY11" fmla="*/ 557 h 117381"/>
                    <a:gd name="connsiteX12" fmla="*/ 3967 w 122972"/>
                    <a:gd name="connsiteY12" fmla="*/ 31338 h 11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972" h="117381">
                      <a:moveTo>
                        <a:pt x="3967" y="31338"/>
                      </a:moveTo>
                      <a:cubicBezTo>
                        <a:pt x="9023" y="43715"/>
                        <a:pt x="16438" y="54991"/>
                        <a:pt x="25802" y="64531"/>
                      </a:cubicBezTo>
                      <a:cubicBezTo>
                        <a:pt x="42404" y="82028"/>
                        <a:pt x="62438" y="95918"/>
                        <a:pt x="84656" y="105317"/>
                      </a:cubicBezTo>
                      <a:cubicBezTo>
                        <a:pt x="90541" y="107906"/>
                        <a:pt x="96721" y="110261"/>
                        <a:pt x="102841" y="112320"/>
                      </a:cubicBezTo>
                      <a:cubicBezTo>
                        <a:pt x="109039" y="114863"/>
                        <a:pt x="115554" y="116564"/>
                        <a:pt x="122204" y="117382"/>
                      </a:cubicBezTo>
                      <a:cubicBezTo>
                        <a:pt x="122911" y="117382"/>
                        <a:pt x="123264" y="116087"/>
                        <a:pt x="122675" y="115734"/>
                      </a:cubicBezTo>
                      <a:cubicBezTo>
                        <a:pt x="117649" y="113274"/>
                        <a:pt x="112458" y="111167"/>
                        <a:pt x="107138" y="109437"/>
                      </a:cubicBezTo>
                      <a:cubicBezTo>
                        <a:pt x="101605" y="107200"/>
                        <a:pt x="96132" y="104905"/>
                        <a:pt x="90835" y="102315"/>
                      </a:cubicBezTo>
                      <a:cubicBezTo>
                        <a:pt x="80430" y="97289"/>
                        <a:pt x="70366" y="91586"/>
                        <a:pt x="60702" y="85248"/>
                      </a:cubicBezTo>
                      <a:cubicBezTo>
                        <a:pt x="41092" y="72547"/>
                        <a:pt x="24519" y="55691"/>
                        <a:pt x="12148" y="35869"/>
                      </a:cubicBezTo>
                      <a:cubicBezTo>
                        <a:pt x="5491" y="25340"/>
                        <a:pt x="2284" y="12999"/>
                        <a:pt x="2966" y="557"/>
                      </a:cubicBezTo>
                      <a:cubicBezTo>
                        <a:pt x="2966" y="-326"/>
                        <a:pt x="2143" y="-31"/>
                        <a:pt x="1907" y="557"/>
                      </a:cubicBezTo>
                      <a:cubicBezTo>
                        <a:pt x="-1218" y="10721"/>
                        <a:pt x="-482" y="21680"/>
                        <a:pt x="3967" y="3133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8" name="Graphic 6">
                <a:extLst>
                  <a:ext uri="{FF2B5EF4-FFF2-40B4-BE49-F238E27FC236}">
                    <a16:creationId xmlns:a16="http://schemas.microsoft.com/office/drawing/2014/main" xmlns="" id="{B8E20443-0787-40DE-8669-FD882A7D5DE9}"/>
                  </a:ext>
                </a:extLst>
              </p:cNvPr>
              <p:cNvGrpSpPr/>
              <p:nvPr/>
            </p:nvGrpSpPr>
            <p:grpSpPr>
              <a:xfrm>
                <a:off x="6795187" y="2349419"/>
                <a:ext cx="207255" cy="164006"/>
                <a:chOff x="6795187" y="2349419"/>
                <a:chExt cx="207255" cy="164006"/>
              </a:xfrm>
            </p:grpSpPr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xmlns="" id="{95B0D61F-ABB7-42B2-8B89-00337B99A876}"/>
                    </a:ext>
                  </a:extLst>
                </p:cNvPr>
                <p:cNvSpPr/>
                <p:nvPr/>
              </p:nvSpPr>
              <p:spPr>
                <a:xfrm>
                  <a:off x="6823826" y="2377419"/>
                  <a:ext cx="146152" cy="110124"/>
                </a:xfrm>
                <a:custGeom>
                  <a:avLst/>
                  <a:gdLst>
                    <a:gd name="connsiteX0" fmla="*/ 138817 w 146152"/>
                    <a:gd name="connsiteY0" fmla="*/ 11805 h 110124"/>
                    <a:gd name="connsiteX1" fmla="*/ 107094 w 146152"/>
                    <a:gd name="connsiteY1" fmla="*/ 34 h 110124"/>
                    <a:gd name="connsiteX2" fmla="*/ 8220 w 146152"/>
                    <a:gd name="connsiteY2" fmla="*/ 53002 h 110124"/>
                    <a:gd name="connsiteX3" fmla="*/ 628 w 146152"/>
                    <a:gd name="connsiteY3" fmla="*/ 86019 h 110124"/>
                    <a:gd name="connsiteX4" fmla="*/ 38942 w 146152"/>
                    <a:gd name="connsiteY4" fmla="*/ 110091 h 110124"/>
                    <a:gd name="connsiteX5" fmla="*/ 137816 w 146152"/>
                    <a:gd name="connsiteY5" fmla="*/ 56828 h 110124"/>
                    <a:gd name="connsiteX6" fmla="*/ 138817 w 146152"/>
                    <a:gd name="connsiteY6" fmla="*/ 11805 h 110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52" h="110124">
                      <a:moveTo>
                        <a:pt x="138817" y="11805"/>
                      </a:moveTo>
                      <a:cubicBezTo>
                        <a:pt x="130230" y="3812"/>
                        <a:pt x="118812" y="-425"/>
                        <a:pt x="107094" y="34"/>
                      </a:cubicBezTo>
                      <a:cubicBezTo>
                        <a:pt x="71253" y="-1025"/>
                        <a:pt x="27053" y="22810"/>
                        <a:pt x="8220" y="53002"/>
                      </a:cubicBezTo>
                      <a:cubicBezTo>
                        <a:pt x="1387" y="62554"/>
                        <a:pt x="-1350" y="74442"/>
                        <a:pt x="628" y="86019"/>
                      </a:cubicBezTo>
                      <a:cubicBezTo>
                        <a:pt x="3983" y="100027"/>
                        <a:pt x="17519" y="109561"/>
                        <a:pt x="38942" y="110091"/>
                      </a:cubicBezTo>
                      <a:cubicBezTo>
                        <a:pt x="74725" y="111150"/>
                        <a:pt x="118983" y="87314"/>
                        <a:pt x="137816" y="56828"/>
                      </a:cubicBezTo>
                      <a:cubicBezTo>
                        <a:pt x="149057" y="38760"/>
                        <a:pt x="148469" y="22281"/>
                        <a:pt x="138817" y="11805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xmlns="" id="{99FFD332-C6F2-4C4E-8351-8C2C1EDFCD99}"/>
                    </a:ext>
                  </a:extLst>
                </p:cNvPr>
                <p:cNvSpPr/>
                <p:nvPr/>
              </p:nvSpPr>
              <p:spPr>
                <a:xfrm>
                  <a:off x="6857955" y="2349419"/>
                  <a:ext cx="144487" cy="31232"/>
                </a:xfrm>
                <a:custGeom>
                  <a:avLst/>
                  <a:gdLst>
                    <a:gd name="connsiteX0" fmla="*/ 124109 w 144487"/>
                    <a:gd name="connsiteY0" fmla="*/ 5905 h 31232"/>
                    <a:gd name="connsiteX1" fmla="*/ 90327 w 144487"/>
                    <a:gd name="connsiteY1" fmla="*/ 20 h 31232"/>
                    <a:gd name="connsiteX2" fmla="*/ 29884 w 144487"/>
                    <a:gd name="connsiteY2" fmla="*/ 13321 h 31232"/>
                    <a:gd name="connsiteX3" fmla="*/ 14759 w 144487"/>
                    <a:gd name="connsiteY3" fmla="*/ 20736 h 31232"/>
                    <a:gd name="connsiteX4" fmla="*/ 163 w 144487"/>
                    <a:gd name="connsiteY4" fmla="*/ 29976 h 31232"/>
                    <a:gd name="connsiteX5" fmla="*/ 928 w 144487"/>
                    <a:gd name="connsiteY5" fmla="*/ 31212 h 31232"/>
                    <a:gd name="connsiteX6" fmla="*/ 14052 w 144487"/>
                    <a:gd name="connsiteY6" fmla="*/ 25327 h 31232"/>
                    <a:gd name="connsiteX7" fmla="*/ 28177 w 144487"/>
                    <a:gd name="connsiteY7" fmla="*/ 19441 h 31232"/>
                    <a:gd name="connsiteX8" fmla="*/ 56662 w 144487"/>
                    <a:gd name="connsiteY8" fmla="*/ 10437 h 31232"/>
                    <a:gd name="connsiteX9" fmla="*/ 116340 w 144487"/>
                    <a:gd name="connsiteY9" fmla="*/ 8789 h 31232"/>
                    <a:gd name="connsiteX10" fmla="*/ 143766 w 144487"/>
                    <a:gd name="connsiteY10" fmla="*/ 23561 h 31232"/>
                    <a:gd name="connsiteX11" fmla="*/ 144413 w 144487"/>
                    <a:gd name="connsiteY11" fmla="*/ 22855 h 31232"/>
                    <a:gd name="connsiteX12" fmla="*/ 124109 w 144487"/>
                    <a:gd name="connsiteY12" fmla="*/ 5905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487" h="31232">
                      <a:moveTo>
                        <a:pt x="124109" y="5905"/>
                      </a:moveTo>
                      <a:cubicBezTo>
                        <a:pt x="113333" y="1776"/>
                        <a:pt x="101862" y="-223"/>
                        <a:pt x="90327" y="20"/>
                      </a:cubicBezTo>
                      <a:cubicBezTo>
                        <a:pt x="69481" y="290"/>
                        <a:pt x="48917" y="4816"/>
                        <a:pt x="29884" y="13321"/>
                      </a:cubicBezTo>
                      <a:cubicBezTo>
                        <a:pt x="24764" y="15557"/>
                        <a:pt x="19702" y="18088"/>
                        <a:pt x="14759" y="20736"/>
                      </a:cubicBezTo>
                      <a:cubicBezTo>
                        <a:pt x="9491" y="23126"/>
                        <a:pt x="4577" y="26236"/>
                        <a:pt x="163" y="29976"/>
                      </a:cubicBezTo>
                      <a:cubicBezTo>
                        <a:pt x="-249" y="30388"/>
                        <a:pt x="163" y="31389"/>
                        <a:pt x="928" y="31212"/>
                      </a:cubicBezTo>
                      <a:cubicBezTo>
                        <a:pt x="5442" y="29573"/>
                        <a:pt x="9827" y="27606"/>
                        <a:pt x="14052" y="25327"/>
                      </a:cubicBezTo>
                      <a:cubicBezTo>
                        <a:pt x="18702" y="23208"/>
                        <a:pt x="23351" y="21089"/>
                        <a:pt x="28177" y="19441"/>
                      </a:cubicBezTo>
                      <a:cubicBezTo>
                        <a:pt x="37464" y="15822"/>
                        <a:pt x="46981" y="12814"/>
                        <a:pt x="56662" y="10437"/>
                      </a:cubicBezTo>
                      <a:cubicBezTo>
                        <a:pt x="76196" y="5538"/>
                        <a:pt x="96565" y="4976"/>
                        <a:pt x="116340" y="8789"/>
                      </a:cubicBezTo>
                      <a:cubicBezTo>
                        <a:pt x="126793" y="10752"/>
                        <a:pt x="136374" y="15914"/>
                        <a:pt x="143766" y="23561"/>
                      </a:cubicBezTo>
                      <a:cubicBezTo>
                        <a:pt x="144296" y="24091"/>
                        <a:pt x="144649" y="23561"/>
                        <a:pt x="144413" y="22855"/>
                      </a:cubicBezTo>
                      <a:cubicBezTo>
                        <a:pt x="139958" y="14901"/>
                        <a:pt x="132731" y="8867"/>
                        <a:pt x="124109" y="590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xmlns="" id="{1AF18DCD-C24F-4DC6-94E5-702859453393}"/>
                    </a:ext>
                  </a:extLst>
                </p:cNvPr>
                <p:cNvSpPr/>
                <p:nvPr/>
              </p:nvSpPr>
              <p:spPr>
                <a:xfrm>
                  <a:off x="6795187" y="2482193"/>
                  <a:ext cx="144631" cy="31232"/>
                </a:xfrm>
                <a:custGeom>
                  <a:avLst/>
                  <a:gdLst>
                    <a:gd name="connsiteX0" fmla="*/ 20497 w 144631"/>
                    <a:gd name="connsiteY0" fmla="*/ 25327 h 31232"/>
                    <a:gd name="connsiteX1" fmla="*/ 54338 w 144631"/>
                    <a:gd name="connsiteY1" fmla="*/ 31212 h 31232"/>
                    <a:gd name="connsiteX2" fmla="*/ 114781 w 144631"/>
                    <a:gd name="connsiteY2" fmla="*/ 17911 h 31232"/>
                    <a:gd name="connsiteX3" fmla="*/ 129906 w 144631"/>
                    <a:gd name="connsiteY3" fmla="*/ 10554 h 31232"/>
                    <a:gd name="connsiteX4" fmla="*/ 144443 w 144631"/>
                    <a:gd name="connsiteY4" fmla="*/ 1314 h 31232"/>
                    <a:gd name="connsiteX5" fmla="*/ 143678 w 144631"/>
                    <a:gd name="connsiteY5" fmla="*/ 20 h 31232"/>
                    <a:gd name="connsiteX6" fmla="*/ 130554 w 144631"/>
                    <a:gd name="connsiteY6" fmla="*/ 5905 h 31232"/>
                    <a:gd name="connsiteX7" fmla="*/ 116488 w 144631"/>
                    <a:gd name="connsiteY7" fmla="*/ 11790 h 31232"/>
                    <a:gd name="connsiteX8" fmla="*/ 88003 w 144631"/>
                    <a:gd name="connsiteY8" fmla="*/ 20736 h 31232"/>
                    <a:gd name="connsiteX9" fmla="*/ 28325 w 144631"/>
                    <a:gd name="connsiteY9" fmla="*/ 22443 h 31232"/>
                    <a:gd name="connsiteX10" fmla="*/ 663 w 144631"/>
                    <a:gd name="connsiteY10" fmla="*/ 7494 h 31232"/>
                    <a:gd name="connsiteX11" fmla="*/ 75 w 144631"/>
                    <a:gd name="connsiteY11" fmla="*/ 8141 h 31232"/>
                    <a:gd name="connsiteX12" fmla="*/ 20497 w 144631"/>
                    <a:gd name="connsiteY12" fmla="*/ 25327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631" h="31232">
                      <a:moveTo>
                        <a:pt x="20497" y="25327"/>
                      </a:moveTo>
                      <a:cubicBezTo>
                        <a:pt x="31291" y="29458"/>
                        <a:pt x="42785" y="31456"/>
                        <a:pt x="54338" y="31212"/>
                      </a:cubicBezTo>
                      <a:cubicBezTo>
                        <a:pt x="75184" y="30990"/>
                        <a:pt x="95765" y="26462"/>
                        <a:pt x="114781" y="17911"/>
                      </a:cubicBezTo>
                      <a:cubicBezTo>
                        <a:pt x="119901" y="15734"/>
                        <a:pt x="124963" y="13203"/>
                        <a:pt x="129906" y="10554"/>
                      </a:cubicBezTo>
                      <a:cubicBezTo>
                        <a:pt x="135150" y="8150"/>
                        <a:pt x="140041" y="5041"/>
                        <a:pt x="144443" y="1314"/>
                      </a:cubicBezTo>
                      <a:cubicBezTo>
                        <a:pt x="144914" y="902"/>
                        <a:pt x="144443" y="-157"/>
                        <a:pt x="143678" y="20"/>
                      </a:cubicBezTo>
                      <a:cubicBezTo>
                        <a:pt x="139188" y="1706"/>
                        <a:pt x="134803" y="3672"/>
                        <a:pt x="130554" y="5905"/>
                      </a:cubicBezTo>
                      <a:cubicBezTo>
                        <a:pt x="125963" y="8083"/>
                        <a:pt x="121255" y="10201"/>
                        <a:pt x="116488" y="11790"/>
                      </a:cubicBezTo>
                      <a:cubicBezTo>
                        <a:pt x="107207" y="15417"/>
                        <a:pt x="97690" y="18406"/>
                        <a:pt x="88003" y="20736"/>
                      </a:cubicBezTo>
                      <a:cubicBezTo>
                        <a:pt x="68475" y="25681"/>
                        <a:pt x="48100" y="26264"/>
                        <a:pt x="28325" y="22443"/>
                      </a:cubicBezTo>
                      <a:cubicBezTo>
                        <a:pt x="17778" y="20443"/>
                        <a:pt x="8114" y="15220"/>
                        <a:pt x="663" y="7494"/>
                      </a:cubicBezTo>
                      <a:cubicBezTo>
                        <a:pt x="193" y="6964"/>
                        <a:pt x="-160" y="7494"/>
                        <a:pt x="75" y="8141"/>
                      </a:cubicBezTo>
                      <a:cubicBezTo>
                        <a:pt x="4524" y="16199"/>
                        <a:pt x="11799" y="22322"/>
                        <a:pt x="20497" y="25327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9" name="Graphic 6">
                <a:extLst>
                  <a:ext uri="{FF2B5EF4-FFF2-40B4-BE49-F238E27FC236}">
                    <a16:creationId xmlns:a16="http://schemas.microsoft.com/office/drawing/2014/main" xmlns="" id="{EC292FEE-0D79-49FA-9928-7B9009A50C07}"/>
                  </a:ext>
                </a:extLst>
              </p:cNvPr>
              <p:cNvGrpSpPr/>
              <p:nvPr/>
            </p:nvGrpSpPr>
            <p:grpSpPr>
              <a:xfrm>
                <a:off x="6405977" y="3036427"/>
                <a:ext cx="304461" cy="233481"/>
                <a:chOff x="6405977" y="3036427"/>
                <a:chExt cx="304461" cy="233481"/>
              </a:xfrm>
            </p:grpSpPr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xmlns="" id="{BE99C29B-0424-4BC7-BCBB-F9A453D7EEF4}"/>
                    </a:ext>
                  </a:extLst>
                </p:cNvPr>
                <p:cNvSpPr/>
                <p:nvPr/>
              </p:nvSpPr>
              <p:spPr>
                <a:xfrm>
                  <a:off x="6405977" y="3036442"/>
                  <a:ext cx="304461" cy="233466"/>
                </a:xfrm>
                <a:custGeom>
                  <a:avLst/>
                  <a:gdLst>
                    <a:gd name="connsiteX0" fmla="*/ 297944 w 304461"/>
                    <a:gd name="connsiteY0" fmla="*/ 176794 h 233466"/>
                    <a:gd name="connsiteX1" fmla="*/ 301357 w 304461"/>
                    <a:gd name="connsiteY1" fmla="*/ 121236 h 233466"/>
                    <a:gd name="connsiteX2" fmla="*/ 281877 w 304461"/>
                    <a:gd name="connsiteY2" fmla="*/ 82863 h 233466"/>
                    <a:gd name="connsiteX3" fmla="*/ 84422 w 304461"/>
                    <a:gd name="connsiteY3" fmla="*/ 1351 h 233466"/>
                    <a:gd name="connsiteX4" fmla="*/ 51228 w 304461"/>
                    <a:gd name="connsiteY4" fmla="*/ 10708 h 233466"/>
                    <a:gd name="connsiteX5" fmla="*/ 5911 w 304461"/>
                    <a:gd name="connsiteY5" fmla="*/ 120530 h 233466"/>
                    <a:gd name="connsiteX6" fmla="*/ 22861 w 304461"/>
                    <a:gd name="connsiteY6" fmla="*/ 150663 h 233466"/>
                    <a:gd name="connsiteX7" fmla="*/ 220315 w 304461"/>
                    <a:gd name="connsiteY7" fmla="*/ 232116 h 233466"/>
                    <a:gd name="connsiteX8" fmla="*/ 261160 w 304461"/>
                    <a:gd name="connsiteY8" fmla="*/ 218580 h 233466"/>
                    <a:gd name="connsiteX9" fmla="*/ 297944 w 304461"/>
                    <a:gd name="connsiteY9" fmla="*/ 176794 h 23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4461" h="233466">
                      <a:moveTo>
                        <a:pt x="297944" y="176794"/>
                      </a:moveTo>
                      <a:cubicBezTo>
                        <a:pt x="305250" y="159173"/>
                        <a:pt x="306452" y="139616"/>
                        <a:pt x="301357" y="121236"/>
                      </a:cubicBezTo>
                      <a:cubicBezTo>
                        <a:pt x="297650" y="107211"/>
                        <a:pt x="291010" y="94134"/>
                        <a:pt x="281877" y="82863"/>
                      </a:cubicBezTo>
                      <a:cubicBezTo>
                        <a:pt x="240679" y="28835"/>
                        <a:pt x="151986" y="-7595"/>
                        <a:pt x="84422" y="1351"/>
                      </a:cubicBezTo>
                      <a:cubicBezTo>
                        <a:pt x="72943" y="2745"/>
                        <a:pt x="61747" y="5906"/>
                        <a:pt x="51228" y="10708"/>
                      </a:cubicBezTo>
                      <a:cubicBezTo>
                        <a:pt x="9150" y="29271"/>
                        <a:pt x="-10832" y="77696"/>
                        <a:pt x="5911" y="120530"/>
                      </a:cubicBezTo>
                      <a:cubicBezTo>
                        <a:pt x="9946" y="131400"/>
                        <a:pt x="15666" y="141570"/>
                        <a:pt x="22861" y="150663"/>
                      </a:cubicBezTo>
                      <a:cubicBezTo>
                        <a:pt x="64412" y="204632"/>
                        <a:pt x="152810" y="241062"/>
                        <a:pt x="220315" y="232116"/>
                      </a:cubicBezTo>
                      <a:cubicBezTo>
                        <a:pt x="234737" y="230557"/>
                        <a:pt x="248661" y="225943"/>
                        <a:pt x="261160" y="218580"/>
                      </a:cubicBezTo>
                      <a:cubicBezTo>
                        <a:pt x="277741" y="209146"/>
                        <a:pt x="290691" y="194438"/>
                        <a:pt x="297944" y="176794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xmlns="" id="{5630D309-3182-4AAC-BF18-6ED7E4CC3456}"/>
                    </a:ext>
                  </a:extLst>
                </p:cNvPr>
                <p:cNvSpPr/>
                <p:nvPr/>
              </p:nvSpPr>
              <p:spPr>
                <a:xfrm>
                  <a:off x="6422008" y="3036427"/>
                  <a:ext cx="287153" cy="198240"/>
                </a:xfrm>
                <a:custGeom>
                  <a:avLst/>
                  <a:gdLst>
                    <a:gd name="connsiteX0" fmla="*/ 265846 w 287153"/>
                    <a:gd name="connsiteY0" fmla="*/ 82878 h 198240"/>
                    <a:gd name="connsiteX1" fmla="*/ 218762 w 287153"/>
                    <a:gd name="connsiteY1" fmla="*/ 196877 h 198240"/>
                    <a:gd name="connsiteX2" fmla="*/ 21308 w 287153"/>
                    <a:gd name="connsiteY2" fmla="*/ 115365 h 198240"/>
                    <a:gd name="connsiteX3" fmla="*/ 68391 w 287153"/>
                    <a:gd name="connsiteY3" fmla="*/ 1365 h 198240"/>
                    <a:gd name="connsiteX4" fmla="*/ 265846 w 287153"/>
                    <a:gd name="connsiteY4" fmla="*/ 82878 h 19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153" h="198240">
                      <a:moveTo>
                        <a:pt x="265846" y="82878"/>
                      </a:moveTo>
                      <a:cubicBezTo>
                        <a:pt x="307396" y="136847"/>
                        <a:pt x="286327" y="187873"/>
                        <a:pt x="218762" y="196877"/>
                      </a:cubicBezTo>
                      <a:cubicBezTo>
                        <a:pt x="151198" y="205882"/>
                        <a:pt x="62859" y="169334"/>
                        <a:pt x="21308" y="115365"/>
                      </a:cubicBezTo>
                      <a:cubicBezTo>
                        <a:pt x="-20243" y="61396"/>
                        <a:pt x="827" y="10370"/>
                        <a:pt x="68391" y="1365"/>
                      </a:cubicBezTo>
                      <a:cubicBezTo>
                        <a:pt x="135955" y="-7640"/>
                        <a:pt x="224354" y="28850"/>
                        <a:pt x="265846" y="8287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xmlns="" id="{4F77544A-BB1A-49A3-B9EA-74392121025F}"/>
                    </a:ext>
                  </a:extLst>
                </p:cNvPr>
                <p:cNvSpPr/>
                <p:nvPr/>
              </p:nvSpPr>
              <p:spPr>
                <a:xfrm>
                  <a:off x="6478658" y="3073982"/>
                  <a:ext cx="175061" cy="121029"/>
                </a:xfrm>
                <a:custGeom>
                  <a:avLst/>
                  <a:gdLst>
                    <a:gd name="connsiteX0" fmla="*/ 174766 w 175061"/>
                    <a:gd name="connsiteY0" fmla="*/ 87639 h 121029"/>
                    <a:gd name="connsiteX1" fmla="*/ 162112 w 175061"/>
                    <a:gd name="connsiteY1" fmla="*/ 50443 h 121029"/>
                    <a:gd name="connsiteX2" fmla="*/ 41756 w 175061"/>
                    <a:gd name="connsiteY2" fmla="*/ 829 h 121029"/>
                    <a:gd name="connsiteX3" fmla="*/ 6444 w 175061"/>
                    <a:gd name="connsiteY3" fmla="*/ 18486 h 121029"/>
                    <a:gd name="connsiteX4" fmla="*/ 12977 w 175061"/>
                    <a:gd name="connsiteY4" fmla="*/ 70571 h 121029"/>
                    <a:gd name="connsiteX5" fmla="*/ 133333 w 175061"/>
                    <a:gd name="connsiteY5" fmla="*/ 120185 h 121029"/>
                    <a:gd name="connsiteX6" fmla="*/ 174766 w 175061"/>
                    <a:gd name="connsiteY6" fmla="*/ 87639 h 12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5061" h="121029">
                      <a:moveTo>
                        <a:pt x="174766" y="87639"/>
                      </a:moveTo>
                      <a:cubicBezTo>
                        <a:pt x="176237" y="76515"/>
                        <a:pt x="172235" y="63626"/>
                        <a:pt x="162112" y="50443"/>
                      </a:cubicBezTo>
                      <a:cubicBezTo>
                        <a:pt x="136746" y="17544"/>
                        <a:pt x="82895" y="-4644"/>
                        <a:pt x="41756" y="829"/>
                      </a:cubicBezTo>
                      <a:cubicBezTo>
                        <a:pt x="25277" y="3007"/>
                        <a:pt x="13330" y="9304"/>
                        <a:pt x="6444" y="18486"/>
                      </a:cubicBezTo>
                      <a:cubicBezTo>
                        <a:pt x="-3679" y="31787"/>
                        <a:pt x="-2149" y="50855"/>
                        <a:pt x="12977" y="70571"/>
                      </a:cubicBezTo>
                      <a:cubicBezTo>
                        <a:pt x="38284" y="103471"/>
                        <a:pt x="92135" y="125717"/>
                        <a:pt x="133333" y="120185"/>
                      </a:cubicBezTo>
                      <a:cubicBezTo>
                        <a:pt x="158169" y="116360"/>
                        <a:pt x="172530" y="103882"/>
                        <a:pt x="174766" y="87639"/>
                      </a:cubicBezTo>
                      <a:close/>
                    </a:path>
                  </a:pathLst>
                </a:custGeom>
                <a:solidFill>
                  <a:srgbClr val="C53F3F">
                    <a:alpha val="73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xmlns="" id="{0C802AFC-71A4-4293-8FA5-2826456AE360}"/>
                    </a:ext>
                  </a:extLst>
                </p:cNvPr>
                <p:cNvSpPr/>
                <p:nvPr/>
              </p:nvSpPr>
              <p:spPr>
                <a:xfrm>
                  <a:off x="6478658" y="3073982"/>
                  <a:ext cx="175061" cy="121029"/>
                </a:xfrm>
                <a:custGeom>
                  <a:avLst/>
                  <a:gdLst>
                    <a:gd name="connsiteX0" fmla="*/ 174766 w 175061"/>
                    <a:gd name="connsiteY0" fmla="*/ 87639 h 121029"/>
                    <a:gd name="connsiteX1" fmla="*/ 162112 w 175061"/>
                    <a:gd name="connsiteY1" fmla="*/ 50443 h 121029"/>
                    <a:gd name="connsiteX2" fmla="*/ 41756 w 175061"/>
                    <a:gd name="connsiteY2" fmla="*/ 829 h 121029"/>
                    <a:gd name="connsiteX3" fmla="*/ 6444 w 175061"/>
                    <a:gd name="connsiteY3" fmla="*/ 18486 h 121029"/>
                    <a:gd name="connsiteX4" fmla="*/ 12977 w 175061"/>
                    <a:gd name="connsiteY4" fmla="*/ 70571 h 121029"/>
                    <a:gd name="connsiteX5" fmla="*/ 133333 w 175061"/>
                    <a:gd name="connsiteY5" fmla="*/ 120185 h 121029"/>
                    <a:gd name="connsiteX6" fmla="*/ 174766 w 175061"/>
                    <a:gd name="connsiteY6" fmla="*/ 87639 h 12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5061" h="121029">
                      <a:moveTo>
                        <a:pt x="174766" y="87639"/>
                      </a:moveTo>
                      <a:cubicBezTo>
                        <a:pt x="176237" y="76515"/>
                        <a:pt x="172235" y="63626"/>
                        <a:pt x="162112" y="50443"/>
                      </a:cubicBezTo>
                      <a:cubicBezTo>
                        <a:pt x="136746" y="17544"/>
                        <a:pt x="82895" y="-4644"/>
                        <a:pt x="41756" y="829"/>
                      </a:cubicBezTo>
                      <a:cubicBezTo>
                        <a:pt x="25277" y="3007"/>
                        <a:pt x="13330" y="9304"/>
                        <a:pt x="6444" y="18486"/>
                      </a:cubicBezTo>
                      <a:cubicBezTo>
                        <a:pt x="-3679" y="31787"/>
                        <a:pt x="-2149" y="50855"/>
                        <a:pt x="12977" y="70571"/>
                      </a:cubicBezTo>
                      <a:cubicBezTo>
                        <a:pt x="38284" y="103471"/>
                        <a:pt x="92135" y="125717"/>
                        <a:pt x="133333" y="120185"/>
                      </a:cubicBezTo>
                      <a:cubicBezTo>
                        <a:pt x="158169" y="116360"/>
                        <a:pt x="172530" y="103882"/>
                        <a:pt x="174766" y="87639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xmlns="" id="{B37ADE8F-968D-4C8A-B693-E7FDC822C53C}"/>
                    </a:ext>
                  </a:extLst>
                </p:cNvPr>
                <p:cNvSpPr/>
                <p:nvPr/>
              </p:nvSpPr>
              <p:spPr>
                <a:xfrm>
                  <a:off x="6490664" y="3090341"/>
                  <a:ext cx="145131" cy="100007"/>
                </a:xfrm>
                <a:custGeom>
                  <a:avLst/>
                  <a:gdLst>
                    <a:gd name="connsiteX0" fmla="*/ 145046 w 145131"/>
                    <a:gd name="connsiteY0" fmla="*/ 72810 h 100007"/>
                    <a:gd name="connsiteX1" fmla="*/ 134393 w 145131"/>
                    <a:gd name="connsiteY1" fmla="*/ 41852 h 100007"/>
                    <a:gd name="connsiteX2" fmla="*/ 34754 w 145131"/>
                    <a:gd name="connsiteY2" fmla="*/ 655 h 100007"/>
                    <a:gd name="connsiteX3" fmla="*/ 5327 w 145131"/>
                    <a:gd name="connsiteY3" fmla="*/ 15074 h 100007"/>
                    <a:gd name="connsiteX4" fmla="*/ 10742 w 145131"/>
                    <a:gd name="connsiteY4" fmla="*/ 58155 h 100007"/>
                    <a:gd name="connsiteX5" fmla="*/ 110381 w 145131"/>
                    <a:gd name="connsiteY5" fmla="*/ 99353 h 100007"/>
                    <a:gd name="connsiteX6" fmla="*/ 145046 w 145131"/>
                    <a:gd name="connsiteY6" fmla="*/ 72810 h 10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31" h="100007">
                      <a:moveTo>
                        <a:pt x="145046" y="72810"/>
                      </a:moveTo>
                      <a:cubicBezTo>
                        <a:pt x="145766" y="61480"/>
                        <a:pt x="141931" y="50339"/>
                        <a:pt x="134393" y="41852"/>
                      </a:cubicBezTo>
                      <a:cubicBezTo>
                        <a:pt x="113441" y="14603"/>
                        <a:pt x="68830" y="-3759"/>
                        <a:pt x="34754" y="655"/>
                      </a:cubicBezTo>
                      <a:cubicBezTo>
                        <a:pt x="23403" y="1302"/>
                        <a:pt x="12793" y="6499"/>
                        <a:pt x="5327" y="15074"/>
                      </a:cubicBezTo>
                      <a:cubicBezTo>
                        <a:pt x="-3030" y="26080"/>
                        <a:pt x="-1794" y="41852"/>
                        <a:pt x="10742" y="58155"/>
                      </a:cubicBezTo>
                      <a:cubicBezTo>
                        <a:pt x="31693" y="85404"/>
                        <a:pt x="76305" y="103767"/>
                        <a:pt x="110381" y="99353"/>
                      </a:cubicBezTo>
                      <a:cubicBezTo>
                        <a:pt x="131215" y="96822"/>
                        <a:pt x="143221" y="86464"/>
                        <a:pt x="145046" y="7281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xmlns="" id="{FAF4ADE3-EBFC-4183-ABD5-B30D051BB066}"/>
                    </a:ext>
                  </a:extLst>
                </p:cNvPr>
                <p:cNvSpPr/>
                <p:nvPr/>
              </p:nvSpPr>
              <p:spPr>
                <a:xfrm>
                  <a:off x="6490664" y="3090341"/>
                  <a:ext cx="145131" cy="100007"/>
                </a:xfrm>
                <a:custGeom>
                  <a:avLst/>
                  <a:gdLst>
                    <a:gd name="connsiteX0" fmla="*/ 145046 w 145131"/>
                    <a:gd name="connsiteY0" fmla="*/ 72810 h 100007"/>
                    <a:gd name="connsiteX1" fmla="*/ 134393 w 145131"/>
                    <a:gd name="connsiteY1" fmla="*/ 41852 h 100007"/>
                    <a:gd name="connsiteX2" fmla="*/ 34754 w 145131"/>
                    <a:gd name="connsiteY2" fmla="*/ 655 h 100007"/>
                    <a:gd name="connsiteX3" fmla="*/ 5327 w 145131"/>
                    <a:gd name="connsiteY3" fmla="*/ 15074 h 100007"/>
                    <a:gd name="connsiteX4" fmla="*/ 10742 w 145131"/>
                    <a:gd name="connsiteY4" fmla="*/ 58155 h 100007"/>
                    <a:gd name="connsiteX5" fmla="*/ 110381 w 145131"/>
                    <a:gd name="connsiteY5" fmla="*/ 99353 h 100007"/>
                    <a:gd name="connsiteX6" fmla="*/ 145046 w 145131"/>
                    <a:gd name="connsiteY6" fmla="*/ 72810 h 10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31" h="100007">
                      <a:moveTo>
                        <a:pt x="145046" y="72810"/>
                      </a:moveTo>
                      <a:cubicBezTo>
                        <a:pt x="145766" y="61480"/>
                        <a:pt x="141931" y="50339"/>
                        <a:pt x="134393" y="41852"/>
                      </a:cubicBezTo>
                      <a:cubicBezTo>
                        <a:pt x="113441" y="14603"/>
                        <a:pt x="68830" y="-3759"/>
                        <a:pt x="34754" y="655"/>
                      </a:cubicBezTo>
                      <a:cubicBezTo>
                        <a:pt x="23403" y="1302"/>
                        <a:pt x="12793" y="6499"/>
                        <a:pt x="5327" y="15074"/>
                      </a:cubicBezTo>
                      <a:cubicBezTo>
                        <a:pt x="-3030" y="26080"/>
                        <a:pt x="-1794" y="41852"/>
                        <a:pt x="10742" y="58155"/>
                      </a:cubicBezTo>
                      <a:cubicBezTo>
                        <a:pt x="31693" y="85404"/>
                        <a:pt x="76305" y="103767"/>
                        <a:pt x="110381" y="99353"/>
                      </a:cubicBezTo>
                      <a:cubicBezTo>
                        <a:pt x="131215" y="96822"/>
                        <a:pt x="143221" y="86464"/>
                        <a:pt x="145046" y="7281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xmlns="" id="{D7B3F62A-55D7-4541-B78C-1AA3DBC396AD}"/>
                    </a:ext>
                  </a:extLst>
                </p:cNvPr>
                <p:cNvSpPr/>
                <p:nvPr/>
              </p:nvSpPr>
              <p:spPr>
                <a:xfrm>
                  <a:off x="6584534" y="3060510"/>
                  <a:ext cx="116288" cy="124699"/>
                </a:xfrm>
                <a:custGeom>
                  <a:avLst/>
                  <a:gdLst>
                    <a:gd name="connsiteX0" fmla="*/ 113501 w 116288"/>
                    <a:gd name="connsiteY0" fmla="*/ 93460 h 124699"/>
                    <a:gd name="connsiteX1" fmla="*/ 93844 w 116288"/>
                    <a:gd name="connsiteY1" fmla="*/ 58913 h 124699"/>
                    <a:gd name="connsiteX2" fmla="*/ 37521 w 116288"/>
                    <a:gd name="connsiteY2" fmla="*/ 14419 h 124699"/>
                    <a:gd name="connsiteX3" fmla="*/ 19865 w 116288"/>
                    <a:gd name="connsiteY3" fmla="*/ 6297 h 124699"/>
                    <a:gd name="connsiteX4" fmla="*/ 855 w 116288"/>
                    <a:gd name="connsiteY4" fmla="*/ 0 h 124699"/>
                    <a:gd name="connsiteX5" fmla="*/ 267 w 116288"/>
                    <a:gd name="connsiteY5" fmla="*/ 1589 h 124699"/>
                    <a:gd name="connsiteX6" fmla="*/ 15392 w 116288"/>
                    <a:gd name="connsiteY6" fmla="*/ 8887 h 124699"/>
                    <a:gd name="connsiteX7" fmla="*/ 31224 w 116288"/>
                    <a:gd name="connsiteY7" fmla="*/ 17068 h 124699"/>
                    <a:gd name="connsiteX8" fmla="*/ 60180 w 116288"/>
                    <a:gd name="connsiteY8" fmla="*/ 36018 h 124699"/>
                    <a:gd name="connsiteX9" fmla="*/ 105497 w 116288"/>
                    <a:gd name="connsiteY9" fmla="*/ 88398 h 124699"/>
                    <a:gd name="connsiteX10" fmla="*/ 112324 w 116288"/>
                    <a:gd name="connsiteY10" fmla="*/ 124123 h 124699"/>
                    <a:gd name="connsiteX11" fmla="*/ 113442 w 116288"/>
                    <a:gd name="connsiteY11" fmla="*/ 124123 h 124699"/>
                    <a:gd name="connsiteX12" fmla="*/ 113501 w 116288"/>
                    <a:gd name="connsiteY12" fmla="*/ 93460 h 124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288" h="124699">
                      <a:moveTo>
                        <a:pt x="113501" y="93460"/>
                      </a:moveTo>
                      <a:cubicBezTo>
                        <a:pt x="109207" y="80800"/>
                        <a:pt x="102535" y="69071"/>
                        <a:pt x="93844" y="58913"/>
                      </a:cubicBezTo>
                      <a:cubicBezTo>
                        <a:pt x="78307" y="40391"/>
                        <a:pt x="59139" y="25248"/>
                        <a:pt x="37521" y="14419"/>
                      </a:cubicBezTo>
                      <a:cubicBezTo>
                        <a:pt x="31636" y="11476"/>
                        <a:pt x="25750" y="8534"/>
                        <a:pt x="19865" y="6297"/>
                      </a:cubicBezTo>
                      <a:cubicBezTo>
                        <a:pt x="13845" y="3343"/>
                        <a:pt x="7449" y="1224"/>
                        <a:pt x="855" y="0"/>
                      </a:cubicBezTo>
                      <a:cubicBezTo>
                        <a:pt x="149" y="0"/>
                        <a:pt x="-322" y="1236"/>
                        <a:pt x="267" y="1589"/>
                      </a:cubicBezTo>
                      <a:cubicBezTo>
                        <a:pt x="5149" y="4338"/>
                        <a:pt x="10201" y="6774"/>
                        <a:pt x="15392" y="8887"/>
                      </a:cubicBezTo>
                      <a:cubicBezTo>
                        <a:pt x="20748" y="11476"/>
                        <a:pt x="26045" y="14125"/>
                        <a:pt x="31224" y="17068"/>
                      </a:cubicBezTo>
                      <a:cubicBezTo>
                        <a:pt x="41294" y="22723"/>
                        <a:pt x="50968" y="29056"/>
                        <a:pt x="60180" y="36018"/>
                      </a:cubicBezTo>
                      <a:cubicBezTo>
                        <a:pt x="78923" y="49967"/>
                        <a:pt x="94390" y="67847"/>
                        <a:pt x="105497" y="88398"/>
                      </a:cubicBezTo>
                      <a:cubicBezTo>
                        <a:pt x="111423" y="99310"/>
                        <a:pt x="113809" y="111793"/>
                        <a:pt x="112324" y="124123"/>
                      </a:cubicBezTo>
                      <a:cubicBezTo>
                        <a:pt x="112324" y="125005"/>
                        <a:pt x="113148" y="124770"/>
                        <a:pt x="113442" y="124123"/>
                      </a:cubicBezTo>
                      <a:cubicBezTo>
                        <a:pt x="117216" y="114253"/>
                        <a:pt x="117237" y="103341"/>
                        <a:pt x="113501" y="9346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xmlns="" id="{88415F6D-4256-4D0A-9F57-006BE51A2460}"/>
                    </a:ext>
                  </a:extLst>
                </p:cNvPr>
                <p:cNvSpPr/>
                <p:nvPr/>
              </p:nvSpPr>
              <p:spPr>
                <a:xfrm>
                  <a:off x="6436595" y="3085048"/>
                  <a:ext cx="116220" cy="124714"/>
                </a:xfrm>
                <a:custGeom>
                  <a:avLst/>
                  <a:gdLst>
                    <a:gd name="connsiteX0" fmla="*/ 2837 w 116220"/>
                    <a:gd name="connsiteY0" fmla="*/ 31196 h 124714"/>
                    <a:gd name="connsiteX1" fmla="*/ 22494 w 116220"/>
                    <a:gd name="connsiteY1" fmla="*/ 65802 h 124714"/>
                    <a:gd name="connsiteX2" fmla="*/ 78758 w 116220"/>
                    <a:gd name="connsiteY2" fmla="*/ 110237 h 124714"/>
                    <a:gd name="connsiteX3" fmla="*/ 96414 w 116220"/>
                    <a:gd name="connsiteY3" fmla="*/ 118417 h 124714"/>
                    <a:gd name="connsiteX4" fmla="*/ 115365 w 116220"/>
                    <a:gd name="connsiteY4" fmla="*/ 124715 h 124714"/>
                    <a:gd name="connsiteX5" fmla="*/ 115954 w 116220"/>
                    <a:gd name="connsiteY5" fmla="*/ 123067 h 124714"/>
                    <a:gd name="connsiteX6" fmla="*/ 100828 w 116220"/>
                    <a:gd name="connsiteY6" fmla="*/ 115828 h 124714"/>
                    <a:gd name="connsiteX7" fmla="*/ 84997 w 116220"/>
                    <a:gd name="connsiteY7" fmla="*/ 107647 h 124714"/>
                    <a:gd name="connsiteX8" fmla="*/ 56041 w 116220"/>
                    <a:gd name="connsiteY8" fmla="*/ 88637 h 124714"/>
                    <a:gd name="connsiteX9" fmla="*/ 10782 w 116220"/>
                    <a:gd name="connsiteY9" fmla="*/ 36316 h 124714"/>
                    <a:gd name="connsiteX10" fmla="*/ 3896 w 116220"/>
                    <a:gd name="connsiteY10" fmla="*/ 533 h 124714"/>
                    <a:gd name="connsiteX11" fmla="*/ 2837 w 116220"/>
                    <a:gd name="connsiteY11" fmla="*/ 533 h 124714"/>
                    <a:gd name="connsiteX12" fmla="*/ 2837 w 116220"/>
                    <a:gd name="connsiteY12" fmla="*/ 31196 h 12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220" h="124714">
                      <a:moveTo>
                        <a:pt x="2837" y="31196"/>
                      </a:moveTo>
                      <a:cubicBezTo>
                        <a:pt x="7084" y="43897"/>
                        <a:pt x="13760" y="55650"/>
                        <a:pt x="22494" y="65802"/>
                      </a:cubicBezTo>
                      <a:cubicBezTo>
                        <a:pt x="38013" y="84306"/>
                        <a:pt x="57162" y="99431"/>
                        <a:pt x="78758" y="110237"/>
                      </a:cubicBezTo>
                      <a:cubicBezTo>
                        <a:pt x="84644" y="113238"/>
                        <a:pt x="90529" y="116122"/>
                        <a:pt x="96414" y="118417"/>
                      </a:cubicBezTo>
                      <a:cubicBezTo>
                        <a:pt x="102414" y="121372"/>
                        <a:pt x="108790" y="123491"/>
                        <a:pt x="115365" y="124715"/>
                      </a:cubicBezTo>
                      <a:cubicBezTo>
                        <a:pt x="116072" y="124715"/>
                        <a:pt x="116542" y="123479"/>
                        <a:pt x="115954" y="123067"/>
                      </a:cubicBezTo>
                      <a:cubicBezTo>
                        <a:pt x="111070" y="120336"/>
                        <a:pt x="106018" y="117917"/>
                        <a:pt x="100828" y="115828"/>
                      </a:cubicBezTo>
                      <a:cubicBezTo>
                        <a:pt x="95473" y="113238"/>
                        <a:pt x="90176" y="110590"/>
                        <a:pt x="84997" y="107647"/>
                      </a:cubicBezTo>
                      <a:cubicBezTo>
                        <a:pt x="74943" y="101944"/>
                        <a:pt x="65270" y="95594"/>
                        <a:pt x="56041" y="88637"/>
                      </a:cubicBezTo>
                      <a:cubicBezTo>
                        <a:pt x="37295" y="74730"/>
                        <a:pt x="21843" y="56868"/>
                        <a:pt x="10782" y="36316"/>
                      </a:cubicBezTo>
                      <a:cubicBezTo>
                        <a:pt x="4835" y="25393"/>
                        <a:pt x="2428" y="12887"/>
                        <a:pt x="3896" y="533"/>
                      </a:cubicBezTo>
                      <a:cubicBezTo>
                        <a:pt x="3896" y="-291"/>
                        <a:pt x="3072" y="-55"/>
                        <a:pt x="2837" y="533"/>
                      </a:cubicBezTo>
                      <a:cubicBezTo>
                        <a:pt x="-946" y="10403"/>
                        <a:pt x="-946" y="21326"/>
                        <a:pt x="2837" y="31196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" name="Graphic 6">
              <a:extLst>
                <a:ext uri="{FF2B5EF4-FFF2-40B4-BE49-F238E27FC236}">
                  <a16:creationId xmlns:a16="http://schemas.microsoft.com/office/drawing/2014/main" xmlns="" id="{90B3A017-E12D-4315-AECE-27B798AE27ED}"/>
                </a:ext>
              </a:extLst>
            </p:cNvPr>
            <p:cNvGrpSpPr/>
            <p:nvPr/>
          </p:nvGrpSpPr>
          <p:grpSpPr>
            <a:xfrm>
              <a:off x="7056243" y="2271059"/>
              <a:ext cx="1739147" cy="1374929"/>
              <a:chOff x="6362157" y="2435365"/>
              <a:chExt cx="2675670" cy="2115322"/>
            </a:xfrm>
          </p:grpSpPr>
          <p:grpSp>
            <p:nvGrpSpPr>
              <p:cNvPr id="245" name="Graphic 6">
                <a:extLst>
                  <a:ext uri="{FF2B5EF4-FFF2-40B4-BE49-F238E27FC236}">
                    <a16:creationId xmlns:a16="http://schemas.microsoft.com/office/drawing/2014/main" xmlns="" id="{707CAB05-856F-4520-8FE7-F1F087C955E8}"/>
                  </a:ext>
                </a:extLst>
              </p:cNvPr>
              <p:cNvGrpSpPr/>
              <p:nvPr/>
            </p:nvGrpSpPr>
            <p:grpSpPr>
              <a:xfrm>
                <a:off x="8779695" y="4288368"/>
                <a:ext cx="258132" cy="262319"/>
                <a:chOff x="8779695" y="4288368"/>
                <a:chExt cx="258132" cy="262319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xmlns="" id="{67E925C5-E536-4A73-970F-DBE84AB4E1D6}"/>
                    </a:ext>
                  </a:extLst>
                </p:cNvPr>
                <p:cNvSpPr/>
                <p:nvPr/>
              </p:nvSpPr>
              <p:spPr>
                <a:xfrm>
                  <a:off x="8782696" y="4291123"/>
                  <a:ext cx="252541" cy="256329"/>
                </a:xfrm>
                <a:custGeom>
                  <a:avLst/>
                  <a:gdLst>
                    <a:gd name="connsiteX0" fmla="*/ 57324 w 252541"/>
                    <a:gd name="connsiteY0" fmla="*/ 212717 h 256329"/>
                    <a:gd name="connsiteX1" fmla="*/ 95637 w 252541"/>
                    <a:gd name="connsiteY1" fmla="*/ 246440 h 256329"/>
                    <a:gd name="connsiteX2" fmla="*/ 118885 w 252541"/>
                    <a:gd name="connsiteY2" fmla="*/ 243733 h 256329"/>
                    <a:gd name="connsiteX3" fmla="*/ 146605 w 252541"/>
                    <a:gd name="connsiteY3" fmla="*/ 256210 h 256329"/>
                    <a:gd name="connsiteX4" fmla="*/ 168616 w 252541"/>
                    <a:gd name="connsiteY4" fmla="*/ 236082 h 256329"/>
                    <a:gd name="connsiteX5" fmla="*/ 194630 w 252541"/>
                    <a:gd name="connsiteY5" fmla="*/ 234199 h 256329"/>
                    <a:gd name="connsiteX6" fmla="*/ 220761 w 252541"/>
                    <a:gd name="connsiteY6" fmla="*/ 196944 h 256329"/>
                    <a:gd name="connsiteX7" fmla="*/ 227235 w 252541"/>
                    <a:gd name="connsiteY7" fmla="*/ 194884 h 256329"/>
                    <a:gd name="connsiteX8" fmla="*/ 238181 w 252541"/>
                    <a:gd name="connsiteY8" fmla="*/ 177228 h 256329"/>
                    <a:gd name="connsiteX9" fmla="*/ 236122 w 252541"/>
                    <a:gd name="connsiteY9" fmla="*/ 155629 h 256329"/>
                    <a:gd name="connsiteX10" fmla="*/ 252542 w 252541"/>
                    <a:gd name="connsiteY10" fmla="*/ 125790 h 256329"/>
                    <a:gd name="connsiteX11" fmla="*/ 236063 w 252541"/>
                    <a:gd name="connsiteY11" fmla="*/ 98953 h 256329"/>
                    <a:gd name="connsiteX12" fmla="*/ 232649 w 252541"/>
                    <a:gd name="connsiteY12" fmla="*/ 64582 h 256329"/>
                    <a:gd name="connsiteX13" fmla="*/ 210108 w 252541"/>
                    <a:gd name="connsiteY13" fmla="*/ 56578 h 256329"/>
                    <a:gd name="connsiteX14" fmla="*/ 194924 w 252541"/>
                    <a:gd name="connsiteY14" fmla="*/ 25797 h 256329"/>
                    <a:gd name="connsiteX15" fmla="*/ 174560 w 252541"/>
                    <a:gd name="connsiteY15" fmla="*/ 24502 h 256329"/>
                    <a:gd name="connsiteX16" fmla="*/ 151490 w 252541"/>
                    <a:gd name="connsiteY16" fmla="*/ 12026 h 256329"/>
                    <a:gd name="connsiteX17" fmla="*/ 125947 w 252541"/>
                    <a:gd name="connsiteY17" fmla="*/ 1196 h 256329"/>
                    <a:gd name="connsiteX18" fmla="*/ 109233 w 252541"/>
                    <a:gd name="connsiteY18" fmla="*/ 16263 h 256329"/>
                    <a:gd name="connsiteX19" fmla="*/ 82807 w 252541"/>
                    <a:gd name="connsiteY19" fmla="*/ 8848 h 256329"/>
                    <a:gd name="connsiteX20" fmla="*/ 60149 w 252541"/>
                    <a:gd name="connsiteY20" fmla="*/ 23796 h 256329"/>
                    <a:gd name="connsiteX21" fmla="*/ 58677 w 252541"/>
                    <a:gd name="connsiteY21" fmla="*/ 34684 h 256329"/>
                    <a:gd name="connsiteX22" fmla="*/ 21364 w 252541"/>
                    <a:gd name="connsiteY22" fmla="*/ 61051 h 256329"/>
                    <a:gd name="connsiteX23" fmla="*/ 19186 w 252541"/>
                    <a:gd name="connsiteY23" fmla="*/ 86299 h 256329"/>
                    <a:gd name="connsiteX24" fmla="*/ 0 w 252541"/>
                    <a:gd name="connsiteY24" fmla="*/ 123671 h 256329"/>
                    <a:gd name="connsiteX25" fmla="*/ 10123 w 252541"/>
                    <a:gd name="connsiteY25" fmla="*/ 146153 h 256329"/>
                    <a:gd name="connsiteX26" fmla="*/ 18127 w 252541"/>
                    <a:gd name="connsiteY26" fmla="*/ 159749 h 256329"/>
                    <a:gd name="connsiteX27" fmla="*/ 13066 w 252541"/>
                    <a:gd name="connsiteY27" fmla="*/ 184526 h 256329"/>
                    <a:gd name="connsiteX28" fmla="*/ 28368 w 252541"/>
                    <a:gd name="connsiteY28" fmla="*/ 201888 h 256329"/>
                    <a:gd name="connsiteX29" fmla="*/ 51615 w 252541"/>
                    <a:gd name="connsiteY29" fmla="*/ 209127 h 256329"/>
                    <a:gd name="connsiteX30" fmla="*/ 57324 w 252541"/>
                    <a:gd name="connsiteY30" fmla="*/ 212717 h 2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52541" h="256329">
                      <a:moveTo>
                        <a:pt x="57324" y="212717"/>
                      </a:moveTo>
                      <a:cubicBezTo>
                        <a:pt x="71684" y="224017"/>
                        <a:pt x="72920" y="248500"/>
                        <a:pt x="95637" y="246440"/>
                      </a:cubicBezTo>
                      <a:cubicBezTo>
                        <a:pt x="103465" y="245734"/>
                        <a:pt x="111234" y="241967"/>
                        <a:pt x="118885" y="243733"/>
                      </a:cubicBezTo>
                      <a:cubicBezTo>
                        <a:pt x="128949" y="246087"/>
                        <a:pt x="136541" y="257622"/>
                        <a:pt x="146605" y="256210"/>
                      </a:cubicBezTo>
                      <a:cubicBezTo>
                        <a:pt x="156669" y="254797"/>
                        <a:pt x="160612" y="242379"/>
                        <a:pt x="168616" y="236082"/>
                      </a:cubicBezTo>
                      <a:cubicBezTo>
                        <a:pt x="177856" y="228784"/>
                        <a:pt x="185154" y="234905"/>
                        <a:pt x="194630" y="234199"/>
                      </a:cubicBezTo>
                      <a:cubicBezTo>
                        <a:pt x="219113" y="232315"/>
                        <a:pt x="204340" y="203418"/>
                        <a:pt x="220761" y="196944"/>
                      </a:cubicBezTo>
                      <a:cubicBezTo>
                        <a:pt x="222879" y="196061"/>
                        <a:pt x="225116" y="195767"/>
                        <a:pt x="227235" y="194884"/>
                      </a:cubicBezTo>
                      <a:cubicBezTo>
                        <a:pt x="233862" y="191471"/>
                        <a:pt x="238076" y="184685"/>
                        <a:pt x="238181" y="177228"/>
                      </a:cubicBezTo>
                      <a:cubicBezTo>
                        <a:pt x="238287" y="169977"/>
                        <a:pt x="237599" y="162732"/>
                        <a:pt x="236122" y="155629"/>
                      </a:cubicBezTo>
                      <a:cubicBezTo>
                        <a:pt x="234474" y="142799"/>
                        <a:pt x="252424" y="137973"/>
                        <a:pt x="252542" y="125790"/>
                      </a:cubicBezTo>
                      <a:cubicBezTo>
                        <a:pt x="252542" y="115079"/>
                        <a:pt x="239358" y="109134"/>
                        <a:pt x="236063" y="98953"/>
                      </a:cubicBezTo>
                      <a:cubicBezTo>
                        <a:pt x="232355" y="87653"/>
                        <a:pt x="241359" y="72704"/>
                        <a:pt x="232649" y="64582"/>
                      </a:cubicBezTo>
                      <a:cubicBezTo>
                        <a:pt x="226764" y="59109"/>
                        <a:pt x="216523" y="61522"/>
                        <a:pt x="210108" y="56578"/>
                      </a:cubicBezTo>
                      <a:cubicBezTo>
                        <a:pt x="200750" y="49457"/>
                        <a:pt x="204988" y="31859"/>
                        <a:pt x="194924" y="25797"/>
                      </a:cubicBezTo>
                      <a:cubicBezTo>
                        <a:pt x="189039" y="22207"/>
                        <a:pt x="181152" y="24973"/>
                        <a:pt x="174560" y="24502"/>
                      </a:cubicBezTo>
                      <a:cubicBezTo>
                        <a:pt x="165497" y="23638"/>
                        <a:pt x="157175" y="19135"/>
                        <a:pt x="151490" y="12026"/>
                      </a:cubicBezTo>
                      <a:cubicBezTo>
                        <a:pt x="144663" y="4787"/>
                        <a:pt x="134893" y="-3041"/>
                        <a:pt x="125947" y="1196"/>
                      </a:cubicBezTo>
                      <a:cubicBezTo>
                        <a:pt x="119120" y="4434"/>
                        <a:pt x="116354" y="13673"/>
                        <a:pt x="109233" y="16263"/>
                      </a:cubicBezTo>
                      <a:cubicBezTo>
                        <a:pt x="100405" y="19441"/>
                        <a:pt x="91930" y="10790"/>
                        <a:pt x="82807" y="8848"/>
                      </a:cubicBezTo>
                      <a:cubicBezTo>
                        <a:pt x="72478" y="7011"/>
                        <a:pt x="62520" y="13579"/>
                        <a:pt x="60149" y="23796"/>
                      </a:cubicBezTo>
                      <a:cubicBezTo>
                        <a:pt x="59866" y="27451"/>
                        <a:pt x="59372" y="31088"/>
                        <a:pt x="58677" y="34684"/>
                      </a:cubicBezTo>
                      <a:cubicBezTo>
                        <a:pt x="54028" y="49692"/>
                        <a:pt x="29250" y="47573"/>
                        <a:pt x="21364" y="61051"/>
                      </a:cubicBezTo>
                      <a:cubicBezTo>
                        <a:pt x="16950" y="68408"/>
                        <a:pt x="19069" y="77706"/>
                        <a:pt x="19186" y="86299"/>
                      </a:cubicBezTo>
                      <a:cubicBezTo>
                        <a:pt x="19186" y="103249"/>
                        <a:pt x="942" y="107016"/>
                        <a:pt x="0" y="123671"/>
                      </a:cubicBezTo>
                      <a:cubicBezTo>
                        <a:pt x="441" y="132170"/>
                        <a:pt x="4055" y="140191"/>
                        <a:pt x="10123" y="146153"/>
                      </a:cubicBezTo>
                      <a:cubicBezTo>
                        <a:pt x="13996" y="149861"/>
                        <a:pt x="16762" y="154564"/>
                        <a:pt x="18127" y="159749"/>
                      </a:cubicBezTo>
                      <a:cubicBezTo>
                        <a:pt x="19304" y="168165"/>
                        <a:pt x="12242" y="176051"/>
                        <a:pt x="13066" y="184526"/>
                      </a:cubicBezTo>
                      <a:cubicBezTo>
                        <a:pt x="14566" y="192695"/>
                        <a:pt x="20452" y="199369"/>
                        <a:pt x="28368" y="201888"/>
                      </a:cubicBezTo>
                      <a:cubicBezTo>
                        <a:pt x="35842" y="204948"/>
                        <a:pt x="44140" y="205949"/>
                        <a:pt x="51615" y="209127"/>
                      </a:cubicBezTo>
                      <a:cubicBezTo>
                        <a:pt x="53681" y="210045"/>
                        <a:pt x="55599" y="211258"/>
                        <a:pt x="57324" y="21271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xmlns="" id="{AF755A17-7F83-4348-9064-8DCEB36C62AD}"/>
                    </a:ext>
                  </a:extLst>
                </p:cNvPr>
                <p:cNvSpPr/>
                <p:nvPr/>
              </p:nvSpPr>
              <p:spPr>
                <a:xfrm>
                  <a:off x="8782873" y="4303561"/>
                  <a:ext cx="205399" cy="243656"/>
                </a:xfrm>
                <a:custGeom>
                  <a:avLst/>
                  <a:gdLst>
                    <a:gd name="connsiteX0" fmla="*/ 205400 w 205399"/>
                    <a:gd name="connsiteY0" fmla="*/ 217229 h 243656"/>
                    <a:gd name="connsiteX1" fmla="*/ 161612 w 205399"/>
                    <a:gd name="connsiteY1" fmla="*/ 205753 h 243656"/>
                    <a:gd name="connsiteX2" fmla="*/ 155433 w 205399"/>
                    <a:gd name="connsiteY2" fmla="*/ 214404 h 243656"/>
                    <a:gd name="connsiteX3" fmla="*/ 146722 w 205399"/>
                    <a:gd name="connsiteY3" fmla="*/ 219701 h 243656"/>
                    <a:gd name="connsiteX4" fmla="*/ 133009 w 205399"/>
                    <a:gd name="connsiteY4" fmla="*/ 208754 h 243656"/>
                    <a:gd name="connsiteX5" fmla="*/ 105407 w 205399"/>
                    <a:gd name="connsiteY5" fmla="*/ 210461 h 243656"/>
                    <a:gd name="connsiteX6" fmla="*/ 92695 w 205399"/>
                    <a:gd name="connsiteY6" fmla="*/ 191216 h 243656"/>
                    <a:gd name="connsiteX7" fmla="*/ 73979 w 205399"/>
                    <a:gd name="connsiteY7" fmla="*/ 185625 h 243656"/>
                    <a:gd name="connsiteX8" fmla="*/ 70389 w 205399"/>
                    <a:gd name="connsiteY8" fmla="*/ 174148 h 243656"/>
                    <a:gd name="connsiteX9" fmla="*/ 70389 w 205399"/>
                    <a:gd name="connsiteY9" fmla="*/ 161789 h 243656"/>
                    <a:gd name="connsiteX10" fmla="*/ 46848 w 205399"/>
                    <a:gd name="connsiteY10" fmla="*/ 144133 h 243656"/>
                    <a:gd name="connsiteX11" fmla="*/ 43552 w 205399"/>
                    <a:gd name="connsiteY11" fmla="*/ 117708 h 243656"/>
                    <a:gd name="connsiteX12" fmla="*/ 31781 w 205399"/>
                    <a:gd name="connsiteY12" fmla="*/ 104465 h 243656"/>
                    <a:gd name="connsiteX13" fmla="*/ 32311 w 205399"/>
                    <a:gd name="connsiteY13" fmla="*/ 94519 h 243656"/>
                    <a:gd name="connsiteX14" fmla="*/ 37313 w 205399"/>
                    <a:gd name="connsiteY14" fmla="*/ 90870 h 243656"/>
                    <a:gd name="connsiteX15" fmla="*/ 48083 w 205399"/>
                    <a:gd name="connsiteY15" fmla="*/ 67329 h 243656"/>
                    <a:gd name="connsiteX16" fmla="*/ 48437 w 205399"/>
                    <a:gd name="connsiteY16" fmla="*/ 48495 h 243656"/>
                    <a:gd name="connsiteX17" fmla="*/ 60972 w 205399"/>
                    <a:gd name="connsiteY17" fmla="*/ 41610 h 243656"/>
                    <a:gd name="connsiteX18" fmla="*/ 70625 w 205399"/>
                    <a:gd name="connsiteY18" fmla="*/ 31781 h 243656"/>
                    <a:gd name="connsiteX19" fmla="*/ 68741 w 205399"/>
                    <a:gd name="connsiteY19" fmla="*/ 23836 h 243656"/>
                    <a:gd name="connsiteX20" fmla="*/ 67152 w 205399"/>
                    <a:gd name="connsiteY20" fmla="*/ 6180 h 243656"/>
                    <a:gd name="connsiteX21" fmla="*/ 67741 w 205399"/>
                    <a:gd name="connsiteY21" fmla="*/ 0 h 243656"/>
                    <a:gd name="connsiteX22" fmla="*/ 60148 w 205399"/>
                    <a:gd name="connsiteY22" fmla="*/ 11359 h 243656"/>
                    <a:gd name="connsiteX23" fmla="*/ 58677 w 205399"/>
                    <a:gd name="connsiteY23" fmla="*/ 22247 h 243656"/>
                    <a:gd name="connsiteX24" fmla="*/ 21364 w 205399"/>
                    <a:gd name="connsiteY24" fmla="*/ 48613 h 243656"/>
                    <a:gd name="connsiteX25" fmla="*/ 19186 w 205399"/>
                    <a:gd name="connsiteY25" fmla="*/ 73861 h 243656"/>
                    <a:gd name="connsiteX26" fmla="*/ 0 w 205399"/>
                    <a:gd name="connsiteY26" fmla="*/ 111234 h 243656"/>
                    <a:gd name="connsiteX27" fmla="*/ 10123 w 205399"/>
                    <a:gd name="connsiteY27" fmla="*/ 133716 h 243656"/>
                    <a:gd name="connsiteX28" fmla="*/ 18127 w 205399"/>
                    <a:gd name="connsiteY28" fmla="*/ 147311 h 243656"/>
                    <a:gd name="connsiteX29" fmla="*/ 13065 w 205399"/>
                    <a:gd name="connsiteY29" fmla="*/ 172088 h 243656"/>
                    <a:gd name="connsiteX30" fmla="*/ 28367 w 205399"/>
                    <a:gd name="connsiteY30" fmla="*/ 189450 h 243656"/>
                    <a:gd name="connsiteX31" fmla="*/ 51615 w 205399"/>
                    <a:gd name="connsiteY31" fmla="*/ 196689 h 243656"/>
                    <a:gd name="connsiteX32" fmla="*/ 57500 w 205399"/>
                    <a:gd name="connsiteY32" fmla="*/ 200044 h 243656"/>
                    <a:gd name="connsiteX33" fmla="*/ 95814 w 205399"/>
                    <a:gd name="connsiteY33" fmla="*/ 233767 h 243656"/>
                    <a:gd name="connsiteX34" fmla="*/ 119061 w 205399"/>
                    <a:gd name="connsiteY34" fmla="*/ 231060 h 243656"/>
                    <a:gd name="connsiteX35" fmla="*/ 146781 w 205399"/>
                    <a:gd name="connsiteY35" fmla="*/ 243537 h 243656"/>
                    <a:gd name="connsiteX36" fmla="*/ 168793 w 205399"/>
                    <a:gd name="connsiteY36" fmla="*/ 223409 h 243656"/>
                    <a:gd name="connsiteX37" fmla="*/ 194806 w 205399"/>
                    <a:gd name="connsiteY37" fmla="*/ 221526 h 243656"/>
                    <a:gd name="connsiteX38" fmla="*/ 205400 w 205399"/>
                    <a:gd name="connsiteY38" fmla="*/ 217229 h 243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05399" h="243656">
                      <a:moveTo>
                        <a:pt x="205400" y="217229"/>
                      </a:moveTo>
                      <a:cubicBezTo>
                        <a:pt x="189568" y="219525"/>
                        <a:pt x="174443" y="194394"/>
                        <a:pt x="161612" y="205753"/>
                      </a:cubicBezTo>
                      <a:cubicBezTo>
                        <a:pt x="159223" y="208389"/>
                        <a:pt x="157151" y="211291"/>
                        <a:pt x="155433" y="214404"/>
                      </a:cubicBezTo>
                      <a:cubicBezTo>
                        <a:pt x="153632" y="217553"/>
                        <a:pt x="150342" y="219554"/>
                        <a:pt x="146722" y="219701"/>
                      </a:cubicBezTo>
                      <a:cubicBezTo>
                        <a:pt x="140837" y="219289"/>
                        <a:pt x="138365" y="211462"/>
                        <a:pt x="133009" y="208754"/>
                      </a:cubicBezTo>
                      <a:cubicBezTo>
                        <a:pt x="124534" y="204517"/>
                        <a:pt x="113705" y="214993"/>
                        <a:pt x="105407" y="210461"/>
                      </a:cubicBezTo>
                      <a:cubicBezTo>
                        <a:pt x="98521" y="206695"/>
                        <a:pt x="99110" y="195630"/>
                        <a:pt x="92695" y="191216"/>
                      </a:cubicBezTo>
                      <a:cubicBezTo>
                        <a:pt x="87280" y="187449"/>
                        <a:pt x="78982" y="189980"/>
                        <a:pt x="73979" y="185625"/>
                      </a:cubicBezTo>
                      <a:cubicBezTo>
                        <a:pt x="71142" y="182523"/>
                        <a:pt x="69824" y="178315"/>
                        <a:pt x="70389" y="174148"/>
                      </a:cubicBezTo>
                      <a:cubicBezTo>
                        <a:pt x="70889" y="170046"/>
                        <a:pt x="70889" y="165891"/>
                        <a:pt x="70389" y="161789"/>
                      </a:cubicBezTo>
                      <a:cubicBezTo>
                        <a:pt x="67211" y="148017"/>
                        <a:pt x="51379" y="154785"/>
                        <a:pt x="46848" y="144133"/>
                      </a:cubicBezTo>
                      <a:cubicBezTo>
                        <a:pt x="42963" y="134834"/>
                        <a:pt x="51615" y="126830"/>
                        <a:pt x="43552" y="117708"/>
                      </a:cubicBezTo>
                      <a:cubicBezTo>
                        <a:pt x="39102" y="113794"/>
                        <a:pt x="35147" y="109345"/>
                        <a:pt x="31781" y="104465"/>
                      </a:cubicBezTo>
                      <a:cubicBezTo>
                        <a:pt x="30062" y="101317"/>
                        <a:pt x="30263" y="97468"/>
                        <a:pt x="32311" y="94519"/>
                      </a:cubicBezTo>
                      <a:cubicBezTo>
                        <a:pt x="33729" y="92995"/>
                        <a:pt x="35430" y="91759"/>
                        <a:pt x="37313" y="90870"/>
                      </a:cubicBezTo>
                      <a:cubicBezTo>
                        <a:pt x="47554" y="84985"/>
                        <a:pt x="51085" y="79100"/>
                        <a:pt x="48083" y="67329"/>
                      </a:cubicBezTo>
                      <a:cubicBezTo>
                        <a:pt x="46494" y="61031"/>
                        <a:pt x="44611" y="53734"/>
                        <a:pt x="48437" y="48495"/>
                      </a:cubicBezTo>
                      <a:cubicBezTo>
                        <a:pt x="51891" y="45076"/>
                        <a:pt x="56235" y="42687"/>
                        <a:pt x="60972" y="41610"/>
                      </a:cubicBezTo>
                      <a:cubicBezTo>
                        <a:pt x="65445" y="39785"/>
                        <a:pt x="70271" y="36607"/>
                        <a:pt x="70625" y="31781"/>
                      </a:cubicBezTo>
                      <a:cubicBezTo>
                        <a:pt x="70524" y="29033"/>
                        <a:pt x="69883" y="26337"/>
                        <a:pt x="68741" y="23836"/>
                      </a:cubicBezTo>
                      <a:cubicBezTo>
                        <a:pt x="67211" y="18086"/>
                        <a:pt x="66675" y="12112"/>
                        <a:pt x="67152" y="6180"/>
                      </a:cubicBezTo>
                      <a:cubicBezTo>
                        <a:pt x="67152" y="4532"/>
                        <a:pt x="67505" y="2295"/>
                        <a:pt x="67741" y="0"/>
                      </a:cubicBezTo>
                      <a:cubicBezTo>
                        <a:pt x="63850" y="2678"/>
                        <a:pt x="61137" y="6745"/>
                        <a:pt x="60148" y="11359"/>
                      </a:cubicBezTo>
                      <a:cubicBezTo>
                        <a:pt x="59866" y="15014"/>
                        <a:pt x="59372" y="18651"/>
                        <a:pt x="58677" y="22247"/>
                      </a:cubicBezTo>
                      <a:cubicBezTo>
                        <a:pt x="54028" y="37254"/>
                        <a:pt x="29250" y="35136"/>
                        <a:pt x="21364" y="48613"/>
                      </a:cubicBezTo>
                      <a:cubicBezTo>
                        <a:pt x="16950" y="55970"/>
                        <a:pt x="19069" y="65269"/>
                        <a:pt x="19186" y="73861"/>
                      </a:cubicBezTo>
                      <a:cubicBezTo>
                        <a:pt x="19186" y="90811"/>
                        <a:pt x="942" y="94578"/>
                        <a:pt x="0" y="111234"/>
                      </a:cubicBezTo>
                      <a:cubicBezTo>
                        <a:pt x="441" y="119732"/>
                        <a:pt x="4055" y="127754"/>
                        <a:pt x="10123" y="133716"/>
                      </a:cubicBezTo>
                      <a:cubicBezTo>
                        <a:pt x="13995" y="137424"/>
                        <a:pt x="16762" y="142126"/>
                        <a:pt x="18127" y="147311"/>
                      </a:cubicBezTo>
                      <a:cubicBezTo>
                        <a:pt x="19304" y="155727"/>
                        <a:pt x="12242" y="163613"/>
                        <a:pt x="13065" y="172088"/>
                      </a:cubicBezTo>
                      <a:cubicBezTo>
                        <a:pt x="14566" y="180257"/>
                        <a:pt x="20452" y="186931"/>
                        <a:pt x="28367" y="189450"/>
                      </a:cubicBezTo>
                      <a:cubicBezTo>
                        <a:pt x="35842" y="192511"/>
                        <a:pt x="44140" y="193511"/>
                        <a:pt x="51615" y="196689"/>
                      </a:cubicBezTo>
                      <a:cubicBezTo>
                        <a:pt x="53728" y="197525"/>
                        <a:pt x="55705" y="198649"/>
                        <a:pt x="57500" y="200044"/>
                      </a:cubicBezTo>
                      <a:cubicBezTo>
                        <a:pt x="71860" y="211344"/>
                        <a:pt x="73096" y="235827"/>
                        <a:pt x="95814" y="233767"/>
                      </a:cubicBezTo>
                      <a:cubicBezTo>
                        <a:pt x="103641" y="233061"/>
                        <a:pt x="111410" y="229294"/>
                        <a:pt x="119061" y="231060"/>
                      </a:cubicBezTo>
                      <a:cubicBezTo>
                        <a:pt x="129125" y="233414"/>
                        <a:pt x="136717" y="244949"/>
                        <a:pt x="146781" y="243537"/>
                      </a:cubicBezTo>
                      <a:cubicBezTo>
                        <a:pt x="156845" y="242125"/>
                        <a:pt x="160788" y="229706"/>
                        <a:pt x="168793" y="223409"/>
                      </a:cubicBezTo>
                      <a:cubicBezTo>
                        <a:pt x="178033" y="216111"/>
                        <a:pt x="185331" y="222232"/>
                        <a:pt x="194806" y="221526"/>
                      </a:cubicBezTo>
                      <a:cubicBezTo>
                        <a:pt x="198743" y="221443"/>
                        <a:pt x="202516" y="219913"/>
                        <a:pt x="205400" y="217229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xmlns="" id="{0A0D4183-11A0-4BA9-A4A6-A7E340EF5F39}"/>
                    </a:ext>
                  </a:extLst>
                </p:cNvPr>
                <p:cNvSpPr/>
                <p:nvPr/>
              </p:nvSpPr>
              <p:spPr>
                <a:xfrm>
                  <a:off x="8779695" y="4288368"/>
                  <a:ext cx="258132" cy="262319"/>
                </a:xfrm>
                <a:custGeom>
                  <a:avLst/>
                  <a:gdLst>
                    <a:gd name="connsiteX0" fmla="*/ 147900 w 258132"/>
                    <a:gd name="connsiteY0" fmla="*/ 262202 h 262319"/>
                    <a:gd name="connsiteX1" fmla="*/ 132009 w 258132"/>
                    <a:gd name="connsiteY1" fmla="*/ 255375 h 262319"/>
                    <a:gd name="connsiteX2" fmla="*/ 121180 w 258132"/>
                    <a:gd name="connsiteY2" fmla="*/ 249489 h 262319"/>
                    <a:gd name="connsiteX3" fmla="*/ 107702 w 258132"/>
                    <a:gd name="connsiteY3" fmla="*/ 250667 h 262319"/>
                    <a:gd name="connsiteX4" fmla="*/ 98933 w 258132"/>
                    <a:gd name="connsiteY4" fmla="*/ 252256 h 262319"/>
                    <a:gd name="connsiteX5" fmla="*/ 69859 w 258132"/>
                    <a:gd name="connsiteY5" fmla="*/ 232598 h 262319"/>
                    <a:gd name="connsiteX6" fmla="*/ 58501 w 258132"/>
                    <a:gd name="connsiteY6" fmla="*/ 217885 h 262319"/>
                    <a:gd name="connsiteX7" fmla="*/ 58501 w 258132"/>
                    <a:gd name="connsiteY7" fmla="*/ 217885 h 262319"/>
                    <a:gd name="connsiteX8" fmla="*/ 53439 w 258132"/>
                    <a:gd name="connsiteY8" fmla="*/ 214942 h 262319"/>
                    <a:gd name="connsiteX9" fmla="*/ 41963 w 258132"/>
                    <a:gd name="connsiteY9" fmla="*/ 211352 h 262319"/>
                    <a:gd name="connsiteX10" fmla="*/ 30192 w 258132"/>
                    <a:gd name="connsiteY10" fmla="*/ 207703 h 262319"/>
                    <a:gd name="connsiteX11" fmla="*/ 13066 w 258132"/>
                    <a:gd name="connsiteY11" fmla="*/ 187870 h 262319"/>
                    <a:gd name="connsiteX12" fmla="*/ 15832 w 258132"/>
                    <a:gd name="connsiteY12" fmla="*/ 174686 h 262319"/>
                    <a:gd name="connsiteX13" fmla="*/ 18127 w 258132"/>
                    <a:gd name="connsiteY13" fmla="*/ 163328 h 262319"/>
                    <a:gd name="connsiteX14" fmla="*/ 11300 w 258132"/>
                    <a:gd name="connsiteY14" fmla="*/ 151557 h 262319"/>
                    <a:gd name="connsiteX15" fmla="*/ 10829 w 258132"/>
                    <a:gd name="connsiteY15" fmla="*/ 150968 h 262319"/>
                    <a:gd name="connsiteX16" fmla="*/ 0 w 258132"/>
                    <a:gd name="connsiteY16" fmla="*/ 126426 h 262319"/>
                    <a:gd name="connsiteX17" fmla="*/ 10476 w 258132"/>
                    <a:gd name="connsiteY17" fmla="*/ 106416 h 262319"/>
                    <a:gd name="connsiteX18" fmla="*/ 19186 w 258132"/>
                    <a:gd name="connsiteY18" fmla="*/ 89289 h 262319"/>
                    <a:gd name="connsiteX19" fmla="*/ 18892 w 258132"/>
                    <a:gd name="connsiteY19" fmla="*/ 83404 h 262319"/>
                    <a:gd name="connsiteX20" fmla="*/ 21835 w 258132"/>
                    <a:gd name="connsiteY20" fmla="*/ 62452 h 262319"/>
                    <a:gd name="connsiteX21" fmla="*/ 41786 w 258132"/>
                    <a:gd name="connsiteY21" fmla="*/ 49210 h 262319"/>
                    <a:gd name="connsiteX22" fmla="*/ 58854 w 258132"/>
                    <a:gd name="connsiteY22" fmla="*/ 36733 h 262319"/>
                    <a:gd name="connsiteX23" fmla="*/ 59619 w 258132"/>
                    <a:gd name="connsiteY23" fmla="*/ 31142 h 262319"/>
                    <a:gd name="connsiteX24" fmla="*/ 60207 w 258132"/>
                    <a:gd name="connsiteY24" fmla="*/ 26139 h 262319"/>
                    <a:gd name="connsiteX25" fmla="*/ 86338 w 258132"/>
                    <a:gd name="connsiteY25" fmla="*/ 8895 h 262319"/>
                    <a:gd name="connsiteX26" fmla="*/ 96932 w 258132"/>
                    <a:gd name="connsiteY26" fmla="*/ 13133 h 262319"/>
                    <a:gd name="connsiteX27" fmla="*/ 111175 w 258132"/>
                    <a:gd name="connsiteY27" fmla="*/ 16428 h 262319"/>
                    <a:gd name="connsiteX28" fmla="*/ 118649 w 258132"/>
                    <a:gd name="connsiteY28" fmla="*/ 9660 h 262319"/>
                    <a:gd name="connsiteX29" fmla="*/ 127654 w 258132"/>
                    <a:gd name="connsiteY29" fmla="*/ 1480 h 262319"/>
                    <a:gd name="connsiteX30" fmla="*/ 156551 w 258132"/>
                    <a:gd name="connsiteY30" fmla="*/ 13250 h 262319"/>
                    <a:gd name="connsiteX31" fmla="*/ 177738 w 258132"/>
                    <a:gd name="connsiteY31" fmla="*/ 25021 h 262319"/>
                    <a:gd name="connsiteX32" fmla="*/ 184154 w 258132"/>
                    <a:gd name="connsiteY32" fmla="*/ 24727 h 262319"/>
                    <a:gd name="connsiteX33" fmla="*/ 207948 w 258132"/>
                    <a:gd name="connsiteY33" fmla="*/ 37763 h 262319"/>
                    <a:gd name="connsiteX34" fmla="*/ 208696 w 258132"/>
                    <a:gd name="connsiteY34" fmla="*/ 44090 h 262319"/>
                    <a:gd name="connsiteX35" fmla="*/ 214581 w 258132"/>
                    <a:gd name="connsiteY35" fmla="*/ 57685 h 262319"/>
                    <a:gd name="connsiteX36" fmla="*/ 224233 w 258132"/>
                    <a:gd name="connsiteY36" fmla="*/ 60804 h 262319"/>
                    <a:gd name="connsiteX37" fmla="*/ 237357 w 258132"/>
                    <a:gd name="connsiteY37" fmla="*/ 65866 h 262319"/>
                    <a:gd name="connsiteX38" fmla="*/ 241477 w 258132"/>
                    <a:gd name="connsiteY38" fmla="*/ 87347 h 262319"/>
                    <a:gd name="connsiteX39" fmla="*/ 241477 w 258132"/>
                    <a:gd name="connsiteY39" fmla="*/ 101472 h 262319"/>
                    <a:gd name="connsiteX40" fmla="*/ 249010 w 258132"/>
                    <a:gd name="connsiteY40" fmla="*/ 112066 h 262319"/>
                    <a:gd name="connsiteX41" fmla="*/ 258133 w 258132"/>
                    <a:gd name="connsiteY41" fmla="*/ 129192 h 262319"/>
                    <a:gd name="connsiteX42" fmla="*/ 248952 w 258132"/>
                    <a:gd name="connsiteY42" fmla="*/ 145495 h 262319"/>
                    <a:gd name="connsiteX43" fmla="*/ 241713 w 258132"/>
                    <a:gd name="connsiteY43" fmla="*/ 158678 h 262319"/>
                    <a:gd name="connsiteX44" fmla="*/ 242478 w 258132"/>
                    <a:gd name="connsiteY44" fmla="*/ 164093 h 262319"/>
                    <a:gd name="connsiteX45" fmla="*/ 243772 w 258132"/>
                    <a:gd name="connsiteY45" fmla="*/ 180866 h 262319"/>
                    <a:gd name="connsiteX46" fmla="*/ 231001 w 258132"/>
                    <a:gd name="connsiteY46" fmla="*/ 200817 h 262319"/>
                    <a:gd name="connsiteX47" fmla="*/ 227352 w 258132"/>
                    <a:gd name="connsiteY47" fmla="*/ 201936 h 262319"/>
                    <a:gd name="connsiteX48" fmla="*/ 224468 w 258132"/>
                    <a:gd name="connsiteY48" fmla="*/ 202818 h 262319"/>
                    <a:gd name="connsiteX49" fmla="*/ 216700 w 258132"/>
                    <a:gd name="connsiteY49" fmla="*/ 218120 h 262319"/>
                    <a:gd name="connsiteX50" fmla="*/ 197513 w 258132"/>
                    <a:gd name="connsiteY50" fmla="*/ 240308 h 262319"/>
                    <a:gd name="connsiteX51" fmla="*/ 187567 w 258132"/>
                    <a:gd name="connsiteY51" fmla="*/ 239367 h 262319"/>
                    <a:gd name="connsiteX52" fmla="*/ 173089 w 258132"/>
                    <a:gd name="connsiteY52" fmla="*/ 241603 h 262319"/>
                    <a:gd name="connsiteX53" fmla="*/ 165791 w 258132"/>
                    <a:gd name="connsiteY53" fmla="*/ 249784 h 262319"/>
                    <a:gd name="connsiteX54" fmla="*/ 149665 w 258132"/>
                    <a:gd name="connsiteY54" fmla="*/ 262320 h 262319"/>
                    <a:gd name="connsiteX55" fmla="*/ 147900 w 258132"/>
                    <a:gd name="connsiteY55" fmla="*/ 262202 h 262319"/>
                    <a:gd name="connsiteX56" fmla="*/ 117590 w 258132"/>
                    <a:gd name="connsiteY56" fmla="*/ 243251 h 262319"/>
                    <a:gd name="connsiteX57" fmla="*/ 122534 w 258132"/>
                    <a:gd name="connsiteY57" fmla="*/ 243781 h 262319"/>
                    <a:gd name="connsiteX58" fmla="*/ 135422 w 258132"/>
                    <a:gd name="connsiteY58" fmla="*/ 250549 h 262319"/>
                    <a:gd name="connsiteX59" fmla="*/ 149194 w 258132"/>
                    <a:gd name="connsiteY59" fmla="*/ 256434 h 262319"/>
                    <a:gd name="connsiteX60" fmla="*/ 161436 w 258132"/>
                    <a:gd name="connsiteY60" fmla="*/ 246194 h 262319"/>
                    <a:gd name="connsiteX61" fmla="*/ 169793 w 258132"/>
                    <a:gd name="connsiteY61" fmla="*/ 236895 h 262319"/>
                    <a:gd name="connsiteX62" fmla="*/ 188979 w 258132"/>
                    <a:gd name="connsiteY62" fmla="*/ 233540 h 262319"/>
                    <a:gd name="connsiteX63" fmla="*/ 197454 w 258132"/>
                    <a:gd name="connsiteY63" fmla="*/ 234364 h 262319"/>
                    <a:gd name="connsiteX64" fmla="*/ 211226 w 258132"/>
                    <a:gd name="connsiteY64" fmla="*/ 217120 h 262319"/>
                    <a:gd name="connsiteX65" fmla="*/ 222703 w 258132"/>
                    <a:gd name="connsiteY65" fmla="*/ 197286 h 262319"/>
                    <a:gd name="connsiteX66" fmla="*/ 226175 w 258132"/>
                    <a:gd name="connsiteY66" fmla="*/ 196227 h 262319"/>
                    <a:gd name="connsiteX67" fmla="*/ 229118 w 258132"/>
                    <a:gd name="connsiteY67" fmla="*/ 195285 h 262319"/>
                    <a:gd name="connsiteX68" fmla="*/ 238240 w 258132"/>
                    <a:gd name="connsiteY68" fmla="*/ 180277 h 262319"/>
                    <a:gd name="connsiteX69" fmla="*/ 237063 w 258132"/>
                    <a:gd name="connsiteY69" fmla="*/ 164917 h 262319"/>
                    <a:gd name="connsiteX70" fmla="*/ 236180 w 258132"/>
                    <a:gd name="connsiteY70" fmla="*/ 159384 h 262319"/>
                    <a:gd name="connsiteX71" fmla="*/ 245126 w 258132"/>
                    <a:gd name="connsiteY71" fmla="*/ 141257 h 262319"/>
                    <a:gd name="connsiteX72" fmla="*/ 252600 w 258132"/>
                    <a:gd name="connsiteY72" fmla="*/ 129134 h 262319"/>
                    <a:gd name="connsiteX73" fmla="*/ 245008 w 258132"/>
                    <a:gd name="connsiteY73" fmla="*/ 116009 h 262319"/>
                    <a:gd name="connsiteX74" fmla="*/ 236239 w 258132"/>
                    <a:gd name="connsiteY74" fmla="*/ 103238 h 262319"/>
                    <a:gd name="connsiteX75" fmla="*/ 235945 w 258132"/>
                    <a:gd name="connsiteY75" fmla="*/ 86523 h 262319"/>
                    <a:gd name="connsiteX76" fmla="*/ 233649 w 258132"/>
                    <a:gd name="connsiteY76" fmla="*/ 70103 h 262319"/>
                    <a:gd name="connsiteX77" fmla="*/ 223527 w 258132"/>
                    <a:gd name="connsiteY77" fmla="*/ 66513 h 262319"/>
                    <a:gd name="connsiteX78" fmla="*/ 203046 w 258132"/>
                    <a:gd name="connsiteY78" fmla="*/ 45332 h 262319"/>
                    <a:gd name="connsiteX79" fmla="*/ 203046 w 258132"/>
                    <a:gd name="connsiteY79" fmla="*/ 45326 h 262319"/>
                    <a:gd name="connsiteX80" fmla="*/ 196395 w 258132"/>
                    <a:gd name="connsiteY80" fmla="*/ 31672 h 262319"/>
                    <a:gd name="connsiteX81" fmla="*/ 184624 w 258132"/>
                    <a:gd name="connsiteY81" fmla="*/ 30553 h 262319"/>
                    <a:gd name="connsiteX82" fmla="*/ 177268 w 258132"/>
                    <a:gd name="connsiteY82" fmla="*/ 30553 h 262319"/>
                    <a:gd name="connsiteX83" fmla="*/ 152196 w 258132"/>
                    <a:gd name="connsiteY83" fmla="*/ 17135 h 262319"/>
                    <a:gd name="connsiteX84" fmla="*/ 130126 w 258132"/>
                    <a:gd name="connsiteY84" fmla="*/ 6953 h 262319"/>
                    <a:gd name="connsiteX85" fmla="*/ 123181 w 258132"/>
                    <a:gd name="connsiteY85" fmla="*/ 13545 h 262319"/>
                    <a:gd name="connsiteX86" fmla="*/ 113117 w 258132"/>
                    <a:gd name="connsiteY86" fmla="*/ 22137 h 262319"/>
                    <a:gd name="connsiteX87" fmla="*/ 94284 w 258132"/>
                    <a:gd name="connsiteY87" fmla="*/ 18547 h 262319"/>
                    <a:gd name="connsiteX88" fmla="*/ 85044 w 258132"/>
                    <a:gd name="connsiteY88" fmla="*/ 14839 h 262319"/>
                    <a:gd name="connsiteX89" fmla="*/ 72979 w 258132"/>
                    <a:gd name="connsiteY89" fmla="*/ 17370 h 262319"/>
                    <a:gd name="connsiteX90" fmla="*/ 65916 w 258132"/>
                    <a:gd name="connsiteY90" fmla="*/ 27434 h 262319"/>
                    <a:gd name="connsiteX91" fmla="*/ 65445 w 258132"/>
                    <a:gd name="connsiteY91" fmla="*/ 31730 h 262319"/>
                    <a:gd name="connsiteX92" fmla="*/ 64386 w 258132"/>
                    <a:gd name="connsiteY92" fmla="*/ 38675 h 262319"/>
                    <a:gd name="connsiteX93" fmla="*/ 43846 w 258132"/>
                    <a:gd name="connsiteY93" fmla="*/ 54860 h 262319"/>
                    <a:gd name="connsiteX94" fmla="*/ 26778 w 258132"/>
                    <a:gd name="connsiteY94" fmla="*/ 65689 h 262319"/>
                    <a:gd name="connsiteX95" fmla="*/ 24718 w 258132"/>
                    <a:gd name="connsiteY95" fmla="*/ 83345 h 262319"/>
                    <a:gd name="connsiteX96" fmla="*/ 25013 w 258132"/>
                    <a:gd name="connsiteY96" fmla="*/ 89584 h 262319"/>
                    <a:gd name="connsiteX97" fmla="*/ 14713 w 258132"/>
                    <a:gd name="connsiteY97" fmla="*/ 110712 h 262319"/>
                    <a:gd name="connsiteX98" fmla="*/ 5826 w 258132"/>
                    <a:gd name="connsiteY98" fmla="*/ 127074 h 262319"/>
                    <a:gd name="connsiteX99" fmla="*/ 15243 w 258132"/>
                    <a:gd name="connsiteY99" fmla="*/ 147496 h 262319"/>
                    <a:gd name="connsiteX100" fmla="*/ 15773 w 258132"/>
                    <a:gd name="connsiteY100" fmla="*/ 148084 h 262319"/>
                    <a:gd name="connsiteX101" fmla="*/ 23895 w 258132"/>
                    <a:gd name="connsiteY101" fmla="*/ 162621 h 262319"/>
                    <a:gd name="connsiteX102" fmla="*/ 21305 w 258132"/>
                    <a:gd name="connsiteY102" fmla="*/ 176923 h 262319"/>
                    <a:gd name="connsiteX103" fmla="*/ 18892 w 258132"/>
                    <a:gd name="connsiteY103" fmla="*/ 187634 h 262319"/>
                    <a:gd name="connsiteX104" fmla="*/ 32370 w 258132"/>
                    <a:gd name="connsiteY104" fmla="*/ 202465 h 262319"/>
                    <a:gd name="connsiteX105" fmla="*/ 43316 w 258132"/>
                    <a:gd name="connsiteY105" fmla="*/ 205820 h 262319"/>
                    <a:gd name="connsiteX106" fmla="*/ 55617 w 258132"/>
                    <a:gd name="connsiteY106" fmla="*/ 209704 h 262319"/>
                    <a:gd name="connsiteX107" fmla="*/ 61973 w 258132"/>
                    <a:gd name="connsiteY107" fmla="*/ 213471 h 262319"/>
                    <a:gd name="connsiteX108" fmla="*/ 61973 w 258132"/>
                    <a:gd name="connsiteY108" fmla="*/ 213471 h 262319"/>
                    <a:gd name="connsiteX109" fmla="*/ 74744 w 258132"/>
                    <a:gd name="connsiteY109" fmla="*/ 229715 h 262319"/>
                    <a:gd name="connsiteX110" fmla="*/ 98286 w 258132"/>
                    <a:gd name="connsiteY110" fmla="*/ 246547 h 262319"/>
                    <a:gd name="connsiteX111" fmla="*/ 106231 w 258132"/>
                    <a:gd name="connsiteY111" fmla="*/ 245075 h 262319"/>
                    <a:gd name="connsiteX112" fmla="*/ 117590 w 258132"/>
                    <a:gd name="connsiteY112" fmla="*/ 243074 h 262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</a:cxnLst>
                  <a:rect l="l" t="t" r="r" b="b"/>
                  <a:pathLst>
                    <a:path w="258132" h="262319">
                      <a:moveTo>
                        <a:pt x="147900" y="262202"/>
                      </a:moveTo>
                      <a:cubicBezTo>
                        <a:pt x="142026" y="261619"/>
                        <a:pt x="136476" y="259236"/>
                        <a:pt x="132009" y="255375"/>
                      </a:cubicBezTo>
                      <a:cubicBezTo>
                        <a:pt x="128790" y="252762"/>
                        <a:pt x="125123" y="250767"/>
                        <a:pt x="121180" y="249489"/>
                      </a:cubicBezTo>
                      <a:cubicBezTo>
                        <a:pt x="116654" y="248848"/>
                        <a:pt x="112046" y="249254"/>
                        <a:pt x="107702" y="250667"/>
                      </a:cubicBezTo>
                      <a:cubicBezTo>
                        <a:pt x="104819" y="251385"/>
                        <a:pt x="101888" y="251914"/>
                        <a:pt x="98933" y="252256"/>
                      </a:cubicBezTo>
                      <a:cubicBezTo>
                        <a:pt x="82690" y="253668"/>
                        <a:pt x="75804" y="242486"/>
                        <a:pt x="69859" y="232598"/>
                      </a:cubicBezTo>
                      <a:cubicBezTo>
                        <a:pt x="66981" y="227055"/>
                        <a:pt x="63132" y="222070"/>
                        <a:pt x="58501" y="217885"/>
                      </a:cubicBezTo>
                      <a:lnTo>
                        <a:pt x="58501" y="217885"/>
                      </a:lnTo>
                      <a:cubicBezTo>
                        <a:pt x="56965" y="216661"/>
                        <a:pt x="55264" y="215666"/>
                        <a:pt x="53439" y="214942"/>
                      </a:cubicBezTo>
                      <a:cubicBezTo>
                        <a:pt x="49714" y="213442"/>
                        <a:pt x="45876" y="212241"/>
                        <a:pt x="41963" y="211352"/>
                      </a:cubicBezTo>
                      <a:cubicBezTo>
                        <a:pt x="37955" y="210416"/>
                        <a:pt x="34023" y="209198"/>
                        <a:pt x="30192" y="207703"/>
                      </a:cubicBezTo>
                      <a:cubicBezTo>
                        <a:pt x="21252" y="204772"/>
                        <a:pt x="14666" y="197139"/>
                        <a:pt x="13066" y="187870"/>
                      </a:cubicBezTo>
                      <a:cubicBezTo>
                        <a:pt x="13048" y="183332"/>
                        <a:pt x="13989" y="178835"/>
                        <a:pt x="15832" y="174686"/>
                      </a:cubicBezTo>
                      <a:cubicBezTo>
                        <a:pt x="17509" y="171143"/>
                        <a:pt x="18298" y="167247"/>
                        <a:pt x="18127" y="163328"/>
                      </a:cubicBezTo>
                      <a:cubicBezTo>
                        <a:pt x="16985" y="158849"/>
                        <a:pt x="14625" y="154770"/>
                        <a:pt x="11300" y="151557"/>
                      </a:cubicBezTo>
                      <a:lnTo>
                        <a:pt x="10829" y="150968"/>
                      </a:lnTo>
                      <a:cubicBezTo>
                        <a:pt x="4249" y="144447"/>
                        <a:pt x="383" y="135684"/>
                        <a:pt x="0" y="126426"/>
                      </a:cubicBezTo>
                      <a:cubicBezTo>
                        <a:pt x="900" y="118693"/>
                        <a:pt x="4632" y="111566"/>
                        <a:pt x="10476" y="106416"/>
                      </a:cubicBezTo>
                      <a:cubicBezTo>
                        <a:pt x="15637" y="102167"/>
                        <a:pt x="18792" y="95963"/>
                        <a:pt x="19186" y="89289"/>
                      </a:cubicBezTo>
                      <a:cubicBezTo>
                        <a:pt x="19186" y="87347"/>
                        <a:pt x="19186" y="85346"/>
                        <a:pt x="18892" y="83404"/>
                      </a:cubicBezTo>
                      <a:cubicBezTo>
                        <a:pt x="17668" y="76283"/>
                        <a:pt x="18698" y="68961"/>
                        <a:pt x="21835" y="62452"/>
                      </a:cubicBezTo>
                      <a:cubicBezTo>
                        <a:pt x="26814" y="55925"/>
                        <a:pt x="33841" y="51264"/>
                        <a:pt x="41786" y="49210"/>
                      </a:cubicBezTo>
                      <a:cubicBezTo>
                        <a:pt x="49496" y="46208"/>
                        <a:pt x="56794" y="43325"/>
                        <a:pt x="58854" y="36733"/>
                      </a:cubicBezTo>
                      <a:cubicBezTo>
                        <a:pt x="59330" y="34909"/>
                        <a:pt x="59589" y="33031"/>
                        <a:pt x="59619" y="31142"/>
                      </a:cubicBezTo>
                      <a:cubicBezTo>
                        <a:pt x="59701" y="29464"/>
                        <a:pt x="59896" y="27793"/>
                        <a:pt x="60207" y="26139"/>
                      </a:cubicBezTo>
                      <a:cubicBezTo>
                        <a:pt x="62932" y="14351"/>
                        <a:pt x="74426" y="6765"/>
                        <a:pt x="86338" y="8895"/>
                      </a:cubicBezTo>
                      <a:cubicBezTo>
                        <a:pt x="90035" y="9849"/>
                        <a:pt x="93595" y="11273"/>
                        <a:pt x="96932" y="13133"/>
                      </a:cubicBezTo>
                      <a:cubicBezTo>
                        <a:pt x="102229" y="15722"/>
                        <a:pt x="106761" y="18018"/>
                        <a:pt x="111175" y="16428"/>
                      </a:cubicBezTo>
                      <a:cubicBezTo>
                        <a:pt x="114223" y="14881"/>
                        <a:pt x="116807" y="12544"/>
                        <a:pt x="118649" y="9660"/>
                      </a:cubicBezTo>
                      <a:cubicBezTo>
                        <a:pt x="120986" y="6276"/>
                        <a:pt x="124064" y="3481"/>
                        <a:pt x="127654" y="1480"/>
                      </a:cubicBezTo>
                      <a:cubicBezTo>
                        <a:pt x="135952" y="-2464"/>
                        <a:pt x="145722" y="1480"/>
                        <a:pt x="156551" y="13250"/>
                      </a:cubicBezTo>
                      <a:cubicBezTo>
                        <a:pt x="161689" y="19930"/>
                        <a:pt x="169358" y="24185"/>
                        <a:pt x="177738" y="25021"/>
                      </a:cubicBezTo>
                      <a:cubicBezTo>
                        <a:pt x="179881" y="25062"/>
                        <a:pt x="182023" y="24962"/>
                        <a:pt x="184154" y="24727"/>
                      </a:cubicBezTo>
                      <a:cubicBezTo>
                        <a:pt x="194324" y="21755"/>
                        <a:pt x="204976" y="27593"/>
                        <a:pt x="207948" y="37763"/>
                      </a:cubicBezTo>
                      <a:cubicBezTo>
                        <a:pt x="208548" y="39817"/>
                        <a:pt x="208802" y="41953"/>
                        <a:pt x="208696" y="44090"/>
                      </a:cubicBezTo>
                      <a:cubicBezTo>
                        <a:pt x="209072" y="49157"/>
                        <a:pt x="211144" y="53948"/>
                        <a:pt x="214581" y="57685"/>
                      </a:cubicBezTo>
                      <a:cubicBezTo>
                        <a:pt x="217524" y="59439"/>
                        <a:pt x="220819" y="60504"/>
                        <a:pt x="224233" y="60804"/>
                      </a:cubicBezTo>
                      <a:cubicBezTo>
                        <a:pt x="229018" y="61134"/>
                        <a:pt x="233591" y="62899"/>
                        <a:pt x="237357" y="65866"/>
                      </a:cubicBezTo>
                      <a:cubicBezTo>
                        <a:pt x="243243" y="71751"/>
                        <a:pt x="242478" y="79579"/>
                        <a:pt x="241477" y="87347"/>
                      </a:cubicBezTo>
                      <a:cubicBezTo>
                        <a:pt x="240471" y="92003"/>
                        <a:pt x="240471" y="96817"/>
                        <a:pt x="241477" y="101472"/>
                      </a:cubicBezTo>
                      <a:cubicBezTo>
                        <a:pt x="243207" y="105498"/>
                        <a:pt x="245779" y="109106"/>
                        <a:pt x="249010" y="112066"/>
                      </a:cubicBezTo>
                      <a:cubicBezTo>
                        <a:pt x="254166" y="116368"/>
                        <a:pt x="257438" y="122513"/>
                        <a:pt x="258133" y="129192"/>
                      </a:cubicBezTo>
                      <a:cubicBezTo>
                        <a:pt x="257403" y="135643"/>
                        <a:pt x="254090" y="141528"/>
                        <a:pt x="248952" y="145495"/>
                      </a:cubicBezTo>
                      <a:cubicBezTo>
                        <a:pt x="244655" y="149732"/>
                        <a:pt x="241006" y="153381"/>
                        <a:pt x="241713" y="158678"/>
                      </a:cubicBezTo>
                      <a:cubicBezTo>
                        <a:pt x="241713" y="160444"/>
                        <a:pt x="242183" y="162268"/>
                        <a:pt x="242478" y="164093"/>
                      </a:cubicBezTo>
                      <a:cubicBezTo>
                        <a:pt x="243596" y="169607"/>
                        <a:pt x="244031" y="175245"/>
                        <a:pt x="243772" y="180866"/>
                      </a:cubicBezTo>
                      <a:cubicBezTo>
                        <a:pt x="243413" y="189329"/>
                        <a:pt x="238540" y="196951"/>
                        <a:pt x="231001" y="200817"/>
                      </a:cubicBezTo>
                      <a:cubicBezTo>
                        <a:pt x="229806" y="201253"/>
                        <a:pt x="228588" y="201624"/>
                        <a:pt x="227352" y="201936"/>
                      </a:cubicBezTo>
                      <a:cubicBezTo>
                        <a:pt x="226411" y="202230"/>
                        <a:pt x="225410" y="202465"/>
                        <a:pt x="224468" y="202818"/>
                      </a:cubicBezTo>
                      <a:cubicBezTo>
                        <a:pt x="219172" y="204937"/>
                        <a:pt x="217995" y="209999"/>
                        <a:pt x="216700" y="218120"/>
                      </a:cubicBezTo>
                      <a:cubicBezTo>
                        <a:pt x="215228" y="227419"/>
                        <a:pt x="213404" y="239072"/>
                        <a:pt x="197513" y="240308"/>
                      </a:cubicBezTo>
                      <a:cubicBezTo>
                        <a:pt x="194170" y="240467"/>
                        <a:pt x="190822" y="240149"/>
                        <a:pt x="187567" y="239367"/>
                      </a:cubicBezTo>
                      <a:cubicBezTo>
                        <a:pt x="182676" y="237589"/>
                        <a:pt x="177215" y="238437"/>
                        <a:pt x="173089" y="241603"/>
                      </a:cubicBezTo>
                      <a:cubicBezTo>
                        <a:pt x="170317" y="244004"/>
                        <a:pt x="167863" y="246753"/>
                        <a:pt x="165791" y="249784"/>
                      </a:cubicBezTo>
                      <a:cubicBezTo>
                        <a:pt x="161554" y="255669"/>
                        <a:pt x="157198" y="261555"/>
                        <a:pt x="149665" y="262320"/>
                      </a:cubicBezTo>
                      <a:cubicBezTo>
                        <a:pt x="149077" y="262320"/>
                        <a:pt x="148482" y="262278"/>
                        <a:pt x="147900" y="262202"/>
                      </a:cubicBezTo>
                      <a:close/>
                      <a:moveTo>
                        <a:pt x="117590" y="243251"/>
                      </a:moveTo>
                      <a:cubicBezTo>
                        <a:pt x="119250" y="243257"/>
                        <a:pt x="120909" y="243433"/>
                        <a:pt x="122534" y="243781"/>
                      </a:cubicBezTo>
                      <a:cubicBezTo>
                        <a:pt x="127212" y="245211"/>
                        <a:pt x="131585" y="247506"/>
                        <a:pt x="135422" y="250549"/>
                      </a:cubicBezTo>
                      <a:cubicBezTo>
                        <a:pt x="139089" y="254198"/>
                        <a:pt x="144021" y="256305"/>
                        <a:pt x="149194" y="256434"/>
                      </a:cubicBezTo>
                      <a:cubicBezTo>
                        <a:pt x="154315" y="255728"/>
                        <a:pt x="157610" y="251314"/>
                        <a:pt x="161436" y="246194"/>
                      </a:cubicBezTo>
                      <a:cubicBezTo>
                        <a:pt x="163808" y="242745"/>
                        <a:pt x="166615" y="239620"/>
                        <a:pt x="169793" y="236895"/>
                      </a:cubicBezTo>
                      <a:cubicBezTo>
                        <a:pt x="175243" y="232681"/>
                        <a:pt x="182423" y="231427"/>
                        <a:pt x="188979" y="233540"/>
                      </a:cubicBezTo>
                      <a:cubicBezTo>
                        <a:pt x="191757" y="234164"/>
                        <a:pt x="194606" y="234441"/>
                        <a:pt x="197454" y="234364"/>
                      </a:cubicBezTo>
                      <a:cubicBezTo>
                        <a:pt x="208166" y="233540"/>
                        <a:pt x="209637" y="227302"/>
                        <a:pt x="211226" y="217120"/>
                      </a:cubicBezTo>
                      <a:cubicBezTo>
                        <a:pt x="212462" y="209469"/>
                        <a:pt x="213816" y="200817"/>
                        <a:pt x="222703" y="197286"/>
                      </a:cubicBezTo>
                      <a:cubicBezTo>
                        <a:pt x="223839" y="196874"/>
                        <a:pt x="224998" y="196515"/>
                        <a:pt x="226175" y="196227"/>
                      </a:cubicBezTo>
                      <a:lnTo>
                        <a:pt x="229118" y="195285"/>
                      </a:lnTo>
                      <a:cubicBezTo>
                        <a:pt x="234609" y="192254"/>
                        <a:pt x="238081" y="186545"/>
                        <a:pt x="238240" y="180277"/>
                      </a:cubicBezTo>
                      <a:cubicBezTo>
                        <a:pt x="238481" y="175128"/>
                        <a:pt x="238087" y="169972"/>
                        <a:pt x="237063" y="164917"/>
                      </a:cubicBezTo>
                      <a:lnTo>
                        <a:pt x="236180" y="159384"/>
                      </a:lnTo>
                      <a:cubicBezTo>
                        <a:pt x="235180" y="151204"/>
                        <a:pt x="240477" y="145907"/>
                        <a:pt x="245126" y="141257"/>
                      </a:cubicBezTo>
                      <a:cubicBezTo>
                        <a:pt x="249093" y="138332"/>
                        <a:pt x="251771" y="133989"/>
                        <a:pt x="252600" y="129134"/>
                      </a:cubicBezTo>
                      <a:cubicBezTo>
                        <a:pt x="251782" y="123972"/>
                        <a:pt x="249075" y="119293"/>
                        <a:pt x="245008" y="116009"/>
                      </a:cubicBezTo>
                      <a:cubicBezTo>
                        <a:pt x="241201" y="112437"/>
                        <a:pt x="238205" y="108076"/>
                        <a:pt x="236239" y="103238"/>
                      </a:cubicBezTo>
                      <a:cubicBezTo>
                        <a:pt x="234903" y="97758"/>
                        <a:pt x="234803" y="92050"/>
                        <a:pt x="235945" y="86523"/>
                      </a:cubicBezTo>
                      <a:cubicBezTo>
                        <a:pt x="236828" y="79696"/>
                        <a:pt x="237593" y="73752"/>
                        <a:pt x="233649" y="70103"/>
                      </a:cubicBezTo>
                      <a:cubicBezTo>
                        <a:pt x="230672" y="67990"/>
                        <a:pt x="227170" y="66749"/>
                        <a:pt x="223527" y="66513"/>
                      </a:cubicBezTo>
                      <a:cubicBezTo>
                        <a:pt x="212021" y="66319"/>
                        <a:pt x="202851" y="56837"/>
                        <a:pt x="203046" y="45332"/>
                      </a:cubicBezTo>
                      <a:cubicBezTo>
                        <a:pt x="203046" y="45332"/>
                        <a:pt x="203046" y="45326"/>
                        <a:pt x="203046" y="45326"/>
                      </a:cubicBezTo>
                      <a:cubicBezTo>
                        <a:pt x="201751" y="39440"/>
                        <a:pt x="200515" y="34143"/>
                        <a:pt x="196395" y="31672"/>
                      </a:cubicBezTo>
                      <a:cubicBezTo>
                        <a:pt x="192687" y="30059"/>
                        <a:pt x="188568" y="29665"/>
                        <a:pt x="184624" y="30553"/>
                      </a:cubicBezTo>
                      <a:cubicBezTo>
                        <a:pt x="182176" y="30730"/>
                        <a:pt x="179716" y="30730"/>
                        <a:pt x="177268" y="30553"/>
                      </a:cubicBezTo>
                      <a:cubicBezTo>
                        <a:pt x="167457" y="29606"/>
                        <a:pt x="158429" y="24774"/>
                        <a:pt x="152196" y="17135"/>
                      </a:cubicBezTo>
                      <a:cubicBezTo>
                        <a:pt x="143309" y="7659"/>
                        <a:pt x="135834" y="4246"/>
                        <a:pt x="130126" y="6953"/>
                      </a:cubicBezTo>
                      <a:cubicBezTo>
                        <a:pt x="127360" y="8619"/>
                        <a:pt x="124988" y="10867"/>
                        <a:pt x="123181" y="13545"/>
                      </a:cubicBezTo>
                      <a:cubicBezTo>
                        <a:pt x="120685" y="17288"/>
                        <a:pt x="117201" y="20260"/>
                        <a:pt x="113117" y="22137"/>
                      </a:cubicBezTo>
                      <a:cubicBezTo>
                        <a:pt x="106614" y="23667"/>
                        <a:pt x="99769" y="22361"/>
                        <a:pt x="94284" y="18547"/>
                      </a:cubicBezTo>
                      <a:cubicBezTo>
                        <a:pt x="91370" y="16929"/>
                        <a:pt x="88269" y="15687"/>
                        <a:pt x="85044" y="14839"/>
                      </a:cubicBezTo>
                      <a:cubicBezTo>
                        <a:pt x="80847" y="14027"/>
                        <a:pt x="76498" y="14939"/>
                        <a:pt x="72979" y="17370"/>
                      </a:cubicBezTo>
                      <a:cubicBezTo>
                        <a:pt x="69394" y="19671"/>
                        <a:pt x="66864" y="23285"/>
                        <a:pt x="65916" y="27434"/>
                      </a:cubicBezTo>
                      <a:cubicBezTo>
                        <a:pt x="65669" y="28853"/>
                        <a:pt x="65516" y="30289"/>
                        <a:pt x="65445" y="31730"/>
                      </a:cubicBezTo>
                      <a:cubicBezTo>
                        <a:pt x="65369" y="34079"/>
                        <a:pt x="65016" y="36409"/>
                        <a:pt x="64386" y="38675"/>
                      </a:cubicBezTo>
                      <a:cubicBezTo>
                        <a:pt x="61502" y="47974"/>
                        <a:pt x="52615" y="51446"/>
                        <a:pt x="43846" y="54860"/>
                      </a:cubicBezTo>
                      <a:cubicBezTo>
                        <a:pt x="37143" y="56549"/>
                        <a:pt x="31163" y="60345"/>
                        <a:pt x="26778" y="65689"/>
                      </a:cubicBezTo>
                      <a:cubicBezTo>
                        <a:pt x="24318" y="71227"/>
                        <a:pt x="23600" y="77389"/>
                        <a:pt x="24718" y="83345"/>
                      </a:cubicBezTo>
                      <a:cubicBezTo>
                        <a:pt x="24718" y="85464"/>
                        <a:pt x="24718" y="87524"/>
                        <a:pt x="25013" y="89584"/>
                      </a:cubicBezTo>
                      <a:cubicBezTo>
                        <a:pt x="24666" y="97753"/>
                        <a:pt x="20934" y="105404"/>
                        <a:pt x="14713" y="110712"/>
                      </a:cubicBezTo>
                      <a:cubicBezTo>
                        <a:pt x="9846" y="114891"/>
                        <a:pt x="6686" y="120717"/>
                        <a:pt x="5826" y="127074"/>
                      </a:cubicBezTo>
                      <a:cubicBezTo>
                        <a:pt x="6309" y="134819"/>
                        <a:pt x="9670" y="142099"/>
                        <a:pt x="15243" y="147496"/>
                      </a:cubicBezTo>
                      <a:lnTo>
                        <a:pt x="15773" y="148084"/>
                      </a:lnTo>
                      <a:cubicBezTo>
                        <a:pt x="19787" y="152075"/>
                        <a:pt x="22606" y="157113"/>
                        <a:pt x="23895" y="162621"/>
                      </a:cubicBezTo>
                      <a:cubicBezTo>
                        <a:pt x="24265" y="167530"/>
                        <a:pt x="23377" y="172456"/>
                        <a:pt x="21305" y="176923"/>
                      </a:cubicBezTo>
                      <a:cubicBezTo>
                        <a:pt x="19775" y="180289"/>
                        <a:pt x="18957" y="183938"/>
                        <a:pt x="18892" y="187634"/>
                      </a:cubicBezTo>
                      <a:cubicBezTo>
                        <a:pt x="20340" y="194667"/>
                        <a:pt x="25507" y="200352"/>
                        <a:pt x="32370" y="202465"/>
                      </a:cubicBezTo>
                      <a:cubicBezTo>
                        <a:pt x="35942" y="203819"/>
                        <a:pt x="39597" y="204943"/>
                        <a:pt x="43316" y="205820"/>
                      </a:cubicBezTo>
                      <a:cubicBezTo>
                        <a:pt x="47513" y="206785"/>
                        <a:pt x="51627" y="208080"/>
                        <a:pt x="55617" y="209704"/>
                      </a:cubicBezTo>
                      <a:cubicBezTo>
                        <a:pt x="57906" y="210652"/>
                        <a:pt x="60043" y="211917"/>
                        <a:pt x="61973" y="213471"/>
                      </a:cubicBezTo>
                      <a:lnTo>
                        <a:pt x="61973" y="213471"/>
                      </a:lnTo>
                      <a:cubicBezTo>
                        <a:pt x="67223" y="218026"/>
                        <a:pt x="71554" y="223541"/>
                        <a:pt x="74744" y="229715"/>
                      </a:cubicBezTo>
                      <a:cubicBezTo>
                        <a:pt x="80630" y="239779"/>
                        <a:pt x="85515" y="247724"/>
                        <a:pt x="98286" y="246547"/>
                      </a:cubicBezTo>
                      <a:cubicBezTo>
                        <a:pt x="100964" y="246241"/>
                        <a:pt x="103618" y="245746"/>
                        <a:pt x="106231" y="245075"/>
                      </a:cubicBezTo>
                      <a:cubicBezTo>
                        <a:pt x="109933" y="243987"/>
                        <a:pt x="113741" y="243316"/>
                        <a:pt x="117590" y="24307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6" name="Graphic 6">
                <a:extLst>
                  <a:ext uri="{FF2B5EF4-FFF2-40B4-BE49-F238E27FC236}">
                    <a16:creationId xmlns:a16="http://schemas.microsoft.com/office/drawing/2014/main" xmlns="" id="{1BD4A073-5569-4A6A-8056-D7AA5B832415}"/>
                  </a:ext>
                </a:extLst>
              </p:cNvPr>
              <p:cNvGrpSpPr/>
              <p:nvPr/>
            </p:nvGrpSpPr>
            <p:grpSpPr>
              <a:xfrm>
                <a:off x="8473145" y="4061846"/>
                <a:ext cx="186338" cy="183744"/>
                <a:chOff x="8473145" y="4061846"/>
                <a:chExt cx="186338" cy="183744"/>
              </a:xfrm>
            </p:grpSpPr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xmlns="" id="{32CD2048-90AA-4D67-8EEC-DD54B06CD6BC}"/>
                    </a:ext>
                  </a:extLst>
                </p:cNvPr>
                <p:cNvSpPr/>
                <p:nvPr/>
              </p:nvSpPr>
              <p:spPr>
                <a:xfrm>
                  <a:off x="8476099" y="4065200"/>
                  <a:ext cx="180243" cy="177652"/>
                </a:xfrm>
                <a:custGeom>
                  <a:avLst/>
                  <a:gdLst>
                    <a:gd name="connsiteX0" fmla="*/ 163229 w 180243"/>
                    <a:gd name="connsiteY0" fmla="*/ 119182 h 177652"/>
                    <a:gd name="connsiteX1" fmla="*/ 178944 w 180243"/>
                    <a:gd name="connsiteY1" fmla="*/ 85636 h 177652"/>
                    <a:gd name="connsiteX2" fmla="*/ 172352 w 180243"/>
                    <a:gd name="connsiteY2" fmla="*/ 70039 h 177652"/>
                    <a:gd name="connsiteX3" fmla="*/ 175471 w 180243"/>
                    <a:gd name="connsiteY3" fmla="*/ 48205 h 177652"/>
                    <a:gd name="connsiteX4" fmla="*/ 156991 w 180243"/>
                    <a:gd name="connsiteY4" fmla="*/ 36964 h 177652"/>
                    <a:gd name="connsiteX5" fmla="*/ 150399 w 180243"/>
                    <a:gd name="connsiteY5" fmla="*/ 19307 h 177652"/>
                    <a:gd name="connsiteX6" fmla="*/ 119207 w 180243"/>
                    <a:gd name="connsiteY6" fmla="*/ 8655 h 177652"/>
                    <a:gd name="connsiteX7" fmla="*/ 116441 w 180243"/>
                    <a:gd name="connsiteY7" fmla="*/ 4535 h 177652"/>
                    <a:gd name="connsiteX8" fmla="*/ 102080 w 180243"/>
                    <a:gd name="connsiteY8" fmla="*/ 474 h 177652"/>
                    <a:gd name="connsiteX9" fmla="*/ 87544 w 180243"/>
                    <a:gd name="connsiteY9" fmla="*/ 6359 h 177652"/>
                    <a:gd name="connsiteX10" fmla="*/ 63413 w 180243"/>
                    <a:gd name="connsiteY10" fmla="*/ 1004 h 177652"/>
                    <a:gd name="connsiteX11" fmla="*/ 48111 w 180243"/>
                    <a:gd name="connsiteY11" fmla="*/ 17895 h 177652"/>
                    <a:gd name="connsiteX12" fmla="*/ 24864 w 180243"/>
                    <a:gd name="connsiteY12" fmla="*/ 27253 h 177652"/>
                    <a:gd name="connsiteX13" fmla="*/ 23864 w 180243"/>
                    <a:gd name="connsiteY13" fmla="*/ 44556 h 177652"/>
                    <a:gd name="connsiteX14" fmla="*/ 5501 w 180243"/>
                    <a:gd name="connsiteY14" fmla="*/ 61329 h 177652"/>
                    <a:gd name="connsiteX15" fmla="*/ 8738 w 180243"/>
                    <a:gd name="connsiteY15" fmla="*/ 75748 h 177652"/>
                    <a:gd name="connsiteX16" fmla="*/ 4677 w 180243"/>
                    <a:gd name="connsiteY16" fmla="*/ 94346 h 177652"/>
                    <a:gd name="connsiteX17" fmla="*/ 2323 w 180243"/>
                    <a:gd name="connsiteY17" fmla="*/ 114298 h 177652"/>
                    <a:gd name="connsiteX18" fmla="*/ 16154 w 180243"/>
                    <a:gd name="connsiteY18" fmla="*/ 122890 h 177652"/>
                    <a:gd name="connsiteX19" fmla="*/ 16154 w 180243"/>
                    <a:gd name="connsiteY19" fmla="*/ 142783 h 177652"/>
                    <a:gd name="connsiteX20" fmla="*/ 31162 w 180243"/>
                    <a:gd name="connsiteY20" fmla="*/ 155554 h 177652"/>
                    <a:gd name="connsiteX21" fmla="*/ 39048 w 180243"/>
                    <a:gd name="connsiteY21" fmla="*/ 154318 h 177652"/>
                    <a:gd name="connsiteX22" fmla="*/ 64944 w 180243"/>
                    <a:gd name="connsiteY22" fmla="*/ 174976 h 177652"/>
                    <a:gd name="connsiteX23" fmla="*/ 82953 w 180243"/>
                    <a:gd name="connsiteY23" fmla="*/ 171386 h 177652"/>
                    <a:gd name="connsiteX24" fmla="*/ 112851 w 180243"/>
                    <a:gd name="connsiteY24" fmla="*/ 177271 h 177652"/>
                    <a:gd name="connsiteX25" fmla="*/ 126446 w 180243"/>
                    <a:gd name="connsiteY25" fmla="*/ 165500 h 177652"/>
                    <a:gd name="connsiteX26" fmla="*/ 134332 w 180243"/>
                    <a:gd name="connsiteY26" fmla="*/ 157143 h 177652"/>
                    <a:gd name="connsiteX27" fmla="*/ 152577 w 180243"/>
                    <a:gd name="connsiteY27" fmla="*/ 155672 h 177652"/>
                    <a:gd name="connsiteX28" fmla="*/ 161523 w 180243"/>
                    <a:gd name="connsiteY28" fmla="*/ 141488 h 177652"/>
                    <a:gd name="connsiteX29" fmla="*/ 161876 w 180243"/>
                    <a:gd name="connsiteY29" fmla="*/ 123832 h 177652"/>
                    <a:gd name="connsiteX30" fmla="*/ 163229 w 180243"/>
                    <a:gd name="connsiteY30" fmla="*/ 119182 h 17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243" h="177652">
                      <a:moveTo>
                        <a:pt x="163229" y="119182"/>
                      </a:moveTo>
                      <a:cubicBezTo>
                        <a:pt x="168173" y="106882"/>
                        <a:pt x="185005" y="101055"/>
                        <a:pt x="178944" y="85636"/>
                      </a:cubicBezTo>
                      <a:cubicBezTo>
                        <a:pt x="176884" y="80339"/>
                        <a:pt x="172705" y="75748"/>
                        <a:pt x="172352" y="70039"/>
                      </a:cubicBezTo>
                      <a:cubicBezTo>
                        <a:pt x="171940" y="62565"/>
                        <a:pt x="178237" y="55091"/>
                        <a:pt x="175471" y="48205"/>
                      </a:cubicBezTo>
                      <a:cubicBezTo>
                        <a:pt x="172705" y="41319"/>
                        <a:pt x="162994" y="41260"/>
                        <a:pt x="156991" y="36964"/>
                      </a:cubicBezTo>
                      <a:cubicBezTo>
                        <a:pt x="149987" y="32020"/>
                        <a:pt x="152812" y="25722"/>
                        <a:pt x="150399" y="19307"/>
                      </a:cubicBezTo>
                      <a:cubicBezTo>
                        <a:pt x="144161" y="2652"/>
                        <a:pt x="126858" y="18778"/>
                        <a:pt x="119207" y="8655"/>
                      </a:cubicBezTo>
                      <a:cubicBezTo>
                        <a:pt x="118206" y="7360"/>
                        <a:pt x="117500" y="5830"/>
                        <a:pt x="116441" y="4535"/>
                      </a:cubicBezTo>
                      <a:cubicBezTo>
                        <a:pt x="112739" y="686"/>
                        <a:pt x="107248" y="-868"/>
                        <a:pt x="102080" y="474"/>
                      </a:cubicBezTo>
                      <a:cubicBezTo>
                        <a:pt x="97037" y="1910"/>
                        <a:pt x="92163" y="3882"/>
                        <a:pt x="87544" y="6359"/>
                      </a:cubicBezTo>
                      <a:cubicBezTo>
                        <a:pt x="78892" y="10126"/>
                        <a:pt x="72065" y="-1409"/>
                        <a:pt x="63413" y="1004"/>
                      </a:cubicBezTo>
                      <a:cubicBezTo>
                        <a:pt x="55939" y="3123"/>
                        <a:pt x="54527" y="13540"/>
                        <a:pt x="48111" y="17895"/>
                      </a:cubicBezTo>
                      <a:cubicBezTo>
                        <a:pt x="41696" y="22250"/>
                        <a:pt x="28749" y="19543"/>
                        <a:pt x="24864" y="27253"/>
                      </a:cubicBezTo>
                      <a:cubicBezTo>
                        <a:pt x="22216" y="32491"/>
                        <a:pt x="25982" y="39023"/>
                        <a:pt x="23864" y="44556"/>
                      </a:cubicBezTo>
                      <a:cubicBezTo>
                        <a:pt x="20803" y="52501"/>
                        <a:pt x="7679" y="53089"/>
                        <a:pt x="5501" y="61329"/>
                      </a:cubicBezTo>
                      <a:cubicBezTo>
                        <a:pt x="4207" y="66214"/>
                        <a:pt x="7679" y="71040"/>
                        <a:pt x="8738" y="75748"/>
                      </a:cubicBezTo>
                      <a:cubicBezTo>
                        <a:pt x="9921" y="82240"/>
                        <a:pt x="8462" y="88937"/>
                        <a:pt x="4677" y="94346"/>
                      </a:cubicBezTo>
                      <a:cubicBezTo>
                        <a:pt x="1028" y="100526"/>
                        <a:pt x="-2444" y="108942"/>
                        <a:pt x="2323" y="114298"/>
                      </a:cubicBezTo>
                      <a:cubicBezTo>
                        <a:pt x="5972" y="118417"/>
                        <a:pt x="12917" y="118476"/>
                        <a:pt x="16154" y="122890"/>
                      </a:cubicBezTo>
                      <a:cubicBezTo>
                        <a:pt x="20215" y="128363"/>
                        <a:pt x="15860" y="136015"/>
                        <a:pt x="16154" y="142783"/>
                      </a:cubicBezTo>
                      <a:cubicBezTo>
                        <a:pt x="17013" y="150328"/>
                        <a:pt x="23575" y="155913"/>
                        <a:pt x="31162" y="155554"/>
                      </a:cubicBezTo>
                      <a:cubicBezTo>
                        <a:pt x="33763" y="154971"/>
                        <a:pt x="36394" y="154559"/>
                        <a:pt x="39048" y="154318"/>
                      </a:cubicBezTo>
                      <a:cubicBezTo>
                        <a:pt x="50407" y="154318"/>
                        <a:pt x="53938" y="171974"/>
                        <a:pt x="64944" y="174976"/>
                      </a:cubicBezTo>
                      <a:cubicBezTo>
                        <a:pt x="70829" y="176565"/>
                        <a:pt x="77009" y="173210"/>
                        <a:pt x="82953" y="171386"/>
                      </a:cubicBezTo>
                      <a:cubicBezTo>
                        <a:pt x="94724" y="167796"/>
                        <a:pt x="101021" y="179919"/>
                        <a:pt x="112851" y="177271"/>
                      </a:cubicBezTo>
                      <a:cubicBezTo>
                        <a:pt x="118689" y="175176"/>
                        <a:pt x="123539" y="170980"/>
                        <a:pt x="126446" y="165500"/>
                      </a:cubicBezTo>
                      <a:cubicBezTo>
                        <a:pt x="128235" y="162028"/>
                        <a:pt x="130972" y="159132"/>
                        <a:pt x="134332" y="157143"/>
                      </a:cubicBezTo>
                      <a:cubicBezTo>
                        <a:pt x="139923" y="154612"/>
                        <a:pt x="146750" y="157790"/>
                        <a:pt x="152577" y="155672"/>
                      </a:cubicBezTo>
                      <a:cubicBezTo>
                        <a:pt x="157956" y="152970"/>
                        <a:pt x="161399" y="147509"/>
                        <a:pt x="161523" y="141488"/>
                      </a:cubicBezTo>
                      <a:cubicBezTo>
                        <a:pt x="162170" y="135603"/>
                        <a:pt x="161170" y="129717"/>
                        <a:pt x="161876" y="123832"/>
                      </a:cubicBezTo>
                      <a:cubicBezTo>
                        <a:pt x="162094" y="122225"/>
                        <a:pt x="162553" y="120654"/>
                        <a:pt x="163229" y="11918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xmlns="" id="{FBB17640-1DEC-4B37-8F91-A6C09B15887E}"/>
                    </a:ext>
                  </a:extLst>
                </p:cNvPr>
                <p:cNvSpPr/>
                <p:nvPr/>
              </p:nvSpPr>
              <p:spPr>
                <a:xfrm>
                  <a:off x="8498197" y="4077739"/>
                  <a:ext cx="158380" cy="164937"/>
                </a:xfrm>
                <a:custGeom>
                  <a:avLst/>
                  <a:gdLst>
                    <a:gd name="connsiteX0" fmla="*/ 122946 w 158380"/>
                    <a:gd name="connsiteY0" fmla="*/ 0 h 164937"/>
                    <a:gd name="connsiteX1" fmla="*/ 123770 w 158380"/>
                    <a:gd name="connsiteY1" fmla="*/ 32782 h 164937"/>
                    <a:gd name="connsiteX2" fmla="*/ 131068 w 158380"/>
                    <a:gd name="connsiteY2" fmla="*/ 35371 h 164937"/>
                    <a:gd name="connsiteX3" fmla="*/ 136541 w 158380"/>
                    <a:gd name="connsiteY3" fmla="*/ 40315 h 164937"/>
                    <a:gd name="connsiteX4" fmla="*/ 131715 w 158380"/>
                    <a:gd name="connsiteY4" fmla="*/ 52086 h 164937"/>
                    <a:gd name="connsiteX5" fmla="*/ 138424 w 158380"/>
                    <a:gd name="connsiteY5" fmla="*/ 70978 h 164937"/>
                    <a:gd name="connsiteX6" fmla="*/ 127654 w 158380"/>
                    <a:gd name="connsiteY6" fmla="*/ 83690 h 164937"/>
                    <a:gd name="connsiteX7" fmla="*/ 127654 w 158380"/>
                    <a:gd name="connsiteY7" fmla="*/ 97815 h 164937"/>
                    <a:gd name="connsiteX8" fmla="*/ 120415 w 158380"/>
                    <a:gd name="connsiteY8" fmla="*/ 102700 h 164937"/>
                    <a:gd name="connsiteX9" fmla="*/ 111763 w 158380"/>
                    <a:gd name="connsiteY9" fmla="*/ 105172 h 164937"/>
                    <a:gd name="connsiteX10" fmla="*/ 104289 w 158380"/>
                    <a:gd name="connsiteY10" fmla="*/ 125064 h 164937"/>
                    <a:gd name="connsiteX11" fmla="*/ 86633 w 158380"/>
                    <a:gd name="connsiteY11" fmla="*/ 132715 h 164937"/>
                    <a:gd name="connsiteX12" fmla="*/ 79865 w 158380"/>
                    <a:gd name="connsiteY12" fmla="*/ 143662 h 164937"/>
                    <a:gd name="connsiteX13" fmla="*/ 72802 w 158380"/>
                    <a:gd name="connsiteY13" fmla="*/ 145310 h 164937"/>
                    <a:gd name="connsiteX14" fmla="*/ 69271 w 158380"/>
                    <a:gd name="connsiteY14" fmla="*/ 142544 h 164937"/>
                    <a:gd name="connsiteX15" fmla="*/ 51020 w 158380"/>
                    <a:gd name="connsiteY15" fmla="*/ 139648 h 164937"/>
                    <a:gd name="connsiteX16" fmla="*/ 50850 w 158380"/>
                    <a:gd name="connsiteY16" fmla="*/ 139778 h 164937"/>
                    <a:gd name="connsiteX17" fmla="*/ 37667 w 158380"/>
                    <a:gd name="connsiteY17" fmla="*/ 143368 h 164937"/>
                    <a:gd name="connsiteX18" fmla="*/ 30133 w 158380"/>
                    <a:gd name="connsiteY18" fmla="*/ 136188 h 164937"/>
                    <a:gd name="connsiteX19" fmla="*/ 21364 w 158380"/>
                    <a:gd name="connsiteY19" fmla="*/ 131420 h 164937"/>
                    <a:gd name="connsiteX20" fmla="*/ 16244 w 158380"/>
                    <a:gd name="connsiteY20" fmla="*/ 134363 h 164937"/>
                    <a:gd name="connsiteX21" fmla="*/ 4473 w 158380"/>
                    <a:gd name="connsiteY21" fmla="*/ 138954 h 164937"/>
                    <a:gd name="connsiteX22" fmla="*/ 0 w 158380"/>
                    <a:gd name="connsiteY22" fmla="*/ 139837 h 164937"/>
                    <a:gd name="connsiteX23" fmla="*/ 9476 w 158380"/>
                    <a:gd name="connsiteY23" fmla="*/ 142838 h 164937"/>
                    <a:gd name="connsiteX24" fmla="*/ 17362 w 158380"/>
                    <a:gd name="connsiteY24" fmla="*/ 141602 h 164937"/>
                    <a:gd name="connsiteX25" fmla="*/ 43258 w 158380"/>
                    <a:gd name="connsiteY25" fmla="*/ 162260 h 164937"/>
                    <a:gd name="connsiteX26" fmla="*/ 61267 w 158380"/>
                    <a:gd name="connsiteY26" fmla="*/ 158670 h 164937"/>
                    <a:gd name="connsiteX27" fmla="*/ 91165 w 158380"/>
                    <a:gd name="connsiteY27" fmla="*/ 164555 h 164937"/>
                    <a:gd name="connsiteX28" fmla="*/ 104760 w 158380"/>
                    <a:gd name="connsiteY28" fmla="*/ 152784 h 164937"/>
                    <a:gd name="connsiteX29" fmla="*/ 112646 w 158380"/>
                    <a:gd name="connsiteY29" fmla="*/ 144427 h 164937"/>
                    <a:gd name="connsiteX30" fmla="*/ 130891 w 158380"/>
                    <a:gd name="connsiteY30" fmla="*/ 142956 h 164937"/>
                    <a:gd name="connsiteX31" fmla="*/ 139837 w 158380"/>
                    <a:gd name="connsiteY31" fmla="*/ 128772 h 164937"/>
                    <a:gd name="connsiteX32" fmla="*/ 140190 w 158380"/>
                    <a:gd name="connsiteY32" fmla="*/ 111116 h 164937"/>
                    <a:gd name="connsiteX33" fmla="*/ 141367 w 158380"/>
                    <a:gd name="connsiteY33" fmla="*/ 106467 h 164937"/>
                    <a:gd name="connsiteX34" fmla="*/ 157081 w 158380"/>
                    <a:gd name="connsiteY34" fmla="*/ 72920 h 164937"/>
                    <a:gd name="connsiteX35" fmla="*/ 150489 w 158380"/>
                    <a:gd name="connsiteY35" fmla="*/ 57324 h 164937"/>
                    <a:gd name="connsiteX36" fmla="*/ 153608 w 158380"/>
                    <a:gd name="connsiteY36" fmla="*/ 35489 h 164937"/>
                    <a:gd name="connsiteX37" fmla="*/ 135128 w 158380"/>
                    <a:gd name="connsiteY37" fmla="*/ 24248 h 164937"/>
                    <a:gd name="connsiteX38" fmla="*/ 128537 w 158380"/>
                    <a:gd name="connsiteY38" fmla="*/ 6592 h 164937"/>
                    <a:gd name="connsiteX39" fmla="*/ 122946 w 158380"/>
                    <a:gd name="connsiteY39" fmla="*/ 0 h 164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8380" h="164937">
                      <a:moveTo>
                        <a:pt x="122946" y="0"/>
                      </a:moveTo>
                      <a:cubicBezTo>
                        <a:pt x="127772" y="10535"/>
                        <a:pt x="113352" y="26190"/>
                        <a:pt x="123770" y="32782"/>
                      </a:cubicBezTo>
                      <a:cubicBezTo>
                        <a:pt x="126100" y="33906"/>
                        <a:pt x="128549" y="34771"/>
                        <a:pt x="131068" y="35371"/>
                      </a:cubicBezTo>
                      <a:cubicBezTo>
                        <a:pt x="133628" y="35954"/>
                        <a:pt x="135705" y="37825"/>
                        <a:pt x="136541" y="40315"/>
                      </a:cubicBezTo>
                      <a:cubicBezTo>
                        <a:pt x="137424" y="44552"/>
                        <a:pt x="132480" y="47848"/>
                        <a:pt x="131715" y="52086"/>
                      </a:cubicBezTo>
                      <a:cubicBezTo>
                        <a:pt x="130420" y="58854"/>
                        <a:pt x="139954" y="64268"/>
                        <a:pt x="138424" y="70978"/>
                      </a:cubicBezTo>
                      <a:cubicBezTo>
                        <a:pt x="137247" y="76510"/>
                        <a:pt x="129420" y="78334"/>
                        <a:pt x="127654" y="83690"/>
                      </a:cubicBezTo>
                      <a:cubicBezTo>
                        <a:pt x="125888" y="89046"/>
                        <a:pt x="129537" y="93519"/>
                        <a:pt x="127654" y="97815"/>
                      </a:cubicBezTo>
                      <a:cubicBezTo>
                        <a:pt x="126083" y="100434"/>
                        <a:pt x="123434" y="102223"/>
                        <a:pt x="120415" y="102700"/>
                      </a:cubicBezTo>
                      <a:cubicBezTo>
                        <a:pt x="117431" y="103130"/>
                        <a:pt x="114524" y="103959"/>
                        <a:pt x="111763" y="105172"/>
                      </a:cubicBezTo>
                      <a:cubicBezTo>
                        <a:pt x="102818" y="110115"/>
                        <a:pt x="110763" y="119768"/>
                        <a:pt x="104289" y="125064"/>
                      </a:cubicBezTo>
                      <a:cubicBezTo>
                        <a:pt x="97815" y="130361"/>
                        <a:pt x="91282" y="125064"/>
                        <a:pt x="86633" y="132715"/>
                      </a:cubicBezTo>
                      <a:cubicBezTo>
                        <a:pt x="84832" y="136623"/>
                        <a:pt x="82560" y="140302"/>
                        <a:pt x="79865" y="143662"/>
                      </a:cubicBezTo>
                      <a:cubicBezTo>
                        <a:pt x="78017" y="145504"/>
                        <a:pt x="75280" y="146146"/>
                        <a:pt x="72802" y="145310"/>
                      </a:cubicBezTo>
                      <a:cubicBezTo>
                        <a:pt x="71460" y="144621"/>
                        <a:pt x="70260" y="143686"/>
                        <a:pt x="69271" y="142544"/>
                      </a:cubicBezTo>
                      <a:cubicBezTo>
                        <a:pt x="65028" y="136706"/>
                        <a:pt x="56859" y="135411"/>
                        <a:pt x="51020" y="139648"/>
                      </a:cubicBezTo>
                      <a:cubicBezTo>
                        <a:pt x="50961" y="139695"/>
                        <a:pt x="50909" y="139737"/>
                        <a:pt x="50850" y="139778"/>
                      </a:cubicBezTo>
                      <a:cubicBezTo>
                        <a:pt x="47183" y="142826"/>
                        <a:pt x="42375" y="144133"/>
                        <a:pt x="37667" y="143368"/>
                      </a:cubicBezTo>
                      <a:cubicBezTo>
                        <a:pt x="34530" y="141732"/>
                        <a:pt x="31916" y="139242"/>
                        <a:pt x="30133" y="136188"/>
                      </a:cubicBezTo>
                      <a:cubicBezTo>
                        <a:pt x="28303" y="133110"/>
                        <a:pt x="24942" y="131285"/>
                        <a:pt x="21364" y="131420"/>
                      </a:cubicBezTo>
                      <a:cubicBezTo>
                        <a:pt x="19481" y="132050"/>
                        <a:pt x="17739" y="133051"/>
                        <a:pt x="16244" y="134363"/>
                      </a:cubicBezTo>
                      <a:cubicBezTo>
                        <a:pt x="12601" y="136541"/>
                        <a:pt x="8622" y="138089"/>
                        <a:pt x="4473" y="138954"/>
                      </a:cubicBezTo>
                      <a:cubicBezTo>
                        <a:pt x="3296" y="139248"/>
                        <a:pt x="1707" y="139483"/>
                        <a:pt x="0" y="139837"/>
                      </a:cubicBezTo>
                      <a:cubicBezTo>
                        <a:pt x="2678" y="141973"/>
                        <a:pt x="6056" y="143038"/>
                        <a:pt x="9476" y="142838"/>
                      </a:cubicBezTo>
                      <a:cubicBezTo>
                        <a:pt x="12077" y="142255"/>
                        <a:pt x="14708" y="141843"/>
                        <a:pt x="17362" y="141602"/>
                      </a:cubicBezTo>
                      <a:cubicBezTo>
                        <a:pt x="28721" y="141602"/>
                        <a:pt x="32252" y="159258"/>
                        <a:pt x="43258" y="162260"/>
                      </a:cubicBezTo>
                      <a:cubicBezTo>
                        <a:pt x="49143" y="163849"/>
                        <a:pt x="55323" y="160494"/>
                        <a:pt x="61267" y="158670"/>
                      </a:cubicBezTo>
                      <a:cubicBezTo>
                        <a:pt x="73038" y="155080"/>
                        <a:pt x="79335" y="167204"/>
                        <a:pt x="91165" y="164555"/>
                      </a:cubicBezTo>
                      <a:cubicBezTo>
                        <a:pt x="97003" y="162460"/>
                        <a:pt x="101852" y="158264"/>
                        <a:pt x="104760" y="152784"/>
                      </a:cubicBezTo>
                      <a:cubicBezTo>
                        <a:pt x="106549" y="149312"/>
                        <a:pt x="109286" y="146416"/>
                        <a:pt x="112646" y="144427"/>
                      </a:cubicBezTo>
                      <a:cubicBezTo>
                        <a:pt x="118237" y="141896"/>
                        <a:pt x="125064" y="145075"/>
                        <a:pt x="130891" y="142956"/>
                      </a:cubicBezTo>
                      <a:cubicBezTo>
                        <a:pt x="136270" y="140254"/>
                        <a:pt x="139713" y="134793"/>
                        <a:pt x="139837" y="128772"/>
                      </a:cubicBezTo>
                      <a:cubicBezTo>
                        <a:pt x="140484" y="122887"/>
                        <a:pt x="139484" y="117001"/>
                        <a:pt x="140190" y="111116"/>
                      </a:cubicBezTo>
                      <a:cubicBezTo>
                        <a:pt x="140349" y="109515"/>
                        <a:pt x="140749" y="107950"/>
                        <a:pt x="141367" y="106467"/>
                      </a:cubicBezTo>
                      <a:cubicBezTo>
                        <a:pt x="146311" y="94166"/>
                        <a:pt x="163143" y="88340"/>
                        <a:pt x="157081" y="72920"/>
                      </a:cubicBezTo>
                      <a:cubicBezTo>
                        <a:pt x="155021" y="67623"/>
                        <a:pt x="150842" y="63032"/>
                        <a:pt x="150489" y="57324"/>
                      </a:cubicBezTo>
                      <a:cubicBezTo>
                        <a:pt x="150077" y="49849"/>
                        <a:pt x="156375" y="42375"/>
                        <a:pt x="153608" y="35489"/>
                      </a:cubicBezTo>
                      <a:cubicBezTo>
                        <a:pt x="150842" y="28603"/>
                        <a:pt x="141131" y="28544"/>
                        <a:pt x="135128" y="24248"/>
                      </a:cubicBezTo>
                      <a:cubicBezTo>
                        <a:pt x="128125" y="19304"/>
                        <a:pt x="130950" y="13007"/>
                        <a:pt x="128537" y="6592"/>
                      </a:cubicBezTo>
                      <a:cubicBezTo>
                        <a:pt x="127577" y="3767"/>
                        <a:pt x="125576" y="1407"/>
                        <a:pt x="122946" y="0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xmlns="" id="{7D24CC91-85E7-42D1-B73C-1C0FC9F9C743}"/>
                    </a:ext>
                  </a:extLst>
                </p:cNvPr>
                <p:cNvSpPr/>
                <p:nvPr/>
              </p:nvSpPr>
              <p:spPr>
                <a:xfrm>
                  <a:off x="8473145" y="4061846"/>
                  <a:ext cx="186338" cy="183744"/>
                </a:xfrm>
                <a:custGeom>
                  <a:avLst/>
                  <a:gdLst>
                    <a:gd name="connsiteX0" fmla="*/ 112509 w 186338"/>
                    <a:gd name="connsiteY0" fmla="*/ 183744 h 183744"/>
                    <a:gd name="connsiteX1" fmla="*/ 100032 w 186338"/>
                    <a:gd name="connsiteY1" fmla="*/ 179919 h 183744"/>
                    <a:gd name="connsiteX2" fmla="*/ 86966 w 186338"/>
                    <a:gd name="connsiteY2" fmla="*/ 177388 h 183744"/>
                    <a:gd name="connsiteX3" fmla="*/ 82905 w 186338"/>
                    <a:gd name="connsiteY3" fmla="*/ 178742 h 183744"/>
                    <a:gd name="connsiteX4" fmla="*/ 67309 w 186338"/>
                    <a:gd name="connsiteY4" fmla="*/ 180978 h 183744"/>
                    <a:gd name="connsiteX5" fmla="*/ 53596 w 186338"/>
                    <a:gd name="connsiteY5" fmla="*/ 169502 h 183744"/>
                    <a:gd name="connsiteX6" fmla="*/ 42120 w 186338"/>
                    <a:gd name="connsiteY6" fmla="*/ 160438 h 183744"/>
                    <a:gd name="connsiteX7" fmla="*/ 38235 w 186338"/>
                    <a:gd name="connsiteY7" fmla="*/ 161027 h 183744"/>
                    <a:gd name="connsiteX8" fmla="*/ 34586 w 186338"/>
                    <a:gd name="connsiteY8" fmla="*/ 161615 h 183744"/>
                    <a:gd name="connsiteX9" fmla="*/ 16400 w 186338"/>
                    <a:gd name="connsiteY9" fmla="*/ 146196 h 183744"/>
                    <a:gd name="connsiteX10" fmla="*/ 17165 w 186338"/>
                    <a:gd name="connsiteY10" fmla="*/ 137721 h 183744"/>
                    <a:gd name="connsiteX11" fmla="*/ 16753 w 186338"/>
                    <a:gd name="connsiteY11" fmla="*/ 127833 h 183744"/>
                    <a:gd name="connsiteX12" fmla="*/ 10868 w 186338"/>
                    <a:gd name="connsiteY12" fmla="*/ 124243 h 183744"/>
                    <a:gd name="connsiteX13" fmla="*/ 3099 w 186338"/>
                    <a:gd name="connsiteY13" fmla="*/ 119417 h 183744"/>
                    <a:gd name="connsiteX14" fmla="*/ 5100 w 186338"/>
                    <a:gd name="connsiteY14" fmla="*/ 95876 h 183744"/>
                    <a:gd name="connsiteX15" fmla="*/ 8808 w 186338"/>
                    <a:gd name="connsiteY15" fmla="*/ 79455 h 183744"/>
                    <a:gd name="connsiteX16" fmla="*/ 7337 w 186338"/>
                    <a:gd name="connsiteY16" fmla="*/ 75159 h 183744"/>
                    <a:gd name="connsiteX17" fmla="*/ 5571 w 186338"/>
                    <a:gd name="connsiteY17" fmla="*/ 63388 h 183744"/>
                    <a:gd name="connsiteX18" fmla="*/ 16224 w 186338"/>
                    <a:gd name="connsiteY18" fmla="*/ 52854 h 183744"/>
                    <a:gd name="connsiteX19" fmla="*/ 24051 w 186338"/>
                    <a:gd name="connsiteY19" fmla="*/ 46321 h 183744"/>
                    <a:gd name="connsiteX20" fmla="*/ 24051 w 186338"/>
                    <a:gd name="connsiteY20" fmla="*/ 39317 h 183744"/>
                    <a:gd name="connsiteX21" fmla="*/ 24993 w 186338"/>
                    <a:gd name="connsiteY21" fmla="*/ 28723 h 183744"/>
                    <a:gd name="connsiteX22" fmla="*/ 39707 w 186338"/>
                    <a:gd name="connsiteY22" fmla="*/ 21073 h 183744"/>
                    <a:gd name="connsiteX23" fmla="*/ 49182 w 186338"/>
                    <a:gd name="connsiteY23" fmla="*/ 18306 h 183744"/>
                    <a:gd name="connsiteX24" fmla="*/ 55067 w 186338"/>
                    <a:gd name="connsiteY24" fmla="*/ 11185 h 183744"/>
                    <a:gd name="connsiteX25" fmla="*/ 65602 w 186338"/>
                    <a:gd name="connsiteY25" fmla="*/ 1003 h 183744"/>
                    <a:gd name="connsiteX26" fmla="*/ 79433 w 186338"/>
                    <a:gd name="connsiteY26" fmla="*/ 4181 h 183744"/>
                    <a:gd name="connsiteX27" fmla="*/ 89379 w 186338"/>
                    <a:gd name="connsiteY27" fmla="*/ 6536 h 183744"/>
                    <a:gd name="connsiteX28" fmla="*/ 92910 w 186338"/>
                    <a:gd name="connsiteY28" fmla="*/ 4829 h 183744"/>
                    <a:gd name="connsiteX29" fmla="*/ 104681 w 186338"/>
                    <a:gd name="connsiteY29" fmla="*/ 532 h 183744"/>
                    <a:gd name="connsiteX30" fmla="*/ 121925 w 186338"/>
                    <a:gd name="connsiteY30" fmla="*/ 5653 h 183744"/>
                    <a:gd name="connsiteX31" fmla="*/ 123514 w 186338"/>
                    <a:gd name="connsiteY31" fmla="*/ 8066 h 183744"/>
                    <a:gd name="connsiteX32" fmla="*/ 124633 w 186338"/>
                    <a:gd name="connsiteY32" fmla="*/ 9831 h 183744"/>
                    <a:gd name="connsiteX33" fmla="*/ 136109 w 186338"/>
                    <a:gd name="connsiteY33" fmla="*/ 11832 h 183744"/>
                    <a:gd name="connsiteX34" fmla="*/ 156296 w 186338"/>
                    <a:gd name="connsiteY34" fmla="*/ 21190 h 183744"/>
                    <a:gd name="connsiteX35" fmla="*/ 157708 w 186338"/>
                    <a:gd name="connsiteY35" fmla="*/ 28547 h 183744"/>
                    <a:gd name="connsiteX36" fmla="*/ 161828 w 186338"/>
                    <a:gd name="connsiteY36" fmla="*/ 37551 h 183744"/>
                    <a:gd name="connsiteX37" fmla="*/ 168832 w 186338"/>
                    <a:gd name="connsiteY37" fmla="*/ 40906 h 183744"/>
                    <a:gd name="connsiteX38" fmla="*/ 182527 w 186338"/>
                    <a:gd name="connsiteY38" fmla="*/ 57874 h 183744"/>
                    <a:gd name="connsiteX39" fmla="*/ 180249 w 186338"/>
                    <a:gd name="connsiteY39" fmla="*/ 64448 h 183744"/>
                    <a:gd name="connsiteX40" fmla="*/ 178425 w 186338"/>
                    <a:gd name="connsiteY40" fmla="*/ 72864 h 183744"/>
                    <a:gd name="connsiteX41" fmla="*/ 181897 w 186338"/>
                    <a:gd name="connsiteY41" fmla="*/ 81692 h 183744"/>
                    <a:gd name="connsiteX42" fmla="*/ 184840 w 186338"/>
                    <a:gd name="connsiteY42" fmla="*/ 87577 h 183744"/>
                    <a:gd name="connsiteX43" fmla="*/ 176895 w 186338"/>
                    <a:gd name="connsiteY43" fmla="*/ 112649 h 183744"/>
                    <a:gd name="connsiteX44" fmla="*/ 169067 w 186338"/>
                    <a:gd name="connsiteY44" fmla="*/ 123243 h 183744"/>
                    <a:gd name="connsiteX45" fmla="*/ 169067 w 186338"/>
                    <a:gd name="connsiteY45" fmla="*/ 123243 h 183744"/>
                    <a:gd name="connsiteX46" fmla="*/ 168067 w 186338"/>
                    <a:gd name="connsiteY46" fmla="*/ 127127 h 183744"/>
                    <a:gd name="connsiteX47" fmla="*/ 168067 w 186338"/>
                    <a:gd name="connsiteY47" fmla="*/ 135779 h 183744"/>
                    <a:gd name="connsiteX48" fmla="*/ 168067 w 186338"/>
                    <a:gd name="connsiteY48" fmla="*/ 144783 h 183744"/>
                    <a:gd name="connsiteX49" fmla="*/ 157179 w 186338"/>
                    <a:gd name="connsiteY49" fmla="*/ 161380 h 183744"/>
                    <a:gd name="connsiteX50" fmla="*/ 147115 w 186338"/>
                    <a:gd name="connsiteY50" fmla="*/ 162145 h 183744"/>
                    <a:gd name="connsiteX51" fmla="*/ 139111 w 186338"/>
                    <a:gd name="connsiteY51" fmla="*/ 162792 h 183744"/>
                    <a:gd name="connsiteX52" fmla="*/ 132813 w 186338"/>
                    <a:gd name="connsiteY52" fmla="*/ 169561 h 183744"/>
                    <a:gd name="connsiteX53" fmla="*/ 117099 w 186338"/>
                    <a:gd name="connsiteY53" fmla="*/ 182862 h 183744"/>
                    <a:gd name="connsiteX54" fmla="*/ 112509 w 186338"/>
                    <a:gd name="connsiteY54" fmla="*/ 183744 h 183744"/>
                    <a:gd name="connsiteX55" fmla="*/ 90438 w 186338"/>
                    <a:gd name="connsiteY55" fmla="*/ 170914 h 183744"/>
                    <a:gd name="connsiteX56" fmla="*/ 102621 w 186338"/>
                    <a:gd name="connsiteY56" fmla="*/ 174622 h 183744"/>
                    <a:gd name="connsiteX57" fmla="*/ 115275 w 186338"/>
                    <a:gd name="connsiteY57" fmla="*/ 177447 h 183744"/>
                    <a:gd name="connsiteX58" fmla="*/ 127046 w 186338"/>
                    <a:gd name="connsiteY58" fmla="*/ 167089 h 183744"/>
                    <a:gd name="connsiteX59" fmla="*/ 136168 w 186338"/>
                    <a:gd name="connsiteY59" fmla="*/ 157731 h 183744"/>
                    <a:gd name="connsiteX60" fmla="*/ 146997 w 186338"/>
                    <a:gd name="connsiteY60" fmla="*/ 156554 h 183744"/>
                    <a:gd name="connsiteX61" fmla="*/ 154648 w 186338"/>
                    <a:gd name="connsiteY61" fmla="*/ 156142 h 183744"/>
                    <a:gd name="connsiteX62" fmla="*/ 161710 w 186338"/>
                    <a:gd name="connsiteY62" fmla="*/ 144371 h 183744"/>
                    <a:gd name="connsiteX63" fmla="*/ 161710 w 186338"/>
                    <a:gd name="connsiteY63" fmla="*/ 136191 h 183744"/>
                    <a:gd name="connsiteX64" fmla="*/ 161710 w 186338"/>
                    <a:gd name="connsiteY64" fmla="*/ 126715 h 183744"/>
                    <a:gd name="connsiteX65" fmla="*/ 163123 w 186338"/>
                    <a:gd name="connsiteY65" fmla="*/ 121301 h 183744"/>
                    <a:gd name="connsiteX66" fmla="*/ 163123 w 186338"/>
                    <a:gd name="connsiteY66" fmla="*/ 121301 h 183744"/>
                    <a:gd name="connsiteX67" fmla="*/ 172010 w 186338"/>
                    <a:gd name="connsiteY67" fmla="*/ 108882 h 183744"/>
                    <a:gd name="connsiteX68" fmla="*/ 178837 w 186338"/>
                    <a:gd name="connsiteY68" fmla="*/ 89931 h 183744"/>
                    <a:gd name="connsiteX69" fmla="*/ 176247 w 186338"/>
                    <a:gd name="connsiteY69" fmla="*/ 84811 h 183744"/>
                    <a:gd name="connsiteX70" fmla="*/ 172069 w 186338"/>
                    <a:gd name="connsiteY70" fmla="*/ 73452 h 183744"/>
                    <a:gd name="connsiteX71" fmla="*/ 174187 w 186338"/>
                    <a:gd name="connsiteY71" fmla="*/ 62800 h 183744"/>
                    <a:gd name="connsiteX72" fmla="*/ 175364 w 186338"/>
                    <a:gd name="connsiteY72" fmla="*/ 52618 h 183744"/>
                    <a:gd name="connsiteX73" fmla="*/ 166242 w 186338"/>
                    <a:gd name="connsiteY73" fmla="*/ 46733 h 183744"/>
                    <a:gd name="connsiteX74" fmla="*/ 157885 w 186338"/>
                    <a:gd name="connsiteY74" fmla="*/ 42731 h 183744"/>
                    <a:gd name="connsiteX75" fmla="*/ 151352 w 186338"/>
                    <a:gd name="connsiteY75" fmla="*/ 29430 h 183744"/>
                    <a:gd name="connsiteX76" fmla="*/ 150234 w 186338"/>
                    <a:gd name="connsiteY76" fmla="*/ 23544 h 183744"/>
                    <a:gd name="connsiteX77" fmla="*/ 136344 w 186338"/>
                    <a:gd name="connsiteY77" fmla="*/ 17659 h 183744"/>
                    <a:gd name="connsiteX78" fmla="*/ 119453 w 186338"/>
                    <a:gd name="connsiteY78" fmla="*/ 13421 h 183744"/>
                    <a:gd name="connsiteX79" fmla="*/ 117923 w 186338"/>
                    <a:gd name="connsiteY79" fmla="*/ 11126 h 183744"/>
                    <a:gd name="connsiteX80" fmla="*/ 116746 w 186338"/>
                    <a:gd name="connsiteY80" fmla="*/ 9302 h 183744"/>
                    <a:gd name="connsiteX81" fmla="*/ 104975 w 186338"/>
                    <a:gd name="connsiteY81" fmla="*/ 6300 h 183744"/>
                    <a:gd name="connsiteX82" fmla="*/ 94735 w 186338"/>
                    <a:gd name="connsiteY82" fmla="*/ 10185 h 183744"/>
                    <a:gd name="connsiteX83" fmla="*/ 91027 w 186338"/>
                    <a:gd name="connsiteY83" fmla="*/ 11891 h 183744"/>
                    <a:gd name="connsiteX84" fmla="*/ 75902 w 186338"/>
                    <a:gd name="connsiteY84" fmla="*/ 9302 h 183744"/>
                    <a:gd name="connsiteX85" fmla="*/ 66544 w 186338"/>
                    <a:gd name="connsiteY85" fmla="*/ 6653 h 183744"/>
                    <a:gd name="connsiteX86" fmla="*/ 59422 w 186338"/>
                    <a:gd name="connsiteY86" fmla="*/ 14187 h 183744"/>
                    <a:gd name="connsiteX87" fmla="*/ 52890 w 186338"/>
                    <a:gd name="connsiteY87" fmla="*/ 23780 h 183744"/>
                    <a:gd name="connsiteX88" fmla="*/ 41119 w 186338"/>
                    <a:gd name="connsiteY88" fmla="*/ 27488 h 183744"/>
                    <a:gd name="connsiteX89" fmla="*/ 30702 w 186338"/>
                    <a:gd name="connsiteY89" fmla="*/ 31960 h 183744"/>
                    <a:gd name="connsiteX90" fmla="*/ 30349 w 186338"/>
                    <a:gd name="connsiteY90" fmla="*/ 39258 h 183744"/>
                    <a:gd name="connsiteX91" fmla="*/ 29819 w 186338"/>
                    <a:gd name="connsiteY91" fmla="*/ 49028 h 183744"/>
                    <a:gd name="connsiteX92" fmla="*/ 19343 w 186338"/>
                    <a:gd name="connsiteY92" fmla="*/ 58621 h 183744"/>
                    <a:gd name="connsiteX93" fmla="*/ 11574 w 186338"/>
                    <a:gd name="connsiteY93" fmla="*/ 65507 h 183744"/>
                    <a:gd name="connsiteX94" fmla="*/ 13104 w 186338"/>
                    <a:gd name="connsiteY94" fmla="*/ 73335 h 183744"/>
                    <a:gd name="connsiteX95" fmla="*/ 14811 w 186338"/>
                    <a:gd name="connsiteY95" fmla="*/ 78514 h 183744"/>
                    <a:gd name="connsiteX96" fmla="*/ 10456 w 186338"/>
                    <a:gd name="connsiteY96" fmla="*/ 99230 h 183744"/>
                    <a:gd name="connsiteX97" fmla="*/ 7749 w 186338"/>
                    <a:gd name="connsiteY97" fmla="*/ 115768 h 183744"/>
                    <a:gd name="connsiteX98" fmla="*/ 13634 w 186338"/>
                    <a:gd name="connsiteY98" fmla="*/ 119005 h 183744"/>
                    <a:gd name="connsiteX99" fmla="*/ 21991 w 186338"/>
                    <a:gd name="connsiteY99" fmla="*/ 124596 h 183744"/>
                    <a:gd name="connsiteX100" fmla="*/ 23463 w 186338"/>
                    <a:gd name="connsiteY100" fmla="*/ 139015 h 183744"/>
                    <a:gd name="connsiteX101" fmla="*/ 22698 w 186338"/>
                    <a:gd name="connsiteY101" fmla="*/ 146019 h 183744"/>
                    <a:gd name="connsiteX102" fmla="*/ 26641 w 186338"/>
                    <a:gd name="connsiteY102" fmla="*/ 153317 h 183744"/>
                    <a:gd name="connsiteX103" fmla="*/ 34527 w 186338"/>
                    <a:gd name="connsiteY103" fmla="*/ 156024 h 183744"/>
                    <a:gd name="connsiteX104" fmla="*/ 37470 w 186338"/>
                    <a:gd name="connsiteY104" fmla="*/ 155495 h 183744"/>
                    <a:gd name="connsiteX105" fmla="*/ 42708 w 186338"/>
                    <a:gd name="connsiteY105" fmla="*/ 154788 h 183744"/>
                    <a:gd name="connsiteX106" fmla="*/ 58775 w 186338"/>
                    <a:gd name="connsiteY106" fmla="*/ 166147 h 183744"/>
                    <a:gd name="connsiteX107" fmla="*/ 69310 w 186338"/>
                    <a:gd name="connsiteY107" fmla="*/ 175505 h 183744"/>
                    <a:gd name="connsiteX108" fmla="*/ 81375 w 186338"/>
                    <a:gd name="connsiteY108" fmla="*/ 173445 h 183744"/>
                    <a:gd name="connsiteX109" fmla="*/ 85730 w 186338"/>
                    <a:gd name="connsiteY109" fmla="*/ 171974 h 183744"/>
                    <a:gd name="connsiteX110" fmla="*/ 90438 w 186338"/>
                    <a:gd name="connsiteY110" fmla="*/ 170914 h 183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338" h="183744">
                      <a:moveTo>
                        <a:pt x="112509" y="183744"/>
                      </a:moveTo>
                      <a:cubicBezTo>
                        <a:pt x="108101" y="183485"/>
                        <a:pt x="103822" y="182173"/>
                        <a:pt x="100032" y="179919"/>
                      </a:cubicBezTo>
                      <a:cubicBezTo>
                        <a:pt x="96224" y="177276"/>
                        <a:pt x="91486" y="176358"/>
                        <a:pt x="86966" y="177388"/>
                      </a:cubicBezTo>
                      <a:lnTo>
                        <a:pt x="82905" y="178742"/>
                      </a:lnTo>
                      <a:cubicBezTo>
                        <a:pt x="78073" y="181114"/>
                        <a:pt x="72612" y="181896"/>
                        <a:pt x="67309" y="180978"/>
                      </a:cubicBezTo>
                      <a:cubicBezTo>
                        <a:pt x="61612" y="178742"/>
                        <a:pt x="56798" y="174716"/>
                        <a:pt x="53596" y="169502"/>
                      </a:cubicBezTo>
                      <a:cubicBezTo>
                        <a:pt x="49947" y="164676"/>
                        <a:pt x="46710" y="160556"/>
                        <a:pt x="42120" y="160438"/>
                      </a:cubicBezTo>
                      <a:cubicBezTo>
                        <a:pt x="40807" y="160497"/>
                        <a:pt x="39506" y="160697"/>
                        <a:pt x="38235" y="161027"/>
                      </a:cubicBezTo>
                      <a:cubicBezTo>
                        <a:pt x="36999" y="161027"/>
                        <a:pt x="35822" y="161498"/>
                        <a:pt x="34586" y="161615"/>
                      </a:cubicBezTo>
                      <a:cubicBezTo>
                        <a:pt x="25352" y="162233"/>
                        <a:pt x="17301" y="155406"/>
                        <a:pt x="16400" y="146196"/>
                      </a:cubicBezTo>
                      <a:cubicBezTo>
                        <a:pt x="16300" y="143347"/>
                        <a:pt x="16553" y="140505"/>
                        <a:pt x="17165" y="137721"/>
                      </a:cubicBezTo>
                      <a:cubicBezTo>
                        <a:pt x="18343" y="134501"/>
                        <a:pt x="18195" y="130947"/>
                        <a:pt x="16753" y="127833"/>
                      </a:cubicBezTo>
                      <a:cubicBezTo>
                        <a:pt x="15129" y="126156"/>
                        <a:pt x="13104" y="124920"/>
                        <a:pt x="10868" y="124243"/>
                      </a:cubicBezTo>
                      <a:cubicBezTo>
                        <a:pt x="7949" y="123237"/>
                        <a:pt x="5295" y="121589"/>
                        <a:pt x="3099" y="119417"/>
                      </a:cubicBezTo>
                      <a:cubicBezTo>
                        <a:pt x="-1609" y="114120"/>
                        <a:pt x="-961" y="106234"/>
                        <a:pt x="5100" y="95876"/>
                      </a:cubicBezTo>
                      <a:cubicBezTo>
                        <a:pt x="8514" y="91132"/>
                        <a:pt x="9850" y="85206"/>
                        <a:pt x="8808" y="79455"/>
                      </a:cubicBezTo>
                      <a:cubicBezTo>
                        <a:pt x="8426" y="77990"/>
                        <a:pt x="7931" y="76554"/>
                        <a:pt x="7337" y="75159"/>
                      </a:cubicBezTo>
                      <a:cubicBezTo>
                        <a:pt x="5448" y="71545"/>
                        <a:pt x="4830" y="67396"/>
                        <a:pt x="5571" y="63388"/>
                      </a:cubicBezTo>
                      <a:cubicBezTo>
                        <a:pt x="7508" y="58550"/>
                        <a:pt x="11362" y="54737"/>
                        <a:pt x="16224" y="52854"/>
                      </a:cubicBezTo>
                      <a:cubicBezTo>
                        <a:pt x="19484" y="51600"/>
                        <a:pt x="22233" y="49305"/>
                        <a:pt x="24051" y="46321"/>
                      </a:cubicBezTo>
                      <a:cubicBezTo>
                        <a:pt x="24593" y="44020"/>
                        <a:pt x="24593" y="41618"/>
                        <a:pt x="24051" y="39317"/>
                      </a:cubicBezTo>
                      <a:cubicBezTo>
                        <a:pt x="23316" y="35768"/>
                        <a:pt x="23645" y="32084"/>
                        <a:pt x="24993" y="28723"/>
                      </a:cubicBezTo>
                      <a:cubicBezTo>
                        <a:pt x="28318" y="23886"/>
                        <a:pt x="33833" y="21020"/>
                        <a:pt x="39707" y="21073"/>
                      </a:cubicBezTo>
                      <a:cubicBezTo>
                        <a:pt x="43020" y="20819"/>
                        <a:pt x="46251" y="19878"/>
                        <a:pt x="49182" y="18306"/>
                      </a:cubicBezTo>
                      <a:cubicBezTo>
                        <a:pt x="51642" y="16394"/>
                        <a:pt x="53649" y="13963"/>
                        <a:pt x="55067" y="11185"/>
                      </a:cubicBezTo>
                      <a:cubicBezTo>
                        <a:pt x="57115" y="6547"/>
                        <a:pt x="60894" y="2892"/>
                        <a:pt x="65602" y="1003"/>
                      </a:cubicBezTo>
                      <a:cubicBezTo>
                        <a:pt x="70452" y="138"/>
                        <a:pt x="75448" y="1286"/>
                        <a:pt x="79433" y="4181"/>
                      </a:cubicBezTo>
                      <a:cubicBezTo>
                        <a:pt x="83611" y="6477"/>
                        <a:pt x="86319" y="7830"/>
                        <a:pt x="89379" y="6536"/>
                      </a:cubicBezTo>
                      <a:lnTo>
                        <a:pt x="92910" y="4829"/>
                      </a:lnTo>
                      <a:cubicBezTo>
                        <a:pt x="96642" y="2916"/>
                        <a:pt x="100597" y="1474"/>
                        <a:pt x="104681" y="532"/>
                      </a:cubicBezTo>
                      <a:cubicBezTo>
                        <a:pt x="110931" y="-1039"/>
                        <a:pt x="117541" y="927"/>
                        <a:pt x="121925" y="5653"/>
                      </a:cubicBezTo>
                      <a:cubicBezTo>
                        <a:pt x="122514" y="6418"/>
                        <a:pt x="122985" y="7242"/>
                        <a:pt x="123514" y="8066"/>
                      </a:cubicBezTo>
                      <a:cubicBezTo>
                        <a:pt x="124044" y="8890"/>
                        <a:pt x="124220" y="9243"/>
                        <a:pt x="124633" y="9831"/>
                      </a:cubicBezTo>
                      <a:cubicBezTo>
                        <a:pt x="126987" y="12833"/>
                        <a:pt x="130518" y="12539"/>
                        <a:pt x="136109" y="11832"/>
                      </a:cubicBezTo>
                      <a:cubicBezTo>
                        <a:pt x="142818" y="10950"/>
                        <a:pt x="151999" y="9772"/>
                        <a:pt x="156296" y="21190"/>
                      </a:cubicBezTo>
                      <a:cubicBezTo>
                        <a:pt x="157073" y="23574"/>
                        <a:pt x="157549" y="26046"/>
                        <a:pt x="157708" y="28547"/>
                      </a:cubicBezTo>
                      <a:cubicBezTo>
                        <a:pt x="157444" y="32055"/>
                        <a:pt x="158997" y="35456"/>
                        <a:pt x="161828" y="37551"/>
                      </a:cubicBezTo>
                      <a:cubicBezTo>
                        <a:pt x="164012" y="38958"/>
                        <a:pt x="166366" y="40088"/>
                        <a:pt x="168832" y="40906"/>
                      </a:cubicBezTo>
                      <a:cubicBezTo>
                        <a:pt x="177301" y="41807"/>
                        <a:pt x="183433" y="49405"/>
                        <a:pt x="182527" y="57874"/>
                      </a:cubicBezTo>
                      <a:cubicBezTo>
                        <a:pt x="182280" y="60210"/>
                        <a:pt x="181503" y="62458"/>
                        <a:pt x="180249" y="64448"/>
                      </a:cubicBezTo>
                      <a:cubicBezTo>
                        <a:pt x="179155" y="67125"/>
                        <a:pt x="178537" y="69974"/>
                        <a:pt x="178425" y="72864"/>
                      </a:cubicBezTo>
                      <a:cubicBezTo>
                        <a:pt x="178902" y="76030"/>
                        <a:pt x="180090" y="79049"/>
                        <a:pt x="181897" y="81692"/>
                      </a:cubicBezTo>
                      <a:cubicBezTo>
                        <a:pt x="182998" y="83593"/>
                        <a:pt x="183975" y="85559"/>
                        <a:pt x="184840" y="87577"/>
                      </a:cubicBezTo>
                      <a:cubicBezTo>
                        <a:pt x="189372" y="99348"/>
                        <a:pt x="182721" y="106293"/>
                        <a:pt x="176895" y="112649"/>
                      </a:cubicBezTo>
                      <a:cubicBezTo>
                        <a:pt x="173687" y="115698"/>
                        <a:pt x="171039" y="119282"/>
                        <a:pt x="169067" y="123243"/>
                      </a:cubicBezTo>
                      <a:lnTo>
                        <a:pt x="169067" y="123243"/>
                      </a:lnTo>
                      <a:cubicBezTo>
                        <a:pt x="168596" y="124496"/>
                        <a:pt x="168261" y="125803"/>
                        <a:pt x="168067" y="127127"/>
                      </a:cubicBezTo>
                      <a:cubicBezTo>
                        <a:pt x="167861" y="130005"/>
                        <a:pt x="167861" y="132900"/>
                        <a:pt x="168067" y="135779"/>
                      </a:cubicBezTo>
                      <a:cubicBezTo>
                        <a:pt x="168273" y="138774"/>
                        <a:pt x="168273" y="141787"/>
                        <a:pt x="168067" y="144783"/>
                      </a:cubicBezTo>
                      <a:cubicBezTo>
                        <a:pt x="167790" y="151904"/>
                        <a:pt x="163600" y="158290"/>
                        <a:pt x="157179" y="161380"/>
                      </a:cubicBezTo>
                      <a:cubicBezTo>
                        <a:pt x="153912" y="162333"/>
                        <a:pt x="150487" y="162592"/>
                        <a:pt x="147115" y="162145"/>
                      </a:cubicBezTo>
                      <a:cubicBezTo>
                        <a:pt x="144431" y="161715"/>
                        <a:pt x="141688" y="161939"/>
                        <a:pt x="139111" y="162792"/>
                      </a:cubicBezTo>
                      <a:cubicBezTo>
                        <a:pt x="136433" y="164429"/>
                        <a:pt x="134255" y="166771"/>
                        <a:pt x="132813" y="169561"/>
                      </a:cubicBezTo>
                      <a:cubicBezTo>
                        <a:pt x="129453" y="175828"/>
                        <a:pt x="123838" y="180584"/>
                        <a:pt x="117099" y="182862"/>
                      </a:cubicBezTo>
                      <a:cubicBezTo>
                        <a:pt x="115616" y="183356"/>
                        <a:pt x="114068" y="183656"/>
                        <a:pt x="112509" y="183744"/>
                      </a:cubicBezTo>
                      <a:close/>
                      <a:moveTo>
                        <a:pt x="90438" y="170914"/>
                      </a:moveTo>
                      <a:cubicBezTo>
                        <a:pt x="94735" y="171161"/>
                        <a:pt x="98913" y="172433"/>
                        <a:pt x="102621" y="174622"/>
                      </a:cubicBezTo>
                      <a:cubicBezTo>
                        <a:pt x="106353" y="177082"/>
                        <a:pt x="110855" y="178088"/>
                        <a:pt x="115275" y="177447"/>
                      </a:cubicBezTo>
                      <a:cubicBezTo>
                        <a:pt x="120313" y="175517"/>
                        <a:pt x="124485" y="171838"/>
                        <a:pt x="127046" y="167089"/>
                      </a:cubicBezTo>
                      <a:cubicBezTo>
                        <a:pt x="129141" y="163169"/>
                        <a:pt x="132307" y="159926"/>
                        <a:pt x="136168" y="157731"/>
                      </a:cubicBezTo>
                      <a:cubicBezTo>
                        <a:pt x="139617" y="156424"/>
                        <a:pt x="143348" y="156018"/>
                        <a:pt x="146997" y="156554"/>
                      </a:cubicBezTo>
                      <a:cubicBezTo>
                        <a:pt x="149551" y="156901"/>
                        <a:pt x="152147" y="156760"/>
                        <a:pt x="154648" y="156142"/>
                      </a:cubicBezTo>
                      <a:cubicBezTo>
                        <a:pt x="158944" y="153770"/>
                        <a:pt x="161646" y="149280"/>
                        <a:pt x="161710" y="144371"/>
                      </a:cubicBezTo>
                      <a:cubicBezTo>
                        <a:pt x="161858" y="141646"/>
                        <a:pt x="161858" y="138915"/>
                        <a:pt x="161710" y="136191"/>
                      </a:cubicBezTo>
                      <a:cubicBezTo>
                        <a:pt x="161475" y="133036"/>
                        <a:pt x="161475" y="129870"/>
                        <a:pt x="161710" y="126715"/>
                      </a:cubicBezTo>
                      <a:cubicBezTo>
                        <a:pt x="161916" y="124849"/>
                        <a:pt x="162393" y="123025"/>
                        <a:pt x="163123" y="121301"/>
                      </a:cubicBezTo>
                      <a:lnTo>
                        <a:pt x="163123" y="121301"/>
                      </a:lnTo>
                      <a:cubicBezTo>
                        <a:pt x="165265" y="116633"/>
                        <a:pt x="168278" y="112414"/>
                        <a:pt x="172010" y="108882"/>
                      </a:cubicBezTo>
                      <a:cubicBezTo>
                        <a:pt x="178190" y="102173"/>
                        <a:pt x="181838" y="97700"/>
                        <a:pt x="178837" y="89931"/>
                      </a:cubicBezTo>
                      <a:cubicBezTo>
                        <a:pt x="178131" y="88225"/>
                        <a:pt x="177189" y="86577"/>
                        <a:pt x="176247" y="84811"/>
                      </a:cubicBezTo>
                      <a:cubicBezTo>
                        <a:pt x="173987" y="81403"/>
                        <a:pt x="172557" y="77513"/>
                        <a:pt x="172069" y="73452"/>
                      </a:cubicBezTo>
                      <a:cubicBezTo>
                        <a:pt x="172057" y="69798"/>
                        <a:pt x="172775" y="66172"/>
                        <a:pt x="174187" y="62800"/>
                      </a:cubicBezTo>
                      <a:cubicBezTo>
                        <a:pt x="175800" y="59657"/>
                        <a:pt x="176218" y="56043"/>
                        <a:pt x="175364" y="52618"/>
                      </a:cubicBezTo>
                      <a:cubicBezTo>
                        <a:pt x="174011" y="49558"/>
                        <a:pt x="170421" y="48204"/>
                        <a:pt x="166242" y="46733"/>
                      </a:cubicBezTo>
                      <a:cubicBezTo>
                        <a:pt x="163300" y="45762"/>
                        <a:pt x="160486" y="44414"/>
                        <a:pt x="157885" y="42731"/>
                      </a:cubicBezTo>
                      <a:cubicBezTo>
                        <a:pt x="153647" y="39647"/>
                        <a:pt x="151205" y="34668"/>
                        <a:pt x="151352" y="29430"/>
                      </a:cubicBezTo>
                      <a:cubicBezTo>
                        <a:pt x="151223" y="27429"/>
                        <a:pt x="150846" y="25451"/>
                        <a:pt x="150234" y="23544"/>
                      </a:cubicBezTo>
                      <a:cubicBezTo>
                        <a:pt x="147703" y="16835"/>
                        <a:pt x="143701" y="17012"/>
                        <a:pt x="136344" y="17659"/>
                      </a:cubicBezTo>
                      <a:cubicBezTo>
                        <a:pt x="130812" y="18365"/>
                        <a:pt x="123985" y="19248"/>
                        <a:pt x="119453" y="13421"/>
                      </a:cubicBezTo>
                      <a:cubicBezTo>
                        <a:pt x="118924" y="12715"/>
                        <a:pt x="118394" y="11891"/>
                        <a:pt x="117923" y="11126"/>
                      </a:cubicBezTo>
                      <a:cubicBezTo>
                        <a:pt x="117570" y="10491"/>
                        <a:pt x="117182" y="9884"/>
                        <a:pt x="116746" y="9302"/>
                      </a:cubicBezTo>
                      <a:cubicBezTo>
                        <a:pt x="113680" y="6200"/>
                        <a:pt x="109154" y="5041"/>
                        <a:pt x="104975" y="6300"/>
                      </a:cubicBezTo>
                      <a:cubicBezTo>
                        <a:pt x="101421" y="7177"/>
                        <a:pt x="97978" y="8484"/>
                        <a:pt x="94735" y="10185"/>
                      </a:cubicBezTo>
                      <a:lnTo>
                        <a:pt x="91027" y="11891"/>
                      </a:lnTo>
                      <a:cubicBezTo>
                        <a:pt x="85871" y="13604"/>
                        <a:pt x="80198" y="12633"/>
                        <a:pt x="75902" y="9302"/>
                      </a:cubicBezTo>
                      <a:cubicBezTo>
                        <a:pt x="72429" y="7418"/>
                        <a:pt x="69487" y="5770"/>
                        <a:pt x="66544" y="6653"/>
                      </a:cubicBezTo>
                      <a:cubicBezTo>
                        <a:pt x="63601" y="7536"/>
                        <a:pt x="61600" y="10655"/>
                        <a:pt x="59422" y="14187"/>
                      </a:cubicBezTo>
                      <a:cubicBezTo>
                        <a:pt x="57963" y="17818"/>
                        <a:pt x="55732" y="21090"/>
                        <a:pt x="52890" y="23780"/>
                      </a:cubicBezTo>
                      <a:cubicBezTo>
                        <a:pt x="49270" y="25834"/>
                        <a:pt x="45262" y="27099"/>
                        <a:pt x="41119" y="27488"/>
                      </a:cubicBezTo>
                      <a:cubicBezTo>
                        <a:pt x="35646" y="28311"/>
                        <a:pt x="32173" y="29077"/>
                        <a:pt x="30702" y="31960"/>
                      </a:cubicBezTo>
                      <a:cubicBezTo>
                        <a:pt x="29948" y="34320"/>
                        <a:pt x="29825" y="36839"/>
                        <a:pt x="30349" y="39258"/>
                      </a:cubicBezTo>
                      <a:cubicBezTo>
                        <a:pt x="30990" y="42507"/>
                        <a:pt x="30808" y="45868"/>
                        <a:pt x="29819" y="49028"/>
                      </a:cubicBezTo>
                      <a:cubicBezTo>
                        <a:pt x="27594" y="53383"/>
                        <a:pt x="23875" y="56791"/>
                        <a:pt x="19343" y="58621"/>
                      </a:cubicBezTo>
                      <a:cubicBezTo>
                        <a:pt x="15576" y="60681"/>
                        <a:pt x="12398" y="62447"/>
                        <a:pt x="11574" y="65507"/>
                      </a:cubicBezTo>
                      <a:cubicBezTo>
                        <a:pt x="11268" y="68209"/>
                        <a:pt x="11804" y="70945"/>
                        <a:pt x="13104" y="73335"/>
                      </a:cubicBezTo>
                      <a:cubicBezTo>
                        <a:pt x="13817" y="75012"/>
                        <a:pt x="14388" y="76742"/>
                        <a:pt x="14811" y="78514"/>
                      </a:cubicBezTo>
                      <a:cubicBezTo>
                        <a:pt x="16206" y="85723"/>
                        <a:pt x="14635" y="93192"/>
                        <a:pt x="10456" y="99230"/>
                      </a:cubicBezTo>
                      <a:cubicBezTo>
                        <a:pt x="5866" y="107058"/>
                        <a:pt x="4983" y="112590"/>
                        <a:pt x="7749" y="115768"/>
                      </a:cubicBezTo>
                      <a:cubicBezTo>
                        <a:pt x="9426" y="117293"/>
                        <a:pt x="11445" y="118405"/>
                        <a:pt x="13634" y="119005"/>
                      </a:cubicBezTo>
                      <a:cubicBezTo>
                        <a:pt x="16883" y="120059"/>
                        <a:pt x="19779" y="121995"/>
                        <a:pt x="21991" y="124596"/>
                      </a:cubicBezTo>
                      <a:cubicBezTo>
                        <a:pt x="24481" y="128987"/>
                        <a:pt x="25011" y="134213"/>
                        <a:pt x="23463" y="139015"/>
                      </a:cubicBezTo>
                      <a:cubicBezTo>
                        <a:pt x="22939" y="141311"/>
                        <a:pt x="22680" y="143665"/>
                        <a:pt x="22698" y="146019"/>
                      </a:cubicBezTo>
                      <a:cubicBezTo>
                        <a:pt x="23027" y="148868"/>
                        <a:pt x="24440" y="151481"/>
                        <a:pt x="26641" y="153317"/>
                      </a:cubicBezTo>
                      <a:cubicBezTo>
                        <a:pt x="28813" y="155224"/>
                        <a:pt x="31644" y="156195"/>
                        <a:pt x="34527" y="156024"/>
                      </a:cubicBezTo>
                      <a:cubicBezTo>
                        <a:pt x="35528" y="156024"/>
                        <a:pt x="36469" y="155671"/>
                        <a:pt x="37470" y="155495"/>
                      </a:cubicBezTo>
                      <a:cubicBezTo>
                        <a:pt x="39189" y="155077"/>
                        <a:pt x="40942" y="154841"/>
                        <a:pt x="42708" y="154788"/>
                      </a:cubicBezTo>
                      <a:cubicBezTo>
                        <a:pt x="50124" y="154788"/>
                        <a:pt x="54479" y="160674"/>
                        <a:pt x="58775" y="166147"/>
                      </a:cubicBezTo>
                      <a:cubicBezTo>
                        <a:pt x="61212" y="170296"/>
                        <a:pt x="64902" y="173574"/>
                        <a:pt x="69310" y="175505"/>
                      </a:cubicBezTo>
                      <a:cubicBezTo>
                        <a:pt x="73447" y="176046"/>
                        <a:pt x="77655" y="175328"/>
                        <a:pt x="81375" y="173445"/>
                      </a:cubicBezTo>
                      <a:lnTo>
                        <a:pt x="85730" y="171974"/>
                      </a:lnTo>
                      <a:cubicBezTo>
                        <a:pt x="87249" y="171414"/>
                        <a:pt x="88832" y="171061"/>
                        <a:pt x="90438" y="17091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7" name="Graphic 6">
                <a:extLst>
                  <a:ext uri="{FF2B5EF4-FFF2-40B4-BE49-F238E27FC236}">
                    <a16:creationId xmlns:a16="http://schemas.microsoft.com/office/drawing/2014/main" xmlns="" id="{8E92CBA5-D0DF-4191-A1E8-AC44886F85C0}"/>
                  </a:ext>
                </a:extLst>
              </p:cNvPr>
              <p:cNvGrpSpPr/>
              <p:nvPr/>
            </p:nvGrpSpPr>
            <p:grpSpPr>
              <a:xfrm>
                <a:off x="8779156" y="3413968"/>
                <a:ext cx="184471" cy="183525"/>
                <a:chOff x="8779156" y="3413968"/>
                <a:chExt cx="184471" cy="183525"/>
              </a:xfrm>
            </p:grpSpPr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xmlns="" id="{F9DE2BD4-86F9-4BD4-974C-379DA5D3068A}"/>
                    </a:ext>
                  </a:extLst>
                </p:cNvPr>
                <p:cNvSpPr/>
                <p:nvPr/>
              </p:nvSpPr>
              <p:spPr>
                <a:xfrm>
                  <a:off x="8782108" y="3416935"/>
                  <a:ext cx="178632" cy="177778"/>
                </a:xfrm>
                <a:custGeom>
                  <a:avLst/>
                  <a:gdLst>
                    <a:gd name="connsiteX0" fmla="*/ 163613 w 178632"/>
                    <a:gd name="connsiteY0" fmla="*/ 114759 h 177778"/>
                    <a:gd name="connsiteX1" fmla="*/ 176855 w 178632"/>
                    <a:gd name="connsiteY1" fmla="*/ 80153 h 177778"/>
                    <a:gd name="connsiteX2" fmla="*/ 169145 w 178632"/>
                    <a:gd name="connsiteY2" fmla="*/ 65086 h 177778"/>
                    <a:gd name="connsiteX3" fmla="*/ 170617 w 178632"/>
                    <a:gd name="connsiteY3" fmla="*/ 43075 h 177778"/>
                    <a:gd name="connsiteX4" fmla="*/ 151372 w 178632"/>
                    <a:gd name="connsiteY4" fmla="*/ 33246 h 177778"/>
                    <a:gd name="connsiteX5" fmla="*/ 143485 w 178632"/>
                    <a:gd name="connsiteY5" fmla="*/ 16002 h 177778"/>
                    <a:gd name="connsiteX6" fmla="*/ 111586 w 178632"/>
                    <a:gd name="connsiteY6" fmla="*/ 7704 h 177778"/>
                    <a:gd name="connsiteX7" fmla="*/ 108585 w 178632"/>
                    <a:gd name="connsiteY7" fmla="*/ 3819 h 177778"/>
                    <a:gd name="connsiteX8" fmla="*/ 93930 w 178632"/>
                    <a:gd name="connsiteY8" fmla="*/ 818 h 177778"/>
                    <a:gd name="connsiteX9" fmla="*/ 79805 w 178632"/>
                    <a:gd name="connsiteY9" fmla="*/ 7645 h 177778"/>
                    <a:gd name="connsiteX10" fmla="*/ 55381 w 178632"/>
                    <a:gd name="connsiteY10" fmla="*/ 4055 h 177778"/>
                    <a:gd name="connsiteX11" fmla="*/ 41315 w 178632"/>
                    <a:gd name="connsiteY11" fmla="*/ 22005 h 177778"/>
                    <a:gd name="connsiteX12" fmla="*/ 18833 w 178632"/>
                    <a:gd name="connsiteY12" fmla="*/ 33011 h 177778"/>
                    <a:gd name="connsiteX13" fmla="*/ 19127 w 178632"/>
                    <a:gd name="connsiteY13" fmla="*/ 50373 h 177778"/>
                    <a:gd name="connsiteX14" fmla="*/ 2001 w 178632"/>
                    <a:gd name="connsiteY14" fmla="*/ 68441 h 177778"/>
                    <a:gd name="connsiteX15" fmla="*/ 6297 w 178632"/>
                    <a:gd name="connsiteY15" fmla="*/ 82566 h 177778"/>
                    <a:gd name="connsiteX16" fmla="*/ 3648 w 178632"/>
                    <a:gd name="connsiteY16" fmla="*/ 101458 h 177778"/>
                    <a:gd name="connsiteX17" fmla="*/ 2766 w 178632"/>
                    <a:gd name="connsiteY17" fmla="*/ 121527 h 177778"/>
                    <a:gd name="connsiteX18" fmla="*/ 17185 w 178632"/>
                    <a:gd name="connsiteY18" fmla="*/ 129060 h 177778"/>
                    <a:gd name="connsiteX19" fmla="*/ 18833 w 178632"/>
                    <a:gd name="connsiteY19" fmla="*/ 148894 h 177778"/>
                    <a:gd name="connsiteX20" fmla="*/ 34723 w 178632"/>
                    <a:gd name="connsiteY20" fmla="*/ 160665 h 177778"/>
                    <a:gd name="connsiteX21" fmla="*/ 42492 w 178632"/>
                    <a:gd name="connsiteY21" fmla="*/ 158899 h 177778"/>
                    <a:gd name="connsiteX22" fmla="*/ 69859 w 178632"/>
                    <a:gd name="connsiteY22" fmla="*/ 177556 h 177778"/>
                    <a:gd name="connsiteX23" fmla="*/ 87515 w 178632"/>
                    <a:gd name="connsiteY23" fmla="*/ 172671 h 177778"/>
                    <a:gd name="connsiteX24" fmla="*/ 117707 w 178632"/>
                    <a:gd name="connsiteY24" fmla="*/ 176320 h 177778"/>
                    <a:gd name="connsiteX25" fmla="*/ 130420 w 178632"/>
                    <a:gd name="connsiteY25" fmla="*/ 163725 h 177778"/>
                    <a:gd name="connsiteX26" fmla="*/ 137659 w 178632"/>
                    <a:gd name="connsiteY26" fmla="*/ 154838 h 177778"/>
                    <a:gd name="connsiteX27" fmla="*/ 155727 w 178632"/>
                    <a:gd name="connsiteY27" fmla="*/ 152013 h 177778"/>
                    <a:gd name="connsiteX28" fmla="*/ 163672 w 178632"/>
                    <a:gd name="connsiteY28" fmla="*/ 137241 h 177778"/>
                    <a:gd name="connsiteX29" fmla="*/ 162671 w 178632"/>
                    <a:gd name="connsiteY29" fmla="*/ 119585 h 177778"/>
                    <a:gd name="connsiteX30" fmla="*/ 163613 w 178632"/>
                    <a:gd name="connsiteY30" fmla="*/ 114759 h 177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8632" h="177778">
                      <a:moveTo>
                        <a:pt x="163613" y="114759"/>
                      </a:moveTo>
                      <a:cubicBezTo>
                        <a:pt x="167674" y="102105"/>
                        <a:pt x="183976" y="95043"/>
                        <a:pt x="176855" y="80153"/>
                      </a:cubicBezTo>
                      <a:cubicBezTo>
                        <a:pt x="174383" y="75033"/>
                        <a:pt x="169852" y="70736"/>
                        <a:pt x="169145" y="65086"/>
                      </a:cubicBezTo>
                      <a:cubicBezTo>
                        <a:pt x="168145" y="57671"/>
                        <a:pt x="174148" y="49667"/>
                        <a:pt x="170617" y="43075"/>
                      </a:cubicBezTo>
                      <a:cubicBezTo>
                        <a:pt x="167085" y="36483"/>
                        <a:pt x="157669" y="37190"/>
                        <a:pt x="151372" y="33246"/>
                      </a:cubicBezTo>
                      <a:cubicBezTo>
                        <a:pt x="144015" y="28773"/>
                        <a:pt x="146369" y="22300"/>
                        <a:pt x="143485" y="16002"/>
                      </a:cubicBezTo>
                      <a:cubicBezTo>
                        <a:pt x="136011" y="-124"/>
                        <a:pt x="119944" y="17238"/>
                        <a:pt x="111586" y="7704"/>
                      </a:cubicBezTo>
                      <a:cubicBezTo>
                        <a:pt x="110468" y="6468"/>
                        <a:pt x="109644" y="5055"/>
                        <a:pt x="108585" y="3819"/>
                      </a:cubicBezTo>
                      <a:cubicBezTo>
                        <a:pt x="104624" y="200"/>
                        <a:pt x="98997" y="-954"/>
                        <a:pt x="93930" y="818"/>
                      </a:cubicBezTo>
                      <a:cubicBezTo>
                        <a:pt x="88981" y="2554"/>
                        <a:pt x="84243" y="4843"/>
                        <a:pt x="79805" y="7645"/>
                      </a:cubicBezTo>
                      <a:cubicBezTo>
                        <a:pt x="71507" y="12059"/>
                        <a:pt x="63797" y="994"/>
                        <a:pt x="55381" y="4055"/>
                      </a:cubicBezTo>
                      <a:cubicBezTo>
                        <a:pt x="48083" y="6703"/>
                        <a:pt x="47436" y="17179"/>
                        <a:pt x="41315" y="22005"/>
                      </a:cubicBezTo>
                      <a:cubicBezTo>
                        <a:pt x="35194" y="26831"/>
                        <a:pt x="22128" y="25066"/>
                        <a:pt x="18833" y="33011"/>
                      </a:cubicBezTo>
                      <a:cubicBezTo>
                        <a:pt x="16596" y="38426"/>
                        <a:pt x="20834" y="44782"/>
                        <a:pt x="19127" y="50373"/>
                      </a:cubicBezTo>
                      <a:cubicBezTo>
                        <a:pt x="16655" y="58495"/>
                        <a:pt x="3590" y="60084"/>
                        <a:pt x="2001" y="68441"/>
                      </a:cubicBezTo>
                      <a:cubicBezTo>
                        <a:pt x="1118" y="73443"/>
                        <a:pt x="4943" y="77975"/>
                        <a:pt x="6297" y="82566"/>
                      </a:cubicBezTo>
                      <a:cubicBezTo>
                        <a:pt x="8033" y="88963"/>
                        <a:pt x="7074" y="95784"/>
                        <a:pt x="3648" y="101458"/>
                      </a:cubicBezTo>
                      <a:cubicBezTo>
                        <a:pt x="470" y="107873"/>
                        <a:pt x="-2237" y="116466"/>
                        <a:pt x="2766" y="121527"/>
                      </a:cubicBezTo>
                      <a:cubicBezTo>
                        <a:pt x="6709" y="125353"/>
                        <a:pt x="13654" y="124882"/>
                        <a:pt x="17185" y="129060"/>
                      </a:cubicBezTo>
                      <a:cubicBezTo>
                        <a:pt x="21599" y="134239"/>
                        <a:pt x="17891" y="142185"/>
                        <a:pt x="18833" y="148894"/>
                      </a:cubicBezTo>
                      <a:cubicBezTo>
                        <a:pt x="20157" y="156421"/>
                        <a:pt x="27137" y="161595"/>
                        <a:pt x="34723" y="160665"/>
                      </a:cubicBezTo>
                      <a:cubicBezTo>
                        <a:pt x="37277" y="159935"/>
                        <a:pt x="39873" y="159346"/>
                        <a:pt x="42492" y="158899"/>
                      </a:cubicBezTo>
                      <a:cubicBezTo>
                        <a:pt x="53851" y="158311"/>
                        <a:pt x="58677" y="175496"/>
                        <a:pt x="69859" y="177556"/>
                      </a:cubicBezTo>
                      <a:cubicBezTo>
                        <a:pt x="75744" y="178733"/>
                        <a:pt x="81630" y="174966"/>
                        <a:pt x="87515" y="172671"/>
                      </a:cubicBezTo>
                      <a:cubicBezTo>
                        <a:pt x="98933" y="168257"/>
                        <a:pt x="106172" y="179851"/>
                        <a:pt x="117707" y="176320"/>
                      </a:cubicBezTo>
                      <a:cubicBezTo>
                        <a:pt x="123363" y="173854"/>
                        <a:pt x="127901" y="169363"/>
                        <a:pt x="130420" y="163725"/>
                      </a:cubicBezTo>
                      <a:cubicBezTo>
                        <a:pt x="131967" y="160153"/>
                        <a:pt x="134469" y="157075"/>
                        <a:pt x="137659" y="154838"/>
                      </a:cubicBezTo>
                      <a:cubicBezTo>
                        <a:pt x="143073" y="151896"/>
                        <a:pt x="150136" y="154838"/>
                        <a:pt x="155727" y="152013"/>
                      </a:cubicBezTo>
                      <a:cubicBezTo>
                        <a:pt x="160929" y="148965"/>
                        <a:pt x="163996" y="143262"/>
                        <a:pt x="163672" y="137241"/>
                      </a:cubicBezTo>
                      <a:cubicBezTo>
                        <a:pt x="163672" y="131356"/>
                        <a:pt x="162436" y="125470"/>
                        <a:pt x="162671" y="119585"/>
                      </a:cubicBezTo>
                      <a:cubicBezTo>
                        <a:pt x="162789" y="117943"/>
                        <a:pt x="163101" y="116324"/>
                        <a:pt x="163613" y="114759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xmlns="" id="{F885B59A-25F4-437B-BCBC-9B8CE97E5F03}"/>
                    </a:ext>
                  </a:extLst>
                </p:cNvPr>
                <p:cNvSpPr/>
                <p:nvPr/>
              </p:nvSpPr>
              <p:spPr>
                <a:xfrm>
                  <a:off x="8807532" y="3426463"/>
                  <a:ext cx="153502" cy="167897"/>
                </a:xfrm>
                <a:custGeom>
                  <a:avLst/>
                  <a:gdLst>
                    <a:gd name="connsiteX0" fmla="*/ 112234 w 153502"/>
                    <a:gd name="connsiteY0" fmla="*/ 0 h 167897"/>
                    <a:gd name="connsiteX1" fmla="*/ 115471 w 153502"/>
                    <a:gd name="connsiteY1" fmla="*/ 32664 h 167897"/>
                    <a:gd name="connsiteX2" fmla="*/ 122946 w 153502"/>
                    <a:gd name="connsiteY2" fmla="*/ 34665 h 167897"/>
                    <a:gd name="connsiteX3" fmla="*/ 128831 w 153502"/>
                    <a:gd name="connsiteY3" fmla="*/ 39255 h 167897"/>
                    <a:gd name="connsiteX4" fmla="*/ 124829 w 153502"/>
                    <a:gd name="connsiteY4" fmla="*/ 51321 h 167897"/>
                    <a:gd name="connsiteX5" fmla="*/ 132951 w 153502"/>
                    <a:gd name="connsiteY5" fmla="*/ 69683 h 167897"/>
                    <a:gd name="connsiteX6" fmla="*/ 123122 w 153502"/>
                    <a:gd name="connsiteY6" fmla="*/ 83160 h 167897"/>
                    <a:gd name="connsiteX7" fmla="*/ 124005 w 153502"/>
                    <a:gd name="connsiteY7" fmla="*/ 97285 h 167897"/>
                    <a:gd name="connsiteX8" fmla="*/ 117178 w 153502"/>
                    <a:gd name="connsiteY8" fmla="*/ 102641 h 167897"/>
                    <a:gd name="connsiteX9" fmla="*/ 108762 w 153502"/>
                    <a:gd name="connsiteY9" fmla="*/ 105701 h 167897"/>
                    <a:gd name="connsiteX10" fmla="*/ 102877 w 153502"/>
                    <a:gd name="connsiteY10" fmla="*/ 126124 h 167897"/>
                    <a:gd name="connsiteX11" fmla="*/ 85809 w 153502"/>
                    <a:gd name="connsiteY11" fmla="*/ 135069 h 167897"/>
                    <a:gd name="connsiteX12" fmla="*/ 79924 w 153502"/>
                    <a:gd name="connsiteY12" fmla="*/ 146487 h 167897"/>
                    <a:gd name="connsiteX13" fmla="*/ 73038 w 153502"/>
                    <a:gd name="connsiteY13" fmla="*/ 148606 h 167897"/>
                    <a:gd name="connsiteX14" fmla="*/ 69330 w 153502"/>
                    <a:gd name="connsiteY14" fmla="*/ 146134 h 167897"/>
                    <a:gd name="connsiteX15" fmla="*/ 50920 w 153502"/>
                    <a:gd name="connsiteY15" fmla="*/ 144563 h 167897"/>
                    <a:gd name="connsiteX16" fmla="*/ 50732 w 153502"/>
                    <a:gd name="connsiteY16" fmla="*/ 144721 h 167897"/>
                    <a:gd name="connsiteX17" fmla="*/ 37843 w 153502"/>
                    <a:gd name="connsiteY17" fmla="*/ 149253 h 167897"/>
                    <a:gd name="connsiteX18" fmla="*/ 29839 w 153502"/>
                    <a:gd name="connsiteY18" fmla="*/ 142662 h 167897"/>
                    <a:gd name="connsiteX19" fmla="*/ 20717 w 153502"/>
                    <a:gd name="connsiteY19" fmla="*/ 138542 h 167897"/>
                    <a:gd name="connsiteX20" fmla="*/ 15832 w 153502"/>
                    <a:gd name="connsiteY20" fmla="*/ 141838 h 167897"/>
                    <a:gd name="connsiteX21" fmla="*/ 4355 w 153502"/>
                    <a:gd name="connsiteY21" fmla="*/ 147311 h 167897"/>
                    <a:gd name="connsiteX22" fmla="*/ 0 w 153502"/>
                    <a:gd name="connsiteY22" fmla="*/ 148488 h 167897"/>
                    <a:gd name="connsiteX23" fmla="*/ 9652 w 153502"/>
                    <a:gd name="connsiteY23" fmla="*/ 150783 h 167897"/>
                    <a:gd name="connsiteX24" fmla="*/ 17421 w 153502"/>
                    <a:gd name="connsiteY24" fmla="*/ 149018 h 167897"/>
                    <a:gd name="connsiteX25" fmla="*/ 44788 w 153502"/>
                    <a:gd name="connsiteY25" fmla="*/ 167675 h 167897"/>
                    <a:gd name="connsiteX26" fmla="*/ 62444 w 153502"/>
                    <a:gd name="connsiteY26" fmla="*/ 162790 h 167897"/>
                    <a:gd name="connsiteX27" fmla="*/ 92636 w 153502"/>
                    <a:gd name="connsiteY27" fmla="*/ 166439 h 167897"/>
                    <a:gd name="connsiteX28" fmla="*/ 105348 w 153502"/>
                    <a:gd name="connsiteY28" fmla="*/ 153844 h 167897"/>
                    <a:gd name="connsiteX29" fmla="*/ 112587 w 153502"/>
                    <a:gd name="connsiteY29" fmla="*/ 144957 h 167897"/>
                    <a:gd name="connsiteX30" fmla="*/ 130656 w 153502"/>
                    <a:gd name="connsiteY30" fmla="*/ 142132 h 167897"/>
                    <a:gd name="connsiteX31" fmla="*/ 138601 w 153502"/>
                    <a:gd name="connsiteY31" fmla="*/ 127360 h 167897"/>
                    <a:gd name="connsiteX32" fmla="*/ 137600 w 153502"/>
                    <a:gd name="connsiteY32" fmla="*/ 109703 h 167897"/>
                    <a:gd name="connsiteX33" fmla="*/ 138483 w 153502"/>
                    <a:gd name="connsiteY33" fmla="*/ 104995 h 167897"/>
                    <a:gd name="connsiteX34" fmla="*/ 151725 w 153502"/>
                    <a:gd name="connsiteY34" fmla="*/ 70389 h 167897"/>
                    <a:gd name="connsiteX35" fmla="*/ 144015 w 153502"/>
                    <a:gd name="connsiteY35" fmla="*/ 55323 h 167897"/>
                    <a:gd name="connsiteX36" fmla="*/ 145487 w 153502"/>
                    <a:gd name="connsiteY36" fmla="*/ 33311 h 167897"/>
                    <a:gd name="connsiteX37" fmla="*/ 126241 w 153502"/>
                    <a:gd name="connsiteY37" fmla="*/ 23483 h 167897"/>
                    <a:gd name="connsiteX38" fmla="*/ 118355 w 153502"/>
                    <a:gd name="connsiteY38" fmla="*/ 6238 h 167897"/>
                    <a:gd name="connsiteX39" fmla="*/ 112234 w 153502"/>
                    <a:gd name="connsiteY39" fmla="*/ 0 h 167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502" h="167897">
                      <a:moveTo>
                        <a:pt x="112234" y="0"/>
                      </a:moveTo>
                      <a:cubicBezTo>
                        <a:pt x="118120" y="10182"/>
                        <a:pt x="104583" y="26837"/>
                        <a:pt x="115471" y="32664"/>
                      </a:cubicBezTo>
                      <a:cubicBezTo>
                        <a:pt x="117872" y="33635"/>
                        <a:pt x="120380" y="34306"/>
                        <a:pt x="122946" y="34665"/>
                      </a:cubicBezTo>
                      <a:cubicBezTo>
                        <a:pt x="125559" y="35100"/>
                        <a:pt x="127772" y="36831"/>
                        <a:pt x="128831" y="39255"/>
                      </a:cubicBezTo>
                      <a:cubicBezTo>
                        <a:pt x="130008" y="43434"/>
                        <a:pt x="125300" y="47024"/>
                        <a:pt x="124829" y="51321"/>
                      </a:cubicBezTo>
                      <a:cubicBezTo>
                        <a:pt x="124064" y="58206"/>
                        <a:pt x="133951" y="63091"/>
                        <a:pt x="132951" y="69683"/>
                      </a:cubicBezTo>
                      <a:cubicBezTo>
                        <a:pt x="132127" y="75274"/>
                        <a:pt x="124476" y="77687"/>
                        <a:pt x="123122" y="83160"/>
                      </a:cubicBezTo>
                      <a:cubicBezTo>
                        <a:pt x="121769" y="88634"/>
                        <a:pt x="125712" y="92812"/>
                        <a:pt x="124005" y="97285"/>
                      </a:cubicBezTo>
                      <a:cubicBezTo>
                        <a:pt x="122634" y="99993"/>
                        <a:pt x="120132" y="101958"/>
                        <a:pt x="117178" y="102641"/>
                      </a:cubicBezTo>
                      <a:cubicBezTo>
                        <a:pt x="114253" y="103306"/>
                        <a:pt x="111428" y="104336"/>
                        <a:pt x="108762" y="105701"/>
                      </a:cubicBezTo>
                      <a:cubicBezTo>
                        <a:pt x="100169" y="111587"/>
                        <a:pt x="108762" y="120415"/>
                        <a:pt x="102877" y="126124"/>
                      </a:cubicBezTo>
                      <a:cubicBezTo>
                        <a:pt x="96991" y="131832"/>
                        <a:pt x="89929" y="127242"/>
                        <a:pt x="85809" y="135069"/>
                      </a:cubicBezTo>
                      <a:cubicBezTo>
                        <a:pt x="84320" y="139101"/>
                        <a:pt x="82343" y="142932"/>
                        <a:pt x="79924" y="146487"/>
                      </a:cubicBezTo>
                      <a:cubicBezTo>
                        <a:pt x="78234" y="148471"/>
                        <a:pt x="75551" y="149294"/>
                        <a:pt x="73038" y="148606"/>
                      </a:cubicBezTo>
                      <a:cubicBezTo>
                        <a:pt x="71649" y="148041"/>
                        <a:pt x="70383" y="147199"/>
                        <a:pt x="69330" y="146134"/>
                      </a:cubicBezTo>
                      <a:cubicBezTo>
                        <a:pt x="64680" y="140613"/>
                        <a:pt x="56435" y="139913"/>
                        <a:pt x="50920" y="144563"/>
                      </a:cubicBezTo>
                      <a:cubicBezTo>
                        <a:pt x="50856" y="144616"/>
                        <a:pt x="50797" y="144668"/>
                        <a:pt x="50732" y="144721"/>
                      </a:cubicBezTo>
                      <a:cubicBezTo>
                        <a:pt x="47307" y="148047"/>
                        <a:pt x="42598" y="149701"/>
                        <a:pt x="37843" y="149253"/>
                      </a:cubicBezTo>
                      <a:cubicBezTo>
                        <a:pt x="34594" y="147870"/>
                        <a:pt x="31816" y="145581"/>
                        <a:pt x="29839" y="142662"/>
                      </a:cubicBezTo>
                      <a:cubicBezTo>
                        <a:pt x="27785" y="139719"/>
                        <a:pt x="24283" y="138136"/>
                        <a:pt x="20717" y="138542"/>
                      </a:cubicBezTo>
                      <a:cubicBezTo>
                        <a:pt x="18892" y="139313"/>
                        <a:pt x="17232" y="140431"/>
                        <a:pt x="15832" y="141838"/>
                      </a:cubicBezTo>
                      <a:cubicBezTo>
                        <a:pt x="12348" y="144304"/>
                        <a:pt x="8463" y="146152"/>
                        <a:pt x="4355" y="147311"/>
                      </a:cubicBezTo>
                      <a:cubicBezTo>
                        <a:pt x="3237" y="147723"/>
                        <a:pt x="1648" y="148076"/>
                        <a:pt x="0" y="148488"/>
                      </a:cubicBezTo>
                      <a:cubicBezTo>
                        <a:pt x="2807" y="150454"/>
                        <a:pt x="6262" y="151272"/>
                        <a:pt x="9652" y="150783"/>
                      </a:cubicBezTo>
                      <a:cubicBezTo>
                        <a:pt x="12206" y="150054"/>
                        <a:pt x="14802" y="149465"/>
                        <a:pt x="17421" y="149018"/>
                      </a:cubicBezTo>
                      <a:cubicBezTo>
                        <a:pt x="28780" y="148429"/>
                        <a:pt x="33606" y="165615"/>
                        <a:pt x="44788" y="167675"/>
                      </a:cubicBezTo>
                      <a:cubicBezTo>
                        <a:pt x="50673" y="168852"/>
                        <a:pt x="56559" y="165085"/>
                        <a:pt x="62444" y="162790"/>
                      </a:cubicBezTo>
                      <a:cubicBezTo>
                        <a:pt x="73862" y="158376"/>
                        <a:pt x="81101" y="169970"/>
                        <a:pt x="92636" y="166439"/>
                      </a:cubicBezTo>
                      <a:cubicBezTo>
                        <a:pt x="98292" y="163973"/>
                        <a:pt x="102829" y="159482"/>
                        <a:pt x="105348" y="153844"/>
                      </a:cubicBezTo>
                      <a:cubicBezTo>
                        <a:pt x="106896" y="150271"/>
                        <a:pt x="109398" y="147193"/>
                        <a:pt x="112587" y="144957"/>
                      </a:cubicBezTo>
                      <a:cubicBezTo>
                        <a:pt x="118002" y="142014"/>
                        <a:pt x="125064" y="144957"/>
                        <a:pt x="130656" y="142132"/>
                      </a:cubicBezTo>
                      <a:cubicBezTo>
                        <a:pt x="135858" y="139083"/>
                        <a:pt x="138924" y="133380"/>
                        <a:pt x="138601" y="127360"/>
                      </a:cubicBezTo>
                      <a:cubicBezTo>
                        <a:pt x="138601" y="121474"/>
                        <a:pt x="137365" y="115589"/>
                        <a:pt x="137600" y="109703"/>
                      </a:cubicBezTo>
                      <a:cubicBezTo>
                        <a:pt x="137706" y="108103"/>
                        <a:pt x="138001" y="106525"/>
                        <a:pt x="138483" y="104995"/>
                      </a:cubicBezTo>
                      <a:cubicBezTo>
                        <a:pt x="142544" y="92342"/>
                        <a:pt x="158847" y="85279"/>
                        <a:pt x="151725" y="70389"/>
                      </a:cubicBezTo>
                      <a:cubicBezTo>
                        <a:pt x="149253" y="65269"/>
                        <a:pt x="144722" y="60973"/>
                        <a:pt x="144015" y="55323"/>
                      </a:cubicBezTo>
                      <a:cubicBezTo>
                        <a:pt x="143015" y="47907"/>
                        <a:pt x="149018" y="39903"/>
                        <a:pt x="145487" y="33311"/>
                      </a:cubicBezTo>
                      <a:cubicBezTo>
                        <a:pt x="141956" y="26720"/>
                        <a:pt x="132539" y="27426"/>
                        <a:pt x="126241" y="23483"/>
                      </a:cubicBezTo>
                      <a:cubicBezTo>
                        <a:pt x="118885" y="19010"/>
                        <a:pt x="121239" y="12536"/>
                        <a:pt x="118355" y="6238"/>
                      </a:cubicBezTo>
                      <a:cubicBezTo>
                        <a:pt x="117190" y="3449"/>
                        <a:pt x="115000" y="1218"/>
                        <a:pt x="112234" y="0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xmlns="" id="{3F5980E5-E9BB-4F56-95B1-34A0938112E8}"/>
                    </a:ext>
                  </a:extLst>
                </p:cNvPr>
                <p:cNvSpPr/>
                <p:nvPr/>
              </p:nvSpPr>
              <p:spPr>
                <a:xfrm>
                  <a:off x="8779156" y="3413968"/>
                  <a:ext cx="184471" cy="183525"/>
                </a:xfrm>
                <a:custGeom>
                  <a:avLst/>
                  <a:gdLst>
                    <a:gd name="connsiteX0" fmla="*/ 75106 w 184471"/>
                    <a:gd name="connsiteY0" fmla="*/ 183524 h 183525"/>
                    <a:gd name="connsiteX1" fmla="*/ 72223 w 184471"/>
                    <a:gd name="connsiteY1" fmla="*/ 183229 h 183525"/>
                    <a:gd name="connsiteX2" fmla="*/ 57745 w 184471"/>
                    <a:gd name="connsiteY2" fmla="*/ 172812 h 183525"/>
                    <a:gd name="connsiteX3" fmla="*/ 45621 w 184471"/>
                    <a:gd name="connsiteY3" fmla="*/ 164632 h 183525"/>
                    <a:gd name="connsiteX4" fmla="*/ 41736 w 184471"/>
                    <a:gd name="connsiteY4" fmla="*/ 165456 h 183525"/>
                    <a:gd name="connsiteX5" fmla="*/ 38146 w 184471"/>
                    <a:gd name="connsiteY5" fmla="*/ 166338 h 183525"/>
                    <a:gd name="connsiteX6" fmla="*/ 18901 w 184471"/>
                    <a:gd name="connsiteY6" fmla="*/ 152272 h 183525"/>
                    <a:gd name="connsiteX7" fmla="*/ 18901 w 184471"/>
                    <a:gd name="connsiteY7" fmla="*/ 143797 h 183525"/>
                    <a:gd name="connsiteX8" fmla="*/ 17724 w 184471"/>
                    <a:gd name="connsiteY8" fmla="*/ 133969 h 183525"/>
                    <a:gd name="connsiteX9" fmla="*/ 11838 w 184471"/>
                    <a:gd name="connsiteY9" fmla="*/ 130791 h 183525"/>
                    <a:gd name="connsiteX10" fmla="*/ 3717 w 184471"/>
                    <a:gd name="connsiteY10" fmla="*/ 126553 h 183525"/>
                    <a:gd name="connsiteX11" fmla="*/ 4011 w 184471"/>
                    <a:gd name="connsiteY11" fmla="*/ 103012 h 183525"/>
                    <a:gd name="connsiteX12" fmla="*/ 6483 w 184471"/>
                    <a:gd name="connsiteY12" fmla="*/ 86356 h 183525"/>
                    <a:gd name="connsiteX13" fmla="*/ 4717 w 184471"/>
                    <a:gd name="connsiteY13" fmla="*/ 82178 h 183525"/>
                    <a:gd name="connsiteX14" fmla="*/ 7866 w 184471"/>
                    <a:gd name="connsiteY14" fmla="*/ 61608 h 183525"/>
                    <a:gd name="connsiteX15" fmla="*/ 11721 w 184471"/>
                    <a:gd name="connsiteY15" fmla="*/ 59578 h 183525"/>
                    <a:gd name="connsiteX16" fmla="*/ 19078 w 184471"/>
                    <a:gd name="connsiteY16" fmla="*/ 52456 h 183525"/>
                    <a:gd name="connsiteX17" fmla="*/ 18724 w 184471"/>
                    <a:gd name="connsiteY17" fmla="*/ 45512 h 183525"/>
                    <a:gd name="connsiteX18" fmla="*/ 18724 w 184471"/>
                    <a:gd name="connsiteY18" fmla="*/ 34859 h 183525"/>
                    <a:gd name="connsiteX19" fmla="*/ 32849 w 184471"/>
                    <a:gd name="connsiteY19" fmla="*/ 26149 h 183525"/>
                    <a:gd name="connsiteX20" fmla="*/ 42089 w 184471"/>
                    <a:gd name="connsiteY20" fmla="*/ 22676 h 183525"/>
                    <a:gd name="connsiteX21" fmla="*/ 47210 w 184471"/>
                    <a:gd name="connsiteY21" fmla="*/ 15143 h 183525"/>
                    <a:gd name="connsiteX22" fmla="*/ 56979 w 184471"/>
                    <a:gd name="connsiteY22" fmla="*/ 4255 h 183525"/>
                    <a:gd name="connsiteX23" fmla="*/ 70987 w 184471"/>
                    <a:gd name="connsiteY23" fmla="*/ 6374 h 183525"/>
                    <a:gd name="connsiteX24" fmla="*/ 81051 w 184471"/>
                    <a:gd name="connsiteY24" fmla="*/ 8022 h 183525"/>
                    <a:gd name="connsiteX25" fmla="*/ 84464 w 184471"/>
                    <a:gd name="connsiteY25" fmla="*/ 6080 h 183525"/>
                    <a:gd name="connsiteX26" fmla="*/ 95764 w 184471"/>
                    <a:gd name="connsiteY26" fmla="*/ 900 h 183525"/>
                    <a:gd name="connsiteX27" fmla="*/ 113420 w 184471"/>
                    <a:gd name="connsiteY27" fmla="*/ 4785 h 183525"/>
                    <a:gd name="connsiteX28" fmla="*/ 115245 w 184471"/>
                    <a:gd name="connsiteY28" fmla="*/ 7080 h 183525"/>
                    <a:gd name="connsiteX29" fmla="*/ 116481 w 184471"/>
                    <a:gd name="connsiteY29" fmla="*/ 8728 h 183525"/>
                    <a:gd name="connsiteX30" fmla="*/ 128251 w 184471"/>
                    <a:gd name="connsiteY30" fmla="*/ 9846 h 183525"/>
                    <a:gd name="connsiteX31" fmla="*/ 149027 w 184471"/>
                    <a:gd name="connsiteY31" fmla="*/ 17733 h 183525"/>
                    <a:gd name="connsiteX32" fmla="*/ 151028 w 184471"/>
                    <a:gd name="connsiteY32" fmla="*/ 24972 h 183525"/>
                    <a:gd name="connsiteX33" fmla="*/ 155795 w 184471"/>
                    <a:gd name="connsiteY33" fmla="*/ 33682 h 183525"/>
                    <a:gd name="connsiteX34" fmla="*/ 163034 w 184471"/>
                    <a:gd name="connsiteY34" fmla="*/ 36448 h 183525"/>
                    <a:gd name="connsiteX35" fmla="*/ 177912 w 184471"/>
                    <a:gd name="connsiteY35" fmla="*/ 52621 h 183525"/>
                    <a:gd name="connsiteX36" fmla="*/ 176158 w 184471"/>
                    <a:gd name="connsiteY36" fmla="*/ 59166 h 183525"/>
                    <a:gd name="connsiteX37" fmla="*/ 174922 w 184471"/>
                    <a:gd name="connsiteY37" fmla="*/ 67700 h 183525"/>
                    <a:gd name="connsiteX38" fmla="*/ 178983 w 184471"/>
                    <a:gd name="connsiteY38" fmla="*/ 76174 h 183525"/>
                    <a:gd name="connsiteX39" fmla="*/ 182397 w 184471"/>
                    <a:gd name="connsiteY39" fmla="*/ 82060 h 183525"/>
                    <a:gd name="connsiteX40" fmla="*/ 176511 w 184471"/>
                    <a:gd name="connsiteY40" fmla="*/ 107661 h 183525"/>
                    <a:gd name="connsiteX41" fmla="*/ 169567 w 184471"/>
                    <a:gd name="connsiteY41" fmla="*/ 118843 h 183525"/>
                    <a:gd name="connsiteX42" fmla="*/ 169567 w 184471"/>
                    <a:gd name="connsiteY42" fmla="*/ 118843 h 183525"/>
                    <a:gd name="connsiteX43" fmla="*/ 168802 w 184471"/>
                    <a:gd name="connsiteY43" fmla="*/ 122787 h 183525"/>
                    <a:gd name="connsiteX44" fmla="*/ 169272 w 184471"/>
                    <a:gd name="connsiteY44" fmla="*/ 131379 h 183525"/>
                    <a:gd name="connsiteX45" fmla="*/ 169802 w 184471"/>
                    <a:gd name="connsiteY45" fmla="*/ 140384 h 183525"/>
                    <a:gd name="connsiteX46" fmla="*/ 160150 w 184471"/>
                    <a:gd name="connsiteY46" fmla="*/ 157746 h 183525"/>
                    <a:gd name="connsiteX47" fmla="*/ 150204 w 184471"/>
                    <a:gd name="connsiteY47" fmla="*/ 159217 h 183525"/>
                    <a:gd name="connsiteX48" fmla="*/ 136432 w 184471"/>
                    <a:gd name="connsiteY48" fmla="*/ 167751 h 183525"/>
                    <a:gd name="connsiteX49" fmla="*/ 121778 w 184471"/>
                    <a:gd name="connsiteY49" fmla="*/ 182111 h 183525"/>
                    <a:gd name="connsiteX50" fmla="*/ 104945 w 184471"/>
                    <a:gd name="connsiteY50" fmla="*/ 180051 h 183525"/>
                    <a:gd name="connsiteX51" fmla="*/ 91762 w 184471"/>
                    <a:gd name="connsiteY51" fmla="*/ 178462 h 183525"/>
                    <a:gd name="connsiteX52" fmla="*/ 87819 w 184471"/>
                    <a:gd name="connsiteY52" fmla="*/ 180110 h 183525"/>
                    <a:gd name="connsiteX53" fmla="*/ 75106 w 184471"/>
                    <a:gd name="connsiteY53" fmla="*/ 183524 h 183525"/>
                    <a:gd name="connsiteX54" fmla="*/ 46033 w 184471"/>
                    <a:gd name="connsiteY54" fmla="*/ 158746 h 183525"/>
                    <a:gd name="connsiteX55" fmla="*/ 62100 w 184471"/>
                    <a:gd name="connsiteY55" fmla="*/ 168869 h 183525"/>
                    <a:gd name="connsiteX56" fmla="*/ 73341 w 184471"/>
                    <a:gd name="connsiteY56" fmla="*/ 177462 h 183525"/>
                    <a:gd name="connsiteX57" fmla="*/ 85112 w 184471"/>
                    <a:gd name="connsiteY57" fmla="*/ 174519 h 183525"/>
                    <a:gd name="connsiteX58" fmla="*/ 89349 w 184471"/>
                    <a:gd name="connsiteY58" fmla="*/ 172754 h 183525"/>
                    <a:gd name="connsiteX59" fmla="*/ 107005 w 184471"/>
                    <a:gd name="connsiteY59" fmla="*/ 174401 h 183525"/>
                    <a:gd name="connsiteX60" fmla="*/ 119835 w 184471"/>
                    <a:gd name="connsiteY60" fmla="*/ 176285 h 183525"/>
                    <a:gd name="connsiteX61" fmla="*/ 130841 w 184471"/>
                    <a:gd name="connsiteY61" fmla="*/ 165044 h 183525"/>
                    <a:gd name="connsiteX62" fmla="*/ 139257 w 184471"/>
                    <a:gd name="connsiteY62" fmla="*/ 155039 h 183525"/>
                    <a:gd name="connsiteX63" fmla="*/ 149968 w 184471"/>
                    <a:gd name="connsiteY63" fmla="*/ 153096 h 183525"/>
                    <a:gd name="connsiteX64" fmla="*/ 157561 w 184471"/>
                    <a:gd name="connsiteY64" fmla="*/ 152096 h 183525"/>
                    <a:gd name="connsiteX65" fmla="*/ 163740 w 184471"/>
                    <a:gd name="connsiteY65" fmla="*/ 139972 h 183525"/>
                    <a:gd name="connsiteX66" fmla="*/ 163269 w 184471"/>
                    <a:gd name="connsiteY66" fmla="*/ 131791 h 183525"/>
                    <a:gd name="connsiteX67" fmla="*/ 162799 w 184471"/>
                    <a:gd name="connsiteY67" fmla="*/ 122316 h 183525"/>
                    <a:gd name="connsiteX68" fmla="*/ 163740 w 184471"/>
                    <a:gd name="connsiteY68" fmla="*/ 116784 h 183525"/>
                    <a:gd name="connsiteX69" fmla="*/ 163740 w 184471"/>
                    <a:gd name="connsiteY69" fmla="*/ 116784 h 183525"/>
                    <a:gd name="connsiteX70" fmla="*/ 171744 w 184471"/>
                    <a:gd name="connsiteY70" fmla="*/ 103777 h 183525"/>
                    <a:gd name="connsiteX71" fmla="*/ 177100 w 184471"/>
                    <a:gd name="connsiteY71" fmla="*/ 84414 h 183525"/>
                    <a:gd name="connsiteX72" fmla="*/ 174157 w 184471"/>
                    <a:gd name="connsiteY72" fmla="*/ 79470 h 183525"/>
                    <a:gd name="connsiteX73" fmla="*/ 169155 w 184471"/>
                    <a:gd name="connsiteY73" fmla="*/ 68406 h 183525"/>
                    <a:gd name="connsiteX74" fmla="*/ 170508 w 184471"/>
                    <a:gd name="connsiteY74" fmla="*/ 57694 h 183525"/>
                    <a:gd name="connsiteX75" fmla="*/ 170979 w 184471"/>
                    <a:gd name="connsiteY75" fmla="*/ 47454 h 183525"/>
                    <a:gd name="connsiteX76" fmla="*/ 161386 w 184471"/>
                    <a:gd name="connsiteY76" fmla="*/ 42098 h 183525"/>
                    <a:gd name="connsiteX77" fmla="*/ 152793 w 184471"/>
                    <a:gd name="connsiteY77" fmla="*/ 38743 h 183525"/>
                    <a:gd name="connsiteX78" fmla="*/ 145260 w 184471"/>
                    <a:gd name="connsiteY78" fmla="*/ 25972 h 183525"/>
                    <a:gd name="connsiteX79" fmla="*/ 143730 w 184471"/>
                    <a:gd name="connsiteY79" fmla="*/ 20087 h 183525"/>
                    <a:gd name="connsiteX80" fmla="*/ 129487 w 184471"/>
                    <a:gd name="connsiteY80" fmla="*/ 15496 h 183525"/>
                    <a:gd name="connsiteX81" fmla="*/ 112361 w 184471"/>
                    <a:gd name="connsiteY81" fmla="*/ 12495 h 183525"/>
                    <a:gd name="connsiteX82" fmla="*/ 110654 w 184471"/>
                    <a:gd name="connsiteY82" fmla="*/ 10376 h 183525"/>
                    <a:gd name="connsiteX83" fmla="*/ 109359 w 184471"/>
                    <a:gd name="connsiteY83" fmla="*/ 8669 h 183525"/>
                    <a:gd name="connsiteX84" fmla="*/ 97589 w 184471"/>
                    <a:gd name="connsiteY84" fmla="*/ 6492 h 183525"/>
                    <a:gd name="connsiteX85" fmla="*/ 87642 w 184471"/>
                    <a:gd name="connsiteY85" fmla="*/ 11141 h 183525"/>
                    <a:gd name="connsiteX86" fmla="*/ 84111 w 184471"/>
                    <a:gd name="connsiteY86" fmla="*/ 13083 h 183525"/>
                    <a:gd name="connsiteX87" fmla="*/ 68809 w 184471"/>
                    <a:gd name="connsiteY87" fmla="*/ 11612 h 183525"/>
                    <a:gd name="connsiteX88" fmla="*/ 59275 w 184471"/>
                    <a:gd name="connsiteY88" fmla="*/ 9670 h 183525"/>
                    <a:gd name="connsiteX89" fmla="*/ 52742 w 184471"/>
                    <a:gd name="connsiteY89" fmla="*/ 17733 h 183525"/>
                    <a:gd name="connsiteX90" fmla="*/ 46033 w 184471"/>
                    <a:gd name="connsiteY90" fmla="*/ 27149 h 183525"/>
                    <a:gd name="connsiteX91" fmla="*/ 34262 w 184471"/>
                    <a:gd name="connsiteY91" fmla="*/ 31740 h 183525"/>
                    <a:gd name="connsiteX92" fmla="*/ 24257 w 184471"/>
                    <a:gd name="connsiteY92" fmla="*/ 36978 h 183525"/>
                    <a:gd name="connsiteX93" fmla="*/ 24257 w 184471"/>
                    <a:gd name="connsiteY93" fmla="*/ 44276 h 183525"/>
                    <a:gd name="connsiteX94" fmla="*/ 24257 w 184471"/>
                    <a:gd name="connsiteY94" fmla="*/ 54045 h 183525"/>
                    <a:gd name="connsiteX95" fmla="*/ 14487 w 184471"/>
                    <a:gd name="connsiteY95" fmla="*/ 64404 h 183525"/>
                    <a:gd name="connsiteX96" fmla="*/ 7248 w 184471"/>
                    <a:gd name="connsiteY96" fmla="*/ 71819 h 183525"/>
                    <a:gd name="connsiteX97" fmla="*/ 9367 w 184471"/>
                    <a:gd name="connsiteY97" fmla="*/ 79529 h 183525"/>
                    <a:gd name="connsiteX98" fmla="*/ 11427 w 184471"/>
                    <a:gd name="connsiteY98" fmla="*/ 84591 h 183525"/>
                    <a:gd name="connsiteX99" fmla="*/ 8602 w 184471"/>
                    <a:gd name="connsiteY99" fmla="*/ 105601 h 183525"/>
                    <a:gd name="connsiteX100" fmla="*/ 7130 w 184471"/>
                    <a:gd name="connsiteY100" fmla="*/ 122257 h 183525"/>
                    <a:gd name="connsiteX101" fmla="*/ 13016 w 184471"/>
                    <a:gd name="connsiteY101" fmla="*/ 125082 h 183525"/>
                    <a:gd name="connsiteX102" fmla="*/ 21726 w 184471"/>
                    <a:gd name="connsiteY102" fmla="*/ 130026 h 183525"/>
                    <a:gd name="connsiteX103" fmla="*/ 24257 w 184471"/>
                    <a:gd name="connsiteY103" fmla="*/ 144327 h 183525"/>
                    <a:gd name="connsiteX104" fmla="*/ 24257 w 184471"/>
                    <a:gd name="connsiteY104" fmla="*/ 151331 h 183525"/>
                    <a:gd name="connsiteX105" fmla="*/ 28671 w 184471"/>
                    <a:gd name="connsiteY105" fmla="*/ 158334 h 183525"/>
                    <a:gd name="connsiteX106" fmla="*/ 36734 w 184471"/>
                    <a:gd name="connsiteY106" fmla="*/ 160453 h 183525"/>
                    <a:gd name="connsiteX107" fmla="*/ 39617 w 184471"/>
                    <a:gd name="connsiteY107" fmla="*/ 159688 h 183525"/>
                    <a:gd name="connsiteX108" fmla="*/ 44797 w 184471"/>
                    <a:gd name="connsiteY108" fmla="*/ 158629 h 18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</a:cxnLst>
                  <a:rect l="l" t="t" r="r" b="b"/>
                  <a:pathLst>
                    <a:path w="184471" h="183525">
                      <a:moveTo>
                        <a:pt x="75106" y="183524"/>
                      </a:moveTo>
                      <a:cubicBezTo>
                        <a:pt x="74135" y="183541"/>
                        <a:pt x="73170" y="183441"/>
                        <a:pt x="72223" y="183229"/>
                      </a:cubicBezTo>
                      <a:cubicBezTo>
                        <a:pt x="66367" y="181482"/>
                        <a:pt x="61264" y="177809"/>
                        <a:pt x="57745" y="172812"/>
                      </a:cubicBezTo>
                      <a:cubicBezTo>
                        <a:pt x="53684" y="168281"/>
                        <a:pt x="50211" y="164396"/>
                        <a:pt x="45621" y="164632"/>
                      </a:cubicBezTo>
                      <a:cubicBezTo>
                        <a:pt x="44302" y="164785"/>
                        <a:pt x="43002" y="165061"/>
                        <a:pt x="41736" y="165456"/>
                      </a:cubicBezTo>
                      <a:cubicBezTo>
                        <a:pt x="40565" y="165838"/>
                        <a:pt x="39364" y="166132"/>
                        <a:pt x="38146" y="166338"/>
                      </a:cubicBezTo>
                      <a:cubicBezTo>
                        <a:pt x="28977" y="167651"/>
                        <a:pt x="20437" y="161407"/>
                        <a:pt x="18901" y="152272"/>
                      </a:cubicBezTo>
                      <a:cubicBezTo>
                        <a:pt x="18548" y="149459"/>
                        <a:pt x="18548" y="146611"/>
                        <a:pt x="18901" y="143797"/>
                      </a:cubicBezTo>
                      <a:cubicBezTo>
                        <a:pt x="19313" y="139737"/>
                        <a:pt x="19725" y="136264"/>
                        <a:pt x="17724" y="133969"/>
                      </a:cubicBezTo>
                      <a:cubicBezTo>
                        <a:pt x="16070" y="132421"/>
                        <a:pt x="14040" y="131326"/>
                        <a:pt x="11838" y="130791"/>
                      </a:cubicBezTo>
                      <a:cubicBezTo>
                        <a:pt x="8831" y="130049"/>
                        <a:pt x="6047" y="128596"/>
                        <a:pt x="3717" y="126553"/>
                      </a:cubicBezTo>
                      <a:cubicBezTo>
                        <a:pt x="-1345" y="121668"/>
                        <a:pt x="-1227" y="113723"/>
                        <a:pt x="4011" y="103012"/>
                      </a:cubicBezTo>
                      <a:cubicBezTo>
                        <a:pt x="7101" y="98039"/>
                        <a:pt x="7995" y="92012"/>
                        <a:pt x="6483" y="86356"/>
                      </a:cubicBezTo>
                      <a:cubicBezTo>
                        <a:pt x="6024" y="84914"/>
                        <a:pt x="5435" y="83514"/>
                        <a:pt x="4717" y="82178"/>
                      </a:cubicBezTo>
                      <a:cubicBezTo>
                        <a:pt x="-91" y="75627"/>
                        <a:pt x="1315" y="66422"/>
                        <a:pt x="7866" y="61608"/>
                      </a:cubicBezTo>
                      <a:cubicBezTo>
                        <a:pt x="9043" y="60743"/>
                        <a:pt x="10344" y="60060"/>
                        <a:pt x="11721" y="59578"/>
                      </a:cubicBezTo>
                      <a:cubicBezTo>
                        <a:pt x="15076" y="57459"/>
                        <a:pt x="18195" y="55399"/>
                        <a:pt x="19078" y="52456"/>
                      </a:cubicBezTo>
                      <a:cubicBezTo>
                        <a:pt x="19507" y="50143"/>
                        <a:pt x="19384" y="47766"/>
                        <a:pt x="18724" y="45512"/>
                      </a:cubicBezTo>
                      <a:cubicBezTo>
                        <a:pt x="17695" y="42033"/>
                        <a:pt x="17695" y="38337"/>
                        <a:pt x="18724" y="34859"/>
                      </a:cubicBezTo>
                      <a:cubicBezTo>
                        <a:pt x="21691" y="29786"/>
                        <a:pt x="26987" y="26519"/>
                        <a:pt x="32849" y="26149"/>
                      </a:cubicBezTo>
                      <a:cubicBezTo>
                        <a:pt x="36139" y="25654"/>
                        <a:pt x="39288" y="24471"/>
                        <a:pt x="42089" y="22676"/>
                      </a:cubicBezTo>
                      <a:cubicBezTo>
                        <a:pt x="44302" y="20546"/>
                        <a:pt x="46044" y="17986"/>
                        <a:pt x="47210" y="15143"/>
                      </a:cubicBezTo>
                      <a:cubicBezTo>
                        <a:pt x="48928" y="10382"/>
                        <a:pt x="52430" y="6480"/>
                        <a:pt x="56979" y="4255"/>
                      </a:cubicBezTo>
                      <a:cubicBezTo>
                        <a:pt x="61741" y="2978"/>
                        <a:pt x="66820" y="3743"/>
                        <a:pt x="70987" y="6374"/>
                      </a:cubicBezTo>
                      <a:cubicBezTo>
                        <a:pt x="75283" y="8375"/>
                        <a:pt x="78108" y="9552"/>
                        <a:pt x="81051" y="8022"/>
                      </a:cubicBezTo>
                      <a:lnTo>
                        <a:pt x="84464" y="6080"/>
                      </a:lnTo>
                      <a:cubicBezTo>
                        <a:pt x="88025" y="3931"/>
                        <a:pt x="91815" y="2195"/>
                        <a:pt x="95764" y="900"/>
                      </a:cubicBezTo>
                      <a:cubicBezTo>
                        <a:pt x="101914" y="-1142"/>
                        <a:pt x="108694" y="347"/>
                        <a:pt x="113420" y="4785"/>
                      </a:cubicBezTo>
                      <a:cubicBezTo>
                        <a:pt x="114073" y="5515"/>
                        <a:pt x="114686" y="6280"/>
                        <a:pt x="115245" y="7080"/>
                      </a:cubicBezTo>
                      <a:cubicBezTo>
                        <a:pt x="115621" y="7657"/>
                        <a:pt x="116033" y="8210"/>
                        <a:pt x="116481" y="8728"/>
                      </a:cubicBezTo>
                      <a:cubicBezTo>
                        <a:pt x="119011" y="11553"/>
                        <a:pt x="122366" y="11023"/>
                        <a:pt x="128251" y="9846"/>
                      </a:cubicBezTo>
                      <a:cubicBezTo>
                        <a:pt x="134843" y="8493"/>
                        <a:pt x="143906" y="6668"/>
                        <a:pt x="149027" y="17733"/>
                      </a:cubicBezTo>
                      <a:cubicBezTo>
                        <a:pt x="150010" y="20046"/>
                        <a:pt x="150680" y="22482"/>
                        <a:pt x="151028" y="24972"/>
                      </a:cubicBezTo>
                      <a:cubicBezTo>
                        <a:pt x="151040" y="28497"/>
                        <a:pt x="152835" y="31769"/>
                        <a:pt x="155795" y="33682"/>
                      </a:cubicBezTo>
                      <a:cubicBezTo>
                        <a:pt x="158073" y="34924"/>
                        <a:pt x="160509" y="35854"/>
                        <a:pt x="163034" y="36448"/>
                      </a:cubicBezTo>
                      <a:cubicBezTo>
                        <a:pt x="171609" y="36807"/>
                        <a:pt x="178265" y="44046"/>
                        <a:pt x="177912" y="52621"/>
                      </a:cubicBezTo>
                      <a:cubicBezTo>
                        <a:pt x="177818" y="54905"/>
                        <a:pt x="177218" y="57141"/>
                        <a:pt x="176158" y="59166"/>
                      </a:cubicBezTo>
                      <a:cubicBezTo>
                        <a:pt x="175223" y="61908"/>
                        <a:pt x="174805" y="64804"/>
                        <a:pt x="174922" y="67700"/>
                      </a:cubicBezTo>
                      <a:cubicBezTo>
                        <a:pt x="175640" y="70789"/>
                        <a:pt x="177024" y="73679"/>
                        <a:pt x="178983" y="76174"/>
                      </a:cubicBezTo>
                      <a:cubicBezTo>
                        <a:pt x="180254" y="78058"/>
                        <a:pt x="181396" y="80023"/>
                        <a:pt x="182397" y="82060"/>
                      </a:cubicBezTo>
                      <a:cubicBezTo>
                        <a:pt x="187753" y="93301"/>
                        <a:pt x="181632" y="100952"/>
                        <a:pt x="176511" y="107661"/>
                      </a:cubicBezTo>
                      <a:cubicBezTo>
                        <a:pt x="173563" y="110957"/>
                        <a:pt x="171215" y="114741"/>
                        <a:pt x="169567" y="118843"/>
                      </a:cubicBezTo>
                      <a:lnTo>
                        <a:pt x="169567" y="118843"/>
                      </a:lnTo>
                      <a:cubicBezTo>
                        <a:pt x="169108" y="120109"/>
                        <a:pt x="168849" y="121439"/>
                        <a:pt x="168802" y="122787"/>
                      </a:cubicBezTo>
                      <a:cubicBezTo>
                        <a:pt x="168755" y="125659"/>
                        <a:pt x="168914" y="128531"/>
                        <a:pt x="169272" y="131379"/>
                      </a:cubicBezTo>
                      <a:cubicBezTo>
                        <a:pt x="169661" y="134363"/>
                        <a:pt x="169837" y="137376"/>
                        <a:pt x="169802" y="140384"/>
                      </a:cubicBezTo>
                      <a:cubicBezTo>
                        <a:pt x="170067" y="147517"/>
                        <a:pt x="166347" y="154203"/>
                        <a:pt x="160150" y="157746"/>
                      </a:cubicBezTo>
                      <a:cubicBezTo>
                        <a:pt x="156978" y="158946"/>
                        <a:pt x="153588" y="159447"/>
                        <a:pt x="150204" y="159217"/>
                      </a:cubicBezTo>
                      <a:cubicBezTo>
                        <a:pt x="144071" y="157946"/>
                        <a:pt x="138021" y="161695"/>
                        <a:pt x="136432" y="167751"/>
                      </a:cubicBezTo>
                      <a:cubicBezTo>
                        <a:pt x="133542" y="174225"/>
                        <a:pt x="128304" y="179357"/>
                        <a:pt x="121778" y="182111"/>
                      </a:cubicBezTo>
                      <a:cubicBezTo>
                        <a:pt x="116104" y="183541"/>
                        <a:pt x="110107" y="182806"/>
                        <a:pt x="104945" y="180051"/>
                      </a:cubicBezTo>
                      <a:cubicBezTo>
                        <a:pt x="100967" y="177703"/>
                        <a:pt x="96188" y="177126"/>
                        <a:pt x="91762" y="178462"/>
                      </a:cubicBezTo>
                      <a:lnTo>
                        <a:pt x="87819" y="180110"/>
                      </a:lnTo>
                      <a:cubicBezTo>
                        <a:pt x="83887" y="182170"/>
                        <a:pt x="79544" y="183335"/>
                        <a:pt x="75106" y="183524"/>
                      </a:cubicBezTo>
                      <a:close/>
                      <a:moveTo>
                        <a:pt x="46033" y="158746"/>
                      </a:moveTo>
                      <a:cubicBezTo>
                        <a:pt x="52607" y="159611"/>
                        <a:pt x="58480" y="163313"/>
                        <a:pt x="62100" y="168869"/>
                      </a:cubicBezTo>
                      <a:cubicBezTo>
                        <a:pt x="64836" y="172859"/>
                        <a:pt x="68774" y="175873"/>
                        <a:pt x="73341" y="177462"/>
                      </a:cubicBezTo>
                      <a:cubicBezTo>
                        <a:pt x="77466" y="177650"/>
                        <a:pt x="81557" y="176626"/>
                        <a:pt x="85112" y="174519"/>
                      </a:cubicBezTo>
                      <a:lnTo>
                        <a:pt x="89349" y="172754"/>
                      </a:lnTo>
                      <a:cubicBezTo>
                        <a:pt x="95205" y="170782"/>
                        <a:pt x="101620" y="171382"/>
                        <a:pt x="107005" y="174401"/>
                      </a:cubicBezTo>
                      <a:cubicBezTo>
                        <a:pt x="110907" y="176579"/>
                        <a:pt x="115474" y="177250"/>
                        <a:pt x="119835" y="176285"/>
                      </a:cubicBezTo>
                      <a:cubicBezTo>
                        <a:pt x="124773" y="174037"/>
                        <a:pt x="128699" y="170029"/>
                        <a:pt x="130841" y="165044"/>
                      </a:cubicBezTo>
                      <a:cubicBezTo>
                        <a:pt x="132648" y="160983"/>
                        <a:pt x="135561" y="157510"/>
                        <a:pt x="139257" y="155039"/>
                      </a:cubicBezTo>
                      <a:cubicBezTo>
                        <a:pt x="142612" y="153526"/>
                        <a:pt x="146290" y="152855"/>
                        <a:pt x="149968" y="153096"/>
                      </a:cubicBezTo>
                      <a:cubicBezTo>
                        <a:pt x="152540" y="153308"/>
                        <a:pt x="155130" y="152967"/>
                        <a:pt x="157561" y="152096"/>
                      </a:cubicBezTo>
                      <a:cubicBezTo>
                        <a:pt x="161686" y="149495"/>
                        <a:pt x="164058" y="144839"/>
                        <a:pt x="163740" y="139972"/>
                      </a:cubicBezTo>
                      <a:cubicBezTo>
                        <a:pt x="163787" y="137235"/>
                        <a:pt x="163628" y="134504"/>
                        <a:pt x="163269" y="131791"/>
                      </a:cubicBezTo>
                      <a:cubicBezTo>
                        <a:pt x="162875" y="128648"/>
                        <a:pt x="162716" y="125482"/>
                        <a:pt x="162799" y="122316"/>
                      </a:cubicBezTo>
                      <a:cubicBezTo>
                        <a:pt x="162875" y="120438"/>
                        <a:pt x="163193" y="118579"/>
                        <a:pt x="163740" y="116784"/>
                      </a:cubicBezTo>
                      <a:lnTo>
                        <a:pt x="163740" y="116784"/>
                      </a:lnTo>
                      <a:cubicBezTo>
                        <a:pt x="165588" y="111993"/>
                        <a:pt x="168301" y="107585"/>
                        <a:pt x="171744" y="103777"/>
                      </a:cubicBezTo>
                      <a:cubicBezTo>
                        <a:pt x="177630" y="96656"/>
                        <a:pt x="180690" y="92006"/>
                        <a:pt x="177100" y="84414"/>
                      </a:cubicBezTo>
                      <a:cubicBezTo>
                        <a:pt x="176264" y="82684"/>
                        <a:pt x="175281" y="81030"/>
                        <a:pt x="174157" y="79470"/>
                      </a:cubicBezTo>
                      <a:cubicBezTo>
                        <a:pt x="171650" y="76222"/>
                        <a:pt x="169937" y="72431"/>
                        <a:pt x="169155" y="68406"/>
                      </a:cubicBezTo>
                      <a:cubicBezTo>
                        <a:pt x="168919" y="64780"/>
                        <a:pt x="169378" y="61143"/>
                        <a:pt x="170508" y="57694"/>
                      </a:cubicBezTo>
                      <a:cubicBezTo>
                        <a:pt x="171903" y="54451"/>
                        <a:pt x="172074" y="50808"/>
                        <a:pt x="170979" y="47454"/>
                      </a:cubicBezTo>
                      <a:cubicBezTo>
                        <a:pt x="169390" y="44452"/>
                        <a:pt x="165682" y="43334"/>
                        <a:pt x="161386" y="42098"/>
                      </a:cubicBezTo>
                      <a:cubicBezTo>
                        <a:pt x="158402" y="41321"/>
                        <a:pt x="155518" y="40191"/>
                        <a:pt x="152793" y="38743"/>
                      </a:cubicBezTo>
                      <a:cubicBezTo>
                        <a:pt x="148350" y="35971"/>
                        <a:pt x="145537" y="31204"/>
                        <a:pt x="145260" y="25972"/>
                      </a:cubicBezTo>
                      <a:cubicBezTo>
                        <a:pt x="145042" y="23948"/>
                        <a:pt x="144524" y="21964"/>
                        <a:pt x="143730" y="20087"/>
                      </a:cubicBezTo>
                      <a:cubicBezTo>
                        <a:pt x="140728" y="13554"/>
                        <a:pt x="136785" y="14201"/>
                        <a:pt x="129487" y="15496"/>
                      </a:cubicBezTo>
                      <a:cubicBezTo>
                        <a:pt x="124073" y="16614"/>
                        <a:pt x="117246" y="18027"/>
                        <a:pt x="112361" y="12495"/>
                      </a:cubicBezTo>
                      <a:cubicBezTo>
                        <a:pt x="111743" y="11830"/>
                        <a:pt x="111172" y="11123"/>
                        <a:pt x="110654" y="10376"/>
                      </a:cubicBezTo>
                      <a:cubicBezTo>
                        <a:pt x="110254" y="9781"/>
                        <a:pt x="109824" y="9211"/>
                        <a:pt x="109359" y="8669"/>
                      </a:cubicBezTo>
                      <a:cubicBezTo>
                        <a:pt x="106122" y="5856"/>
                        <a:pt x="101614" y="5020"/>
                        <a:pt x="97589" y="6492"/>
                      </a:cubicBezTo>
                      <a:cubicBezTo>
                        <a:pt x="94087" y="7616"/>
                        <a:pt x="90750" y="9175"/>
                        <a:pt x="87642" y="11141"/>
                      </a:cubicBezTo>
                      <a:lnTo>
                        <a:pt x="84111" y="13083"/>
                      </a:lnTo>
                      <a:cubicBezTo>
                        <a:pt x="79079" y="15161"/>
                        <a:pt x="73352" y="14607"/>
                        <a:pt x="68809" y="11612"/>
                      </a:cubicBezTo>
                      <a:cubicBezTo>
                        <a:pt x="65996" y="9764"/>
                        <a:pt x="62582" y="9069"/>
                        <a:pt x="59275" y="9670"/>
                      </a:cubicBezTo>
                      <a:cubicBezTo>
                        <a:pt x="56273" y="10729"/>
                        <a:pt x="54684" y="13966"/>
                        <a:pt x="52742" y="17733"/>
                      </a:cubicBezTo>
                      <a:cubicBezTo>
                        <a:pt x="51241" y="21334"/>
                        <a:pt x="48952" y="24554"/>
                        <a:pt x="46033" y="27149"/>
                      </a:cubicBezTo>
                      <a:cubicBezTo>
                        <a:pt x="42513" y="29568"/>
                        <a:pt x="38488" y="31140"/>
                        <a:pt x="34262" y="31740"/>
                      </a:cubicBezTo>
                      <a:cubicBezTo>
                        <a:pt x="28847" y="33035"/>
                        <a:pt x="25493" y="33976"/>
                        <a:pt x="24257" y="36978"/>
                      </a:cubicBezTo>
                      <a:cubicBezTo>
                        <a:pt x="23556" y="39361"/>
                        <a:pt x="23556" y="41892"/>
                        <a:pt x="24257" y="44276"/>
                      </a:cubicBezTo>
                      <a:cubicBezTo>
                        <a:pt x="25022" y="47489"/>
                        <a:pt x="25022" y="50832"/>
                        <a:pt x="24257" y="54045"/>
                      </a:cubicBezTo>
                      <a:cubicBezTo>
                        <a:pt x="22326" y="58542"/>
                        <a:pt x="18866" y="62214"/>
                        <a:pt x="14487" y="64404"/>
                      </a:cubicBezTo>
                      <a:cubicBezTo>
                        <a:pt x="10897" y="66758"/>
                        <a:pt x="7778" y="68759"/>
                        <a:pt x="7248" y="71819"/>
                      </a:cubicBezTo>
                      <a:cubicBezTo>
                        <a:pt x="7124" y="74550"/>
                        <a:pt x="7866" y="77246"/>
                        <a:pt x="9367" y="79529"/>
                      </a:cubicBezTo>
                      <a:cubicBezTo>
                        <a:pt x="10173" y="81165"/>
                        <a:pt x="10862" y="82854"/>
                        <a:pt x="11427" y="84591"/>
                      </a:cubicBezTo>
                      <a:cubicBezTo>
                        <a:pt x="13351" y="91688"/>
                        <a:pt x="12333" y="99263"/>
                        <a:pt x="8602" y="105601"/>
                      </a:cubicBezTo>
                      <a:cubicBezTo>
                        <a:pt x="5835" y="111134"/>
                        <a:pt x="3305" y="118549"/>
                        <a:pt x="7130" y="122257"/>
                      </a:cubicBezTo>
                      <a:cubicBezTo>
                        <a:pt x="8872" y="123599"/>
                        <a:pt x="10879" y="124564"/>
                        <a:pt x="13016" y="125082"/>
                      </a:cubicBezTo>
                      <a:cubicBezTo>
                        <a:pt x="16323" y="125876"/>
                        <a:pt x="19342" y="127595"/>
                        <a:pt x="21726" y="130026"/>
                      </a:cubicBezTo>
                      <a:cubicBezTo>
                        <a:pt x="24580" y="134210"/>
                        <a:pt x="25504" y="139419"/>
                        <a:pt x="24257" y="144327"/>
                      </a:cubicBezTo>
                      <a:cubicBezTo>
                        <a:pt x="23968" y="146652"/>
                        <a:pt x="23968" y="149006"/>
                        <a:pt x="24257" y="151331"/>
                      </a:cubicBezTo>
                      <a:cubicBezTo>
                        <a:pt x="24727" y="154162"/>
                        <a:pt x="26322" y="156686"/>
                        <a:pt x="28671" y="158334"/>
                      </a:cubicBezTo>
                      <a:cubicBezTo>
                        <a:pt x="30984" y="160053"/>
                        <a:pt x="33873" y="160812"/>
                        <a:pt x="36734" y="160453"/>
                      </a:cubicBezTo>
                      <a:cubicBezTo>
                        <a:pt x="37711" y="160259"/>
                        <a:pt x="38676" y="160006"/>
                        <a:pt x="39617" y="159688"/>
                      </a:cubicBezTo>
                      <a:cubicBezTo>
                        <a:pt x="41301" y="159141"/>
                        <a:pt x="43037" y="158787"/>
                        <a:pt x="44797" y="158629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xmlns="" id="{F24C6966-E6FA-4F4F-BA91-53B449661E28}"/>
                  </a:ext>
                </a:extLst>
              </p:cNvPr>
              <p:cNvSpPr/>
              <p:nvPr/>
            </p:nvSpPr>
            <p:spPr>
              <a:xfrm>
                <a:off x="6362157" y="2435365"/>
                <a:ext cx="257901" cy="262371"/>
              </a:xfrm>
              <a:custGeom>
                <a:avLst/>
                <a:gdLst>
                  <a:gd name="connsiteX0" fmla="*/ 116648 w 257901"/>
                  <a:gd name="connsiteY0" fmla="*/ 262370 h 262371"/>
                  <a:gd name="connsiteX1" fmla="*/ 94225 w 257901"/>
                  <a:gd name="connsiteY1" fmla="*/ 247951 h 262371"/>
                  <a:gd name="connsiteX2" fmla="*/ 73862 w 257901"/>
                  <a:gd name="connsiteY2" fmla="*/ 235062 h 262371"/>
                  <a:gd name="connsiteX3" fmla="*/ 67388 w 257901"/>
                  <a:gd name="connsiteY3" fmla="*/ 235062 h 262371"/>
                  <a:gd name="connsiteX4" fmla="*/ 52321 w 257901"/>
                  <a:gd name="connsiteY4" fmla="*/ 231884 h 262371"/>
                  <a:gd name="connsiteX5" fmla="*/ 44140 w 257901"/>
                  <a:gd name="connsiteY5" fmla="*/ 214228 h 262371"/>
                  <a:gd name="connsiteX6" fmla="*/ 38902 w 257901"/>
                  <a:gd name="connsiteY6" fmla="*/ 200279 h 262371"/>
                  <a:gd name="connsiteX7" fmla="*/ 29486 w 257901"/>
                  <a:gd name="connsiteY7" fmla="*/ 196572 h 262371"/>
                  <a:gd name="connsiteX8" fmla="*/ 16714 w 257901"/>
                  <a:gd name="connsiteY8" fmla="*/ 190686 h 262371"/>
                  <a:gd name="connsiteX9" fmla="*/ 14007 w 257901"/>
                  <a:gd name="connsiteY9" fmla="*/ 168969 h 262371"/>
                  <a:gd name="connsiteX10" fmla="*/ 14831 w 257901"/>
                  <a:gd name="connsiteY10" fmla="*/ 154844 h 262371"/>
                  <a:gd name="connsiteX11" fmla="*/ 8004 w 257901"/>
                  <a:gd name="connsiteY11" fmla="*/ 143603 h 262371"/>
                  <a:gd name="connsiteX12" fmla="*/ 0 w 257901"/>
                  <a:gd name="connsiteY12" fmla="*/ 125947 h 262371"/>
                  <a:gd name="connsiteX13" fmla="*/ 10241 w 257901"/>
                  <a:gd name="connsiteY13" fmla="*/ 110292 h 262371"/>
                  <a:gd name="connsiteX14" fmla="*/ 18304 w 257901"/>
                  <a:gd name="connsiteY14" fmla="*/ 97580 h 262371"/>
                  <a:gd name="connsiteX15" fmla="*/ 17833 w 257901"/>
                  <a:gd name="connsiteY15" fmla="*/ 92165 h 262371"/>
                  <a:gd name="connsiteX16" fmla="*/ 17833 w 257901"/>
                  <a:gd name="connsiteY16" fmla="*/ 75333 h 262371"/>
                  <a:gd name="connsiteX17" fmla="*/ 31840 w 257901"/>
                  <a:gd name="connsiteY17" fmla="*/ 56264 h 262371"/>
                  <a:gd name="connsiteX18" fmla="*/ 35607 w 257901"/>
                  <a:gd name="connsiteY18" fmla="*/ 55323 h 262371"/>
                  <a:gd name="connsiteX19" fmla="*/ 38490 w 257901"/>
                  <a:gd name="connsiteY19" fmla="*/ 54616 h 262371"/>
                  <a:gd name="connsiteX20" fmla="*/ 47201 w 257901"/>
                  <a:gd name="connsiteY20" fmla="*/ 39844 h 262371"/>
                  <a:gd name="connsiteX21" fmla="*/ 67800 w 257901"/>
                  <a:gd name="connsiteY21" fmla="*/ 18951 h 262371"/>
                  <a:gd name="connsiteX22" fmla="*/ 77687 w 257901"/>
                  <a:gd name="connsiteY22" fmla="*/ 20540 h 262371"/>
                  <a:gd name="connsiteX23" fmla="*/ 92224 w 257901"/>
                  <a:gd name="connsiteY23" fmla="*/ 19186 h 262371"/>
                  <a:gd name="connsiteX24" fmla="*/ 99993 w 257901"/>
                  <a:gd name="connsiteY24" fmla="*/ 11476 h 262371"/>
                  <a:gd name="connsiteX25" fmla="*/ 116943 w 257901"/>
                  <a:gd name="connsiteY25" fmla="*/ 0 h 262371"/>
                  <a:gd name="connsiteX26" fmla="*/ 134599 w 257901"/>
                  <a:gd name="connsiteY26" fmla="*/ 7886 h 262371"/>
                  <a:gd name="connsiteX27" fmla="*/ 144721 w 257901"/>
                  <a:gd name="connsiteY27" fmla="*/ 14125 h 262371"/>
                  <a:gd name="connsiteX28" fmla="*/ 158317 w 257901"/>
                  <a:gd name="connsiteY28" fmla="*/ 14125 h 262371"/>
                  <a:gd name="connsiteX29" fmla="*/ 167145 w 257901"/>
                  <a:gd name="connsiteY29" fmla="*/ 13066 h 262371"/>
                  <a:gd name="connsiteX30" fmla="*/ 168028 w 257901"/>
                  <a:gd name="connsiteY30" fmla="*/ 13066 h 262371"/>
                  <a:gd name="connsiteX31" fmla="*/ 194924 w 257901"/>
                  <a:gd name="connsiteY31" fmla="*/ 34606 h 262371"/>
                  <a:gd name="connsiteX32" fmla="*/ 205282 w 257901"/>
                  <a:gd name="connsiteY32" fmla="*/ 49967 h 262371"/>
                  <a:gd name="connsiteX33" fmla="*/ 210108 w 257901"/>
                  <a:gd name="connsiteY33" fmla="*/ 53263 h 262371"/>
                  <a:gd name="connsiteX34" fmla="*/ 221349 w 257901"/>
                  <a:gd name="connsiteY34" fmla="*/ 57559 h 262371"/>
                  <a:gd name="connsiteX35" fmla="*/ 233120 w 257901"/>
                  <a:gd name="connsiteY35" fmla="*/ 61914 h 262371"/>
                  <a:gd name="connsiteX36" fmla="*/ 248893 w 257901"/>
                  <a:gd name="connsiteY36" fmla="*/ 82866 h 262371"/>
                  <a:gd name="connsiteX37" fmla="*/ 245303 w 257901"/>
                  <a:gd name="connsiteY37" fmla="*/ 95814 h 262371"/>
                  <a:gd name="connsiteX38" fmla="*/ 242301 w 257901"/>
                  <a:gd name="connsiteY38" fmla="*/ 107055 h 262371"/>
                  <a:gd name="connsiteX39" fmla="*/ 248186 w 257901"/>
                  <a:gd name="connsiteY39" fmla="*/ 118826 h 262371"/>
                  <a:gd name="connsiteX40" fmla="*/ 248657 w 257901"/>
                  <a:gd name="connsiteY40" fmla="*/ 119414 h 262371"/>
                  <a:gd name="connsiteX41" fmla="*/ 257897 w 257901"/>
                  <a:gd name="connsiteY41" fmla="*/ 144604 h 262371"/>
                  <a:gd name="connsiteX42" fmla="*/ 246127 w 257901"/>
                  <a:gd name="connsiteY42" fmla="*/ 163908 h 262371"/>
                  <a:gd name="connsiteX43" fmla="*/ 236357 w 257901"/>
                  <a:gd name="connsiteY43" fmla="*/ 180446 h 262371"/>
                  <a:gd name="connsiteX44" fmla="*/ 236357 w 257901"/>
                  <a:gd name="connsiteY44" fmla="*/ 186331 h 262371"/>
                  <a:gd name="connsiteX45" fmla="*/ 232119 w 257901"/>
                  <a:gd name="connsiteY45" fmla="*/ 207048 h 262371"/>
                  <a:gd name="connsiteX46" fmla="*/ 211344 w 257901"/>
                  <a:gd name="connsiteY46" fmla="*/ 218818 h 262371"/>
                  <a:gd name="connsiteX47" fmla="*/ 193688 w 257901"/>
                  <a:gd name="connsiteY47" fmla="*/ 230118 h 262371"/>
                  <a:gd name="connsiteX48" fmla="*/ 192511 w 257901"/>
                  <a:gd name="connsiteY48" fmla="*/ 235709 h 262371"/>
                  <a:gd name="connsiteX49" fmla="*/ 191628 w 257901"/>
                  <a:gd name="connsiteY49" fmla="*/ 240594 h 262371"/>
                  <a:gd name="connsiteX50" fmla="*/ 164438 w 257901"/>
                  <a:gd name="connsiteY50" fmla="*/ 256191 h 262371"/>
                  <a:gd name="connsiteX51" fmla="*/ 154138 w 257901"/>
                  <a:gd name="connsiteY51" fmla="*/ 251306 h 262371"/>
                  <a:gd name="connsiteX52" fmla="*/ 140190 w 257901"/>
                  <a:gd name="connsiteY52" fmla="*/ 247068 h 262371"/>
                  <a:gd name="connsiteX53" fmla="*/ 132244 w 257901"/>
                  <a:gd name="connsiteY53" fmla="*/ 253307 h 262371"/>
                  <a:gd name="connsiteX54" fmla="*/ 122357 w 257901"/>
                  <a:gd name="connsiteY54" fmla="*/ 261311 h 262371"/>
                  <a:gd name="connsiteX55" fmla="*/ 116648 w 257901"/>
                  <a:gd name="connsiteY55" fmla="*/ 262370 h 262371"/>
                  <a:gd name="connsiteX56" fmla="*/ 70271 w 257901"/>
                  <a:gd name="connsiteY56" fmla="*/ 229000 h 262371"/>
                  <a:gd name="connsiteX57" fmla="*/ 74627 w 257901"/>
                  <a:gd name="connsiteY57" fmla="*/ 229000 h 262371"/>
                  <a:gd name="connsiteX58" fmla="*/ 98757 w 257901"/>
                  <a:gd name="connsiteY58" fmla="*/ 244008 h 262371"/>
                  <a:gd name="connsiteX59" fmla="*/ 120179 w 257901"/>
                  <a:gd name="connsiteY59" fmla="*/ 255779 h 262371"/>
                  <a:gd name="connsiteX60" fmla="*/ 127536 w 257901"/>
                  <a:gd name="connsiteY60" fmla="*/ 249540 h 262371"/>
                  <a:gd name="connsiteX61" fmla="*/ 138189 w 257901"/>
                  <a:gd name="connsiteY61" fmla="*/ 241595 h 262371"/>
                  <a:gd name="connsiteX62" fmla="*/ 156728 w 257901"/>
                  <a:gd name="connsiteY62" fmla="*/ 246362 h 262371"/>
                  <a:gd name="connsiteX63" fmla="*/ 165673 w 257901"/>
                  <a:gd name="connsiteY63" fmla="*/ 250658 h 262371"/>
                  <a:gd name="connsiteX64" fmla="*/ 185566 w 257901"/>
                  <a:gd name="connsiteY64" fmla="*/ 239300 h 262371"/>
                  <a:gd name="connsiteX65" fmla="*/ 186331 w 257901"/>
                  <a:gd name="connsiteY65" fmla="*/ 235062 h 262371"/>
                  <a:gd name="connsiteX66" fmla="*/ 187861 w 257901"/>
                  <a:gd name="connsiteY66" fmla="*/ 228235 h 262371"/>
                  <a:gd name="connsiteX67" fmla="*/ 209402 w 257901"/>
                  <a:gd name="connsiteY67" fmla="*/ 213404 h 262371"/>
                  <a:gd name="connsiteX68" fmla="*/ 227058 w 257901"/>
                  <a:gd name="connsiteY68" fmla="*/ 203693 h 262371"/>
                  <a:gd name="connsiteX69" fmla="*/ 230295 w 257901"/>
                  <a:gd name="connsiteY69" fmla="*/ 186331 h 262371"/>
                  <a:gd name="connsiteX70" fmla="*/ 230295 w 257901"/>
                  <a:gd name="connsiteY70" fmla="*/ 180151 h 262371"/>
                  <a:gd name="connsiteX71" fmla="*/ 242066 w 257901"/>
                  <a:gd name="connsiteY71" fmla="*/ 159670 h 262371"/>
                  <a:gd name="connsiteX72" fmla="*/ 252012 w 257901"/>
                  <a:gd name="connsiteY72" fmla="*/ 143898 h 262371"/>
                  <a:gd name="connsiteX73" fmla="*/ 243890 w 257901"/>
                  <a:gd name="connsiteY73" fmla="*/ 122887 h 262371"/>
                  <a:gd name="connsiteX74" fmla="*/ 243478 w 257901"/>
                  <a:gd name="connsiteY74" fmla="*/ 122298 h 262371"/>
                  <a:gd name="connsiteX75" fmla="*/ 236239 w 257901"/>
                  <a:gd name="connsiteY75" fmla="*/ 107291 h 262371"/>
                  <a:gd name="connsiteX76" fmla="*/ 239770 w 257901"/>
                  <a:gd name="connsiteY76" fmla="*/ 93224 h 262371"/>
                  <a:gd name="connsiteX77" fmla="*/ 242831 w 257901"/>
                  <a:gd name="connsiteY77" fmla="*/ 82690 h 262371"/>
                  <a:gd name="connsiteX78" fmla="*/ 230236 w 257901"/>
                  <a:gd name="connsiteY78" fmla="*/ 67093 h 262371"/>
                  <a:gd name="connsiteX79" fmla="*/ 219525 w 257901"/>
                  <a:gd name="connsiteY79" fmla="*/ 63032 h 262371"/>
                  <a:gd name="connsiteX80" fmla="*/ 207754 w 257901"/>
                  <a:gd name="connsiteY80" fmla="*/ 58442 h 262371"/>
                  <a:gd name="connsiteX81" fmla="*/ 201869 w 257901"/>
                  <a:gd name="connsiteY81" fmla="*/ 54263 h 262371"/>
                  <a:gd name="connsiteX82" fmla="*/ 201869 w 257901"/>
                  <a:gd name="connsiteY82" fmla="*/ 54263 h 262371"/>
                  <a:gd name="connsiteX83" fmla="*/ 190098 w 257901"/>
                  <a:gd name="connsiteY83" fmla="*/ 37196 h 262371"/>
                  <a:gd name="connsiteX84" fmla="*/ 168440 w 257901"/>
                  <a:gd name="connsiteY84" fmla="*/ 18833 h 262371"/>
                  <a:gd name="connsiteX85" fmla="*/ 167733 w 257901"/>
                  <a:gd name="connsiteY85" fmla="*/ 18833 h 262371"/>
                  <a:gd name="connsiteX86" fmla="*/ 159670 w 257901"/>
                  <a:gd name="connsiteY86" fmla="*/ 19834 h 262371"/>
                  <a:gd name="connsiteX87" fmla="*/ 143486 w 257901"/>
                  <a:gd name="connsiteY87" fmla="*/ 19834 h 262371"/>
                  <a:gd name="connsiteX88" fmla="*/ 131067 w 257901"/>
                  <a:gd name="connsiteY88" fmla="*/ 12300 h 262371"/>
                  <a:gd name="connsiteX89" fmla="*/ 117649 w 257901"/>
                  <a:gd name="connsiteY89" fmla="*/ 5709 h 262371"/>
                  <a:gd name="connsiteX90" fmla="*/ 104760 w 257901"/>
                  <a:gd name="connsiteY90" fmla="*/ 15125 h 262371"/>
                  <a:gd name="connsiteX91" fmla="*/ 95873 w 257901"/>
                  <a:gd name="connsiteY91" fmla="*/ 23836 h 262371"/>
                  <a:gd name="connsiteX92" fmla="*/ 76451 w 257901"/>
                  <a:gd name="connsiteY92" fmla="*/ 26013 h 262371"/>
                  <a:gd name="connsiteX93" fmla="*/ 68094 w 257901"/>
                  <a:gd name="connsiteY93" fmla="*/ 24601 h 262371"/>
                  <a:gd name="connsiteX94" fmla="*/ 53204 w 257901"/>
                  <a:gd name="connsiteY94" fmla="*/ 40903 h 262371"/>
                  <a:gd name="connsiteX95" fmla="*/ 40550 w 257901"/>
                  <a:gd name="connsiteY95" fmla="*/ 59972 h 262371"/>
                  <a:gd name="connsiteX96" fmla="*/ 36960 w 257901"/>
                  <a:gd name="connsiteY96" fmla="*/ 60855 h 262371"/>
                  <a:gd name="connsiteX97" fmla="*/ 33959 w 257901"/>
                  <a:gd name="connsiteY97" fmla="*/ 61561 h 262371"/>
                  <a:gd name="connsiteX98" fmla="*/ 23895 w 257901"/>
                  <a:gd name="connsiteY98" fmla="*/ 75980 h 262371"/>
                  <a:gd name="connsiteX99" fmla="*/ 23895 w 257901"/>
                  <a:gd name="connsiteY99" fmla="*/ 91341 h 262371"/>
                  <a:gd name="connsiteX100" fmla="*/ 24365 w 257901"/>
                  <a:gd name="connsiteY100" fmla="*/ 97226 h 262371"/>
                  <a:gd name="connsiteX101" fmla="*/ 14301 w 257901"/>
                  <a:gd name="connsiteY101" fmla="*/ 114883 h 262371"/>
                  <a:gd name="connsiteX102" fmla="*/ 6062 w 257901"/>
                  <a:gd name="connsiteY102" fmla="*/ 126653 h 262371"/>
                  <a:gd name="connsiteX103" fmla="*/ 12771 w 257901"/>
                  <a:gd name="connsiteY103" fmla="*/ 140190 h 262371"/>
                  <a:gd name="connsiteX104" fmla="*/ 20717 w 257901"/>
                  <a:gd name="connsiteY104" fmla="*/ 153550 h 262371"/>
                  <a:gd name="connsiteX105" fmla="*/ 19951 w 257901"/>
                  <a:gd name="connsiteY105" fmla="*/ 170205 h 262371"/>
                  <a:gd name="connsiteX106" fmla="*/ 21187 w 257901"/>
                  <a:gd name="connsiteY106" fmla="*/ 186743 h 262371"/>
                  <a:gd name="connsiteX107" fmla="*/ 31016 w 257901"/>
                  <a:gd name="connsiteY107" fmla="*/ 190981 h 262371"/>
                  <a:gd name="connsiteX108" fmla="*/ 42787 w 257901"/>
                  <a:gd name="connsiteY108" fmla="*/ 195983 h 262371"/>
                  <a:gd name="connsiteX109" fmla="*/ 49967 w 257901"/>
                  <a:gd name="connsiteY109" fmla="*/ 213639 h 262371"/>
                  <a:gd name="connsiteX110" fmla="*/ 55852 w 257901"/>
                  <a:gd name="connsiteY110" fmla="*/ 227647 h 262371"/>
                  <a:gd name="connsiteX111" fmla="*/ 67623 w 257901"/>
                  <a:gd name="connsiteY111" fmla="*/ 229530 h 2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257901" h="262371">
                    <a:moveTo>
                      <a:pt x="116648" y="262370"/>
                    </a:moveTo>
                    <a:cubicBezTo>
                      <a:pt x="109645" y="262370"/>
                      <a:pt x="102111" y="257544"/>
                      <a:pt x="94225" y="247951"/>
                    </a:cubicBezTo>
                    <a:cubicBezTo>
                      <a:pt x="89481" y="241056"/>
                      <a:pt x="82124" y="236399"/>
                      <a:pt x="73862" y="235062"/>
                    </a:cubicBezTo>
                    <a:cubicBezTo>
                      <a:pt x="71706" y="234909"/>
                      <a:pt x="69543" y="234909"/>
                      <a:pt x="67388" y="235062"/>
                    </a:cubicBezTo>
                    <a:cubicBezTo>
                      <a:pt x="62153" y="235677"/>
                      <a:pt x="56862" y="234560"/>
                      <a:pt x="52321" y="231884"/>
                    </a:cubicBezTo>
                    <a:cubicBezTo>
                      <a:pt x="47295" y="227365"/>
                      <a:pt x="44339" y="220984"/>
                      <a:pt x="44140" y="214228"/>
                    </a:cubicBezTo>
                    <a:cubicBezTo>
                      <a:pt x="44030" y="209118"/>
                      <a:pt x="42183" y="204199"/>
                      <a:pt x="38902" y="200279"/>
                    </a:cubicBezTo>
                    <a:cubicBezTo>
                      <a:pt x="36095" y="198327"/>
                      <a:pt x="32870" y="197057"/>
                      <a:pt x="29486" y="196572"/>
                    </a:cubicBezTo>
                    <a:cubicBezTo>
                      <a:pt x="24734" y="195935"/>
                      <a:pt x="20285" y="193884"/>
                      <a:pt x="16714" y="190686"/>
                    </a:cubicBezTo>
                    <a:cubicBezTo>
                      <a:pt x="10829" y="184801"/>
                      <a:pt x="12477" y="176620"/>
                      <a:pt x="14007" y="168969"/>
                    </a:cubicBezTo>
                    <a:cubicBezTo>
                      <a:pt x="15258" y="164369"/>
                      <a:pt x="15539" y="159559"/>
                      <a:pt x="14831" y="154844"/>
                    </a:cubicBezTo>
                    <a:cubicBezTo>
                      <a:pt x="13369" y="150660"/>
                      <a:pt x="11043" y="146830"/>
                      <a:pt x="8004" y="143603"/>
                    </a:cubicBezTo>
                    <a:cubicBezTo>
                      <a:pt x="3120" y="138999"/>
                      <a:pt x="244" y="132656"/>
                      <a:pt x="0" y="125947"/>
                    </a:cubicBezTo>
                    <a:cubicBezTo>
                      <a:pt x="1105" y="119539"/>
                      <a:pt x="4811" y="113872"/>
                      <a:pt x="10241" y="110292"/>
                    </a:cubicBezTo>
                    <a:cubicBezTo>
                      <a:pt x="14713" y="106290"/>
                      <a:pt x="18657" y="102876"/>
                      <a:pt x="18304" y="97580"/>
                    </a:cubicBezTo>
                    <a:cubicBezTo>
                      <a:pt x="18304" y="95755"/>
                      <a:pt x="18009" y="93931"/>
                      <a:pt x="17833" y="92165"/>
                    </a:cubicBezTo>
                    <a:cubicBezTo>
                      <a:pt x="17126" y="86576"/>
                      <a:pt x="17126" y="80922"/>
                      <a:pt x="17833" y="75333"/>
                    </a:cubicBezTo>
                    <a:cubicBezTo>
                      <a:pt x="18626" y="66879"/>
                      <a:pt x="24011" y="59549"/>
                      <a:pt x="31840" y="56264"/>
                    </a:cubicBezTo>
                    <a:cubicBezTo>
                      <a:pt x="33071" y="55861"/>
                      <a:pt x="34330" y="55546"/>
                      <a:pt x="35607" y="55323"/>
                    </a:cubicBezTo>
                    <a:cubicBezTo>
                      <a:pt x="36581" y="55143"/>
                      <a:pt x="37543" y="54907"/>
                      <a:pt x="38490" y="54616"/>
                    </a:cubicBezTo>
                    <a:cubicBezTo>
                      <a:pt x="43964" y="52851"/>
                      <a:pt x="45435" y="47848"/>
                      <a:pt x="47201" y="39844"/>
                    </a:cubicBezTo>
                    <a:cubicBezTo>
                      <a:pt x="49261" y="30663"/>
                      <a:pt x="51850" y="19186"/>
                      <a:pt x="67800" y="18951"/>
                    </a:cubicBezTo>
                    <a:cubicBezTo>
                      <a:pt x="71147" y="19088"/>
                      <a:pt x="74465" y="19621"/>
                      <a:pt x="77687" y="20540"/>
                    </a:cubicBezTo>
                    <a:cubicBezTo>
                      <a:pt x="82454" y="22546"/>
                      <a:pt x="87909" y="22038"/>
                      <a:pt x="92224" y="19186"/>
                    </a:cubicBezTo>
                    <a:cubicBezTo>
                      <a:pt x="95126" y="16952"/>
                      <a:pt x="97736" y="14362"/>
                      <a:pt x="99993" y="11476"/>
                    </a:cubicBezTo>
                    <a:cubicBezTo>
                      <a:pt x="104583" y="6062"/>
                      <a:pt x="109350" y="530"/>
                      <a:pt x="116943" y="0"/>
                    </a:cubicBezTo>
                    <a:cubicBezTo>
                      <a:pt x="123622" y="262"/>
                      <a:pt x="129945" y="3086"/>
                      <a:pt x="134599" y="7886"/>
                    </a:cubicBezTo>
                    <a:cubicBezTo>
                      <a:pt x="137578" y="10548"/>
                      <a:pt x="141005" y="12660"/>
                      <a:pt x="144721" y="14125"/>
                    </a:cubicBezTo>
                    <a:cubicBezTo>
                      <a:pt x="149191" y="15186"/>
                      <a:pt x="153847" y="15186"/>
                      <a:pt x="158317" y="14125"/>
                    </a:cubicBezTo>
                    <a:cubicBezTo>
                      <a:pt x="161234" y="13588"/>
                      <a:pt x="164183" y="13234"/>
                      <a:pt x="167145" y="13066"/>
                    </a:cubicBezTo>
                    <a:lnTo>
                      <a:pt x="168028" y="13066"/>
                    </a:lnTo>
                    <a:cubicBezTo>
                      <a:pt x="183800" y="13066"/>
                      <a:pt x="189686" y="24483"/>
                      <a:pt x="194924" y="34606"/>
                    </a:cubicBezTo>
                    <a:cubicBezTo>
                      <a:pt x="197447" y="40295"/>
                      <a:pt x="200954" y="45495"/>
                      <a:pt x="205282" y="49967"/>
                    </a:cubicBezTo>
                    <a:cubicBezTo>
                      <a:pt x="206748" y="51262"/>
                      <a:pt x="208369" y="52369"/>
                      <a:pt x="210108" y="53263"/>
                    </a:cubicBezTo>
                    <a:cubicBezTo>
                      <a:pt x="213745" y="54967"/>
                      <a:pt x="217502" y="56403"/>
                      <a:pt x="221349" y="57559"/>
                    </a:cubicBezTo>
                    <a:cubicBezTo>
                      <a:pt x="225357" y="58773"/>
                      <a:pt x="229287" y="60227"/>
                      <a:pt x="233120" y="61914"/>
                    </a:cubicBezTo>
                    <a:cubicBezTo>
                      <a:pt x="240712" y="65622"/>
                      <a:pt x="248893" y="73096"/>
                      <a:pt x="248893" y="82866"/>
                    </a:cubicBezTo>
                    <a:cubicBezTo>
                      <a:pt x="248668" y="87394"/>
                      <a:pt x="247442" y="91817"/>
                      <a:pt x="245303" y="95814"/>
                    </a:cubicBezTo>
                    <a:cubicBezTo>
                      <a:pt x="243409" y="99263"/>
                      <a:pt x="242379" y="103121"/>
                      <a:pt x="242301" y="107055"/>
                    </a:cubicBezTo>
                    <a:cubicBezTo>
                      <a:pt x="243204" y="111424"/>
                      <a:pt x="245233" y="115482"/>
                      <a:pt x="248186" y="118826"/>
                    </a:cubicBezTo>
                    <a:lnTo>
                      <a:pt x="248657" y="119414"/>
                    </a:lnTo>
                    <a:cubicBezTo>
                      <a:pt x="254744" y="126380"/>
                      <a:pt x="258036" y="135354"/>
                      <a:pt x="257897" y="144604"/>
                    </a:cubicBezTo>
                    <a:cubicBezTo>
                      <a:pt x="256499" y="152274"/>
                      <a:pt x="252305" y="159152"/>
                      <a:pt x="246127" y="163908"/>
                    </a:cubicBezTo>
                    <a:cubicBezTo>
                      <a:pt x="240667" y="167781"/>
                      <a:pt x="237114" y="173795"/>
                      <a:pt x="236357" y="180446"/>
                    </a:cubicBezTo>
                    <a:cubicBezTo>
                      <a:pt x="236357" y="182388"/>
                      <a:pt x="236357" y="184330"/>
                      <a:pt x="236357" y="186331"/>
                    </a:cubicBezTo>
                    <a:cubicBezTo>
                      <a:pt x="237133" y="193510"/>
                      <a:pt x="235651" y="200751"/>
                      <a:pt x="232119" y="207048"/>
                    </a:cubicBezTo>
                    <a:cubicBezTo>
                      <a:pt x="226665" y="213134"/>
                      <a:pt x="219369" y="217268"/>
                      <a:pt x="211344" y="218818"/>
                    </a:cubicBezTo>
                    <a:cubicBezTo>
                      <a:pt x="203458" y="221290"/>
                      <a:pt x="195983" y="223703"/>
                      <a:pt x="193688" y="230118"/>
                    </a:cubicBezTo>
                    <a:cubicBezTo>
                      <a:pt x="193098" y="231935"/>
                      <a:pt x="192703" y="233809"/>
                      <a:pt x="192511" y="235709"/>
                    </a:cubicBezTo>
                    <a:cubicBezTo>
                      <a:pt x="192307" y="237353"/>
                      <a:pt x="192013" y="238984"/>
                      <a:pt x="191628" y="240594"/>
                    </a:cubicBezTo>
                    <a:cubicBezTo>
                      <a:pt x="188177" y="252215"/>
                      <a:pt x="176211" y="259079"/>
                      <a:pt x="164438" y="256191"/>
                    </a:cubicBezTo>
                    <a:cubicBezTo>
                      <a:pt x="160815" y="254996"/>
                      <a:pt x="157355" y="253355"/>
                      <a:pt x="154138" y="251306"/>
                    </a:cubicBezTo>
                    <a:cubicBezTo>
                      <a:pt x="149018" y="248304"/>
                      <a:pt x="144663" y="245773"/>
                      <a:pt x="140190" y="247068"/>
                    </a:cubicBezTo>
                    <a:cubicBezTo>
                      <a:pt x="137039" y="248413"/>
                      <a:pt x="134298" y="250565"/>
                      <a:pt x="132244" y="253307"/>
                    </a:cubicBezTo>
                    <a:cubicBezTo>
                      <a:pt x="129643" y="256734"/>
                      <a:pt x="126250" y="259480"/>
                      <a:pt x="122357" y="261311"/>
                    </a:cubicBezTo>
                    <a:cubicBezTo>
                      <a:pt x="120541" y="262034"/>
                      <a:pt x="118602" y="262394"/>
                      <a:pt x="116648" y="262370"/>
                    </a:cubicBezTo>
                    <a:close/>
                    <a:moveTo>
                      <a:pt x="70271" y="229000"/>
                    </a:moveTo>
                    <a:cubicBezTo>
                      <a:pt x="71721" y="228881"/>
                      <a:pt x="73177" y="228881"/>
                      <a:pt x="74627" y="229000"/>
                    </a:cubicBezTo>
                    <a:cubicBezTo>
                      <a:pt x="84353" y="230574"/>
                      <a:pt x="93044" y="235980"/>
                      <a:pt x="98757" y="244008"/>
                    </a:cubicBezTo>
                    <a:cubicBezTo>
                      <a:pt x="107055" y="254013"/>
                      <a:pt x="114176" y="257956"/>
                      <a:pt x="120179" y="255779"/>
                    </a:cubicBezTo>
                    <a:cubicBezTo>
                      <a:pt x="123069" y="254277"/>
                      <a:pt x="125583" y="252145"/>
                      <a:pt x="127536" y="249540"/>
                    </a:cubicBezTo>
                    <a:cubicBezTo>
                      <a:pt x="130282" y="245956"/>
                      <a:pt x="133970" y="243205"/>
                      <a:pt x="138189" y="241595"/>
                    </a:cubicBezTo>
                    <a:cubicBezTo>
                      <a:pt x="144767" y="240424"/>
                      <a:pt x="151530" y="242163"/>
                      <a:pt x="156728" y="246362"/>
                    </a:cubicBezTo>
                    <a:cubicBezTo>
                      <a:pt x="159513" y="248172"/>
                      <a:pt x="162519" y="249617"/>
                      <a:pt x="165673" y="250658"/>
                    </a:cubicBezTo>
                    <a:cubicBezTo>
                      <a:pt x="174256" y="252664"/>
                      <a:pt x="182931" y="247710"/>
                      <a:pt x="185566" y="239300"/>
                    </a:cubicBezTo>
                    <a:cubicBezTo>
                      <a:pt x="185934" y="237910"/>
                      <a:pt x="186190" y="236493"/>
                      <a:pt x="186331" y="235062"/>
                    </a:cubicBezTo>
                    <a:cubicBezTo>
                      <a:pt x="186568" y="232734"/>
                      <a:pt x="187082" y="230442"/>
                      <a:pt x="187861" y="228235"/>
                    </a:cubicBezTo>
                    <a:cubicBezTo>
                      <a:pt x="191334" y="219113"/>
                      <a:pt x="200515" y="216464"/>
                      <a:pt x="209402" y="213404"/>
                    </a:cubicBezTo>
                    <a:cubicBezTo>
                      <a:pt x="216174" y="212136"/>
                      <a:pt x="222361" y="208733"/>
                      <a:pt x="227058" y="203693"/>
                    </a:cubicBezTo>
                    <a:cubicBezTo>
                      <a:pt x="229847" y="198359"/>
                      <a:pt x="230974" y="192312"/>
                      <a:pt x="230295" y="186331"/>
                    </a:cubicBezTo>
                    <a:cubicBezTo>
                      <a:pt x="230295" y="184271"/>
                      <a:pt x="230295" y="182153"/>
                      <a:pt x="230295" y="180151"/>
                    </a:cubicBezTo>
                    <a:cubicBezTo>
                      <a:pt x="231186" y="171980"/>
                      <a:pt x="235454" y="164554"/>
                      <a:pt x="242066" y="159670"/>
                    </a:cubicBezTo>
                    <a:cubicBezTo>
                      <a:pt x="247221" y="155827"/>
                      <a:pt x="250765" y="150206"/>
                      <a:pt x="252012" y="143898"/>
                    </a:cubicBezTo>
                    <a:cubicBezTo>
                      <a:pt x="252011" y="136128"/>
                      <a:pt x="249115" y="128637"/>
                      <a:pt x="243890" y="122887"/>
                    </a:cubicBezTo>
                    <a:lnTo>
                      <a:pt x="243478" y="122298"/>
                    </a:lnTo>
                    <a:cubicBezTo>
                      <a:pt x="239692" y="118083"/>
                      <a:pt x="237181" y="112878"/>
                      <a:pt x="236239" y="107291"/>
                    </a:cubicBezTo>
                    <a:cubicBezTo>
                      <a:pt x="236191" y="102377"/>
                      <a:pt x="237407" y="97533"/>
                      <a:pt x="239770" y="93224"/>
                    </a:cubicBezTo>
                    <a:cubicBezTo>
                      <a:pt x="241510" y="89963"/>
                      <a:pt x="242552" y="86376"/>
                      <a:pt x="242831" y="82690"/>
                    </a:cubicBezTo>
                    <a:cubicBezTo>
                      <a:pt x="241798" y="75580"/>
                      <a:pt x="236969" y="69600"/>
                      <a:pt x="230236" y="67093"/>
                    </a:cubicBezTo>
                    <a:cubicBezTo>
                      <a:pt x="226743" y="65544"/>
                      <a:pt x="223167" y="64188"/>
                      <a:pt x="219525" y="63032"/>
                    </a:cubicBezTo>
                    <a:cubicBezTo>
                      <a:pt x="215497" y="61784"/>
                      <a:pt x="211564" y="60250"/>
                      <a:pt x="207754" y="58442"/>
                    </a:cubicBezTo>
                    <a:cubicBezTo>
                      <a:pt x="205623" y="57304"/>
                      <a:pt x="203645" y="55900"/>
                      <a:pt x="201869" y="54263"/>
                    </a:cubicBezTo>
                    <a:lnTo>
                      <a:pt x="201869" y="54263"/>
                    </a:lnTo>
                    <a:cubicBezTo>
                      <a:pt x="196928" y="49347"/>
                      <a:pt x="192937" y="43561"/>
                      <a:pt x="190098" y="37196"/>
                    </a:cubicBezTo>
                    <a:cubicBezTo>
                      <a:pt x="184801" y="26955"/>
                      <a:pt x="180622" y="18833"/>
                      <a:pt x="168440" y="18833"/>
                    </a:cubicBezTo>
                    <a:lnTo>
                      <a:pt x="167733" y="18833"/>
                    </a:lnTo>
                    <a:cubicBezTo>
                      <a:pt x="165028" y="19000"/>
                      <a:pt x="162335" y="19334"/>
                      <a:pt x="159670" y="19834"/>
                    </a:cubicBezTo>
                    <a:cubicBezTo>
                      <a:pt x="154350" y="21100"/>
                      <a:pt x="148806" y="21100"/>
                      <a:pt x="143486" y="19834"/>
                    </a:cubicBezTo>
                    <a:cubicBezTo>
                      <a:pt x="138898" y="18149"/>
                      <a:pt x="134680" y="15591"/>
                      <a:pt x="131067" y="12300"/>
                    </a:cubicBezTo>
                    <a:cubicBezTo>
                      <a:pt x="127571" y="8510"/>
                      <a:pt x="122786" y="6159"/>
                      <a:pt x="117649" y="5709"/>
                    </a:cubicBezTo>
                    <a:cubicBezTo>
                      <a:pt x="112528" y="6062"/>
                      <a:pt x="108938" y="10241"/>
                      <a:pt x="104760" y="15125"/>
                    </a:cubicBezTo>
                    <a:cubicBezTo>
                      <a:pt x="102189" y="18403"/>
                      <a:pt x="99201" y="21331"/>
                      <a:pt x="95873" y="23836"/>
                    </a:cubicBezTo>
                    <a:cubicBezTo>
                      <a:pt x="90148" y="27702"/>
                      <a:pt x="82890" y="28515"/>
                      <a:pt x="76451" y="26013"/>
                    </a:cubicBezTo>
                    <a:cubicBezTo>
                      <a:pt x="73748" y="25142"/>
                      <a:pt x="70933" y="24666"/>
                      <a:pt x="68094" y="24601"/>
                    </a:cubicBezTo>
                    <a:cubicBezTo>
                      <a:pt x="57324" y="24601"/>
                      <a:pt x="55440" y="30898"/>
                      <a:pt x="53204" y="40903"/>
                    </a:cubicBezTo>
                    <a:cubicBezTo>
                      <a:pt x="51497" y="48496"/>
                      <a:pt x="49614" y="57088"/>
                      <a:pt x="40550" y="59972"/>
                    </a:cubicBezTo>
                    <a:cubicBezTo>
                      <a:pt x="39377" y="60356"/>
                      <a:pt x="38177" y="60651"/>
                      <a:pt x="36960" y="60855"/>
                    </a:cubicBezTo>
                    <a:cubicBezTo>
                      <a:pt x="35960" y="60855"/>
                      <a:pt x="34959" y="61267"/>
                      <a:pt x="33959" y="61561"/>
                    </a:cubicBezTo>
                    <a:cubicBezTo>
                      <a:pt x="28279" y="64237"/>
                      <a:pt x="24447" y="69726"/>
                      <a:pt x="23895" y="75980"/>
                    </a:cubicBezTo>
                    <a:cubicBezTo>
                      <a:pt x="23250" y="81081"/>
                      <a:pt x="23250" y="86241"/>
                      <a:pt x="23895" y="91341"/>
                    </a:cubicBezTo>
                    <a:cubicBezTo>
                      <a:pt x="23895" y="93224"/>
                      <a:pt x="24248" y="95108"/>
                      <a:pt x="24365" y="97226"/>
                    </a:cubicBezTo>
                    <a:cubicBezTo>
                      <a:pt x="24895" y="105466"/>
                      <a:pt x="19245" y="110410"/>
                      <a:pt x="14301" y="114883"/>
                    </a:cubicBezTo>
                    <a:cubicBezTo>
                      <a:pt x="10116" y="117573"/>
                      <a:pt x="7157" y="121800"/>
                      <a:pt x="6062" y="126653"/>
                    </a:cubicBezTo>
                    <a:cubicBezTo>
                      <a:pt x="6537" y="131843"/>
                      <a:pt x="8929" y="136669"/>
                      <a:pt x="12771" y="140190"/>
                    </a:cubicBezTo>
                    <a:cubicBezTo>
                      <a:pt x="16364" y="144009"/>
                      <a:pt x="19076" y="148569"/>
                      <a:pt x="20717" y="153550"/>
                    </a:cubicBezTo>
                    <a:cubicBezTo>
                      <a:pt x="21699" y="159090"/>
                      <a:pt x="21437" y="164779"/>
                      <a:pt x="19951" y="170205"/>
                    </a:cubicBezTo>
                    <a:cubicBezTo>
                      <a:pt x="18598" y="176973"/>
                      <a:pt x="17480" y="182859"/>
                      <a:pt x="21187" y="186743"/>
                    </a:cubicBezTo>
                    <a:cubicBezTo>
                      <a:pt x="24007" y="189040"/>
                      <a:pt x="27410" y="190507"/>
                      <a:pt x="31016" y="190981"/>
                    </a:cubicBezTo>
                    <a:cubicBezTo>
                      <a:pt x="35293" y="191647"/>
                      <a:pt x="39338" y="193367"/>
                      <a:pt x="42787" y="195983"/>
                    </a:cubicBezTo>
                    <a:cubicBezTo>
                      <a:pt x="47255" y="200795"/>
                      <a:pt x="49809" y="207075"/>
                      <a:pt x="49967" y="213639"/>
                    </a:cubicBezTo>
                    <a:cubicBezTo>
                      <a:pt x="49972" y="218909"/>
                      <a:pt x="52093" y="223955"/>
                      <a:pt x="55852" y="227647"/>
                    </a:cubicBezTo>
                    <a:cubicBezTo>
                      <a:pt x="59480" y="229496"/>
                      <a:pt x="63599" y="230155"/>
                      <a:pt x="67623" y="229530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9" name="Graphic 6">
                <a:extLst>
                  <a:ext uri="{FF2B5EF4-FFF2-40B4-BE49-F238E27FC236}">
                    <a16:creationId xmlns:a16="http://schemas.microsoft.com/office/drawing/2014/main" xmlns="" id="{8A165F37-EB44-42A3-8399-2A56118FEA58}"/>
                  </a:ext>
                </a:extLst>
              </p:cNvPr>
              <p:cNvGrpSpPr/>
              <p:nvPr/>
            </p:nvGrpSpPr>
            <p:grpSpPr>
              <a:xfrm>
                <a:off x="6723583" y="2762030"/>
                <a:ext cx="186896" cy="184967"/>
                <a:chOff x="6723583" y="2762030"/>
                <a:chExt cx="186896" cy="184967"/>
              </a:xfrm>
            </p:grpSpPr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xmlns="" id="{AE11293D-657B-45C6-B7DD-725CE7E1D416}"/>
                    </a:ext>
                  </a:extLst>
                </p:cNvPr>
                <p:cNvSpPr/>
                <p:nvPr/>
              </p:nvSpPr>
              <p:spPr>
                <a:xfrm>
                  <a:off x="6726592" y="2764445"/>
                  <a:ext cx="180536" cy="179441"/>
                </a:xfrm>
                <a:custGeom>
                  <a:avLst/>
                  <a:gdLst>
                    <a:gd name="connsiteX0" fmla="*/ 18644 w 180536"/>
                    <a:gd name="connsiteY0" fmla="*/ 54705 h 179441"/>
                    <a:gd name="connsiteX1" fmla="*/ 988 w 180536"/>
                    <a:gd name="connsiteY1" fmla="*/ 87192 h 179441"/>
                    <a:gd name="connsiteX2" fmla="*/ 6521 w 180536"/>
                    <a:gd name="connsiteY2" fmla="*/ 103142 h 179441"/>
                    <a:gd name="connsiteX3" fmla="*/ 2048 w 180536"/>
                    <a:gd name="connsiteY3" fmla="*/ 124741 h 179441"/>
                    <a:gd name="connsiteX4" fmla="*/ 19704 w 180536"/>
                    <a:gd name="connsiteY4" fmla="*/ 137159 h 179441"/>
                    <a:gd name="connsiteX5" fmla="*/ 25118 w 180536"/>
                    <a:gd name="connsiteY5" fmla="*/ 155286 h 179441"/>
                    <a:gd name="connsiteX6" fmla="*/ 55605 w 180536"/>
                    <a:gd name="connsiteY6" fmla="*/ 167881 h 179441"/>
                    <a:gd name="connsiteX7" fmla="*/ 58076 w 180536"/>
                    <a:gd name="connsiteY7" fmla="*/ 172177 h 179441"/>
                    <a:gd name="connsiteX8" fmla="*/ 72143 w 180536"/>
                    <a:gd name="connsiteY8" fmla="*/ 177180 h 179441"/>
                    <a:gd name="connsiteX9" fmla="*/ 87033 w 180536"/>
                    <a:gd name="connsiteY9" fmla="*/ 172295 h 179441"/>
                    <a:gd name="connsiteX10" fmla="*/ 110574 w 180536"/>
                    <a:gd name="connsiteY10" fmla="*/ 179240 h 179441"/>
                    <a:gd name="connsiteX11" fmla="*/ 126994 w 180536"/>
                    <a:gd name="connsiteY11" fmla="*/ 163349 h 179441"/>
                    <a:gd name="connsiteX12" fmla="*/ 150536 w 180536"/>
                    <a:gd name="connsiteY12" fmla="*/ 155522 h 179441"/>
                    <a:gd name="connsiteX13" fmla="*/ 152655 w 180536"/>
                    <a:gd name="connsiteY13" fmla="*/ 138336 h 179441"/>
                    <a:gd name="connsiteX14" fmla="*/ 172017 w 180536"/>
                    <a:gd name="connsiteY14" fmla="*/ 122740 h 179441"/>
                    <a:gd name="connsiteX15" fmla="*/ 169722 w 180536"/>
                    <a:gd name="connsiteY15" fmla="*/ 108144 h 179441"/>
                    <a:gd name="connsiteX16" fmla="*/ 174960 w 180536"/>
                    <a:gd name="connsiteY16" fmla="*/ 89841 h 179441"/>
                    <a:gd name="connsiteX17" fmla="*/ 178609 w 180536"/>
                    <a:gd name="connsiteY17" fmla="*/ 70125 h 179441"/>
                    <a:gd name="connsiteX18" fmla="*/ 165308 w 180536"/>
                    <a:gd name="connsiteY18" fmla="*/ 60649 h 179441"/>
                    <a:gd name="connsiteX19" fmla="*/ 166426 w 180536"/>
                    <a:gd name="connsiteY19" fmla="*/ 40757 h 179441"/>
                    <a:gd name="connsiteX20" fmla="*/ 152301 w 180536"/>
                    <a:gd name="connsiteY20" fmla="*/ 27103 h 179441"/>
                    <a:gd name="connsiteX21" fmla="*/ 144356 w 180536"/>
                    <a:gd name="connsiteY21" fmla="*/ 27809 h 179441"/>
                    <a:gd name="connsiteX22" fmla="*/ 119814 w 180536"/>
                    <a:gd name="connsiteY22" fmla="*/ 5503 h 179441"/>
                    <a:gd name="connsiteX23" fmla="*/ 101628 w 180536"/>
                    <a:gd name="connsiteY23" fmla="*/ 7916 h 179441"/>
                    <a:gd name="connsiteX24" fmla="*/ 72201 w 180536"/>
                    <a:gd name="connsiteY24" fmla="*/ 206 h 179441"/>
                    <a:gd name="connsiteX25" fmla="*/ 57841 w 180536"/>
                    <a:gd name="connsiteY25" fmla="*/ 10918 h 179441"/>
                    <a:gd name="connsiteX26" fmla="*/ 49484 w 180536"/>
                    <a:gd name="connsiteY26" fmla="*/ 18745 h 179441"/>
                    <a:gd name="connsiteX27" fmla="*/ 31180 w 180536"/>
                    <a:gd name="connsiteY27" fmla="*/ 18745 h 179441"/>
                    <a:gd name="connsiteX28" fmla="*/ 21293 w 180536"/>
                    <a:gd name="connsiteY28" fmla="*/ 32282 h 179441"/>
                    <a:gd name="connsiteX29" fmla="*/ 19821 w 180536"/>
                    <a:gd name="connsiteY29" fmla="*/ 49938 h 179441"/>
                    <a:gd name="connsiteX30" fmla="*/ 18644 w 180536"/>
                    <a:gd name="connsiteY30" fmla="*/ 54705 h 17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536" h="179441">
                      <a:moveTo>
                        <a:pt x="18644" y="54705"/>
                      </a:moveTo>
                      <a:cubicBezTo>
                        <a:pt x="12759" y="66476"/>
                        <a:pt x="-4250" y="71419"/>
                        <a:pt x="988" y="87192"/>
                      </a:cubicBezTo>
                      <a:cubicBezTo>
                        <a:pt x="2695" y="92607"/>
                        <a:pt x="6874" y="97492"/>
                        <a:pt x="6521" y="103142"/>
                      </a:cubicBezTo>
                      <a:cubicBezTo>
                        <a:pt x="6521" y="110675"/>
                        <a:pt x="-542" y="117737"/>
                        <a:pt x="2048" y="124741"/>
                      </a:cubicBezTo>
                      <a:cubicBezTo>
                        <a:pt x="4637" y="131745"/>
                        <a:pt x="13818" y="132510"/>
                        <a:pt x="19704" y="137159"/>
                      </a:cubicBezTo>
                      <a:cubicBezTo>
                        <a:pt x="26354" y="142574"/>
                        <a:pt x="23117" y="148930"/>
                        <a:pt x="25118" y="155286"/>
                      </a:cubicBezTo>
                      <a:cubicBezTo>
                        <a:pt x="30297" y="172295"/>
                        <a:pt x="48660" y="157287"/>
                        <a:pt x="55605" y="167881"/>
                      </a:cubicBezTo>
                      <a:cubicBezTo>
                        <a:pt x="56546" y="169234"/>
                        <a:pt x="57135" y="170824"/>
                        <a:pt x="58076" y="172177"/>
                      </a:cubicBezTo>
                      <a:cubicBezTo>
                        <a:pt x="61516" y="176267"/>
                        <a:pt x="66893" y="178180"/>
                        <a:pt x="72143" y="177180"/>
                      </a:cubicBezTo>
                      <a:cubicBezTo>
                        <a:pt x="77269" y="176103"/>
                        <a:pt x="82265" y="174467"/>
                        <a:pt x="87033" y="172295"/>
                      </a:cubicBezTo>
                      <a:cubicBezTo>
                        <a:pt x="95919" y="169117"/>
                        <a:pt x="101981" y="181123"/>
                        <a:pt x="110574" y="179240"/>
                      </a:cubicBezTo>
                      <a:cubicBezTo>
                        <a:pt x="118166" y="177592"/>
                        <a:pt x="120285" y="167469"/>
                        <a:pt x="126994" y="163349"/>
                      </a:cubicBezTo>
                      <a:cubicBezTo>
                        <a:pt x="133704" y="159229"/>
                        <a:pt x="146416" y="162996"/>
                        <a:pt x="150536" y="155522"/>
                      </a:cubicBezTo>
                      <a:cubicBezTo>
                        <a:pt x="153478" y="150460"/>
                        <a:pt x="150183" y="143751"/>
                        <a:pt x="152655" y="138336"/>
                      </a:cubicBezTo>
                      <a:cubicBezTo>
                        <a:pt x="156186" y="130568"/>
                        <a:pt x="169310" y="130862"/>
                        <a:pt x="172017" y="122740"/>
                      </a:cubicBezTo>
                      <a:cubicBezTo>
                        <a:pt x="173665" y="117973"/>
                        <a:pt x="170487" y="112911"/>
                        <a:pt x="169722" y="108144"/>
                      </a:cubicBezTo>
                      <a:cubicBezTo>
                        <a:pt x="168922" y="101588"/>
                        <a:pt x="170811" y="94985"/>
                        <a:pt x="174960" y="89841"/>
                      </a:cubicBezTo>
                      <a:cubicBezTo>
                        <a:pt x="179021" y="83955"/>
                        <a:pt x="183023" y="75775"/>
                        <a:pt x="178609" y="70125"/>
                      </a:cubicBezTo>
                      <a:cubicBezTo>
                        <a:pt x="175195" y="65770"/>
                        <a:pt x="168310" y="65240"/>
                        <a:pt x="165308" y="60649"/>
                      </a:cubicBezTo>
                      <a:cubicBezTo>
                        <a:pt x="161659" y="54764"/>
                        <a:pt x="166485" y="47584"/>
                        <a:pt x="166426" y="40757"/>
                      </a:cubicBezTo>
                      <a:cubicBezTo>
                        <a:pt x="166085" y="33180"/>
                        <a:pt x="159888" y="27188"/>
                        <a:pt x="152301" y="27103"/>
                      </a:cubicBezTo>
                      <a:cubicBezTo>
                        <a:pt x="149594" y="27103"/>
                        <a:pt x="147005" y="27985"/>
                        <a:pt x="144356" y="27809"/>
                      </a:cubicBezTo>
                      <a:cubicBezTo>
                        <a:pt x="132997" y="26808"/>
                        <a:pt x="130643" y="9152"/>
                        <a:pt x="119814" y="5503"/>
                      </a:cubicBezTo>
                      <a:cubicBezTo>
                        <a:pt x="113929" y="3561"/>
                        <a:pt x="107690" y="6504"/>
                        <a:pt x="101628" y="7916"/>
                      </a:cubicBezTo>
                      <a:cubicBezTo>
                        <a:pt x="89857" y="10741"/>
                        <a:pt x="83972" y="-1736"/>
                        <a:pt x="72201" y="206"/>
                      </a:cubicBezTo>
                      <a:cubicBezTo>
                        <a:pt x="66251" y="1876"/>
                        <a:pt x="61137" y="5693"/>
                        <a:pt x="57841" y="10918"/>
                      </a:cubicBezTo>
                      <a:cubicBezTo>
                        <a:pt x="55806" y="14228"/>
                        <a:pt x="52920" y="16931"/>
                        <a:pt x="49484" y="18745"/>
                      </a:cubicBezTo>
                      <a:cubicBezTo>
                        <a:pt x="43598" y="20923"/>
                        <a:pt x="37066" y="17333"/>
                        <a:pt x="31180" y="18745"/>
                      </a:cubicBezTo>
                      <a:cubicBezTo>
                        <a:pt x="25639" y="21088"/>
                        <a:pt x="21839" y="26291"/>
                        <a:pt x="21293" y="32282"/>
                      </a:cubicBezTo>
                      <a:cubicBezTo>
                        <a:pt x="20292" y="38167"/>
                        <a:pt x="20881" y="44052"/>
                        <a:pt x="19821" y="49938"/>
                      </a:cubicBezTo>
                      <a:cubicBezTo>
                        <a:pt x="19641" y="51574"/>
                        <a:pt x="19246" y="53175"/>
                        <a:pt x="18644" y="54705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xmlns="" id="{29410229-BA9C-408C-B4E8-401E3742919C}"/>
                    </a:ext>
                  </a:extLst>
                </p:cNvPr>
                <p:cNvSpPr/>
                <p:nvPr/>
              </p:nvSpPr>
              <p:spPr>
                <a:xfrm>
                  <a:off x="6727063" y="2764387"/>
                  <a:ext cx="161835" cy="162348"/>
                </a:xfrm>
                <a:custGeom>
                  <a:avLst/>
                  <a:gdLst>
                    <a:gd name="connsiteX0" fmla="*/ 29473 w 161835"/>
                    <a:gd name="connsiteY0" fmla="*/ 162349 h 162348"/>
                    <a:gd name="connsiteX1" fmla="*/ 30709 w 161835"/>
                    <a:gd name="connsiteY1" fmla="*/ 129567 h 162348"/>
                    <a:gd name="connsiteX2" fmla="*/ 23647 w 161835"/>
                    <a:gd name="connsiteY2" fmla="*/ 126566 h 162348"/>
                    <a:gd name="connsiteX3" fmla="*/ 18468 w 161835"/>
                    <a:gd name="connsiteY3" fmla="*/ 121269 h 162348"/>
                    <a:gd name="connsiteX4" fmla="*/ 24353 w 161835"/>
                    <a:gd name="connsiteY4" fmla="*/ 109498 h 162348"/>
                    <a:gd name="connsiteX5" fmla="*/ 18880 w 161835"/>
                    <a:gd name="connsiteY5" fmla="*/ 90253 h 162348"/>
                    <a:gd name="connsiteX6" fmla="*/ 30651 w 161835"/>
                    <a:gd name="connsiteY6" fmla="*/ 78482 h 162348"/>
                    <a:gd name="connsiteX7" fmla="*/ 31651 w 161835"/>
                    <a:gd name="connsiteY7" fmla="*/ 64357 h 162348"/>
                    <a:gd name="connsiteX8" fmla="*/ 39184 w 161835"/>
                    <a:gd name="connsiteY8" fmla="*/ 60002 h 162348"/>
                    <a:gd name="connsiteX9" fmla="*/ 47954 w 161835"/>
                    <a:gd name="connsiteY9" fmla="*/ 58119 h 162348"/>
                    <a:gd name="connsiteX10" fmla="*/ 56723 w 161835"/>
                    <a:gd name="connsiteY10" fmla="*/ 38697 h 162348"/>
                    <a:gd name="connsiteX11" fmla="*/ 74909 w 161835"/>
                    <a:gd name="connsiteY11" fmla="*/ 32164 h 162348"/>
                    <a:gd name="connsiteX12" fmla="*/ 82383 w 161835"/>
                    <a:gd name="connsiteY12" fmla="*/ 21688 h 162348"/>
                    <a:gd name="connsiteX13" fmla="*/ 89504 w 161835"/>
                    <a:gd name="connsiteY13" fmla="*/ 20511 h 162348"/>
                    <a:gd name="connsiteX14" fmla="*/ 92859 w 161835"/>
                    <a:gd name="connsiteY14" fmla="*/ 23512 h 162348"/>
                    <a:gd name="connsiteX15" fmla="*/ 110686 w 161835"/>
                    <a:gd name="connsiteY15" fmla="*/ 27685 h 162348"/>
                    <a:gd name="connsiteX16" fmla="*/ 111045 w 161835"/>
                    <a:gd name="connsiteY16" fmla="*/ 27456 h 162348"/>
                    <a:gd name="connsiteX17" fmla="*/ 124464 w 161835"/>
                    <a:gd name="connsiteY17" fmla="*/ 24748 h 162348"/>
                    <a:gd name="connsiteX18" fmla="*/ 131467 w 161835"/>
                    <a:gd name="connsiteY18" fmla="*/ 32399 h 162348"/>
                    <a:gd name="connsiteX19" fmla="*/ 139942 w 161835"/>
                    <a:gd name="connsiteY19" fmla="*/ 37696 h 162348"/>
                    <a:gd name="connsiteX20" fmla="*/ 145239 w 161835"/>
                    <a:gd name="connsiteY20" fmla="*/ 35107 h 162348"/>
                    <a:gd name="connsiteX21" fmla="*/ 157363 w 161835"/>
                    <a:gd name="connsiteY21" fmla="*/ 31222 h 162348"/>
                    <a:gd name="connsiteX22" fmla="*/ 161836 w 161835"/>
                    <a:gd name="connsiteY22" fmla="*/ 30693 h 162348"/>
                    <a:gd name="connsiteX23" fmla="*/ 152596 w 161835"/>
                    <a:gd name="connsiteY23" fmla="*/ 27103 h 162348"/>
                    <a:gd name="connsiteX24" fmla="*/ 144650 w 161835"/>
                    <a:gd name="connsiteY24" fmla="*/ 27809 h 162348"/>
                    <a:gd name="connsiteX25" fmla="*/ 120108 w 161835"/>
                    <a:gd name="connsiteY25" fmla="*/ 5503 h 162348"/>
                    <a:gd name="connsiteX26" fmla="*/ 101923 w 161835"/>
                    <a:gd name="connsiteY26" fmla="*/ 7916 h 162348"/>
                    <a:gd name="connsiteX27" fmla="*/ 72496 w 161835"/>
                    <a:gd name="connsiteY27" fmla="*/ 206 h 162348"/>
                    <a:gd name="connsiteX28" fmla="*/ 58135 w 161835"/>
                    <a:gd name="connsiteY28" fmla="*/ 10918 h 162348"/>
                    <a:gd name="connsiteX29" fmla="*/ 49778 w 161835"/>
                    <a:gd name="connsiteY29" fmla="*/ 18745 h 162348"/>
                    <a:gd name="connsiteX30" fmla="*/ 31475 w 161835"/>
                    <a:gd name="connsiteY30" fmla="*/ 18745 h 162348"/>
                    <a:gd name="connsiteX31" fmla="*/ 21587 w 161835"/>
                    <a:gd name="connsiteY31" fmla="*/ 32282 h 162348"/>
                    <a:gd name="connsiteX32" fmla="*/ 20116 w 161835"/>
                    <a:gd name="connsiteY32" fmla="*/ 49938 h 162348"/>
                    <a:gd name="connsiteX33" fmla="*/ 18644 w 161835"/>
                    <a:gd name="connsiteY33" fmla="*/ 54470 h 162348"/>
                    <a:gd name="connsiteX34" fmla="*/ 988 w 161835"/>
                    <a:gd name="connsiteY34" fmla="*/ 86957 h 162348"/>
                    <a:gd name="connsiteX35" fmla="*/ 6521 w 161835"/>
                    <a:gd name="connsiteY35" fmla="*/ 102906 h 162348"/>
                    <a:gd name="connsiteX36" fmla="*/ 2048 w 161835"/>
                    <a:gd name="connsiteY36" fmla="*/ 124506 h 162348"/>
                    <a:gd name="connsiteX37" fmla="*/ 19704 w 161835"/>
                    <a:gd name="connsiteY37" fmla="*/ 136924 h 162348"/>
                    <a:gd name="connsiteX38" fmla="*/ 25118 w 161835"/>
                    <a:gd name="connsiteY38" fmla="*/ 155051 h 162348"/>
                    <a:gd name="connsiteX39" fmla="*/ 29473 w 161835"/>
                    <a:gd name="connsiteY39" fmla="*/ 162349 h 16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61835" h="162348">
                      <a:moveTo>
                        <a:pt x="29473" y="162349"/>
                      </a:moveTo>
                      <a:cubicBezTo>
                        <a:pt x="25354" y="151520"/>
                        <a:pt x="40773" y="136865"/>
                        <a:pt x="30709" y="129567"/>
                      </a:cubicBezTo>
                      <a:cubicBezTo>
                        <a:pt x="28469" y="128319"/>
                        <a:pt x="26102" y="127313"/>
                        <a:pt x="23647" y="126566"/>
                      </a:cubicBezTo>
                      <a:cubicBezTo>
                        <a:pt x="21124" y="125806"/>
                        <a:pt x="19168" y="123805"/>
                        <a:pt x="18468" y="121269"/>
                      </a:cubicBezTo>
                      <a:cubicBezTo>
                        <a:pt x="17879" y="116972"/>
                        <a:pt x="23000" y="114030"/>
                        <a:pt x="24353" y="109498"/>
                      </a:cubicBezTo>
                      <a:cubicBezTo>
                        <a:pt x="26060" y="102847"/>
                        <a:pt x="16938" y="96844"/>
                        <a:pt x="18880" y="90253"/>
                      </a:cubicBezTo>
                      <a:cubicBezTo>
                        <a:pt x="20410" y="84779"/>
                        <a:pt x="28355" y="83485"/>
                        <a:pt x="30651" y="78482"/>
                      </a:cubicBezTo>
                      <a:cubicBezTo>
                        <a:pt x="32946" y="73479"/>
                        <a:pt x="29356" y="68536"/>
                        <a:pt x="31651" y="64357"/>
                      </a:cubicBezTo>
                      <a:cubicBezTo>
                        <a:pt x="33395" y="61862"/>
                        <a:pt x="36153" y="60267"/>
                        <a:pt x="39184" y="60002"/>
                      </a:cubicBezTo>
                      <a:cubicBezTo>
                        <a:pt x="42174" y="59737"/>
                        <a:pt x="45119" y="59107"/>
                        <a:pt x="47954" y="58119"/>
                      </a:cubicBezTo>
                      <a:cubicBezTo>
                        <a:pt x="57194" y="53704"/>
                        <a:pt x="49896" y="43523"/>
                        <a:pt x="56723" y="38697"/>
                      </a:cubicBezTo>
                      <a:cubicBezTo>
                        <a:pt x="63550" y="33871"/>
                        <a:pt x="69671" y="39344"/>
                        <a:pt x="74909" y="32164"/>
                      </a:cubicBezTo>
                      <a:cubicBezTo>
                        <a:pt x="76963" y="28381"/>
                        <a:pt x="79476" y="24863"/>
                        <a:pt x="82383" y="21688"/>
                      </a:cubicBezTo>
                      <a:cubicBezTo>
                        <a:pt x="84343" y="19984"/>
                        <a:pt x="87097" y="19528"/>
                        <a:pt x="89504" y="20511"/>
                      </a:cubicBezTo>
                      <a:cubicBezTo>
                        <a:pt x="90793" y="21301"/>
                        <a:pt x="91929" y="22318"/>
                        <a:pt x="92859" y="23512"/>
                      </a:cubicBezTo>
                      <a:cubicBezTo>
                        <a:pt x="96632" y="29588"/>
                        <a:pt x="104612" y="31457"/>
                        <a:pt x="110686" y="27685"/>
                      </a:cubicBezTo>
                      <a:cubicBezTo>
                        <a:pt x="110809" y="27610"/>
                        <a:pt x="110927" y="27534"/>
                        <a:pt x="111045" y="27456"/>
                      </a:cubicBezTo>
                      <a:cubicBezTo>
                        <a:pt x="114917" y="24658"/>
                        <a:pt x="119808" y="23670"/>
                        <a:pt x="124464" y="24748"/>
                      </a:cubicBezTo>
                      <a:cubicBezTo>
                        <a:pt x="127483" y="26575"/>
                        <a:pt x="129913" y="29231"/>
                        <a:pt x="131467" y="32399"/>
                      </a:cubicBezTo>
                      <a:cubicBezTo>
                        <a:pt x="133115" y="35577"/>
                        <a:pt x="136364" y="37606"/>
                        <a:pt x="139942" y="37696"/>
                      </a:cubicBezTo>
                      <a:cubicBezTo>
                        <a:pt x="141855" y="37172"/>
                        <a:pt x="143650" y="36294"/>
                        <a:pt x="145239" y="35107"/>
                      </a:cubicBezTo>
                      <a:cubicBezTo>
                        <a:pt x="149041" y="33157"/>
                        <a:pt x="153137" y="31845"/>
                        <a:pt x="157363" y="31222"/>
                      </a:cubicBezTo>
                      <a:lnTo>
                        <a:pt x="161836" y="30693"/>
                      </a:lnTo>
                      <a:cubicBezTo>
                        <a:pt x="159328" y="28356"/>
                        <a:pt x="156021" y="27070"/>
                        <a:pt x="152596" y="27103"/>
                      </a:cubicBezTo>
                      <a:cubicBezTo>
                        <a:pt x="149888" y="27103"/>
                        <a:pt x="147299" y="27985"/>
                        <a:pt x="144650" y="27809"/>
                      </a:cubicBezTo>
                      <a:cubicBezTo>
                        <a:pt x="133292" y="26808"/>
                        <a:pt x="130937" y="9152"/>
                        <a:pt x="120108" y="5503"/>
                      </a:cubicBezTo>
                      <a:cubicBezTo>
                        <a:pt x="114223" y="3561"/>
                        <a:pt x="107984" y="6504"/>
                        <a:pt x="101923" y="7916"/>
                      </a:cubicBezTo>
                      <a:cubicBezTo>
                        <a:pt x="90152" y="10741"/>
                        <a:pt x="84266" y="-1736"/>
                        <a:pt x="72496" y="206"/>
                      </a:cubicBezTo>
                      <a:cubicBezTo>
                        <a:pt x="66545" y="1876"/>
                        <a:pt x="61431" y="5693"/>
                        <a:pt x="58135" y="10918"/>
                      </a:cubicBezTo>
                      <a:cubicBezTo>
                        <a:pt x="56100" y="14228"/>
                        <a:pt x="53214" y="16931"/>
                        <a:pt x="49778" y="18745"/>
                      </a:cubicBezTo>
                      <a:cubicBezTo>
                        <a:pt x="43893" y="20923"/>
                        <a:pt x="37360" y="17333"/>
                        <a:pt x="31475" y="18745"/>
                      </a:cubicBezTo>
                      <a:cubicBezTo>
                        <a:pt x="25933" y="21088"/>
                        <a:pt x="22133" y="26291"/>
                        <a:pt x="21587" y="32282"/>
                      </a:cubicBezTo>
                      <a:cubicBezTo>
                        <a:pt x="20587" y="38167"/>
                        <a:pt x="21175" y="44052"/>
                        <a:pt x="20116" y="49938"/>
                      </a:cubicBezTo>
                      <a:cubicBezTo>
                        <a:pt x="19821" y="51503"/>
                        <a:pt x="19327" y="53028"/>
                        <a:pt x="18644" y="54470"/>
                      </a:cubicBezTo>
                      <a:cubicBezTo>
                        <a:pt x="12759" y="66240"/>
                        <a:pt x="-4250" y="71184"/>
                        <a:pt x="988" y="86957"/>
                      </a:cubicBezTo>
                      <a:cubicBezTo>
                        <a:pt x="2695" y="92371"/>
                        <a:pt x="6874" y="97256"/>
                        <a:pt x="6521" y="102906"/>
                      </a:cubicBezTo>
                      <a:cubicBezTo>
                        <a:pt x="6521" y="110440"/>
                        <a:pt x="-542" y="117502"/>
                        <a:pt x="2048" y="124506"/>
                      </a:cubicBezTo>
                      <a:cubicBezTo>
                        <a:pt x="4637" y="131509"/>
                        <a:pt x="13818" y="132274"/>
                        <a:pt x="19704" y="136924"/>
                      </a:cubicBezTo>
                      <a:cubicBezTo>
                        <a:pt x="26354" y="142338"/>
                        <a:pt x="23117" y="148695"/>
                        <a:pt x="25118" y="155051"/>
                      </a:cubicBezTo>
                      <a:cubicBezTo>
                        <a:pt x="25610" y="157940"/>
                        <a:pt x="27163" y="160542"/>
                        <a:pt x="29473" y="162349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xmlns="" id="{3C7781AA-6569-4F6E-BC46-0BC8B8C671D0}"/>
                    </a:ext>
                  </a:extLst>
                </p:cNvPr>
                <p:cNvSpPr/>
                <p:nvPr/>
              </p:nvSpPr>
              <p:spPr>
                <a:xfrm>
                  <a:off x="6723583" y="2762030"/>
                  <a:ext cx="186896" cy="184967"/>
                </a:xfrm>
                <a:custGeom>
                  <a:avLst/>
                  <a:gdLst>
                    <a:gd name="connsiteX0" fmla="*/ 111759 w 186896"/>
                    <a:gd name="connsiteY0" fmla="*/ 184775 h 184967"/>
                    <a:gd name="connsiteX1" fmla="*/ 100694 w 186896"/>
                    <a:gd name="connsiteY1" fmla="*/ 180478 h 184967"/>
                    <a:gd name="connsiteX2" fmla="*/ 90924 w 186896"/>
                    <a:gd name="connsiteY2" fmla="*/ 177477 h 184967"/>
                    <a:gd name="connsiteX3" fmla="*/ 87275 w 186896"/>
                    <a:gd name="connsiteY3" fmla="*/ 178948 h 184967"/>
                    <a:gd name="connsiteX4" fmla="*/ 75505 w 186896"/>
                    <a:gd name="connsiteY4" fmla="*/ 182479 h 184967"/>
                    <a:gd name="connsiteX5" fmla="*/ 58614 w 186896"/>
                    <a:gd name="connsiteY5" fmla="*/ 176241 h 184967"/>
                    <a:gd name="connsiteX6" fmla="*/ 57142 w 186896"/>
                    <a:gd name="connsiteY6" fmla="*/ 173769 h 184967"/>
                    <a:gd name="connsiteX7" fmla="*/ 56142 w 186896"/>
                    <a:gd name="connsiteY7" fmla="*/ 171945 h 184967"/>
                    <a:gd name="connsiteX8" fmla="*/ 44783 w 186896"/>
                    <a:gd name="connsiteY8" fmla="*/ 169237 h 184967"/>
                    <a:gd name="connsiteX9" fmla="*/ 25302 w 186896"/>
                    <a:gd name="connsiteY9" fmla="*/ 158526 h 184967"/>
                    <a:gd name="connsiteX10" fmla="*/ 24302 w 186896"/>
                    <a:gd name="connsiteY10" fmla="*/ 151169 h 184967"/>
                    <a:gd name="connsiteX11" fmla="*/ 20771 w 186896"/>
                    <a:gd name="connsiteY11" fmla="*/ 141870 h 184967"/>
                    <a:gd name="connsiteX12" fmla="*/ 14002 w 186896"/>
                    <a:gd name="connsiteY12" fmla="*/ 138104 h 184967"/>
                    <a:gd name="connsiteX13" fmla="*/ 1462 w 186896"/>
                    <a:gd name="connsiteY13" fmla="*/ 120159 h 184967"/>
                    <a:gd name="connsiteX14" fmla="*/ 4115 w 186896"/>
                    <a:gd name="connsiteY14" fmla="*/ 113856 h 184967"/>
                    <a:gd name="connsiteX15" fmla="*/ 6469 w 186896"/>
                    <a:gd name="connsiteY15" fmla="*/ 105558 h 184967"/>
                    <a:gd name="connsiteX16" fmla="*/ 3644 w 186896"/>
                    <a:gd name="connsiteY16" fmla="*/ 96553 h 184967"/>
                    <a:gd name="connsiteX17" fmla="*/ 1055 w 186896"/>
                    <a:gd name="connsiteY17" fmla="*/ 90668 h 184967"/>
                    <a:gd name="connsiteX18" fmla="*/ 10589 w 186896"/>
                    <a:gd name="connsiteY18" fmla="*/ 66184 h 184967"/>
                    <a:gd name="connsiteX19" fmla="*/ 19182 w 186896"/>
                    <a:gd name="connsiteY19" fmla="*/ 55885 h 184967"/>
                    <a:gd name="connsiteX20" fmla="*/ 20417 w 186896"/>
                    <a:gd name="connsiteY20" fmla="*/ 52059 h 184967"/>
                    <a:gd name="connsiteX21" fmla="*/ 21124 w 186896"/>
                    <a:gd name="connsiteY21" fmla="*/ 43467 h 184967"/>
                    <a:gd name="connsiteX22" fmla="*/ 21653 w 186896"/>
                    <a:gd name="connsiteY22" fmla="*/ 34698 h 184967"/>
                    <a:gd name="connsiteX23" fmla="*/ 33424 w 186896"/>
                    <a:gd name="connsiteY23" fmla="*/ 18807 h 184967"/>
                    <a:gd name="connsiteX24" fmla="*/ 43488 w 186896"/>
                    <a:gd name="connsiteY24" fmla="*/ 18807 h 184967"/>
                    <a:gd name="connsiteX25" fmla="*/ 51551 w 186896"/>
                    <a:gd name="connsiteY25" fmla="*/ 18807 h 184967"/>
                    <a:gd name="connsiteX26" fmla="*/ 58319 w 186896"/>
                    <a:gd name="connsiteY26" fmla="*/ 12392 h 184967"/>
                    <a:gd name="connsiteX27" fmla="*/ 74857 w 186896"/>
                    <a:gd name="connsiteY27" fmla="*/ 150 h 184967"/>
                    <a:gd name="connsiteX28" fmla="*/ 91160 w 186896"/>
                    <a:gd name="connsiteY28" fmla="*/ 4506 h 184967"/>
                    <a:gd name="connsiteX29" fmla="*/ 104049 w 186896"/>
                    <a:gd name="connsiteY29" fmla="*/ 7919 h 184967"/>
                    <a:gd name="connsiteX30" fmla="*/ 108110 w 186896"/>
                    <a:gd name="connsiteY30" fmla="*/ 6801 h 184967"/>
                    <a:gd name="connsiteX31" fmla="*/ 123882 w 186896"/>
                    <a:gd name="connsiteY31" fmla="*/ 5565 h 184967"/>
                    <a:gd name="connsiteX32" fmla="*/ 136830 w 186896"/>
                    <a:gd name="connsiteY32" fmla="*/ 17924 h 184967"/>
                    <a:gd name="connsiteX33" fmla="*/ 147718 w 186896"/>
                    <a:gd name="connsiteY33" fmla="*/ 27694 h 184967"/>
                    <a:gd name="connsiteX34" fmla="*/ 151603 w 186896"/>
                    <a:gd name="connsiteY34" fmla="*/ 27341 h 184967"/>
                    <a:gd name="connsiteX35" fmla="*/ 155310 w 186896"/>
                    <a:gd name="connsiteY35" fmla="*/ 26988 h 184967"/>
                    <a:gd name="connsiteX36" fmla="*/ 167081 w 186896"/>
                    <a:gd name="connsiteY36" fmla="*/ 31814 h 184967"/>
                    <a:gd name="connsiteX37" fmla="*/ 172319 w 186896"/>
                    <a:gd name="connsiteY37" fmla="*/ 43585 h 184967"/>
                    <a:gd name="connsiteX38" fmla="*/ 170966 w 186896"/>
                    <a:gd name="connsiteY38" fmla="*/ 51942 h 184967"/>
                    <a:gd name="connsiteX39" fmla="*/ 170966 w 186896"/>
                    <a:gd name="connsiteY39" fmla="*/ 61888 h 184967"/>
                    <a:gd name="connsiteX40" fmla="*/ 176851 w 186896"/>
                    <a:gd name="connsiteY40" fmla="*/ 65831 h 184967"/>
                    <a:gd name="connsiteX41" fmla="*/ 184325 w 186896"/>
                    <a:gd name="connsiteY41" fmla="*/ 71128 h 184967"/>
                    <a:gd name="connsiteX42" fmla="*/ 180794 w 186896"/>
                    <a:gd name="connsiteY42" fmla="*/ 94375 h 184967"/>
                    <a:gd name="connsiteX43" fmla="*/ 176086 w 186896"/>
                    <a:gd name="connsiteY43" fmla="*/ 110560 h 184967"/>
                    <a:gd name="connsiteX44" fmla="*/ 177263 w 186896"/>
                    <a:gd name="connsiteY44" fmla="*/ 114915 h 184967"/>
                    <a:gd name="connsiteX45" fmla="*/ 178263 w 186896"/>
                    <a:gd name="connsiteY45" fmla="*/ 126686 h 184967"/>
                    <a:gd name="connsiteX46" fmla="*/ 166963 w 186896"/>
                    <a:gd name="connsiteY46" fmla="*/ 136515 h 184967"/>
                    <a:gd name="connsiteX47" fmla="*/ 158724 w 186896"/>
                    <a:gd name="connsiteY47" fmla="*/ 142400 h 184967"/>
                    <a:gd name="connsiteX48" fmla="*/ 158077 w 186896"/>
                    <a:gd name="connsiteY48" fmla="*/ 149345 h 184967"/>
                    <a:gd name="connsiteX49" fmla="*/ 156487 w 186896"/>
                    <a:gd name="connsiteY49" fmla="*/ 159821 h 184967"/>
                    <a:gd name="connsiteX50" fmla="*/ 141303 w 186896"/>
                    <a:gd name="connsiteY50" fmla="*/ 166589 h 184967"/>
                    <a:gd name="connsiteX51" fmla="*/ 131651 w 186896"/>
                    <a:gd name="connsiteY51" fmla="*/ 168708 h 184967"/>
                    <a:gd name="connsiteX52" fmla="*/ 125766 w 186896"/>
                    <a:gd name="connsiteY52" fmla="*/ 175476 h 184967"/>
                    <a:gd name="connsiteX53" fmla="*/ 114584 w 186896"/>
                    <a:gd name="connsiteY53" fmla="*/ 184951 h 184967"/>
                    <a:gd name="connsiteX54" fmla="*/ 111759 w 186896"/>
                    <a:gd name="connsiteY54" fmla="*/ 184775 h 184967"/>
                    <a:gd name="connsiteX55" fmla="*/ 93043 w 186896"/>
                    <a:gd name="connsiteY55" fmla="*/ 171238 h 184967"/>
                    <a:gd name="connsiteX56" fmla="*/ 103872 w 186896"/>
                    <a:gd name="connsiteY56" fmla="*/ 175535 h 184967"/>
                    <a:gd name="connsiteX57" fmla="*/ 113053 w 186896"/>
                    <a:gd name="connsiteY57" fmla="*/ 178772 h 184967"/>
                    <a:gd name="connsiteX58" fmla="*/ 120587 w 186896"/>
                    <a:gd name="connsiteY58" fmla="*/ 171709 h 184967"/>
                    <a:gd name="connsiteX59" fmla="*/ 128532 w 186896"/>
                    <a:gd name="connsiteY59" fmla="*/ 163234 h 184967"/>
                    <a:gd name="connsiteX60" fmla="*/ 140656 w 186896"/>
                    <a:gd name="connsiteY60" fmla="*/ 160292 h 184967"/>
                    <a:gd name="connsiteX61" fmla="*/ 151250 w 186896"/>
                    <a:gd name="connsiteY61" fmla="*/ 156466 h 184967"/>
                    <a:gd name="connsiteX62" fmla="*/ 152132 w 186896"/>
                    <a:gd name="connsiteY62" fmla="*/ 149227 h 184967"/>
                    <a:gd name="connsiteX63" fmla="*/ 153251 w 186896"/>
                    <a:gd name="connsiteY63" fmla="*/ 139516 h 184967"/>
                    <a:gd name="connsiteX64" fmla="*/ 164374 w 186896"/>
                    <a:gd name="connsiteY64" fmla="*/ 130570 h 184967"/>
                    <a:gd name="connsiteX65" fmla="*/ 172555 w 186896"/>
                    <a:gd name="connsiteY65" fmla="*/ 124273 h 184967"/>
                    <a:gd name="connsiteX66" fmla="*/ 171495 w 186896"/>
                    <a:gd name="connsiteY66" fmla="*/ 116328 h 184967"/>
                    <a:gd name="connsiteX67" fmla="*/ 170142 w 186896"/>
                    <a:gd name="connsiteY67" fmla="*/ 111031 h 184967"/>
                    <a:gd name="connsiteX68" fmla="*/ 176027 w 186896"/>
                    <a:gd name="connsiteY68" fmla="*/ 90609 h 184967"/>
                    <a:gd name="connsiteX69" fmla="*/ 179735 w 186896"/>
                    <a:gd name="connsiteY69" fmla="*/ 74306 h 184967"/>
                    <a:gd name="connsiteX70" fmla="*/ 174320 w 186896"/>
                    <a:gd name="connsiteY70" fmla="*/ 70716 h 184967"/>
                    <a:gd name="connsiteX71" fmla="*/ 166316 w 186896"/>
                    <a:gd name="connsiteY71" fmla="*/ 64831 h 184967"/>
                    <a:gd name="connsiteX72" fmla="*/ 165786 w 186896"/>
                    <a:gd name="connsiteY72" fmla="*/ 50353 h 184967"/>
                    <a:gd name="connsiteX73" fmla="*/ 166963 w 186896"/>
                    <a:gd name="connsiteY73" fmla="*/ 43408 h 184967"/>
                    <a:gd name="connsiteX74" fmla="*/ 163491 w 186896"/>
                    <a:gd name="connsiteY74" fmla="*/ 35875 h 184967"/>
                    <a:gd name="connsiteX75" fmla="*/ 155840 w 186896"/>
                    <a:gd name="connsiteY75" fmla="*/ 32697 h 184967"/>
                    <a:gd name="connsiteX76" fmla="*/ 152839 w 186896"/>
                    <a:gd name="connsiteY76" fmla="*/ 32697 h 184967"/>
                    <a:gd name="connsiteX77" fmla="*/ 147601 w 186896"/>
                    <a:gd name="connsiteY77" fmla="*/ 33050 h 184967"/>
                    <a:gd name="connsiteX78" fmla="*/ 132299 w 186896"/>
                    <a:gd name="connsiteY78" fmla="*/ 20749 h 184967"/>
                    <a:gd name="connsiteX79" fmla="*/ 122352 w 186896"/>
                    <a:gd name="connsiteY79" fmla="*/ 10685 h 184967"/>
                    <a:gd name="connsiteX80" fmla="*/ 110170 w 186896"/>
                    <a:gd name="connsiteY80" fmla="*/ 11980 h 184967"/>
                    <a:gd name="connsiteX81" fmla="*/ 105755 w 186896"/>
                    <a:gd name="connsiteY81" fmla="*/ 13157 h 184967"/>
                    <a:gd name="connsiteX82" fmla="*/ 88570 w 186896"/>
                    <a:gd name="connsiteY82" fmla="*/ 9155 h 184967"/>
                    <a:gd name="connsiteX83" fmla="*/ 76152 w 186896"/>
                    <a:gd name="connsiteY83" fmla="*/ 5506 h 184967"/>
                    <a:gd name="connsiteX84" fmla="*/ 63675 w 186896"/>
                    <a:gd name="connsiteY84" fmla="*/ 15099 h 184967"/>
                    <a:gd name="connsiteX85" fmla="*/ 54023 w 186896"/>
                    <a:gd name="connsiteY85" fmla="*/ 23810 h 184967"/>
                    <a:gd name="connsiteX86" fmla="*/ 43076 w 186896"/>
                    <a:gd name="connsiteY86" fmla="*/ 24280 h 184967"/>
                    <a:gd name="connsiteX87" fmla="*/ 35484 w 186896"/>
                    <a:gd name="connsiteY87" fmla="*/ 24280 h 184967"/>
                    <a:gd name="connsiteX88" fmla="*/ 27657 w 186896"/>
                    <a:gd name="connsiteY88" fmla="*/ 35463 h 184967"/>
                    <a:gd name="connsiteX89" fmla="*/ 27009 w 186896"/>
                    <a:gd name="connsiteY89" fmla="*/ 43702 h 184967"/>
                    <a:gd name="connsiteX90" fmla="*/ 26185 w 186896"/>
                    <a:gd name="connsiteY90" fmla="*/ 53119 h 184967"/>
                    <a:gd name="connsiteX91" fmla="*/ 24478 w 186896"/>
                    <a:gd name="connsiteY91" fmla="*/ 58416 h 184967"/>
                    <a:gd name="connsiteX92" fmla="*/ 24478 w 186896"/>
                    <a:gd name="connsiteY92" fmla="*/ 58416 h 184967"/>
                    <a:gd name="connsiteX93" fmla="*/ 14768 w 186896"/>
                    <a:gd name="connsiteY93" fmla="*/ 70186 h 184967"/>
                    <a:gd name="connsiteX94" fmla="*/ 6763 w 186896"/>
                    <a:gd name="connsiteY94" fmla="*/ 88608 h 184967"/>
                    <a:gd name="connsiteX95" fmla="*/ 9059 w 186896"/>
                    <a:gd name="connsiteY95" fmla="*/ 93963 h 184967"/>
                    <a:gd name="connsiteX96" fmla="*/ 12472 w 186896"/>
                    <a:gd name="connsiteY96" fmla="*/ 105734 h 184967"/>
                    <a:gd name="connsiteX97" fmla="*/ 9647 w 186896"/>
                    <a:gd name="connsiteY97" fmla="*/ 116210 h 184967"/>
                    <a:gd name="connsiteX98" fmla="*/ 7823 w 186896"/>
                    <a:gd name="connsiteY98" fmla="*/ 126274 h 184967"/>
                    <a:gd name="connsiteX99" fmla="*/ 16533 w 186896"/>
                    <a:gd name="connsiteY99" fmla="*/ 132866 h 184967"/>
                    <a:gd name="connsiteX100" fmla="*/ 24596 w 186896"/>
                    <a:gd name="connsiteY100" fmla="*/ 137397 h 184967"/>
                    <a:gd name="connsiteX101" fmla="*/ 30481 w 186896"/>
                    <a:gd name="connsiteY101" fmla="*/ 151052 h 184967"/>
                    <a:gd name="connsiteX102" fmla="*/ 31188 w 186896"/>
                    <a:gd name="connsiteY102" fmla="*/ 156937 h 184967"/>
                    <a:gd name="connsiteX103" fmla="*/ 44724 w 186896"/>
                    <a:gd name="connsiteY103" fmla="*/ 163470 h 184967"/>
                    <a:gd name="connsiteX104" fmla="*/ 61321 w 186896"/>
                    <a:gd name="connsiteY104" fmla="*/ 168767 h 184967"/>
                    <a:gd name="connsiteX105" fmla="*/ 62675 w 186896"/>
                    <a:gd name="connsiteY105" fmla="*/ 171180 h 184967"/>
                    <a:gd name="connsiteX106" fmla="*/ 63734 w 186896"/>
                    <a:gd name="connsiteY106" fmla="*/ 173004 h 184967"/>
                    <a:gd name="connsiteX107" fmla="*/ 74975 w 186896"/>
                    <a:gd name="connsiteY107" fmla="*/ 176771 h 184967"/>
                    <a:gd name="connsiteX108" fmla="*/ 85451 w 186896"/>
                    <a:gd name="connsiteY108" fmla="*/ 173593 h 184967"/>
                    <a:gd name="connsiteX109" fmla="*/ 89276 w 186896"/>
                    <a:gd name="connsiteY109" fmla="*/ 172062 h 184967"/>
                    <a:gd name="connsiteX110" fmla="*/ 93043 w 186896"/>
                    <a:gd name="connsiteY110" fmla="*/ 171238 h 184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896" h="184967">
                      <a:moveTo>
                        <a:pt x="111759" y="184775"/>
                      </a:moveTo>
                      <a:cubicBezTo>
                        <a:pt x="107733" y="184433"/>
                        <a:pt x="103890" y="182944"/>
                        <a:pt x="100694" y="180478"/>
                      </a:cubicBezTo>
                      <a:cubicBezTo>
                        <a:pt x="96692" y="177889"/>
                        <a:pt x="94044" y="176418"/>
                        <a:pt x="90924" y="177477"/>
                      </a:cubicBezTo>
                      <a:lnTo>
                        <a:pt x="87275" y="178948"/>
                      </a:lnTo>
                      <a:cubicBezTo>
                        <a:pt x="83515" y="180608"/>
                        <a:pt x="79560" y="181791"/>
                        <a:pt x="75505" y="182479"/>
                      </a:cubicBezTo>
                      <a:cubicBezTo>
                        <a:pt x="69160" y="183645"/>
                        <a:pt x="62681" y="181249"/>
                        <a:pt x="58614" y="176241"/>
                      </a:cubicBezTo>
                      <a:cubicBezTo>
                        <a:pt x="58067" y="175452"/>
                        <a:pt x="57576" y="174628"/>
                        <a:pt x="57142" y="173769"/>
                      </a:cubicBezTo>
                      <a:lnTo>
                        <a:pt x="56142" y="171945"/>
                      </a:lnTo>
                      <a:cubicBezTo>
                        <a:pt x="53964" y="168825"/>
                        <a:pt x="50256" y="168884"/>
                        <a:pt x="44783" y="169237"/>
                      </a:cubicBezTo>
                      <a:cubicBezTo>
                        <a:pt x="38074" y="169590"/>
                        <a:pt x="28834" y="170238"/>
                        <a:pt x="25302" y="158526"/>
                      </a:cubicBezTo>
                      <a:cubicBezTo>
                        <a:pt x="24654" y="156125"/>
                        <a:pt x="24318" y="153653"/>
                        <a:pt x="24302" y="151169"/>
                      </a:cubicBezTo>
                      <a:cubicBezTo>
                        <a:pt x="24810" y="147667"/>
                        <a:pt x="23475" y="144154"/>
                        <a:pt x="20771" y="141870"/>
                      </a:cubicBezTo>
                      <a:cubicBezTo>
                        <a:pt x="18682" y="140334"/>
                        <a:pt x="16408" y="139069"/>
                        <a:pt x="14002" y="138104"/>
                      </a:cubicBezTo>
                      <a:cubicBezTo>
                        <a:pt x="5585" y="136615"/>
                        <a:pt x="-29" y="128581"/>
                        <a:pt x="1462" y="120159"/>
                      </a:cubicBezTo>
                      <a:cubicBezTo>
                        <a:pt x="1865" y="117887"/>
                        <a:pt x="2771" y="115733"/>
                        <a:pt x="4115" y="113856"/>
                      </a:cubicBezTo>
                      <a:cubicBezTo>
                        <a:pt x="5420" y="111266"/>
                        <a:pt x="6219" y="108447"/>
                        <a:pt x="6469" y="105558"/>
                      </a:cubicBezTo>
                      <a:cubicBezTo>
                        <a:pt x="6213" y="102385"/>
                        <a:pt x="5247" y="99307"/>
                        <a:pt x="3644" y="96553"/>
                      </a:cubicBezTo>
                      <a:cubicBezTo>
                        <a:pt x="2657" y="94646"/>
                        <a:pt x="1793" y="92680"/>
                        <a:pt x="1055" y="90668"/>
                      </a:cubicBezTo>
                      <a:cubicBezTo>
                        <a:pt x="-2712" y="78897"/>
                        <a:pt x="4350" y="72070"/>
                        <a:pt x="10589" y="66184"/>
                      </a:cubicBezTo>
                      <a:cubicBezTo>
                        <a:pt x="14057" y="63301"/>
                        <a:pt x="16969" y="59810"/>
                        <a:pt x="19182" y="55885"/>
                      </a:cubicBezTo>
                      <a:cubicBezTo>
                        <a:pt x="19752" y="54667"/>
                        <a:pt x="20167" y="53384"/>
                        <a:pt x="20417" y="52059"/>
                      </a:cubicBezTo>
                      <a:cubicBezTo>
                        <a:pt x="20867" y="49217"/>
                        <a:pt x="21103" y="46345"/>
                        <a:pt x="21124" y="43467"/>
                      </a:cubicBezTo>
                      <a:cubicBezTo>
                        <a:pt x="21136" y="40536"/>
                        <a:pt x="21313" y="37608"/>
                        <a:pt x="21653" y="34698"/>
                      </a:cubicBezTo>
                      <a:cubicBezTo>
                        <a:pt x="22385" y="27650"/>
                        <a:pt x="26896" y="21560"/>
                        <a:pt x="33424" y="18807"/>
                      </a:cubicBezTo>
                      <a:cubicBezTo>
                        <a:pt x="36742" y="18101"/>
                        <a:pt x="40171" y="18101"/>
                        <a:pt x="43488" y="18807"/>
                      </a:cubicBezTo>
                      <a:cubicBezTo>
                        <a:pt x="46140" y="19429"/>
                        <a:pt x="48899" y="19429"/>
                        <a:pt x="51551" y="18807"/>
                      </a:cubicBezTo>
                      <a:cubicBezTo>
                        <a:pt x="54341" y="17314"/>
                        <a:pt x="56679" y="15098"/>
                        <a:pt x="58319" y="12392"/>
                      </a:cubicBezTo>
                      <a:cubicBezTo>
                        <a:pt x="62084" y="6365"/>
                        <a:pt x="67995" y="1991"/>
                        <a:pt x="74857" y="150"/>
                      </a:cubicBezTo>
                      <a:cubicBezTo>
                        <a:pt x="80648" y="-515"/>
                        <a:pt x="86475" y="1042"/>
                        <a:pt x="91160" y="4506"/>
                      </a:cubicBezTo>
                      <a:cubicBezTo>
                        <a:pt x="94791" y="7395"/>
                        <a:pt x="99464" y="8633"/>
                        <a:pt x="104049" y="7919"/>
                      </a:cubicBezTo>
                      <a:lnTo>
                        <a:pt x="108110" y="6801"/>
                      </a:lnTo>
                      <a:cubicBezTo>
                        <a:pt x="113112" y="4769"/>
                        <a:pt x="118621" y="4337"/>
                        <a:pt x="123882" y="5565"/>
                      </a:cubicBezTo>
                      <a:cubicBezTo>
                        <a:pt x="129444" y="8143"/>
                        <a:pt x="133994" y="12489"/>
                        <a:pt x="136830" y="17924"/>
                      </a:cubicBezTo>
                      <a:cubicBezTo>
                        <a:pt x="140185" y="22927"/>
                        <a:pt x="143128" y="27282"/>
                        <a:pt x="147718" y="27694"/>
                      </a:cubicBezTo>
                      <a:cubicBezTo>
                        <a:pt x="149025" y="27715"/>
                        <a:pt x="150325" y="27596"/>
                        <a:pt x="151603" y="27341"/>
                      </a:cubicBezTo>
                      <a:cubicBezTo>
                        <a:pt x="152827" y="27136"/>
                        <a:pt x="154069" y="27018"/>
                        <a:pt x="155310" y="26988"/>
                      </a:cubicBezTo>
                      <a:cubicBezTo>
                        <a:pt x="159695" y="27078"/>
                        <a:pt x="163891" y="28798"/>
                        <a:pt x="167081" y="31814"/>
                      </a:cubicBezTo>
                      <a:cubicBezTo>
                        <a:pt x="170306" y="34895"/>
                        <a:pt x="172190" y="39125"/>
                        <a:pt x="172319" y="43585"/>
                      </a:cubicBezTo>
                      <a:cubicBezTo>
                        <a:pt x="172201" y="46415"/>
                        <a:pt x="171742" y="49217"/>
                        <a:pt x="170966" y="51942"/>
                      </a:cubicBezTo>
                      <a:cubicBezTo>
                        <a:pt x="169671" y="55132"/>
                        <a:pt x="169671" y="58698"/>
                        <a:pt x="170966" y="61888"/>
                      </a:cubicBezTo>
                      <a:cubicBezTo>
                        <a:pt x="172555" y="63683"/>
                        <a:pt x="174585" y="65043"/>
                        <a:pt x="176851" y="65831"/>
                      </a:cubicBezTo>
                      <a:cubicBezTo>
                        <a:pt x="179717" y="66997"/>
                        <a:pt x="182277" y="68809"/>
                        <a:pt x="184325" y="71128"/>
                      </a:cubicBezTo>
                      <a:cubicBezTo>
                        <a:pt x="188681" y="76719"/>
                        <a:pt x="187503" y="84547"/>
                        <a:pt x="180794" y="94375"/>
                      </a:cubicBezTo>
                      <a:cubicBezTo>
                        <a:pt x="177069" y="98895"/>
                        <a:pt x="175362" y="104745"/>
                        <a:pt x="176086" y="110560"/>
                      </a:cubicBezTo>
                      <a:cubicBezTo>
                        <a:pt x="176333" y="112049"/>
                        <a:pt x="176727" y="113503"/>
                        <a:pt x="177263" y="114915"/>
                      </a:cubicBezTo>
                      <a:cubicBezTo>
                        <a:pt x="178881" y="118623"/>
                        <a:pt x="179229" y="122761"/>
                        <a:pt x="178263" y="126686"/>
                      </a:cubicBezTo>
                      <a:cubicBezTo>
                        <a:pt x="176033" y="131394"/>
                        <a:pt x="171937" y="134961"/>
                        <a:pt x="166963" y="136515"/>
                      </a:cubicBezTo>
                      <a:cubicBezTo>
                        <a:pt x="163656" y="137539"/>
                        <a:pt x="160766" y="139599"/>
                        <a:pt x="158724" y="142400"/>
                      </a:cubicBezTo>
                      <a:cubicBezTo>
                        <a:pt x="157982" y="144636"/>
                        <a:pt x="157759" y="147008"/>
                        <a:pt x="158077" y="149345"/>
                      </a:cubicBezTo>
                      <a:cubicBezTo>
                        <a:pt x="158630" y="152917"/>
                        <a:pt x="158077" y="156572"/>
                        <a:pt x="156487" y="159821"/>
                      </a:cubicBezTo>
                      <a:cubicBezTo>
                        <a:pt x="152874" y="164470"/>
                        <a:pt x="147177" y="167007"/>
                        <a:pt x="141303" y="166589"/>
                      </a:cubicBezTo>
                      <a:cubicBezTo>
                        <a:pt x="137972" y="166607"/>
                        <a:pt x="134682" y="167325"/>
                        <a:pt x="131651" y="168708"/>
                      </a:cubicBezTo>
                      <a:cubicBezTo>
                        <a:pt x="129232" y="170520"/>
                        <a:pt x="127225" y="172827"/>
                        <a:pt x="125766" y="175476"/>
                      </a:cubicBezTo>
                      <a:cubicBezTo>
                        <a:pt x="123400" y="179961"/>
                        <a:pt x="119392" y="183351"/>
                        <a:pt x="114584" y="184951"/>
                      </a:cubicBezTo>
                      <a:cubicBezTo>
                        <a:pt x="113636" y="184998"/>
                        <a:pt x="112688" y="184940"/>
                        <a:pt x="111759" y="184775"/>
                      </a:cubicBezTo>
                      <a:close/>
                      <a:moveTo>
                        <a:pt x="93043" y="171238"/>
                      </a:moveTo>
                      <a:cubicBezTo>
                        <a:pt x="96992" y="171592"/>
                        <a:pt x="100759" y="173081"/>
                        <a:pt x="103872" y="175535"/>
                      </a:cubicBezTo>
                      <a:cubicBezTo>
                        <a:pt x="106403" y="177754"/>
                        <a:pt x="109693" y="178907"/>
                        <a:pt x="113053" y="178772"/>
                      </a:cubicBezTo>
                      <a:cubicBezTo>
                        <a:pt x="116173" y="178124"/>
                        <a:pt x="118233" y="175123"/>
                        <a:pt x="120587" y="171709"/>
                      </a:cubicBezTo>
                      <a:cubicBezTo>
                        <a:pt x="122582" y="168337"/>
                        <a:pt x="125295" y="165441"/>
                        <a:pt x="128532" y="163234"/>
                      </a:cubicBezTo>
                      <a:cubicBezTo>
                        <a:pt x="132299" y="161351"/>
                        <a:pt x="136442" y="160345"/>
                        <a:pt x="140656" y="160292"/>
                      </a:cubicBezTo>
                      <a:cubicBezTo>
                        <a:pt x="146188" y="159762"/>
                        <a:pt x="149660" y="159291"/>
                        <a:pt x="151250" y="156466"/>
                      </a:cubicBezTo>
                      <a:cubicBezTo>
                        <a:pt x="152203" y="154183"/>
                        <a:pt x="152509" y="151675"/>
                        <a:pt x="152132" y="149227"/>
                      </a:cubicBezTo>
                      <a:cubicBezTo>
                        <a:pt x="151691" y="145949"/>
                        <a:pt x="152073" y="142612"/>
                        <a:pt x="153251" y="139516"/>
                      </a:cubicBezTo>
                      <a:cubicBezTo>
                        <a:pt x="155787" y="135320"/>
                        <a:pt x="159730" y="132148"/>
                        <a:pt x="164374" y="130570"/>
                      </a:cubicBezTo>
                      <a:cubicBezTo>
                        <a:pt x="168199" y="128805"/>
                        <a:pt x="171554" y="127216"/>
                        <a:pt x="172555" y="124273"/>
                      </a:cubicBezTo>
                      <a:cubicBezTo>
                        <a:pt x="173014" y="121578"/>
                        <a:pt x="172649" y="118806"/>
                        <a:pt x="171495" y="116328"/>
                      </a:cubicBezTo>
                      <a:cubicBezTo>
                        <a:pt x="170918" y="114597"/>
                        <a:pt x="170465" y="112826"/>
                        <a:pt x="170142" y="111031"/>
                      </a:cubicBezTo>
                      <a:cubicBezTo>
                        <a:pt x="169259" y="103710"/>
                        <a:pt x="171383" y="96341"/>
                        <a:pt x="176027" y="90609"/>
                      </a:cubicBezTo>
                      <a:cubicBezTo>
                        <a:pt x="179499" y="85488"/>
                        <a:pt x="182972" y="78485"/>
                        <a:pt x="179735" y="74306"/>
                      </a:cubicBezTo>
                      <a:cubicBezTo>
                        <a:pt x="178216" y="72729"/>
                        <a:pt x="176368" y="71505"/>
                        <a:pt x="174320" y="70716"/>
                      </a:cubicBezTo>
                      <a:cubicBezTo>
                        <a:pt x="171166" y="69521"/>
                        <a:pt x="168399" y="67485"/>
                        <a:pt x="166316" y="64831"/>
                      </a:cubicBezTo>
                      <a:cubicBezTo>
                        <a:pt x="164074" y="60305"/>
                        <a:pt x="163885" y="55032"/>
                        <a:pt x="165786" y="50353"/>
                      </a:cubicBezTo>
                      <a:cubicBezTo>
                        <a:pt x="166440" y="48087"/>
                        <a:pt x="166834" y="45762"/>
                        <a:pt x="166963" y="43408"/>
                      </a:cubicBezTo>
                      <a:cubicBezTo>
                        <a:pt x="166852" y="40535"/>
                        <a:pt x="165604" y="37825"/>
                        <a:pt x="163491" y="35875"/>
                      </a:cubicBezTo>
                      <a:cubicBezTo>
                        <a:pt x="161496" y="33797"/>
                        <a:pt x="158724" y="32645"/>
                        <a:pt x="155840" y="32697"/>
                      </a:cubicBezTo>
                      <a:cubicBezTo>
                        <a:pt x="154840" y="32638"/>
                        <a:pt x="153839" y="32638"/>
                        <a:pt x="152839" y="32697"/>
                      </a:cubicBezTo>
                      <a:cubicBezTo>
                        <a:pt x="151120" y="33054"/>
                        <a:pt x="149354" y="33173"/>
                        <a:pt x="147601" y="33050"/>
                      </a:cubicBezTo>
                      <a:cubicBezTo>
                        <a:pt x="140126" y="32461"/>
                        <a:pt x="135830" y="26223"/>
                        <a:pt x="132299" y="20749"/>
                      </a:cubicBezTo>
                      <a:cubicBezTo>
                        <a:pt x="129297" y="16276"/>
                        <a:pt x="126413" y="12039"/>
                        <a:pt x="122352" y="10685"/>
                      </a:cubicBezTo>
                      <a:cubicBezTo>
                        <a:pt x="118256" y="9890"/>
                        <a:pt x="114013" y="10341"/>
                        <a:pt x="110170" y="11980"/>
                      </a:cubicBezTo>
                      <a:lnTo>
                        <a:pt x="105755" y="13157"/>
                      </a:lnTo>
                      <a:cubicBezTo>
                        <a:pt x="99717" y="14271"/>
                        <a:pt x="93490" y="12820"/>
                        <a:pt x="88570" y="9155"/>
                      </a:cubicBezTo>
                      <a:cubicBezTo>
                        <a:pt x="85045" y="6411"/>
                        <a:pt x="80601" y="5106"/>
                        <a:pt x="76152" y="5506"/>
                      </a:cubicBezTo>
                      <a:cubicBezTo>
                        <a:pt x="70949" y="7047"/>
                        <a:pt x="66500" y="10466"/>
                        <a:pt x="63675" y="15099"/>
                      </a:cubicBezTo>
                      <a:cubicBezTo>
                        <a:pt x="61339" y="18851"/>
                        <a:pt x="57994" y="21870"/>
                        <a:pt x="54023" y="23810"/>
                      </a:cubicBezTo>
                      <a:cubicBezTo>
                        <a:pt x="50469" y="24870"/>
                        <a:pt x="46708" y="25031"/>
                        <a:pt x="43076" y="24280"/>
                      </a:cubicBezTo>
                      <a:cubicBezTo>
                        <a:pt x="40570" y="23781"/>
                        <a:pt x="37990" y="23781"/>
                        <a:pt x="35484" y="24280"/>
                      </a:cubicBezTo>
                      <a:cubicBezTo>
                        <a:pt x="31049" y="26323"/>
                        <a:pt x="28058" y="30596"/>
                        <a:pt x="27657" y="35463"/>
                      </a:cubicBezTo>
                      <a:cubicBezTo>
                        <a:pt x="27256" y="38192"/>
                        <a:pt x="27040" y="40942"/>
                        <a:pt x="27009" y="43702"/>
                      </a:cubicBezTo>
                      <a:cubicBezTo>
                        <a:pt x="26964" y="46857"/>
                        <a:pt x="26689" y="50005"/>
                        <a:pt x="26185" y="53119"/>
                      </a:cubicBezTo>
                      <a:cubicBezTo>
                        <a:pt x="25877" y="54955"/>
                        <a:pt x="25302" y="56744"/>
                        <a:pt x="24478" y="58416"/>
                      </a:cubicBezTo>
                      <a:lnTo>
                        <a:pt x="24478" y="58416"/>
                      </a:lnTo>
                      <a:cubicBezTo>
                        <a:pt x="22002" y="62912"/>
                        <a:pt x="18709" y="66902"/>
                        <a:pt x="14768" y="70186"/>
                      </a:cubicBezTo>
                      <a:cubicBezTo>
                        <a:pt x="8176" y="76484"/>
                        <a:pt x="4233" y="80721"/>
                        <a:pt x="6763" y="88608"/>
                      </a:cubicBezTo>
                      <a:cubicBezTo>
                        <a:pt x="7425" y="90438"/>
                        <a:pt x="8191" y="92221"/>
                        <a:pt x="9059" y="93963"/>
                      </a:cubicBezTo>
                      <a:cubicBezTo>
                        <a:pt x="11133" y="97553"/>
                        <a:pt x="12304" y="101591"/>
                        <a:pt x="12472" y="105734"/>
                      </a:cubicBezTo>
                      <a:cubicBezTo>
                        <a:pt x="12259" y="109383"/>
                        <a:pt x="11297" y="112950"/>
                        <a:pt x="9647" y="116210"/>
                      </a:cubicBezTo>
                      <a:cubicBezTo>
                        <a:pt x="7845" y="119235"/>
                        <a:pt x="7197" y="122808"/>
                        <a:pt x="7823" y="126274"/>
                      </a:cubicBezTo>
                      <a:cubicBezTo>
                        <a:pt x="9000" y="129452"/>
                        <a:pt x="12472" y="131041"/>
                        <a:pt x="16533" y="132866"/>
                      </a:cubicBezTo>
                      <a:cubicBezTo>
                        <a:pt x="19414" y="134002"/>
                        <a:pt x="22127" y="135526"/>
                        <a:pt x="24596" y="137397"/>
                      </a:cubicBezTo>
                      <a:cubicBezTo>
                        <a:pt x="28715" y="140682"/>
                        <a:pt x="30922" y="145802"/>
                        <a:pt x="30481" y="151052"/>
                      </a:cubicBezTo>
                      <a:cubicBezTo>
                        <a:pt x="30444" y="153035"/>
                        <a:pt x="30682" y="155018"/>
                        <a:pt x="31188" y="156937"/>
                      </a:cubicBezTo>
                      <a:cubicBezTo>
                        <a:pt x="33306" y="163882"/>
                        <a:pt x="37073" y="163941"/>
                        <a:pt x="44724" y="163470"/>
                      </a:cubicBezTo>
                      <a:cubicBezTo>
                        <a:pt x="50256" y="163117"/>
                        <a:pt x="57142" y="162646"/>
                        <a:pt x="61321" y="168767"/>
                      </a:cubicBezTo>
                      <a:cubicBezTo>
                        <a:pt x="61792" y="169532"/>
                        <a:pt x="62263" y="170356"/>
                        <a:pt x="62675" y="171180"/>
                      </a:cubicBezTo>
                      <a:cubicBezTo>
                        <a:pt x="62983" y="171815"/>
                        <a:pt x="63337" y="172421"/>
                        <a:pt x="63734" y="173004"/>
                      </a:cubicBezTo>
                      <a:cubicBezTo>
                        <a:pt x="66529" y="176194"/>
                        <a:pt x="70826" y="177630"/>
                        <a:pt x="74975" y="176771"/>
                      </a:cubicBezTo>
                      <a:cubicBezTo>
                        <a:pt x="78583" y="176141"/>
                        <a:pt x="82102" y="175070"/>
                        <a:pt x="85451" y="173593"/>
                      </a:cubicBezTo>
                      <a:lnTo>
                        <a:pt x="89276" y="172062"/>
                      </a:lnTo>
                      <a:cubicBezTo>
                        <a:pt x="90489" y="171609"/>
                        <a:pt x="91754" y="171333"/>
                        <a:pt x="93043" y="17123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aphic 6">
                <a:extLst>
                  <a:ext uri="{FF2B5EF4-FFF2-40B4-BE49-F238E27FC236}">
                    <a16:creationId xmlns:a16="http://schemas.microsoft.com/office/drawing/2014/main" xmlns="" id="{02660C22-1AF9-45FB-B14F-8A3986066578}"/>
                  </a:ext>
                </a:extLst>
              </p:cNvPr>
              <p:cNvGrpSpPr/>
              <p:nvPr/>
            </p:nvGrpSpPr>
            <p:grpSpPr>
              <a:xfrm>
                <a:off x="6377947" y="3389109"/>
                <a:ext cx="186078" cy="183274"/>
                <a:chOff x="6377947" y="3389109"/>
                <a:chExt cx="186078" cy="183274"/>
              </a:xfrm>
            </p:grpSpPr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xmlns="" id="{776605D1-50D7-44E5-9607-15C4C2672381}"/>
                    </a:ext>
                  </a:extLst>
                </p:cNvPr>
                <p:cNvSpPr/>
                <p:nvPr/>
              </p:nvSpPr>
              <p:spPr>
                <a:xfrm>
                  <a:off x="6380778" y="3392086"/>
                  <a:ext cx="180100" cy="177431"/>
                </a:xfrm>
                <a:custGeom>
                  <a:avLst/>
                  <a:gdLst>
                    <a:gd name="connsiteX0" fmla="*/ 16750 w 180100"/>
                    <a:gd name="connsiteY0" fmla="*/ 58742 h 177431"/>
                    <a:gd name="connsiteX1" fmla="*/ 1330 w 180100"/>
                    <a:gd name="connsiteY1" fmla="*/ 92407 h 177431"/>
                    <a:gd name="connsiteX2" fmla="*/ 8098 w 180100"/>
                    <a:gd name="connsiteY2" fmla="*/ 107944 h 177431"/>
                    <a:gd name="connsiteX3" fmla="*/ 5215 w 180100"/>
                    <a:gd name="connsiteY3" fmla="*/ 129838 h 177431"/>
                    <a:gd name="connsiteX4" fmla="*/ 23754 w 180100"/>
                    <a:gd name="connsiteY4" fmla="*/ 140902 h 177431"/>
                    <a:gd name="connsiteX5" fmla="*/ 30522 w 180100"/>
                    <a:gd name="connsiteY5" fmla="*/ 158558 h 177431"/>
                    <a:gd name="connsiteX6" fmla="*/ 61832 w 180100"/>
                    <a:gd name="connsiteY6" fmla="*/ 168916 h 177431"/>
                    <a:gd name="connsiteX7" fmla="*/ 64598 w 180100"/>
                    <a:gd name="connsiteY7" fmla="*/ 172977 h 177431"/>
                    <a:gd name="connsiteX8" fmla="*/ 78958 w 180100"/>
                    <a:gd name="connsiteY8" fmla="*/ 176921 h 177431"/>
                    <a:gd name="connsiteX9" fmla="*/ 93495 w 180100"/>
                    <a:gd name="connsiteY9" fmla="*/ 171035 h 177431"/>
                    <a:gd name="connsiteX10" fmla="*/ 117684 w 180100"/>
                    <a:gd name="connsiteY10" fmla="*/ 176155 h 177431"/>
                    <a:gd name="connsiteX11" fmla="*/ 132810 w 180100"/>
                    <a:gd name="connsiteY11" fmla="*/ 159147 h 177431"/>
                    <a:gd name="connsiteX12" fmla="*/ 155998 w 180100"/>
                    <a:gd name="connsiteY12" fmla="*/ 149612 h 177431"/>
                    <a:gd name="connsiteX13" fmla="*/ 156822 w 180100"/>
                    <a:gd name="connsiteY13" fmla="*/ 132309 h 177431"/>
                    <a:gd name="connsiteX14" fmla="*/ 175067 w 180100"/>
                    <a:gd name="connsiteY14" fmla="*/ 115359 h 177431"/>
                    <a:gd name="connsiteX15" fmla="*/ 171653 w 180100"/>
                    <a:gd name="connsiteY15" fmla="*/ 100940 h 177431"/>
                    <a:gd name="connsiteX16" fmla="*/ 175538 w 180100"/>
                    <a:gd name="connsiteY16" fmla="*/ 82284 h 177431"/>
                    <a:gd name="connsiteX17" fmla="*/ 177715 w 180100"/>
                    <a:gd name="connsiteY17" fmla="*/ 62332 h 177431"/>
                    <a:gd name="connsiteX18" fmla="*/ 163767 w 180100"/>
                    <a:gd name="connsiteY18" fmla="*/ 53857 h 177431"/>
                    <a:gd name="connsiteX19" fmla="*/ 163414 w 180100"/>
                    <a:gd name="connsiteY19" fmla="*/ 33965 h 177431"/>
                    <a:gd name="connsiteX20" fmla="*/ 148347 w 180100"/>
                    <a:gd name="connsiteY20" fmla="*/ 21370 h 177431"/>
                    <a:gd name="connsiteX21" fmla="*/ 140461 w 180100"/>
                    <a:gd name="connsiteY21" fmla="*/ 22665 h 177431"/>
                    <a:gd name="connsiteX22" fmla="*/ 114388 w 180100"/>
                    <a:gd name="connsiteY22" fmla="*/ 2242 h 177431"/>
                    <a:gd name="connsiteX23" fmla="*/ 96379 w 180100"/>
                    <a:gd name="connsiteY23" fmla="*/ 5950 h 177431"/>
                    <a:gd name="connsiteX24" fmla="*/ 66481 w 180100"/>
                    <a:gd name="connsiteY24" fmla="*/ 418 h 177431"/>
                    <a:gd name="connsiteX25" fmla="*/ 53004 w 180100"/>
                    <a:gd name="connsiteY25" fmla="*/ 12189 h 177431"/>
                    <a:gd name="connsiteX26" fmla="*/ 45176 w 180100"/>
                    <a:gd name="connsiteY26" fmla="*/ 20546 h 177431"/>
                    <a:gd name="connsiteX27" fmla="*/ 26932 w 180100"/>
                    <a:gd name="connsiteY27" fmla="*/ 22253 h 177431"/>
                    <a:gd name="connsiteX28" fmla="*/ 18104 w 180100"/>
                    <a:gd name="connsiteY28" fmla="*/ 36437 h 177431"/>
                    <a:gd name="connsiteX29" fmla="*/ 18104 w 180100"/>
                    <a:gd name="connsiteY29" fmla="*/ 54093 h 177431"/>
                    <a:gd name="connsiteX30" fmla="*/ 16750 w 180100"/>
                    <a:gd name="connsiteY30" fmla="*/ 58742 h 17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0100" h="177431">
                      <a:moveTo>
                        <a:pt x="16750" y="58742"/>
                      </a:moveTo>
                      <a:cubicBezTo>
                        <a:pt x="11924" y="71102"/>
                        <a:pt x="-4791" y="77046"/>
                        <a:pt x="1330" y="92407"/>
                      </a:cubicBezTo>
                      <a:cubicBezTo>
                        <a:pt x="3449" y="97703"/>
                        <a:pt x="7686" y="102294"/>
                        <a:pt x="8098" y="107944"/>
                      </a:cubicBezTo>
                      <a:cubicBezTo>
                        <a:pt x="8569" y="115418"/>
                        <a:pt x="2213" y="123011"/>
                        <a:pt x="5215" y="129838"/>
                      </a:cubicBezTo>
                      <a:cubicBezTo>
                        <a:pt x="8216" y="136665"/>
                        <a:pt x="17692" y="136665"/>
                        <a:pt x="23754" y="140902"/>
                      </a:cubicBezTo>
                      <a:cubicBezTo>
                        <a:pt x="30757" y="145787"/>
                        <a:pt x="28050" y="152143"/>
                        <a:pt x="30522" y="158558"/>
                      </a:cubicBezTo>
                      <a:cubicBezTo>
                        <a:pt x="36937" y="175096"/>
                        <a:pt x="54063" y="158852"/>
                        <a:pt x="61832" y="168916"/>
                      </a:cubicBezTo>
                      <a:cubicBezTo>
                        <a:pt x="62832" y="170211"/>
                        <a:pt x="63539" y="171683"/>
                        <a:pt x="64598" y="172977"/>
                      </a:cubicBezTo>
                      <a:cubicBezTo>
                        <a:pt x="68311" y="176809"/>
                        <a:pt x="73811" y="178315"/>
                        <a:pt x="78958" y="176921"/>
                      </a:cubicBezTo>
                      <a:cubicBezTo>
                        <a:pt x="84003" y="175490"/>
                        <a:pt x="88877" y="173519"/>
                        <a:pt x="93495" y="171035"/>
                      </a:cubicBezTo>
                      <a:cubicBezTo>
                        <a:pt x="102088" y="167151"/>
                        <a:pt x="109033" y="178686"/>
                        <a:pt x="117684" y="176155"/>
                      </a:cubicBezTo>
                      <a:cubicBezTo>
                        <a:pt x="125100" y="173978"/>
                        <a:pt x="126453" y="163561"/>
                        <a:pt x="132810" y="159147"/>
                      </a:cubicBezTo>
                      <a:cubicBezTo>
                        <a:pt x="139166" y="154733"/>
                        <a:pt x="152173" y="157322"/>
                        <a:pt x="155998" y="149612"/>
                      </a:cubicBezTo>
                      <a:cubicBezTo>
                        <a:pt x="158529" y="144316"/>
                        <a:pt x="154762" y="137842"/>
                        <a:pt x="156822" y="132309"/>
                      </a:cubicBezTo>
                      <a:cubicBezTo>
                        <a:pt x="159824" y="124305"/>
                        <a:pt x="172948" y="123599"/>
                        <a:pt x="175067" y="115359"/>
                      </a:cubicBezTo>
                      <a:cubicBezTo>
                        <a:pt x="176303" y="110416"/>
                        <a:pt x="172771" y="105590"/>
                        <a:pt x="171653" y="100940"/>
                      </a:cubicBezTo>
                      <a:cubicBezTo>
                        <a:pt x="170409" y="94455"/>
                        <a:pt x="171807" y="87734"/>
                        <a:pt x="175538" y="82284"/>
                      </a:cubicBezTo>
                      <a:cubicBezTo>
                        <a:pt x="179128" y="76398"/>
                        <a:pt x="182541" y="67688"/>
                        <a:pt x="177715" y="62332"/>
                      </a:cubicBezTo>
                      <a:cubicBezTo>
                        <a:pt x="174007" y="58271"/>
                        <a:pt x="167063" y="58271"/>
                        <a:pt x="163767" y="53857"/>
                      </a:cubicBezTo>
                      <a:cubicBezTo>
                        <a:pt x="159706" y="48384"/>
                        <a:pt x="163767" y="40733"/>
                        <a:pt x="163414" y="33965"/>
                      </a:cubicBezTo>
                      <a:cubicBezTo>
                        <a:pt x="162551" y="26420"/>
                        <a:pt x="155923" y="20882"/>
                        <a:pt x="148347" y="21370"/>
                      </a:cubicBezTo>
                      <a:cubicBezTo>
                        <a:pt x="145699" y="21370"/>
                        <a:pt x="143109" y="22665"/>
                        <a:pt x="140461" y="22665"/>
                      </a:cubicBezTo>
                      <a:cubicBezTo>
                        <a:pt x="129102" y="22665"/>
                        <a:pt x="125394" y="5009"/>
                        <a:pt x="114388" y="2242"/>
                      </a:cubicBezTo>
                      <a:cubicBezTo>
                        <a:pt x="108503" y="712"/>
                        <a:pt x="102618" y="4126"/>
                        <a:pt x="96379" y="5950"/>
                      </a:cubicBezTo>
                      <a:cubicBezTo>
                        <a:pt x="84608" y="9658"/>
                        <a:pt x="78252" y="-2348"/>
                        <a:pt x="66481" y="418"/>
                      </a:cubicBezTo>
                      <a:cubicBezTo>
                        <a:pt x="60671" y="2513"/>
                        <a:pt x="55860" y="6715"/>
                        <a:pt x="53004" y="12189"/>
                      </a:cubicBezTo>
                      <a:cubicBezTo>
                        <a:pt x="51219" y="15644"/>
                        <a:pt x="48509" y="18539"/>
                        <a:pt x="45176" y="20546"/>
                      </a:cubicBezTo>
                      <a:cubicBezTo>
                        <a:pt x="39291" y="23136"/>
                        <a:pt x="32699" y="20075"/>
                        <a:pt x="26932" y="22253"/>
                      </a:cubicBezTo>
                      <a:cubicBezTo>
                        <a:pt x="21569" y="24960"/>
                        <a:pt x="18164" y="30428"/>
                        <a:pt x="18104" y="36437"/>
                      </a:cubicBezTo>
                      <a:cubicBezTo>
                        <a:pt x="17515" y="42322"/>
                        <a:pt x="18574" y="48207"/>
                        <a:pt x="18104" y="54093"/>
                      </a:cubicBezTo>
                      <a:cubicBezTo>
                        <a:pt x="17868" y="55699"/>
                        <a:pt x="17413" y="57259"/>
                        <a:pt x="16750" y="5874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xmlns="" id="{3BAD554B-FC68-47EC-95CB-87259C6DBF4E}"/>
                    </a:ext>
                  </a:extLst>
                </p:cNvPr>
                <p:cNvSpPr/>
                <p:nvPr/>
              </p:nvSpPr>
              <p:spPr>
                <a:xfrm>
                  <a:off x="6380955" y="3392380"/>
                  <a:ext cx="157645" cy="164914"/>
                </a:xfrm>
                <a:custGeom>
                  <a:avLst/>
                  <a:gdLst>
                    <a:gd name="connsiteX0" fmla="*/ 35760 w 157645"/>
                    <a:gd name="connsiteY0" fmla="*/ 164914 h 164914"/>
                    <a:gd name="connsiteX1" fmla="*/ 34583 w 157645"/>
                    <a:gd name="connsiteY1" fmla="*/ 132133 h 164914"/>
                    <a:gd name="connsiteX2" fmla="*/ 27285 w 157645"/>
                    <a:gd name="connsiteY2" fmla="*/ 129602 h 164914"/>
                    <a:gd name="connsiteX3" fmla="*/ 21753 w 157645"/>
                    <a:gd name="connsiteY3" fmla="*/ 124717 h 164914"/>
                    <a:gd name="connsiteX4" fmla="*/ 26520 w 157645"/>
                    <a:gd name="connsiteY4" fmla="*/ 112946 h 164914"/>
                    <a:gd name="connsiteX5" fmla="*/ 19634 w 157645"/>
                    <a:gd name="connsiteY5" fmla="*/ 94113 h 164914"/>
                    <a:gd name="connsiteX6" fmla="*/ 30286 w 157645"/>
                    <a:gd name="connsiteY6" fmla="*/ 81283 h 164914"/>
                    <a:gd name="connsiteX7" fmla="*/ 30286 w 157645"/>
                    <a:gd name="connsiteY7" fmla="*/ 67158 h 164914"/>
                    <a:gd name="connsiteX8" fmla="*/ 37467 w 157645"/>
                    <a:gd name="connsiteY8" fmla="*/ 62273 h 164914"/>
                    <a:gd name="connsiteX9" fmla="*/ 46059 w 157645"/>
                    <a:gd name="connsiteY9" fmla="*/ 59743 h 164914"/>
                    <a:gd name="connsiteX10" fmla="*/ 53416 w 157645"/>
                    <a:gd name="connsiteY10" fmla="*/ 39732 h 164914"/>
                    <a:gd name="connsiteX11" fmla="*/ 71072 w 157645"/>
                    <a:gd name="connsiteY11" fmla="*/ 31905 h 164914"/>
                    <a:gd name="connsiteX12" fmla="*/ 77781 w 157645"/>
                    <a:gd name="connsiteY12" fmla="*/ 20899 h 164914"/>
                    <a:gd name="connsiteX13" fmla="*/ 84844 w 157645"/>
                    <a:gd name="connsiteY13" fmla="*/ 19192 h 164914"/>
                    <a:gd name="connsiteX14" fmla="*/ 88375 w 157645"/>
                    <a:gd name="connsiteY14" fmla="*/ 21900 h 164914"/>
                    <a:gd name="connsiteX15" fmla="*/ 106637 w 157645"/>
                    <a:gd name="connsiteY15" fmla="*/ 24713 h 164914"/>
                    <a:gd name="connsiteX16" fmla="*/ 106855 w 157645"/>
                    <a:gd name="connsiteY16" fmla="*/ 24548 h 164914"/>
                    <a:gd name="connsiteX17" fmla="*/ 119980 w 157645"/>
                    <a:gd name="connsiteY17" fmla="*/ 20840 h 164914"/>
                    <a:gd name="connsiteX18" fmla="*/ 127513 w 157645"/>
                    <a:gd name="connsiteY18" fmla="*/ 28197 h 164914"/>
                    <a:gd name="connsiteX19" fmla="*/ 136341 w 157645"/>
                    <a:gd name="connsiteY19" fmla="*/ 32846 h 164914"/>
                    <a:gd name="connsiteX20" fmla="*/ 141402 w 157645"/>
                    <a:gd name="connsiteY20" fmla="*/ 29904 h 164914"/>
                    <a:gd name="connsiteX21" fmla="*/ 153173 w 157645"/>
                    <a:gd name="connsiteY21" fmla="*/ 25196 h 164914"/>
                    <a:gd name="connsiteX22" fmla="*/ 157646 w 157645"/>
                    <a:gd name="connsiteY22" fmla="*/ 24254 h 164914"/>
                    <a:gd name="connsiteX23" fmla="*/ 148171 w 157645"/>
                    <a:gd name="connsiteY23" fmla="*/ 21370 h 164914"/>
                    <a:gd name="connsiteX24" fmla="*/ 140284 w 157645"/>
                    <a:gd name="connsiteY24" fmla="*/ 22665 h 164914"/>
                    <a:gd name="connsiteX25" fmla="*/ 114212 w 157645"/>
                    <a:gd name="connsiteY25" fmla="*/ 2242 h 164914"/>
                    <a:gd name="connsiteX26" fmla="*/ 96203 w 157645"/>
                    <a:gd name="connsiteY26" fmla="*/ 5950 h 164914"/>
                    <a:gd name="connsiteX27" fmla="*/ 66305 w 157645"/>
                    <a:gd name="connsiteY27" fmla="*/ 418 h 164914"/>
                    <a:gd name="connsiteX28" fmla="*/ 52827 w 157645"/>
                    <a:gd name="connsiteY28" fmla="*/ 12189 h 164914"/>
                    <a:gd name="connsiteX29" fmla="*/ 45000 w 157645"/>
                    <a:gd name="connsiteY29" fmla="*/ 20546 h 164914"/>
                    <a:gd name="connsiteX30" fmla="*/ 26755 w 157645"/>
                    <a:gd name="connsiteY30" fmla="*/ 22253 h 164914"/>
                    <a:gd name="connsiteX31" fmla="*/ 17927 w 157645"/>
                    <a:gd name="connsiteY31" fmla="*/ 36437 h 164914"/>
                    <a:gd name="connsiteX32" fmla="*/ 17927 w 157645"/>
                    <a:gd name="connsiteY32" fmla="*/ 54093 h 164914"/>
                    <a:gd name="connsiteX33" fmla="*/ 16750 w 157645"/>
                    <a:gd name="connsiteY33" fmla="*/ 58742 h 164914"/>
                    <a:gd name="connsiteX34" fmla="*/ 1330 w 157645"/>
                    <a:gd name="connsiteY34" fmla="*/ 92407 h 164914"/>
                    <a:gd name="connsiteX35" fmla="*/ 8098 w 157645"/>
                    <a:gd name="connsiteY35" fmla="*/ 107944 h 164914"/>
                    <a:gd name="connsiteX36" fmla="*/ 5215 w 157645"/>
                    <a:gd name="connsiteY36" fmla="*/ 129838 h 164914"/>
                    <a:gd name="connsiteX37" fmla="*/ 23754 w 157645"/>
                    <a:gd name="connsiteY37" fmla="*/ 140902 h 164914"/>
                    <a:gd name="connsiteX38" fmla="*/ 30522 w 157645"/>
                    <a:gd name="connsiteY38" fmla="*/ 158558 h 164914"/>
                    <a:gd name="connsiteX39" fmla="*/ 35760 w 157645"/>
                    <a:gd name="connsiteY39" fmla="*/ 164914 h 164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7645" h="164914">
                      <a:moveTo>
                        <a:pt x="35760" y="164914"/>
                      </a:moveTo>
                      <a:cubicBezTo>
                        <a:pt x="30816" y="154380"/>
                        <a:pt x="45118" y="138666"/>
                        <a:pt x="34583" y="132133"/>
                      </a:cubicBezTo>
                      <a:cubicBezTo>
                        <a:pt x="32256" y="131009"/>
                        <a:pt x="29807" y="130161"/>
                        <a:pt x="27285" y="129602"/>
                      </a:cubicBezTo>
                      <a:cubicBezTo>
                        <a:pt x="24725" y="129031"/>
                        <a:pt x="22638" y="127189"/>
                        <a:pt x="21753" y="124717"/>
                      </a:cubicBezTo>
                      <a:cubicBezTo>
                        <a:pt x="20870" y="120480"/>
                        <a:pt x="25813" y="117184"/>
                        <a:pt x="26520" y="112946"/>
                      </a:cubicBezTo>
                      <a:cubicBezTo>
                        <a:pt x="27697" y="106178"/>
                        <a:pt x="18162" y="101176"/>
                        <a:pt x="19634" y="94113"/>
                      </a:cubicBezTo>
                      <a:cubicBezTo>
                        <a:pt x="20811" y="88581"/>
                        <a:pt x="28580" y="86698"/>
                        <a:pt x="30286" y="81283"/>
                      </a:cubicBezTo>
                      <a:cubicBezTo>
                        <a:pt x="31758" y="76751"/>
                        <a:pt x="28285" y="71513"/>
                        <a:pt x="30286" y="67158"/>
                      </a:cubicBezTo>
                      <a:cubicBezTo>
                        <a:pt x="31837" y="64545"/>
                        <a:pt x="34467" y="62756"/>
                        <a:pt x="37467" y="62273"/>
                      </a:cubicBezTo>
                      <a:cubicBezTo>
                        <a:pt x="40429" y="61808"/>
                        <a:pt x="43317" y="60955"/>
                        <a:pt x="46059" y="59743"/>
                      </a:cubicBezTo>
                      <a:cubicBezTo>
                        <a:pt x="55005" y="54681"/>
                        <a:pt x="46942" y="45088"/>
                        <a:pt x="53416" y="39732"/>
                      </a:cubicBezTo>
                      <a:cubicBezTo>
                        <a:pt x="59007" y="35083"/>
                        <a:pt x="66364" y="39732"/>
                        <a:pt x="71072" y="31905"/>
                      </a:cubicBezTo>
                      <a:cubicBezTo>
                        <a:pt x="72869" y="27985"/>
                        <a:pt x="75122" y="24295"/>
                        <a:pt x="77781" y="20899"/>
                      </a:cubicBezTo>
                      <a:cubicBezTo>
                        <a:pt x="79619" y="19033"/>
                        <a:pt x="82357" y="18374"/>
                        <a:pt x="84844" y="19192"/>
                      </a:cubicBezTo>
                      <a:cubicBezTo>
                        <a:pt x="86166" y="19887"/>
                        <a:pt x="87360" y="20805"/>
                        <a:pt x="88375" y="21900"/>
                      </a:cubicBezTo>
                      <a:cubicBezTo>
                        <a:pt x="92641" y="27720"/>
                        <a:pt x="100818" y="28980"/>
                        <a:pt x="106637" y="24713"/>
                      </a:cubicBezTo>
                      <a:cubicBezTo>
                        <a:pt x="106710" y="24660"/>
                        <a:pt x="106783" y="24601"/>
                        <a:pt x="106855" y="24548"/>
                      </a:cubicBezTo>
                      <a:cubicBezTo>
                        <a:pt x="110478" y="21452"/>
                        <a:pt x="115273" y="20099"/>
                        <a:pt x="119980" y="20840"/>
                      </a:cubicBezTo>
                      <a:cubicBezTo>
                        <a:pt x="123131" y="22535"/>
                        <a:pt x="125742" y="25084"/>
                        <a:pt x="127513" y="28197"/>
                      </a:cubicBezTo>
                      <a:cubicBezTo>
                        <a:pt x="129354" y="31275"/>
                        <a:pt x="132760" y="33070"/>
                        <a:pt x="136341" y="32846"/>
                      </a:cubicBezTo>
                      <a:cubicBezTo>
                        <a:pt x="138209" y="32217"/>
                        <a:pt x="139930" y="31216"/>
                        <a:pt x="141402" y="29904"/>
                      </a:cubicBezTo>
                      <a:cubicBezTo>
                        <a:pt x="145039" y="27697"/>
                        <a:pt x="149016" y="26102"/>
                        <a:pt x="153173" y="25196"/>
                      </a:cubicBezTo>
                      <a:cubicBezTo>
                        <a:pt x="154350" y="24842"/>
                        <a:pt x="155939" y="24607"/>
                        <a:pt x="157646" y="24254"/>
                      </a:cubicBezTo>
                      <a:cubicBezTo>
                        <a:pt x="154965" y="22129"/>
                        <a:pt x="151580" y="21099"/>
                        <a:pt x="148171" y="21370"/>
                      </a:cubicBezTo>
                      <a:cubicBezTo>
                        <a:pt x="145522" y="21370"/>
                        <a:pt x="142933" y="22665"/>
                        <a:pt x="140284" y="22665"/>
                      </a:cubicBezTo>
                      <a:cubicBezTo>
                        <a:pt x="128925" y="22665"/>
                        <a:pt x="125218" y="5009"/>
                        <a:pt x="114212" y="2242"/>
                      </a:cubicBezTo>
                      <a:cubicBezTo>
                        <a:pt x="108326" y="712"/>
                        <a:pt x="102441" y="4126"/>
                        <a:pt x="96203" y="5950"/>
                      </a:cubicBezTo>
                      <a:cubicBezTo>
                        <a:pt x="84432" y="9658"/>
                        <a:pt x="78076" y="-2348"/>
                        <a:pt x="66305" y="418"/>
                      </a:cubicBezTo>
                      <a:cubicBezTo>
                        <a:pt x="60494" y="2513"/>
                        <a:pt x="55683" y="6715"/>
                        <a:pt x="52827" y="12189"/>
                      </a:cubicBezTo>
                      <a:cubicBezTo>
                        <a:pt x="51042" y="15644"/>
                        <a:pt x="48332" y="18539"/>
                        <a:pt x="45000" y="20546"/>
                      </a:cubicBezTo>
                      <a:cubicBezTo>
                        <a:pt x="39114" y="23136"/>
                        <a:pt x="32523" y="20075"/>
                        <a:pt x="26755" y="22253"/>
                      </a:cubicBezTo>
                      <a:cubicBezTo>
                        <a:pt x="21392" y="24960"/>
                        <a:pt x="17987" y="30428"/>
                        <a:pt x="17927" y="36437"/>
                      </a:cubicBezTo>
                      <a:cubicBezTo>
                        <a:pt x="17339" y="42322"/>
                        <a:pt x="18398" y="48207"/>
                        <a:pt x="17927" y="54093"/>
                      </a:cubicBezTo>
                      <a:cubicBezTo>
                        <a:pt x="17748" y="55688"/>
                        <a:pt x="17352" y="57253"/>
                        <a:pt x="16750" y="58742"/>
                      </a:cubicBezTo>
                      <a:cubicBezTo>
                        <a:pt x="11924" y="71101"/>
                        <a:pt x="-4791" y="77046"/>
                        <a:pt x="1330" y="92407"/>
                      </a:cubicBezTo>
                      <a:cubicBezTo>
                        <a:pt x="3449" y="97703"/>
                        <a:pt x="7686" y="102294"/>
                        <a:pt x="8098" y="107944"/>
                      </a:cubicBezTo>
                      <a:cubicBezTo>
                        <a:pt x="8569" y="115418"/>
                        <a:pt x="2213" y="123011"/>
                        <a:pt x="5215" y="129838"/>
                      </a:cubicBezTo>
                      <a:cubicBezTo>
                        <a:pt x="8216" y="136665"/>
                        <a:pt x="17692" y="136665"/>
                        <a:pt x="23754" y="140902"/>
                      </a:cubicBezTo>
                      <a:cubicBezTo>
                        <a:pt x="30757" y="145787"/>
                        <a:pt x="28050" y="152143"/>
                        <a:pt x="30522" y="158558"/>
                      </a:cubicBezTo>
                      <a:cubicBezTo>
                        <a:pt x="31445" y="161236"/>
                        <a:pt x="33306" y="163496"/>
                        <a:pt x="35760" y="164914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xmlns="" id="{182E40D3-7FC1-4D7A-9C7E-D8072905DD8C}"/>
                    </a:ext>
                  </a:extLst>
                </p:cNvPr>
                <p:cNvSpPr/>
                <p:nvPr/>
              </p:nvSpPr>
              <p:spPr>
                <a:xfrm>
                  <a:off x="6377947" y="3389109"/>
                  <a:ext cx="186078" cy="183274"/>
                </a:xfrm>
                <a:custGeom>
                  <a:avLst/>
                  <a:gdLst>
                    <a:gd name="connsiteX0" fmla="*/ 77906 w 186078"/>
                    <a:gd name="connsiteY0" fmla="*/ 183253 h 183274"/>
                    <a:gd name="connsiteX1" fmla="*/ 65134 w 186078"/>
                    <a:gd name="connsiteY1" fmla="*/ 177779 h 183274"/>
                    <a:gd name="connsiteX2" fmla="*/ 63486 w 186078"/>
                    <a:gd name="connsiteY2" fmla="*/ 175425 h 183274"/>
                    <a:gd name="connsiteX3" fmla="*/ 62368 w 186078"/>
                    <a:gd name="connsiteY3" fmla="*/ 173719 h 183274"/>
                    <a:gd name="connsiteX4" fmla="*/ 50597 w 186078"/>
                    <a:gd name="connsiteY4" fmla="*/ 171776 h 183274"/>
                    <a:gd name="connsiteX5" fmla="*/ 30352 w 186078"/>
                    <a:gd name="connsiteY5" fmla="*/ 162595 h 183274"/>
                    <a:gd name="connsiteX6" fmla="*/ 29351 w 186078"/>
                    <a:gd name="connsiteY6" fmla="*/ 155062 h 183274"/>
                    <a:gd name="connsiteX7" fmla="*/ 25114 w 186078"/>
                    <a:gd name="connsiteY7" fmla="*/ 146057 h 183274"/>
                    <a:gd name="connsiteX8" fmla="*/ 18110 w 186078"/>
                    <a:gd name="connsiteY8" fmla="*/ 142820 h 183274"/>
                    <a:gd name="connsiteX9" fmla="*/ 4148 w 186078"/>
                    <a:gd name="connsiteY9" fmla="*/ 125853 h 183274"/>
                    <a:gd name="connsiteX10" fmla="*/ 6339 w 186078"/>
                    <a:gd name="connsiteY10" fmla="*/ 119279 h 183274"/>
                    <a:gd name="connsiteX11" fmla="*/ 8105 w 186078"/>
                    <a:gd name="connsiteY11" fmla="*/ 110804 h 183274"/>
                    <a:gd name="connsiteX12" fmla="*/ 4574 w 186078"/>
                    <a:gd name="connsiteY12" fmla="*/ 102035 h 183274"/>
                    <a:gd name="connsiteX13" fmla="*/ 1572 w 186078"/>
                    <a:gd name="connsiteY13" fmla="*/ 96149 h 183274"/>
                    <a:gd name="connsiteX14" fmla="*/ 9282 w 186078"/>
                    <a:gd name="connsiteY14" fmla="*/ 71019 h 183274"/>
                    <a:gd name="connsiteX15" fmla="*/ 16874 w 186078"/>
                    <a:gd name="connsiteY15" fmla="*/ 60896 h 183274"/>
                    <a:gd name="connsiteX16" fmla="*/ 16874 w 186078"/>
                    <a:gd name="connsiteY16" fmla="*/ 60896 h 183274"/>
                    <a:gd name="connsiteX17" fmla="*/ 17816 w 186078"/>
                    <a:gd name="connsiteY17" fmla="*/ 57011 h 183274"/>
                    <a:gd name="connsiteX18" fmla="*/ 17816 w 186078"/>
                    <a:gd name="connsiteY18" fmla="*/ 48360 h 183274"/>
                    <a:gd name="connsiteX19" fmla="*/ 17816 w 186078"/>
                    <a:gd name="connsiteY19" fmla="*/ 39355 h 183274"/>
                    <a:gd name="connsiteX20" fmla="*/ 28586 w 186078"/>
                    <a:gd name="connsiteY20" fmla="*/ 22700 h 183274"/>
                    <a:gd name="connsiteX21" fmla="*/ 38591 w 186078"/>
                    <a:gd name="connsiteY21" fmla="*/ 21817 h 183274"/>
                    <a:gd name="connsiteX22" fmla="*/ 47007 w 186078"/>
                    <a:gd name="connsiteY22" fmla="*/ 20875 h 183274"/>
                    <a:gd name="connsiteX23" fmla="*/ 52893 w 186078"/>
                    <a:gd name="connsiteY23" fmla="*/ 13813 h 183274"/>
                    <a:gd name="connsiteX24" fmla="*/ 68489 w 186078"/>
                    <a:gd name="connsiteY24" fmla="*/ 394 h 183274"/>
                    <a:gd name="connsiteX25" fmla="*/ 85145 w 186078"/>
                    <a:gd name="connsiteY25" fmla="*/ 3513 h 183274"/>
                    <a:gd name="connsiteX26" fmla="*/ 98210 w 186078"/>
                    <a:gd name="connsiteY26" fmla="*/ 5985 h 183274"/>
                    <a:gd name="connsiteX27" fmla="*/ 102212 w 186078"/>
                    <a:gd name="connsiteY27" fmla="*/ 4573 h 183274"/>
                    <a:gd name="connsiteX28" fmla="*/ 117808 w 186078"/>
                    <a:gd name="connsiteY28" fmla="*/ 2160 h 183274"/>
                    <a:gd name="connsiteX29" fmla="*/ 131757 w 186078"/>
                    <a:gd name="connsiteY29" fmla="*/ 13813 h 183274"/>
                    <a:gd name="connsiteX30" fmla="*/ 143528 w 186078"/>
                    <a:gd name="connsiteY30" fmla="*/ 22759 h 183274"/>
                    <a:gd name="connsiteX31" fmla="*/ 147412 w 186078"/>
                    <a:gd name="connsiteY31" fmla="*/ 22111 h 183274"/>
                    <a:gd name="connsiteX32" fmla="*/ 151120 w 186078"/>
                    <a:gd name="connsiteY32" fmla="*/ 21464 h 183274"/>
                    <a:gd name="connsiteX33" fmla="*/ 169423 w 186078"/>
                    <a:gd name="connsiteY33" fmla="*/ 36766 h 183274"/>
                    <a:gd name="connsiteX34" fmla="*/ 168717 w 186078"/>
                    <a:gd name="connsiteY34" fmla="*/ 45241 h 183274"/>
                    <a:gd name="connsiteX35" fmla="*/ 169188 w 186078"/>
                    <a:gd name="connsiteY35" fmla="*/ 55128 h 183274"/>
                    <a:gd name="connsiteX36" fmla="*/ 175073 w 186078"/>
                    <a:gd name="connsiteY36" fmla="*/ 58659 h 183274"/>
                    <a:gd name="connsiteX37" fmla="*/ 182901 w 186078"/>
                    <a:gd name="connsiteY37" fmla="*/ 63368 h 183274"/>
                    <a:gd name="connsiteX38" fmla="*/ 181076 w 186078"/>
                    <a:gd name="connsiteY38" fmla="*/ 86909 h 183274"/>
                    <a:gd name="connsiteX39" fmla="*/ 177545 w 186078"/>
                    <a:gd name="connsiteY39" fmla="*/ 103447 h 183274"/>
                    <a:gd name="connsiteX40" fmla="*/ 179016 w 186078"/>
                    <a:gd name="connsiteY40" fmla="*/ 107743 h 183274"/>
                    <a:gd name="connsiteX41" fmla="*/ 180900 w 186078"/>
                    <a:gd name="connsiteY41" fmla="*/ 119220 h 183274"/>
                    <a:gd name="connsiteX42" fmla="*/ 170365 w 186078"/>
                    <a:gd name="connsiteY42" fmla="*/ 129814 h 183274"/>
                    <a:gd name="connsiteX43" fmla="*/ 162596 w 186078"/>
                    <a:gd name="connsiteY43" fmla="*/ 136464 h 183274"/>
                    <a:gd name="connsiteX44" fmla="*/ 162596 w 186078"/>
                    <a:gd name="connsiteY44" fmla="*/ 143468 h 183274"/>
                    <a:gd name="connsiteX45" fmla="*/ 161772 w 186078"/>
                    <a:gd name="connsiteY45" fmla="*/ 154061 h 183274"/>
                    <a:gd name="connsiteX46" fmla="*/ 147059 w 186078"/>
                    <a:gd name="connsiteY46" fmla="*/ 161653 h 183274"/>
                    <a:gd name="connsiteX47" fmla="*/ 137583 w 186078"/>
                    <a:gd name="connsiteY47" fmla="*/ 164537 h 183274"/>
                    <a:gd name="connsiteX48" fmla="*/ 131698 w 186078"/>
                    <a:gd name="connsiteY48" fmla="*/ 171718 h 183274"/>
                    <a:gd name="connsiteX49" fmla="*/ 121281 w 186078"/>
                    <a:gd name="connsiteY49" fmla="*/ 181958 h 183274"/>
                    <a:gd name="connsiteX50" fmla="*/ 107450 w 186078"/>
                    <a:gd name="connsiteY50" fmla="*/ 178898 h 183274"/>
                    <a:gd name="connsiteX51" fmla="*/ 97504 w 186078"/>
                    <a:gd name="connsiteY51" fmla="*/ 176661 h 183274"/>
                    <a:gd name="connsiteX52" fmla="*/ 94090 w 186078"/>
                    <a:gd name="connsiteY52" fmla="*/ 178603 h 183274"/>
                    <a:gd name="connsiteX53" fmla="*/ 82320 w 186078"/>
                    <a:gd name="connsiteY53" fmla="*/ 183017 h 183274"/>
                    <a:gd name="connsiteX54" fmla="*/ 77906 w 186078"/>
                    <a:gd name="connsiteY54" fmla="*/ 183253 h 183274"/>
                    <a:gd name="connsiteX55" fmla="*/ 56306 w 186078"/>
                    <a:gd name="connsiteY55" fmla="*/ 165597 h 183274"/>
                    <a:gd name="connsiteX56" fmla="*/ 66959 w 186078"/>
                    <a:gd name="connsiteY56" fmla="*/ 170246 h 183274"/>
                    <a:gd name="connsiteX57" fmla="*/ 68489 w 186078"/>
                    <a:gd name="connsiteY57" fmla="*/ 172483 h 183274"/>
                    <a:gd name="connsiteX58" fmla="*/ 69725 w 186078"/>
                    <a:gd name="connsiteY58" fmla="*/ 174307 h 183274"/>
                    <a:gd name="connsiteX59" fmla="*/ 81496 w 186078"/>
                    <a:gd name="connsiteY59" fmla="*/ 177191 h 183274"/>
                    <a:gd name="connsiteX60" fmla="*/ 91736 w 186078"/>
                    <a:gd name="connsiteY60" fmla="*/ 173248 h 183274"/>
                    <a:gd name="connsiteX61" fmla="*/ 95444 w 186078"/>
                    <a:gd name="connsiteY61" fmla="*/ 171482 h 183274"/>
                    <a:gd name="connsiteX62" fmla="*/ 110569 w 186078"/>
                    <a:gd name="connsiteY62" fmla="*/ 173954 h 183274"/>
                    <a:gd name="connsiteX63" fmla="*/ 119986 w 186078"/>
                    <a:gd name="connsiteY63" fmla="*/ 176485 h 183274"/>
                    <a:gd name="connsiteX64" fmla="*/ 126990 w 186078"/>
                    <a:gd name="connsiteY64" fmla="*/ 168893 h 183274"/>
                    <a:gd name="connsiteX65" fmla="*/ 134288 w 186078"/>
                    <a:gd name="connsiteY65" fmla="*/ 159888 h 183274"/>
                    <a:gd name="connsiteX66" fmla="*/ 146058 w 186078"/>
                    <a:gd name="connsiteY66" fmla="*/ 156062 h 183274"/>
                    <a:gd name="connsiteX67" fmla="*/ 156417 w 186078"/>
                    <a:gd name="connsiteY67" fmla="*/ 151472 h 183274"/>
                    <a:gd name="connsiteX68" fmla="*/ 156711 w 186078"/>
                    <a:gd name="connsiteY68" fmla="*/ 144174 h 183274"/>
                    <a:gd name="connsiteX69" fmla="*/ 157123 w 186078"/>
                    <a:gd name="connsiteY69" fmla="*/ 134404 h 183274"/>
                    <a:gd name="connsiteX70" fmla="*/ 167540 w 186078"/>
                    <a:gd name="connsiteY70" fmla="*/ 124693 h 183274"/>
                    <a:gd name="connsiteX71" fmla="*/ 175250 w 186078"/>
                    <a:gd name="connsiteY71" fmla="*/ 117749 h 183274"/>
                    <a:gd name="connsiteX72" fmla="*/ 173661 w 186078"/>
                    <a:gd name="connsiteY72" fmla="*/ 109921 h 183274"/>
                    <a:gd name="connsiteX73" fmla="*/ 171895 w 186078"/>
                    <a:gd name="connsiteY73" fmla="*/ 104742 h 183274"/>
                    <a:gd name="connsiteX74" fmla="*/ 176074 w 186078"/>
                    <a:gd name="connsiteY74" fmla="*/ 83966 h 183274"/>
                    <a:gd name="connsiteX75" fmla="*/ 178604 w 186078"/>
                    <a:gd name="connsiteY75" fmla="*/ 67429 h 183274"/>
                    <a:gd name="connsiteX76" fmla="*/ 172719 w 186078"/>
                    <a:gd name="connsiteY76" fmla="*/ 64250 h 183274"/>
                    <a:gd name="connsiteX77" fmla="*/ 164303 w 186078"/>
                    <a:gd name="connsiteY77" fmla="*/ 58777 h 183274"/>
                    <a:gd name="connsiteX78" fmla="*/ 162714 w 186078"/>
                    <a:gd name="connsiteY78" fmla="*/ 44358 h 183274"/>
                    <a:gd name="connsiteX79" fmla="*/ 163361 w 186078"/>
                    <a:gd name="connsiteY79" fmla="*/ 37354 h 183274"/>
                    <a:gd name="connsiteX80" fmla="*/ 151591 w 186078"/>
                    <a:gd name="connsiteY80" fmla="*/ 27467 h 183274"/>
                    <a:gd name="connsiteX81" fmla="*/ 148589 w 186078"/>
                    <a:gd name="connsiteY81" fmla="*/ 27997 h 183274"/>
                    <a:gd name="connsiteX82" fmla="*/ 143528 w 186078"/>
                    <a:gd name="connsiteY82" fmla="*/ 28762 h 183274"/>
                    <a:gd name="connsiteX83" fmla="*/ 143528 w 186078"/>
                    <a:gd name="connsiteY83" fmla="*/ 28762 h 183274"/>
                    <a:gd name="connsiteX84" fmla="*/ 127402 w 186078"/>
                    <a:gd name="connsiteY84" fmla="*/ 17521 h 183274"/>
                    <a:gd name="connsiteX85" fmla="*/ 116455 w 186078"/>
                    <a:gd name="connsiteY85" fmla="*/ 7927 h 183274"/>
                    <a:gd name="connsiteX86" fmla="*/ 104684 w 186078"/>
                    <a:gd name="connsiteY86" fmla="*/ 10105 h 183274"/>
                    <a:gd name="connsiteX87" fmla="*/ 100388 w 186078"/>
                    <a:gd name="connsiteY87" fmla="*/ 11635 h 183274"/>
                    <a:gd name="connsiteX88" fmla="*/ 82732 w 186078"/>
                    <a:gd name="connsiteY88" fmla="*/ 8869 h 183274"/>
                    <a:gd name="connsiteX89" fmla="*/ 70019 w 186078"/>
                    <a:gd name="connsiteY89" fmla="*/ 6162 h 183274"/>
                    <a:gd name="connsiteX90" fmla="*/ 58248 w 186078"/>
                    <a:gd name="connsiteY90" fmla="*/ 16638 h 183274"/>
                    <a:gd name="connsiteX91" fmla="*/ 49244 w 186078"/>
                    <a:gd name="connsiteY91" fmla="*/ 26054 h 183274"/>
                    <a:gd name="connsiteX92" fmla="*/ 38415 w 186078"/>
                    <a:gd name="connsiteY92" fmla="*/ 27349 h 183274"/>
                    <a:gd name="connsiteX93" fmla="*/ 30823 w 186078"/>
                    <a:gd name="connsiteY93" fmla="*/ 27820 h 183274"/>
                    <a:gd name="connsiteX94" fmla="*/ 23819 w 186078"/>
                    <a:gd name="connsiteY94" fmla="*/ 39591 h 183274"/>
                    <a:gd name="connsiteX95" fmla="*/ 23819 w 186078"/>
                    <a:gd name="connsiteY95" fmla="*/ 47771 h 183274"/>
                    <a:gd name="connsiteX96" fmla="*/ 23819 w 186078"/>
                    <a:gd name="connsiteY96" fmla="*/ 57306 h 183274"/>
                    <a:gd name="connsiteX97" fmla="*/ 22465 w 186078"/>
                    <a:gd name="connsiteY97" fmla="*/ 62661 h 183274"/>
                    <a:gd name="connsiteX98" fmla="*/ 22465 w 186078"/>
                    <a:gd name="connsiteY98" fmla="*/ 62661 h 183274"/>
                    <a:gd name="connsiteX99" fmla="*/ 13637 w 186078"/>
                    <a:gd name="connsiteY99" fmla="*/ 75197 h 183274"/>
                    <a:gd name="connsiteX100" fmla="*/ 7046 w 186078"/>
                    <a:gd name="connsiteY100" fmla="*/ 94207 h 183274"/>
                    <a:gd name="connsiteX101" fmla="*/ 9694 w 186078"/>
                    <a:gd name="connsiteY101" fmla="*/ 99327 h 183274"/>
                    <a:gd name="connsiteX102" fmla="*/ 13931 w 186078"/>
                    <a:gd name="connsiteY102" fmla="*/ 110627 h 183274"/>
                    <a:gd name="connsiteX103" fmla="*/ 11930 w 186078"/>
                    <a:gd name="connsiteY103" fmla="*/ 121280 h 183274"/>
                    <a:gd name="connsiteX104" fmla="*/ 10812 w 186078"/>
                    <a:gd name="connsiteY104" fmla="*/ 131462 h 183274"/>
                    <a:gd name="connsiteX105" fmla="*/ 19993 w 186078"/>
                    <a:gd name="connsiteY105" fmla="*/ 137347 h 183274"/>
                    <a:gd name="connsiteX106" fmla="*/ 28410 w 186078"/>
                    <a:gd name="connsiteY106" fmla="*/ 141290 h 183274"/>
                    <a:gd name="connsiteX107" fmla="*/ 35237 w 186078"/>
                    <a:gd name="connsiteY107" fmla="*/ 154650 h 183274"/>
                    <a:gd name="connsiteX108" fmla="*/ 36414 w 186078"/>
                    <a:gd name="connsiteY108" fmla="*/ 160535 h 183274"/>
                    <a:gd name="connsiteX109" fmla="*/ 50362 w 186078"/>
                    <a:gd name="connsiteY109" fmla="*/ 166009 h 183274"/>
                    <a:gd name="connsiteX110" fmla="*/ 56306 w 186078"/>
                    <a:gd name="connsiteY110" fmla="*/ 165420 h 183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186078" h="183274">
                      <a:moveTo>
                        <a:pt x="77906" y="183253"/>
                      </a:moveTo>
                      <a:cubicBezTo>
                        <a:pt x="73034" y="183482"/>
                        <a:pt x="68326" y="181470"/>
                        <a:pt x="65134" y="177779"/>
                      </a:cubicBezTo>
                      <a:cubicBezTo>
                        <a:pt x="64537" y="177026"/>
                        <a:pt x="63987" y="176243"/>
                        <a:pt x="63486" y="175425"/>
                      </a:cubicBezTo>
                      <a:cubicBezTo>
                        <a:pt x="63148" y="174837"/>
                        <a:pt x="62775" y="174266"/>
                        <a:pt x="62368" y="173719"/>
                      </a:cubicBezTo>
                      <a:cubicBezTo>
                        <a:pt x="60014" y="170717"/>
                        <a:pt x="56483" y="171070"/>
                        <a:pt x="50597" y="171776"/>
                      </a:cubicBezTo>
                      <a:cubicBezTo>
                        <a:pt x="43947" y="172718"/>
                        <a:pt x="34766" y="173954"/>
                        <a:pt x="30352" y="162595"/>
                      </a:cubicBezTo>
                      <a:cubicBezTo>
                        <a:pt x="29673" y="160141"/>
                        <a:pt x="29336" y="157604"/>
                        <a:pt x="29351" y="155062"/>
                      </a:cubicBezTo>
                      <a:cubicBezTo>
                        <a:pt x="29579" y="151531"/>
                        <a:pt x="27979" y="148135"/>
                        <a:pt x="25114" y="146057"/>
                      </a:cubicBezTo>
                      <a:cubicBezTo>
                        <a:pt x="22937" y="144668"/>
                        <a:pt x="20581" y="143579"/>
                        <a:pt x="18110" y="142820"/>
                      </a:cubicBezTo>
                      <a:cubicBezTo>
                        <a:pt x="9569" y="141990"/>
                        <a:pt x="3318" y="134392"/>
                        <a:pt x="4148" y="125853"/>
                      </a:cubicBezTo>
                      <a:cubicBezTo>
                        <a:pt x="4374" y="123522"/>
                        <a:pt x="5123" y="121280"/>
                        <a:pt x="6339" y="119279"/>
                      </a:cubicBezTo>
                      <a:cubicBezTo>
                        <a:pt x="7447" y="116589"/>
                        <a:pt x="8045" y="113711"/>
                        <a:pt x="8105" y="110804"/>
                      </a:cubicBezTo>
                      <a:cubicBezTo>
                        <a:pt x="7592" y="107655"/>
                        <a:pt x="6386" y="104659"/>
                        <a:pt x="4574" y="102035"/>
                      </a:cubicBezTo>
                      <a:cubicBezTo>
                        <a:pt x="3431" y="100151"/>
                        <a:pt x="2428" y="98180"/>
                        <a:pt x="1572" y="96149"/>
                      </a:cubicBezTo>
                      <a:cubicBezTo>
                        <a:pt x="-3077" y="84378"/>
                        <a:pt x="3514" y="77375"/>
                        <a:pt x="9282" y="71019"/>
                      </a:cubicBezTo>
                      <a:cubicBezTo>
                        <a:pt x="12361" y="68094"/>
                        <a:pt x="14927" y="64668"/>
                        <a:pt x="16874" y="60896"/>
                      </a:cubicBezTo>
                      <a:lnTo>
                        <a:pt x="16874" y="60896"/>
                      </a:lnTo>
                      <a:cubicBezTo>
                        <a:pt x="17353" y="59648"/>
                        <a:pt x="17670" y="58341"/>
                        <a:pt x="17816" y="57011"/>
                      </a:cubicBezTo>
                      <a:cubicBezTo>
                        <a:pt x="18052" y="54133"/>
                        <a:pt x="18052" y="51238"/>
                        <a:pt x="17816" y="48360"/>
                      </a:cubicBezTo>
                      <a:cubicBezTo>
                        <a:pt x="17610" y="45364"/>
                        <a:pt x="17610" y="42351"/>
                        <a:pt x="17816" y="39355"/>
                      </a:cubicBezTo>
                      <a:cubicBezTo>
                        <a:pt x="18009" y="32228"/>
                        <a:pt x="22164" y="25801"/>
                        <a:pt x="28586" y="22700"/>
                      </a:cubicBezTo>
                      <a:cubicBezTo>
                        <a:pt x="31819" y="21687"/>
                        <a:pt x="35231" y="21387"/>
                        <a:pt x="38591" y="21817"/>
                      </a:cubicBezTo>
                      <a:cubicBezTo>
                        <a:pt x="41431" y="22188"/>
                        <a:pt x="44320" y="21870"/>
                        <a:pt x="47007" y="20875"/>
                      </a:cubicBezTo>
                      <a:cubicBezTo>
                        <a:pt x="49559" y="19080"/>
                        <a:pt x="51589" y="16644"/>
                        <a:pt x="52893" y="13813"/>
                      </a:cubicBezTo>
                      <a:cubicBezTo>
                        <a:pt x="56234" y="7551"/>
                        <a:pt x="61797" y="2760"/>
                        <a:pt x="68489" y="394"/>
                      </a:cubicBezTo>
                      <a:cubicBezTo>
                        <a:pt x="74235" y="-671"/>
                        <a:pt x="80173" y="441"/>
                        <a:pt x="85145" y="3513"/>
                      </a:cubicBezTo>
                      <a:cubicBezTo>
                        <a:pt x="88959" y="6138"/>
                        <a:pt x="93701" y="7033"/>
                        <a:pt x="98210" y="5985"/>
                      </a:cubicBezTo>
                      <a:lnTo>
                        <a:pt x="102212" y="4573"/>
                      </a:lnTo>
                      <a:cubicBezTo>
                        <a:pt x="107045" y="2201"/>
                        <a:pt x="112485" y="1359"/>
                        <a:pt x="117808" y="2160"/>
                      </a:cubicBezTo>
                      <a:cubicBezTo>
                        <a:pt x="123633" y="4373"/>
                        <a:pt x="128546" y="8475"/>
                        <a:pt x="131757" y="13813"/>
                      </a:cubicBezTo>
                      <a:cubicBezTo>
                        <a:pt x="135465" y="18580"/>
                        <a:pt x="138702" y="22700"/>
                        <a:pt x="143528" y="22759"/>
                      </a:cubicBezTo>
                      <a:cubicBezTo>
                        <a:pt x="144848" y="22741"/>
                        <a:pt x="146157" y="22523"/>
                        <a:pt x="147412" y="22111"/>
                      </a:cubicBezTo>
                      <a:cubicBezTo>
                        <a:pt x="148648" y="22111"/>
                        <a:pt x="149884" y="21581"/>
                        <a:pt x="151120" y="21464"/>
                      </a:cubicBezTo>
                      <a:cubicBezTo>
                        <a:pt x="160334" y="20840"/>
                        <a:pt x="168404" y="27585"/>
                        <a:pt x="169423" y="36766"/>
                      </a:cubicBezTo>
                      <a:cubicBezTo>
                        <a:pt x="169544" y="39608"/>
                        <a:pt x="169307" y="42457"/>
                        <a:pt x="168717" y="45241"/>
                      </a:cubicBezTo>
                      <a:cubicBezTo>
                        <a:pt x="167583" y="48472"/>
                        <a:pt x="167752" y="52021"/>
                        <a:pt x="169188" y="55128"/>
                      </a:cubicBezTo>
                      <a:cubicBezTo>
                        <a:pt x="170823" y="56782"/>
                        <a:pt x="172847" y="57994"/>
                        <a:pt x="175073" y="58659"/>
                      </a:cubicBezTo>
                      <a:cubicBezTo>
                        <a:pt x="178004" y="59619"/>
                        <a:pt x="180679" y="61231"/>
                        <a:pt x="182901" y="63368"/>
                      </a:cubicBezTo>
                      <a:cubicBezTo>
                        <a:pt x="187668" y="68665"/>
                        <a:pt x="187079" y="76551"/>
                        <a:pt x="181076" y="86909"/>
                      </a:cubicBezTo>
                      <a:cubicBezTo>
                        <a:pt x="177713" y="91718"/>
                        <a:pt x="176439" y="97685"/>
                        <a:pt x="177545" y="103447"/>
                      </a:cubicBezTo>
                      <a:cubicBezTo>
                        <a:pt x="177930" y="104913"/>
                        <a:pt x="178422" y="106349"/>
                        <a:pt x="179016" y="107743"/>
                      </a:cubicBezTo>
                      <a:cubicBezTo>
                        <a:pt x="180896" y="111257"/>
                        <a:pt x="181558" y="115288"/>
                        <a:pt x="180900" y="119220"/>
                      </a:cubicBezTo>
                      <a:cubicBezTo>
                        <a:pt x="179036" y="124075"/>
                        <a:pt x="175211" y="127924"/>
                        <a:pt x="170365" y="129814"/>
                      </a:cubicBezTo>
                      <a:cubicBezTo>
                        <a:pt x="166951" y="131756"/>
                        <a:pt x="163656" y="133580"/>
                        <a:pt x="162596" y="136464"/>
                      </a:cubicBezTo>
                      <a:cubicBezTo>
                        <a:pt x="162059" y="138765"/>
                        <a:pt x="162059" y="141167"/>
                        <a:pt x="162596" y="143468"/>
                      </a:cubicBezTo>
                      <a:cubicBezTo>
                        <a:pt x="163371" y="147005"/>
                        <a:pt x="163085" y="150689"/>
                        <a:pt x="161772" y="154061"/>
                      </a:cubicBezTo>
                      <a:cubicBezTo>
                        <a:pt x="158432" y="158876"/>
                        <a:pt x="152919" y="161724"/>
                        <a:pt x="147059" y="161653"/>
                      </a:cubicBezTo>
                      <a:cubicBezTo>
                        <a:pt x="143729" y="161918"/>
                        <a:pt x="140496" y="162901"/>
                        <a:pt x="137583" y="164537"/>
                      </a:cubicBezTo>
                      <a:cubicBezTo>
                        <a:pt x="135121" y="166474"/>
                        <a:pt x="133113" y="168922"/>
                        <a:pt x="131698" y="171718"/>
                      </a:cubicBezTo>
                      <a:cubicBezTo>
                        <a:pt x="129701" y="176361"/>
                        <a:pt x="125960" y="180039"/>
                        <a:pt x="121281" y="181958"/>
                      </a:cubicBezTo>
                      <a:cubicBezTo>
                        <a:pt x="116445" y="182911"/>
                        <a:pt x="111431" y="181805"/>
                        <a:pt x="107450" y="178898"/>
                      </a:cubicBezTo>
                      <a:cubicBezTo>
                        <a:pt x="103213" y="176661"/>
                        <a:pt x="100505" y="175308"/>
                        <a:pt x="97504" y="176661"/>
                      </a:cubicBezTo>
                      <a:lnTo>
                        <a:pt x="94090" y="178603"/>
                      </a:lnTo>
                      <a:cubicBezTo>
                        <a:pt x="90367" y="180563"/>
                        <a:pt x="86412" y="182046"/>
                        <a:pt x="82320" y="183017"/>
                      </a:cubicBezTo>
                      <a:cubicBezTo>
                        <a:pt x="80859" y="183241"/>
                        <a:pt x="79381" y="183318"/>
                        <a:pt x="77906" y="183253"/>
                      </a:cubicBezTo>
                      <a:close/>
                      <a:moveTo>
                        <a:pt x="56306" y="165597"/>
                      </a:moveTo>
                      <a:cubicBezTo>
                        <a:pt x="60402" y="165320"/>
                        <a:pt x="64378" y="167050"/>
                        <a:pt x="66959" y="170246"/>
                      </a:cubicBezTo>
                      <a:cubicBezTo>
                        <a:pt x="67522" y="170952"/>
                        <a:pt x="68033" y="171700"/>
                        <a:pt x="68489" y="172483"/>
                      </a:cubicBezTo>
                      <a:cubicBezTo>
                        <a:pt x="68867" y="173112"/>
                        <a:pt x="69279" y="173724"/>
                        <a:pt x="69725" y="174307"/>
                      </a:cubicBezTo>
                      <a:cubicBezTo>
                        <a:pt x="72814" y="177367"/>
                        <a:pt x="77341" y="178480"/>
                        <a:pt x="81496" y="177191"/>
                      </a:cubicBezTo>
                      <a:cubicBezTo>
                        <a:pt x="85055" y="176290"/>
                        <a:pt x="88493" y="174966"/>
                        <a:pt x="91736" y="173248"/>
                      </a:cubicBezTo>
                      <a:lnTo>
                        <a:pt x="95444" y="171482"/>
                      </a:lnTo>
                      <a:cubicBezTo>
                        <a:pt x="100580" y="169705"/>
                        <a:pt x="106267" y="170635"/>
                        <a:pt x="110569" y="173954"/>
                      </a:cubicBezTo>
                      <a:cubicBezTo>
                        <a:pt x="113270" y="175973"/>
                        <a:pt x="116639" y="176873"/>
                        <a:pt x="119986" y="176485"/>
                      </a:cubicBezTo>
                      <a:cubicBezTo>
                        <a:pt x="123046" y="175602"/>
                        <a:pt x="124871" y="172483"/>
                        <a:pt x="126990" y="168893"/>
                      </a:cubicBezTo>
                      <a:cubicBezTo>
                        <a:pt x="128721" y="165385"/>
                        <a:pt x="131214" y="162307"/>
                        <a:pt x="134288" y="159888"/>
                      </a:cubicBezTo>
                      <a:cubicBezTo>
                        <a:pt x="137869" y="157734"/>
                        <a:pt x="141895" y="156427"/>
                        <a:pt x="146058" y="156062"/>
                      </a:cubicBezTo>
                      <a:cubicBezTo>
                        <a:pt x="151532" y="155121"/>
                        <a:pt x="154945" y="154356"/>
                        <a:pt x="156417" y="151472"/>
                      </a:cubicBezTo>
                      <a:cubicBezTo>
                        <a:pt x="157179" y="149112"/>
                        <a:pt x="157281" y="146587"/>
                        <a:pt x="156711" y="144174"/>
                      </a:cubicBezTo>
                      <a:cubicBezTo>
                        <a:pt x="156028" y="140937"/>
                        <a:pt x="156170" y="137576"/>
                        <a:pt x="157123" y="134404"/>
                      </a:cubicBezTo>
                      <a:cubicBezTo>
                        <a:pt x="159317" y="130020"/>
                        <a:pt x="163015" y="126577"/>
                        <a:pt x="167540" y="124693"/>
                      </a:cubicBezTo>
                      <a:cubicBezTo>
                        <a:pt x="171248" y="122575"/>
                        <a:pt x="174485" y="120809"/>
                        <a:pt x="175250" y="117749"/>
                      </a:cubicBezTo>
                      <a:cubicBezTo>
                        <a:pt x="175509" y="115041"/>
                        <a:pt x="174955" y="112316"/>
                        <a:pt x="173661" y="109921"/>
                      </a:cubicBezTo>
                      <a:cubicBezTo>
                        <a:pt x="172923" y="108250"/>
                        <a:pt x="172333" y="106513"/>
                        <a:pt x="171895" y="104742"/>
                      </a:cubicBezTo>
                      <a:cubicBezTo>
                        <a:pt x="170461" y="97538"/>
                        <a:pt x="171966" y="90058"/>
                        <a:pt x="176074" y="83966"/>
                      </a:cubicBezTo>
                      <a:cubicBezTo>
                        <a:pt x="179193" y="78611"/>
                        <a:pt x="181959" y="71372"/>
                        <a:pt x="178604" y="67429"/>
                      </a:cubicBezTo>
                      <a:cubicBezTo>
                        <a:pt x="176905" y="65940"/>
                        <a:pt x="174894" y="64857"/>
                        <a:pt x="172719" y="64250"/>
                      </a:cubicBezTo>
                      <a:cubicBezTo>
                        <a:pt x="169466" y="63226"/>
                        <a:pt x="166555" y="61337"/>
                        <a:pt x="164303" y="58777"/>
                      </a:cubicBezTo>
                      <a:cubicBezTo>
                        <a:pt x="161732" y="54422"/>
                        <a:pt x="161154" y="49172"/>
                        <a:pt x="162714" y="44358"/>
                      </a:cubicBezTo>
                      <a:cubicBezTo>
                        <a:pt x="163202" y="42057"/>
                        <a:pt x="163420" y="39708"/>
                        <a:pt x="163361" y="37354"/>
                      </a:cubicBezTo>
                      <a:cubicBezTo>
                        <a:pt x="162629" y="31487"/>
                        <a:pt x="157497" y="27173"/>
                        <a:pt x="151591" y="27467"/>
                      </a:cubicBezTo>
                      <a:cubicBezTo>
                        <a:pt x="150576" y="27555"/>
                        <a:pt x="149572" y="27732"/>
                        <a:pt x="148589" y="27997"/>
                      </a:cubicBezTo>
                      <a:cubicBezTo>
                        <a:pt x="146936" y="28444"/>
                        <a:pt x="145238" y="28697"/>
                        <a:pt x="143528" y="28762"/>
                      </a:cubicBezTo>
                      <a:lnTo>
                        <a:pt x="143528" y="28762"/>
                      </a:lnTo>
                      <a:cubicBezTo>
                        <a:pt x="136112" y="28762"/>
                        <a:pt x="131463" y="22876"/>
                        <a:pt x="127402" y="17521"/>
                      </a:cubicBezTo>
                      <a:cubicBezTo>
                        <a:pt x="124893" y="13218"/>
                        <a:pt x="121050" y="9852"/>
                        <a:pt x="116455" y="7927"/>
                      </a:cubicBezTo>
                      <a:cubicBezTo>
                        <a:pt x="112404" y="7515"/>
                        <a:pt x="108320" y="8275"/>
                        <a:pt x="104684" y="10105"/>
                      </a:cubicBezTo>
                      <a:cubicBezTo>
                        <a:pt x="103272" y="10635"/>
                        <a:pt x="101800" y="11223"/>
                        <a:pt x="100388" y="11635"/>
                      </a:cubicBezTo>
                      <a:cubicBezTo>
                        <a:pt x="94376" y="13254"/>
                        <a:pt x="87961" y="12247"/>
                        <a:pt x="82732" y="8869"/>
                      </a:cubicBezTo>
                      <a:cubicBezTo>
                        <a:pt x="78972" y="6432"/>
                        <a:pt x="74446" y="5467"/>
                        <a:pt x="70019" y="6162"/>
                      </a:cubicBezTo>
                      <a:cubicBezTo>
                        <a:pt x="64957" y="8116"/>
                        <a:pt x="60776" y="11835"/>
                        <a:pt x="58248" y="16638"/>
                      </a:cubicBezTo>
                      <a:cubicBezTo>
                        <a:pt x="56209" y="20575"/>
                        <a:pt x="53083" y="23841"/>
                        <a:pt x="49244" y="26054"/>
                      </a:cubicBezTo>
                      <a:cubicBezTo>
                        <a:pt x="45802" y="27396"/>
                        <a:pt x="42076" y="27838"/>
                        <a:pt x="38415" y="27349"/>
                      </a:cubicBezTo>
                      <a:cubicBezTo>
                        <a:pt x="35879" y="26984"/>
                        <a:pt x="33294" y="27143"/>
                        <a:pt x="30823" y="27820"/>
                      </a:cubicBezTo>
                      <a:cubicBezTo>
                        <a:pt x="26547" y="30204"/>
                        <a:pt x="23874" y="34694"/>
                        <a:pt x="23819" y="39591"/>
                      </a:cubicBezTo>
                      <a:cubicBezTo>
                        <a:pt x="23642" y="42316"/>
                        <a:pt x="23642" y="45046"/>
                        <a:pt x="23819" y="47771"/>
                      </a:cubicBezTo>
                      <a:cubicBezTo>
                        <a:pt x="24053" y="50944"/>
                        <a:pt x="24053" y="54133"/>
                        <a:pt x="23819" y="57306"/>
                      </a:cubicBezTo>
                      <a:cubicBezTo>
                        <a:pt x="23605" y="59142"/>
                        <a:pt x="23150" y="60943"/>
                        <a:pt x="22465" y="62661"/>
                      </a:cubicBezTo>
                      <a:lnTo>
                        <a:pt x="22465" y="62661"/>
                      </a:lnTo>
                      <a:cubicBezTo>
                        <a:pt x="20347" y="67364"/>
                        <a:pt x="17350" y="71619"/>
                        <a:pt x="13637" y="75197"/>
                      </a:cubicBezTo>
                      <a:cubicBezTo>
                        <a:pt x="7752" y="81907"/>
                        <a:pt x="3926" y="86438"/>
                        <a:pt x="7046" y="94207"/>
                      </a:cubicBezTo>
                      <a:cubicBezTo>
                        <a:pt x="7812" y="95973"/>
                        <a:pt x="8697" y="97679"/>
                        <a:pt x="9694" y="99327"/>
                      </a:cubicBezTo>
                      <a:cubicBezTo>
                        <a:pt x="11989" y="102700"/>
                        <a:pt x="13442" y="106578"/>
                        <a:pt x="13931" y="110627"/>
                      </a:cubicBezTo>
                      <a:cubicBezTo>
                        <a:pt x="13986" y="114276"/>
                        <a:pt x="13306" y="117902"/>
                        <a:pt x="11930" y="121280"/>
                      </a:cubicBezTo>
                      <a:cubicBezTo>
                        <a:pt x="10335" y="124428"/>
                        <a:pt x="9937" y="128042"/>
                        <a:pt x="10812" y="131462"/>
                      </a:cubicBezTo>
                      <a:cubicBezTo>
                        <a:pt x="12225" y="134522"/>
                        <a:pt x="15815" y="135876"/>
                        <a:pt x="19993" y="137347"/>
                      </a:cubicBezTo>
                      <a:cubicBezTo>
                        <a:pt x="22960" y="138283"/>
                        <a:pt x="25790" y="139613"/>
                        <a:pt x="28410" y="141290"/>
                      </a:cubicBezTo>
                      <a:cubicBezTo>
                        <a:pt x="32793" y="144309"/>
                        <a:pt x="35360" y="149330"/>
                        <a:pt x="35237" y="154650"/>
                      </a:cubicBezTo>
                      <a:cubicBezTo>
                        <a:pt x="35350" y="156657"/>
                        <a:pt x="35746" y="158640"/>
                        <a:pt x="36414" y="160535"/>
                      </a:cubicBezTo>
                      <a:cubicBezTo>
                        <a:pt x="39003" y="167245"/>
                        <a:pt x="42946" y="167068"/>
                        <a:pt x="50362" y="166009"/>
                      </a:cubicBezTo>
                      <a:cubicBezTo>
                        <a:pt x="52331" y="165697"/>
                        <a:pt x="54315" y="165503"/>
                        <a:pt x="56306" y="16542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aphic 6">
              <a:extLst>
                <a:ext uri="{FF2B5EF4-FFF2-40B4-BE49-F238E27FC236}">
                  <a16:creationId xmlns:a16="http://schemas.microsoft.com/office/drawing/2014/main" xmlns="" id="{29CA2AB1-E8D2-4161-AC16-4BF17D2A0E31}"/>
                </a:ext>
              </a:extLst>
            </p:cNvPr>
            <p:cNvGrpSpPr/>
            <p:nvPr/>
          </p:nvGrpSpPr>
          <p:grpSpPr>
            <a:xfrm>
              <a:off x="7056071" y="2393073"/>
              <a:ext cx="1699776" cy="1259793"/>
              <a:chOff x="6383186" y="2557379"/>
              <a:chExt cx="2615097" cy="1938186"/>
            </a:xfrm>
          </p:grpSpPr>
          <p:grpSp>
            <p:nvGrpSpPr>
              <p:cNvPr id="227" name="Graphic 6">
                <a:extLst>
                  <a:ext uri="{FF2B5EF4-FFF2-40B4-BE49-F238E27FC236}">
                    <a16:creationId xmlns:a16="http://schemas.microsoft.com/office/drawing/2014/main" xmlns="" id="{FD5421BF-D76E-435F-AA8E-D86501719D00}"/>
                  </a:ext>
                </a:extLst>
              </p:cNvPr>
              <p:cNvGrpSpPr/>
              <p:nvPr/>
            </p:nvGrpSpPr>
            <p:grpSpPr>
              <a:xfrm>
                <a:off x="8922388" y="4064307"/>
                <a:ext cx="75895" cy="80452"/>
                <a:chOff x="8922388" y="4064307"/>
                <a:chExt cx="75895" cy="80452"/>
              </a:xfrm>
            </p:grpSpPr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xmlns="" id="{F0B7E9B4-AF2A-4899-8FA2-F098228C6864}"/>
                    </a:ext>
                  </a:extLst>
                </p:cNvPr>
                <p:cNvSpPr/>
                <p:nvPr/>
              </p:nvSpPr>
              <p:spPr>
                <a:xfrm>
                  <a:off x="8922388" y="4064307"/>
                  <a:ext cx="75895" cy="80452"/>
                </a:xfrm>
                <a:custGeom>
                  <a:avLst/>
                  <a:gdLst>
                    <a:gd name="connsiteX0" fmla="*/ 11209 w 75895"/>
                    <a:gd name="connsiteY0" fmla="*/ 10724 h 80452"/>
                    <a:gd name="connsiteX1" fmla="*/ 7560 w 75895"/>
                    <a:gd name="connsiteY1" fmla="*/ 14550 h 80452"/>
                    <a:gd name="connsiteX2" fmla="*/ 6619 w 75895"/>
                    <a:gd name="connsiteY2" fmla="*/ 18022 h 80452"/>
                    <a:gd name="connsiteX3" fmla="*/ 12504 w 75895"/>
                    <a:gd name="connsiteY3" fmla="*/ 26026 h 80452"/>
                    <a:gd name="connsiteX4" fmla="*/ 15388 w 75895"/>
                    <a:gd name="connsiteY4" fmla="*/ 35207 h 80452"/>
                    <a:gd name="connsiteX5" fmla="*/ 5147 w 75895"/>
                    <a:gd name="connsiteY5" fmla="*/ 39033 h 80452"/>
                    <a:gd name="connsiteX6" fmla="*/ 2205 w 75895"/>
                    <a:gd name="connsiteY6" fmla="*/ 39621 h 80452"/>
                    <a:gd name="connsiteX7" fmla="*/ 910 w 75895"/>
                    <a:gd name="connsiteY7" fmla="*/ 41328 h 80452"/>
                    <a:gd name="connsiteX8" fmla="*/ 3676 w 75895"/>
                    <a:gd name="connsiteY8" fmla="*/ 51333 h 80452"/>
                    <a:gd name="connsiteX9" fmla="*/ 12740 w 75895"/>
                    <a:gd name="connsiteY9" fmla="*/ 51333 h 80452"/>
                    <a:gd name="connsiteX10" fmla="*/ 19449 w 75895"/>
                    <a:gd name="connsiteY10" fmla="*/ 55453 h 80452"/>
                    <a:gd name="connsiteX11" fmla="*/ 17742 w 75895"/>
                    <a:gd name="connsiteY11" fmla="*/ 64634 h 80452"/>
                    <a:gd name="connsiteX12" fmla="*/ 14623 w 75895"/>
                    <a:gd name="connsiteY12" fmla="*/ 69225 h 80452"/>
                    <a:gd name="connsiteX13" fmla="*/ 23745 w 75895"/>
                    <a:gd name="connsiteY13" fmla="*/ 78347 h 80452"/>
                    <a:gd name="connsiteX14" fmla="*/ 27571 w 75895"/>
                    <a:gd name="connsiteY14" fmla="*/ 73757 h 80452"/>
                    <a:gd name="connsiteX15" fmla="*/ 30454 w 75895"/>
                    <a:gd name="connsiteY15" fmla="*/ 70049 h 80452"/>
                    <a:gd name="connsiteX16" fmla="*/ 40754 w 75895"/>
                    <a:gd name="connsiteY16" fmla="*/ 68637 h 80452"/>
                    <a:gd name="connsiteX17" fmla="*/ 44109 w 75895"/>
                    <a:gd name="connsiteY17" fmla="*/ 74110 h 80452"/>
                    <a:gd name="connsiteX18" fmla="*/ 50936 w 75895"/>
                    <a:gd name="connsiteY18" fmla="*/ 80172 h 80452"/>
                    <a:gd name="connsiteX19" fmla="*/ 58334 w 75895"/>
                    <a:gd name="connsiteY19" fmla="*/ 76358 h 80452"/>
                    <a:gd name="connsiteX20" fmla="*/ 58587 w 75895"/>
                    <a:gd name="connsiteY20" fmla="*/ 73992 h 80452"/>
                    <a:gd name="connsiteX21" fmla="*/ 56998 w 75895"/>
                    <a:gd name="connsiteY21" fmla="*/ 69637 h 80452"/>
                    <a:gd name="connsiteX22" fmla="*/ 54997 w 75895"/>
                    <a:gd name="connsiteY22" fmla="*/ 62986 h 80452"/>
                    <a:gd name="connsiteX23" fmla="*/ 58940 w 75895"/>
                    <a:gd name="connsiteY23" fmla="*/ 57925 h 80452"/>
                    <a:gd name="connsiteX24" fmla="*/ 66532 w 75895"/>
                    <a:gd name="connsiteY24" fmla="*/ 61515 h 80452"/>
                    <a:gd name="connsiteX25" fmla="*/ 74654 w 75895"/>
                    <a:gd name="connsiteY25" fmla="*/ 59338 h 80452"/>
                    <a:gd name="connsiteX26" fmla="*/ 74654 w 75895"/>
                    <a:gd name="connsiteY26" fmla="*/ 50921 h 80452"/>
                    <a:gd name="connsiteX27" fmla="*/ 67532 w 75895"/>
                    <a:gd name="connsiteY27" fmla="*/ 47096 h 80452"/>
                    <a:gd name="connsiteX28" fmla="*/ 61647 w 75895"/>
                    <a:gd name="connsiteY28" fmla="*/ 41976 h 80452"/>
                    <a:gd name="connsiteX29" fmla="*/ 61647 w 75895"/>
                    <a:gd name="connsiteY29" fmla="*/ 34384 h 80452"/>
                    <a:gd name="connsiteX30" fmla="*/ 66944 w 75895"/>
                    <a:gd name="connsiteY30" fmla="*/ 30911 h 80452"/>
                    <a:gd name="connsiteX31" fmla="*/ 73712 w 75895"/>
                    <a:gd name="connsiteY31" fmla="*/ 23025 h 80452"/>
                    <a:gd name="connsiteX32" fmla="*/ 69180 w 75895"/>
                    <a:gd name="connsiteY32" fmla="*/ 14491 h 80452"/>
                    <a:gd name="connsiteX33" fmla="*/ 59705 w 75895"/>
                    <a:gd name="connsiteY33" fmla="*/ 17728 h 80452"/>
                    <a:gd name="connsiteX34" fmla="*/ 46992 w 75895"/>
                    <a:gd name="connsiteY34" fmla="*/ 12784 h 80452"/>
                    <a:gd name="connsiteX35" fmla="*/ 46992 w 75895"/>
                    <a:gd name="connsiteY35" fmla="*/ 5545 h 80452"/>
                    <a:gd name="connsiteX36" fmla="*/ 41872 w 75895"/>
                    <a:gd name="connsiteY36" fmla="*/ 248 h 80452"/>
                    <a:gd name="connsiteX37" fmla="*/ 34986 w 75895"/>
                    <a:gd name="connsiteY37" fmla="*/ 2544 h 80452"/>
                    <a:gd name="connsiteX38" fmla="*/ 31455 w 75895"/>
                    <a:gd name="connsiteY38" fmla="*/ 16845 h 80452"/>
                    <a:gd name="connsiteX39" fmla="*/ 25570 w 75895"/>
                    <a:gd name="connsiteY39" fmla="*/ 17787 h 80452"/>
                    <a:gd name="connsiteX40" fmla="*/ 20273 w 75895"/>
                    <a:gd name="connsiteY40" fmla="*/ 14314 h 80452"/>
                    <a:gd name="connsiteX41" fmla="*/ 12857 w 75895"/>
                    <a:gd name="connsiteY41" fmla="*/ 10548 h 8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895" h="80452">
                      <a:moveTo>
                        <a:pt x="11209" y="10724"/>
                      </a:moveTo>
                      <a:cubicBezTo>
                        <a:pt x="9544" y="11478"/>
                        <a:pt x="8237" y="12849"/>
                        <a:pt x="7560" y="14550"/>
                      </a:cubicBezTo>
                      <a:cubicBezTo>
                        <a:pt x="6995" y="15627"/>
                        <a:pt x="6678" y="16810"/>
                        <a:pt x="6619" y="18022"/>
                      </a:cubicBezTo>
                      <a:cubicBezTo>
                        <a:pt x="6619" y="21436"/>
                        <a:pt x="9856" y="23908"/>
                        <a:pt x="12504" y="26026"/>
                      </a:cubicBezTo>
                      <a:cubicBezTo>
                        <a:pt x="15153" y="28145"/>
                        <a:pt x="17330" y="31912"/>
                        <a:pt x="15388" y="35207"/>
                      </a:cubicBezTo>
                      <a:cubicBezTo>
                        <a:pt x="13446" y="38503"/>
                        <a:pt x="8326" y="38915"/>
                        <a:pt x="5147" y="39033"/>
                      </a:cubicBezTo>
                      <a:cubicBezTo>
                        <a:pt x="4135" y="38992"/>
                        <a:pt x="3123" y="39192"/>
                        <a:pt x="2205" y="39621"/>
                      </a:cubicBezTo>
                      <a:cubicBezTo>
                        <a:pt x="1628" y="40069"/>
                        <a:pt x="1181" y="40657"/>
                        <a:pt x="910" y="41328"/>
                      </a:cubicBezTo>
                      <a:cubicBezTo>
                        <a:pt x="-1015" y="44865"/>
                        <a:pt x="210" y="49285"/>
                        <a:pt x="3676" y="51333"/>
                      </a:cubicBezTo>
                      <a:cubicBezTo>
                        <a:pt x="6501" y="52510"/>
                        <a:pt x="9561" y="51039"/>
                        <a:pt x="12740" y="51333"/>
                      </a:cubicBezTo>
                      <a:cubicBezTo>
                        <a:pt x="15511" y="51534"/>
                        <a:pt x="18019" y="53070"/>
                        <a:pt x="19449" y="55453"/>
                      </a:cubicBezTo>
                      <a:cubicBezTo>
                        <a:pt x="20361" y="58614"/>
                        <a:pt x="19725" y="62015"/>
                        <a:pt x="17742" y="64634"/>
                      </a:cubicBezTo>
                      <a:cubicBezTo>
                        <a:pt x="16742" y="66223"/>
                        <a:pt x="15506" y="67577"/>
                        <a:pt x="14623" y="69225"/>
                      </a:cubicBezTo>
                      <a:cubicBezTo>
                        <a:pt x="11445" y="74816"/>
                        <a:pt x="18036" y="82408"/>
                        <a:pt x="23745" y="78347"/>
                      </a:cubicBezTo>
                      <a:cubicBezTo>
                        <a:pt x="25299" y="77070"/>
                        <a:pt x="26594" y="75511"/>
                        <a:pt x="27571" y="73757"/>
                      </a:cubicBezTo>
                      <a:cubicBezTo>
                        <a:pt x="28448" y="72456"/>
                        <a:pt x="29413" y="71220"/>
                        <a:pt x="30454" y="70049"/>
                      </a:cubicBezTo>
                      <a:cubicBezTo>
                        <a:pt x="33062" y="67089"/>
                        <a:pt x="37446" y="66482"/>
                        <a:pt x="40754" y="68637"/>
                      </a:cubicBezTo>
                      <a:cubicBezTo>
                        <a:pt x="42296" y="70161"/>
                        <a:pt x="43449" y="72038"/>
                        <a:pt x="44109" y="74110"/>
                      </a:cubicBezTo>
                      <a:cubicBezTo>
                        <a:pt x="45474" y="76964"/>
                        <a:pt x="47940" y="79154"/>
                        <a:pt x="50936" y="80172"/>
                      </a:cubicBezTo>
                      <a:cubicBezTo>
                        <a:pt x="54031" y="81161"/>
                        <a:pt x="57345" y="79454"/>
                        <a:pt x="58334" y="76358"/>
                      </a:cubicBezTo>
                      <a:cubicBezTo>
                        <a:pt x="58581" y="75599"/>
                        <a:pt x="58663" y="74793"/>
                        <a:pt x="58587" y="73992"/>
                      </a:cubicBezTo>
                      <a:cubicBezTo>
                        <a:pt x="58233" y="72480"/>
                        <a:pt x="57698" y="71020"/>
                        <a:pt x="56998" y="69637"/>
                      </a:cubicBezTo>
                      <a:cubicBezTo>
                        <a:pt x="55797" y="67618"/>
                        <a:pt x="55108" y="65335"/>
                        <a:pt x="54997" y="62986"/>
                      </a:cubicBezTo>
                      <a:cubicBezTo>
                        <a:pt x="54938" y="60574"/>
                        <a:pt x="56586" y="58455"/>
                        <a:pt x="58940" y="57925"/>
                      </a:cubicBezTo>
                      <a:cubicBezTo>
                        <a:pt x="61941" y="57513"/>
                        <a:pt x="64001" y="60456"/>
                        <a:pt x="66532" y="61515"/>
                      </a:cubicBezTo>
                      <a:cubicBezTo>
                        <a:pt x="69416" y="62763"/>
                        <a:pt x="72782" y="61862"/>
                        <a:pt x="74654" y="59338"/>
                      </a:cubicBezTo>
                      <a:cubicBezTo>
                        <a:pt x="76066" y="57395"/>
                        <a:pt x="76537" y="52452"/>
                        <a:pt x="74654" y="50921"/>
                      </a:cubicBezTo>
                      <a:cubicBezTo>
                        <a:pt x="72364" y="49497"/>
                        <a:pt x="69987" y="48220"/>
                        <a:pt x="67532" y="47096"/>
                      </a:cubicBezTo>
                      <a:cubicBezTo>
                        <a:pt x="65172" y="45913"/>
                        <a:pt x="63148" y="44147"/>
                        <a:pt x="61647" y="41976"/>
                      </a:cubicBezTo>
                      <a:cubicBezTo>
                        <a:pt x="60111" y="39680"/>
                        <a:pt x="60111" y="36679"/>
                        <a:pt x="61647" y="34384"/>
                      </a:cubicBezTo>
                      <a:cubicBezTo>
                        <a:pt x="63142" y="32859"/>
                        <a:pt x="64949" y="31676"/>
                        <a:pt x="66944" y="30911"/>
                      </a:cubicBezTo>
                      <a:cubicBezTo>
                        <a:pt x="70240" y="29393"/>
                        <a:pt x="72712" y="26515"/>
                        <a:pt x="73712" y="23025"/>
                      </a:cubicBezTo>
                      <a:cubicBezTo>
                        <a:pt x="74601" y="19441"/>
                        <a:pt x="72647" y="15762"/>
                        <a:pt x="69180" y="14491"/>
                      </a:cubicBezTo>
                      <a:cubicBezTo>
                        <a:pt x="65708" y="14179"/>
                        <a:pt x="62259" y="15356"/>
                        <a:pt x="59705" y="17728"/>
                      </a:cubicBezTo>
                      <a:cubicBezTo>
                        <a:pt x="53819" y="21848"/>
                        <a:pt x="46522" y="21671"/>
                        <a:pt x="46992" y="12784"/>
                      </a:cubicBezTo>
                      <a:cubicBezTo>
                        <a:pt x="47404" y="10389"/>
                        <a:pt x="47404" y="7940"/>
                        <a:pt x="46992" y="5545"/>
                      </a:cubicBezTo>
                      <a:cubicBezTo>
                        <a:pt x="46292" y="3026"/>
                        <a:pt x="44368" y="1031"/>
                        <a:pt x="41872" y="248"/>
                      </a:cubicBezTo>
                      <a:cubicBezTo>
                        <a:pt x="39324" y="-482"/>
                        <a:pt x="36587" y="431"/>
                        <a:pt x="34986" y="2544"/>
                      </a:cubicBezTo>
                      <a:cubicBezTo>
                        <a:pt x="32102" y="6663"/>
                        <a:pt x="34986" y="13491"/>
                        <a:pt x="31455" y="16845"/>
                      </a:cubicBezTo>
                      <a:cubicBezTo>
                        <a:pt x="29772" y="18116"/>
                        <a:pt x="27565" y="18469"/>
                        <a:pt x="25570" y="17787"/>
                      </a:cubicBezTo>
                      <a:cubicBezTo>
                        <a:pt x="23557" y="17057"/>
                        <a:pt x="21744" y="15868"/>
                        <a:pt x="20273" y="14314"/>
                      </a:cubicBezTo>
                      <a:cubicBezTo>
                        <a:pt x="18154" y="12313"/>
                        <a:pt x="15682" y="9900"/>
                        <a:pt x="12857" y="10548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xmlns="" id="{B31CB17E-D727-419A-A200-64BF6288A137}"/>
                    </a:ext>
                  </a:extLst>
                </p:cNvPr>
                <p:cNvSpPr/>
                <p:nvPr/>
              </p:nvSpPr>
              <p:spPr>
                <a:xfrm>
                  <a:off x="8922388" y="4064307"/>
                  <a:ext cx="75895" cy="80452"/>
                </a:xfrm>
                <a:custGeom>
                  <a:avLst/>
                  <a:gdLst>
                    <a:gd name="connsiteX0" fmla="*/ 11209 w 75895"/>
                    <a:gd name="connsiteY0" fmla="*/ 10724 h 80452"/>
                    <a:gd name="connsiteX1" fmla="*/ 7560 w 75895"/>
                    <a:gd name="connsiteY1" fmla="*/ 14550 h 80452"/>
                    <a:gd name="connsiteX2" fmla="*/ 6619 w 75895"/>
                    <a:gd name="connsiteY2" fmla="*/ 18022 h 80452"/>
                    <a:gd name="connsiteX3" fmla="*/ 12504 w 75895"/>
                    <a:gd name="connsiteY3" fmla="*/ 26026 h 80452"/>
                    <a:gd name="connsiteX4" fmla="*/ 15388 w 75895"/>
                    <a:gd name="connsiteY4" fmla="*/ 35207 h 80452"/>
                    <a:gd name="connsiteX5" fmla="*/ 5147 w 75895"/>
                    <a:gd name="connsiteY5" fmla="*/ 39033 h 80452"/>
                    <a:gd name="connsiteX6" fmla="*/ 2205 w 75895"/>
                    <a:gd name="connsiteY6" fmla="*/ 39621 h 80452"/>
                    <a:gd name="connsiteX7" fmla="*/ 910 w 75895"/>
                    <a:gd name="connsiteY7" fmla="*/ 41328 h 80452"/>
                    <a:gd name="connsiteX8" fmla="*/ 3676 w 75895"/>
                    <a:gd name="connsiteY8" fmla="*/ 51333 h 80452"/>
                    <a:gd name="connsiteX9" fmla="*/ 12740 w 75895"/>
                    <a:gd name="connsiteY9" fmla="*/ 51333 h 80452"/>
                    <a:gd name="connsiteX10" fmla="*/ 19449 w 75895"/>
                    <a:gd name="connsiteY10" fmla="*/ 55453 h 80452"/>
                    <a:gd name="connsiteX11" fmla="*/ 17742 w 75895"/>
                    <a:gd name="connsiteY11" fmla="*/ 64634 h 80452"/>
                    <a:gd name="connsiteX12" fmla="*/ 14623 w 75895"/>
                    <a:gd name="connsiteY12" fmla="*/ 69225 h 80452"/>
                    <a:gd name="connsiteX13" fmla="*/ 23745 w 75895"/>
                    <a:gd name="connsiteY13" fmla="*/ 78347 h 80452"/>
                    <a:gd name="connsiteX14" fmla="*/ 27571 w 75895"/>
                    <a:gd name="connsiteY14" fmla="*/ 73757 h 80452"/>
                    <a:gd name="connsiteX15" fmla="*/ 30454 w 75895"/>
                    <a:gd name="connsiteY15" fmla="*/ 70049 h 80452"/>
                    <a:gd name="connsiteX16" fmla="*/ 40754 w 75895"/>
                    <a:gd name="connsiteY16" fmla="*/ 68637 h 80452"/>
                    <a:gd name="connsiteX17" fmla="*/ 44109 w 75895"/>
                    <a:gd name="connsiteY17" fmla="*/ 74110 h 80452"/>
                    <a:gd name="connsiteX18" fmla="*/ 50936 w 75895"/>
                    <a:gd name="connsiteY18" fmla="*/ 80172 h 80452"/>
                    <a:gd name="connsiteX19" fmla="*/ 58334 w 75895"/>
                    <a:gd name="connsiteY19" fmla="*/ 76358 h 80452"/>
                    <a:gd name="connsiteX20" fmla="*/ 58587 w 75895"/>
                    <a:gd name="connsiteY20" fmla="*/ 73992 h 80452"/>
                    <a:gd name="connsiteX21" fmla="*/ 56998 w 75895"/>
                    <a:gd name="connsiteY21" fmla="*/ 69637 h 80452"/>
                    <a:gd name="connsiteX22" fmla="*/ 54997 w 75895"/>
                    <a:gd name="connsiteY22" fmla="*/ 62986 h 80452"/>
                    <a:gd name="connsiteX23" fmla="*/ 58940 w 75895"/>
                    <a:gd name="connsiteY23" fmla="*/ 57925 h 80452"/>
                    <a:gd name="connsiteX24" fmla="*/ 66532 w 75895"/>
                    <a:gd name="connsiteY24" fmla="*/ 61515 h 80452"/>
                    <a:gd name="connsiteX25" fmla="*/ 74654 w 75895"/>
                    <a:gd name="connsiteY25" fmla="*/ 59338 h 80452"/>
                    <a:gd name="connsiteX26" fmla="*/ 74654 w 75895"/>
                    <a:gd name="connsiteY26" fmla="*/ 50921 h 80452"/>
                    <a:gd name="connsiteX27" fmla="*/ 67532 w 75895"/>
                    <a:gd name="connsiteY27" fmla="*/ 47096 h 80452"/>
                    <a:gd name="connsiteX28" fmla="*/ 61647 w 75895"/>
                    <a:gd name="connsiteY28" fmla="*/ 41976 h 80452"/>
                    <a:gd name="connsiteX29" fmla="*/ 61647 w 75895"/>
                    <a:gd name="connsiteY29" fmla="*/ 34384 h 80452"/>
                    <a:gd name="connsiteX30" fmla="*/ 66944 w 75895"/>
                    <a:gd name="connsiteY30" fmla="*/ 30911 h 80452"/>
                    <a:gd name="connsiteX31" fmla="*/ 73712 w 75895"/>
                    <a:gd name="connsiteY31" fmla="*/ 23025 h 80452"/>
                    <a:gd name="connsiteX32" fmla="*/ 69180 w 75895"/>
                    <a:gd name="connsiteY32" fmla="*/ 14491 h 80452"/>
                    <a:gd name="connsiteX33" fmla="*/ 59705 w 75895"/>
                    <a:gd name="connsiteY33" fmla="*/ 17728 h 80452"/>
                    <a:gd name="connsiteX34" fmla="*/ 46992 w 75895"/>
                    <a:gd name="connsiteY34" fmla="*/ 12784 h 80452"/>
                    <a:gd name="connsiteX35" fmla="*/ 46992 w 75895"/>
                    <a:gd name="connsiteY35" fmla="*/ 5545 h 80452"/>
                    <a:gd name="connsiteX36" fmla="*/ 41872 w 75895"/>
                    <a:gd name="connsiteY36" fmla="*/ 248 h 80452"/>
                    <a:gd name="connsiteX37" fmla="*/ 34986 w 75895"/>
                    <a:gd name="connsiteY37" fmla="*/ 2544 h 80452"/>
                    <a:gd name="connsiteX38" fmla="*/ 31455 w 75895"/>
                    <a:gd name="connsiteY38" fmla="*/ 16845 h 80452"/>
                    <a:gd name="connsiteX39" fmla="*/ 25570 w 75895"/>
                    <a:gd name="connsiteY39" fmla="*/ 17787 h 80452"/>
                    <a:gd name="connsiteX40" fmla="*/ 20273 w 75895"/>
                    <a:gd name="connsiteY40" fmla="*/ 14314 h 80452"/>
                    <a:gd name="connsiteX41" fmla="*/ 12857 w 75895"/>
                    <a:gd name="connsiteY41" fmla="*/ 10548 h 8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895" h="80452">
                      <a:moveTo>
                        <a:pt x="11209" y="10724"/>
                      </a:moveTo>
                      <a:cubicBezTo>
                        <a:pt x="9544" y="11478"/>
                        <a:pt x="8237" y="12849"/>
                        <a:pt x="7560" y="14550"/>
                      </a:cubicBezTo>
                      <a:cubicBezTo>
                        <a:pt x="6995" y="15627"/>
                        <a:pt x="6678" y="16810"/>
                        <a:pt x="6619" y="18022"/>
                      </a:cubicBezTo>
                      <a:cubicBezTo>
                        <a:pt x="6619" y="21436"/>
                        <a:pt x="9856" y="23908"/>
                        <a:pt x="12504" y="26026"/>
                      </a:cubicBezTo>
                      <a:cubicBezTo>
                        <a:pt x="15153" y="28145"/>
                        <a:pt x="17330" y="31912"/>
                        <a:pt x="15388" y="35207"/>
                      </a:cubicBezTo>
                      <a:cubicBezTo>
                        <a:pt x="13446" y="38503"/>
                        <a:pt x="8326" y="38915"/>
                        <a:pt x="5147" y="39033"/>
                      </a:cubicBezTo>
                      <a:cubicBezTo>
                        <a:pt x="4135" y="38992"/>
                        <a:pt x="3123" y="39192"/>
                        <a:pt x="2205" y="39621"/>
                      </a:cubicBezTo>
                      <a:cubicBezTo>
                        <a:pt x="1628" y="40069"/>
                        <a:pt x="1181" y="40657"/>
                        <a:pt x="910" y="41328"/>
                      </a:cubicBezTo>
                      <a:cubicBezTo>
                        <a:pt x="-1015" y="44865"/>
                        <a:pt x="210" y="49285"/>
                        <a:pt x="3676" y="51333"/>
                      </a:cubicBezTo>
                      <a:cubicBezTo>
                        <a:pt x="6501" y="52510"/>
                        <a:pt x="9561" y="51039"/>
                        <a:pt x="12740" y="51333"/>
                      </a:cubicBezTo>
                      <a:cubicBezTo>
                        <a:pt x="15511" y="51534"/>
                        <a:pt x="18019" y="53070"/>
                        <a:pt x="19449" y="55453"/>
                      </a:cubicBezTo>
                      <a:cubicBezTo>
                        <a:pt x="20361" y="58614"/>
                        <a:pt x="19725" y="62015"/>
                        <a:pt x="17742" y="64634"/>
                      </a:cubicBezTo>
                      <a:cubicBezTo>
                        <a:pt x="16742" y="66223"/>
                        <a:pt x="15506" y="67577"/>
                        <a:pt x="14623" y="69225"/>
                      </a:cubicBezTo>
                      <a:cubicBezTo>
                        <a:pt x="11445" y="74816"/>
                        <a:pt x="18036" y="82408"/>
                        <a:pt x="23745" y="78347"/>
                      </a:cubicBezTo>
                      <a:cubicBezTo>
                        <a:pt x="25299" y="77070"/>
                        <a:pt x="26594" y="75511"/>
                        <a:pt x="27571" y="73757"/>
                      </a:cubicBezTo>
                      <a:cubicBezTo>
                        <a:pt x="28448" y="72456"/>
                        <a:pt x="29413" y="71220"/>
                        <a:pt x="30454" y="70049"/>
                      </a:cubicBezTo>
                      <a:cubicBezTo>
                        <a:pt x="33062" y="67089"/>
                        <a:pt x="37446" y="66482"/>
                        <a:pt x="40754" y="68637"/>
                      </a:cubicBezTo>
                      <a:cubicBezTo>
                        <a:pt x="42296" y="70161"/>
                        <a:pt x="43449" y="72038"/>
                        <a:pt x="44109" y="74110"/>
                      </a:cubicBezTo>
                      <a:cubicBezTo>
                        <a:pt x="45474" y="76964"/>
                        <a:pt x="47940" y="79154"/>
                        <a:pt x="50936" y="80172"/>
                      </a:cubicBezTo>
                      <a:cubicBezTo>
                        <a:pt x="54031" y="81161"/>
                        <a:pt x="57345" y="79454"/>
                        <a:pt x="58334" y="76358"/>
                      </a:cubicBezTo>
                      <a:cubicBezTo>
                        <a:pt x="58581" y="75599"/>
                        <a:pt x="58663" y="74793"/>
                        <a:pt x="58587" y="73992"/>
                      </a:cubicBezTo>
                      <a:cubicBezTo>
                        <a:pt x="58233" y="72480"/>
                        <a:pt x="57698" y="71020"/>
                        <a:pt x="56998" y="69637"/>
                      </a:cubicBezTo>
                      <a:cubicBezTo>
                        <a:pt x="55797" y="67618"/>
                        <a:pt x="55108" y="65335"/>
                        <a:pt x="54997" y="62986"/>
                      </a:cubicBezTo>
                      <a:cubicBezTo>
                        <a:pt x="54938" y="60574"/>
                        <a:pt x="56586" y="58455"/>
                        <a:pt x="58940" y="57925"/>
                      </a:cubicBezTo>
                      <a:cubicBezTo>
                        <a:pt x="61941" y="57513"/>
                        <a:pt x="64001" y="60456"/>
                        <a:pt x="66532" y="61515"/>
                      </a:cubicBezTo>
                      <a:cubicBezTo>
                        <a:pt x="69416" y="62763"/>
                        <a:pt x="72782" y="61862"/>
                        <a:pt x="74654" y="59338"/>
                      </a:cubicBezTo>
                      <a:cubicBezTo>
                        <a:pt x="76066" y="57395"/>
                        <a:pt x="76537" y="52452"/>
                        <a:pt x="74654" y="50921"/>
                      </a:cubicBezTo>
                      <a:cubicBezTo>
                        <a:pt x="72364" y="49497"/>
                        <a:pt x="69987" y="48220"/>
                        <a:pt x="67532" y="47096"/>
                      </a:cubicBezTo>
                      <a:cubicBezTo>
                        <a:pt x="65172" y="45913"/>
                        <a:pt x="63148" y="44147"/>
                        <a:pt x="61647" y="41976"/>
                      </a:cubicBezTo>
                      <a:cubicBezTo>
                        <a:pt x="60111" y="39680"/>
                        <a:pt x="60111" y="36679"/>
                        <a:pt x="61647" y="34384"/>
                      </a:cubicBezTo>
                      <a:cubicBezTo>
                        <a:pt x="63142" y="32859"/>
                        <a:pt x="64949" y="31676"/>
                        <a:pt x="66944" y="30911"/>
                      </a:cubicBezTo>
                      <a:cubicBezTo>
                        <a:pt x="70240" y="29393"/>
                        <a:pt x="72712" y="26515"/>
                        <a:pt x="73712" y="23025"/>
                      </a:cubicBezTo>
                      <a:cubicBezTo>
                        <a:pt x="74601" y="19441"/>
                        <a:pt x="72647" y="15762"/>
                        <a:pt x="69180" y="14491"/>
                      </a:cubicBezTo>
                      <a:cubicBezTo>
                        <a:pt x="65708" y="14179"/>
                        <a:pt x="62259" y="15356"/>
                        <a:pt x="59705" y="17728"/>
                      </a:cubicBezTo>
                      <a:cubicBezTo>
                        <a:pt x="53819" y="21848"/>
                        <a:pt x="46522" y="21671"/>
                        <a:pt x="46992" y="12784"/>
                      </a:cubicBezTo>
                      <a:cubicBezTo>
                        <a:pt x="47404" y="10389"/>
                        <a:pt x="47404" y="7940"/>
                        <a:pt x="46992" y="5545"/>
                      </a:cubicBezTo>
                      <a:cubicBezTo>
                        <a:pt x="46292" y="3026"/>
                        <a:pt x="44368" y="1031"/>
                        <a:pt x="41872" y="248"/>
                      </a:cubicBezTo>
                      <a:cubicBezTo>
                        <a:pt x="39324" y="-482"/>
                        <a:pt x="36587" y="431"/>
                        <a:pt x="34986" y="2544"/>
                      </a:cubicBezTo>
                      <a:cubicBezTo>
                        <a:pt x="32102" y="6663"/>
                        <a:pt x="34986" y="13491"/>
                        <a:pt x="31455" y="16845"/>
                      </a:cubicBezTo>
                      <a:cubicBezTo>
                        <a:pt x="29772" y="18116"/>
                        <a:pt x="27565" y="18469"/>
                        <a:pt x="25570" y="17787"/>
                      </a:cubicBezTo>
                      <a:cubicBezTo>
                        <a:pt x="23557" y="17057"/>
                        <a:pt x="21744" y="15868"/>
                        <a:pt x="20273" y="14314"/>
                      </a:cubicBezTo>
                      <a:cubicBezTo>
                        <a:pt x="18154" y="12313"/>
                        <a:pt x="15682" y="9900"/>
                        <a:pt x="12857" y="1054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8" name="Graphic 6">
                <a:extLst>
                  <a:ext uri="{FF2B5EF4-FFF2-40B4-BE49-F238E27FC236}">
                    <a16:creationId xmlns:a16="http://schemas.microsoft.com/office/drawing/2014/main" xmlns="" id="{A2030AB5-7E3E-45F7-BF94-F46AA9499193}"/>
                  </a:ext>
                </a:extLst>
              </p:cNvPr>
              <p:cNvGrpSpPr/>
              <p:nvPr/>
            </p:nvGrpSpPr>
            <p:grpSpPr>
              <a:xfrm>
                <a:off x="8599445" y="3321251"/>
                <a:ext cx="75222" cy="81105"/>
                <a:chOff x="8599445" y="3321251"/>
                <a:chExt cx="75222" cy="81105"/>
              </a:xfrm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xmlns="" id="{AE6FE144-42A5-411E-B90E-11D4CA73E0AF}"/>
                    </a:ext>
                  </a:extLst>
                </p:cNvPr>
                <p:cNvSpPr/>
                <p:nvPr/>
              </p:nvSpPr>
              <p:spPr>
                <a:xfrm>
                  <a:off x="8599445" y="3321251"/>
                  <a:ext cx="75222" cy="81105"/>
                </a:xfrm>
                <a:custGeom>
                  <a:avLst/>
                  <a:gdLst>
                    <a:gd name="connsiteX0" fmla="*/ 12987 w 75222"/>
                    <a:gd name="connsiteY0" fmla="*/ 9162 h 81105"/>
                    <a:gd name="connsiteX1" fmla="*/ 9161 w 75222"/>
                    <a:gd name="connsiteY1" fmla="*/ 12870 h 81105"/>
                    <a:gd name="connsiteX2" fmla="*/ 8102 w 75222"/>
                    <a:gd name="connsiteY2" fmla="*/ 16283 h 81105"/>
                    <a:gd name="connsiteX3" fmla="*/ 13457 w 75222"/>
                    <a:gd name="connsiteY3" fmla="*/ 24523 h 81105"/>
                    <a:gd name="connsiteX4" fmla="*/ 15812 w 75222"/>
                    <a:gd name="connsiteY4" fmla="*/ 33881 h 81105"/>
                    <a:gd name="connsiteX5" fmla="*/ 5395 w 75222"/>
                    <a:gd name="connsiteY5" fmla="*/ 37176 h 81105"/>
                    <a:gd name="connsiteX6" fmla="*/ 2511 w 75222"/>
                    <a:gd name="connsiteY6" fmla="*/ 37647 h 81105"/>
                    <a:gd name="connsiteX7" fmla="*/ 1098 w 75222"/>
                    <a:gd name="connsiteY7" fmla="*/ 39295 h 81105"/>
                    <a:gd name="connsiteX8" fmla="*/ 3335 w 75222"/>
                    <a:gd name="connsiteY8" fmla="*/ 49418 h 81105"/>
                    <a:gd name="connsiteX9" fmla="*/ 12457 w 75222"/>
                    <a:gd name="connsiteY9" fmla="*/ 49771 h 81105"/>
                    <a:gd name="connsiteX10" fmla="*/ 18931 w 75222"/>
                    <a:gd name="connsiteY10" fmla="*/ 54185 h 81105"/>
                    <a:gd name="connsiteX11" fmla="*/ 16753 w 75222"/>
                    <a:gd name="connsiteY11" fmla="*/ 63249 h 81105"/>
                    <a:gd name="connsiteX12" fmla="*/ 13399 w 75222"/>
                    <a:gd name="connsiteY12" fmla="*/ 67663 h 81105"/>
                    <a:gd name="connsiteX13" fmla="*/ 22168 w 75222"/>
                    <a:gd name="connsiteY13" fmla="*/ 77256 h 81105"/>
                    <a:gd name="connsiteX14" fmla="*/ 26170 w 75222"/>
                    <a:gd name="connsiteY14" fmla="*/ 72842 h 81105"/>
                    <a:gd name="connsiteX15" fmla="*/ 29230 w 75222"/>
                    <a:gd name="connsiteY15" fmla="*/ 69310 h 81105"/>
                    <a:gd name="connsiteX16" fmla="*/ 39589 w 75222"/>
                    <a:gd name="connsiteY16" fmla="*/ 68369 h 81105"/>
                    <a:gd name="connsiteX17" fmla="*/ 42708 w 75222"/>
                    <a:gd name="connsiteY17" fmla="*/ 74254 h 81105"/>
                    <a:gd name="connsiteX18" fmla="*/ 49123 w 75222"/>
                    <a:gd name="connsiteY18" fmla="*/ 80728 h 81105"/>
                    <a:gd name="connsiteX19" fmla="*/ 56703 w 75222"/>
                    <a:gd name="connsiteY19" fmla="*/ 77291 h 81105"/>
                    <a:gd name="connsiteX20" fmla="*/ 57068 w 75222"/>
                    <a:gd name="connsiteY20" fmla="*/ 74843 h 81105"/>
                    <a:gd name="connsiteX21" fmla="*/ 55714 w 75222"/>
                    <a:gd name="connsiteY21" fmla="*/ 70370 h 81105"/>
                    <a:gd name="connsiteX22" fmla="*/ 54008 w 75222"/>
                    <a:gd name="connsiteY22" fmla="*/ 63661 h 81105"/>
                    <a:gd name="connsiteX23" fmla="*/ 58186 w 75222"/>
                    <a:gd name="connsiteY23" fmla="*/ 58776 h 81105"/>
                    <a:gd name="connsiteX24" fmla="*/ 65602 w 75222"/>
                    <a:gd name="connsiteY24" fmla="*/ 62719 h 81105"/>
                    <a:gd name="connsiteX25" fmla="*/ 73841 w 75222"/>
                    <a:gd name="connsiteY25" fmla="*/ 60953 h 81105"/>
                    <a:gd name="connsiteX26" fmla="*/ 73841 w 75222"/>
                    <a:gd name="connsiteY26" fmla="*/ 52537 h 81105"/>
                    <a:gd name="connsiteX27" fmla="*/ 66956 w 75222"/>
                    <a:gd name="connsiteY27" fmla="*/ 48359 h 81105"/>
                    <a:gd name="connsiteX28" fmla="*/ 61070 w 75222"/>
                    <a:gd name="connsiteY28" fmla="*/ 42944 h 81105"/>
                    <a:gd name="connsiteX29" fmla="*/ 61070 w 75222"/>
                    <a:gd name="connsiteY29" fmla="*/ 35352 h 81105"/>
                    <a:gd name="connsiteX30" fmla="*/ 66544 w 75222"/>
                    <a:gd name="connsiteY30" fmla="*/ 32174 h 81105"/>
                    <a:gd name="connsiteX31" fmla="*/ 73724 w 75222"/>
                    <a:gd name="connsiteY31" fmla="*/ 24640 h 81105"/>
                    <a:gd name="connsiteX32" fmla="*/ 69545 w 75222"/>
                    <a:gd name="connsiteY32" fmla="*/ 15871 h 81105"/>
                    <a:gd name="connsiteX33" fmla="*/ 60011 w 75222"/>
                    <a:gd name="connsiteY33" fmla="*/ 18637 h 81105"/>
                    <a:gd name="connsiteX34" fmla="*/ 47475 w 75222"/>
                    <a:gd name="connsiteY34" fmla="*/ 13105 h 81105"/>
                    <a:gd name="connsiteX35" fmla="*/ 47475 w 75222"/>
                    <a:gd name="connsiteY35" fmla="*/ 5866 h 81105"/>
                    <a:gd name="connsiteX36" fmla="*/ 42590 w 75222"/>
                    <a:gd name="connsiteY36" fmla="*/ 334 h 81105"/>
                    <a:gd name="connsiteX37" fmla="*/ 35645 w 75222"/>
                    <a:gd name="connsiteY37" fmla="*/ 2276 h 81105"/>
                    <a:gd name="connsiteX38" fmla="*/ 31349 w 75222"/>
                    <a:gd name="connsiteY38" fmla="*/ 16401 h 81105"/>
                    <a:gd name="connsiteX39" fmla="*/ 25464 w 75222"/>
                    <a:gd name="connsiteY39" fmla="*/ 17048 h 81105"/>
                    <a:gd name="connsiteX40" fmla="*/ 20343 w 75222"/>
                    <a:gd name="connsiteY40" fmla="*/ 13282 h 81105"/>
                    <a:gd name="connsiteX41" fmla="*/ 13104 w 75222"/>
                    <a:gd name="connsiteY41" fmla="*/ 9162 h 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105">
                      <a:moveTo>
                        <a:pt x="12987" y="9162"/>
                      </a:moveTo>
                      <a:cubicBezTo>
                        <a:pt x="11292" y="9874"/>
                        <a:pt x="9926" y="11198"/>
                        <a:pt x="9161" y="12870"/>
                      </a:cubicBezTo>
                      <a:cubicBezTo>
                        <a:pt x="8525" y="13900"/>
                        <a:pt x="8166" y="15077"/>
                        <a:pt x="8102" y="16283"/>
                      </a:cubicBezTo>
                      <a:cubicBezTo>
                        <a:pt x="8102" y="19697"/>
                        <a:pt x="11044" y="22169"/>
                        <a:pt x="13457" y="24523"/>
                      </a:cubicBezTo>
                      <a:cubicBezTo>
                        <a:pt x="15871" y="26877"/>
                        <a:pt x="17930" y="30761"/>
                        <a:pt x="15812" y="33881"/>
                      </a:cubicBezTo>
                      <a:cubicBezTo>
                        <a:pt x="13693" y="37000"/>
                        <a:pt x="8631" y="37235"/>
                        <a:pt x="5395" y="37176"/>
                      </a:cubicBezTo>
                      <a:cubicBezTo>
                        <a:pt x="4406" y="37070"/>
                        <a:pt x="3411" y="37229"/>
                        <a:pt x="2511" y="37647"/>
                      </a:cubicBezTo>
                      <a:cubicBezTo>
                        <a:pt x="1893" y="38053"/>
                        <a:pt x="1404" y="38624"/>
                        <a:pt x="1098" y="39295"/>
                      </a:cubicBezTo>
                      <a:cubicBezTo>
                        <a:pt x="-997" y="42720"/>
                        <a:pt x="-8" y="47193"/>
                        <a:pt x="3335" y="49418"/>
                      </a:cubicBezTo>
                      <a:cubicBezTo>
                        <a:pt x="6101" y="50713"/>
                        <a:pt x="9220" y="49418"/>
                        <a:pt x="12457" y="49771"/>
                      </a:cubicBezTo>
                      <a:cubicBezTo>
                        <a:pt x="15211" y="50077"/>
                        <a:pt x="17642" y="51731"/>
                        <a:pt x="18931" y="54185"/>
                      </a:cubicBezTo>
                      <a:cubicBezTo>
                        <a:pt x="19684" y="57381"/>
                        <a:pt x="18872" y="60741"/>
                        <a:pt x="16753" y="63249"/>
                      </a:cubicBezTo>
                      <a:cubicBezTo>
                        <a:pt x="15753" y="64779"/>
                        <a:pt x="14399" y="66132"/>
                        <a:pt x="13399" y="67663"/>
                      </a:cubicBezTo>
                      <a:cubicBezTo>
                        <a:pt x="9985" y="73136"/>
                        <a:pt x="16224" y="81022"/>
                        <a:pt x="22168" y="77256"/>
                      </a:cubicBezTo>
                      <a:cubicBezTo>
                        <a:pt x="23739" y="76014"/>
                        <a:pt x="25093" y="74525"/>
                        <a:pt x="26170" y="72842"/>
                      </a:cubicBezTo>
                      <a:cubicBezTo>
                        <a:pt x="27094" y="71588"/>
                        <a:pt x="28118" y="70405"/>
                        <a:pt x="29230" y="69310"/>
                      </a:cubicBezTo>
                      <a:cubicBezTo>
                        <a:pt x="31955" y="66444"/>
                        <a:pt x="36387" y="66038"/>
                        <a:pt x="39589" y="68369"/>
                      </a:cubicBezTo>
                      <a:cubicBezTo>
                        <a:pt x="41101" y="70040"/>
                        <a:pt x="42172" y="72065"/>
                        <a:pt x="42708" y="74254"/>
                      </a:cubicBezTo>
                      <a:cubicBezTo>
                        <a:pt x="43850" y="77215"/>
                        <a:pt x="46174" y="79563"/>
                        <a:pt x="49123" y="80728"/>
                      </a:cubicBezTo>
                      <a:cubicBezTo>
                        <a:pt x="52166" y="81870"/>
                        <a:pt x="55561" y="80334"/>
                        <a:pt x="56703" y="77291"/>
                      </a:cubicBezTo>
                      <a:cubicBezTo>
                        <a:pt x="56997" y="76508"/>
                        <a:pt x="57121" y="75678"/>
                        <a:pt x="57068" y="74843"/>
                      </a:cubicBezTo>
                      <a:cubicBezTo>
                        <a:pt x="56797" y="73301"/>
                        <a:pt x="56344" y="71800"/>
                        <a:pt x="55714" y="70370"/>
                      </a:cubicBezTo>
                      <a:cubicBezTo>
                        <a:pt x="54602" y="68310"/>
                        <a:pt x="54014" y="66003"/>
                        <a:pt x="54008" y="63661"/>
                      </a:cubicBezTo>
                      <a:cubicBezTo>
                        <a:pt x="54078" y="61253"/>
                        <a:pt x="55815" y="59217"/>
                        <a:pt x="58186" y="58776"/>
                      </a:cubicBezTo>
                      <a:cubicBezTo>
                        <a:pt x="61188" y="58776"/>
                        <a:pt x="63130" y="61542"/>
                        <a:pt x="65602" y="62719"/>
                      </a:cubicBezTo>
                      <a:cubicBezTo>
                        <a:pt x="68421" y="64143"/>
                        <a:pt x="71852" y="63407"/>
                        <a:pt x="73841" y="60953"/>
                      </a:cubicBezTo>
                      <a:cubicBezTo>
                        <a:pt x="75313" y="59070"/>
                        <a:pt x="76019" y="54185"/>
                        <a:pt x="73841" y="52537"/>
                      </a:cubicBezTo>
                      <a:cubicBezTo>
                        <a:pt x="71646" y="50983"/>
                        <a:pt x="69345" y="49589"/>
                        <a:pt x="66956" y="48359"/>
                      </a:cubicBezTo>
                      <a:cubicBezTo>
                        <a:pt x="64543" y="47111"/>
                        <a:pt x="62512" y="45245"/>
                        <a:pt x="61070" y="42944"/>
                      </a:cubicBezTo>
                      <a:cubicBezTo>
                        <a:pt x="59563" y="40637"/>
                        <a:pt x="59563" y="37659"/>
                        <a:pt x="61070" y="35352"/>
                      </a:cubicBezTo>
                      <a:cubicBezTo>
                        <a:pt x="62647" y="33916"/>
                        <a:pt x="64513" y="32833"/>
                        <a:pt x="66544" y="32174"/>
                      </a:cubicBezTo>
                      <a:cubicBezTo>
                        <a:pt x="69910" y="30814"/>
                        <a:pt x="72529" y="28072"/>
                        <a:pt x="73724" y="24640"/>
                      </a:cubicBezTo>
                      <a:cubicBezTo>
                        <a:pt x="74789" y="21080"/>
                        <a:pt x="72982" y="17290"/>
                        <a:pt x="69545" y="15871"/>
                      </a:cubicBezTo>
                      <a:cubicBezTo>
                        <a:pt x="66114" y="15342"/>
                        <a:pt x="62624" y="16354"/>
                        <a:pt x="60011" y="18637"/>
                      </a:cubicBezTo>
                      <a:cubicBezTo>
                        <a:pt x="53831" y="22463"/>
                        <a:pt x="46592" y="21933"/>
                        <a:pt x="47475" y="13105"/>
                      </a:cubicBezTo>
                      <a:cubicBezTo>
                        <a:pt x="47858" y="10710"/>
                        <a:pt x="47858" y="8261"/>
                        <a:pt x="47475" y="5866"/>
                      </a:cubicBezTo>
                      <a:cubicBezTo>
                        <a:pt x="46875" y="3324"/>
                        <a:pt x="45038" y="1246"/>
                        <a:pt x="42590" y="334"/>
                      </a:cubicBezTo>
                      <a:cubicBezTo>
                        <a:pt x="40095" y="-502"/>
                        <a:pt x="37340" y="263"/>
                        <a:pt x="35645" y="2276"/>
                      </a:cubicBezTo>
                      <a:cubicBezTo>
                        <a:pt x="32585" y="6278"/>
                        <a:pt x="35292" y="13223"/>
                        <a:pt x="31349" y="16401"/>
                      </a:cubicBezTo>
                      <a:cubicBezTo>
                        <a:pt x="29619" y="17584"/>
                        <a:pt x="27412" y="17825"/>
                        <a:pt x="25464" y="17048"/>
                      </a:cubicBezTo>
                      <a:cubicBezTo>
                        <a:pt x="23504" y="16183"/>
                        <a:pt x="21756" y="14894"/>
                        <a:pt x="20343" y="13282"/>
                      </a:cubicBezTo>
                      <a:cubicBezTo>
                        <a:pt x="18342" y="11222"/>
                        <a:pt x="15929" y="8691"/>
                        <a:pt x="13104" y="9162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xmlns="" id="{C0348588-21E6-43BB-93D4-8CF3F3701D8A}"/>
                    </a:ext>
                  </a:extLst>
                </p:cNvPr>
                <p:cNvSpPr/>
                <p:nvPr/>
              </p:nvSpPr>
              <p:spPr>
                <a:xfrm>
                  <a:off x="8599445" y="3321251"/>
                  <a:ext cx="75222" cy="81105"/>
                </a:xfrm>
                <a:custGeom>
                  <a:avLst/>
                  <a:gdLst>
                    <a:gd name="connsiteX0" fmla="*/ 12987 w 75222"/>
                    <a:gd name="connsiteY0" fmla="*/ 9162 h 81105"/>
                    <a:gd name="connsiteX1" fmla="*/ 9161 w 75222"/>
                    <a:gd name="connsiteY1" fmla="*/ 12870 h 81105"/>
                    <a:gd name="connsiteX2" fmla="*/ 8102 w 75222"/>
                    <a:gd name="connsiteY2" fmla="*/ 16283 h 81105"/>
                    <a:gd name="connsiteX3" fmla="*/ 13457 w 75222"/>
                    <a:gd name="connsiteY3" fmla="*/ 24523 h 81105"/>
                    <a:gd name="connsiteX4" fmla="*/ 15812 w 75222"/>
                    <a:gd name="connsiteY4" fmla="*/ 33881 h 81105"/>
                    <a:gd name="connsiteX5" fmla="*/ 5395 w 75222"/>
                    <a:gd name="connsiteY5" fmla="*/ 37176 h 81105"/>
                    <a:gd name="connsiteX6" fmla="*/ 2511 w 75222"/>
                    <a:gd name="connsiteY6" fmla="*/ 37647 h 81105"/>
                    <a:gd name="connsiteX7" fmla="*/ 1098 w 75222"/>
                    <a:gd name="connsiteY7" fmla="*/ 39295 h 81105"/>
                    <a:gd name="connsiteX8" fmla="*/ 3335 w 75222"/>
                    <a:gd name="connsiteY8" fmla="*/ 49418 h 81105"/>
                    <a:gd name="connsiteX9" fmla="*/ 12457 w 75222"/>
                    <a:gd name="connsiteY9" fmla="*/ 49771 h 81105"/>
                    <a:gd name="connsiteX10" fmla="*/ 18931 w 75222"/>
                    <a:gd name="connsiteY10" fmla="*/ 54185 h 81105"/>
                    <a:gd name="connsiteX11" fmla="*/ 16753 w 75222"/>
                    <a:gd name="connsiteY11" fmla="*/ 63249 h 81105"/>
                    <a:gd name="connsiteX12" fmla="*/ 13399 w 75222"/>
                    <a:gd name="connsiteY12" fmla="*/ 67663 h 81105"/>
                    <a:gd name="connsiteX13" fmla="*/ 22168 w 75222"/>
                    <a:gd name="connsiteY13" fmla="*/ 77256 h 81105"/>
                    <a:gd name="connsiteX14" fmla="*/ 26170 w 75222"/>
                    <a:gd name="connsiteY14" fmla="*/ 72842 h 81105"/>
                    <a:gd name="connsiteX15" fmla="*/ 29230 w 75222"/>
                    <a:gd name="connsiteY15" fmla="*/ 69310 h 81105"/>
                    <a:gd name="connsiteX16" fmla="*/ 39589 w 75222"/>
                    <a:gd name="connsiteY16" fmla="*/ 68369 h 81105"/>
                    <a:gd name="connsiteX17" fmla="*/ 42708 w 75222"/>
                    <a:gd name="connsiteY17" fmla="*/ 74254 h 81105"/>
                    <a:gd name="connsiteX18" fmla="*/ 49123 w 75222"/>
                    <a:gd name="connsiteY18" fmla="*/ 80728 h 81105"/>
                    <a:gd name="connsiteX19" fmla="*/ 56703 w 75222"/>
                    <a:gd name="connsiteY19" fmla="*/ 77291 h 81105"/>
                    <a:gd name="connsiteX20" fmla="*/ 57068 w 75222"/>
                    <a:gd name="connsiteY20" fmla="*/ 74843 h 81105"/>
                    <a:gd name="connsiteX21" fmla="*/ 55714 w 75222"/>
                    <a:gd name="connsiteY21" fmla="*/ 70370 h 81105"/>
                    <a:gd name="connsiteX22" fmla="*/ 54008 w 75222"/>
                    <a:gd name="connsiteY22" fmla="*/ 63661 h 81105"/>
                    <a:gd name="connsiteX23" fmla="*/ 58186 w 75222"/>
                    <a:gd name="connsiteY23" fmla="*/ 58776 h 81105"/>
                    <a:gd name="connsiteX24" fmla="*/ 65602 w 75222"/>
                    <a:gd name="connsiteY24" fmla="*/ 62719 h 81105"/>
                    <a:gd name="connsiteX25" fmla="*/ 73841 w 75222"/>
                    <a:gd name="connsiteY25" fmla="*/ 60953 h 81105"/>
                    <a:gd name="connsiteX26" fmla="*/ 73841 w 75222"/>
                    <a:gd name="connsiteY26" fmla="*/ 52537 h 81105"/>
                    <a:gd name="connsiteX27" fmla="*/ 66956 w 75222"/>
                    <a:gd name="connsiteY27" fmla="*/ 48359 h 81105"/>
                    <a:gd name="connsiteX28" fmla="*/ 61070 w 75222"/>
                    <a:gd name="connsiteY28" fmla="*/ 42944 h 81105"/>
                    <a:gd name="connsiteX29" fmla="*/ 61070 w 75222"/>
                    <a:gd name="connsiteY29" fmla="*/ 35352 h 81105"/>
                    <a:gd name="connsiteX30" fmla="*/ 66544 w 75222"/>
                    <a:gd name="connsiteY30" fmla="*/ 32174 h 81105"/>
                    <a:gd name="connsiteX31" fmla="*/ 73724 w 75222"/>
                    <a:gd name="connsiteY31" fmla="*/ 24640 h 81105"/>
                    <a:gd name="connsiteX32" fmla="*/ 69545 w 75222"/>
                    <a:gd name="connsiteY32" fmla="*/ 15871 h 81105"/>
                    <a:gd name="connsiteX33" fmla="*/ 60011 w 75222"/>
                    <a:gd name="connsiteY33" fmla="*/ 18637 h 81105"/>
                    <a:gd name="connsiteX34" fmla="*/ 47475 w 75222"/>
                    <a:gd name="connsiteY34" fmla="*/ 13105 h 81105"/>
                    <a:gd name="connsiteX35" fmla="*/ 47475 w 75222"/>
                    <a:gd name="connsiteY35" fmla="*/ 5866 h 81105"/>
                    <a:gd name="connsiteX36" fmla="*/ 42590 w 75222"/>
                    <a:gd name="connsiteY36" fmla="*/ 334 h 81105"/>
                    <a:gd name="connsiteX37" fmla="*/ 35645 w 75222"/>
                    <a:gd name="connsiteY37" fmla="*/ 2276 h 81105"/>
                    <a:gd name="connsiteX38" fmla="*/ 31349 w 75222"/>
                    <a:gd name="connsiteY38" fmla="*/ 16401 h 81105"/>
                    <a:gd name="connsiteX39" fmla="*/ 25464 w 75222"/>
                    <a:gd name="connsiteY39" fmla="*/ 17048 h 81105"/>
                    <a:gd name="connsiteX40" fmla="*/ 20343 w 75222"/>
                    <a:gd name="connsiteY40" fmla="*/ 13282 h 81105"/>
                    <a:gd name="connsiteX41" fmla="*/ 13104 w 75222"/>
                    <a:gd name="connsiteY41" fmla="*/ 9162 h 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105">
                      <a:moveTo>
                        <a:pt x="12987" y="9162"/>
                      </a:moveTo>
                      <a:cubicBezTo>
                        <a:pt x="11292" y="9874"/>
                        <a:pt x="9926" y="11198"/>
                        <a:pt x="9161" y="12870"/>
                      </a:cubicBezTo>
                      <a:cubicBezTo>
                        <a:pt x="8525" y="13900"/>
                        <a:pt x="8166" y="15077"/>
                        <a:pt x="8102" y="16283"/>
                      </a:cubicBezTo>
                      <a:cubicBezTo>
                        <a:pt x="8102" y="19697"/>
                        <a:pt x="11044" y="22169"/>
                        <a:pt x="13457" y="24523"/>
                      </a:cubicBezTo>
                      <a:cubicBezTo>
                        <a:pt x="15871" y="26877"/>
                        <a:pt x="17930" y="30761"/>
                        <a:pt x="15812" y="33881"/>
                      </a:cubicBezTo>
                      <a:cubicBezTo>
                        <a:pt x="13693" y="37000"/>
                        <a:pt x="8631" y="37235"/>
                        <a:pt x="5395" y="37176"/>
                      </a:cubicBezTo>
                      <a:cubicBezTo>
                        <a:pt x="4406" y="37070"/>
                        <a:pt x="3411" y="37229"/>
                        <a:pt x="2511" y="37647"/>
                      </a:cubicBezTo>
                      <a:cubicBezTo>
                        <a:pt x="1893" y="38053"/>
                        <a:pt x="1404" y="38624"/>
                        <a:pt x="1098" y="39295"/>
                      </a:cubicBezTo>
                      <a:cubicBezTo>
                        <a:pt x="-997" y="42720"/>
                        <a:pt x="-8" y="47193"/>
                        <a:pt x="3335" y="49418"/>
                      </a:cubicBezTo>
                      <a:cubicBezTo>
                        <a:pt x="6101" y="50713"/>
                        <a:pt x="9220" y="49418"/>
                        <a:pt x="12457" y="49771"/>
                      </a:cubicBezTo>
                      <a:cubicBezTo>
                        <a:pt x="15211" y="50077"/>
                        <a:pt x="17642" y="51731"/>
                        <a:pt x="18931" y="54185"/>
                      </a:cubicBezTo>
                      <a:cubicBezTo>
                        <a:pt x="19684" y="57381"/>
                        <a:pt x="18872" y="60741"/>
                        <a:pt x="16753" y="63249"/>
                      </a:cubicBezTo>
                      <a:cubicBezTo>
                        <a:pt x="15753" y="64779"/>
                        <a:pt x="14399" y="66132"/>
                        <a:pt x="13399" y="67663"/>
                      </a:cubicBezTo>
                      <a:cubicBezTo>
                        <a:pt x="9985" y="73136"/>
                        <a:pt x="16224" y="81022"/>
                        <a:pt x="22168" y="77256"/>
                      </a:cubicBezTo>
                      <a:cubicBezTo>
                        <a:pt x="23739" y="76014"/>
                        <a:pt x="25093" y="74525"/>
                        <a:pt x="26170" y="72842"/>
                      </a:cubicBezTo>
                      <a:cubicBezTo>
                        <a:pt x="27094" y="71588"/>
                        <a:pt x="28118" y="70405"/>
                        <a:pt x="29230" y="69310"/>
                      </a:cubicBezTo>
                      <a:cubicBezTo>
                        <a:pt x="31955" y="66444"/>
                        <a:pt x="36387" y="66038"/>
                        <a:pt x="39589" y="68369"/>
                      </a:cubicBezTo>
                      <a:cubicBezTo>
                        <a:pt x="41101" y="70040"/>
                        <a:pt x="42172" y="72065"/>
                        <a:pt x="42708" y="74254"/>
                      </a:cubicBezTo>
                      <a:cubicBezTo>
                        <a:pt x="43850" y="77215"/>
                        <a:pt x="46174" y="79563"/>
                        <a:pt x="49123" y="80728"/>
                      </a:cubicBezTo>
                      <a:cubicBezTo>
                        <a:pt x="52166" y="81870"/>
                        <a:pt x="55561" y="80334"/>
                        <a:pt x="56703" y="77291"/>
                      </a:cubicBezTo>
                      <a:cubicBezTo>
                        <a:pt x="56997" y="76508"/>
                        <a:pt x="57121" y="75678"/>
                        <a:pt x="57068" y="74843"/>
                      </a:cubicBezTo>
                      <a:cubicBezTo>
                        <a:pt x="56797" y="73301"/>
                        <a:pt x="56344" y="71800"/>
                        <a:pt x="55714" y="70370"/>
                      </a:cubicBezTo>
                      <a:cubicBezTo>
                        <a:pt x="54602" y="68310"/>
                        <a:pt x="54014" y="66003"/>
                        <a:pt x="54008" y="63661"/>
                      </a:cubicBezTo>
                      <a:cubicBezTo>
                        <a:pt x="54078" y="61253"/>
                        <a:pt x="55815" y="59217"/>
                        <a:pt x="58186" y="58776"/>
                      </a:cubicBezTo>
                      <a:cubicBezTo>
                        <a:pt x="61188" y="58776"/>
                        <a:pt x="63130" y="61542"/>
                        <a:pt x="65602" y="62719"/>
                      </a:cubicBezTo>
                      <a:cubicBezTo>
                        <a:pt x="68421" y="64143"/>
                        <a:pt x="71852" y="63407"/>
                        <a:pt x="73841" y="60953"/>
                      </a:cubicBezTo>
                      <a:cubicBezTo>
                        <a:pt x="75313" y="59070"/>
                        <a:pt x="76019" y="54185"/>
                        <a:pt x="73841" y="52537"/>
                      </a:cubicBezTo>
                      <a:cubicBezTo>
                        <a:pt x="71646" y="50983"/>
                        <a:pt x="69345" y="49589"/>
                        <a:pt x="66956" y="48359"/>
                      </a:cubicBezTo>
                      <a:cubicBezTo>
                        <a:pt x="64543" y="47111"/>
                        <a:pt x="62512" y="45245"/>
                        <a:pt x="61070" y="42944"/>
                      </a:cubicBezTo>
                      <a:cubicBezTo>
                        <a:pt x="59563" y="40637"/>
                        <a:pt x="59563" y="37659"/>
                        <a:pt x="61070" y="35352"/>
                      </a:cubicBezTo>
                      <a:cubicBezTo>
                        <a:pt x="62647" y="33916"/>
                        <a:pt x="64513" y="32833"/>
                        <a:pt x="66544" y="32174"/>
                      </a:cubicBezTo>
                      <a:cubicBezTo>
                        <a:pt x="69910" y="30814"/>
                        <a:pt x="72529" y="28072"/>
                        <a:pt x="73724" y="24640"/>
                      </a:cubicBezTo>
                      <a:cubicBezTo>
                        <a:pt x="74789" y="21080"/>
                        <a:pt x="72982" y="17290"/>
                        <a:pt x="69545" y="15871"/>
                      </a:cubicBezTo>
                      <a:cubicBezTo>
                        <a:pt x="66114" y="15342"/>
                        <a:pt x="62624" y="16354"/>
                        <a:pt x="60011" y="18637"/>
                      </a:cubicBezTo>
                      <a:cubicBezTo>
                        <a:pt x="53831" y="22463"/>
                        <a:pt x="46592" y="21933"/>
                        <a:pt x="47475" y="13105"/>
                      </a:cubicBezTo>
                      <a:cubicBezTo>
                        <a:pt x="47858" y="10710"/>
                        <a:pt x="47858" y="8261"/>
                        <a:pt x="47475" y="5866"/>
                      </a:cubicBezTo>
                      <a:cubicBezTo>
                        <a:pt x="46875" y="3324"/>
                        <a:pt x="45038" y="1246"/>
                        <a:pt x="42590" y="334"/>
                      </a:cubicBezTo>
                      <a:cubicBezTo>
                        <a:pt x="40095" y="-502"/>
                        <a:pt x="37340" y="263"/>
                        <a:pt x="35645" y="2276"/>
                      </a:cubicBezTo>
                      <a:cubicBezTo>
                        <a:pt x="32585" y="6278"/>
                        <a:pt x="35292" y="13223"/>
                        <a:pt x="31349" y="16401"/>
                      </a:cubicBezTo>
                      <a:cubicBezTo>
                        <a:pt x="29619" y="17584"/>
                        <a:pt x="27412" y="17825"/>
                        <a:pt x="25464" y="17048"/>
                      </a:cubicBezTo>
                      <a:cubicBezTo>
                        <a:pt x="23504" y="16183"/>
                        <a:pt x="21756" y="14894"/>
                        <a:pt x="20343" y="13282"/>
                      </a:cubicBezTo>
                      <a:cubicBezTo>
                        <a:pt x="18342" y="11222"/>
                        <a:pt x="15929" y="8691"/>
                        <a:pt x="13104" y="9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9" name="Graphic 6">
                <a:extLst>
                  <a:ext uri="{FF2B5EF4-FFF2-40B4-BE49-F238E27FC236}">
                    <a16:creationId xmlns:a16="http://schemas.microsoft.com/office/drawing/2014/main" xmlns="" id="{DE4822AD-FE86-4E7B-A71F-E990B481C6BF}"/>
                  </a:ext>
                </a:extLst>
              </p:cNvPr>
              <p:cNvGrpSpPr/>
              <p:nvPr/>
            </p:nvGrpSpPr>
            <p:grpSpPr>
              <a:xfrm>
                <a:off x="8128792" y="4414098"/>
                <a:ext cx="75222" cy="81468"/>
                <a:chOff x="8128792" y="4414098"/>
                <a:chExt cx="75222" cy="81468"/>
              </a:xfrm>
            </p:grpSpPr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xmlns="" id="{BA3EAD27-AF15-4421-8563-A75585B0C489}"/>
                    </a:ext>
                  </a:extLst>
                </p:cNvPr>
                <p:cNvSpPr/>
                <p:nvPr/>
              </p:nvSpPr>
              <p:spPr>
                <a:xfrm>
                  <a:off x="8128792" y="4414098"/>
                  <a:ext cx="75222" cy="81468"/>
                </a:xfrm>
                <a:custGeom>
                  <a:avLst/>
                  <a:gdLst>
                    <a:gd name="connsiteX0" fmla="*/ 12986 w 75222"/>
                    <a:gd name="connsiteY0" fmla="*/ 9524 h 81468"/>
                    <a:gd name="connsiteX1" fmla="*/ 9161 w 75222"/>
                    <a:gd name="connsiteY1" fmla="*/ 13232 h 81468"/>
                    <a:gd name="connsiteX2" fmla="*/ 8043 w 75222"/>
                    <a:gd name="connsiteY2" fmla="*/ 16646 h 81468"/>
                    <a:gd name="connsiteX3" fmla="*/ 13457 w 75222"/>
                    <a:gd name="connsiteY3" fmla="*/ 24885 h 81468"/>
                    <a:gd name="connsiteX4" fmla="*/ 15811 w 75222"/>
                    <a:gd name="connsiteY4" fmla="*/ 34243 h 81468"/>
                    <a:gd name="connsiteX5" fmla="*/ 5394 w 75222"/>
                    <a:gd name="connsiteY5" fmla="*/ 37539 h 81468"/>
                    <a:gd name="connsiteX6" fmla="*/ 2510 w 75222"/>
                    <a:gd name="connsiteY6" fmla="*/ 38010 h 81468"/>
                    <a:gd name="connsiteX7" fmla="*/ 1098 w 75222"/>
                    <a:gd name="connsiteY7" fmla="*/ 39658 h 81468"/>
                    <a:gd name="connsiteX8" fmla="*/ 3334 w 75222"/>
                    <a:gd name="connsiteY8" fmla="*/ 49780 h 81468"/>
                    <a:gd name="connsiteX9" fmla="*/ 12457 w 75222"/>
                    <a:gd name="connsiteY9" fmla="*/ 50134 h 81468"/>
                    <a:gd name="connsiteX10" fmla="*/ 18931 w 75222"/>
                    <a:gd name="connsiteY10" fmla="*/ 54548 h 81468"/>
                    <a:gd name="connsiteX11" fmla="*/ 16753 w 75222"/>
                    <a:gd name="connsiteY11" fmla="*/ 63611 h 81468"/>
                    <a:gd name="connsiteX12" fmla="*/ 13398 w 75222"/>
                    <a:gd name="connsiteY12" fmla="*/ 68025 h 81468"/>
                    <a:gd name="connsiteX13" fmla="*/ 22109 w 75222"/>
                    <a:gd name="connsiteY13" fmla="*/ 77618 h 81468"/>
                    <a:gd name="connsiteX14" fmla="*/ 26111 w 75222"/>
                    <a:gd name="connsiteY14" fmla="*/ 73204 h 81468"/>
                    <a:gd name="connsiteX15" fmla="*/ 29230 w 75222"/>
                    <a:gd name="connsiteY15" fmla="*/ 69673 h 81468"/>
                    <a:gd name="connsiteX16" fmla="*/ 39588 w 75222"/>
                    <a:gd name="connsiteY16" fmla="*/ 68731 h 81468"/>
                    <a:gd name="connsiteX17" fmla="*/ 42708 w 75222"/>
                    <a:gd name="connsiteY17" fmla="*/ 74617 h 81468"/>
                    <a:gd name="connsiteX18" fmla="*/ 49123 w 75222"/>
                    <a:gd name="connsiteY18" fmla="*/ 81091 h 81468"/>
                    <a:gd name="connsiteX19" fmla="*/ 56703 w 75222"/>
                    <a:gd name="connsiteY19" fmla="*/ 77654 h 81468"/>
                    <a:gd name="connsiteX20" fmla="*/ 57068 w 75222"/>
                    <a:gd name="connsiteY20" fmla="*/ 75205 h 81468"/>
                    <a:gd name="connsiteX21" fmla="*/ 55655 w 75222"/>
                    <a:gd name="connsiteY21" fmla="*/ 70732 h 81468"/>
                    <a:gd name="connsiteX22" fmla="*/ 54008 w 75222"/>
                    <a:gd name="connsiteY22" fmla="*/ 64023 h 81468"/>
                    <a:gd name="connsiteX23" fmla="*/ 58186 w 75222"/>
                    <a:gd name="connsiteY23" fmla="*/ 59138 h 81468"/>
                    <a:gd name="connsiteX24" fmla="*/ 65602 w 75222"/>
                    <a:gd name="connsiteY24" fmla="*/ 63081 h 81468"/>
                    <a:gd name="connsiteX25" fmla="*/ 73841 w 75222"/>
                    <a:gd name="connsiteY25" fmla="*/ 61316 h 81468"/>
                    <a:gd name="connsiteX26" fmla="*/ 73841 w 75222"/>
                    <a:gd name="connsiteY26" fmla="*/ 52959 h 81468"/>
                    <a:gd name="connsiteX27" fmla="*/ 66955 w 75222"/>
                    <a:gd name="connsiteY27" fmla="*/ 48721 h 81468"/>
                    <a:gd name="connsiteX28" fmla="*/ 61070 w 75222"/>
                    <a:gd name="connsiteY28" fmla="*/ 43307 h 81468"/>
                    <a:gd name="connsiteX29" fmla="*/ 61070 w 75222"/>
                    <a:gd name="connsiteY29" fmla="*/ 35714 h 81468"/>
                    <a:gd name="connsiteX30" fmla="*/ 66543 w 75222"/>
                    <a:gd name="connsiteY30" fmla="*/ 32536 h 81468"/>
                    <a:gd name="connsiteX31" fmla="*/ 74136 w 75222"/>
                    <a:gd name="connsiteY31" fmla="*/ 24650 h 81468"/>
                    <a:gd name="connsiteX32" fmla="*/ 70016 w 75222"/>
                    <a:gd name="connsiteY32" fmla="*/ 15881 h 81468"/>
                    <a:gd name="connsiteX33" fmla="*/ 60423 w 75222"/>
                    <a:gd name="connsiteY33" fmla="*/ 18647 h 81468"/>
                    <a:gd name="connsiteX34" fmla="*/ 47946 w 75222"/>
                    <a:gd name="connsiteY34" fmla="*/ 13115 h 81468"/>
                    <a:gd name="connsiteX35" fmla="*/ 47946 w 75222"/>
                    <a:gd name="connsiteY35" fmla="*/ 5876 h 81468"/>
                    <a:gd name="connsiteX36" fmla="*/ 43061 w 75222"/>
                    <a:gd name="connsiteY36" fmla="*/ 343 h 81468"/>
                    <a:gd name="connsiteX37" fmla="*/ 36116 w 75222"/>
                    <a:gd name="connsiteY37" fmla="*/ 2286 h 81468"/>
                    <a:gd name="connsiteX38" fmla="*/ 31820 w 75222"/>
                    <a:gd name="connsiteY38" fmla="*/ 16410 h 81468"/>
                    <a:gd name="connsiteX39" fmla="*/ 25934 w 75222"/>
                    <a:gd name="connsiteY39" fmla="*/ 17058 h 81468"/>
                    <a:gd name="connsiteX40" fmla="*/ 20755 w 75222"/>
                    <a:gd name="connsiteY40" fmla="*/ 13291 h 81468"/>
                    <a:gd name="connsiteX41" fmla="*/ 13575 w 75222"/>
                    <a:gd name="connsiteY41" fmla="*/ 9171 h 8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468">
                      <a:moveTo>
                        <a:pt x="12986" y="9524"/>
                      </a:moveTo>
                      <a:cubicBezTo>
                        <a:pt x="11291" y="10237"/>
                        <a:pt x="9926" y="11561"/>
                        <a:pt x="9161" y="13232"/>
                      </a:cubicBezTo>
                      <a:cubicBezTo>
                        <a:pt x="8537" y="14274"/>
                        <a:pt x="8155" y="15439"/>
                        <a:pt x="8043" y="16646"/>
                      </a:cubicBezTo>
                      <a:cubicBezTo>
                        <a:pt x="8043" y="20059"/>
                        <a:pt x="10985" y="22531"/>
                        <a:pt x="13457" y="24885"/>
                      </a:cubicBezTo>
                      <a:cubicBezTo>
                        <a:pt x="15929" y="27240"/>
                        <a:pt x="17930" y="31124"/>
                        <a:pt x="15811" y="34243"/>
                      </a:cubicBezTo>
                      <a:cubicBezTo>
                        <a:pt x="13693" y="37362"/>
                        <a:pt x="8631" y="37598"/>
                        <a:pt x="5394" y="37539"/>
                      </a:cubicBezTo>
                      <a:cubicBezTo>
                        <a:pt x="4406" y="37421"/>
                        <a:pt x="3405" y="37580"/>
                        <a:pt x="2510" y="38010"/>
                      </a:cubicBezTo>
                      <a:cubicBezTo>
                        <a:pt x="1893" y="38416"/>
                        <a:pt x="1404" y="38987"/>
                        <a:pt x="1098" y="39658"/>
                      </a:cubicBezTo>
                      <a:cubicBezTo>
                        <a:pt x="-997" y="43083"/>
                        <a:pt x="-8" y="47556"/>
                        <a:pt x="3334" y="49780"/>
                      </a:cubicBezTo>
                      <a:cubicBezTo>
                        <a:pt x="6101" y="51075"/>
                        <a:pt x="9220" y="49780"/>
                        <a:pt x="12457" y="50134"/>
                      </a:cubicBezTo>
                      <a:cubicBezTo>
                        <a:pt x="15211" y="50440"/>
                        <a:pt x="17642" y="52093"/>
                        <a:pt x="18931" y="54548"/>
                      </a:cubicBezTo>
                      <a:cubicBezTo>
                        <a:pt x="19684" y="57743"/>
                        <a:pt x="18872" y="61104"/>
                        <a:pt x="16753" y="63611"/>
                      </a:cubicBezTo>
                      <a:cubicBezTo>
                        <a:pt x="15694" y="65141"/>
                        <a:pt x="14399" y="66495"/>
                        <a:pt x="13398" y="68025"/>
                      </a:cubicBezTo>
                      <a:cubicBezTo>
                        <a:pt x="9985" y="73499"/>
                        <a:pt x="16223" y="81385"/>
                        <a:pt x="22109" y="77618"/>
                      </a:cubicBezTo>
                      <a:cubicBezTo>
                        <a:pt x="23710" y="76412"/>
                        <a:pt x="25063" y="74911"/>
                        <a:pt x="26111" y="73204"/>
                      </a:cubicBezTo>
                      <a:cubicBezTo>
                        <a:pt x="27070" y="71963"/>
                        <a:pt x="28112" y="70780"/>
                        <a:pt x="29230" y="69673"/>
                      </a:cubicBezTo>
                      <a:cubicBezTo>
                        <a:pt x="31955" y="66807"/>
                        <a:pt x="36387" y="66401"/>
                        <a:pt x="39588" y="68731"/>
                      </a:cubicBezTo>
                      <a:cubicBezTo>
                        <a:pt x="41077" y="70421"/>
                        <a:pt x="42149" y="72439"/>
                        <a:pt x="42708" y="74617"/>
                      </a:cubicBezTo>
                      <a:cubicBezTo>
                        <a:pt x="43838" y="77583"/>
                        <a:pt x="46168" y="79937"/>
                        <a:pt x="49123" y="81091"/>
                      </a:cubicBezTo>
                      <a:cubicBezTo>
                        <a:pt x="52165" y="82232"/>
                        <a:pt x="55561" y="80696"/>
                        <a:pt x="56703" y="77654"/>
                      </a:cubicBezTo>
                      <a:cubicBezTo>
                        <a:pt x="56997" y="76871"/>
                        <a:pt x="57121" y="76041"/>
                        <a:pt x="57068" y="75205"/>
                      </a:cubicBezTo>
                      <a:cubicBezTo>
                        <a:pt x="56797" y="73657"/>
                        <a:pt x="56321" y="72157"/>
                        <a:pt x="55655" y="70732"/>
                      </a:cubicBezTo>
                      <a:cubicBezTo>
                        <a:pt x="54590" y="68655"/>
                        <a:pt x="54025" y="66360"/>
                        <a:pt x="54008" y="64023"/>
                      </a:cubicBezTo>
                      <a:cubicBezTo>
                        <a:pt x="54078" y="61616"/>
                        <a:pt x="55820" y="59580"/>
                        <a:pt x="58186" y="59138"/>
                      </a:cubicBezTo>
                      <a:cubicBezTo>
                        <a:pt x="61188" y="59138"/>
                        <a:pt x="63130" y="61904"/>
                        <a:pt x="65602" y="63081"/>
                      </a:cubicBezTo>
                      <a:cubicBezTo>
                        <a:pt x="68421" y="64506"/>
                        <a:pt x="71852" y="63770"/>
                        <a:pt x="73841" y="61316"/>
                      </a:cubicBezTo>
                      <a:cubicBezTo>
                        <a:pt x="75313" y="59433"/>
                        <a:pt x="76019" y="54548"/>
                        <a:pt x="73841" y="52959"/>
                      </a:cubicBezTo>
                      <a:cubicBezTo>
                        <a:pt x="71652" y="51381"/>
                        <a:pt x="69351" y="49963"/>
                        <a:pt x="66955" y="48721"/>
                      </a:cubicBezTo>
                      <a:cubicBezTo>
                        <a:pt x="64542" y="47473"/>
                        <a:pt x="62512" y="45608"/>
                        <a:pt x="61070" y="43307"/>
                      </a:cubicBezTo>
                      <a:cubicBezTo>
                        <a:pt x="59534" y="41011"/>
                        <a:pt x="59534" y="38010"/>
                        <a:pt x="61070" y="35714"/>
                      </a:cubicBezTo>
                      <a:cubicBezTo>
                        <a:pt x="62630" y="34255"/>
                        <a:pt x="64501" y="33166"/>
                        <a:pt x="66543" y="32536"/>
                      </a:cubicBezTo>
                      <a:cubicBezTo>
                        <a:pt x="70139" y="31194"/>
                        <a:pt x="72929" y="28293"/>
                        <a:pt x="74136" y="24650"/>
                      </a:cubicBezTo>
                      <a:cubicBezTo>
                        <a:pt x="75207" y="21101"/>
                        <a:pt x="73429" y="17317"/>
                        <a:pt x="70016" y="15881"/>
                      </a:cubicBezTo>
                      <a:cubicBezTo>
                        <a:pt x="66567" y="15392"/>
                        <a:pt x="63077" y="16399"/>
                        <a:pt x="60423" y="18647"/>
                      </a:cubicBezTo>
                      <a:cubicBezTo>
                        <a:pt x="54537" y="22472"/>
                        <a:pt x="47063" y="21943"/>
                        <a:pt x="47946" y="13115"/>
                      </a:cubicBezTo>
                      <a:cubicBezTo>
                        <a:pt x="48328" y="10719"/>
                        <a:pt x="48328" y="8271"/>
                        <a:pt x="47946" y="5876"/>
                      </a:cubicBezTo>
                      <a:cubicBezTo>
                        <a:pt x="47345" y="3333"/>
                        <a:pt x="45509" y="1255"/>
                        <a:pt x="43061" y="343"/>
                      </a:cubicBezTo>
                      <a:cubicBezTo>
                        <a:pt x="40565" y="-510"/>
                        <a:pt x="37805" y="261"/>
                        <a:pt x="36116" y="2286"/>
                      </a:cubicBezTo>
                      <a:cubicBezTo>
                        <a:pt x="32997" y="6288"/>
                        <a:pt x="35763" y="13232"/>
                        <a:pt x="31820" y="16410"/>
                      </a:cubicBezTo>
                      <a:cubicBezTo>
                        <a:pt x="30089" y="17593"/>
                        <a:pt x="27882" y="17835"/>
                        <a:pt x="25934" y="17058"/>
                      </a:cubicBezTo>
                      <a:cubicBezTo>
                        <a:pt x="23963" y="16181"/>
                        <a:pt x="22197" y="14898"/>
                        <a:pt x="20755" y="13291"/>
                      </a:cubicBezTo>
                      <a:cubicBezTo>
                        <a:pt x="18754" y="11231"/>
                        <a:pt x="16400" y="8701"/>
                        <a:pt x="13575" y="917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xmlns="" id="{58F7AF31-FBB3-4E23-8E8A-BDFAB90D9167}"/>
                    </a:ext>
                  </a:extLst>
                </p:cNvPr>
                <p:cNvSpPr/>
                <p:nvPr/>
              </p:nvSpPr>
              <p:spPr>
                <a:xfrm>
                  <a:off x="8128792" y="4414098"/>
                  <a:ext cx="75222" cy="81468"/>
                </a:xfrm>
                <a:custGeom>
                  <a:avLst/>
                  <a:gdLst>
                    <a:gd name="connsiteX0" fmla="*/ 12986 w 75222"/>
                    <a:gd name="connsiteY0" fmla="*/ 9524 h 81468"/>
                    <a:gd name="connsiteX1" fmla="*/ 9161 w 75222"/>
                    <a:gd name="connsiteY1" fmla="*/ 13232 h 81468"/>
                    <a:gd name="connsiteX2" fmla="*/ 8043 w 75222"/>
                    <a:gd name="connsiteY2" fmla="*/ 16646 h 81468"/>
                    <a:gd name="connsiteX3" fmla="*/ 13457 w 75222"/>
                    <a:gd name="connsiteY3" fmla="*/ 24885 h 81468"/>
                    <a:gd name="connsiteX4" fmla="*/ 15811 w 75222"/>
                    <a:gd name="connsiteY4" fmla="*/ 34243 h 81468"/>
                    <a:gd name="connsiteX5" fmla="*/ 5394 w 75222"/>
                    <a:gd name="connsiteY5" fmla="*/ 37539 h 81468"/>
                    <a:gd name="connsiteX6" fmla="*/ 2510 w 75222"/>
                    <a:gd name="connsiteY6" fmla="*/ 38010 h 81468"/>
                    <a:gd name="connsiteX7" fmla="*/ 1098 w 75222"/>
                    <a:gd name="connsiteY7" fmla="*/ 39658 h 81468"/>
                    <a:gd name="connsiteX8" fmla="*/ 3334 w 75222"/>
                    <a:gd name="connsiteY8" fmla="*/ 49780 h 81468"/>
                    <a:gd name="connsiteX9" fmla="*/ 12457 w 75222"/>
                    <a:gd name="connsiteY9" fmla="*/ 50134 h 81468"/>
                    <a:gd name="connsiteX10" fmla="*/ 18931 w 75222"/>
                    <a:gd name="connsiteY10" fmla="*/ 54548 h 81468"/>
                    <a:gd name="connsiteX11" fmla="*/ 16753 w 75222"/>
                    <a:gd name="connsiteY11" fmla="*/ 63611 h 81468"/>
                    <a:gd name="connsiteX12" fmla="*/ 13398 w 75222"/>
                    <a:gd name="connsiteY12" fmla="*/ 68025 h 81468"/>
                    <a:gd name="connsiteX13" fmla="*/ 22109 w 75222"/>
                    <a:gd name="connsiteY13" fmla="*/ 77618 h 81468"/>
                    <a:gd name="connsiteX14" fmla="*/ 26111 w 75222"/>
                    <a:gd name="connsiteY14" fmla="*/ 73204 h 81468"/>
                    <a:gd name="connsiteX15" fmla="*/ 29230 w 75222"/>
                    <a:gd name="connsiteY15" fmla="*/ 69673 h 81468"/>
                    <a:gd name="connsiteX16" fmla="*/ 39588 w 75222"/>
                    <a:gd name="connsiteY16" fmla="*/ 68731 h 81468"/>
                    <a:gd name="connsiteX17" fmla="*/ 42708 w 75222"/>
                    <a:gd name="connsiteY17" fmla="*/ 74617 h 81468"/>
                    <a:gd name="connsiteX18" fmla="*/ 49123 w 75222"/>
                    <a:gd name="connsiteY18" fmla="*/ 81091 h 81468"/>
                    <a:gd name="connsiteX19" fmla="*/ 56703 w 75222"/>
                    <a:gd name="connsiteY19" fmla="*/ 77654 h 81468"/>
                    <a:gd name="connsiteX20" fmla="*/ 57068 w 75222"/>
                    <a:gd name="connsiteY20" fmla="*/ 75205 h 81468"/>
                    <a:gd name="connsiteX21" fmla="*/ 55655 w 75222"/>
                    <a:gd name="connsiteY21" fmla="*/ 70732 h 81468"/>
                    <a:gd name="connsiteX22" fmla="*/ 54008 w 75222"/>
                    <a:gd name="connsiteY22" fmla="*/ 64023 h 81468"/>
                    <a:gd name="connsiteX23" fmla="*/ 58186 w 75222"/>
                    <a:gd name="connsiteY23" fmla="*/ 59138 h 81468"/>
                    <a:gd name="connsiteX24" fmla="*/ 65602 w 75222"/>
                    <a:gd name="connsiteY24" fmla="*/ 63081 h 81468"/>
                    <a:gd name="connsiteX25" fmla="*/ 73841 w 75222"/>
                    <a:gd name="connsiteY25" fmla="*/ 61316 h 81468"/>
                    <a:gd name="connsiteX26" fmla="*/ 73841 w 75222"/>
                    <a:gd name="connsiteY26" fmla="*/ 52959 h 81468"/>
                    <a:gd name="connsiteX27" fmla="*/ 66955 w 75222"/>
                    <a:gd name="connsiteY27" fmla="*/ 48721 h 81468"/>
                    <a:gd name="connsiteX28" fmla="*/ 61070 w 75222"/>
                    <a:gd name="connsiteY28" fmla="*/ 43307 h 81468"/>
                    <a:gd name="connsiteX29" fmla="*/ 61070 w 75222"/>
                    <a:gd name="connsiteY29" fmla="*/ 35714 h 81468"/>
                    <a:gd name="connsiteX30" fmla="*/ 66543 w 75222"/>
                    <a:gd name="connsiteY30" fmla="*/ 32536 h 81468"/>
                    <a:gd name="connsiteX31" fmla="*/ 74136 w 75222"/>
                    <a:gd name="connsiteY31" fmla="*/ 24650 h 81468"/>
                    <a:gd name="connsiteX32" fmla="*/ 70016 w 75222"/>
                    <a:gd name="connsiteY32" fmla="*/ 15881 h 81468"/>
                    <a:gd name="connsiteX33" fmla="*/ 60423 w 75222"/>
                    <a:gd name="connsiteY33" fmla="*/ 18647 h 81468"/>
                    <a:gd name="connsiteX34" fmla="*/ 47946 w 75222"/>
                    <a:gd name="connsiteY34" fmla="*/ 13115 h 81468"/>
                    <a:gd name="connsiteX35" fmla="*/ 47946 w 75222"/>
                    <a:gd name="connsiteY35" fmla="*/ 5876 h 81468"/>
                    <a:gd name="connsiteX36" fmla="*/ 43061 w 75222"/>
                    <a:gd name="connsiteY36" fmla="*/ 343 h 81468"/>
                    <a:gd name="connsiteX37" fmla="*/ 36116 w 75222"/>
                    <a:gd name="connsiteY37" fmla="*/ 2286 h 81468"/>
                    <a:gd name="connsiteX38" fmla="*/ 31820 w 75222"/>
                    <a:gd name="connsiteY38" fmla="*/ 16410 h 81468"/>
                    <a:gd name="connsiteX39" fmla="*/ 25934 w 75222"/>
                    <a:gd name="connsiteY39" fmla="*/ 17058 h 81468"/>
                    <a:gd name="connsiteX40" fmla="*/ 20755 w 75222"/>
                    <a:gd name="connsiteY40" fmla="*/ 13291 h 81468"/>
                    <a:gd name="connsiteX41" fmla="*/ 13575 w 75222"/>
                    <a:gd name="connsiteY41" fmla="*/ 9171 h 8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222" h="81468">
                      <a:moveTo>
                        <a:pt x="12986" y="9524"/>
                      </a:moveTo>
                      <a:cubicBezTo>
                        <a:pt x="11291" y="10237"/>
                        <a:pt x="9926" y="11561"/>
                        <a:pt x="9161" y="13232"/>
                      </a:cubicBezTo>
                      <a:cubicBezTo>
                        <a:pt x="8537" y="14274"/>
                        <a:pt x="8155" y="15439"/>
                        <a:pt x="8043" y="16646"/>
                      </a:cubicBezTo>
                      <a:cubicBezTo>
                        <a:pt x="8043" y="20059"/>
                        <a:pt x="10985" y="22531"/>
                        <a:pt x="13457" y="24885"/>
                      </a:cubicBezTo>
                      <a:cubicBezTo>
                        <a:pt x="15929" y="27240"/>
                        <a:pt x="17930" y="31124"/>
                        <a:pt x="15811" y="34243"/>
                      </a:cubicBezTo>
                      <a:cubicBezTo>
                        <a:pt x="13693" y="37362"/>
                        <a:pt x="8631" y="37598"/>
                        <a:pt x="5394" y="37539"/>
                      </a:cubicBezTo>
                      <a:cubicBezTo>
                        <a:pt x="4406" y="37421"/>
                        <a:pt x="3405" y="37580"/>
                        <a:pt x="2510" y="38010"/>
                      </a:cubicBezTo>
                      <a:cubicBezTo>
                        <a:pt x="1893" y="38416"/>
                        <a:pt x="1404" y="38987"/>
                        <a:pt x="1098" y="39658"/>
                      </a:cubicBezTo>
                      <a:cubicBezTo>
                        <a:pt x="-997" y="43083"/>
                        <a:pt x="-8" y="47556"/>
                        <a:pt x="3334" y="49780"/>
                      </a:cubicBezTo>
                      <a:cubicBezTo>
                        <a:pt x="6101" y="51075"/>
                        <a:pt x="9220" y="49780"/>
                        <a:pt x="12457" y="50134"/>
                      </a:cubicBezTo>
                      <a:cubicBezTo>
                        <a:pt x="15211" y="50440"/>
                        <a:pt x="17642" y="52093"/>
                        <a:pt x="18931" y="54548"/>
                      </a:cubicBezTo>
                      <a:cubicBezTo>
                        <a:pt x="19684" y="57743"/>
                        <a:pt x="18872" y="61104"/>
                        <a:pt x="16753" y="63611"/>
                      </a:cubicBezTo>
                      <a:cubicBezTo>
                        <a:pt x="15694" y="65141"/>
                        <a:pt x="14399" y="66495"/>
                        <a:pt x="13398" y="68025"/>
                      </a:cubicBezTo>
                      <a:cubicBezTo>
                        <a:pt x="9985" y="73499"/>
                        <a:pt x="16223" y="81385"/>
                        <a:pt x="22109" y="77618"/>
                      </a:cubicBezTo>
                      <a:cubicBezTo>
                        <a:pt x="23710" y="76412"/>
                        <a:pt x="25063" y="74911"/>
                        <a:pt x="26111" y="73204"/>
                      </a:cubicBezTo>
                      <a:cubicBezTo>
                        <a:pt x="27070" y="71963"/>
                        <a:pt x="28112" y="70780"/>
                        <a:pt x="29230" y="69673"/>
                      </a:cubicBezTo>
                      <a:cubicBezTo>
                        <a:pt x="31955" y="66807"/>
                        <a:pt x="36387" y="66401"/>
                        <a:pt x="39588" y="68731"/>
                      </a:cubicBezTo>
                      <a:cubicBezTo>
                        <a:pt x="41077" y="70421"/>
                        <a:pt x="42149" y="72439"/>
                        <a:pt x="42708" y="74617"/>
                      </a:cubicBezTo>
                      <a:cubicBezTo>
                        <a:pt x="43838" y="77583"/>
                        <a:pt x="46168" y="79937"/>
                        <a:pt x="49123" y="81091"/>
                      </a:cubicBezTo>
                      <a:cubicBezTo>
                        <a:pt x="52165" y="82232"/>
                        <a:pt x="55561" y="80696"/>
                        <a:pt x="56703" y="77654"/>
                      </a:cubicBezTo>
                      <a:cubicBezTo>
                        <a:pt x="56997" y="76871"/>
                        <a:pt x="57121" y="76041"/>
                        <a:pt x="57068" y="75205"/>
                      </a:cubicBezTo>
                      <a:cubicBezTo>
                        <a:pt x="56797" y="73657"/>
                        <a:pt x="56321" y="72157"/>
                        <a:pt x="55655" y="70732"/>
                      </a:cubicBezTo>
                      <a:cubicBezTo>
                        <a:pt x="54590" y="68655"/>
                        <a:pt x="54025" y="66360"/>
                        <a:pt x="54008" y="64023"/>
                      </a:cubicBezTo>
                      <a:cubicBezTo>
                        <a:pt x="54078" y="61616"/>
                        <a:pt x="55820" y="59580"/>
                        <a:pt x="58186" y="59138"/>
                      </a:cubicBezTo>
                      <a:cubicBezTo>
                        <a:pt x="61188" y="59138"/>
                        <a:pt x="63130" y="61904"/>
                        <a:pt x="65602" y="63081"/>
                      </a:cubicBezTo>
                      <a:cubicBezTo>
                        <a:pt x="68421" y="64506"/>
                        <a:pt x="71852" y="63770"/>
                        <a:pt x="73841" y="61316"/>
                      </a:cubicBezTo>
                      <a:cubicBezTo>
                        <a:pt x="75313" y="59433"/>
                        <a:pt x="76019" y="54548"/>
                        <a:pt x="73841" y="52959"/>
                      </a:cubicBezTo>
                      <a:cubicBezTo>
                        <a:pt x="71652" y="51381"/>
                        <a:pt x="69351" y="49963"/>
                        <a:pt x="66955" y="48721"/>
                      </a:cubicBezTo>
                      <a:cubicBezTo>
                        <a:pt x="64542" y="47473"/>
                        <a:pt x="62512" y="45608"/>
                        <a:pt x="61070" y="43307"/>
                      </a:cubicBezTo>
                      <a:cubicBezTo>
                        <a:pt x="59534" y="41011"/>
                        <a:pt x="59534" y="38010"/>
                        <a:pt x="61070" y="35714"/>
                      </a:cubicBezTo>
                      <a:cubicBezTo>
                        <a:pt x="62630" y="34255"/>
                        <a:pt x="64501" y="33166"/>
                        <a:pt x="66543" y="32536"/>
                      </a:cubicBezTo>
                      <a:cubicBezTo>
                        <a:pt x="70139" y="31194"/>
                        <a:pt x="72929" y="28293"/>
                        <a:pt x="74136" y="24650"/>
                      </a:cubicBezTo>
                      <a:cubicBezTo>
                        <a:pt x="75207" y="21101"/>
                        <a:pt x="73429" y="17317"/>
                        <a:pt x="70016" y="15881"/>
                      </a:cubicBezTo>
                      <a:cubicBezTo>
                        <a:pt x="66567" y="15392"/>
                        <a:pt x="63077" y="16399"/>
                        <a:pt x="60423" y="18647"/>
                      </a:cubicBezTo>
                      <a:cubicBezTo>
                        <a:pt x="54537" y="22472"/>
                        <a:pt x="47063" y="21943"/>
                        <a:pt x="47946" y="13115"/>
                      </a:cubicBezTo>
                      <a:cubicBezTo>
                        <a:pt x="48328" y="10719"/>
                        <a:pt x="48328" y="8271"/>
                        <a:pt x="47946" y="5876"/>
                      </a:cubicBezTo>
                      <a:cubicBezTo>
                        <a:pt x="47345" y="3333"/>
                        <a:pt x="45509" y="1255"/>
                        <a:pt x="43061" y="343"/>
                      </a:cubicBezTo>
                      <a:cubicBezTo>
                        <a:pt x="40565" y="-510"/>
                        <a:pt x="37805" y="261"/>
                        <a:pt x="36116" y="2286"/>
                      </a:cubicBezTo>
                      <a:cubicBezTo>
                        <a:pt x="32997" y="6288"/>
                        <a:pt x="35763" y="13232"/>
                        <a:pt x="31820" y="16410"/>
                      </a:cubicBezTo>
                      <a:cubicBezTo>
                        <a:pt x="30089" y="17593"/>
                        <a:pt x="27882" y="17835"/>
                        <a:pt x="25934" y="17058"/>
                      </a:cubicBezTo>
                      <a:cubicBezTo>
                        <a:pt x="23963" y="16181"/>
                        <a:pt x="22197" y="14898"/>
                        <a:pt x="20755" y="13291"/>
                      </a:cubicBezTo>
                      <a:cubicBezTo>
                        <a:pt x="18754" y="11231"/>
                        <a:pt x="16400" y="8701"/>
                        <a:pt x="13575" y="9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0" name="Graphic 6">
                <a:extLst>
                  <a:ext uri="{FF2B5EF4-FFF2-40B4-BE49-F238E27FC236}">
                    <a16:creationId xmlns:a16="http://schemas.microsoft.com/office/drawing/2014/main" xmlns="" id="{2FA192E2-6541-45CD-AD5F-A2000BB92512}"/>
                  </a:ext>
                </a:extLst>
              </p:cNvPr>
              <p:cNvGrpSpPr/>
              <p:nvPr/>
            </p:nvGrpSpPr>
            <p:grpSpPr>
              <a:xfrm>
                <a:off x="6383186" y="2836817"/>
                <a:ext cx="74879" cy="81941"/>
                <a:chOff x="6383186" y="2836817"/>
                <a:chExt cx="74879" cy="81941"/>
              </a:xfrm>
            </p:grpSpPr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xmlns="" id="{37596362-527F-4273-A0A5-69753FBEBEA8}"/>
                    </a:ext>
                  </a:extLst>
                </p:cNvPr>
                <p:cNvSpPr/>
                <p:nvPr/>
              </p:nvSpPr>
              <p:spPr>
                <a:xfrm>
                  <a:off x="6383186" y="2836817"/>
                  <a:ext cx="74879" cy="81941"/>
                </a:xfrm>
                <a:custGeom>
                  <a:avLst/>
                  <a:gdLst>
                    <a:gd name="connsiteX0" fmla="*/ 61366 w 74879"/>
                    <a:gd name="connsiteY0" fmla="*/ 72615 h 81941"/>
                    <a:gd name="connsiteX1" fmla="*/ 65250 w 74879"/>
                    <a:gd name="connsiteY1" fmla="*/ 68966 h 81941"/>
                    <a:gd name="connsiteX2" fmla="*/ 66368 w 74879"/>
                    <a:gd name="connsiteY2" fmla="*/ 65552 h 81941"/>
                    <a:gd name="connsiteX3" fmla="*/ 61130 w 74879"/>
                    <a:gd name="connsiteY3" fmla="*/ 57254 h 81941"/>
                    <a:gd name="connsiteX4" fmla="*/ 58894 w 74879"/>
                    <a:gd name="connsiteY4" fmla="*/ 47837 h 81941"/>
                    <a:gd name="connsiteX5" fmla="*/ 69370 w 74879"/>
                    <a:gd name="connsiteY5" fmla="*/ 44718 h 81941"/>
                    <a:gd name="connsiteX6" fmla="*/ 72313 w 74879"/>
                    <a:gd name="connsiteY6" fmla="*/ 44306 h 81941"/>
                    <a:gd name="connsiteX7" fmla="*/ 73725 w 74879"/>
                    <a:gd name="connsiteY7" fmla="*/ 42658 h 81941"/>
                    <a:gd name="connsiteX8" fmla="*/ 71606 w 74879"/>
                    <a:gd name="connsiteY8" fmla="*/ 32535 h 81941"/>
                    <a:gd name="connsiteX9" fmla="*/ 62543 w 74879"/>
                    <a:gd name="connsiteY9" fmla="*/ 32065 h 81941"/>
                    <a:gd name="connsiteX10" fmla="*/ 56128 w 74879"/>
                    <a:gd name="connsiteY10" fmla="*/ 27533 h 81941"/>
                    <a:gd name="connsiteX11" fmla="*/ 58423 w 74879"/>
                    <a:gd name="connsiteY11" fmla="*/ 18469 h 81941"/>
                    <a:gd name="connsiteX12" fmla="*/ 61837 w 74879"/>
                    <a:gd name="connsiteY12" fmla="*/ 14114 h 81941"/>
                    <a:gd name="connsiteX13" fmla="*/ 53303 w 74879"/>
                    <a:gd name="connsiteY13" fmla="*/ 4403 h 81941"/>
                    <a:gd name="connsiteX14" fmla="*/ 49183 w 74879"/>
                    <a:gd name="connsiteY14" fmla="*/ 8758 h 81941"/>
                    <a:gd name="connsiteX15" fmla="*/ 46064 w 74879"/>
                    <a:gd name="connsiteY15" fmla="*/ 12231 h 81941"/>
                    <a:gd name="connsiteX16" fmla="*/ 35882 w 74879"/>
                    <a:gd name="connsiteY16" fmla="*/ 12878 h 81941"/>
                    <a:gd name="connsiteX17" fmla="*/ 32881 w 74879"/>
                    <a:gd name="connsiteY17" fmla="*/ 6993 h 81941"/>
                    <a:gd name="connsiteX18" fmla="*/ 26524 w 74879"/>
                    <a:gd name="connsiteY18" fmla="*/ 401 h 81941"/>
                    <a:gd name="connsiteX19" fmla="*/ 18906 w 74879"/>
                    <a:gd name="connsiteY19" fmla="*/ 3756 h 81941"/>
                    <a:gd name="connsiteX20" fmla="*/ 18520 w 74879"/>
                    <a:gd name="connsiteY20" fmla="*/ 6287 h 81941"/>
                    <a:gd name="connsiteX21" fmla="*/ 19815 w 74879"/>
                    <a:gd name="connsiteY21" fmla="*/ 10759 h 81941"/>
                    <a:gd name="connsiteX22" fmla="*/ 21345 w 74879"/>
                    <a:gd name="connsiteY22" fmla="*/ 17528 h 81941"/>
                    <a:gd name="connsiteX23" fmla="*/ 17108 w 74879"/>
                    <a:gd name="connsiteY23" fmla="*/ 22354 h 81941"/>
                    <a:gd name="connsiteX24" fmla="*/ 9810 w 74879"/>
                    <a:gd name="connsiteY24" fmla="*/ 18293 h 81941"/>
                    <a:gd name="connsiteX25" fmla="*/ 1512 w 74879"/>
                    <a:gd name="connsiteY25" fmla="*/ 19941 h 81941"/>
                    <a:gd name="connsiteX26" fmla="*/ 1158 w 74879"/>
                    <a:gd name="connsiteY26" fmla="*/ 28298 h 81941"/>
                    <a:gd name="connsiteX27" fmla="*/ 7985 w 74879"/>
                    <a:gd name="connsiteY27" fmla="*/ 32653 h 81941"/>
                    <a:gd name="connsiteX28" fmla="*/ 13871 w 74879"/>
                    <a:gd name="connsiteY28" fmla="*/ 38126 h 81941"/>
                    <a:gd name="connsiteX29" fmla="*/ 13518 w 74879"/>
                    <a:gd name="connsiteY29" fmla="*/ 45719 h 81941"/>
                    <a:gd name="connsiteX30" fmla="*/ 7985 w 74879"/>
                    <a:gd name="connsiteY30" fmla="*/ 48838 h 81941"/>
                    <a:gd name="connsiteX31" fmla="*/ 570 w 74879"/>
                    <a:gd name="connsiteY31" fmla="*/ 56312 h 81941"/>
                    <a:gd name="connsiteX32" fmla="*/ 4513 w 74879"/>
                    <a:gd name="connsiteY32" fmla="*/ 65140 h 81941"/>
                    <a:gd name="connsiteX33" fmla="*/ 14165 w 74879"/>
                    <a:gd name="connsiteY33" fmla="*/ 62492 h 81941"/>
                    <a:gd name="connsiteX34" fmla="*/ 26583 w 74879"/>
                    <a:gd name="connsiteY34" fmla="*/ 68377 h 81941"/>
                    <a:gd name="connsiteX35" fmla="*/ 26583 w 74879"/>
                    <a:gd name="connsiteY35" fmla="*/ 75675 h 81941"/>
                    <a:gd name="connsiteX36" fmla="*/ 31409 w 74879"/>
                    <a:gd name="connsiteY36" fmla="*/ 81561 h 81941"/>
                    <a:gd name="connsiteX37" fmla="*/ 38354 w 74879"/>
                    <a:gd name="connsiteY37" fmla="*/ 79736 h 81941"/>
                    <a:gd name="connsiteX38" fmla="*/ 42886 w 74879"/>
                    <a:gd name="connsiteY38" fmla="*/ 65670 h 81941"/>
                    <a:gd name="connsiteX39" fmla="*/ 48771 w 74879"/>
                    <a:gd name="connsiteY39" fmla="*/ 65082 h 81941"/>
                    <a:gd name="connsiteX40" fmla="*/ 53833 w 74879"/>
                    <a:gd name="connsiteY40" fmla="*/ 68966 h 81941"/>
                    <a:gd name="connsiteX41" fmla="*/ 61013 w 74879"/>
                    <a:gd name="connsiteY41" fmla="*/ 73203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4879" h="81941">
                      <a:moveTo>
                        <a:pt x="61366" y="72615"/>
                      </a:moveTo>
                      <a:cubicBezTo>
                        <a:pt x="63071" y="71926"/>
                        <a:pt x="64457" y="70626"/>
                        <a:pt x="65250" y="68966"/>
                      </a:cubicBezTo>
                      <a:cubicBezTo>
                        <a:pt x="65882" y="67930"/>
                        <a:pt x="66265" y="66759"/>
                        <a:pt x="66368" y="65552"/>
                      </a:cubicBezTo>
                      <a:cubicBezTo>
                        <a:pt x="66368" y="62139"/>
                        <a:pt x="63543" y="59667"/>
                        <a:pt x="61130" y="57254"/>
                      </a:cubicBezTo>
                      <a:cubicBezTo>
                        <a:pt x="58717" y="54841"/>
                        <a:pt x="56716" y="50957"/>
                        <a:pt x="58894" y="47837"/>
                      </a:cubicBezTo>
                      <a:cubicBezTo>
                        <a:pt x="61072" y="44718"/>
                        <a:pt x="66133" y="44659"/>
                        <a:pt x="69370" y="44718"/>
                      </a:cubicBezTo>
                      <a:cubicBezTo>
                        <a:pt x="70370" y="44853"/>
                        <a:pt x="71387" y="44706"/>
                        <a:pt x="72313" y="44306"/>
                      </a:cubicBezTo>
                      <a:cubicBezTo>
                        <a:pt x="72931" y="43900"/>
                        <a:pt x="73420" y="43329"/>
                        <a:pt x="73725" y="42658"/>
                      </a:cubicBezTo>
                      <a:cubicBezTo>
                        <a:pt x="75877" y="39268"/>
                        <a:pt x="74938" y="34778"/>
                        <a:pt x="71606" y="32535"/>
                      </a:cubicBezTo>
                      <a:cubicBezTo>
                        <a:pt x="68899" y="31182"/>
                        <a:pt x="65721" y="32535"/>
                        <a:pt x="62543" y="32065"/>
                      </a:cubicBezTo>
                      <a:cubicBezTo>
                        <a:pt x="59799" y="31676"/>
                        <a:pt x="57410" y="29987"/>
                        <a:pt x="56128" y="27533"/>
                      </a:cubicBezTo>
                      <a:cubicBezTo>
                        <a:pt x="55446" y="24319"/>
                        <a:pt x="56294" y="20971"/>
                        <a:pt x="58423" y="18469"/>
                      </a:cubicBezTo>
                      <a:cubicBezTo>
                        <a:pt x="59482" y="16998"/>
                        <a:pt x="60836" y="15644"/>
                        <a:pt x="61837" y="14114"/>
                      </a:cubicBezTo>
                      <a:cubicBezTo>
                        <a:pt x="65368" y="8700"/>
                        <a:pt x="59247" y="695"/>
                        <a:pt x="53303" y="4403"/>
                      </a:cubicBezTo>
                      <a:cubicBezTo>
                        <a:pt x="51670" y="5586"/>
                        <a:pt x="50273" y="7063"/>
                        <a:pt x="49183" y="8758"/>
                      </a:cubicBezTo>
                      <a:cubicBezTo>
                        <a:pt x="48237" y="9994"/>
                        <a:pt x="47194" y="11160"/>
                        <a:pt x="46064" y="12231"/>
                      </a:cubicBezTo>
                      <a:cubicBezTo>
                        <a:pt x="43285" y="14909"/>
                        <a:pt x="38977" y="15179"/>
                        <a:pt x="35882" y="12878"/>
                      </a:cubicBezTo>
                      <a:cubicBezTo>
                        <a:pt x="34427" y="11183"/>
                        <a:pt x="33397" y="9165"/>
                        <a:pt x="32881" y="6993"/>
                      </a:cubicBezTo>
                      <a:cubicBezTo>
                        <a:pt x="31738" y="4027"/>
                        <a:pt x="29446" y="1649"/>
                        <a:pt x="26524" y="401"/>
                      </a:cubicBezTo>
                      <a:cubicBezTo>
                        <a:pt x="23495" y="-776"/>
                        <a:pt x="20084" y="725"/>
                        <a:pt x="18906" y="3756"/>
                      </a:cubicBezTo>
                      <a:cubicBezTo>
                        <a:pt x="18593" y="4562"/>
                        <a:pt x="18461" y="5421"/>
                        <a:pt x="18520" y="6287"/>
                      </a:cubicBezTo>
                      <a:cubicBezTo>
                        <a:pt x="18744" y="7829"/>
                        <a:pt x="19180" y="9335"/>
                        <a:pt x="19815" y="10759"/>
                      </a:cubicBezTo>
                      <a:cubicBezTo>
                        <a:pt x="20869" y="12855"/>
                        <a:pt x="21394" y="15179"/>
                        <a:pt x="21345" y="17528"/>
                      </a:cubicBezTo>
                      <a:cubicBezTo>
                        <a:pt x="21243" y="19935"/>
                        <a:pt x="19479" y="21942"/>
                        <a:pt x="17108" y="22354"/>
                      </a:cubicBezTo>
                      <a:cubicBezTo>
                        <a:pt x="14106" y="22354"/>
                        <a:pt x="12223" y="19529"/>
                        <a:pt x="9810" y="18293"/>
                      </a:cubicBezTo>
                      <a:cubicBezTo>
                        <a:pt x="6999" y="16833"/>
                        <a:pt x="3551" y="17516"/>
                        <a:pt x="1512" y="19941"/>
                      </a:cubicBezTo>
                      <a:cubicBezTo>
                        <a:pt x="-19" y="21765"/>
                        <a:pt x="-784" y="26650"/>
                        <a:pt x="1158" y="28298"/>
                      </a:cubicBezTo>
                      <a:cubicBezTo>
                        <a:pt x="3340" y="29893"/>
                        <a:pt x="5620" y="31347"/>
                        <a:pt x="7985" y="32653"/>
                      </a:cubicBezTo>
                      <a:cubicBezTo>
                        <a:pt x="10403" y="33918"/>
                        <a:pt x="12437" y="35808"/>
                        <a:pt x="13871" y="38126"/>
                      </a:cubicBezTo>
                      <a:cubicBezTo>
                        <a:pt x="15272" y="40504"/>
                        <a:pt x="15133" y="43482"/>
                        <a:pt x="13518" y="45719"/>
                      </a:cubicBezTo>
                      <a:cubicBezTo>
                        <a:pt x="11924" y="47149"/>
                        <a:pt x="10035" y="48214"/>
                        <a:pt x="7985" y="48838"/>
                      </a:cubicBezTo>
                      <a:cubicBezTo>
                        <a:pt x="4523" y="50097"/>
                        <a:pt x="1804" y="52840"/>
                        <a:pt x="570" y="56312"/>
                      </a:cubicBezTo>
                      <a:cubicBezTo>
                        <a:pt x="-562" y="59832"/>
                        <a:pt x="1138" y="63634"/>
                        <a:pt x="4513" y="65140"/>
                      </a:cubicBezTo>
                      <a:cubicBezTo>
                        <a:pt x="7960" y="65658"/>
                        <a:pt x="11465" y="64699"/>
                        <a:pt x="14165" y="62492"/>
                      </a:cubicBezTo>
                      <a:cubicBezTo>
                        <a:pt x="20404" y="58784"/>
                        <a:pt x="27584" y="59432"/>
                        <a:pt x="26583" y="68377"/>
                      </a:cubicBezTo>
                      <a:cubicBezTo>
                        <a:pt x="26172" y="70790"/>
                        <a:pt x="26172" y="73262"/>
                        <a:pt x="26583" y="75675"/>
                      </a:cubicBezTo>
                      <a:cubicBezTo>
                        <a:pt x="27044" y="78347"/>
                        <a:pt x="28877" y="80584"/>
                        <a:pt x="31409" y="81561"/>
                      </a:cubicBezTo>
                      <a:cubicBezTo>
                        <a:pt x="33878" y="82461"/>
                        <a:pt x="36647" y="81731"/>
                        <a:pt x="38354" y="79736"/>
                      </a:cubicBezTo>
                      <a:cubicBezTo>
                        <a:pt x="41532" y="75793"/>
                        <a:pt x="38884" y="68789"/>
                        <a:pt x="42886" y="65670"/>
                      </a:cubicBezTo>
                      <a:cubicBezTo>
                        <a:pt x="44638" y="64534"/>
                        <a:pt x="46829" y="64316"/>
                        <a:pt x="48771" y="65082"/>
                      </a:cubicBezTo>
                      <a:cubicBezTo>
                        <a:pt x="50730" y="65976"/>
                        <a:pt x="52461" y="67306"/>
                        <a:pt x="53833" y="68966"/>
                      </a:cubicBezTo>
                      <a:cubicBezTo>
                        <a:pt x="55834" y="71085"/>
                        <a:pt x="58129" y="73615"/>
                        <a:pt x="61013" y="7320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xmlns="" id="{1A559621-82C1-4BDA-8298-980F8F730071}"/>
                    </a:ext>
                  </a:extLst>
                </p:cNvPr>
                <p:cNvSpPr/>
                <p:nvPr/>
              </p:nvSpPr>
              <p:spPr>
                <a:xfrm>
                  <a:off x="6383186" y="2836817"/>
                  <a:ext cx="74879" cy="81941"/>
                </a:xfrm>
                <a:custGeom>
                  <a:avLst/>
                  <a:gdLst>
                    <a:gd name="connsiteX0" fmla="*/ 61366 w 74879"/>
                    <a:gd name="connsiteY0" fmla="*/ 72615 h 81941"/>
                    <a:gd name="connsiteX1" fmla="*/ 65250 w 74879"/>
                    <a:gd name="connsiteY1" fmla="*/ 68966 h 81941"/>
                    <a:gd name="connsiteX2" fmla="*/ 66368 w 74879"/>
                    <a:gd name="connsiteY2" fmla="*/ 65552 h 81941"/>
                    <a:gd name="connsiteX3" fmla="*/ 61130 w 74879"/>
                    <a:gd name="connsiteY3" fmla="*/ 57254 h 81941"/>
                    <a:gd name="connsiteX4" fmla="*/ 58894 w 74879"/>
                    <a:gd name="connsiteY4" fmla="*/ 47837 h 81941"/>
                    <a:gd name="connsiteX5" fmla="*/ 69370 w 74879"/>
                    <a:gd name="connsiteY5" fmla="*/ 44718 h 81941"/>
                    <a:gd name="connsiteX6" fmla="*/ 72313 w 74879"/>
                    <a:gd name="connsiteY6" fmla="*/ 44306 h 81941"/>
                    <a:gd name="connsiteX7" fmla="*/ 73725 w 74879"/>
                    <a:gd name="connsiteY7" fmla="*/ 42658 h 81941"/>
                    <a:gd name="connsiteX8" fmla="*/ 71606 w 74879"/>
                    <a:gd name="connsiteY8" fmla="*/ 32535 h 81941"/>
                    <a:gd name="connsiteX9" fmla="*/ 62543 w 74879"/>
                    <a:gd name="connsiteY9" fmla="*/ 32065 h 81941"/>
                    <a:gd name="connsiteX10" fmla="*/ 56128 w 74879"/>
                    <a:gd name="connsiteY10" fmla="*/ 27533 h 81941"/>
                    <a:gd name="connsiteX11" fmla="*/ 58423 w 74879"/>
                    <a:gd name="connsiteY11" fmla="*/ 18469 h 81941"/>
                    <a:gd name="connsiteX12" fmla="*/ 61837 w 74879"/>
                    <a:gd name="connsiteY12" fmla="*/ 14114 h 81941"/>
                    <a:gd name="connsiteX13" fmla="*/ 53303 w 74879"/>
                    <a:gd name="connsiteY13" fmla="*/ 4403 h 81941"/>
                    <a:gd name="connsiteX14" fmla="*/ 49183 w 74879"/>
                    <a:gd name="connsiteY14" fmla="*/ 8758 h 81941"/>
                    <a:gd name="connsiteX15" fmla="*/ 46064 w 74879"/>
                    <a:gd name="connsiteY15" fmla="*/ 12231 h 81941"/>
                    <a:gd name="connsiteX16" fmla="*/ 35882 w 74879"/>
                    <a:gd name="connsiteY16" fmla="*/ 12878 h 81941"/>
                    <a:gd name="connsiteX17" fmla="*/ 32881 w 74879"/>
                    <a:gd name="connsiteY17" fmla="*/ 6993 h 81941"/>
                    <a:gd name="connsiteX18" fmla="*/ 26524 w 74879"/>
                    <a:gd name="connsiteY18" fmla="*/ 401 h 81941"/>
                    <a:gd name="connsiteX19" fmla="*/ 18906 w 74879"/>
                    <a:gd name="connsiteY19" fmla="*/ 3756 h 81941"/>
                    <a:gd name="connsiteX20" fmla="*/ 18520 w 74879"/>
                    <a:gd name="connsiteY20" fmla="*/ 6287 h 81941"/>
                    <a:gd name="connsiteX21" fmla="*/ 19815 w 74879"/>
                    <a:gd name="connsiteY21" fmla="*/ 10759 h 81941"/>
                    <a:gd name="connsiteX22" fmla="*/ 21345 w 74879"/>
                    <a:gd name="connsiteY22" fmla="*/ 17528 h 81941"/>
                    <a:gd name="connsiteX23" fmla="*/ 17108 w 74879"/>
                    <a:gd name="connsiteY23" fmla="*/ 22354 h 81941"/>
                    <a:gd name="connsiteX24" fmla="*/ 9810 w 74879"/>
                    <a:gd name="connsiteY24" fmla="*/ 18293 h 81941"/>
                    <a:gd name="connsiteX25" fmla="*/ 1512 w 74879"/>
                    <a:gd name="connsiteY25" fmla="*/ 19941 h 81941"/>
                    <a:gd name="connsiteX26" fmla="*/ 1158 w 74879"/>
                    <a:gd name="connsiteY26" fmla="*/ 28298 h 81941"/>
                    <a:gd name="connsiteX27" fmla="*/ 7985 w 74879"/>
                    <a:gd name="connsiteY27" fmla="*/ 32653 h 81941"/>
                    <a:gd name="connsiteX28" fmla="*/ 13871 w 74879"/>
                    <a:gd name="connsiteY28" fmla="*/ 38126 h 81941"/>
                    <a:gd name="connsiteX29" fmla="*/ 13518 w 74879"/>
                    <a:gd name="connsiteY29" fmla="*/ 45719 h 81941"/>
                    <a:gd name="connsiteX30" fmla="*/ 7985 w 74879"/>
                    <a:gd name="connsiteY30" fmla="*/ 48838 h 81941"/>
                    <a:gd name="connsiteX31" fmla="*/ 570 w 74879"/>
                    <a:gd name="connsiteY31" fmla="*/ 56312 h 81941"/>
                    <a:gd name="connsiteX32" fmla="*/ 4513 w 74879"/>
                    <a:gd name="connsiteY32" fmla="*/ 65140 h 81941"/>
                    <a:gd name="connsiteX33" fmla="*/ 14165 w 74879"/>
                    <a:gd name="connsiteY33" fmla="*/ 62492 h 81941"/>
                    <a:gd name="connsiteX34" fmla="*/ 26583 w 74879"/>
                    <a:gd name="connsiteY34" fmla="*/ 68377 h 81941"/>
                    <a:gd name="connsiteX35" fmla="*/ 26583 w 74879"/>
                    <a:gd name="connsiteY35" fmla="*/ 75675 h 81941"/>
                    <a:gd name="connsiteX36" fmla="*/ 31409 w 74879"/>
                    <a:gd name="connsiteY36" fmla="*/ 81561 h 81941"/>
                    <a:gd name="connsiteX37" fmla="*/ 38354 w 74879"/>
                    <a:gd name="connsiteY37" fmla="*/ 79736 h 81941"/>
                    <a:gd name="connsiteX38" fmla="*/ 42886 w 74879"/>
                    <a:gd name="connsiteY38" fmla="*/ 65670 h 81941"/>
                    <a:gd name="connsiteX39" fmla="*/ 48771 w 74879"/>
                    <a:gd name="connsiteY39" fmla="*/ 65082 h 81941"/>
                    <a:gd name="connsiteX40" fmla="*/ 53833 w 74879"/>
                    <a:gd name="connsiteY40" fmla="*/ 68966 h 81941"/>
                    <a:gd name="connsiteX41" fmla="*/ 61013 w 74879"/>
                    <a:gd name="connsiteY41" fmla="*/ 73203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4879" h="81941">
                      <a:moveTo>
                        <a:pt x="61366" y="72615"/>
                      </a:moveTo>
                      <a:cubicBezTo>
                        <a:pt x="63071" y="71926"/>
                        <a:pt x="64457" y="70626"/>
                        <a:pt x="65250" y="68966"/>
                      </a:cubicBezTo>
                      <a:cubicBezTo>
                        <a:pt x="65882" y="67930"/>
                        <a:pt x="66265" y="66759"/>
                        <a:pt x="66368" y="65552"/>
                      </a:cubicBezTo>
                      <a:cubicBezTo>
                        <a:pt x="66368" y="62139"/>
                        <a:pt x="63543" y="59667"/>
                        <a:pt x="61130" y="57254"/>
                      </a:cubicBezTo>
                      <a:cubicBezTo>
                        <a:pt x="58717" y="54841"/>
                        <a:pt x="56716" y="50957"/>
                        <a:pt x="58894" y="47837"/>
                      </a:cubicBezTo>
                      <a:cubicBezTo>
                        <a:pt x="61072" y="44718"/>
                        <a:pt x="66133" y="44659"/>
                        <a:pt x="69370" y="44718"/>
                      </a:cubicBezTo>
                      <a:cubicBezTo>
                        <a:pt x="70370" y="44853"/>
                        <a:pt x="71387" y="44706"/>
                        <a:pt x="72313" y="44306"/>
                      </a:cubicBezTo>
                      <a:cubicBezTo>
                        <a:pt x="72931" y="43900"/>
                        <a:pt x="73420" y="43329"/>
                        <a:pt x="73725" y="42658"/>
                      </a:cubicBezTo>
                      <a:cubicBezTo>
                        <a:pt x="75877" y="39268"/>
                        <a:pt x="74938" y="34778"/>
                        <a:pt x="71606" y="32535"/>
                      </a:cubicBezTo>
                      <a:cubicBezTo>
                        <a:pt x="68899" y="31182"/>
                        <a:pt x="65721" y="32535"/>
                        <a:pt x="62543" y="32065"/>
                      </a:cubicBezTo>
                      <a:cubicBezTo>
                        <a:pt x="59799" y="31676"/>
                        <a:pt x="57410" y="29987"/>
                        <a:pt x="56128" y="27533"/>
                      </a:cubicBezTo>
                      <a:cubicBezTo>
                        <a:pt x="55446" y="24319"/>
                        <a:pt x="56294" y="20971"/>
                        <a:pt x="58423" y="18469"/>
                      </a:cubicBezTo>
                      <a:cubicBezTo>
                        <a:pt x="59482" y="16998"/>
                        <a:pt x="60836" y="15644"/>
                        <a:pt x="61837" y="14114"/>
                      </a:cubicBezTo>
                      <a:cubicBezTo>
                        <a:pt x="65368" y="8700"/>
                        <a:pt x="59247" y="695"/>
                        <a:pt x="53303" y="4403"/>
                      </a:cubicBezTo>
                      <a:cubicBezTo>
                        <a:pt x="51670" y="5586"/>
                        <a:pt x="50273" y="7063"/>
                        <a:pt x="49183" y="8758"/>
                      </a:cubicBezTo>
                      <a:cubicBezTo>
                        <a:pt x="48237" y="9994"/>
                        <a:pt x="47194" y="11160"/>
                        <a:pt x="46064" y="12231"/>
                      </a:cubicBezTo>
                      <a:cubicBezTo>
                        <a:pt x="43285" y="14909"/>
                        <a:pt x="38977" y="15179"/>
                        <a:pt x="35882" y="12878"/>
                      </a:cubicBezTo>
                      <a:cubicBezTo>
                        <a:pt x="34427" y="11183"/>
                        <a:pt x="33397" y="9165"/>
                        <a:pt x="32881" y="6993"/>
                      </a:cubicBezTo>
                      <a:cubicBezTo>
                        <a:pt x="31738" y="4027"/>
                        <a:pt x="29446" y="1649"/>
                        <a:pt x="26524" y="401"/>
                      </a:cubicBezTo>
                      <a:cubicBezTo>
                        <a:pt x="23495" y="-776"/>
                        <a:pt x="20084" y="725"/>
                        <a:pt x="18906" y="3756"/>
                      </a:cubicBezTo>
                      <a:cubicBezTo>
                        <a:pt x="18593" y="4562"/>
                        <a:pt x="18461" y="5421"/>
                        <a:pt x="18520" y="6287"/>
                      </a:cubicBezTo>
                      <a:cubicBezTo>
                        <a:pt x="18744" y="7829"/>
                        <a:pt x="19180" y="9335"/>
                        <a:pt x="19815" y="10759"/>
                      </a:cubicBezTo>
                      <a:cubicBezTo>
                        <a:pt x="20869" y="12855"/>
                        <a:pt x="21394" y="15179"/>
                        <a:pt x="21345" y="17528"/>
                      </a:cubicBezTo>
                      <a:cubicBezTo>
                        <a:pt x="21243" y="19935"/>
                        <a:pt x="19479" y="21942"/>
                        <a:pt x="17108" y="22354"/>
                      </a:cubicBezTo>
                      <a:cubicBezTo>
                        <a:pt x="14106" y="22354"/>
                        <a:pt x="12223" y="19529"/>
                        <a:pt x="9810" y="18293"/>
                      </a:cubicBezTo>
                      <a:cubicBezTo>
                        <a:pt x="6999" y="16833"/>
                        <a:pt x="3551" y="17516"/>
                        <a:pt x="1512" y="19941"/>
                      </a:cubicBezTo>
                      <a:cubicBezTo>
                        <a:pt x="-19" y="21765"/>
                        <a:pt x="-784" y="26650"/>
                        <a:pt x="1158" y="28298"/>
                      </a:cubicBezTo>
                      <a:cubicBezTo>
                        <a:pt x="3340" y="29893"/>
                        <a:pt x="5620" y="31347"/>
                        <a:pt x="7985" y="32653"/>
                      </a:cubicBezTo>
                      <a:cubicBezTo>
                        <a:pt x="10403" y="33918"/>
                        <a:pt x="12437" y="35808"/>
                        <a:pt x="13871" y="38126"/>
                      </a:cubicBezTo>
                      <a:cubicBezTo>
                        <a:pt x="15272" y="40504"/>
                        <a:pt x="15133" y="43482"/>
                        <a:pt x="13518" y="45719"/>
                      </a:cubicBezTo>
                      <a:cubicBezTo>
                        <a:pt x="11924" y="47149"/>
                        <a:pt x="10035" y="48214"/>
                        <a:pt x="7985" y="48838"/>
                      </a:cubicBezTo>
                      <a:cubicBezTo>
                        <a:pt x="4523" y="50097"/>
                        <a:pt x="1804" y="52840"/>
                        <a:pt x="570" y="56312"/>
                      </a:cubicBezTo>
                      <a:cubicBezTo>
                        <a:pt x="-562" y="59832"/>
                        <a:pt x="1138" y="63634"/>
                        <a:pt x="4513" y="65140"/>
                      </a:cubicBezTo>
                      <a:cubicBezTo>
                        <a:pt x="7960" y="65658"/>
                        <a:pt x="11465" y="64699"/>
                        <a:pt x="14165" y="62492"/>
                      </a:cubicBezTo>
                      <a:cubicBezTo>
                        <a:pt x="20404" y="58784"/>
                        <a:pt x="27584" y="59432"/>
                        <a:pt x="26583" y="68377"/>
                      </a:cubicBezTo>
                      <a:cubicBezTo>
                        <a:pt x="26172" y="70790"/>
                        <a:pt x="26172" y="73262"/>
                        <a:pt x="26583" y="75675"/>
                      </a:cubicBezTo>
                      <a:cubicBezTo>
                        <a:pt x="27044" y="78347"/>
                        <a:pt x="28877" y="80584"/>
                        <a:pt x="31409" y="81561"/>
                      </a:cubicBezTo>
                      <a:cubicBezTo>
                        <a:pt x="33878" y="82461"/>
                        <a:pt x="36647" y="81731"/>
                        <a:pt x="38354" y="79736"/>
                      </a:cubicBezTo>
                      <a:cubicBezTo>
                        <a:pt x="41532" y="75793"/>
                        <a:pt x="38884" y="68789"/>
                        <a:pt x="42886" y="65670"/>
                      </a:cubicBezTo>
                      <a:cubicBezTo>
                        <a:pt x="44638" y="64534"/>
                        <a:pt x="46829" y="64316"/>
                        <a:pt x="48771" y="65082"/>
                      </a:cubicBezTo>
                      <a:cubicBezTo>
                        <a:pt x="50730" y="65976"/>
                        <a:pt x="52461" y="67306"/>
                        <a:pt x="53833" y="68966"/>
                      </a:cubicBezTo>
                      <a:cubicBezTo>
                        <a:pt x="55834" y="71085"/>
                        <a:pt x="58129" y="73615"/>
                        <a:pt x="61013" y="73203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1" name="Graphic 6">
                <a:extLst>
                  <a:ext uri="{FF2B5EF4-FFF2-40B4-BE49-F238E27FC236}">
                    <a16:creationId xmlns:a16="http://schemas.microsoft.com/office/drawing/2014/main" xmlns="" id="{AFBAF525-1A8E-4964-AA7B-AABD9FED05AC}"/>
                  </a:ext>
                </a:extLst>
              </p:cNvPr>
              <p:cNvGrpSpPr/>
              <p:nvPr/>
            </p:nvGrpSpPr>
            <p:grpSpPr>
              <a:xfrm>
                <a:off x="6656913" y="3598975"/>
                <a:ext cx="75454" cy="81704"/>
                <a:chOff x="6656913" y="3598975"/>
                <a:chExt cx="75454" cy="81704"/>
              </a:xfrm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xmlns="" id="{62C14933-FF34-4168-BC29-AB0EB886F904}"/>
                    </a:ext>
                  </a:extLst>
                </p:cNvPr>
                <p:cNvSpPr/>
                <p:nvPr/>
              </p:nvSpPr>
              <p:spPr>
                <a:xfrm>
                  <a:off x="6656913" y="3598975"/>
                  <a:ext cx="75454" cy="81704"/>
                </a:xfrm>
                <a:custGeom>
                  <a:avLst/>
                  <a:gdLst>
                    <a:gd name="connsiteX0" fmla="*/ 60309 w 75454"/>
                    <a:gd name="connsiteY0" fmla="*/ 74085 h 81704"/>
                    <a:gd name="connsiteX1" fmla="*/ 64370 w 75454"/>
                    <a:gd name="connsiteY1" fmla="*/ 70672 h 81704"/>
                    <a:gd name="connsiteX2" fmla="*/ 65664 w 75454"/>
                    <a:gd name="connsiteY2" fmla="*/ 67317 h 81704"/>
                    <a:gd name="connsiteX3" fmla="*/ 60838 w 75454"/>
                    <a:gd name="connsiteY3" fmla="*/ 58724 h 81704"/>
                    <a:gd name="connsiteX4" fmla="*/ 59073 w 75454"/>
                    <a:gd name="connsiteY4" fmla="*/ 49249 h 81704"/>
                    <a:gd name="connsiteX5" fmla="*/ 69666 w 75454"/>
                    <a:gd name="connsiteY5" fmla="*/ 46601 h 81704"/>
                    <a:gd name="connsiteX6" fmla="*/ 72609 w 75454"/>
                    <a:gd name="connsiteY6" fmla="*/ 46601 h 81704"/>
                    <a:gd name="connsiteX7" fmla="*/ 74080 w 75454"/>
                    <a:gd name="connsiteY7" fmla="*/ 45012 h 81704"/>
                    <a:gd name="connsiteX8" fmla="*/ 72491 w 75454"/>
                    <a:gd name="connsiteY8" fmla="*/ 34830 h 81704"/>
                    <a:gd name="connsiteX9" fmla="*/ 63428 w 75454"/>
                    <a:gd name="connsiteY9" fmla="*/ 33888 h 81704"/>
                    <a:gd name="connsiteX10" fmla="*/ 57543 w 75454"/>
                    <a:gd name="connsiteY10" fmla="*/ 29062 h 81704"/>
                    <a:gd name="connsiteX11" fmla="*/ 60309 w 75454"/>
                    <a:gd name="connsiteY11" fmla="*/ 20116 h 81704"/>
                    <a:gd name="connsiteX12" fmla="*/ 63899 w 75454"/>
                    <a:gd name="connsiteY12" fmla="*/ 15938 h 81704"/>
                    <a:gd name="connsiteX13" fmla="*/ 55836 w 75454"/>
                    <a:gd name="connsiteY13" fmla="*/ 5815 h 81704"/>
                    <a:gd name="connsiteX14" fmla="*/ 51539 w 75454"/>
                    <a:gd name="connsiteY14" fmla="*/ 9935 h 81704"/>
                    <a:gd name="connsiteX15" fmla="*/ 48244 w 75454"/>
                    <a:gd name="connsiteY15" fmla="*/ 13289 h 81704"/>
                    <a:gd name="connsiteX16" fmla="*/ 37885 w 75454"/>
                    <a:gd name="connsiteY16" fmla="*/ 13289 h 81704"/>
                    <a:gd name="connsiteX17" fmla="*/ 35119 w 75454"/>
                    <a:gd name="connsiteY17" fmla="*/ 7404 h 81704"/>
                    <a:gd name="connsiteX18" fmla="*/ 29234 w 75454"/>
                    <a:gd name="connsiteY18" fmla="*/ 518 h 81704"/>
                    <a:gd name="connsiteX19" fmla="*/ 21453 w 75454"/>
                    <a:gd name="connsiteY19" fmla="*/ 3473 h 81704"/>
                    <a:gd name="connsiteX20" fmla="*/ 20935 w 75454"/>
                    <a:gd name="connsiteY20" fmla="*/ 5815 h 81704"/>
                    <a:gd name="connsiteX21" fmla="*/ 22054 w 75454"/>
                    <a:gd name="connsiteY21" fmla="*/ 10347 h 81704"/>
                    <a:gd name="connsiteX22" fmla="*/ 23231 w 75454"/>
                    <a:gd name="connsiteY22" fmla="*/ 17115 h 81704"/>
                    <a:gd name="connsiteX23" fmla="*/ 18817 w 75454"/>
                    <a:gd name="connsiteY23" fmla="*/ 21764 h 81704"/>
                    <a:gd name="connsiteX24" fmla="*/ 11637 w 75454"/>
                    <a:gd name="connsiteY24" fmla="*/ 17350 h 81704"/>
                    <a:gd name="connsiteX25" fmla="*/ 3279 w 75454"/>
                    <a:gd name="connsiteY25" fmla="*/ 18586 h 81704"/>
                    <a:gd name="connsiteX26" fmla="*/ 2573 w 75454"/>
                    <a:gd name="connsiteY26" fmla="*/ 26943 h 81704"/>
                    <a:gd name="connsiteX27" fmla="*/ 9165 w 75454"/>
                    <a:gd name="connsiteY27" fmla="*/ 31593 h 81704"/>
                    <a:gd name="connsiteX28" fmla="*/ 14697 w 75454"/>
                    <a:gd name="connsiteY28" fmla="*/ 37478 h 81704"/>
                    <a:gd name="connsiteX29" fmla="*/ 13932 w 75454"/>
                    <a:gd name="connsiteY29" fmla="*/ 45012 h 81704"/>
                    <a:gd name="connsiteX30" fmla="*/ 8046 w 75454"/>
                    <a:gd name="connsiteY30" fmla="*/ 47895 h 81704"/>
                    <a:gd name="connsiteX31" fmla="*/ 454 w 75454"/>
                    <a:gd name="connsiteY31" fmla="*/ 54899 h 81704"/>
                    <a:gd name="connsiteX32" fmla="*/ 4044 w 75454"/>
                    <a:gd name="connsiteY32" fmla="*/ 63962 h 81704"/>
                    <a:gd name="connsiteX33" fmla="*/ 13755 w 75454"/>
                    <a:gd name="connsiteY33" fmla="*/ 61785 h 81704"/>
                    <a:gd name="connsiteX34" fmla="*/ 25879 w 75454"/>
                    <a:gd name="connsiteY34" fmla="*/ 68082 h 81704"/>
                    <a:gd name="connsiteX35" fmla="*/ 25291 w 75454"/>
                    <a:gd name="connsiteY35" fmla="*/ 75321 h 81704"/>
                    <a:gd name="connsiteX36" fmla="*/ 29764 w 75454"/>
                    <a:gd name="connsiteY36" fmla="*/ 81207 h 81704"/>
                    <a:gd name="connsiteX37" fmla="*/ 36826 w 75454"/>
                    <a:gd name="connsiteY37" fmla="*/ 79735 h 81704"/>
                    <a:gd name="connsiteX38" fmla="*/ 42005 w 75454"/>
                    <a:gd name="connsiteY38" fmla="*/ 65905 h 81704"/>
                    <a:gd name="connsiteX39" fmla="*/ 47891 w 75454"/>
                    <a:gd name="connsiteY39" fmla="*/ 65905 h 81704"/>
                    <a:gd name="connsiteX40" fmla="*/ 52775 w 75454"/>
                    <a:gd name="connsiteY40" fmla="*/ 69966 h 81704"/>
                    <a:gd name="connsiteX41" fmla="*/ 59720 w 75454"/>
                    <a:gd name="connsiteY41" fmla="*/ 74556 h 81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54" h="81704">
                      <a:moveTo>
                        <a:pt x="60309" y="74085"/>
                      </a:moveTo>
                      <a:cubicBezTo>
                        <a:pt x="62037" y="73485"/>
                        <a:pt x="63483" y="72273"/>
                        <a:pt x="64370" y="70672"/>
                      </a:cubicBezTo>
                      <a:cubicBezTo>
                        <a:pt x="65046" y="69665"/>
                        <a:pt x="65489" y="68518"/>
                        <a:pt x="65664" y="67317"/>
                      </a:cubicBezTo>
                      <a:cubicBezTo>
                        <a:pt x="66017" y="63904"/>
                        <a:pt x="63075" y="61432"/>
                        <a:pt x="60838" y="58724"/>
                      </a:cubicBezTo>
                      <a:cubicBezTo>
                        <a:pt x="58602" y="56017"/>
                        <a:pt x="56719" y="52251"/>
                        <a:pt x="59073" y="49249"/>
                      </a:cubicBezTo>
                      <a:cubicBezTo>
                        <a:pt x="61427" y="46248"/>
                        <a:pt x="66429" y="46424"/>
                        <a:pt x="69666" y="46601"/>
                      </a:cubicBezTo>
                      <a:cubicBezTo>
                        <a:pt x="70625" y="46895"/>
                        <a:pt x="71650" y="46895"/>
                        <a:pt x="72609" y="46601"/>
                      </a:cubicBezTo>
                      <a:cubicBezTo>
                        <a:pt x="73254" y="46236"/>
                        <a:pt x="73769" y="45683"/>
                        <a:pt x="74080" y="45012"/>
                      </a:cubicBezTo>
                      <a:cubicBezTo>
                        <a:pt x="76413" y="41751"/>
                        <a:pt x="75707" y="37225"/>
                        <a:pt x="72491" y="34830"/>
                      </a:cubicBezTo>
                      <a:cubicBezTo>
                        <a:pt x="69843" y="33359"/>
                        <a:pt x="66606" y="34418"/>
                        <a:pt x="63428" y="33888"/>
                      </a:cubicBezTo>
                      <a:cubicBezTo>
                        <a:pt x="60814" y="33300"/>
                        <a:pt x="58631" y="31511"/>
                        <a:pt x="57543" y="29062"/>
                      </a:cubicBezTo>
                      <a:cubicBezTo>
                        <a:pt x="57016" y="25813"/>
                        <a:pt x="58039" y="22500"/>
                        <a:pt x="60309" y="20116"/>
                      </a:cubicBezTo>
                      <a:cubicBezTo>
                        <a:pt x="61427" y="18704"/>
                        <a:pt x="62839" y="17409"/>
                        <a:pt x="63899" y="15938"/>
                      </a:cubicBezTo>
                      <a:cubicBezTo>
                        <a:pt x="67724" y="10700"/>
                        <a:pt x="61957" y="2401"/>
                        <a:pt x="55836" y="5815"/>
                      </a:cubicBezTo>
                      <a:cubicBezTo>
                        <a:pt x="54170" y="6921"/>
                        <a:pt x="52715" y="8316"/>
                        <a:pt x="51539" y="9935"/>
                      </a:cubicBezTo>
                      <a:cubicBezTo>
                        <a:pt x="50547" y="11153"/>
                        <a:pt x="49444" y="12277"/>
                        <a:pt x="48244" y="13289"/>
                      </a:cubicBezTo>
                      <a:cubicBezTo>
                        <a:pt x="45284" y="15903"/>
                        <a:pt x="40845" y="15903"/>
                        <a:pt x="37885" y="13289"/>
                      </a:cubicBezTo>
                      <a:cubicBezTo>
                        <a:pt x="36471" y="11600"/>
                        <a:pt x="35518" y="9570"/>
                        <a:pt x="35119" y="7404"/>
                      </a:cubicBezTo>
                      <a:cubicBezTo>
                        <a:pt x="34191" y="4397"/>
                        <a:pt x="32061" y="1901"/>
                        <a:pt x="29234" y="518"/>
                      </a:cubicBezTo>
                      <a:cubicBezTo>
                        <a:pt x="26269" y="-812"/>
                        <a:pt x="22785" y="506"/>
                        <a:pt x="21453" y="3473"/>
                      </a:cubicBezTo>
                      <a:cubicBezTo>
                        <a:pt x="21121" y="4208"/>
                        <a:pt x="20945" y="5009"/>
                        <a:pt x="20935" y="5815"/>
                      </a:cubicBezTo>
                      <a:cubicBezTo>
                        <a:pt x="21113" y="7369"/>
                        <a:pt x="21489" y="8893"/>
                        <a:pt x="22054" y="10347"/>
                      </a:cubicBezTo>
                      <a:cubicBezTo>
                        <a:pt x="22992" y="12471"/>
                        <a:pt x="23397" y="14796"/>
                        <a:pt x="23231" y="17115"/>
                      </a:cubicBezTo>
                      <a:cubicBezTo>
                        <a:pt x="23054" y="19516"/>
                        <a:pt x="21207" y="21464"/>
                        <a:pt x="18817" y="21764"/>
                      </a:cubicBezTo>
                      <a:cubicBezTo>
                        <a:pt x="15756" y="21764"/>
                        <a:pt x="14050" y="18704"/>
                        <a:pt x="11637" y="17350"/>
                      </a:cubicBezTo>
                      <a:cubicBezTo>
                        <a:pt x="8904" y="15761"/>
                        <a:pt x="5435" y="16273"/>
                        <a:pt x="3279" y="18586"/>
                      </a:cubicBezTo>
                      <a:cubicBezTo>
                        <a:pt x="1690" y="20352"/>
                        <a:pt x="690" y="25237"/>
                        <a:pt x="2573" y="26943"/>
                      </a:cubicBezTo>
                      <a:cubicBezTo>
                        <a:pt x="4659" y="28644"/>
                        <a:pt x="6862" y="30198"/>
                        <a:pt x="9165" y="31593"/>
                      </a:cubicBezTo>
                      <a:cubicBezTo>
                        <a:pt x="11490" y="33041"/>
                        <a:pt x="13397" y="35065"/>
                        <a:pt x="14697" y="37478"/>
                      </a:cubicBezTo>
                      <a:cubicBezTo>
                        <a:pt x="15938" y="39921"/>
                        <a:pt x="15639" y="42869"/>
                        <a:pt x="13932" y="45012"/>
                      </a:cubicBezTo>
                      <a:cubicBezTo>
                        <a:pt x="12207" y="46395"/>
                        <a:pt x="10198" y="47383"/>
                        <a:pt x="8046" y="47895"/>
                      </a:cubicBezTo>
                      <a:cubicBezTo>
                        <a:pt x="4619" y="49020"/>
                        <a:pt x="1848" y="51574"/>
                        <a:pt x="454" y="54899"/>
                      </a:cubicBezTo>
                      <a:cubicBezTo>
                        <a:pt x="-838" y="58395"/>
                        <a:pt x="710" y="62303"/>
                        <a:pt x="4044" y="63962"/>
                      </a:cubicBezTo>
                      <a:cubicBezTo>
                        <a:pt x="7444" y="64657"/>
                        <a:pt x="10979" y="63868"/>
                        <a:pt x="13755" y="61785"/>
                      </a:cubicBezTo>
                      <a:cubicBezTo>
                        <a:pt x="20170" y="58371"/>
                        <a:pt x="27351" y="59372"/>
                        <a:pt x="25879" y="68082"/>
                      </a:cubicBezTo>
                      <a:cubicBezTo>
                        <a:pt x="25275" y="70442"/>
                        <a:pt x="25076" y="72891"/>
                        <a:pt x="25291" y="75321"/>
                      </a:cubicBezTo>
                      <a:cubicBezTo>
                        <a:pt x="25672" y="77923"/>
                        <a:pt x="27361" y="80141"/>
                        <a:pt x="29764" y="81207"/>
                      </a:cubicBezTo>
                      <a:cubicBezTo>
                        <a:pt x="32195" y="82231"/>
                        <a:pt x="35005" y="81642"/>
                        <a:pt x="36826" y="79735"/>
                      </a:cubicBezTo>
                      <a:cubicBezTo>
                        <a:pt x="40181" y="75910"/>
                        <a:pt x="37885" y="68789"/>
                        <a:pt x="42005" y="65905"/>
                      </a:cubicBezTo>
                      <a:cubicBezTo>
                        <a:pt x="43851" y="64951"/>
                        <a:pt x="46044" y="64951"/>
                        <a:pt x="47891" y="65905"/>
                      </a:cubicBezTo>
                      <a:cubicBezTo>
                        <a:pt x="49796" y="66888"/>
                        <a:pt x="51464" y="68271"/>
                        <a:pt x="52775" y="69966"/>
                      </a:cubicBezTo>
                      <a:cubicBezTo>
                        <a:pt x="54659" y="72202"/>
                        <a:pt x="56836" y="74850"/>
                        <a:pt x="59720" y="74556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xmlns="" id="{F84D0AD0-204B-4B47-A059-D83BFCCC6A76}"/>
                    </a:ext>
                  </a:extLst>
                </p:cNvPr>
                <p:cNvSpPr/>
                <p:nvPr/>
              </p:nvSpPr>
              <p:spPr>
                <a:xfrm>
                  <a:off x="6656913" y="3598975"/>
                  <a:ext cx="75454" cy="81704"/>
                </a:xfrm>
                <a:custGeom>
                  <a:avLst/>
                  <a:gdLst>
                    <a:gd name="connsiteX0" fmla="*/ 60309 w 75454"/>
                    <a:gd name="connsiteY0" fmla="*/ 74085 h 81704"/>
                    <a:gd name="connsiteX1" fmla="*/ 64370 w 75454"/>
                    <a:gd name="connsiteY1" fmla="*/ 70672 h 81704"/>
                    <a:gd name="connsiteX2" fmla="*/ 65664 w 75454"/>
                    <a:gd name="connsiteY2" fmla="*/ 67317 h 81704"/>
                    <a:gd name="connsiteX3" fmla="*/ 60838 w 75454"/>
                    <a:gd name="connsiteY3" fmla="*/ 58724 h 81704"/>
                    <a:gd name="connsiteX4" fmla="*/ 59073 w 75454"/>
                    <a:gd name="connsiteY4" fmla="*/ 49249 h 81704"/>
                    <a:gd name="connsiteX5" fmla="*/ 69666 w 75454"/>
                    <a:gd name="connsiteY5" fmla="*/ 46601 h 81704"/>
                    <a:gd name="connsiteX6" fmla="*/ 72609 w 75454"/>
                    <a:gd name="connsiteY6" fmla="*/ 46601 h 81704"/>
                    <a:gd name="connsiteX7" fmla="*/ 74080 w 75454"/>
                    <a:gd name="connsiteY7" fmla="*/ 45012 h 81704"/>
                    <a:gd name="connsiteX8" fmla="*/ 72491 w 75454"/>
                    <a:gd name="connsiteY8" fmla="*/ 34830 h 81704"/>
                    <a:gd name="connsiteX9" fmla="*/ 63428 w 75454"/>
                    <a:gd name="connsiteY9" fmla="*/ 33888 h 81704"/>
                    <a:gd name="connsiteX10" fmla="*/ 57543 w 75454"/>
                    <a:gd name="connsiteY10" fmla="*/ 29062 h 81704"/>
                    <a:gd name="connsiteX11" fmla="*/ 60309 w 75454"/>
                    <a:gd name="connsiteY11" fmla="*/ 20116 h 81704"/>
                    <a:gd name="connsiteX12" fmla="*/ 63899 w 75454"/>
                    <a:gd name="connsiteY12" fmla="*/ 15938 h 81704"/>
                    <a:gd name="connsiteX13" fmla="*/ 55836 w 75454"/>
                    <a:gd name="connsiteY13" fmla="*/ 5815 h 81704"/>
                    <a:gd name="connsiteX14" fmla="*/ 51539 w 75454"/>
                    <a:gd name="connsiteY14" fmla="*/ 9935 h 81704"/>
                    <a:gd name="connsiteX15" fmla="*/ 48244 w 75454"/>
                    <a:gd name="connsiteY15" fmla="*/ 13289 h 81704"/>
                    <a:gd name="connsiteX16" fmla="*/ 37885 w 75454"/>
                    <a:gd name="connsiteY16" fmla="*/ 13289 h 81704"/>
                    <a:gd name="connsiteX17" fmla="*/ 35119 w 75454"/>
                    <a:gd name="connsiteY17" fmla="*/ 7404 h 81704"/>
                    <a:gd name="connsiteX18" fmla="*/ 29234 w 75454"/>
                    <a:gd name="connsiteY18" fmla="*/ 518 h 81704"/>
                    <a:gd name="connsiteX19" fmla="*/ 21453 w 75454"/>
                    <a:gd name="connsiteY19" fmla="*/ 3473 h 81704"/>
                    <a:gd name="connsiteX20" fmla="*/ 20935 w 75454"/>
                    <a:gd name="connsiteY20" fmla="*/ 5815 h 81704"/>
                    <a:gd name="connsiteX21" fmla="*/ 22054 w 75454"/>
                    <a:gd name="connsiteY21" fmla="*/ 10347 h 81704"/>
                    <a:gd name="connsiteX22" fmla="*/ 23231 w 75454"/>
                    <a:gd name="connsiteY22" fmla="*/ 17115 h 81704"/>
                    <a:gd name="connsiteX23" fmla="*/ 18817 w 75454"/>
                    <a:gd name="connsiteY23" fmla="*/ 21764 h 81704"/>
                    <a:gd name="connsiteX24" fmla="*/ 11637 w 75454"/>
                    <a:gd name="connsiteY24" fmla="*/ 17350 h 81704"/>
                    <a:gd name="connsiteX25" fmla="*/ 3279 w 75454"/>
                    <a:gd name="connsiteY25" fmla="*/ 18586 h 81704"/>
                    <a:gd name="connsiteX26" fmla="*/ 2573 w 75454"/>
                    <a:gd name="connsiteY26" fmla="*/ 26943 h 81704"/>
                    <a:gd name="connsiteX27" fmla="*/ 9165 w 75454"/>
                    <a:gd name="connsiteY27" fmla="*/ 31593 h 81704"/>
                    <a:gd name="connsiteX28" fmla="*/ 14697 w 75454"/>
                    <a:gd name="connsiteY28" fmla="*/ 37478 h 81704"/>
                    <a:gd name="connsiteX29" fmla="*/ 13932 w 75454"/>
                    <a:gd name="connsiteY29" fmla="*/ 45012 h 81704"/>
                    <a:gd name="connsiteX30" fmla="*/ 8046 w 75454"/>
                    <a:gd name="connsiteY30" fmla="*/ 47895 h 81704"/>
                    <a:gd name="connsiteX31" fmla="*/ 454 w 75454"/>
                    <a:gd name="connsiteY31" fmla="*/ 54899 h 81704"/>
                    <a:gd name="connsiteX32" fmla="*/ 4044 w 75454"/>
                    <a:gd name="connsiteY32" fmla="*/ 63962 h 81704"/>
                    <a:gd name="connsiteX33" fmla="*/ 13755 w 75454"/>
                    <a:gd name="connsiteY33" fmla="*/ 61785 h 81704"/>
                    <a:gd name="connsiteX34" fmla="*/ 25879 w 75454"/>
                    <a:gd name="connsiteY34" fmla="*/ 68082 h 81704"/>
                    <a:gd name="connsiteX35" fmla="*/ 25291 w 75454"/>
                    <a:gd name="connsiteY35" fmla="*/ 75321 h 81704"/>
                    <a:gd name="connsiteX36" fmla="*/ 29764 w 75454"/>
                    <a:gd name="connsiteY36" fmla="*/ 81207 h 81704"/>
                    <a:gd name="connsiteX37" fmla="*/ 36826 w 75454"/>
                    <a:gd name="connsiteY37" fmla="*/ 79735 h 81704"/>
                    <a:gd name="connsiteX38" fmla="*/ 42005 w 75454"/>
                    <a:gd name="connsiteY38" fmla="*/ 65905 h 81704"/>
                    <a:gd name="connsiteX39" fmla="*/ 47891 w 75454"/>
                    <a:gd name="connsiteY39" fmla="*/ 65905 h 81704"/>
                    <a:gd name="connsiteX40" fmla="*/ 52775 w 75454"/>
                    <a:gd name="connsiteY40" fmla="*/ 69966 h 81704"/>
                    <a:gd name="connsiteX41" fmla="*/ 59720 w 75454"/>
                    <a:gd name="connsiteY41" fmla="*/ 74556 h 81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54" h="81704">
                      <a:moveTo>
                        <a:pt x="60309" y="74085"/>
                      </a:moveTo>
                      <a:cubicBezTo>
                        <a:pt x="62037" y="73485"/>
                        <a:pt x="63483" y="72273"/>
                        <a:pt x="64370" y="70672"/>
                      </a:cubicBezTo>
                      <a:cubicBezTo>
                        <a:pt x="65046" y="69665"/>
                        <a:pt x="65489" y="68518"/>
                        <a:pt x="65664" y="67317"/>
                      </a:cubicBezTo>
                      <a:cubicBezTo>
                        <a:pt x="66017" y="63904"/>
                        <a:pt x="63075" y="61432"/>
                        <a:pt x="60838" y="58724"/>
                      </a:cubicBezTo>
                      <a:cubicBezTo>
                        <a:pt x="58602" y="56017"/>
                        <a:pt x="56719" y="52251"/>
                        <a:pt x="59073" y="49249"/>
                      </a:cubicBezTo>
                      <a:cubicBezTo>
                        <a:pt x="61427" y="46248"/>
                        <a:pt x="66429" y="46424"/>
                        <a:pt x="69666" y="46601"/>
                      </a:cubicBezTo>
                      <a:cubicBezTo>
                        <a:pt x="70625" y="46895"/>
                        <a:pt x="71650" y="46895"/>
                        <a:pt x="72609" y="46601"/>
                      </a:cubicBezTo>
                      <a:cubicBezTo>
                        <a:pt x="73254" y="46236"/>
                        <a:pt x="73769" y="45683"/>
                        <a:pt x="74080" y="45012"/>
                      </a:cubicBezTo>
                      <a:cubicBezTo>
                        <a:pt x="76413" y="41751"/>
                        <a:pt x="75707" y="37225"/>
                        <a:pt x="72491" y="34830"/>
                      </a:cubicBezTo>
                      <a:cubicBezTo>
                        <a:pt x="69843" y="33359"/>
                        <a:pt x="66606" y="34418"/>
                        <a:pt x="63428" y="33888"/>
                      </a:cubicBezTo>
                      <a:cubicBezTo>
                        <a:pt x="60814" y="33300"/>
                        <a:pt x="58631" y="31511"/>
                        <a:pt x="57543" y="29062"/>
                      </a:cubicBezTo>
                      <a:cubicBezTo>
                        <a:pt x="57016" y="25813"/>
                        <a:pt x="58039" y="22500"/>
                        <a:pt x="60309" y="20116"/>
                      </a:cubicBezTo>
                      <a:cubicBezTo>
                        <a:pt x="61427" y="18704"/>
                        <a:pt x="62839" y="17409"/>
                        <a:pt x="63899" y="15938"/>
                      </a:cubicBezTo>
                      <a:cubicBezTo>
                        <a:pt x="67724" y="10700"/>
                        <a:pt x="61957" y="2401"/>
                        <a:pt x="55836" y="5815"/>
                      </a:cubicBezTo>
                      <a:cubicBezTo>
                        <a:pt x="54170" y="6921"/>
                        <a:pt x="52715" y="8316"/>
                        <a:pt x="51539" y="9935"/>
                      </a:cubicBezTo>
                      <a:cubicBezTo>
                        <a:pt x="50547" y="11153"/>
                        <a:pt x="49444" y="12277"/>
                        <a:pt x="48244" y="13289"/>
                      </a:cubicBezTo>
                      <a:cubicBezTo>
                        <a:pt x="45284" y="15903"/>
                        <a:pt x="40845" y="15903"/>
                        <a:pt x="37885" y="13289"/>
                      </a:cubicBezTo>
                      <a:cubicBezTo>
                        <a:pt x="36471" y="11600"/>
                        <a:pt x="35518" y="9570"/>
                        <a:pt x="35119" y="7404"/>
                      </a:cubicBezTo>
                      <a:cubicBezTo>
                        <a:pt x="34191" y="4397"/>
                        <a:pt x="32061" y="1901"/>
                        <a:pt x="29234" y="518"/>
                      </a:cubicBezTo>
                      <a:cubicBezTo>
                        <a:pt x="26269" y="-812"/>
                        <a:pt x="22785" y="506"/>
                        <a:pt x="21453" y="3473"/>
                      </a:cubicBezTo>
                      <a:cubicBezTo>
                        <a:pt x="21121" y="4208"/>
                        <a:pt x="20945" y="5009"/>
                        <a:pt x="20935" y="5815"/>
                      </a:cubicBezTo>
                      <a:cubicBezTo>
                        <a:pt x="21113" y="7369"/>
                        <a:pt x="21489" y="8893"/>
                        <a:pt x="22054" y="10347"/>
                      </a:cubicBezTo>
                      <a:cubicBezTo>
                        <a:pt x="22992" y="12471"/>
                        <a:pt x="23397" y="14796"/>
                        <a:pt x="23231" y="17115"/>
                      </a:cubicBezTo>
                      <a:cubicBezTo>
                        <a:pt x="23054" y="19516"/>
                        <a:pt x="21207" y="21464"/>
                        <a:pt x="18817" y="21764"/>
                      </a:cubicBezTo>
                      <a:cubicBezTo>
                        <a:pt x="15756" y="21764"/>
                        <a:pt x="14050" y="18704"/>
                        <a:pt x="11637" y="17350"/>
                      </a:cubicBezTo>
                      <a:cubicBezTo>
                        <a:pt x="8904" y="15761"/>
                        <a:pt x="5435" y="16273"/>
                        <a:pt x="3279" y="18586"/>
                      </a:cubicBezTo>
                      <a:cubicBezTo>
                        <a:pt x="1690" y="20352"/>
                        <a:pt x="690" y="25237"/>
                        <a:pt x="2573" y="26943"/>
                      </a:cubicBezTo>
                      <a:cubicBezTo>
                        <a:pt x="4659" y="28644"/>
                        <a:pt x="6862" y="30198"/>
                        <a:pt x="9165" y="31593"/>
                      </a:cubicBezTo>
                      <a:cubicBezTo>
                        <a:pt x="11490" y="33041"/>
                        <a:pt x="13397" y="35065"/>
                        <a:pt x="14697" y="37478"/>
                      </a:cubicBezTo>
                      <a:cubicBezTo>
                        <a:pt x="15938" y="39921"/>
                        <a:pt x="15639" y="42869"/>
                        <a:pt x="13932" y="45012"/>
                      </a:cubicBezTo>
                      <a:cubicBezTo>
                        <a:pt x="12207" y="46395"/>
                        <a:pt x="10198" y="47383"/>
                        <a:pt x="8046" y="47895"/>
                      </a:cubicBezTo>
                      <a:cubicBezTo>
                        <a:pt x="4619" y="49020"/>
                        <a:pt x="1848" y="51574"/>
                        <a:pt x="454" y="54899"/>
                      </a:cubicBezTo>
                      <a:cubicBezTo>
                        <a:pt x="-838" y="58395"/>
                        <a:pt x="710" y="62303"/>
                        <a:pt x="4044" y="63962"/>
                      </a:cubicBezTo>
                      <a:cubicBezTo>
                        <a:pt x="7444" y="64657"/>
                        <a:pt x="10979" y="63868"/>
                        <a:pt x="13755" y="61785"/>
                      </a:cubicBezTo>
                      <a:cubicBezTo>
                        <a:pt x="20170" y="58371"/>
                        <a:pt x="27351" y="59372"/>
                        <a:pt x="25879" y="68082"/>
                      </a:cubicBezTo>
                      <a:cubicBezTo>
                        <a:pt x="25275" y="70442"/>
                        <a:pt x="25076" y="72891"/>
                        <a:pt x="25291" y="75321"/>
                      </a:cubicBezTo>
                      <a:cubicBezTo>
                        <a:pt x="25672" y="77923"/>
                        <a:pt x="27361" y="80141"/>
                        <a:pt x="29764" y="81207"/>
                      </a:cubicBezTo>
                      <a:cubicBezTo>
                        <a:pt x="32195" y="82231"/>
                        <a:pt x="35005" y="81642"/>
                        <a:pt x="36826" y="79735"/>
                      </a:cubicBezTo>
                      <a:cubicBezTo>
                        <a:pt x="40181" y="75910"/>
                        <a:pt x="37885" y="68789"/>
                        <a:pt x="42005" y="65905"/>
                      </a:cubicBezTo>
                      <a:cubicBezTo>
                        <a:pt x="43851" y="64951"/>
                        <a:pt x="46044" y="64951"/>
                        <a:pt x="47891" y="65905"/>
                      </a:cubicBezTo>
                      <a:cubicBezTo>
                        <a:pt x="49796" y="66888"/>
                        <a:pt x="51464" y="68271"/>
                        <a:pt x="52775" y="69966"/>
                      </a:cubicBezTo>
                      <a:cubicBezTo>
                        <a:pt x="54659" y="72202"/>
                        <a:pt x="56836" y="74850"/>
                        <a:pt x="59720" y="7455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2" name="Graphic 6">
                <a:extLst>
                  <a:ext uri="{FF2B5EF4-FFF2-40B4-BE49-F238E27FC236}">
                    <a16:creationId xmlns:a16="http://schemas.microsoft.com/office/drawing/2014/main" xmlns="" id="{7F005570-75BD-45DE-9FAA-0F3D23209283}"/>
                  </a:ext>
                </a:extLst>
              </p:cNvPr>
              <p:cNvGrpSpPr/>
              <p:nvPr/>
            </p:nvGrpSpPr>
            <p:grpSpPr>
              <a:xfrm>
                <a:off x="7212076" y="2557379"/>
                <a:ext cx="75496" cy="81693"/>
                <a:chOff x="7212076" y="2557379"/>
                <a:chExt cx="75496" cy="81693"/>
              </a:xfrm>
            </p:grpSpPr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xmlns="" id="{E8DA642B-3766-4CEC-BCA1-A9FF3F9E68E1}"/>
                    </a:ext>
                  </a:extLst>
                </p:cNvPr>
                <p:cNvSpPr/>
                <p:nvPr/>
              </p:nvSpPr>
              <p:spPr>
                <a:xfrm>
                  <a:off x="7212076" y="2557379"/>
                  <a:ext cx="75496" cy="81693"/>
                </a:xfrm>
                <a:custGeom>
                  <a:avLst/>
                  <a:gdLst>
                    <a:gd name="connsiteX0" fmla="*/ 60373 w 75496"/>
                    <a:gd name="connsiteY0" fmla="*/ 74086 h 81693"/>
                    <a:gd name="connsiteX1" fmla="*/ 64375 w 75496"/>
                    <a:gd name="connsiteY1" fmla="*/ 70673 h 81693"/>
                    <a:gd name="connsiteX2" fmla="*/ 65728 w 75496"/>
                    <a:gd name="connsiteY2" fmla="*/ 67318 h 81693"/>
                    <a:gd name="connsiteX3" fmla="*/ 60902 w 75496"/>
                    <a:gd name="connsiteY3" fmla="*/ 58725 h 81693"/>
                    <a:gd name="connsiteX4" fmla="*/ 59078 w 75496"/>
                    <a:gd name="connsiteY4" fmla="*/ 49250 h 81693"/>
                    <a:gd name="connsiteX5" fmla="*/ 69730 w 75496"/>
                    <a:gd name="connsiteY5" fmla="*/ 46602 h 81693"/>
                    <a:gd name="connsiteX6" fmla="*/ 72614 w 75496"/>
                    <a:gd name="connsiteY6" fmla="*/ 46602 h 81693"/>
                    <a:gd name="connsiteX7" fmla="*/ 74144 w 75496"/>
                    <a:gd name="connsiteY7" fmla="*/ 45013 h 81693"/>
                    <a:gd name="connsiteX8" fmla="*/ 72555 w 75496"/>
                    <a:gd name="connsiteY8" fmla="*/ 34831 h 81693"/>
                    <a:gd name="connsiteX9" fmla="*/ 63492 w 75496"/>
                    <a:gd name="connsiteY9" fmla="*/ 33889 h 81693"/>
                    <a:gd name="connsiteX10" fmla="*/ 57607 w 75496"/>
                    <a:gd name="connsiteY10" fmla="*/ 29063 h 81693"/>
                    <a:gd name="connsiteX11" fmla="*/ 60314 w 75496"/>
                    <a:gd name="connsiteY11" fmla="*/ 20117 h 81693"/>
                    <a:gd name="connsiteX12" fmla="*/ 63963 w 75496"/>
                    <a:gd name="connsiteY12" fmla="*/ 15939 h 81693"/>
                    <a:gd name="connsiteX13" fmla="*/ 55900 w 75496"/>
                    <a:gd name="connsiteY13" fmla="*/ 5816 h 81693"/>
                    <a:gd name="connsiteX14" fmla="*/ 51603 w 75496"/>
                    <a:gd name="connsiteY14" fmla="*/ 9936 h 81693"/>
                    <a:gd name="connsiteX15" fmla="*/ 48308 w 75496"/>
                    <a:gd name="connsiteY15" fmla="*/ 13290 h 81693"/>
                    <a:gd name="connsiteX16" fmla="*/ 37890 w 75496"/>
                    <a:gd name="connsiteY16" fmla="*/ 13290 h 81693"/>
                    <a:gd name="connsiteX17" fmla="*/ 35183 w 75496"/>
                    <a:gd name="connsiteY17" fmla="*/ 7405 h 81693"/>
                    <a:gd name="connsiteX18" fmla="*/ 29298 w 75496"/>
                    <a:gd name="connsiteY18" fmla="*/ 519 h 81693"/>
                    <a:gd name="connsiteX19" fmla="*/ 21517 w 75496"/>
                    <a:gd name="connsiteY19" fmla="*/ 3474 h 81693"/>
                    <a:gd name="connsiteX20" fmla="*/ 20999 w 75496"/>
                    <a:gd name="connsiteY20" fmla="*/ 5816 h 81693"/>
                    <a:gd name="connsiteX21" fmla="*/ 22059 w 75496"/>
                    <a:gd name="connsiteY21" fmla="*/ 10348 h 81693"/>
                    <a:gd name="connsiteX22" fmla="*/ 23295 w 75496"/>
                    <a:gd name="connsiteY22" fmla="*/ 17116 h 81693"/>
                    <a:gd name="connsiteX23" fmla="*/ 18822 w 75496"/>
                    <a:gd name="connsiteY23" fmla="*/ 21765 h 81693"/>
                    <a:gd name="connsiteX24" fmla="*/ 11701 w 75496"/>
                    <a:gd name="connsiteY24" fmla="*/ 17351 h 81693"/>
                    <a:gd name="connsiteX25" fmla="*/ 3343 w 75496"/>
                    <a:gd name="connsiteY25" fmla="*/ 18587 h 81693"/>
                    <a:gd name="connsiteX26" fmla="*/ 2637 w 75496"/>
                    <a:gd name="connsiteY26" fmla="*/ 26944 h 81693"/>
                    <a:gd name="connsiteX27" fmla="*/ 9229 w 75496"/>
                    <a:gd name="connsiteY27" fmla="*/ 31594 h 81693"/>
                    <a:gd name="connsiteX28" fmla="*/ 14702 w 75496"/>
                    <a:gd name="connsiteY28" fmla="*/ 37479 h 81693"/>
                    <a:gd name="connsiteX29" fmla="*/ 13937 w 75496"/>
                    <a:gd name="connsiteY29" fmla="*/ 45013 h 81693"/>
                    <a:gd name="connsiteX30" fmla="*/ 8052 w 75496"/>
                    <a:gd name="connsiteY30" fmla="*/ 47838 h 81693"/>
                    <a:gd name="connsiteX31" fmla="*/ 460 w 75496"/>
                    <a:gd name="connsiteY31" fmla="*/ 54900 h 81693"/>
                    <a:gd name="connsiteX32" fmla="*/ 3991 w 75496"/>
                    <a:gd name="connsiteY32" fmla="*/ 63905 h 81693"/>
                    <a:gd name="connsiteX33" fmla="*/ 13760 w 75496"/>
                    <a:gd name="connsiteY33" fmla="*/ 61786 h 81693"/>
                    <a:gd name="connsiteX34" fmla="*/ 25884 w 75496"/>
                    <a:gd name="connsiteY34" fmla="*/ 68083 h 81693"/>
                    <a:gd name="connsiteX35" fmla="*/ 25237 w 75496"/>
                    <a:gd name="connsiteY35" fmla="*/ 75322 h 81693"/>
                    <a:gd name="connsiteX36" fmla="*/ 29769 w 75496"/>
                    <a:gd name="connsiteY36" fmla="*/ 81208 h 81693"/>
                    <a:gd name="connsiteX37" fmla="*/ 36831 w 75496"/>
                    <a:gd name="connsiteY37" fmla="*/ 79736 h 81693"/>
                    <a:gd name="connsiteX38" fmla="*/ 42010 w 75496"/>
                    <a:gd name="connsiteY38" fmla="*/ 65906 h 81693"/>
                    <a:gd name="connsiteX39" fmla="*/ 47896 w 75496"/>
                    <a:gd name="connsiteY39" fmla="*/ 65906 h 81693"/>
                    <a:gd name="connsiteX40" fmla="*/ 52839 w 75496"/>
                    <a:gd name="connsiteY40" fmla="*/ 69967 h 81693"/>
                    <a:gd name="connsiteX41" fmla="*/ 59784 w 75496"/>
                    <a:gd name="connsiteY41" fmla="*/ 74557 h 81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96" h="81693">
                      <a:moveTo>
                        <a:pt x="60373" y="74086"/>
                      </a:moveTo>
                      <a:cubicBezTo>
                        <a:pt x="62091" y="73501"/>
                        <a:pt x="63527" y="72280"/>
                        <a:pt x="64375" y="70673"/>
                      </a:cubicBezTo>
                      <a:cubicBezTo>
                        <a:pt x="65069" y="69669"/>
                        <a:pt x="65528" y="68523"/>
                        <a:pt x="65728" y="67318"/>
                      </a:cubicBezTo>
                      <a:cubicBezTo>
                        <a:pt x="66081" y="63905"/>
                        <a:pt x="63139" y="61433"/>
                        <a:pt x="60902" y="58725"/>
                      </a:cubicBezTo>
                      <a:cubicBezTo>
                        <a:pt x="58130" y="56397"/>
                        <a:pt x="57365" y="52442"/>
                        <a:pt x="59078" y="49250"/>
                      </a:cubicBezTo>
                      <a:cubicBezTo>
                        <a:pt x="61255" y="46484"/>
                        <a:pt x="66493" y="46366"/>
                        <a:pt x="69730" y="46602"/>
                      </a:cubicBezTo>
                      <a:cubicBezTo>
                        <a:pt x="70672" y="46895"/>
                        <a:pt x="71673" y="46895"/>
                        <a:pt x="72614" y="46602"/>
                      </a:cubicBezTo>
                      <a:cubicBezTo>
                        <a:pt x="73273" y="46243"/>
                        <a:pt x="73809" y="45688"/>
                        <a:pt x="74144" y="45013"/>
                      </a:cubicBezTo>
                      <a:cubicBezTo>
                        <a:pt x="76446" y="41745"/>
                        <a:pt x="75739" y="37242"/>
                        <a:pt x="72555" y="34831"/>
                      </a:cubicBezTo>
                      <a:cubicBezTo>
                        <a:pt x="69848" y="33301"/>
                        <a:pt x="66670" y="34419"/>
                        <a:pt x="63492" y="33889"/>
                      </a:cubicBezTo>
                      <a:cubicBezTo>
                        <a:pt x="60879" y="33301"/>
                        <a:pt x="58695" y="31512"/>
                        <a:pt x="57607" y="29063"/>
                      </a:cubicBezTo>
                      <a:cubicBezTo>
                        <a:pt x="57053" y="25822"/>
                        <a:pt x="58060" y="22509"/>
                        <a:pt x="60314" y="20117"/>
                      </a:cubicBezTo>
                      <a:cubicBezTo>
                        <a:pt x="61491" y="18705"/>
                        <a:pt x="62903" y="17410"/>
                        <a:pt x="63963" y="15939"/>
                      </a:cubicBezTo>
                      <a:cubicBezTo>
                        <a:pt x="67729" y="10701"/>
                        <a:pt x="62021" y="2402"/>
                        <a:pt x="55900" y="5816"/>
                      </a:cubicBezTo>
                      <a:cubicBezTo>
                        <a:pt x="54234" y="6923"/>
                        <a:pt x="52781" y="8318"/>
                        <a:pt x="51603" y="9936"/>
                      </a:cubicBezTo>
                      <a:cubicBezTo>
                        <a:pt x="50609" y="11153"/>
                        <a:pt x="49508" y="12277"/>
                        <a:pt x="48308" y="13290"/>
                      </a:cubicBezTo>
                      <a:cubicBezTo>
                        <a:pt x="45330" y="15910"/>
                        <a:pt x="40869" y="15910"/>
                        <a:pt x="37890" y="13290"/>
                      </a:cubicBezTo>
                      <a:cubicBezTo>
                        <a:pt x="36519" y="11582"/>
                        <a:pt x="35589" y="9560"/>
                        <a:pt x="35183" y="7405"/>
                      </a:cubicBezTo>
                      <a:cubicBezTo>
                        <a:pt x="34253" y="4396"/>
                        <a:pt x="32123" y="1905"/>
                        <a:pt x="29298" y="519"/>
                      </a:cubicBezTo>
                      <a:cubicBezTo>
                        <a:pt x="26332" y="-814"/>
                        <a:pt x="22847" y="509"/>
                        <a:pt x="21517" y="3474"/>
                      </a:cubicBezTo>
                      <a:cubicBezTo>
                        <a:pt x="21188" y="4210"/>
                        <a:pt x="21011" y="5008"/>
                        <a:pt x="20999" y="5816"/>
                      </a:cubicBezTo>
                      <a:cubicBezTo>
                        <a:pt x="21182" y="7361"/>
                        <a:pt x="21541" y="8881"/>
                        <a:pt x="22059" y="10348"/>
                      </a:cubicBezTo>
                      <a:cubicBezTo>
                        <a:pt x="23042" y="12461"/>
                        <a:pt x="23471" y="14791"/>
                        <a:pt x="23295" y="17116"/>
                      </a:cubicBezTo>
                      <a:cubicBezTo>
                        <a:pt x="23112" y="19538"/>
                        <a:pt x="21235" y="21490"/>
                        <a:pt x="18822" y="21765"/>
                      </a:cubicBezTo>
                      <a:cubicBezTo>
                        <a:pt x="15820" y="21765"/>
                        <a:pt x="14114" y="18705"/>
                        <a:pt x="11701" y="17351"/>
                      </a:cubicBezTo>
                      <a:cubicBezTo>
                        <a:pt x="8970" y="15760"/>
                        <a:pt x="5497" y="16274"/>
                        <a:pt x="3343" y="18587"/>
                      </a:cubicBezTo>
                      <a:cubicBezTo>
                        <a:pt x="1754" y="20353"/>
                        <a:pt x="754" y="25179"/>
                        <a:pt x="2637" y="26944"/>
                      </a:cubicBezTo>
                      <a:cubicBezTo>
                        <a:pt x="4721" y="28646"/>
                        <a:pt x="6928" y="30200"/>
                        <a:pt x="9229" y="31594"/>
                      </a:cubicBezTo>
                      <a:cubicBezTo>
                        <a:pt x="11565" y="33010"/>
                        <a:pt x="13460" y="35047"/>
                        <a:pt x="14702" y="37479"/>
                      </a:cubicBezTo>
                      <a:cubicBezTo>
                        <a:pt x="16009" y="39912"/>
                        <a:pt x="15703" y="42893"/>
                        <a:pt x="13937" y="45013"/>
                      </a:cubicBezTo>
                      <a:cubicBezTo>
                        <a:pt x="12236" y="46422"/>
                        <a:pt x="10217" y="47393"/>
                        <a:pt x="8052" y="47838"/>
                      </a:cubicBezTo>
                      <a:cubicBezTo>
                        <a:pt x="4632" y="49006"/>
                        <a:pt x="1872" y="51574"/>
                        <a:pt x="460" y="54900"/>
                      </a:cubicBezTo>
                      <a:cubicBezTo>
                        <a:pt x="-835" y="58363"/>
                        <a:pt x="689" y="62245"/>
                        <a:pt x="3991" y="63905"/>
                      </a:cubicBezTo>
                      <a:cubicBezTo>
                        <a:pt x="7398" y="64685"/>
                        <a:pt x="10983" y="63909"/>
                        <a:pt x="13760" y="61786"/>
                      </a:cubicBezTo>
                      <a:cubicBezTo>
                        <a:pt x="20175" y="58314"/>
                        <a:pt x="27297" y="59373"/>
                        <a:pt x="25884" y="68083"/>
                      </a:cubicBezTo>
                      <a:cubicBezTo>
                        <a:pt x="25296" y="70448"/>
                        <a:pt x="25078" y="72890"/>
                        <a:pt x="25237" y="75322"/>
                      </a:cubicBezTo>
                      <a:cubicBezTo>
                        <a:pt x="25661" y="77921"/>
                        <a:pt x="27362" y="80133"/>
                        <a:pt x="29769" y="81208"/>
                      </a:cubicBezTo>
                      <a:cubicBezTo>
                        <a:pt x="32199" y="82213"/>
                        <a:pt x="35001" y="81630"/>
                        <a:pt x="36831" y="79736"/>
                      </a:cubicBezTo>
                      <a:cubicBezTo>
                        <a:pt x="40186" y="75911"/>
                        <a:pt x="37890" y="68789"/>
                        <a:pt x="42010" y="65906"/>
                      </a:cubicBezTo>
                      <a:cubicBezTo>
                        <a:pt x="43852" y="64933"/>
                        <a:pt x="46054" y="64933"/>
                        <a:pt x="47896" y="65906"/>
                      </a:cubicBezTo>
                      <a:cubicBezTo>
                        <a:pt x="49832" y="66869"/>
                        <a:pt x="51521" y="68257"/>
                        <a:pt x="52839" y="69967"/>
                      </a:cubicBezTo>
                      <a:cubicBezTo>
                        <a:pt x="54664" y="72203"/>
                        <a:pt x="56900" y="74851"/>
                        <a:pt x="59784" y="74557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xmlns="" id="{5C329662-0791-4E19-B5D6-0F48E3222B33}"/>
                    </a:ext>
                  </a:extLst>
                </p:cNvPr>
                <p:cNvSpPr/>
                <p:nvPr/>
              </p:nvSpPr>
              <p:spPr>
                <a:xfrm>
                  <a:off x="7212076" y="2557379"/>
                  <a:ext cx="75496" cy="81693"/>
                </a:xfrm>
                <a:custGeom>
                  <a:avLst/>
                  <a:gdLst>
                    <a:gd name="connsiteX0" fmla="*/ 60373 w 75496"/>
                    <a:gd name="connsiteY0" fmla="*/ 74086 h 81693"/>
                    <a:gd name="connsiteX1" fmla="*/ 64375 w 75496"/>
                    <a:gd name="connsiteY1" fmla="*/ 70673 h 81693"/>
                    <a:gd name="connsiteX2" fmla="*/ 65728 w 75496"/>
                    <a:gd name="connsiteY2" fmla="*/ 67318 h 81693"/>
                    <a:gd name="connsiteX3" fmla="*/ 60902 w 75496"/>
                    <a:gd name="connsiteY3" fmla="*/ 58725 h 81693"/>
                    <a:gd name="connsiteX4" fmla="*/ 59078 w 75496"/>
                    <a:gd name="connsiteY4" fmla="*/ 49250 h 81693"/>
                    <a:gd name="connsiteX5" fmla="*/ 69730 w 75496"/>
                    <a:gd name="connsiteY5" fmla="*/ 46602 h 81693"/>
                    <a:gd name="connsiteX6" fmla="*/ 72614 w 75496"/>
                    <a:gd name="connsiteY6" fmla="*/ 46602 h 81693"/>
                    <a:gd name="connsiteX7" fmla="*/ 74144 w 75496"/>
                    <a:gd name="connsiteY7" fmla="*/ 45013 h 81693"/>
                    <a:gd name="connsiteX8" fmla="*/ 72555 w 75496"/>
                    <a:gd name="connsiteY8" fmla="*/ 34831 h 81693"/>
                    <a:gd name="connsiteX9" fmla="*/ 63492 w 75496"/>
                    <a:gd name="connsiteY9" fmla="*/ 33889 h 81693"/>
                    <a:gd name="connsiteX10" fmla="*/ 57607 w 75496"/>
                    <a:gd name="connsiteY10" fmla="*/ 29063 h 81693"/>
                    <a:gd name="connsiteX11" fmla="*/ 60314 w 75496"/>
                    <a:gd name="connsiteY11" fmla="*/ 20117 h 81693"/>
                    <a:gd name="connsiteX12" fmla="*/ 63963 w 75496"/>
                    <a:gd name="connsiteY12" fmla="*/ 15939 h 81693"/>
                    <a:gd name="connsiteX13" fmla="*/ 55900 w 75496"/>
                    <a:gd name="connsiteY13" fmla="*/ 5816 h 81693"/>
                    <a:gd name="connsiteX14" fmla="*/ 51603 w 75496"/>
                    <a:gd name="connsiteY14" fmla="*/ 9936 h 81693"/>
                    <a:gd name="connsiteX15" fmla="*/ 48308 w 75496"/>
                    <a:gd name="connsiteY15" fmla="*/ 13290 h 81693"/>
                    <a:gd name="connsiteX16" fmla="*/ 37890 w 75496"/>
                    <a:gd name="connsiteY16" fmla="*/ 13290 h 81693"/>
                    <a:gd name="connsiteX17" fmla="*/ 35183 w 75496"/>
                    <a:gd name="connsiteY17" fmla="*/ 7405 h 81693"/>
                    <a:gd name="connsiteX18" fmla="*/ 29298 w 75496"/>
                    <a:gd name="connsiteY18" fmla="*/ 519 h 81693"/>
                    <a:gd name="connsiteX19" fmla="*/ 21517 w 75496"/>
                    <a:gd name="connsiteY19" fmla="*/ 3474 h 81693"/>
                    <a:gd name="connsiteX20" fmla="*/ 20999 w 75496"/>
                    <a:gd name="connsiteY20" fmla="*/ 5816 h 81693"/>
                    <a:gd name="connsiteX21" fmla="*/ 22059 w 75496"/>
                    <a:gd name="connsiteY21" fmla="*/ 10348 h 81693"/>
                    <a:gd name="connsiteX22" fmla="*/ 23295 w 75496"/>
                    <a:gd name="connsiteY22" fmla="*/ 17116 h 81693"/>
                    <a:gd name="connsiteX23" fmla="*/ 18822 w 75496"/>
                    <a:gd name="connsiteY23" fmla="*/ 21765 h 81693"/>
                    <a:gd name="connsiteX24" fmla="*/ 11701 w 75496"/>
                    <a:gd name="connsiteY24" fmla="*/ 17351 h 81693"/>
                    <a:gd name="connsiteX25" fmla="*/ 3343 w 75496"/>
                    <a:gd name="connsiteY25" fmla="*/ 18587 h 81693"/>
                    <a:gd name="connsiteX26" fmla="*/ 2637 w 75496"/>
                    <a:gd name="connsiteY26" fmla="*/ 26944 h 81693"/>
                    <a:gd name="connsiteX27" fmla="*/ 9229 w 75496"/>
                    <a:gd name="connsiteY27" fmla="*/ 31594 h 81693"/>
                    <a:gd name="connsiteX28" fmla="*/ 14702 w 75496"/>
                    <a:gd name="connsiteY28" fmla="*/ 37479 h 81693"/>
                    <a:gd name="connsiteX29" fmla="*/ 13937 w 75496"/>
                    <a:gd name="connsiteY29" fmla="*/ 45013 h 81693"/>
                    <a:gd name="connsiteX30" fmla="*/ 8052 w 75496"/>
                    <a:gd name="connsiteY30" fmla="*/ 47838 h 81693"/>
                    <a:gd name="connsiteX31" fmla="*/ 460 w 75496"/>
                    <a:gd name="connsiteY31" fmla="*/ 54900 h 81693"/>
                    <a:gd name="connsiteX32" fmla="*/ 3991 w 75496"/>
                    <a:gd name="connsiteY32" fmla="*/ 63905 h 81693"/>
                    <a:gd name="connsiteX33" fmla="*/ 13760 w 75496"/>
                    <a:gd name="connsiteY33" fmla="*/ 61786 h 81693"/>
                    <a:gd name="connsiteX34" fmla="*/ 25884 w 75496"/>
                    <a:gd name="connsiteY34" fmla="*/ 68083 h 81693"/>
                    <a:gd name="connsiteX35" fmla="*/ 25237 w 75496"/>
                    <a:gd name="connsiteY35" fmla="*/ 75322 h 81693"/>
                    <a:gd name="connsiteX36" fmla="*/ 29769 w 75496"/>
                    <a:gd name="connsiteY36" fmla="*/ 81208 h 81693"/>
                    <a:gd name="connsiteX37" fmla="*/ 36831 w 75496"/>
                    <a:gd name="connsiteY37" fmla="*/ 79736 h 81693"/>
                    <a:gd name="connsiteX38" fmla="*/ 42010 w 75496"/>
                    <a:gd name="connsiteY38" fmla="*/ 65906 h 81693"/>
                    <a:gd name="connsiteX39" fmla="*/ 47896 w 75496"/>
                    <a:gd name="connsiteY39" fmla="*/ 65906 h 81693"/>
                    <a:gd name="connsiteX40" fmla="*/ 52839 w 75496"/>
                    <a:gd name="connsiteY40" fmla="*/ 69967 h 81693"/>
                    <a:gd name="connsiteX41" fmla="*/ 59784 w 75496"/>
                    <a:gd name="connsiteY41" fmla="*/ 74557 h 81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496" h="81693">
                      <a:moveTo>
                        <a:pt x="60373" y="74086"/>
                      </a:moveTo>
                      <a:cubicBezTo>
                        <a:pt x="62091" y="73501"/>
                        <a:pt x="63527" y="72280"/>
                        <a:pt x="64375" y="70673"/>
                      </a:cubicBezTo>
                      <a:cubicBezTo>
                        <a:pt x="65069" y="69669"/>
                        <a:pt x="65528" y="68523"/>
                        <a:pt x="65728" y="67318"/>
                      </a:cubicBezTo>
                      <a:cubicBezTo>
                        <a:pt x="66081" y="63905"/>
                        <a:pt x="63139" y="61433"/>
                        <a:pt x="60902" y="58725"/>
                      </a:cubicBezTo>
                      <a:cubicBezTo>
                        <a:pt x="58130" y="56397"/>
                        <a:pt x="57365" y="52442"/>
                        <a:pt x="59078" y="49250"/>
                      </a:cubicBezTo>
                      <a:cubicBezTo>
                        <a:pt x="61255" y="46484"/>
                        <a:pt x="66493" y="46366"/>
                        <a:pt x="69730" y="46602"/>
                      </a:cubicBezTo>
                      <a:cubicBezTo>
                        <a:pt x="70672" y="46895"/>
                        <a:pt x="71673" y="46895"/>
                        <a:pt x="72614" y="46602"/>
                      </a:cubicBezTo>
                      <a:cubicBezTo>
                        <a:pt x="73273" y="46243"/>
                        <a:pt x="73809" y="45688"/>
                        <a:pt x="74144" y="45013"/>
                      </a:cubicBezTo>
                      <a:cubicBezTo>
                        <a:pt x="76446" y="41745"/>
                        <a:pt x="75739" y="37242"/>
                        <a:pt x="72555" y="34831"/>
                      </a:cubicBezTo>
                      <a:cubicBezTo>
                        <a:pt x="69848" y="33301"/>
                        <a:pt x="66670" y="34419"/>
                        <a:pt x="63492" y="33889"/>
                      </a:cubicBezTo>
                      <a:cubicBezTo>
                        <a:pt x="60879" y="33301"/>
                        <a:pt x="58695" y="31512"/>
                        <a:pt x="57607" y="29063"/>
                      </a:cubicBezTo>
                      <a:cubicBezTo>
                        <a:pt x="57053" y="25822"/>
                        <a:pt x="58060" y="22509"/>
                        <a:pt x="60314" y="20117"/>
                      </a:cubicBezTo>
                      <a:cubicBezTo>
                        <a:pt x="61491" y="18705"/>
                        <a:pt x="62903" y="17410"/>
                        <a:pt x="63963" y="15939"/>
                      </a:cubicBezTo>
                      <a:cubicBezTo>
                        <a:pt x="67729" y="10701"/>
                        <a:pt x="62021" y="2402"/>
                        <a:pt x="55900" y="5816"/>
                      </a:cubicBezTo>
                      <a:cubicBezTo>
                        <a:pt x="54234" y="6923"/>
                        <a:pt x="52781" y="8318"/>
                        <a:pt x="51603" y="9936"/>
                      </a:cubicBezTo>
                      <a:cubicBezTo>
                        <a:pt x="50609" y="11153"/>
                        <a:pt x="49508" y="12277"/>
                        <a:pt x="48308" y="13290"/>
                      </a:cubicBezTo>
                      <a:cubicBezTo>
                        <a:pt x="45330" y="15910"/>
                        <a:pt x="40869" y="15910"/>
                        <a:pt x="37890" y="13290"/>
                      </a:cubicBezTo>
                      <a:cubicBezTo>
                        <a:pt x="36519" y="11582"/>
                        <a:pt x="35589" y="9560"/>
                        <a:pt x="35183" y="7405"/>
                      </a:cubicBezTo>
                      <a:cubicBezTo>
                        <a:pt x="34253" y="4396"/>
                        <a:pt x="32123" y="1905"/>
                        <a:pt x="29298" y="519"/>
                      </a:cubicBezTo>
                      <a:cubicBezTo>
                        <a:pt x="26332" y="-814"/>
                        <a:pt x="22847" y="509"/>
                        <a:pt x="21517" y="3474"/>
                      </a:cubicBezTo>
                      <a:cubicBezTo>
                        <a:pt x="21188" y="4210"/>
                        <a:pt x="21011" y="5008"/>
                        <a:pt x="20999" y="5816"/>
                      </a:cubicBezTo>
                      <a:cubicBezTo>
                        <a:pt x="21182" y="7361"/>
                        <a:pt x="21541" y="8881"/>
                        <a:pt x="22059" y="10348"/>
                      </a:cubicBezTo>
                      <a:cubicBezTo>
                        <a:pt x="23042" y="12461"/>
                        <a:pt x="23471" y="14791"/>
                        <a:pt x="23295" y="17116"/>
                      </a:cubicBezTo>
                      <a:cubicBezTo>
                        <a:pt x="23112" y="19538"/>
                        <a:pt x="21235" y="21490"/>
                        <a:pt x="18822" y="21765"/>
                      </a:cubicBezTo>
                      <a:cubicBezTo>
                        <a:pt x="15820" y="21765"/>
                        <a:pt x="14114" y="18705"/>
                        <a:pt x="11701" y="17351"/>
                      </a:cubicBezTo>
                      <a:cubicBezTo>
                        <a:pt x="8970" y="15760"/>
                        <a:pt x="5497" y="16274"/>
                        <a:pt x="3343" y="18587"/>
                      </a:cubicBezTo>
                      <a:cubicBezTo>
                        <a:pt x="1754" y="20353"/>
                        <a:pt x="754" y="25179"/>
                        <a:pt x="2637" y="26944"/>
                      </a:cubicBezTo>
                      <a:cubicBezTo>
                        <a:pt x="4721" y="28646"/>
                        <a:pt x="6928" y="30200"/>
                        <a:pt x="9229" y="31594"/>
                      </a:cubicBezTo>
                      <a:cubicBezTo>
                        <a:pt x="11565" y="33010"/>
                        <a:pt x="13460" y="35047"/>
                        <a:pt x="14702" y="37479"/>
                      </a:cubicBezTo>
                      <a:cubicBezTo>
                        <a:pt x="16009" y="39912"/>
                        <a:pt x="15703" y="42893"/>
                        <a:pt x="13937" y="45013"/>
                      </a:cubicBezTo>
                      <a:cubicBezTo>
                        <a:pt x="12236" y="46422"/>
                        <a:pt x="10217" y="47393"/>
                        <a:pt x="8052" y="47838"/>
                      </a:cubicBezTo>
                      <a:cubicBezTo>
                        <a:pt x="4632" y="49006"/>
                        <a:pt x="1872" y="51574"/>
                        <a:pt x="460" y="54900"/>
                      </a:cubicBezTo>
                      <a:cubicBezTo>
                        <a:pt x="-835" y="58363"/>
                        <a:pt x="689" y="62245"/>
                        <a:pt x="3991" y="63905"/>
                      </a:cubicBezTo>
                      <a:cubicBezTo>
                        <a:pt x="7398" y="64685"/>
                        <a:pt x="10983" y="63909"/>
                        <a:pt x="13760" y="61786"/>
                      </a:cubicBezTo>
                      <a:cubicBezTo>
                        <a:pt x="20175" y="58314"/>
                        <a:pt x="27297" y="59373"/>
                        <a:pt x="25884" y="68083"/>
                      </a:cubicBezTo>
                      <a:cubicBezTo>
                        <a:pt x="25296" y="70448"/>
                        <a:pt x="25078" y="72890"/>
                        <a:pt x="25237" y="75322"/>
                      </a:cubicBezTo>
                      <a:cubicBezTo>
                        <a:pt x="25661" y="77921"/>
                        <a:pt x="27362" y="80133"/>
                        <a:pt x="29769" y="81208"/>
                      </a:cubicBezTo>
                      <a:cubicBezTo>
                        <a:pt x="32199" y="82213"/>
                        <a:pt x="35001" y="81630"/>
                        <a:pt x="36831" y="79736"/>
                      </a:cubicBezTo>
                      <a:cubicBezTo>
                        <a:pt x="40186" y="75911"/>
                        <a:pt x="37890" y="68789"/>
                        <a:pt x="42010" y="65906"/>
                      </a:cubicBezTo>
                      <a:cubicBezTo>
                        <a:pt x="43852" y="64933"/>
                        <a:pt x="46054" y="64933"/>
                        <a:pt x="47896" y="65906"/>
                      </a:cubicBezTo>
                      <a:cubicBezTo>
                        <a:pt x="49832" y="66869"/>
                        <a:pt x="51521" y="68257"/>
                        <a:pt x="52839" y="69967"/>
                      </a:cubicBezTo>
                      <a:cubicBezTo>
                        <a:pt x="54664" y="72203"/>
                        <a:pt x="56900" y="74851"/>
                        <a:pt x="59784" y="7455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" name="Graphic 6">
              <a:extLst>
                <a:ext uri="{FF2B5EF4-FFF2-40B4-BE49-F238E27FC236}">
                  <a16:creationId xmlns:a16="http://schemas.microsoft.com/office/drawing/2014/main" xmlns="" id="{89BAA2B8-CC38-4630-BA88-5ADFBC082FCC}"/>
                </a:ext>
              </a:extLst>
            </p:cNvPr>
            <p:cNvGrpSpPr/>
            <p:nvPr/>
          </p:nvGrpSpPr>
          <p:grpSpPr>
            <a:xfrm>
              <a:off x="8100007" y="2318614"/>
              <a:ext cx="674726" cy="343522"/>
              <a:chOff x="7979106" y="2482919"/>
              <a:chExt cx="1038063" cy="528507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1BE73D0F-628E-4F9D-918E-5CF03C316F8C}"/>
                  </a:ext>
                </a:extLst>
              </p:cNvPr>
              <p:cNvSpPr/>
              <p:nvPr/>
            </p:nvSpPr>
            <p:spPr>
              <a:xfrm>
                <a:off x="7986816" y="2744700"/>
                <a:ext cx="520973" cy="228117"/>
              </a:xfrm>
              <a:custGeom>
                <a:avLst/>
                <a:gdLst>
                  <a:gd name="connsiteX0" fmla="*/ 4532 w 520973"/>
                  <a:gd name="connsiteY0" fmla="*/ 228117 h 228117"/>
                  <a:gd name="connsiteX1" fmla="*/ 0 w 520973"/>
                  <a:gd name="connsiteY1" fmla="*/ 224351 h 228117"/>
                  <a:gd name="connsiteX2" fmla="*/ 186096 w 520973"/>
                  <a:gd name="connsiteY2" fmla="*/ 0 h 228117"/>
                  <a:gd name="connsiteX3" fmla="*/ 188156 w 520973"/>
                  <a:gd name="connsiteY3" fmla="*/ 883 h 228117"/>
                  <a:gd name="connsiteX4" fmla="*/ 520974 w 520973"/>
                  <a:gd name="connsiteY4" fmla="*/ 765 h 228117"/>
                  <a:gd name="connsiteX5" fmla="*/ 520974 w 520973"/>
                  <a:gd name="connsiteY5" fmla="*/ 6650 h 228117"/>
                  <a:gd name="connsiteX6" fmla="*/ 188273 w 520973"/>
                  <a:gd name="connsiteY6" fmla="*/ 6650 h 228117"/>
                  <a:gd name="connsiteX7" fmla="*/ 4532 w 520973"/>
                  <a:gd name="connsiteY7" fmla="*/ 228117 h 22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0973" h="228117">
                    <a:moveTo>
                      <a:pt x="4532" y="228117"/>
                    </a:moveTo>
                    <a:lnTo>
                      <a:pt x="0" y="224351"/>
                    </a:lnTo>
                    <a:lnTo>
                      <a:pt x="186096" y="0"/>
                    </a:lnTo>
                    <a:lnTo>
                      <a:pt x="188156" y="883"/>
                    </a:lnTo>
                    <a:lnTo>
                      <a:pt x="520974" y="765"/>
                    </a:lnTo>
                    <a:lnTo>
                      <a:pt x="520974" y="6650"/>
                    </a:lnTo>
                    <a:lnTo>
                      <a:pt x="188273" y="6650"/>
                    </a:lnTo>
                    <a:lnTo>
                      <a:pt x="4532" y="22811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356C103A-5A98-4F50-8445-C208173B83DB}"/>
                  </a:ext>
                </a:extLst>
              </p:cNvPr>
              <p:cNvSpPr/>
              <p:nvPr/>
            </p:nvSpPr>
            <p:spPr>
              <a:xfrm>
                <a:off x="7979106" y="2960988"/>
                <a:ext cx="19892" cy="19892"/>
              </a:xfrm>
              <a:custGeom>
                <a:avLst/>
                <a:gdLst>
                  <a:gd name="connsiteX0" fmla="*/ 19893 w 19892"/>
                  <a:gd name="connsiteY0" fmla="*/ 9946 h 19892"/>
                  <a:gd name="connsiteX1" fmla="*/ 9946 w 19892"/>
                  <a:gd name="connsiteY1" fmla="*/ 19893 h 19892"/>
                  <a:gd name="connsiteX2" fmla="*/ 0 w 19892"/>
                  <a:gd name="connsiteY2" fmla="*/ 9946 h 19892"/>
                  <a:gd name="connsiteX3" fmla="*/ 9946 w 19892"/>
                  <a:gd name="connsiteY3" fmla="*/ 0 h 19892"/>
                  <a:gd name="connsiteX4" fmla="*/ 19893 w 19892"/>
                  <a:gd name="connsiteY4" fmla="*/ 9946 h 1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2" h="19892">
                    <a:moveTo>
                      <a:pt x="19893" y="9946"/>
                    </a:moveTo>
                    <a:cubicBezTo>
                      <a:pt x="19893" y="15437"/>
                      <a:pt x="15437" y="19893"/>
                      <a:pt x="9946" y="19893"/>
                    </a:cubicBezTo>
                    <a:cubicBezTo>
                      <a:pt x="4455" y="19893"/>
                      <a:pt x="0" y="15437"/>
                      <a:pt x="0" y="9946"/>
                    </a:cubicBezTo>
                    <a:cubicBezTo>
                      <a:pt x="0" y="4455"/>
                      <a:pt x="4455" y="0"/>
                      <a:pt x="9946" y="0"/>
                    </a:cubicBezTo>
                    <a:cubicBezTo>
                      <a:pt x="15437" y="0"/>
                      <a:pt x="19893" y="4455"/>
                      <a:pt x="19893" y="99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670D6CEC-BAC3-4F34-BCAB-BE7CA1C32131}"/>
                  </a:ext>
                </a:extLst>
              </p:cNvPr>
              <p:cNvSpPr/>
              <p:nvPr/>
            </p:nvSpPr>
            <p:spPr>
              <a:xfrm>
                <a:off x="8488662" y="2482919"/>
                <a:ext cx="528507" cy="528507"/>
              </a:xfrm>
              <a:custGeom>
                <a:avLst/>
                <a:gdLst>
                  <a:gd name="connsiteX0" fmla="*/ 264371 w 528507"/>
                  <a:gd name="connsiteY0" fmla="*/ 0 h 528507"/>
                  <a:gd name="connsiteX1" fmla="*/ 0 w 528507"/>
                  <a:gd name="connsiteY1" fmla="*/ 264136 h 528507"/>
                  <a:gd name="connsiteX2" fmla="*/ 264136 w 528507"/>
                  <a:gd name="connsiteY2" fmla="*/ 528507 h 528507"/>
                  <a:gd name="connsiteX3" fmla="*/ 528507 w 528507"/>
                  <a:gd name="connsiteY3" fmla="*/ 264371 h 528507"/>
                  <a:gd name="connsiteX4" fmla="*/ 528507 w 528507"/>
                  <a:gd name="connsiteY4" fmla="*/ 264254 h 528507"/>
                  <a:gd name="connsiteX5" fmla="*/ 264371 w 528507"/>
                  <a:gd name="connsiteY5" fmla="*/ 0 h 528507"/>
                  <a:gd name="connsiteX6" fmla="*/ 264371 w 528507"/>
                  <a:gd name="connsiteY6" fmla="*/ 522563 h 528507"/>
                  <a:gd name="connsiteX7" fmla="*/ 6003 w 528507"/>
                  <a:gd name="connsiteY7" fmla="*/ 264195 h 528507"/>
                  <a:gd name="connsiteX8" fmla="*/ 264371 w 528507"/>
                  <a:gd name="connsiteY8" fmla="*/ 5827 h 528507"/>
                  <a:gd name="connsiteX9" fmla="*/ 522740 w 528507"/>
                  <a:gd name="connsiteY9" fmla="*/ 264195 h 528507"/>
                  <a:gd name="connsiteX10" fmla="*/ 522740 w 528507"/>
                  <a:gd name="connsiteY10" fmla="*/ 264254 h 528507"/>
                  <a:gd name="connsiteX11" fmla="*/ 264371 w 528507"/>
                  <a:gd name="connsiteY11" fmla="*/ 522563 h 528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8507" h="528507">
                    <a:moveTo>
                      <a:pt x="264371" y="0"/>
                    </a:moveTo>
                    <a:cubicBezTo>
                      <a:pt x="118426" y="-65"/>
                      <a:pt x="65" y="118193"/>
                      <a:pt x="0" y="264136"/>
                    </a:cubicBezTo>
                    <a:cubicBezTo>
                      <a:pt x="-65" y="410082"/>
                      <a:pt x="118190" y="528442"/>
                      <a:pt x="264136" y="528507"/>
                    </a:cubicBezTo>
                    <a:cubicBezTo>
                      <a:pt x="410082" y="528572"/>
                      <a:pt x="528442" y="410317"/>
                      <a:pt x="528507" y="264371"/>
                    </a:cubicBezTo>
                    <a:cubicBezTo>
                      <a:pt x="528507" y="264332"/>
                      <a:pt x="528507" y="264293"/>
                      <a:pt x="528507" y="264254"/>
                    </a:cubicBezTo>
                    <a:cubicBezTo>
                      <a:pt x="528183" y="118490"/>
                      <a:pt x="410135" y="388"/>
                      <a:pt x="264371" y="0"/>
                    </a:cubicBezTo>
                    <a:close/>
                    <a:moveTo>
                      <a:pt x="264371" y="522563"/>
                    </a:moveTo>
                    <a:cubicBezTo>
                      <a:pt x="121680" y="522563"/>
                      <a:pt x="6003" y="406886"/>
                      <a:pt x="6003" y="264195"/>
                    </a:cubicBezTo>
                    <a:cubicBezTo>
                      <a:pt x="6003" y="121502"/>
                      <a:pt x="121680" y="5827"/>
                      <a:pt x="264371" y="5827"/>
                    </a:cubicBezTo>
                    <a:cubicBezTo>
                      <a:pt x="407062" y="5827"/>
                      <a:pt x="522740" y="121502"/>
                      <a:pt x="522740" y="264195"/>
                    </a:cubicBezTo>
                    <a:cubicBezTo>
                      <a:pt x="522740" y="264214"/>
                      <a:pt x="522740" y="264234"/>
                      <a:pt x="522740" y="264254"/>
                    </a:cubicBezTo>
                    <a:cubicBezTo>
                      <a:pt x="522545" y="406856"/>
                      <a:pt x="406974" y="522398"/>
                      <a:pt x="264371" y="52256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3191D618-C673-49AC-9A40-9E20417E4645}"/>
                  </a:ext>
                </a:extLst>
              </p:cNvPr>
              <p:cNvSpPr/>
              <p:nvPr/>
            </p:nvSpPr>
            <p:spPr>
              <a:xfrm>
                <a:off x="8494548" y="2488745"/>
                <a:ext cx="516854" cy="516854"/>
              </a:xfrm>
              <a:custGeom>
                <a:avLst/>
                <a:gdLst>
                  <a:gd name="connsiteX0" fmla="*/ 516854 w 516854"/>
                  <a:gd name="connsiteY0" fmla="*/ 258427 h 516854"/>
                  <a:gd name="connsiteX1" fmla="*/ 258427 w 516854"/>
                  <a:gd name="connsiteY1" fmla="*/ 516854 h 516854"/>
                  <a:gd name="connsiteX2" fmla="*/ 0 w 516854"/>
                  <a:gd name="connsiteY2" fmla="*/ 258427 h 516854"/>
                  <a:gd name="connsiteX3" fmla="*/ 258427 w 516854"/>
                  <a:gd name="connsiteY3" fmla="*/ 0 h 516854"/>
                  <a:gd name="connsiteX4" fmla="*/ 258486 w 516854"/>
                  <a:gd name="connsiteY4" fmla="*/ 0 h 516854"/>
                  <a:gd name="connsiteX5" fmla="*/ 516854 w 516854"/>
                  <a:gd name="connsiteY5" fmla="*/ 258427 h 51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854" h="516854">
                    <a:moveTo>
                      <a:pt x="516854" y="258427"/>
                    </a:moveTo>
                    <a:cubicBezTo>
                      <a:pt x="516854" y="401153"/>
                      <a:pt x="401153" y="516854"/>
                      <a:pt x="258427" y="516854"/>
                    </a:cubicBezTo>
                    <a:cubicBezTo>
                      <a:pt x="115701" y="516854"/>
                      <a:pt x="0" y="401153"/>
                      <a:pt x="0" y="258427"/>
                    </a:cubicBezTo>
                    <a:cubicBezTo>
                      <a:pt x="0" y="115702"/>
                      <a:pt x="115701" y="0"/>
                      <a:pt x="258427" y="0"/>
                    </a:cubicBezTo>
                    <a:cubicBezTo>
                      <a:pt x="258445" y="0"/>
                      <a:pt x="258468" y="0"/>
                      <a:pt x="258486" y="0"/>
                    </a:cubicBezTo>
                    <a:cubicBezTo>
                      <a:pt x="401148" y="130"/>
                      <a:pt x="516754" y="115765"/>
                      <a:pt x="516854" y="2584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aphic 6">
                <a:extLst>
                  <a:ext uri="{FF2B5EF4-FFF2-40B4-BE49-F238E27FC236}">
                    <a16:creationId xmlns:a16="http://schemas.microsoft.com/office/drawing/2014/main" xmlns="" id="{17CAC651-67A8-4743-A60E-7BE1C94FE695}"/>
                  </a:ext>
                </a:extLst>
              </p:cNvPr>
              <p:cNvGrpSpPr/>
              <p:nvPr/>
            </p:nvGrpSpPr>
            <p:grpSpPr>
              <a:xfrm>
                <a:off x="8612258" y="2547699"/>
                <a:ext cx="256367" cy="402048"/>
                <a:chOff x="8612258" y="2547699"/>
                <a:chExt cx="256367" cy="402048"/>
              </a:xfrm>
            </p:grpSpPr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xmlns="" id="{CBD898E6-B6B2-4322-A658-739F99074F99}"/>
                    </a:ext>
                  </a:extLst>
                </p:cNvPr>
                <p:cNvSpPr/>
                <p:nvPr/>
              </p:nvSpPr>
              <p:spPr>
                <a:xfrm>
                  <a:off x="8615198" y="2550874"/>
                  <a:ext cx="250693" cy="395753"/>
                </a:xfrm>
                <a:custGeom>
                  <a:avLst/>
                  <a:gdLst>
                    <a:gd name="connsiteX0" fmla="*/ 160671 w 250693"/>
                    <a:gd name="connsiteY0" fmla="*/ 395754 h 395753"/>
                    <a:gd name="connsiteX1" fmla="*/ 151725 w 250693"/>
                    <a:gd name="connsiteY1" fmla="*/ 394635 h 395753"/>
                    <a:gd name="connsiteX2" fmla="*/ 60619 w 250693"/>
                    <a:gd name="connsiteY2" fmla="*/ 327071 h 395753"/>
                    <a:gd name="connsiteX3" fmla="*/ 53498 w 250693"/>
                    <a:gd name="connsiteY3" fmla="*/ 307944 h 395753"/>
                    <a:gd name="connsiteX4" fmla="*/ 33311 w 250693"/>
                    <a:gd name="connsiteY4" fmla="*/ 269806 h 395753"/>
                    <a:gd name="connsiteX5" fmla="*/ 32016 w 250693"/>
                    <a:gd name="connsiteY5" fmla="*/ 267923 h 395753"/>
                    <a:gd name="connsiteX6" fmla="*/ 28544 w 250693"/>
                    <a:gd name="connsiteY6" fmla="*/ 263509 h 395753"/>
                    <a:gd name="connsiteX7" fmla="*/ 20775 w 250693"/>
                    <a:gd name="connsiteY7" fmla="*/ 284167 h 395753"/>
                    <a:gd name="connsiteX8" fmla="*/ 18421 w 250693"/>
                    <a:gd name="connsiteY8" fmla="*/ 284167 h 395753"/>
                    <a:gd name="connsiteX9" fmla="*/ 5473 w 250693"/>
                    <a:gd name="connsiteY9" fmla="*/ 277752 h 395753"/>
                    <a:gd name="connsiteX10" fmla="*/ 16773 w 250693"/>
                    <a:gd name="connsiteY10" fmla="*/ 241439 h 395753"/>
                    <a:gd name="connsiteX11" fmla="*/ 17362 w 250693"/>
                    <a:gd name="connsiteY11" fmla="*/ 240321 h 395753"/>
                    <a:gd name="connsiteX12" fmla="*/ 16950 w 250693"/>
                    <a:gd name="connsiteY12" fmla="*/ 239085 h 395753"/>
                    <a:gd name="connsiteX13" fmla="*/ 11064 w 250693"/>
                    <a:gd name="connsiteY13" fmla="*/ 214896 h 395753"/>
                    <a:gd name="connsiteX14" fmla="*/ 11064 w 250693"/>
                    <a:gd name="connsiteY14" fmla="*/ 213542 h 395753"/>
                    <a:gd name="connsiteX15" fmla="*/ 9946 w 250693"/>
                    <a:gd name="connsiteY15" fmla="*/ 212836 h 395753"/>
                    <a:gd name="connsiteX16" fmla="*/ 59 w 250693"/>
                    <a:gd name="connsiteY16" fmla="*/ 190354 h 395753"/>
                    <a:gd name="connsiteX17" fmla="*/ 50732 w 250693"/>
                    <a:gd name="connsiteY17" fmla="*/ 101426 h 395753"/>
                    <a:gd name="connsiteX18" fmla="*/ 56205 w 250693"/>
                    <a:gd name="connsiteY18" fmla="*/ 98542 h 395753"/>
                    <a:gd name="connsiteX19" fmla="*/ 107820 w 250693"/>
                    <a:gd name="connsiteY19" fmla="*/ 13792 h 395753"/>
                    <a:gd name="connsiteX20" fmla="*/ 118943 w 250693"/>
                    <a:gd name="connsiteY20" fmla="*/ 10850 h 395753"/>
                    <a:gd name="connsiteX21" fmla="*/ 128478 w 250693"/>
                    <a:gd name="connsiteY21" fmla="*/ 13380 h 395753"/>
                    <a:gd name="connsiteX22" fmla="*/ 119355 w 250693"/>
                    <a:gd name="connsiteY22" fmla="*/ 43808 h 395753"/>
                    <a:gd name="connsiteX23" fmla="*/ 124181 w 250693"/>
                    <a:gd name="connsiteY23" fmla="*/ 47104 h 395753"/>
                    <a:gd name="connsiteX24" fmla="*/ 150077 w 250693"/>
                    <a:gd name="connsiteY24" fmla="*/ 27976 h 395753"/>
                    <a:gd name="connsiteX25" fmla="*/ 152196 w 250693"/>
                    <a:gd name="connsiteY25" fmla="*/ 27034 h 395753"/>
                    <a:gd name="connsiteX26" fmla="*/ 149194 w 250693"/>
                    <a:gd name="connsiteY26" fmla="*/ 10438 h 395753"/>
                    <a:gd name="connsiteX27" fmla="*/ 150195 w 250693"/>
                    <a:gd name="connsiteY27" fmla="*/ 8319 h 395753"/>
                    <a:gd name="connsiteX28" fmla="*/ 157375 w 250693"/>
                    <a:gd name="connsiteY28" fmla="*/ 5435 h 395753"/>
                    <a:gd name="connsiteX29" fmla="*/ 159435 w 250693"/>
                    <a:gd name="connsiteY29" fmla="*/ 5906 h 395753"/>
                    <a:gd name="connsiteX30" fmla="*/ 162083 w 250693"/>
                    <a:gd name="connsiteY30" fmla="*/ 19030 h 395753"/>
                    <a:gd name="connsiteX31" fmla="*/ 162672 w 250693"/>
                    <a:gd name="connsiteY31" fmla="*/ 22150 h 395753"/>
                    <a:gd name="connsiteX32" fmla="*/ 178386 w 250693"/>
                    <a:gd name="connsiteY32" fmla="*/ 18442 h 395753"/>
                    <a:gd name="connsiteX33" fmla="*/ 176561 w 250693"/>
                    <a:gd name="connsiteY33" fmla="*/ 2434 h 395753"/>
                    <a:gd name="connsiteX34" fmla="*/ 182976 w 250693"/>
                    <a:gd name="connsiteY34" fmla="*/ 21 h 395753"/>
                    <a:gd name="connsiteX35" fmla="*/ 187037 w 250693"/>
                    <a:gd name="connsiteY35" fmla="*/ 962 h 395753"/>
                    <a:gd name="connsiteX36" fmla="*/ 187920 w 250693"/>
                    <a:gd name="connsiteY36" fmla="*/ 14793 h 395753"/>
                    <a:gd name="connsiteX37" fmla="*/ 187920 w 250693"/>
                    <a:gd name="connsiteY37" fmla="*/ 17618 h 395753"/>
                    <a:gd name="connsiteX38" fmla="*/ 202928 w 250693"/>
                    <a:gd name="connsiteY38" fmla="*/ 17618 h 395753"/>
                    <a:gd name="connsiteX39" fmla="*/ 206106 w 250693"/>
                    <a:gd name="connsiteY39" fmla="*/ 2198 h 395753"/>
                    <a:gd name="connsiteX40" fmla="*/ 208578 w 250693"/>
                    <a:gd name="connsiteY40" fmla="*/ 1315 h 395753"/>
                    <a:gd name="connsiteX41" fmla="*/ 215464 w 250693"/>
                    <a:gd name="connsiteY41" fmla="*/ 4258 h 395753"/>
                    <a:gd name="connsiteX42" fmla="*/ 210991 w 250693"/>
                    <a:gd name="connsiteY42" fmla="*/ 20325 h 395753"/>
                    <a:gd name="connsiteX43" fmla="*/ 213109 w 250693"/>
                    <a:gd name="connsiteY43" fmla="*/ 21443 h 395753"/>
                    <a:gd name="connsiteX44" fmla="*/ 222232 w 250693"/>
                    <a:gd name="connsiteY44" fmla="*/ 27329 h 395753"/>
                    <a:gd name="connsiteX45" fmla="*/ 223997 w 250693"/>
                    <a:gd name="connsiteY45" fmla="*/ 28565 h 395753"/>
                    <a:gd name="connsiteX46" fmla="*/ 225704 w 250693"/>
                    <a:gd name="connsiteY46" fmla="*/ 27329 h 395753"/>
                    <a:gd name="connsiteX47" fmla="*/ 240124 w 250693"/>
                    <a:gd name="connsiteY47" fmla="*/ 17736 h 395753"/>
                    <a:gd name="connsiteX48" fmla="*/ 247951 w 250693"/>
                    <a:gd name="connsiteY48" fmla="*/ 21620 h 395753"/>
                    <a:gd name="connsiteX49" fmla="*/ 250070 w 250693"/>
                    <a:gd name="connsiteY49" fmla="*/ 30448 h 395753"/>
                    <a:gd name="connsiteX50" fmla="*/ 237828 w 250693"/>
                    <a:gd name="connsiteY50" fmla="*/ 38746 h 395753"/>
                    <a:gd name="connsiteX51" fmla="*/ 235533 w 250693"/>
                    <a:gd name="connsiteY51" fmla="*/ 40394 h 395753"/>
                    <a:gd name="connsiteX52" fmla="*/ 237063 w 250693"/>
                    <a:gd name="connsiteY52" fmla="*/ 42807 h 395753"/>
                    <a:gd name="connsiteX53" fmla="*/ 246303 w 250693"/>
                    <a:gd name="connsiteY53" fmla="*/ 59404 h 395753"/>
                    <a:gd name="connsiteX54" fmla="*/ 246303 w 250693"/>
                    <a:gd name="connsiteY54" fmla="*/ 59404 h 395753"/>
                    <a:gd name="connsiteX55" fmla="*/ 227882 w 250693"/>
                    <a:gd name="connsiteY55" fmla="*/ 71175 h 395753"/>
                    <a:gd name="connsiteX56" fmla="*/ 218642 w 250693"/>
                    <a:gd name="connsiteY56" fmla="*/ 57344 h 395753"/>
                    <a:gd name="connsiteX57" fmla="*/ 216759 w 250693"/>
                    <a:gd name="connsiteY57" fmla="*/ 54872 h 395753"/>
                    <a:gd name="connsiteX58" fmla="*/ 214346 w 250693"/>
                    <a:gd name="connsiteY58" fmla="*/ 56814 h 395753"/>
                    <a:gd name="connsiteX59" fmla="*/ 186213 w 250693"/>
                    <a:gd name="connsiteY59" fmla="*/ 81415 h 395753"/>
                    <a:gd name="connsiteX60" fmla="*/ 183153 w 250693"/>
                    <a:gd name="connsiteY60" fmla="*/ 84358 h 395753"/>
                    <a:gd name="connsiteX61" fmla="*/ 186979 w 250693"/>
                    <a:gd name="connsiteY61" fmla="*/ 86183 h 395753"/>
                    <a:gd name="connsiteX62" fmla="*/ 204635 w 250693"/>
                    <a:gd name="connsiteY62" fmla="*/ 100719 h 395753"/>
                    <a:gd name="connsiteX63" fmla="*/ 204988 w 250693"/>
                    <a:gd name="connsiteY63" fmla="*/ 101073 h 395753"/>
                    <a:gd name="connsiteX64" fmla="*/ 205459 w 250693"/>
                    <a:gd name="connsiteY64" fmla="*/ 101367 h 395753"/>
                    <a:gd name="connsiteX65" fmla="*/ 216288 w 250693"/>
                    <a:gd name="connsiteY65" fmla="*/ 104074 h 395753"/>
                    <a:gd name="connsiteX66" fmla="*/ 230001 w 250693"/>
                    <a:gd name="connsiteY66" fmla="*/ 101779 h 395753"/>
                    <a:gd name="connsiteX67" fmla="*/ 231178 w 250693"/>
                    <a:gd name="connsiteY67" fmla="*/ 101779 h 395753"/>
                    <a:gd name="connsiteX68" fmla="*/ 244126 w 250693"/>
                    <a:gd name="connsiteY68" fmla="*/ 97306 h 395753"/>
                    <a:gd name="connsiteX69" fmla="*/ 250658 w 250693"/>
                    <a:gd name="connsiteY69" fmla="*/ 113255 h 395753"/>
                    <a:gd name="connsiteX70" fmla="*/ 228294 w 250693"/>
                    <a:gd name="connsiteY70" fmla="*/ 126203 h 395753"/>
                    <a:gd name="connsiteX71" fmla="*/ 222762 w 250693"/>
                    <a:gd name="connsiteY71" fmla="*/ 133148 h 395753"/>
                    <a:gd name="connsiteX72" fmla="*/ 222408 w 250693"/>
                    <a:gd name="connsiteY72" fmla="*/ 134031 h 395753"/>
                    <a:gd name="connsiteX73" fmla="*/ 222408 w 250693"/>
                    <a:gd name="connsiteY73" fmla="*/ 134972 h 395753"/>
                    <a:gd name="connsiteX74" fmla="*/ 224056 w 250693"/>
                    <a:gd name="connsiteY74" fmla="*/ 145507 h 395753"/>
                    <a:gd name="connsiteX75" fmla="*/ 224056 w 250693"/>
                    <a:gd name="connsiteY75" fmla="*/ 146743 h 395753"/>
                    <a:gd name="connsiteX76" fmla="*/ 224998 w 250693"/>
                    <a:gd name="connsiteY76" fmla="*/ 147626 h 395753"/>
                    <a:gd name="connsiteX77" fmla="*/ 245538 w 250693"/>
                    <a:gd name="connsiteY77" fmla="*/ 179172 h 395753"/>
                    <a:gd name="connsiteX78" fmla="*/ 231060 w 250693"/>
                    <a:gd name="connsiteY78" fmla="*/ 298939 h 395753"/>
                    <a:gd name="connsiteX79" fmla="*/ 223527 w 250693"/>
                    <a:gd name="connsiteY79" fmla="*/ 322481 h 395753"/>
                    <a:gd name="connsiteX80" fmla="*/ 160671 w 250693"/>
                    <a:gd name="connsiteY80" fmla="*/ 395754 h 39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250693" h="395753">
                      <a:moveTo>
                        <a:pt x="160671" y="395754"/>
                      </a:moveTo>
                      <a:cubicBezTo>
                        <a:pt x="157657" y="395724"/>
                        <a:pt x="154656" y="395347"/>
                        <a:pt x="151725" y="394635"/>
                      </a:cubicBezTo>
                      <a:cubicBezTo>
                        <a:pt x="116413" y="385984"/>
                        <a:pt x="71507" y="352555"/>
                        <a:pt x="60619" y="327071"/>
                      </a:cubicBezTo>
                      <a:cubicBezTo>
                        <a:pt x="57382" y="319538"/>
                        <a:pt x="55322" y="313358"/>
                        <a:pt x="53498" y="307944"/>
                      </a:cubicBezTo>
                      <a:cubicBezTo>
                        <a:pt x="49496" y="293966"/>
                        <a:pt x="42622" y="280977"/>
                        <a:pt x="33311" y="269806"/>
                      </a:cubicBezTo>
                      <a:lnTo>
                        <a:pt x="32016" y="267923"/>
                      </a:lnTo>
                      <a:lnTo>
                        <a:pt x="28544" y="263509"/>
                      </a:lnTo>
                      <a:lnTo>
                        <a:pt x="20775" y="284167"/>
                      </a:lnTo>
                      <a:lnTo>
                        <a:pt x="18421" y="284167"/>
                      </a:lnTo>
                      <a:cubicBezTo>
                        <a:pt x="13348" y="284143"/>
                        <a:pt x="8563" y="281777"/>
                        <a:pt x="5473" y="277752"/>
                      </a:cubicBezTo>
                      <a:cubicBezTo>
                        <a:pt x="7133" y="265092"/>
                        <a:pt x="10953" y="252809"/>
                        <a:pt x="16773" y="241439"/>
                      </a:cubicBezTo>
                      <a:lnTo>
                        <a:pt x="17362" y="240321"/>
                      </a:lnTo>
                      <a:lnTo>
                        <a:pt x="16950" y="239085"/>
                      </a:lnTo>
                      <a:cubicBezTo>
                        <a:pt x="14237" y="231223"/>
                        <a:pt x="12265" y="223125"/>
                        <a:pt x="11064" y="214896"/>
                      </a:cubicBezTo>
                      <a:lnTo>
                        <a:pt x="11064" y="213542"/>
                      </a:lnTo>
                      <a:lnTo>
                        <a:pt x="9946" y="212836"/>
                      </a:lnTo>
                      <a:cubicBezTo>
                        <a:pt x="3172" y="207409"/>
                        <a:pt x="-518" y="199014"/>
                        <a:pt x="59" y="190354"/>
                      </a:cubicBezTo>
                      <a:cubicBezTo>
                        <a:pt x="-530" y="160927"/>
                        <a:pt x="23129" y="119082"/>
                        <a:pt x="50732" y="101426"/>
                      </a:cubicBezTo>
                      <a:cubicBezTo>
                        <a:pt x="52468" y="100303"/>
                        <a:pt x="54299" y="99338"/>
                        <a:pt x="56205" y="98542"/>
                      </a:cubicBezTo>
                      <a:cubicBezTo>
                        <a:pt x="77805" y="79826"/>
                        <a:pt x="104642" y="38746"/>
                        <a:pt x="107820" y="13792"/>
                      </a:cubicBezTo>
                      <a:cubicBezTo>
                        <a:pt x="111240" y="11931"/>
                        <a:pt x="115053" y="10921"/>
                        <a:pt x="118943" y="10850"/>
                      </a:cubicBezTo>
                      <a:cubicBezTo>
                        <a:pt x="122286" y="10851"/>
                        <a:pt x="125576" y="11723"/>
                        <a:pt x="128478" y="13380"/>
                      </a:cubicBezTo>
                      <a:cubicBezTo>
                        <a:pt x="126689" y="23856"/>
                        <a:pt x="123622" y="34074"/>
                        <a:pt x="119355" y="43808"/>
                      </a:cubicBezTo>
                      <a:lnTo>
                        <a:pt x="124181" y="47104"/>
                      </a:lnTo>
                      <a:cubicBezTo>
                        <a:pt x="131715" y="39359"/>
                        <a:pt x="140460" y="32898"/>
                        <a:pt x="150077" y="27976"/>
                      </a:cubicBezTo>
                      <a:lnTo>
                        <a:pt x="152196" y="27034"/>
                      </a:lnTo>
                      <a:lnTo>
                        <a:pt x="149194" y="10438"/>
                      </a:lnTo>
                      <a:cubicBezTo>
                        <a:pt x="149271" y="9637"/>
                        <a:pt x="149624" y="8888"/>
                        <a:pt x="150195" y="8319"/>
                      </a:cubicBezTo>
                      <a:cubicBezTo>
                        <a:pt x="152143" y="6497"/>
                        <a:pt x="154703" y="5468"/>
                        <a:pt x="157375" y="5435"/>
                      </a:cubicBezTo>
                      <a:cubicBezTo>
                        <a:pt x="158788" y="5435"/>
                        <a:pt x="159376" y="5788"/>
                        <a:pt x="159435" y="5906"/>
                      </a:cubicBezTo>
                      <a:cubicBezTo>
                        <a:pt x="160730" y="11791"/>
                        <a:pt x="162083" y="19030"/>
                        <a:pt x="162083" y="19030"/>
                      </a:cubicBezTo>
                      <a:lnTo>
                        <a:pt x="162672" y="22150"/>
                      </a:lnTo>
                      <a:lnTo>
                        <a:pt x="178386" y="18442"/>
                      </a:lnTo>
                      <a:lnTo>
                        <a:pt x="176561" y="2434"/>
                      </a:lnTo>
                      <a:cubicBezTo>
                        <a:pt x="176561" y="1315"/>
                        <a:pt x="179622" y="21"/>
                        <a:pt x="182976" y="21"/>
                      </a:cubicBezTo>
                      <a:cubicBezTo>
                        <a:pt x="184395" y="-89"/>
                        <a:pt x="185813" y="240"/>
                        <a:pt x="187037" y="962"/>
                      </a:cubicBezTo>
                      <a:cubicBezTo>
                        <a:pt x="187508" y="6259"/>
                        <a:pt x="187920" y="14793"/>
                        <a:pt x="187920" y="14793"/>
                      </a:cubicBezTo>
                      <a:lnTo>
                        <a:pt x="187920" y="17618"/>
                      </a:lnTo>
                      <a:lnTo>
                        <a:pt x="202928" y="17618"/>
                      </a:lnTo>
                      <a:lnTo>
                        <a:pt x="206106" y="2198"/>
                      </a:lnTo>
                      <a:cubicBezTo>
                        <a:pt x="206106" y="1492"/>
                        <a:pt x="207577" y="1315"/>
                        <a:pt x="208578" y="1315"/>
                      </a:cubicBezTo>
                      <a:cubicBezTo>
                        <a:pt x="211191" y="1265"/>
                        <a:pt x="213698" y="2337"/>
                        <a:pt x="215464" y="4258"/>
                      </a:cubicBezTo>
                      <a:lnTo>
                        <a:pt x="210991" y="20325"/>
                      </a:lnTo>
                      <a:lnTo>
                        <a:pt x="213109" y="21443"/>
                      </a:lnTo>
                      <a:cubicBezTo>
                        <a:pt x="216264" y="23223"/>
                        <a:pt x="219313" y="25188"/>
                        <a:pt x="222232" y="27329"/>
                      </a:cubicBezTo>
                      <a:lnTo>
                        <a:pt x="223997" y="28565"/>
                      </a:lnTo>
                      <a:lnTo>
                        <a:pt x="225704" y="27329"/>
                      </a:lnTo>
                      <a:cubicBezTo>
                        <a:pt x="231295" y="23268"/>
                        <a:pt x="236063" y="20149"/>
                        <a:pt x="240124" y="17736"/>
                      </a:cubicBezTo>
                      <a:cubicBezTo>
                        <a:pt x="243184" y="17796"/>
                        <a:pt x="246056" y="19221"/>
                        <a:pt x="247951" y="21620"/>
                      </a:cubicBezTo>
                      <a:cubicBezTo>
                        <a:pt x="249911" y="24114"/>
                        <a:pt x="250682" y="27337"/>
                        <a:pt x="250070" y="30448"/>
                      </a:cubicBezTo>
                      <a:cubicBezTo>
                        <a:pt x="245950" y="33155"/>
                        <a:pt x="241830" y="35921"/>
                        <a:pt x="237828" y="38746"/>
                      </a:cubicBezTo>
                      <a:lnTo>
                        <a:pt x="235533" y="40394"/>
                      </a:lnTo>
                      <a:lnTo>
                        <a:pt x="237063" y="42807"/>
                      </a:lnTo>
                      <a:cubicBezTo>
                        <a:pt x="240430" y="48175"/>
                        <a:pt x="243513" y="53715"/>
                        <a:pt x="246303" y="59404"/>
                      </a:cubicBezTo>
                      <a:lnTo>
                        <a:pt x="246303" y="59404"/>
                      </a:lnTo>
                      <a:cubicBezTo>
                        <a:pt x="242260" y="65914"/>
                        <a:pt x="235486" y="70243"/>
                        <a:pt x="227882" y="71175"/>
                      </a:cubicBezTo>
                      <a:cubicBezTo>
                        <a:pt x="225086" y="66382"/>
                        <a:pt x="221996" y="61764"/>
                        <a:pt x="218642" y="57344"/>
                      </a:cubicBezTo>
                      <a:lnTo>
                        <a:pt x="216759" y="54872"/>
                      </a:lnTo>
                      <a:lnTo>
                        <a:pt x="214346" y="56814"/>
                      </a:lnTo>
                      <a:cubicBezTo>
                        <a:pt x="201103" y="67408"/>
                        <a:pt x="191746" y="76001"/>
                        <a:pt x="186213" y="81415"/>
                      </a:cubicBezTo>
                      <a:lnTo>
                        <a:pt x="183153" y="84358"/>
                      </a:lnTo>
                      <a:lnTo>
                        <a:pt x="186979" y="86183"/>
                      </a:lnTo>
                      <a:cubicBezTo>
                        <a:pt x="193776" y="89800"/>
                        <a:pt x="199779" y="94743"/>
                        <a:pt x="204635" y="100719"/>
                      </a:cubicBezTo>
                      <a:lnTo>
                        <a:pt x="204988" y="101073"/>
                      </a:lnTo>
                      <a:lnTo>
                        <a:pt x="205459" y="101367"/>
                      </a:lnTo>
                      <a:cubicBezTo>
                        <a:pt x="208766" y="103210"/>
                        <a:pt x="212503" y="104145"/>
                        <a:pt x="216288" y="104074"/>
                      </a:cubicBezTo>
                      <a:cubicBezTo>
                        <a:pt x="220937" y="103865"/>
                        <a:pt x="225539" y="103095"/>
                        <a:pt x="230001" y="101779"/>
                      </a:cubicBezTo>
                      <a:lnTo>
                        <a:pt x="231178" y="101779"/>
                      </a:lnTo>
                      <a:cubicBezTo>
                        <a:pt x="235645" y="100760"/>
                        <a:pt x="239982" y="99260"/>
                        <a:pt x="244126" y="97306"/>
                      </a:cubicBezTo>
                      <a:cubicBezTo>
                        <a:pt x="248610" y="101354"/>
                        <a:pt x="251017" y="107222"/>
                        <a:pt x="250658" y="113255"/>
                      </a:cubicBezTo>
                      <a:lnTo>
                        <a:pt x="228294" y="126203"/>
                      </a:lnTo>
                      <a:cubicBezTo>
                        <a:pt x="225716" y="127827"/>
                        <a:pt x="223768" y="130275"/>
                        <a:pt x="222762" y="133148"/>
                      </a:cubicBezTo>
                      <a:lnTo>
                        <a:pt x="222408" y="134031"/>
                      </a:lnTo>
                      <a:lnTo>
                        <a:pt x="222408" y="134972"/>
                      </a:lnTo>
                      <a:cubicBezTo>
                        <a:pt x="223309" y="138419"/>
                        <a:pt x="223862" y="141949"/>
                        <a:pt x="224056" y="145507"/>
                      </a:cubicBezTo>
                      <a:lnTo>
                        <a:pt x="224056" y="146743"/>
                      </a:lnTo>
                      <a:lnTo>
                        <a:pt x="224998" y="147626"/>
                      </a:lnTo>
                      <a:cubicBezTo>
                        <a:pt x="234909" y="155793"/>
                        <a:pt x="242077" y="166803"/>
                        <a:pt x="245538" y="179172"/>
                      </a:cubicBezTo>
                      <a:cubicBezTo>
                        <a:pt x="256661" y="223076"/>
                        <a:pt x="243066" y="263391"/>
                        <a:pt x="231060" y="298939"/>
                      </a:cubicBezTo>
                      <a:cubicBezTo>
                        <a:pt x="228294" y="307120"/>
                        <a:pt x="225704" y="314888"/>
                        <a:pt x="223527" y="322481"/>
                      </a:cubicBezTo>
                      <a:cubicBezTo>
                        <a:pt x="213522" y="355851"/>
                        <a:pt x="191039" y="395754"/>
                        <a:pt x="160671" y="3957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xmlns="" id="{C816B555-DB50-4F36-BB98-471F3FFF5749}"/>
                    </a:ext>
                  </a:extLst>
                </p:cNvPr>
                <p:cNvSpPr/>
                <p:nvPr/>
              </p:nvSpPr>
              <p:spPr>
                <a:xfrm>
                  <a:off x="8626616" y="2673487"/>
                  <a:ext cx="238031" cy="273129"/>
                </a:xfrm>
                <a:custGeom>
                  <a:avLst/>
                  <a:gdLst>
                    <a:gd name="connsiteX0" fmla="*/ 211874 w 238031"/>
                    <a:gd name="connsiteY0" fmla="*/ 199044 h 273129"/>
                    <a:gd name="connsiteX1" fmla="*/ 233944 w 238031"/>
                    <a:gd name="connsiteY1" fmla="*/ 56029 h 273129"/>
                    <a:gd name="connsiteX2" fmla="*/ 217583 w 238031"/>
                    <a:gd name="connsiteY2" fmla="*/ 28485 h 273129"/>
                    <a:gd name="connsiteX3" fmla="*/ 188509 w 238031"/>
                    <a:gd name="connsiteY3" fmla="*/ 14713 h 273129"/>
                    <a:gd name="connsiteX4" fmla="*/ 166203 w 238031"/>
                    <a:gd name="connsiteY4" fmla="*/ 9358 h 273129"/>
                    <a:gd name="connsiteX5" fmla="*/ 149077 w 238031"/>
                    <a:gd name="connsiteY5" fmla="*/ 2236 h 273129"/>
                    <a:gd name="connsiteX6" fmla="*/ 126183 w 238031"/>
                    <a:gd name="connsiteY6" fmla="*/ 0 h 273129"/>
                    <a:gd name="connsiteX7" fmla="*/ 200515 w 238031"/>
                    <a:gd name="connsiteY7" fmla="*/ 48260 h 273129"/>
                    <a:gd name="connsiteX8" fmla="*/ 211933 w 238031"/>
                    <a:gd name="connsiteY8" fmla="*/ 89458 h 273129"/>
                    <a:gd name="connsiteX9" fmla="*/ 210461 w 238031"/>
                    <a:gd name="connsiteY9" fmla="*/ 110881 h 273129"/>
                    <a:gd name="connsiteX10" fmla="*/ 200044 w 238031"/>
                    <a:gd name="connsiteY10" fmla="*/ 143603 h 273129"/>
                    <a:gd name="connsiteX11" fmla="*/ 196513 w 238031"/>
                    <a:gd name="connsiteY11" fmla="*/ 164673 h 273129"/>
                    <a:gd name="connsiteX12" fmla="*/ 170794 w 238031"/>
                    <a:gd name="connsiteY12" fmla="*/ 222291 h 273129"/>
                    <a:gd name="connsiteX13" fmla="*/ 162142 w 238031"/>
                    <a:gd name="connsiteY13" fmla="*/ 230825 h 273129"/>
                    <a:gd name="connsiteX14" fmla="*/ 113706 w 238031"/>
                    <a:gd name="connsiteY14" fmla="*/ 223232 h 273129"/>
                    <a:gd name="connsiteX15" fmla="*/ 90164 w 238031"/>
                    <a:gd name="connsiteY15" fmla="*/ 203222 h 273129"/>
                    <a:gd name="connsiteX16" fmla="*/ 74627 w 238031"/>
                    <a:gd name="connsiteY16" fmla="*/ 180858 h 273129"/>
                    <a:gd name="connsiteX17" fmla="*/ 60914 w 238031"/>
                    <a:gd name="connsiteY17" fmla="*/ 158964 h 273129"/>
                    <a:gd name="connsiteX18" fmla="*/ 50202 w 238031"/>
                    <a:gd name="connsiteY18" fmla="*/ 137659 h 273129"/>
                    <a:gd name="connsiteX19" fmla="*/ 48672 w 238031"/>
                    <a:gd name="connsiteY19" fmla="*/ 110469 h 273129"/>
                    <a:gd name="connsiteX20" fmla="*/ 74803 w 238031"/>
                    <a:gd name="connsiteY20" fmla="*/ 46730 h 273129"/>
                    <a:gd name="connsiteX21" fmla="*/ 100699 w 238031"/>
                    <a:gd name="connsiteY21" fmla="*/ 31546 h 273129"/>
                    <a:gd name="connsiteX22" fmla="*/ 114824 w 238031"/>
                    <a:gd name="connsiteY22" fmla="*/ 6709 h 273129"/>
                    <a:gd name="connsiteX23" fmla="*/ 114235 w 238031"/>
                    <a:gd name="connsiteY23" fmla="*/ 5532 h 273129"/>
                    <a:gd name="connsiteX24" fmla="*/ 106113 w 238031"/>
                    <a:gd name="connsiteY24" fmla="*/ 18657 h 273129"/>
                    <a:gd name="connsiteX25" fmla="*/ 89752 w 238031"/>
                    <a:gd name="connsiteY25" fmla="*/ 28014 h 273129"/>
                    <a:gd name="connsiteX26" fmla="*/ 32075 w 238031"/>
                    <a:gd name="connsiteY26" fmla="*/ 69565 h 273129"/>
                    <a:gd name="connsiteX27" fmla="*/ 353 w 238031"/>
                    <a:gd name="connsiteY27" fmla="*/ 91989 h 273129"/>
                    <a:gd name="connsiteX28" fmla="*/ 0 w 238031"/>
                    <a:gd name="connsiteY28" fmla="*/ 91989 h 273129"/>
                    <a:gd name="connsiteX29" fmla="*/ 22070 w 238031"/>
                    <a:gd name="connsiteY29" fmla="*/ 147311 h 273129"/>
                    <a:gd name="connsiteX30" fmla="*/ 49437 w 238031"/>
                    <a:gd name="connsiteY30" fmla="*/ 204635 h 273129"/>
                    <a:gd name="connsiteX31" fmla="*/ 140366 w 238031"/>
                    <a:gd name="connsiteY31" fmla="*/ 272022 h 273129"/>
                    <a:gd name="connsiteX32" fmla="*/ 211874 w 238031"/>
                    <a:gd name="connsiteY32" fmla="*/ 199044 h 273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38031" h="273129">
                      <a:moveTo>
                        <a:pt x="211874" y="199044"/>
                      </a:moveTo>
                      <a:cubicBezTo>
                        <a:pt x="223644" y="159612"/>
                        <a:pt x="247598" y="110115"/>
                        <a:pt x="233944" y="56029"/>
                      </a:cubicBezTo>
                      <a:cubicBezTo>
                        <a:pt x="231072" y="45541"/>
                        <a:pt x="225422" y="36024"/>
                        <a:pt x="217583" y="28485"/>
                      </a:cubicBezTo>
                      <a:cubicBezTo>
                        <a:pt x="209473" y="21107"/>
                        <a:pt x="199356" y="16313"/>
                        <a:pt x="188509" y="14713"/>
                      </a:cubicBezTo>
                      <a:cubicBezTo>
                        <a:pt x="180970" y="13402"/>
                        <a:pt x="173519" y="11613"/>
                        <a:pt x="166203" y="9358"/>
                      </a:cubicBezTo>
                      <a:cubicBezTo>
                        <a:pt x="160647" y="6633"/>
                        <a:pt x="154927" y="4255"/>
                        <a:pt x="149077" y="2236"/>
                      </a:cubicBezTo>
                      <a:cubicBezTo>
                        <a:pt x="141720" y="647"/>
                        <a:pt x="133716" y="1354"/>
                        <a:pt x="126183" y="0"/>
                      </a:cubicBezTo>
                      <a:cubicBezTo>
                        <a:pt x="143132" y="24660"/>
                        <a:pt x="182329" y="24424"/>
                        <a:pt x="200515" y="48260"/>
                      </a:cubicBezTo>
                      <a:cubicBezTo>
                        <a:pt x="209343" y="60031"/>
                        <a:pt x="211521" y="75039"/>
                        <a:pt x="211933" y="89458"/>
                      </a:cubicBezTo>
                      <a:cubicBezTo>
                        <a:pt x="212239" y="96631"/>
                        <a:pt x="211744" y="103816"/>
                        <a:pt x="210461" y="110881"/>
                      </a:cubicBezTo>
                      <a:cubicBezTo>
                        <a:pt x="208166" y="122122"/>
                        <a:pt x="202751" y="132480"/>
                        <a:pt x="200044" y="143603"/>
                      </a:cubicBezTo>
                      <a:cubicBezTo>
                        <a:pt x="198337" y="150548"/>
                        <a:pt x="197749" y="157669"/>
                        <a:pt x="196513" y="164673"/>
                      </a:cubicBezTo>
                      <a:cubicBezTo>
                        <a:pt x="192870" y="185719"/>
                        <a:pt x="184030" y="205529"/>
                        <a:pt x="170794" y="222291"/>
                      </a:cubicBezTo>
                      <a:cubicBezTo>
                        <a:pt x="168363" y="225563"/>
                        <a:pt x="165450" y="228441"/>
                        <a:pt x="162142" y="230825"/>
                      </a:cubicBezTo>
                      <a:cubicBezTo>
                        <a:pt x="147547" y="240300"/>
                        <a:pt x="126830" y="231649"/>
                        <a:pt x="113706" y="223232"/>
                      </a:cubicBezTo>
                      <a:cubicBezTo>
                        <a:pt x="105195" y="217382"/>
                        <a:pt x="97309" y="210679"/>
                        <a:pt x="90164" y="203222"/>
                      </a:cubicBezTo>
                      <a:cubicBezTo>
                        <a:pt x="84108" y="196413"/>
                        <a:pt x="78894" y="188903"/>
                        <a:pt x="74627" y="180858"/>
                      </a:cubicBezTo>
                      <a:lnTo>
                        <a:pt x="60914" y="158964"/>
                      </a:lnTo>
                      <a:cubicBezTo>
                        <a:pt x="56364" y="152402"/>
                        <a:pt x="52756" y="145228"/>
                        <a:pt x="50202" y="137659"/>
                      </a:cubicBezTo>
                      <a:cubicBezTo>
                        <a:pt x="48072" y="128760"/>
                        <a:pt x="47554" y="119551"/>
                        <a:pt x="48672" y="110469"/>
                      </a:cubicBezTo>
                      <a:cubicBezTo>
                        <a:pt x="50497" y="86927"/>
                        <a:pt x="55970" y="61149"/>
                        <a:pt x="74803" y="46730"/>
                      </a:cubicBezTo>
                      <a:cubicBezTo>
                        <a:pt x="82748" y="40845"/>
                        <a:pt x="92459" y="37196"/>
                        <a:pt x="100699" y="31546"/>
                      </a:cubicBezTo>
                      <a:cubicBezTo>
                        <a:pt x="108938" y="25896"/>
                        <a:pt x="116177" y="16656"/>
                        <a:pt x="114824" y="6709"/>
                      </a:cubicBezTo>
                      <a:lnTo>
                        <a:pt x="114235" y="5532"/>
                      </a:lnTo>
                      <a:cubicBezTo>
                        <a:pt x="112840" y="10594"/>
                        <a:pt x="110021" y="15150"/>
                        <a:pt x="106113" y="18657"/>
                      </a:cubicBezTo>
                      <a:cubicBezTo>
                        <a:pt x="101129" y="22530"/>
                        <a:pt x="95620" y="25681"/>
                        <a:pt x="89752" y="28014"/>
                      </a:cubicBezTo>
                      <a:cubicBezTo>
                        <a:pt x="68094" y="38132"/>
                        <a:pt x="48531" y="52226"/>
                        <a:pt x="32075" y="69565"/>
                      </a:cubicBezTo>
                      <a:cubicBezTo>
                        <a:pt x="22953" y="79158"/>
                        <a:pt x="13536" y="90399"/>
                        <a:pt x="353" y="91989"/>
                      </a:cubicBezTo>
                      <a:lnTo>
                        <a:pt x="0" y="91989"/>
                      </a:lnTo>
                      <a:cubicBezTo>
                        <a:pt x="2678" y="111968"/>
                        <a:pt x="10264" y="130973"/>
                        <a:pt x="22070" y="147311"/>
                      </a:cubicBezTo>
                      <a:cubicBezTo>
                        <a:pt x="40962" y="170853"/>
                        <a:pt x="39138" y="180681"/>
                        <a:pt x="49437" y="204635"/>
                      </a:cubicBezTo>
                      <a:cubicBezTo>
                        <a:pt x="59737" y="228588"/>
                        <a:pt x="104465" y="263194"/>
                        <a:pt x="140366" y="272022"/>
                      </a:cubicBezTo>
                      <a:cubicBezTo>
                        <a:pt x="176267" y="280850"/>
                        <a:pt x="201339" y="235062"/>
                        <a:pt x="211874" y="199044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xmlns="" id="{345CE3B8-8244-4D8B-B51A-56707534E6D8}"/>
                    </a:ext>
                  </a:extLst>
                </p:cNvPr>
                <p:cNvSpPr/>
                <p:nvPr/>
              </p:nvSpPr>
              <p:spPr>
                <a:xfrm>
                  <a:off x="8626616" y="2673487"/>
                  <a:ext cx="238031" cy="273129"/>
                </a:xfrm>
                <a:custGeom>
                  <a:avLst/>
                  <a:gdLst>
                    <a:gd name="connsiteX0" fmla="*/ 211874 w 238031"/>
                    <a:gd name="connsiteY0" fmla="*/ 199044 h 273129"/>
                    <a:gd name="connsiteX1" fmla="*/ 233944 w 238031"/>
                    <a:gd name="connsiteY1" fmla="*/ 56029 h 273129"/>
                    <a:gd name="connsiteX2" fmla="*/ 217583 w 238031"/>
                    <a:gd name="connsiteY2" fmla="*/ 28485 h 273129"/>
                    <a:gd name="connsiteX3" fmla="*/ 188509 w 238031"/>
                    <a:gd name="connsiteY3" fmla="*/ 14713 h 273129"/>
                    <a:gd name="connsiteX4" fmla="*/ 166203 w 238031"/>
                    <a:gd name="connsiteY4" fmla="*/ 9358 h 273129"/>
                    <a:gd name="connsiteX5" fmla="*/ 149077 w 238031"/>
                    <a:gd name="connsiteY5" fmla="*/ 2236 h 273129"/>
                    <a:gd name="connsiteX6" fmla="*/ 126183 w 238031"/>
                    <a:gd name="connsiteY6" fmla="*/ 0 h 273129"/>
                    <a:gd name="connsiteX7" fmla="*/ 200515 w 238031"/>
                    <a:gd name="connsiteY7" fmla="*/ 48260 h 273129"/>
                    <a:gd name="connsiteX8" fmla="*/ 211933 w 238031"/>
                    <a:gd name="connsiteY8" fmla="*/ 89458 h 273129"/>
                    <a:gd name="connsiteX9" fmla="*/ 210461 w 238031"/>
                    <a:gd name="connsiteY9" fmla="*/ 110881 h 273129"/>
                    <a:gd name="connsiteX10" fmla="*/ 200044 w 238031"/>
                    <a:gd name="connsiteY10" fmla="*/ 143603 h 273129"/>
                    <a:gd name="connsiteX11" fmla="*/ 196513 w 238031"/>
                    <a:gd name="connsiteY11" fmla="*/ 164673 h 273129"/>
                    <a:gd name="connsiteX12" fmla="*/ 170794 w 238031"/>
                    <a:gd name="connsiteY12" fmla="*/ 222291 h 273129"/>
                    <a:gd name="connsiteX13" fmla="*/ 162142 w 238031"/>
                    <a:gd name="connsiteY13" fmla="*/ 230825 h 273129"/>
                    <a:gd name="connsiteX14" fmla="*/ 113706 w 238031"/>
                    <a:gd name="connsiteY14" fmla="*/ 223232 h 273129"/>
                    <a:gd name="connsiteX15" fmla="*/ 90164 w 238031"/>
                    <a:gd name="connsiteY15" fmla="*/ 203222 h 273129"/>
                    <a:gd name="connsiteX16" fmla="*/ 74627 w 238031"/>
                    <a:gd name="connsiteY16" fmla="*/ 180858 h 273129"/>
                    <a:gd name="connsiteX17" fmla="*/ 60914 w 238031"/>
                    <a:gd name="connsiteY17" fmla="*/ 158964 h 273129"/>
                    <a:gd name="connsiteX18" fmla="*/ 50202 w 238031"/>
                    <a:gd name="connsiteY18" fmla="*/ 137659 h 273129"/>
                    <a:gd name="connsiteX19" fmla="*/ 48672 w 238031"/>
                    <a:gd name="connsiteY19" fmla="*/ 110469 h 273129"/>
                    <a:gd name="connsiteX20" fmla="*/ 74803 w 238031"/>
                    <a:gd name="connsiteY20" fmla="*/ 46730 h 273129"/>
                    <a:gd name="connsiteX21" fmla="*/ 100699 w 238031"/>
                    <a:gd name="connsiteY21" fmla="*/ 31546 h 273129"/>
                    <a:gd name="connsiteX22" fmla="*/ 114824 w 238031"/>
                    <a:gd name="connsiteY22" fmla="*/ 6709 h 273129"/>
                    <a:gd name="connsiteX23" fmla="*/ 114235 w 238031"/>
                    <a:gd name="connsiteY23" fmla="*/ 5532 h 273129"/>
                    <a:gd name="connsiteX24" fmla="*/ 106113 w 238031"/>
                    <a:gd name="connsiteY24" fmla="*/ 18657 h 273129"/>
                    <a:gd name="connsiteX25" fmla="*/ 89752 w 238031"/>
                    <a:gd name="connsiteY25" fmla="*/ 28014 h 273129"/>
                    <a:gd name="connsiteX26" fmla="*/ 32075 w 238031"/>
                    <a:gd name="connsiteY26" fmla="*/ 69565 h 273129"/>
                    <a:gd name="connsiteX27" fmla="*/ 353 w 238031"/>
                    <a:gd name="connsiteY27" fmla="*/ 91989 h 273129"/>
                    <a:gd name="connsiteX28" fmla="*/ 0 w 238031"/>
                    <a:gd name="connsiteY28" fmla="*/ 91989 h 273129"/>
                    <a:gd name="connsiteX29" fmla="*/ 22070 w 238031"/>
                    <a:gd name="connsiteY29" fmla="*/ 147311 h 273129"/>
                    <a:gd name="connsiteX30" fmla="*/ 49437 w 238031"/>
                    <a:gd name="connsiteY30" fmla="*/ 204635 h 273129"/>
                    <a:gd name="connsiteX31" fmla="*/ 140366 w 238031"/>
                    <a:gd name="connsiteY31" fmla="*/ 272022 h 273129"/>
                    <a:gd name="connsiteX32" fmla="*/ 211874 w 238031"/>
                    <a:gd name="connsiteY32" fmla="*/ 199044 h 273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38031" h="273129">
                      <a:moveTo>
                        <a:pt x="211874" y="199044"/>
                      </a:moveTo>
                      <a:cubicBezTo>
                        <a:pt x="223644" y="159612"/>
                        <a:pt x="247598" y="110115"/>
                        <a:pt x="233944" y="56029"/>
                      </a:cubicBezTo>
                      <a:cubicBezTo>
                        <a:pt x="231072" y="45541"/>
                        <a:pt x="225422" y="36024"/>
                        <a:pt x="217583" y="28485"/>
                      </a:cubicBezTo>
                      <a:cubicBezTo>
                        <a:pt x="209473" y="21107"/>
                        <a:pt x="199356" y="16313"/>
                        <a:pt x="188509" y="14713"/>
                      </a:cubicBezTo>
                      <a:cubicBezTo>
                        <a:pt x="180970" y="13402"/>
                        <a:pt x="173519" y="11613"/>
                        <a:pt x="166203" y="9358"/>
                      </a:cubicBezTo>
                      <a:cubicBezTo>
                        <a:pt x="160647" y="6633"/>
                        <a:pt x="154927" y="4255"/>
                        <a:pt x="149077" y="2236"/>
                      </a:cubicBezTo>
                      <a:cubicBezTo>
                        <a:pt x="141720" y="647"/>
                        <a:pt x="133716" y="1354"/>
                        <a:pt x="126183" y="0"/>
                      </a:cubicBezTo>
                      <a:cubicBezTo>
                        <a:pt x="143132" y="24660"/>
                        <a:pt x="182329" y="24424"/>
                        <a:pt x="200515" y="48260"/>
                      </a:cubicBezTo>
                      <a:cubicBezTo>
                        <a:pt x="209343" y="60031"/>
                        <a:pt x="211521" y="75039"/>
                        <a:pt x="211933" y="89458"/>
                      </a:cubicBezTo>
                      <a:cubicBezTo>
                        <a:pt x="212239" y="96631"/>
                        <a:pt x="211744" y="103816"/>
                        <a:pt x="210461" y="110881"/>
                      </a:cubicBezTo>
                      <a:cubicBezTo>
                        <a:pt x="208166" y="122122"/>
                        <a:pt x="202751" y="132480"/>
                        <a:pt x="200044" y="143603"/>
                      </a:cubicBezTo>
                      <a:cubicBezTo>
                        <a:pt x="198337" y="150548"/>
                        <a:pt x="197749" y="157669"/>
                        <a:pt x="196513" y="164673"/>
                      </a:cubicBezTo>
                      <a:cubicBezTo>
                        <a:pt x="192870" y="185719"/>
                        <a:pt x="184030" y="205529"/>
                        <a:pt x="170794" y="222291"/>
                      </a:cubicBezTo>
                      <a:cubicBezTo>
                        <a:pt x="168363" y="225563"/>
                        <a:pt x="165450" y="228441"/>
                        <a:pt x="162142" y="230825"/>
                      </a:cubicBezTo>
                      <a:cubicBezTo>
                        <a:pt x="147547" y="240300"/>
                        <a:pt x="126830" y="231649"/>
                        <a:pt x="113706" y="223232"/>
                      </a:cubicBezTo>
                      <a:cubicBezTo>
                        <a:pt x="105195" y="217382"/>
                        <a:pt x="97309" y="210679"/>
                        <a:pt x="90164" y="203222"/>
                      </a:cubicBezTo>
                      <a:cubicBezTo>
                        <a:pt x="84108" y="196413"/>
                        <a:pt x="78894" y="188903"/>
                        <a:pt x="74627" y="180858"/>
                      </a:cubicBezTo>
                      <a:lnTo>
                        <a:pt x="60914" y="158964"/>
                      </a:lnTo>
                      <a:cubicBezTo>
                        <a:pt x="56364" y="152402"/>
                        <a:pt x="52756" y="145228"/>
                        <a:pt x="50202" y="137659"/>
                      </a:cubicBezTo>
                      <a:cubicBezTo>
                        <a:pt x="48072" y="128760"/>
                        <a:pt x="47554" y="119551"/>
                        <a:pt x="48672" y="110469"/>
                      </a:cubicBezTo>
                      <a:cubicBezTo>
                        <a:pt x="50497" y="86927"/>
                        <a:pt x="55970" y="61149"/>
                        <a:pt x="74803" y="46730"/>
                      </a:cubicBezTo>
                      <a:cubicBezTo>
                        <a:pt x="82748" y="40845"/>
                        <a:pt x="92459" y="37196"/>
                        <a:pt x="100699" y="31546"/>
                      </a:cubicBezTo>
                      <a:cubicBezTo>
                        <a:pt x="108938" y="25896"/>
                        <a:pt x="116177" y="16656"/>
                        <a:pt x="114824" y="6709"/>
                      </a:cubicBezTo>
                      <a:lnTo>
                        <a:pt x="114235" y="5532"/>
                      </a:lnTo>
                      <a:cubicBezTo>
                        <a:pt x="112840" y="10594"/>
                        <a:pt x="110021" y="15150"/>
                        <a:pt x="106113" y="18657"/>
                      </a:cubicBezTo>
                      <a:cubicBezTo>
                        <a:pt x="101129" y="22530"/>
                        <a:pt x="95620" y="25681"/>
                        <a:pt x="89752" y="28014"/>
                      </a:cubicBezTo>
                      <a:cubicBezTo>
                        <a:pt x="68094" y="38132"/>
                        <a:pt x="48531" y="52226"/>
                        <a:pt x="32075" y="69565"/>
                      </a:cubicBezTo>
                      <a:cubicBezTo>
                        <a:pt x="22953" y="79158"/>
                        <a:pt x="13536" y="90399"/>
                        <a:pt x="353" y="91989"/>
                      </a:cubicBezTo>
                      <a:lnTo>
                        <a:pt x="0" y="91989"/>
                      </a:lnTo>
                      <a:cubicBezTo>
                        <a:pt x="2678" y="111968"/>
                        <a:pt x="10264" y="130973"/>
                        <a:pt x="22070" y="147311"/>
                      </a:cubicBezTo>
                      <a:cubicBezTo>
                        <a:pt x="40962" y="170853"/>
                        <a:pt x="39138" y="180681"/>
                        <a:pt x="49437" y="204635"/>
                      </a:cubicBezTo>
                      <a:cubicBezTo>
                        <a:pt x="59737" y="228588"/>
                        <a:pt x="104465" y="263194"/>
                        <a:pt x="140366" y="272022"/>
                      </a:cubicBezTo>
                      <a:cubicBezTo>
                        <a:pt x="176267" y="280850"/>
                        <a:pt x="201339" y="235062"/>
                        <a:pt x="211874" y="199044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xmlns="" id="{CCAB1C95-C236-475F-B378-BB871C1EC549}"/>
                    </a:ext>
                  </a:extLst>
                </p:cNvPr>
                <p:cNvSpPr/>
                <p:nvPr/>
              </p:nvSpPr>
              <p:spPr>
                <a:xfrm>
                  <a:off x="8782081" y="2645473"/>
                  <a:ext cx="56418" cy="48907"/>
                </a:xfrm>
                <a:custGeom>
                  <a:avLst/>
                  <a:gdLst>
                    <a:gd name="connsiteX0" fmla="*/ 38223 w 56418"/>
                    <a:gd name="connsiteY0" fmla="*/ 44140 h 48907"/>
                    <a:gd name="connsiteX1" fmla="*/ 1322 w 56418"/>
                    <a:gd name="connsiteY1" fmla="*/ 27132 h 48907"/>
                    <a:gd name="connsiteX2" fmla="*/ 1027 w 56418"/>
                    <a:gd name="connsiteY2" fmla="*/ 13301 h 48907"/>
                    <a:gd name="connsiteX3" fmla="*/ 3440 w 56418"/>
                    <a:gd name="connsiteY3" fmla="*/ 5885 h 48907"/>
                    <a:gd name="connsiteX4" fmla="*/ 6795 w 56418"/>
                    <a:gd name="connsiteY4" fmla="*/ 0 h 48907"/>
                    <a:gd name="connsiteX5" fmla="*/ 7737 w 56418"/>
                    <a:gd name="connsiteY5" fmla="*/ 13007 h 48907"/>
                    <a:gd name="connsiteX6" fmla="*/ 24451 w 56418"/>
                    <a:gd name="connsiteY6" fmla="*/ 24777 h 48907"/>
                    <a:gd name="connsiteX7" fmla="*/ 36869 w 56418"/>
                    <a:gd name="connsiteY7" fmla="*/ 27720 h 48907"/>
                    <a:gd name="connsiteX8" fmla="*/ 42460 w 56418"/>
                    <a:gd name="connsiteY8" fmla="*/ 27720 h 48907"/>
                    <a:gd name="connsiteX9" fmla="*/ 45521 w 56418"/>
                    <a:gd name="connsiteY9" fmla="*/ 18186 h 48907"/>
                    <a:gd name="connsiteX10" fmla="*/ 56409 w 56418"/>
                    <a:gd name="connsiteY10" fmla="*/ 48907 h 48907"/>
                    <a:gd name="connsiteX11" fmla="*/ 38223 w 56418"/>
                    <a:gd name="connsiteY11" fmla="*/ 44140 h 48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418" h="48907">
                      <a:moveTo>
                        <a:pt x="38223" y="44140"/>
                      </a:moveTo>
                      <a:cubicBezTo>
                        <a:pt x="25569" y="42375"/>
                        <a:pt x="6383" y="41256"/>
                        <a:pt x="1322" y="27132"/>
                      </a:cubicBezTo>
                      <a:cubicBezTo>
                        <a:pt x="-332" y="22687"/>
                        <a:pt x="-438" y="17812"/>
                        <a:pt x="1027" y="13301"/>
                      </a:cubicBezTo>
                      <a:cubicBezTo>
                        <a:pt x="1628" y="10767"/>
                        <a:pt x="2434" y="8287"/>
                        <a:pt x="3440" y="5885"/>
                      </a:cubicBezTo>
                      <a:cubicBezTo>
                        <a:pt x="4088" y="4473"/>
                        <a:pt x="6677" y="1648"/>
                        <a:pt x="6795" y="0"/>
                      </a:cubicBezTo>
                      <a:cubicBezTo>
                        <a:pt x="6189" y="4353"/>
                        <a:pt x="6513" y="8786"/>
                        <a:pt x="7737" y="13007"/>
                      </a:cubicBezTo>
                      <a:cubicBezTo>
                        <a:pt x="10503" y="21011"/>
                        <a:pt x="17094" y="23247"/>
                        <a:pt x="24451" y="24777"/>
                      </a:cubicBezTo>
                      <a:lnTo>
                        <a:pt x="36869" y="27720"/>
                      </a:lnTo>
                      <a:cubicBezTo>
                        <a:pt x="38682" y="28339"/>
                        <a:pt x="40648" y="28339"/>
                        <a:pt x="42460" y="27720"/>
                      </a:cubicBezTo>
                      <a:cubicBezTo>
                        <a:pt x="45697" y="26249"/>
                        <a:pt x="45874" y="21835"/>
                        <a:pt x="45521" y="18186"/>
                      </a:cubicBezTo>
                      <a:cubicBezTo>
                        <a:pt x="52766" y="26761"/>
                        <a:pt x="56638" y="37684"/>
                        <a:pt x="56409" y="48907"/>
                      </a:cubicBezTo>
                      <a:cubicBezTo>
                        <a:pt x="50859" y="45775"/>
                        <a:pt x="44597" y="44133"/>
                        <a:pt x="38223" y="4414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xmlns="" id="{F82BDB65-E37B-4CC4-96C3-768654FB2632}"/>
                    </a:ext>
                  </a:extLst>
                </p:cNvPr>
                <p:cNvSpPr/>
                <p:nvPr/>
              </p:nvSpPr>
              <p:spPr>
                <a:xfrm>
                  <a:off x="8782081" y="2645473"/>
                  <a:ext cx="56418" cy="48907"/>
                </a:xfrm>
                <a:custGeom>
                  <a:avLst/>
                  <a:gdLst>
                    <a:gd name="connsiteX0" fmla="*/ 38223 w 56418"/>
                    <a:gd name="connsiteY0" fmla="*/ 44140 h 48907"/>
                    <a:gd name="connsiteX1" fmla="*/ 1322 w 56418"/>
                    <a:gd name="connsiteY1" fmla="*/ 27132 h 48907"/>
                    <a:gd name="connsiteX2" fmla="*/ 1027 w 56418"/>
                    <a:gd name="connsiteY2" fmla="*/ 13301 h 48907"/>
                    <a:gd name="connsiteX3" fmla="*/ 3440 w 56418"/>
                    <a:gd name="connsiteY3" fmla="*/ 5885 h 48907"/>
                    <a:gd name="connsiteX4" fmla="*/ 6795 w 56418"/>
                    <a:gd name="connsiteY4" fmla="*/ 0 h 48907"/>
                    <a:gd name="connsiteX5" fmla="*/ 7737 w 56418"/>
                    <a:gd name="connsiteY5" fmla="*/ 13007 h 48907"/>
                    <a:gd name="connsiteX6" fmla="*/ 24451 w 56418"/>
                    <a:gd name="connsiteY6" fmla="*/ 24777 h 48907"/>
                    <a:gd name="connsiteX7" fmla="*/ 36869 w 56418"/>
                    <a:gd name="connsiteY7" fmla="*/ 27720 h 48907"/>
                    <a:gd name="connsiteX8" fmla="*/ 42460 w 56418"/>
                    <a:gd name="connsiteY8" fmla="*/ 27720 h 48907"/>
                    <a:gd name="connsiteX9" fmla="*/ 45521 w 56418"/>
                    <a:gd name="connsiteY9" fmla="*/ 18186 h 48907"/>
                    <a:gd name="connsiteX10" fmla="*/ 56409 w 56418"/>
                    <a:gd name="connsiteY10" fmla="*/ 48907 h 48907"/>
                    <a:gd name="connsiteX11" fmla="*/ 38223 w 56418"/>
                    <a:gd name="connsiteY11" fmla="*/ 44140 h 48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418" h="48907">
                      <a:moveTo>
                        <a:pt x="38223" y="44140"/>
                      </a:moveTo>
                      <a:cubicBezTo>
                        <a:pt x="25569" y="42375"/>
                        <a:pt x="6383" y="41256"/>
                        <a:pt x="1322" y="27132"/>
                      </a:cubicBezTo>
                      <a:cubicBezTo>
                        <a:pt x="-332" y="22687"/>
                        <a:pt x="-438" y="17812"/>
                        <a:pt x="1027" y="13301"/>
                      </a:cubicBezTo>
                      <a:cubicBezTo>
                        <a:pt x="1628" y="10767"/>
                        <a:pt x="2434" y="8287"/>
                        <a:pt x="3440" y="5885"/>
                      </a:cubicBezTo>
                      <a:cubicBezTo>
                        <a:pt x="4088" y="4473"/>
                        <a:pt x="6677" y="1648"/>
                        <a:pt x="6795" y="0"/>
                      </a:cubicBezTo>
                      <a:cubicBezTo>
                        <a:pt x="6189" y="4353"/>
                        <a:pt x="6513" y="8786"/>
                        <a:pt x="7737" y="13007"/>
                      </a:cubicBezTo>
                      <a:cubicBezTo>
                        <a:pt x="10503" y="21011"/>
                        <a:pt x="17094" y="23247"/>
                        <a:pt x="24451" y="24777"/>
                      </a:cubicBezTo>
                      <a:lnTo>
                        <a:pt x="36869" y="27720"/>
                      </a:lnTo>
                      <a:cubicBezTo>
                        <a:pt x="38682" y="28339"/>
                        <a:pt x="40648" y="28339"/>
                        <a:pt x="42460" y="27720"/>
                      </a:cubicBezTo>
                      <a:cubicBezTo>
                        <a:pt x="45697" y="26249"/>
                        <a:pt x="45874" y="21835"/>
                        <a:pt x="45521" y="18186"/>
                      </a:cubicBezTo>
                      <a:cubicBezTo>
                        <a:pt x="52766" y="26761"/>
                        <a:pt x="56638" y="37684"/>
                        <a:pt x="56409" y="48907"/>
                      </a:cubicBezTo>
                      <a:cubicBezTo>
                        <a:pt x="50859" y="45775"/>
                        <a:pt x="44597" y="44133"/>
                        <a:pt x="38223" y="44140"/>
                      </a:cubicBezTo>
                      <a:close/>
                    </a:path>
                  </a:pathLst>
                </a:custGeom>
                <a:solidFill>
                  <a:srgbClr val="FFFFFF">
                    <a:alpha val="35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xmlns="" id="{9D997ED7-52BC-4A8A-90CE-E3F0167ADB1F}"/>
                    </a:ext>
                  </a:extLst>
                </p:cNvPr>
                <p:cNvSpPr/>
                <p:nvPr/>
              </p:nvSpPr>
              <p:spPr>
                <a:xfrm>
                  <a:off x="8614574" y="2652354"/>
                  <a:ext cx="126385" cy="111232"/>
                </a:xfrm>
                <a:custGeom>
                  <a:avLst/>
                  <a:gdLst>
                    <a:gd name="connsiteX0" fmla="*/ 9216 w 126385"/>
                    <a:gd name="connsiteY0" fmla="*/ 72631 h 111232"/>
                    <a:gd name="connsiteX1" fmla="*/ 18927 w 126385"/>
                    <a:gd name="connsiteY1" fmla="*/ 84931 h 111232"/>
                    <a:gd name="connsiteX2" fmla="*/ 31287 w 126385"/>
                    <a:gd name="connsiteY2" fmla="*/ 81518 h 111232"/>
                    <a:gd name="connsiteX3" fmla="*/ 45823 w 126385"/>
                    <a:gd name="connsiteY3" fmla="*/ 63449 h 111232"/>
                    <a:gd name="connsiteX4" fmla="*/ 79135 w 126385"/>
                    <a:gd name="connsiteY4" fmla="*/ 42615 h 111232"/>
                    <a:gd name="connsiteX5" fmla="*/ 94201 w 126385"/>
                    <a:gd name="connsiteY5" fmla="*/ 39672 h 111232"/>
                    <a:gd name="connsiteX6" fmla="*/ 111857 w 126385"/>
                    <a:gd name="connsiteY6" fmla="*/ 22311 h 111232"/>
                    <a:gd name="connsiteX7" fmla="*/ 103088 w 126385"/>
                    <a:gd name="connsiteY7" fmla="*/ 123 h 111232"/>
                    <a:gd name="connsiteX8" fmla="*/ 117096 w 126385"/>
                    <a:gd name="connsiteY8" fmla="*/ 5125 h 111232"/>
                    <a:gd name="connsiteX9" fmla="*/ 124805 w 126385"/>
                    <a:gd name="connsiteY9" fmla="*/ 18367 h 111232"/>
                    <a:gd name="connsiteX10" fmla="*/ 126336 w 126385"/>
                    <a:gd name="connsiteY10" fmla="*/ 27784 h 111232"/>
                    <a:gd name="connsiteX11" fmla="*/ 123157 w 126385"/>
                    <a:gd name="connsiteY11" fmla="*/ 35141 h 111232"/>
                    <a:gd name="connsiteX12" fmla="*/ 103736 w 126385"/>
                    <a:gd name="connsiteY12" fmla="*/ 50325 h 111232"/>
                    <a:gd name="connsiteX13" fmla="*/ 81077 w 126385"/>
                    <a:gd name="connsiteY13" fmla="*/ 60683 h 111232"/>
                    <a:gd name="connsiteX14" fmla="*/ 48707 w 126385"/>
                    <a:gd name="connsiteY14" fmla="*/ 87933 h 111232"/>
                    <a:gd name="connsiteX15" fmla="*/ 21399 w 126385"/>
                    <a:gd name="connsiteY15" fmla="*/ 110062 h 111232"/>
                    <a:gd name="connsiteX16" fmla="*/ 7039 w 126385"/>
                    <a:gd name="connsiteY16" fmla="*/ 109297 h 111232"/>
                    <a:gd name="connsiteX17" fmla="*/ 1565 w 126385"/>
                    <a:gd name="connsiteY17" fmla="*/ 78163 h 111232"/>
                    <a:gd name="connsiteX18" fmla="*/ 5391 w 126385"/>
                    <a:gd name="connsiteY18" fmla="*/ 63508 h 111232"/>
                    <a:gd name="connsiteX19" fmla="*/ 13807 w 126385"/>
                    <a:gd name="connsiteY19" fmla="*/ 49266 h 111232"/>
                    <a:gd name="connsiteX20" fmla="*/ 9687 w 126385"/>
                    <a:gd name="connsiteY20" fmla="*/ 62684 h 111232"/>
                    <a:gd name="connsiteX21" fmla="*/ 9216 w 126385"/>
                    <a:gd name="connsiteY21" fmla="*/ 72631 h 11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6385" h="111232">
                      <a:moveTo>
                        <a:pt x="9216" y="72631"/>
                      </a:moveTo>
                      <a:cubicBezTo>
                        <a:pt x="9776" y="78274"/>
                        <a:pt x="13566" y="83076"/>
                        <a:pt x="18927" y="84931"/>
                      </a:cubicBezTo>
                      <a:cubicBezTo>
                        <a:pt x="23353" y="85707"/>
                        <a:pt x="27891" y="84454"/>
                        <a:pt x="31287" y="81518"/>
                      </a:cubicBezTo>
                      <a:cubicBezTo>
                        <a:pt x="36884" y="76142"/>
                        <a:pt x="41774" y="70070"/>
                        <a:pt x="45823" y="63449"/>
                      </a:cubicBezTo>
                      <a:cubicBezTo>
                        <a:pt x="54110" y="52778"/>
                        <a:pt x="65916" y="45395"/>
                        <a:pt x="79135" y="42615"/>
                      </a:cubicBezTo>
                      <a:cubicBezTo>
                        <a:pt x="84208" y="41901"/>
                        <a:pt x="89234" y="40919"/>
                        <a:pt x="94201" y="39672"/>
                      </a:cubicBezTo>
                      <a:cubicBezTo>
                        <a:pt x="102606" y="37181"/>
                        <a:pt x="109227" y="30674"/>
                        <a:pt x="111857" y="22311"/>
                      </a:cubicBezTo>
                      <a:cubicBezTo>
                        <a:pt x="114229" y="13786"/>
                        <a:pt x="110645" y="4724"/>
                        <a:pt x="103088" y="123"/>
                      </a:cubicBezTo>
                      <a:cubicBezTo>
                        <a:pt x="108285" y="-512"/>
                        <a:pt x="113476" y="1342"/>
                        <a:pt x="117096" y="5125"/>
                      </a:cubicBezTo>
                      <a:cubicBezTo>
                        <a:pt x="120650" y="8889"/>
                        <a:pt x="123287" y="13420"/>
                        <a:pt x="124805" y="18367"/>
                      </a:cubicBezTo>
                      <a:cubicBezTo>
                        <a:pt x="126035" y="21346"/>
                        <a:pt x="126559" y="24569"/>
                        <a:pt x="126336" y="27784"/>
                      </a:cubicBezTo>
                      <a:cubicBezTo>
                        <a:pt x="125853" y="30447"/>
                        <a:pt x="124764" y="32964"/>
                        <a:pt x="123157" y="35141"/>
                      </a:cubicBezTo>
                      <a:cubicBezTo>
                        <a:pt x="118072" y="41763"/>
                        <a:pt x="111387" y="46987"/>
                        <a:pt x="103736" y="50325"/>
                      </a:cubicBezTo>
                      <a:cubicBezTo>
                        <a:pt x="96320" y="53974"/>
                        <a:pt x="88434" y="56740"/>
                        <a:pt x="81077" y="60683"/>
                      </a:cubicBezTo>
                      <a:cubicBezTo>
                        <a:pt x="68659" y="67636"/>
                        <a:pt x="57677" y="76882"/>
                        <a:pt x="48707" y="87933"/>
                      </a:cubicBezTo>
                      <a:cubicBezTo>
                        <a:pt x="40939" y="96996"/>
                        <a:pt x="33229" y="106295"/>
                        <a:pt x="21399" y="110062"/>
                      </a:cubicBezTo>
                      <a:cubicBezTo>
                        <a:pt x="16720" y="111856"/>
                        <a:pt x="11500" y="111578"/>
                        <a:pt x="7039" y="109297"/>
                      </a:cubicBezTo>
                      <a:cubicBezTo>
                        <a:pt x="-2083" y="102705"/>
                        <a:pt x="-436" y="87579"/>
                        <a:pt x="1565" y="78163"/>
                      </a:cubicBezTo>
                      <a:cubicBezTo>
                        <a:pt x="2425" y="73179"/>
                        <a:pt x="3702" y="68276"/>
                        <a:pt x="5391" y="63508"/>
                      </a:cubicBezTo>
                      <a:cubicBezTo>
                        <a:pt x="7392" y="58388"/>
                        <a:pt x="11983" y="54209"/>
                        <a:pt x="13807" y="49266"/>
                      </a:cubicBezTo>
                      <a:cubicBezTo>
                        <a:pt x="12053" y="53613"/>
                        <a:pt x="10676" y="58103"/>
                        <a:pt x="9687" y="62684"/>
                      </a:cubicBezTo>
                      <a:cubicBezTo>
                        <a:pt x="9005" y="65954"/>
                        <a:pt x="8846" y="69311"/>
                        <a:pt x="9216" y="7263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xmlns="" id="{77BEBEC9-D982-4DDA-ABD5-36C8AC40E128}"/>
                    </a:ext>
                  </a:extLst>
                </p:cNvPr>
                <p:cNvSpPr/>
                <p:nvPr/>
              </p:nvSpPr>
              <p:spPr>
                <a:xfrm>
                  <a:off x="8614574" y="2652354"/>
                  <a:ext cx="126385" cy="111232"/>
                </a:xfrm>
                <a:custGeom>
                  <a:avLst/>
                  <a:gdLst>
                    <a:gd name="connsiteX0" fmla="*/ 9216 w 126385"/>
                    <a:gd name="connsiteY0" fmla="*/ 72631 h 111232"/>
                    <a:gd name="connsiteX1" fmla="*/ 18927 w 126385"/>
                    <a:gd name="connsiteY1" fmla="*/ 84931 h 111232"/>
                    <a:gd name="connsiteX2" fmla="*/ 31287 w 126385"/>
                    <a:gd name="connsiteY2" fmla="*/ 81518 h 111232"/>
                    <a:gd name="connsiteX3" fmla="*/ 45823 w 126385"/>
                    <a:gd name="connsiteY3" fmla="*/ 63449 h 111232"/>
                    <a:gd name="connsiteX4" fmla="*/ 79135 w 126385"/>
                    <a:gd name="connsiteY4" fmla="*/ 42615 h 111232"/>
                    <a:gd name="connsiteX5" fmla="*/ 94201 w 126385"/>
                    <a:gd name="connsiteY5" fmla="*/ 39672 h 111232"/>
                    <a:gd name="connsiteX6" fmla="*/ 111857 w 126385"/>
                    <a:gd name="connsiteY6" fmla="*/ 22311 h 111232"/>
                    <a:gd name="connsiteX7" fmla="*/ 103088 w 126385"/>
                    <a:gd name="connsiteY7" fmla="*/ 123 h 111232"/>
                    <a:gd name="connsiteX8" fmla="*/ 117096 w 126385"/>
                    <a:gd name="connsiteY8" fmla="*/ 5125 h 111232"/>
                    <a:gd name="connsiteX9" fmla="*/ 124805 w 126385"/>
                    <a:gd name="connsiteY9" fmla="*/ 18367 h 111232"/>
                    <a:gd name="connsiteX10" fmla="*/ 126336 w 126385"/>
                    <a:gd name="connsiteY10" fmla="*/ 27784 h 111232"/>
                    <a:gd name="connsiteX11" fmla="*/ 123157 w 126385"/>
                    <a:gd name="connsiteY11" fmla="*/ 35141 h 111232"/>
                    <a:gd name="connsiteX12" fmla="*/ 103736 w 126385"/>
                    <a:gd name="connsiteY12" fmla="*/ 50325 h 111232"/>
                    <a:gd name="connsiteX13" fmla="*/ 81077 w 126385"/>
                    <a:gd name="connsiteY13" fmla="*/ 60683 h 111232"/>
                    <a:gd name="connsiteX14" fmla="*/ 48707 w 126385"/>
                    <a:gd name="connsiteY14" fmla="*/ 87933 h 111232"/>
                    <a:gd name="connsiteX15" fmla="*/ 21399 w 126385"/>
                    <a:gd name="connsiteY15" fmla="*/ 110062 h 111232"/>
                    <a:gd name="connsiteX16" fmla="*/ 7039 w 126385"/>
                    <a:gd name="connsiteY16" fmla="*/ 109297 h 111232"/>
                    <a:gd name="connsiteX17" fmla="*/ 1565 w 126385"/>
                    <a:gd name="connsiteY17" fmla="*/ 78163 h 111232"/>
                    <a:gd name="connsiteX18" fmla="*/ 5391 w 126385"/>
                    <a:gd name="connsiteY18" fmla="*/ 63508 h 111232"/>
                    <a:gd name="connsiteX19" fmla="*/ 13807 w 126385"/>
                    <a:gd name="connsiteY19" fmla="*/ 49266 h 111232"/>
                    <a:gd name="connsiteX20" fmla="*/ 9687 w 126385"/>
                    <a:gd name="connsiteY20" fmla="*/ 62684 h 111232"/>
                    <a:gd name="connsiteX21" fmla="*/ 9216 w 126385"/>
                    <a:gd name="connsiteY21" fmla="*/ 72631 h 11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6385" h="111232">
                      <a:moveTo>
                        <a:pt x="9216" y="72631"/>
                      </a:moveTo>
                      <a:cubicBezTo>
                        <a:pt x="9776" y="78274"/>
                        <a:pt x="13566" y="83076"/>
                        <a:pt x="18927" y="84931"/>
                      </a:cubicBezTo>
                      <a:cubicBezTo>
                        <a:pt x="23353" y="85707"/>
                        <a:pt x="27891" y="84454"/>
                        <a:pt x="31287" y="81518"/>
                      </a:cubicBezTo>
                      <a:cubicBezTo>
                        <a:pt x="36884" y="76142"/>
                        <a:pt x="41774" y="70070"/>
                        <a:pt x="45823" y="63449"/>
                      </a:cubicBezTo>
                      <a:cubicBezTo>
                        <a:pt x="54110" y="52778"/>
                        <a:pt x="65916" y="45395"/>
                        <a:pt x="79135" y="42615"/>
                      </a:cubicBezTo>
                      <a:cubicBezTo>
                        <a:pt x="84208" y="41901"/>
                        <a:pt x="89234" y="40919"/>
                        <a:pt x="94201" y="39672"/>
                      </a:cubicBezTo>
                      <a:cubicBezTo>
                        <a:pt x="102606" y="37181"/>
                        <a:pt x="109227" y="30674"/>
                        <a:pt x="111857" y="22311"/>
                      </a:cubicBezTo>
                      <a:cubicBezTo>
                        <a:pt x="114229" y="13786"/>
                        <a:pt x="110645" y="4724"/>
                        <a:pt x="103088" y="123"/>
                      </a:cubicBezTo>
                      <a:cubicBezTo>
                        <a:pt x="108285" y="-512"/>
                        <a:pt x="113476" y="1342"/>
                        <a:pt x="117096" y="5125"/>
                      </a:cubicBezTo>
                      <a:cubicBezTo>
                        <a:pt x="120650" y="8889"/>
                        <a:pt x="123287" y="13420"/>
                        <a:pt x="124805" y="18367"/>
                      </a:cubicBezTo>
                      <a:cubicBezTo>
                        <a:pt x="126035" y="21346"/>
                        <a:pt x="126559" y="24569"/>
                        <a:pt x="126336" y="27784"/>
                      </a:cubicBezTo>
                      <a:cubicBezTo>
                        <a:pt x="125853" y="30447"/>
                        <a:pt x="124764" y="32964"/>
                        <a:pt x="123157" y="35141"/>
                      </a:cubicBezTo>
                      <a:cubicBezTo>
                        <a:pt x="118072" y="41763"/>
                        <a:pt x="111387" y="46987"/>
                        <a:pt x="103736" y="50325"/>
                      </a:cubicBezTo>
                      <a:cubicBezTo>
                        <a:pt x="96320" y="53974"/>
                        <a:pt x="88434" y="56740"/>
                        <a:pt x="81077" y="60683"/>
                      </a:cubicBezTo>
                      <a:cubicBezTo>
                        <a:pt x="68659" y="67636"/>
                        <a:pt x="57677" y="76882"/>
                        <a:pt x="48707" y="87933"/>
                      </a:cubicBezTo>
                      <a:cubicBezTo>
                        <a:pt x="40939" y="96996"/>
                        <a:pt x="33229" y="106295"/>
                        <a:pt x="21399" y="110062"/>
                      </a:cubicBezTo>
                      <a:cubicBezTo>
                        <a:pt x="16720" y="111856"/>
                        <a:pt x="11500" y="111578"/>
                        <a:pt x="7039" y="109297"/>
                      </a:cubicBezTo>
                      <a:cubicBezTo>
                        <a:pt x="-2083" y="102705"/>
                        <a:pt x="-436" y="87579"/>
                        <a:pt x="1565" y="78163"/>
                      </a:cubicBezTo>
                      <a:cubicBezTo>
                        <a:pt x="2425" y="73179"/>
                        <a:pt x="3702" y="68276"/>
                        <a:pt x="5391" y="63508"/>
                      </a:cubicBezTo>
                      <a:cubicBezTo>
                        <a:pt x="7392" y="58388"/>
                        <a:pt x="11983" y="54209"/>
                        <a:pt x="13807" y="49266"/>
                      </a:cubicBezTo>
                      <a:cubicBezTo>
                        <a:pt x="12053" y="53613"/>
                        <a:pt x="10676" y="58103"/>
                        <a:pt x="9687" y="62684"/>
                      </a:cubicBezTo>
                      <a:cubicBezTo>
                        <a:pt x="9005" y="65954"/>
                        <a:pt x="8846" y="69311"/>
                        <a:pt x="9216" y="72631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xmlns="" id="{AF3A403B-0331-47B8-A916-F4442F7436AB}"/>
                    </a:ext>
                  </a:extLst>
                </p:cNvPr>
                <p:cNvSpPr/>
                <p:nvPr/>
              </p:nvSpPr>
              <p:spPr>
                <a:xfrm>
                  <a:off x="8817361" y="2644002"/>
                  <a:ext cx="51249" cy="46141"/>
                </a:xfrm>
                <a:custGeom>
                  <a:avLst/>
                  <a:gdLst>
                    <a:gd name="connsiteX0" fmla="*/ 0 w 51249"/>
                    <a:gd name="connsiteY0" fmla="*/ 1883 h 46141"/>
                    <a:gd name="connsiteX1" fmla="*/ 28073 w 51249"/>
                    <a:gd name="connsiteY1" fmla="*/ 5179 h 46141"/>
                    <a:gd name="connsiteX2" fmla="*/ 42080 w 51249"/>
                    <a:gd name="connsiteY2" fmla="*/ 0 h 46141"/>
                    <a:gd name="connsiteX3" fmla="*/ 51085 w 51249"/>
                    <a:gd name="connsiteY3" fmla="*/ 21423 h 46141"/>
                    <a:gd name="connsiteX4" fmla="*/ 27544 w 51249"/>
                    <a:gd name="connsiteY4" fmla="*/ 35077 h 46141"/>
                    <a:gd name="connsiteX5" fmla="*/ 21658 w 51249"/>
                    <a:gd name="connsiteY5" fmla="*/ 46141 h 46141"/>
                    <a:gd name="connsiteX6" fmla="*/ 0 w 51249"/>
                    <a:gd name="connsiteY6" fmla="*/ 1883 h 46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49" h="46141">
                      <a:moveTo>
                        <a:pt x="0" y="1883"/>
                      </a:moveTo>
                      <a:cubicBezTo>
                        <a:pt x="8534" y="10711"/>
                        <a:pt x="18303" y="7769"/>
                        <a:pt x="28073" y="5179"/>
                      </a:cubicBezTo>
                      <a:cubicBezTo>
                        <a:pt x="32964" y="4132"/>
                        <a:pt x="37684" y="2388"/>
                        <a:pt x="42080" y="0"/>
                      </a:cubicBezTo>
                      <a:cubicBezTo>
                        <a:pt x="48643" y="5058"/>
                        <a:pt x="52062" y="13195"/>
                        <a:pt x="51085" y="21423"/>
                      </a:cubicBezTo>
                      <a:lnTo>
                        <a:pt x="27544" y="35077"/>
                      </a:lnTo>
                      <a:cubicBezTo>
                        <a:pt x="22717" y="37902"/>
                        <a:pt x="21658" y="46141"/>
                        <a:pt x="21658" y="46141"/>
                      </a:cubicBezTo>
                      <a:cubicBezTo>
                        <a:pt x="21658" y="46141"/>
                        <a:pt x="13948" y="13713"/>
                        <a:pt x="0" y="1883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xmlns="" id="{97339991-6DA0-4258-929A-2B6B67D71A70}"/>
                    </a:ext>
                  </a:extLst>
                </p:cNvPr>
                <p:cNvSpPr/>
                <p:nvPr/>
              </p:nvSpPr>
              <p:spPr>
                <a:xfrm>
                  <a:off x="8703008" y="2547699"/>
                  <a:ext cx="161612" cy="116548"/>
                </a:xfrm>
                <a:custGeom>
                  <a:avLst/>
                  <a:gdLst>
                    <a:gd name="connsiteX0" fmla="*/ 35960 w 161612"/>
                    <a:gd name="connsiteY0" fmla="*/ 116548 h 116548"/>
                    <a:gd name="connsiteX1" fmla="*/ 65799 w 161612"/>
                    <a:gd name="connsiteY1" fmla="*/ 60108 h 116548"/>
                    <a:gd name="connsiteX2" fmla="*/ 121592 w 161612"/>
                    <a:gd name="connsiteY2" fmla="*/ 53280 h 116548"/>
                    <a:gd name="connsiteX3" fmla="*/ 138071 w 161612"/>
                    <a:gd name="connsiteY3" fmla="*/ 77175 h 116548"/>
                    <a:gd name="connsiteX4" fmla="*/ 161612 w 161612"/>
                    <a:gd name="connsiteY4" fmla="*/ 62756 h 116548"/>
                    <a:gd name="connsiteX5" fmla="*/ 126712 w 161612"/>
                    <a:gd name="connsiteY5" fmla="*/ 22029 h 116548"/>
                    <a:gd name="connsiteX6" fmla="*/ 130714 w 161612"/>
                    <a:gd name="connsiteY6" fmla="*/ 8022 h 116548"/>
                    <a:gd name="connsiteX7" fmla="*/ 115530 w 161612"/>
                    <a:gd name="connsiteY7" fmla="*/ 4785 h 116548"/>
                    <a:gd name="connsiteX8" fmla="*/ 112882 w 161612"/>
                    <a:gd name="connsiteY8" fmla="*/ 17850 h 116548"/>
                    <a:gd name="connsiteX9" fmla="*/ 103112 w 161612"/>
                    <a:gd name="connsiteY9" fmla="*/ 17850 h 116548"/>
                    <a:gd name="connsiteX10" fmla="*/ 102111 w 161612"/>
                    <a:gd name="connsiteY10" fmla="*/ 3608 h 116548"/>
                    <a:gd name="connsiteX11" fmla="*/ 85809 w 161612"/>
                    <a:gd name="connsiteY11" fmla="*/ 5962 h 116548"/>
                    <a:gd name="connsiteX12" fmla="*/ 87280 w 161612"/>
                    <a:gd name="connsiteY12" fmla="*/ 19498 h 116548"/>
                    <a:gd name="connsiteX13" fmla="*/ 77216 w 161612"/>
                    <a:gd name="connsiteY13" fmla="*/ 21853 h 116548"/>
                    <a:gd name="connsiteX14" fmla="*/ 74509 w 161612"/>
                    <a:gd name="connsiteY14" fmla="*/ 8552 h 116548"/>
                    <a:gd name="connsiteX15" fmla="*/ 58442 w 161612"/>
                    <a:gd name="connsiteY15" fmla="*/ 14437 h 116548"/>
                    <a:gd name="connsiteX16" fmla="*/ 61031 w 161612"/>
                    <a:gd name="connsiteY16" fmla="*/ 28680 h 116548"/>
                    <a:gd name="connsiteX17" fmla="*/ 0 w 161612"/>
                    <a:gd name="connsiteY17" fmla="*/ 98304 h 116548"/>
                    <a:gd name="connsiteX18" fmla="*/ 35960 w 161612"/>
                    <a:gd name="connsiteY18" fmla="*/ 116548 h 11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61612" h="116548">
                      <a:moveTo>
                        <a:pt x="35960" y="116548"/>
                      </a:moveTo>
                      <a:cubicBezTo>
                        <a:pt x="35960" y="87945"/>
                        <a:pt x="65799" y="60108"/>
                        <a:pt x="65799" y="60108"/>
                      </a:cubicBezTo>
                      <a:cubicBezTo>
                        <a:pt x="80630" y="45276"/>
                        <a:pt x="107467" y="35153"/>
                        <a:pt x="121592" y="53280"/>
                      </a:cubicBezTo>
                      <a:cubicBezTo>
                        <a:pt x="127901" y="60652"/>
                        <a:pt x="133421" y="68661"/>
                        <a:pt x="138071" y="77175"/>
                      </a:cubicBezTo>
                      <a:cubicBezTo>
                        <a:pt x="147870" y="76713"/>
                        <a:pt x="156751" y="71274"/>
                        <a:pt x="161612" y="62756"/>
                      </a:cubicBezTo>
                      <a:cubicBezTo>
                        <a:pt x="152255" y="43923"/>
                        <a:pt x="147605" y="33329"/>
                        <a:pt x="126712" y="22029"/>
                      </a:cubicBezTo>
                      <a:lnTo>
                        <a:pt x="130714" y="8022"/>
                      </a:lnTo>
                      <a:cubicBezTo>
                        <a:pt x="132068" y="3019"/>
                        <a:pt x="117413" y="-1924"/>
                        <a:pt x="115530" y="4785"/>
                      </a:cubicBezTo>
                      <a:lnTo>
                        <a:pt x="112882" y="17850"/>
                      </a:lnTo>
                      <a:lnTo>
                        <a:pt x="103112" y="17850"/>
                      </a:lnTo>
                      <a:cubicBezTo>
                        <a:pt x="103112" y="17850"/>
                        <a:pt x="102641" y="9199"/>
                        <a:pt x="102111" y="3608"/>
                      </a:cubicBezTo>
                      <a:cubicBezTo>
                        <a:pt x="101582" y="-1983"/>
                        <a:pt x="85809" y="-983"/>
                        <a:pt x="85809" y="5962"/>
                      </a:cubicBezTo>
                      <a:lnTo>
                        <a:pt x="87280" y="19498"/>
                      </a:lnTo>
                      <a:lnTo>
                        <a:pt x="77216" y="21853"/>
                      </a:lnTo>
                      <a:cubicBezTo>
                        <a:pt x="77216" y="21853"/>
                        <a:pt x="75862" y="14319"/>
                        <a:pt x="74509" y="8552"/>
                      </a:cubicBezTo>
                      <a:cubicBezTo>
                        <a:pt x="73155" y="2784"/>
                        <a:pt x="57794" y="6551"/>
                        <a:pt x="58442" y="14437"/>
                      </a:cubicBezTo>
                      <a:lnTo>
                        <a:pt x="61031" y="28680"/>
                      </a:lnTo>
                      <a:cubicBezTo>
                        <a:pt x="61031" y="28680"/>
                        <a:pt x="25013" y="44158"/>
                        <a:pt x="0" y="98304"/>
                      </a:cubicBezTo>
                      <a:cubicBezTo>
                        <a:pt x="0" y="98009"/>
                        <a:pt x="30015" y="99010"/>
                        <a:pt x="35960" y="116548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xmlns="" id="{457B5206-3C5F-4CA0-819D-0D72154F25C3}"/>
                    </a:ext>
                  </a:extLst>
                </p:cNvPr>
                <p:cNvSpPr/>
                <p:nvPr/>
              </p:nvSpPr>
              <p:spPr>
                <a:xfrm>
                  <a:off x="8738968" y="2565419"/>
                  <a:ext cx="129658" cy="115754"/>
                </a:xfrm>
                <a:custGeom>
                  <a:avLst/>
                  <a:gdLst>
                    <a:gd name="connsiteX0" fmla="*/ 0 w 129658"/>
                    <a:gd name="connsiteY0" fmla="*/ 98828 h 115754"/>
                    <a:gd name="connsiteX1" fmla="*/ 47966 w 129658"/>
                    <a:gd name="connsiteY1" fmla="*/ 114895 h 115754"/>
                    <a:gd name="connsiteX2" fmla="*/ 54204 w 129658"/>
                    <a:gd name="connsiteY2" fmla="*/ 79583 h 115754"/>
                    <a:gd name="connsiteX3" fmla="*/ 129008 w 129658"/>
                    <a:gd name="connsiteY3" fmla="*/ 17669 h 115754"/>
                    <a:gd name="connsiteX4" fmla="*/ 120250 w 129658"/>
                    <a:gd name="connsiteY4" fmla="*/ 646 h 115754"/>
                    <a:gd name="connsiteX5" fmla="*/ 115530 w 129658"/>
                    <a:gd name="connsiteY5" fmla="*/ 13 h 115754"/>
                    <a:gd name="connsiteX6" fmla="*/ 60914 w 129658"/>
                    <a:gd name="connsiteY6" fmla="*/ 39209 h 115754"/>
                    <a:gd name="connsiteX7" fmla="*/ 29839 w 129658"/>
                    <a:gd name="connsiteY7" fmla="*/ 42211 h 115754"/>
                    <a:gd name="connsiteX8" fmla="*/ 0 w 129658"/>
                    <a:gd name="connsiteY8" fmla="*/ 98828 h 115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658" h="115754">
                      <a:moveTo>
                        <a:pt x="0" y="98828"/>
                      </a:moveTo>
                      <a:cubicBezTo>
                        <a:pt x="0" y="98828"/>
                        <a:pt x="13066" y="120251"/>
                        <a:pt x="47966" y="114895"/>
                      </a:cubicBezTo>
                      <a:cubicBezTo>
                        <a:pt x="46259" y="102654"/>
                        <a:pt x="44023" y="91354"/>
                        <a:pt x="54204" y="79583"/>
                      </a:cubicBezTo>
                      <a:cubicBezTo>
                        <a:pt x="76522" y="55972"/>
                        <a:pt x="101641" y="35179"/>
                        <a:pt x="129008" y="17669"/>
                      </a:cubicBezTo>
                      <a:cubicBezTo>
                        <a:pt x="131291" y="10550"/>
                        <a:pt x="127371" y="2928"/>
                        <a:pt x="120250" y="646"/>
                      </a:cubicBezTo>
                      <a:cubicBezTo>
                        <a:pt x="118726" y="158"/>
                        <a:pt x="117131" y="-57"/>
                        <a:pt x="115530" y="13"/>
                      </a:cubicBezTo>
                      <a:cubicBezTo>
                        <a:pt x="97050" y="10724"/>
                        <a:pt x="72802" y="31970"/>
                        <a:pt x="60914" y="39209"/>
                      </a:cubicBezTo>
                      <a:cubicBezTo>
                        <a:pt x="49025" y="46448"/>
                        <a:pt x="29839" y="42211"/>
                        <a:pt x="29839" y="42211"/>
                      </a:cubicBezTo>
                      <a:cubicBezTo>
                        <a:pt x="29839" y="42211"/>
                        <a:pt x="0" y="70225"/>
                        <a:pt x="0" y="9882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xmlns="" id="{B831B0DA-3E18-408C-B9BC-15AAE2E507D5}"/>
                    </a:ext>
                  </a:extLst>
                </p:cNvPr>
                <p:cNvSpPr/>
                <p:nvPr/>
              </p:nvSpPr>
              <p:spPr>
                <a:xfrm>
                  <a:off x="8662281" y="2558666"/>
                  <a:ext cx="84572" cy="93869"/>
                </a:xfrm>
                <a:custGeom>
                  <a:avLst/>
                  <a:gdLst>
                    <a:gd name="connsiteX0" fmla="*/ 0 w 84572"/>
                    <a:gd name="connsiteY0" fmla="*/ 93869 h 93869"/>
                    <a:gd name="connsiteX1" fmla="*/ 57971 w 84572"/>
                    <a:gd name="connsiteY1" fmla="*/ 4117 h 93869"/>
                    <a:gd name="connsiteX2" fmla="*/ 84573 w 84572"/>
                    <a:gd name="connsiteY2" fmla="*/ 4117 h 93869"/>
                    <a:gd name="connsiteX3" fmla="*/ 40727 w 84572"/>
                    <a:gd name="connsiteY3" fmla="*/ 87042 h 93869"/>
                    <a:gd name="connsiteX4" fmla="*/ 0 w 84572"/>
                    <a:gd name="connsiteY4" fmla="*/ 93869 h 9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572" h="93869">
                      <a:moveTo>
                        <a:pt x="0" y="93869"/>
                      </a:moveTo>
                      <a:cubicBezTo>
                        <a:pt x="20128" y="82099"/>
                        <a:pt x="55558" y="31426"/>
                        <a:pt x="57971" y="4117"/>
                      </a:cubicBezTo>
                      <a:cubicBezTo>
                        <a:pt x="65987" y="-1372"/>
                        <a:pt x="76557" y="-1372"/>
                        <a:pt x="84573" y="4117"/>
                      </a:cubicBezTo>
                      <a:cubicBezTo>
                        <a:pt x="81925" y="28542"/>
                        <a:pt x="61796" y="71682"/>
                        <a:pt x="40727" y="87042"/>
                      </a:cubicBezTo>
                      <a:cubicBezTo>
                        <a:pt x="26308" y="84629"/>
                        <a:pt x="0" y="93869"/>
                        <a:pt x="0" y="9386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xmlns="" id="{159353CC-BF61-43BC-93A3-D0230915786B}"/>
                    </a:ext>
                  </a:extLst>
                </p:cNvPr>
                <p:cNvSpPr/>
                <p:nvPr/>
              </p:nvSpPr>
              <p:spPr>
                <a:xfrm>
                  <a:off x="8618023" y="2787193"/>
                  <a:ext cx="28426" cy="51092"/>
                </a:xfrm>
                <a:custGeom>
                  <a:avLst/>
                  <a:gdLst>
                    <a:gd name="connsiteX0" fmla="*/ 13948 w 28426"/>
                    <a:gd name="connsiteY0" fmla="*/ 0 h 51092"/>
                    <a:gd name="connsiteX1" fmla="*/ 0 w 28426"/>
                    <a:gd name="connsiteY1" fmla="*/ 42434 h 51092"/>
                    <a:gd name="connsiteX2" fmla="*/ 20599 w 28426"/>
                    <a:gd name="connsiteY2" fmla="*/ 50614 h 51092"/>
                    <a:gd name="connsiteX3" fmla="*/ 28426 w 28426"/>
                    <a:gd name="connsiteY3" fmla="*/ 29898 h 51092"/>
                    <a:gd name="connsiteX4" fmla="*/ 13948 w 28426"/>
                    <a:gd name="connsiteY4" fmla="*/ 0 h 51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26" h="51092">
                      <a:moveTo>
                        <a:pt x="13948" y="0"/>
                      </a:moveTo>
                      <a:cubicBezTo>
                        <a:pt x="6392" y="13017"/>
                        <a:pt x="1636" y="27473"/>
                        <a:pt x="0" y="42434"/>
                      </a:cubicBezTo>
                      <a:cubicBezTo>
                        <a:pt x="4526" y="49143"/>
                        <a:pt x="12701" y="52386"/>
                        <a:pt x="20599" y="50614"/>
                      </a:cubicBezTo>
                      <a:lnTo>
                        <a:pt x="28426" y="29898"/>
                      </a:lnTo>
                      <a:cubicBezTo>
                        <a:pt x="28426" y="29898"/>
                        <a:pt x="13948" y="12595"/>
                        <a:pt x="13948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xmlns="" id="{995488A0-AC9C-4B61-A816-B652F80BB29E}"/>
                    </a:ext>
                  </a:extLst>
                </p:cNvPr>
                <p:cNvSpPr/>
                <p:nvPr/>
              </p:nvSpPr>
              <p:spPr>
                <a:xfrm>
                  <a:off x="8623231" y="2660225"/>
                  <a:ext cx="120526" cy="108782"/>
                </a:xfrm>
                <a:custGeom>
                  <a:avLst/>
                  <a:gdLst>
                    <a:gd name="connsiteX0" fmla="*/ 7858 w 120526"/>
                    <a:gd name="connsiteY0" fmla="*/ 108782 h 108782"/>
                    <a:gd name="connsiteX1" fmla="*/ 1384 w 120526"/>
                    <a:gd name="connsiteY1" fmla="*/ 106664 h 108782"/>
                    <a:gd name="connsiteX2" fmla="*/ 560 w 120526"/>
                    <a:gd name="connsiteY2" fmla="*/ 102191 h 108782"/>
                    <a:gd name="connsiteX3" fmla="*/ 5092 w 120526"/>
                    <a:gd name="connsiteY3" fmla="*/ 101367 h 108782"/>
                    <a:gd name="connsiteX4" fmla="*/ 33636 w 120526"/>
                    <a:gd name="connsiteY4" fmla="*/ 81945 h 108782"/>
                    <a:gd name="connsiteX5" fmla="*/ 62356 w 120526"/>
                    <a:gd name="connsiteY5" fmla="*/ 55873 h 108782"/>
                    <a:gd name="connsiteX6" fmla="*/ 85898 w 120526"/>
                    <a:gd name="connsiteY6" fmla="*/ 41983 h 108782"/>
                    <a:gd name="connsiteX7" fmla="*/ 112559 w 120526"/>
                    <a:gd name="connsiteY7" fmla="*/ 5082 h 108782"/>
                    <a:gd name="connsiteX8" fmla="*/ 113377 w 120526"/>
                    <a:gd name="connsiteY8" fmla="*/ 577 h 108782"/>
                    <a:gd name="connsiteX9" fmla="*/ 117879 w 120526"/>
                    <a:gd name="connsiteY9" fmla="*/ 1393 h 108782"/>
                    <a:gd name="connsiteX10" fmla="*/ 118444 w 120526"/>
                    <a:gd name="connsiteY10" fmla="*/ 2963 h 108782"/>
                    <a:gd name="connsiteX11" fmla="*/ 88723 w 120526"/>
                    <a:gd name="connsiteY11" fmla="*/ 47692 h 108782"/>
                    <a:gd name="connsiteX12" fmla="*/ 65711 w 120526"/>
                    <a:gd name="connsiteY12" fmla="*/ 61169 h 108782"/>
                    <a:gd name="connsiteX13" fmla="*/ 38167 w 120526"/>
                    <a:gd name="connsiteY13" fmla="*/ 86418 h 108782"/>
                    <a:gd name="connsiteX14" fmla="*/ 7858 w 120526"/>
                    <a:gd name="connsiteY14" fmla="*/ 108782 h 10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0526" h="108782">
                      <a:moveTo>
                        <a:pt x="7858" y="108782"/>
                      </a:moveTo>
                      <a:cubicBezTo>
                        <a:pt x="5527" y="108778"/>
                        <a:pt x="3261" y="108037"/>
                        <a:pt x="1384" y="106664"/>
                      </a:cubicBezTo>
                      <a:cubicBezTo>
                        <a:pt x="-70" y="105649"/>
                        <a:pt x="-435" y="103656"/>
                        <a:pt x="560" y="102191"/>
                      </a:cubicBezTo>
                      <a:cubicBezTo>
                        <a:pt x="1596" y="100731"/>
                        <a:pt x="3608" y="100365"/>
                        <a:pt x="5092" y="101367"/>
                      </a:cubicBezTo>
                      <a:cubicBezTo>
                        <a:pt x="10977" y="105310"/>
                        <a:pt x="21924" y="93951"/>
                        <a:pt x="33636" y="81945"/>
                      </a:cubicBezTo>
                      <a:cubicBezTo>
                        <a:pt x="42399" y="72403"/>
                        <a:pt x="52016" y="63677"/>
                        <a:pt x="62356" y="55873"/>
                      </a:cubicBezTo>
                      <a:cubicBezTo>
                        <a:pt x="69890" y="50733"/>
                        <a:pt x="77753" y="46093"/>
                        <a:pt x="85898" y="41983"/>
                      </a:cubicBezTo>
                      <a:cubicBezTo>
                        <a:pt x="107791" y="30212"/>
                        <a:pt x="118856" y="23562"/>
                        <a:pt x="112559" y="5082"/>
                      </a:cubicBezTo>
                      <a:cubicBezTo>
                        <a:pt x="111540" y="3613"/>
                        <a:pt x="111905" y="1596"/>
                        <a:pt x="113377" y="577"/>
                      </a:cubicBezTo>
                      <a:cubicBezTo>
                        <a:pt x="114842" y="-442"/>
                        <a:pt x="116861" y="-76"/>
                        <a:pt x="117879" y="1393"/>
                      </a:cubicBezTo>
                      <a:cubicBezTo>
                        <a:pt x="118203" y="1858"/>
                        <a:pt x="118397" y="2399"/>
                        <a:pt x="118444" y="2963"/>
                      </a:cubicBezTo>
                      <a:cubicBezTo>
                        <a:pt x="126860" y="27564"/>
                        <a:pt x="108321" y="37334"/>
                        <a:pt x="88723" y="47692"/>
                      </a:cubicBezTo>
                      <a:cubicBezTo>
                        <a:pt x="80766" y="51676"/>
                        <a:pt x="73079" y="56178"/>
                        <a:pt x="65711" y="61169"/>
                      </a:cubicBezTo>
                      <a:cubicBezTo>
                        <a:pt x="55812" y="68767"/>
                        <a:pt x="46595" y="77215"/>
                        <a:pt x="38167" y="86418"/>
                      </a:cubicBezTo>
                      <a:cubicBezTo>
                        <a:pt x="26397" y="98601"/>
                        <a:pt x="16568" y="108782"/>
                        <a:pt x="7858" y="10878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xmlns="" id="{1098493E-D31C-4B88-952A-4F9FA9CBFE36}"/>
                    </a:ext>
                  </a:extLst>
                </p:cNvPr>
                <p:cNvSpPr/>
                <p:nvPr/>
              </p:nvSpPr>
              <p:spPr>
                <a:xfrm>
                  <a:off x="8662105" y="2783712"/>
                  <a:ext cx="77333" cy="60952"/>
                </a:xfrm>
                <a:custGeom>
                  <a:avLst/>
                  <a:gdLst>
                    <a:gd name="connsiteX0" fmla="*/ 76098 w 77333"/>
                    <a:gd name="connsiteY0" fmla="*/ 47915 h 60952"/>
                    <a:gd name="connsiteX1" fmla="*/ 62974 w 77333"/>
                    <a:gd name="connsiteY1" fmla="*/ 46915 h 60952"/>
                    <a:gd name="connsiteX2" fmla="*/ 52733 w 77333"/>
                    <a:gd name="connsiteY2" fmla="*/ 47385 h 60952"/>
                    <a:gd name="connsiteX3" fmla="*/ 41786 w 77333"/>
                    <a:gd name="connsiteY3" fmla="*/ 45502 h 60952"/>
                    <a:gd name="connsiteX4" fmla="*/ 24130 w 77333"/>
                    <a:gd name="connsiteY4" fmla="*/ 44090 h 60952"/>
                    <a:gd name="connsiteX5" fmla="*/ 24424 w 77333"/>
                    <a:gd name="connsiteY5" fmla="*/ 44090 h 60952"/>
                    <a:gd name="connsiteX6" fmla="*/ 45788 w 77333"/>
                    <a:gd name="connsiteY6" fmla="*/ 33790 h 60952"/>
                    <a:gd name="connsiteX7" fmla="*/ 62503 w 77333"/>
                    <a:gd name="connsiteY7" fmla="*/ 20666 h 60952"/>
                    <a:gd name="connsiteX8" fmla="*/ 77334 w 77333"/>
                    <a:gd name="connsiteY8" fmla="*/ 656 h 60952"/>
                    <a:gd name="connsiteX9" fmla="*/ 76804 w 77333"/>
                    <a:gd name="connsiteY9" fmla="*/ 185 h 60952"/>
                    <a:gd name="connsiteX10" fmla="*/ 56500 w 77333"/>
                    <a:gd name="connsiteY10" fmla="*/ 19665 h 60952"/>
                    <a:gd name="connsiteX11" fmla="*/ 35312 w 77333"/>
                    <a:gd name="connsiteY11" fmla="*/ 33496 h 60952"/>
                    <a:gd name="connsiteX12" fmla="*/ 12654 w 77333"/>
                    <a:gd name="connsiteY12" fmla="*/ 42559 h 60952"/>
                    <a:gd name="connsiteX13" fmla="*/ 0 w 77333"/>
                    <a:gd name="connsiteY13" fmla="*/ 57861 h 60952"/>
                    <a:gd name="connsiteX14" fmla="*/ 3414 w 77333"/>
                    <a:gd name="connsiteY14" fmla="*/ 59509 h 60952"/>
                    <a:gd name="connsiteX15" fmla="*/ 8475 w 77333"/>
                    <a:gd name="connsiteY15" fmla="*/ 51505 h 60952"/>
                    <a:gd name="connsiteX16" fmla="*/ 8475 w 77333"/>
                    <a:gd name="connsiteY16" fmla="*/ 51505 h 60952"/>
                    <a:gd name="connsiteX17" fmla="*/ 42316 w 77333"/>
                    <a:gd name="connsiteY17" fmla="*/ 50446 h 60952"/>
                    <a:gd name="connsiteX18" fmla="*/ 59207 w 77333"/>
                    <a:gd name="connsiteY18" fmla="*/ 51152 h 60952"/>
                    <a:gd name="connsiteX19" fmla="*/ 75215 w 77333"/>
                    <a:gd name="connsiteY19" fmla="*/ 49681 h 60952"/>
                    <a:gd name="connsiteX20" fmla="*/ 76098 w 77333"/>
                    <a:gd name="connsiteY20" fmla="*/ 47915 h 60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333" h="60952">
                      <a:moveTo>
                        <a:pt x="76098" y="47915"/>
                      </a:moveTo>
                      <a:cubicBezTo>
                        <a:pt x="71931" y="46232"/>
                        <a:pt x="67346" y="45885"/>
                        <a:pt x="62974" y="46915"/>
                      </a:cubicBezTo>
                      <a:cubicBezTo>
                        <a:pt x="59578" y="47362"/>
                        <a:pt x="56153" y="47521"/>
                        <a:pt x="52733" y="47385"/>
                      </a:cubicBezTo>
                      <a:cubicBezTo>
                        <a:pt x="49043" y="47026"/>
                        <a:pt x="45382" y="46397"/>
                        <a:pt x="41786" y="45502"/>
                      </a:cubicBezTo>
                      <a:cubicBezTo>
                        <a:pt x="35971" y="44372"/>
                        <a:pt x="30051" y="43901"/>
                        <a:pt x="24130" y="44090"/>
                      </a:cubicBezTo>
                      <a:lnTo>
                        <a:pt x="24424" y="44090"/>
                      </a:lnTo>
                      <a:cubicBezTo>
                        <a:pt x="31899" y="41447"/>
                        <a:pt x="39067" y="37998"/>
                        <a:pt x="45788" y="33790"/>
                      </a:cubicBezTo>
                      <a:cubicBezTo>
                        <a:pt x="51839" y="30059"/>
                        <a:pt x="57441" y="25657"/>
                        <a:pt x="62503" y="20666"/>
                      </a:cubicBezTo>
                      <a:cubicBezTo>
                        <a:pt x="68141" y="14539"/>
                        <a:pt x="73114" y="7832"/>
                        <a:pt x="77334" y="656"/>
                      </a:cubicBezTo>
                      <a:cubicBezTo>
                        <a:pt x="77334" y="244"/>
                        <a:pt x="77334" y="-286"/>
                        <a:pt x="76804" y="185"/>
                      </a:cubicBezTo>
                      <a:cubicBezTo>
                        <a:pt x="70854" y="7480"/>
                        <a:pt x="64033" y="14022"/>
                        <a:pt x="56500" y="19665"/>
                      </a:cubicBezTo>
                      <a:cubicBezTo>
                        <a:pt x="49949" y="25015"/>
                        <a:pt x="42846" y="29653"/>
                        <a:pt x="35312" y="33496"/>
                      </a:cubicBezTo>
                      <a:cubicBezTo>
                        <a:pt x="27956" y="37204"/>
                        <a:pt x="20069" y="39381"/>
                        <a:pt x="12654" y="42559"/>
                      </a:cubicBezTo>
                      <a:cubicBezTo>
                        <a:pt x="6009" y="45037"/>
                        <a:pt x="1189" y="50870"/>
                        <a:pt x="0" y="57861"/>
                      </a:cubicBezTo>
                      <a:cubicBezTo>
                        <a:pt x="0" y="60157"/>
                        <a:pt x="2766" y="62570"/>
                        <a:pt x="3414" y="59509"/>
                      </a:cubicBezTo>
                      <a:cubicBezTo>
                        <a:pt x="4114" y="56331"/>
                        <a:pt x="5903" y="53500"/>
                        <a:pt x="8475" y="51505"/>
                      </a:cubicBezTo>
                      <a:lnTo>
                        <a:pt x="8475" y="51505"/>
                      </a:lnTo>
                      <a:cubicBezTo>
                        <a:pt x="19469" y="48186"/>
                        <a:pt x="31140" y="47821"/>
                        <a:pt x="42316" y="50446"/>
                      </a:cubicBezTo>
                      <a:cubicBezTo>
                        <a:pt x="47836" y="51847"/>
                        <a:pt x="53586" y="52088"/>
                        <a:pt x="59207" y="51152"/>
                      </a:cubicBezTo>
                      <a:cubicBezTo>
                        <a:pt x="64404" y="49663"/>
                        <a:pt x="69836" y="49169"/>
                        <a:pt x="75215" y="49681"/>
                      </a:cubicBezTo>
                      <a:cubicBezTo>
                        <a:pt x="76333" y="49740"/>
                        <a:pt x="76745" y="48327"/>
                        <a:pt x="76098" y="4791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xmlns="" id="{A6639FFB-A157-4945-8C36-3513BD280527}"/>
                    </a:ext>
                  </a:extLst>
                </p:cNvPr>
                <p:cNvSpPr/>
                <p:nvPr/>
              </p:nvSpPr>
              <p:spPr>
                <a:xfrm>
                  <a:off x="8780014" y="2675509"/>
                  <a:ext cx="39326" cy="180189"/>
                </a:xfrm>
                <a:custGeom>
                  <a:avLst/>
                  <a:gdLst>
                    <a:gd name="connsiteX0" fmla="*/ 36877 w 39326"/>
                    <a:gd name="connsiteY0" fmla="*/ 142405 h 180189"/>
                    <a:gd name="connsiteX1" fmla="*/ 34228 w 39326"/>
                    <a:gd name="connsiteY1" fmla="*/ 100619 h 180189"/>
                    <a:gd name="connsiteX2" fmla="*/ 34228 w 39326"/>
                    <a:gd name="connsiteY2" fmla="*/ 82963 h 180189"/>
                    <a:gd name="connsiteX3" fmla="*/ 38289 w 39326"/>
                    <a:gd name="connsiteY3" fmla="*/ 62894 h 180189"/>
                    <a:gd name="connsiteX4" fmla="*/ 38289 w 39326"/>
                    <a:gd name="connsiteY4" fmla="*/ 40588 h 180189"/>
                    <a:gd name="connsiteX5" fmla="*/ 4978 w 39326"/>
                    <a:gd name="connsiteY5" fmla="*/ 685 h 180189"/>
                    <a:gd name="connsiteX6" fmla="*/ 1682 w 39326"/>
                    <a:gd name="connsiteY6" fmla="*/ 38 h 180189"/>
                    <a:gd name="connsiteX7" fmla="*/ 152 w 39326"/>
                    <a:gd name="connsiteY7" fmla="*/ 2569 h 180189"/>
                    <a:gd name="connsiteX8" fmla="*/ 1270 w 39326"/>
                    <a:gd name="connsiteY8" fmla="*/ 3628 h 180189"/>
                    <a:gd name="connsiteX9" fmla="*/ 19868 w 39326"/>
                    <a:gd name="connsiteY9" fmla="*/ 20578 h 180189"/>
                    <a:gd name="connsiteX10" fmla="*/ 31638 w 39326"/>
                    <a:gd name="connsiteY10" fmla="*/ 40647 h 180189"/>
                    <a:gd name="connsiteX11" fmla="*/ 28755 w 39326"/>
                    <a:gd name="connsiteY11" fmla="*/ 95734 h 180189"/>
                    <a:gd name="connsiteX12" fmla="*/ 29108 w 39326"/>
                    <a:gd name="connsiteY12" fmla="*/ 112920 h 180189"/>
                    <a:gd name="connsiteX13" fmla="*/ 24458 w 39326"/>
                    <a:gd name="connsiteY13" fmla="*/ 123042 h 180189"/>
                    <a:gd name="connsiteX14" fmla="*/ 17219 w 39326"/>
                    <a:gd name="connsiteY14" fmla="*/ 133518 h 180189"/>
                    <a:gd name="connsiteX15" fmla="*/ 8097 w 39326"/>
                    <a:gd name="connsiteY15" fmla="*/ 156354 h 180189"/>
                    <a:gd name="connsiteX16" fmla="*/ 8803 w 39326"/>
                    <a:gd name="connsiteY16" fmla="*/ 156354 h 180189"/>
                    <a:gd name="connsiteX17" fmla="*/ 21928 w 39326"/>
                    <a:gd name="connsiteY17" fmla="*/ 134048 h 180189"/>
                    <a:gd name="connsiteX18" fmla="*/ 29167 w 39326"/>
                    <a:gd name="connsiteY18" fmla="*/ 124219 h 180189"/>
                    <a:gd name="connsiteX19" fmla="*/ 31638 w 39326"/>
                    <a:gd name="connsiteY19" fmla="*/ 119511 h 180189"/>
                    <a:gd name="connsiteX20" fmla="*/ 33698 w 39326"/>
                    <a:gd name="connsiteY20" fmla="*/ 136108 h 180189"/>
                    <a:gd name="connsiteX21" fmla="*/ 27813 w 39326"/>
                    <a:gd name="connsiteY21" fmla="*/ 180189 h 180189"/>
                    <a:gd name="connsiteX22" fmla="*/ 27813 w 39326"/>
                    <a:gd name="connsiteY22" fmla="*/ 180189 h 180189"/>
                    <a:gd name="connsiteX23" fmla="*/ 36877 w 39326"/>
                    <a:gd name="connsiteY23" fmla="*/ 142405 h 180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9326" h="180189">
                      <a:moveTo>
                        <a:pt x="36877" y="142405"/>
                      </a:moveTo>
                      <a:cubicBezTo>
                        <a:pt x="36877" y="128457"/>
                        <a:pt x="34993" y="114567"/>
                        <a:pt x="34228" y="100619"/>
                      </a:cubicBezTo>
                      <a:cubicBezTo>
                        <a:pt x="33875" y="94739"/>
                        <a:pt x="33875" y="88843"/>
                        <a:pt x="34228" y="82963"/>
                      </a:cubicBezTo>
                      <a:cubicBezTo>
                        <a:pt x="35205" y="76203"/>
                        <a:pt x="36565" y="69503"/>
                        <a:pt x="38289" y="62894"/>
                      </a:cubicBezTo>
                      <a:cubicBezTo>
                        <a:pt x="39672" y="55523"/>
                        <a:pt x="39672" y="47959"/>
                        <a:pt x="38289" y="40588"/>
                      </a:cubicBezTo>
                      <a:cubicBezTo>
                        <a:pt x="32998" y="23352"/>
                        <a:pt x="20992" y="8970"/>
                        <a:pt x="4978" y="685"/>
                      </a:cubicBezTo>
                      <a:cubicBezTo>
                        <a:pt x="3971" y="129"/>
                        <a:pt x="2824" y="-97"/>
                        <a:pt x="1682" y="38"/>
                      </a:cubicBezTo>
                      <a:cubicBezTo>
                        <a:pt x="564" y="38"/>
                        <a:pt x="-378" y="1568"/>
                        <a:pt x="152" y="2569"/>
                      </a:cubicBezTo>
                      <a:cubicBezTo>
                        <a:pt x="417" y="3021"/>
                        <a:pt x="805" y="3388"/>
                        <a:pt x="1270" y="3628"/>
                      </a:cubicBezTo>
                      <a:cubicBezTo>
                        <a:pt x="8185" y="8437"/>
                        <a:pt x="14441" y="14136"/>
                        <a:pt x="19868" y="20578"/>
                      </a:cubicBezTo>
                      <a:cubicBezTo>
                        <a:pt x="25441" y="26154"/>
                        <a:pt x="29490" y="33063"/>
                        <a:pt x="31638" y="40647"/>
                      </a:cubicBezTo>
                      <a:cubicBezTo>
                        <a:pt x="36406" y="59245"/>
                        <a:pt x="27519" y="77019"/>
                        <a:pt x="28755" y="95734"/>
                      </a:cubicBezTo>
                      <a:cubicBezTo>
                        <a:pt x="29167" y="101453"/>
                        <a:pt x="29284" y="107189"/>
                        <a:pt x="29108" y="112920"/>
                      </a:cubicBezTo>
                      <a:cubicBezTo>
                        <a:pt x="28496" y="116651"/>
                        <a:pt x="26889" y="120148"/>
                        <a:pt x="24458" y="123042"/>
                      </a:cubicBezTo>
                      <a:cubicBezTo>
                        <a:pt x="22104" y="126574"/>
                        <a:pt x="19632" y="130046"/>
                        <a:pt x="17219" y="133518"/>
                      </a:cubicBezTo>
                      <a:cubicBezTo>
                        <a:pt x="12211" y="140187"/>
                        <a:pt x="9062" y="148067"/>
                        <a:pt x="8097" y="156354"/>
                      </a:cubicBezTo>
                      <a:cubicBezTo>
                        <a:pt x="8097" y="156942"/>
                        <a:pt x="8685" y="156883"/>
                        <a:pt x="8803" y="156354"/>
                      </a:cubicBezTo>
                      <a:cubicBezTo>
                        <a:pt x="11699" y="148144"/>
                        <a:pt x="16154" y="140569"/>
                        <a:pt x="21928" y="134048"/>
                      </a:cubicBezTo>
                      <a:cubicBezTo>
                        <a:pt x="24399" y="130811"/>
                        <a:pt x="26989" y="127692"/>
                        <a:pt x="29167" y="124219"/>
                      </a:cubicBezTo>
                      <a:cubicBezTo>
                        <a:pt x="30097" y="122708"/>
                        <a:pt x="30920" y="121135"/>
                        <a:pt x="31638" y="119511"/>
                      </a:cubicBezTo>
                      <a:cubicBezTo>
                        <a:pt x="32404" y="125043"/>
                        <a:pt x="33227" y="130576"/>
                        <a:pt x="33698" y="136108"/>
                      </a:cubicBezTo>
                      <a:cubicBezTo>
                        <a:pt x="35423" y="151063"/>
                        <a:pt x="33398" y="166212"/>
                        <a:pt x="27813" y="180189"/>
                      </a:cubicBezTo>
                      <a:cubicBezTo>
                        <a:pt x="27813" y="180189"/>
                        <a:pt x="27813" y="180189"/>
                        <a:pt x="27813" y="180189"/>
                      </a:cubicBezTo>
                      <a:cubicBezTo>
                        <a:pt x="34087" y="168601"/>
                        <a:pt x="37212" y="155577"/>
                        <a:pt x="36877" y="14240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xmlns="" id="{19A5AD74-E20E-479A-8A1A-9C14FD27BB40}"/>
                    </a:ext>
                  </a:extLst>
                </p:cNvPr>
                <p:cNvSpPr/>
                <p:nvPr/>
              </p:nvSpPr>
              <p:spPr>
                <a:xfrm>
                  <a:off x="8780532" y="2675135"/>
                  <a:ext cx="61585" cy="25248"/>
                </a:xfrm>
                <a:custGeom>
                  <a:avLst/>
                  <a:gdLst>
                    <a:gd name="connsiteX0" fmla="*/ 58487 w 61585"/>
                    <a:gd name="connsiteY0" fmla="*/ 25249 h 25248"/>
                    <a:gd name="connsiteX1" fmla="*/ 56192 w 61585"/>
                    <a:gd name="connsiteY1" fmla="*/ 24307 h 25248"/>
                    <a:gd name="connsiteX2" fmla="*/ 32650 w 61585"/>
                    <a:gd name="connsiteY2" fmla="*/ 16538 h 25248"/>
                    <a:gd name="connsiteX3" fmla="*/ 1281 w 61585"/>
                    <a:gd name="connsiteY3" fmla="*/ 5827 h 25248"/>
                    <a:gd name="connsiteX4" fmla="*/ 628 w 61585"/>
                    <a:gd name="connsiteY4" fmla="*/ 1380 h 25248"/>
                    <a:gd name="connsiteX5" fmla="*/ 692 w 61585"/>
                    <a:gd name="connsiteY5" fmla="*/ 1295 h 25248"/>
                    <a:gd name="connsiteX6" fmla="*/ 5224 w 61585"/>
                    <a:gd name="connsiteY6" fmla="*/ 648 h 25248"/>
                    <a:gd name="connsiteX7" fmla="*/ 33945 w 61585"/>
                    <a:gd name="connsiteY7" fmla="*/ 10182 h 25248"/>
                    <a:gd name="connsiteX8" fmla="*/ 60606 w 61585"/>
                    <a:gd name="connsiteY8" fmla="*/ 19716 h 25248"/>
                    <a:gd name="connsiteX9" fmla="*/ 60706 w 61585"/>
                    <a:gd name="connsiteY9" fmla="*/ 24210 h 25248"/>
                    <a:gd name="connsiteX10" fmla="*/ 60606 w 61585"/>
                    <a:gd name="connsiteY10" fmla="*/ 24307 h 25248"/>
                    <a:gd name="connsiteX11" fmla="*/ 58487 w 61585"/>
                    <a:gd name="connsiteY11" fmla="*/ 25249 h 25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1585" h="25248">
                      <a:moveTo>
                        <a:pt x="58487" y="25249"/>
                      </a:moveTo>
                      <a:cubicBezTo>
                        <a:pt x="57628" y="25259"/>
                        <a:pt x="56798" y="24919"/>
                        <a:pt x="56192" y="24307"/>
                      </a:cubicBezTo>
                      <a:cubicBezTo>
                        <a:pt x="52366" y="20481"/>
                        <a:pt x="42420" y="18422"/>
                        <a:pt x="32650" y="16538"/>
                      </a:cubicBezTo>
                      <a:cubicBezTo>
                        <a:pt x="20879" y="14184"/>
                        <a:pt x="9109" y="11771"/>
                        <a:pt x="1281" y="5827"/>
                      </a:cubicBezTo>
                      <a:cubicBezTo>
                        <a:pt x="-125" y="4780"/>
                        <a:pt x="-420" y="2789"/>
                        <a:pt x="628" y="1380"/>
                      </a:cubicBezTo>
                      <a:cubicBezTo>
                        <a:pt x="645" y="1352"/>
                        <a:pt x="669" y="1323"/>
                        <a:pt x="692" y="1295"/>
                      </a:cubicBezTo>
                      <a:cubicBezTo>
                        <a:pt x="1764" y="-135"/>
                        <a:pt x="3794" y="-425"/>
                        <a:pt x="5224" y="648"/>
                      </a:cubicBezTo>
                      <a:cubicBezTo>
                        <a:pt x="11875" y="5709"/>
                        <a:pt x="22880" y="8004"/>
                        <a:pt x="33945" y="10182"/>
                      </a:cubicBezTo>
                      <a:cubicBezTo>
                        <a:pt x="45010" y="12360"/>
                        <a:pt x="55368" y="14478"/>
                        <a:pt x="60606" y="19716"/>
                      </a:cubicBezTo>
                      <a:cubicBezTo>
                        <a:pt x="61871" y="20930"/>
                        <a:pt x="61918" y="22942"/>
                        <a:pt x="60706" y="24210"/>
                      </a:cubicBezTo>
                      <a:cubicBezTo>
                        <a:pt x="60670" y="24243"/>
                        <a:pt x="60641" y="24275"/>
                        <a:pt x="60606" y="24307"/>
                      </a:cubicBezTo>
                      <a:cubicBezTo>
                        <a:pt x="60047" y="24881"/>
                        <a:pt x="59287" y="25219"/>
                        <a:pt x="58487" y="2524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xmlns="" id="{20F494AC-578A-4762-A185-88A301F49E07}"/>
                    </a:ext>
                  </a:extLst>
                </p:cNvPr>
                <p:cNvSpPr/>
                <p:nvPr/>
              </p:nvSpPr>
              <p:spPr>
                <a:xfrm>
                  <a:off x="8612258" y="2629481"/>
                  <a:ext cx="255678" cy="320265"/>
                </a:xfrm>
                <a:custGeom>
                  <a:avLst/>
                  <a:gdLst>
                    <a:gd name="connsiteX0" fmla="*/ 163611 w 255678"/>
                    <a:gd name="connsiteY0" fmla="*/ 320266 h 320265"/>
                    <a:gd name="connsiteX1" fmla="*/ 153959 w 255678"/>
                    <a:gd name="connsiteY1" fmla="*/ 319089 h 320265"/>
                    <a:gd name="connsiteX2" fmla="*/ 60793 w 255678"/>
                    <a:gd name="connsiteY2" fmla="*/ 249818 h 320265"/>
                    <a:gd name="connsiteX3" fmla="*/ 53613 w 255678"/>
                    <a:gd name="connsiteY3" fmla="*/ 230455 h 320265"/>
                    <a:gd name="connsiteX4" fmla="*/ 33897 w 255678"/>
                    <a:gd name="connsiteY4" fmla="*/ 193259 h 320265"/>
                    <a:gd name="connsiteX5" fmla="*/ 11179 w 255678"/>
                    <a:gd name="connsiteY5" fmla="*/ 136877 h 320265"/>
                    <a:gd name="connsiteX6" fmla="*/ 56 w 255678"/>
                    <a:gd name="connsiteY6" fmla="*/ 111982 h 320265"/>
                    <a:gd name="connsiteX7" fmla="*/ 52083 w 255678"/>
                    <a:gd name="connsiteY7" fmla="*/ 20464 h 320265"/>
                    <a:gd name="connsiteX8" fmla="*/ 99460 w 255678"/>
                    <a:gd name="connsiteY8" fmla="*/ 14579 h 320265"/>
                    <a:gd name="connsiteX9" fmla="*/ 125120 w 255678"/>
                    <a:gd name="connsiteY9" fmla="*/ 27527 h 320265"/>
                    <a:gd name="connsiteX10" fmla="*/ 139598 w 255678"/>
                    <a:gd name="connsiteY10" fmla="*/ 7693 h 320265"/>
                    <a:gd name="connsiteX11" fmla="*/ 185210 w 255678"/>
                    <a:gd name="connsiteY11" fmla="*/ 2279 h 320265"/>
                    <a:gd name="connsiteX12" fmla="*/ 229998 w 255678"/>
                    <a:gd name="connsiteY12" fmla="*/ 66135 h 320265"/>
                    <a:gd name="connsiteX13" fmla="*/ 251480 w 255678"/>
                    <a:gd name="connsiteY13" fmla="*/ 99211 h 320265"/>
                    <a:gd name="connsiteX14" fmla="*/ 236884 w 255678"/>
                    <a:gd name="connsiteY14" fmla="*/ 220626 h 320265"/>
                    <a:gd name="connsiteX15" fmla="*/ 229351 w 255678"/>
                    <a:gd name="connsiteY15" fmla="*/ 244168 h 320265"/>
                    <a:gd name="connsiteX16" fmla="*/ 163611 w 255678"/>
                    <a:gd name="connsiteY16" fmla="*/ 320266 h 320265"/>
                    <a:gd name="connsiteX17" fmla="*/ 81510 w 255678"/>
                    <a:gd name="connsiteY17" fmla="*/ 18816 h 320265"/>
                    <a:gd name="connsiteX18" fmla="*/ 55555 w 255678"/>
                    <a:gd name="connsiteY18" fmla="*/ 25997 h 320265"/>
                    <a:gd name="connsiteX19" fmla="*/ 6530 w 255678"/>
                    <a:gd name="connsiteY19" fmla="*/ 111923 h 320265"/>
                    <a:gd name="connsiteX20" fmla="*/ 15829 w 255678"/>
                    <a:gd name="connsiteY20" fmla="*/ 131933 h 320265"/>
                    <a:gd name="connsiteX21" fmla="*/ 17477 w 255678"/>
                    <a:gd name="connsiteY21" fmla="*/ 134405 h 320265"/>
                    <a:gd name="connsiteX22" fmla="*/ 39017 w 255678"/>
                    <a:gd name="connsiteY22" fmla="*/ 189022 h 320265"/>
                    <a:gd name="connsiteX23" fmla="*/ 59793 w 255678"/>
                    <a:gd name="connsiteY23" fmla="*/ 228159 h 320265"/>
                    <a:gd name="connsiteX24" fmla="*/ 66796 w 255678"/>
                    <a:gd name="connsiteY24" fmla="*/ 247051 h 320265"/>
                    <a:gd name="connsiteX25" fmla="*/ 155489 w 255678"/>
                    <a:gd name="connsiteY25" fmla="*/ 312556 h 320265"/>
                    <a:gd name="connsiteX26" fmla="*/ 223171 w 255678"/>
                    <a:gd name="connsiteY26" fmla="*/ 241931 h 320265"/>
                    <a:gd name="connsiteX27" fmla="*/ 230763 w 255678"/>
                    <a:gd name="connsiteY27" fmla="*/ 218390 h 320265"/>
                    <a:gd name="connsiteX28" fmla="*/ 245182 w 255678"/>
                    <a:gd name="connsiteY28" fmla="*/ 100682 h 320265"/>
                    <a:gd name="connsiteX29" fmla="*/ 224642 w 255678"/>
                    <a:gd name="connsiteY29" fmla="*/ 69960 h 320265"/>
                    <a:gd name="connsiteX30" fmla="*/ 223524 w 255678"/>
                    <a:gd name="connsiteY30" fmla="*/ 67547 h 320265"/>
                    <a:gd name="connsiteX31" fmla="*/ 183621 w 255678"/>
                    <a:gd name="connsiteY31" fmla="*/ 8694 h 320265"/>
                    <a:gd name="connsiteX32" fmla="*/ 143365 w 255678"/>
                    <a:gd name="connsiteY32" fmla="*/ 13108 h 320265"/>
                    <a:gd name="connsiteX33" fmla="*/ 129947 w 255678"/>
                    <a:gd name="connsiteY33" fmla="*/ 35178 h 320265"/>
                    <a:gd name="connsiteX34" fmla="*/ 127357 w 255678"/>
                    <a:gd name="connsiteY34" fmla="*/ 38003 h 320265"/>
                    <a:gd name="connsiteX35" fmla="*/ 123885 w 255678"/>
                    <a:gd name="connsiteY35" fmla="*/ 36414 h 320265"/>
                    <a:gd name="connsiteX36" fmla="*/ 97871 w 255678"/>
                    <a:gd name="connsiteY36" fmla="*/ 20994 h 320265"/>
                    <a:gd name="connsiteX37" fmla="*/ 81510 w 255678"/>
                    <a:gd name="connsiteY37" fmla="*/ 18816 h 320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55678" h="320265">
                      <a:moveTo>
                        <a:pt x="163611" y="320266"/>
                      </a:moveTo>
                      <a:cubicBezTo>
                        <a:pt x="160356" y="320271"/>
                        <a:pt x="157113" y="319877"/>
                        <a:pt x="153959" y="319089"/>
                      </a:cubicBezTo>
                      <a:cubicBezTo>
                        <a:pt x="118176" y="310319"/>
                        <a:pt x="72034" y="276008"/>
                        <a:pt x="60793" y="249818"/>
                      </a:cubicBezTo>
                      <a:cubicBezTo>
                        <a:pt x="57556" y="242225"/>
                        <a:pt x="55438" y="235987"/>
                        <a:pt x="53613" y="230455"/>
                      </a:cubicBezTo>
                      <a:cubicBezTo>
                        <a:pt x="49723" y="216812"/>
                        <a:pt x="43002" y="204135"/>
                        <a:pt x="33897" y="193259"/>
                      </a:cubicBezTo>
                      <a:cubicBezTo>
                        <a:pt x="21773" y="176633"/>
                        <a:pt x="13969" y="157262"/>
                        <a:pt x="11179" y="136877"/>
                      </a:cubicBezTo>
                      <a:cubicBezTo>
                        <a:pt x="3617" y="130901"/>
                        <a:pt x="-538" y="121601"/>
                        <a:pt x="56" y="111982"/>
                      </a:cubicBezTo>
                      <a:cubicBezTo>
                        <a:pt x="-591" y="81378"/>
                        <a:pt x="23598" y="38591"/>
                        <a:pt x="52083" y="20464"/>
                      </a:cubicBezTo>
                      <a:cubicBezTo>
                        <a:pt x="66408" y="12118"/>
                        <a:pt x="83528" y="9991"/>
                        <a:pt x="99460" y="14579"/>
                      </a:cubicBezTo>
                      <a:cubicBezTo>
                        <a:pt x="108965" y="16679"/>
                        <a:pt x="117787" y="21132"/>
                        <a:pt x="125120" y="27527"/>
                      </a:cubicBezTo>
                      <a:cubicBezTo>
                        <a:pt x="127757" y="19566"/>
                        <a:pt x="132818" y="12630"/>
                        <a:pt x="139598" y="7693"/>
                      </a:cubicBezTo>
                      <a:cubicBezTo>
                        <a:pt x="150781" y="-252"/>
                        <a:pt x="166142" y="-2018"/>
                        <a:pt x="185210" y="2279"/>
                      </a:cubicBezTo>
                      <a:cubicBezTo>
                        <a:pt x="206398" y="8164"/>
                        <a:pt x="228880" y="40592"/>
                        <a:pt x="229998" y="66135"/>
                      </a:cubicBezTo>
                      <a:cubicBezTo>
                        <a:pt x="240344" y="74729"/>
                        <a:pt x="247836" y="86264"/>
                        <a:pt x="251480" y="99211"/>
                      </a:cubicBezTo>
                      <a:cubicBezTo>
                        <a:pt x="262779" y="143940"/>
                        <a:pt x="249008" y="184725"/>
                        <a:pt x="236884" y="220626"/>
                      </a:cubicBezTo>
                      <a:cubicBezTo>
                        <a:pt x="234177" y="228748"/>
                        <a:pt x="231528" y="236517"/>
                        <a:pt x="229351" y="244168"/>
                      </a:cubicBezTo>
                      <a:cubicBezTo>
                        <a:pt x="218639" y="280539"/>
                        <a:pt x="195451" y="320266"/>
                        <a:pt x="163611" y="320266"/>
                      </a:cubicBezTo>
                      <a:close/>
                      <a:moveTo>
                        <a:pt x="81510" y="18816"/>
                      </a:moveTo>
                      <a:cubicBezTo>
                        <a:pt x="72352" y="18686"/>
                        <a:pt x="63348" y="21177"/>
                        <a:pt x="55555" y="25997"/>
                      </a:cubicBezTo>
                      <a:cubicBezTo>
                        <a:pt x="26893" y="44359"/>
                        <a:pt x="6000" y="86498"/>
                        <a:pt x="6530" y="111923"/>
                      </a:cubicBezTo>
                      <a:cubicBezTo>
                        <a:pt x="6024" y="119741"/>
                        <a:pt x="9526" y="127281"/>
                        <a:pt x="15829" y="131933"/>
                      </a:cubicBezTo>
                      <a:cubicBezTo>
                        <a:pt x="16759" y="132426"/>
                        <a:pt x="17383" y="133356"/>
                        <a:pt x="17477" y="134405"/>
                      </a:cubicBezTo>
                      <a:cubicBezTo>
                        <a:pt x="20019" y="154115"/>
                        <a:pt x="27423" y="172883"/>
                        <a:pt x="39017" y="189022"/>
                      </a:cubicBezTo>
                      <a:cubicBezTo>
                        <a:pt x="48575" y="200492"/>
                        <a:pt x="55649" y="213817"/>
                        <a:pt x="59793" y="228159"/>
                      </a:cubicBezTo>
                      <a:cubicBezTo>
                        <a:pt x="61558" y="233574"/>
                        <a:pt x="63618" y="239930"/>
                        <a:pt x="66796" y="247051"/>
                      </a:cubicBezTo>
                      <a:cubicBezTo>
                        <a:pt x="76213" y="269063"/>
                        <a:pt x="119000" y="303610"/>
                        <a:pt x="155489" y="312556"/>
                      </a:cubicBezTo>
                      <a:cubicBezTo>
                        <a:pt x="187741" y="320560"/>
                        <a:pt x="212165" y="279539"/>
                        <a:pt x="223171" y="241931"/>
                      </a:cubicBezTo>
                      <a:cubicBezTo>
                        <a:pt x="225348" y="234457"/>
                        <a:pt x="227997" y="226629"/>
                        <a:pt x="230763" y="218390"/>
                      </a:cubicBezTo>
                      <a:cubicBezTo>
                        <a:pt x="242534" y="183077"/>
                        <a:pt x="256011" y="143528"/>
                        <a:pt x="245182" y="100682"/>
                      </a:cubicBezTo>
                      <a:cubicBezTo>
                        <a:pt x="241674" y="88565"/>
                        <a:pt x="234500" y="77832"/>
                        <a:pt x="224642" y="69960"/>
                      </a:cubicBezTo>
                      <a:cubicBezTo>
                        <a:pt x="223942" y="69354"/>
                        <a:pt x="223536" y="68475"/>
                        <a:pt x="223524" y="67547"/>
                      </a:cubicBezTo>
                      <a:cubicBezTo>
                        <a:pt x="223524" y="44594"/>
                        <a:pt x="202396" y="13637"/>
                        <a:pt x="183621" y="8694"/>
                      </a:cubicBezTo>
                      <a:cubicBezTo>
                        <a:pt x="166554" y="4809"/>
                        <a:pt x="152958" y="6281"/>
                        <a:pt x="143365" y="13108"/>
                      </a:cubicBezTo>
                      <a:cubicBezTo>
                        <a:pt x="136191" y="18436"/>
                        <a:pt x="131377" y="26354"/>
                        <a:pt x="129947" y="35178"/>
                      </a:cubicBezTo>
                      <a:cubicBezTo>
                        <a:pt x="129776" y="36576"/>
                        <a:pt x="128734" y="37711"/>
                        <a:pt x="127357" y="38003"/>
                      </a:cubicBezTo>
                      <a:cubicBezTo>
                        <a:pt x="125980" y="38248"/>
                        <a:pt x="124597" y="37615"/>
                        <a:pt x="123885" y="36414"/>
                      </a:cubicBezTo>
                      <a:cubicBezTo>
                        <a:pt x="120471" y="30234"/>
                        <a:pt x="109995" y="24054"/>
                        <a:pt x="97871" y="20994"/>
                      </a:cubicBezTo>
                      <a:cubicBezTo>
                        <a:pt x="92527" y="19594"/>
                        <a:pt x="87030" y="18863"/>
                        <a:pt x="81510" y="1881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8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aphic 6">
              <a:extLst>
                <a:ext uri="{FF2B5EF4-FFF2-40B4-BE49-F238E27FC236}">
                  <a16:creationId xmlns:a16="http://schemas.microsoft.com/office/drawing/2014/main" xmlns="" id="{16E999FB-9AF5-419E-99D4-8D49C7C51FED}"/>
                </a:ext>
              </a:extLst>
            </p:cNvPr>
            <p:cNvGrpSpPr/>
            <p:nvPr/>
          </p:nvGrpSpPr>
          <p:grpSpPr>
            <a:xfrm>
              <a:off x="7193458" y="3193363"/>
              <a:ext cx="672775" cy="389006"/>
              <a:chOff x="6336732" y="4036306"/>
              <a:chExt cx="1035061" cy="598484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D001B495-F32F-43DB-8B0E-2F4B7A8092E5}"/>
                  </a:ext>
                </a:extLst>
              </p:cNvPr>
              <p:cNvSpPr/>
              <p:nvPr/>
            </p:nvSpPr>
            <p:spPr>
              <a:xfrm>
                <a:off x="6862179" y="4044369"/>
                <a:ext cx="501964" cy="307746"/>
              </a:xfrm>
              <a:custGeom>
                <a:avLst/>
                <a:gdLst>
                  <a:gd name="connsiteX0" fmla="*/ 249481 w 501964"/>
                  <a:gd name="connsiteY0" fmla="*/ 307747 h 307746"/>
                  <a:gd name="connsiteX1" fmla="*/ 247421 w 501964"/>
                  <a:gd name="connsiteY1" fmla="*/ 306923 h 307746"/>
                  <a:gd name="connsiteX2" fmla="*/ 0 w 501964"/>
                  <a:gd name="connsiteY2" fmla="*/ 306981 h 307746"/>
                  <a:gd name="connsiteX3" fmla="*/ 0 w 501964"/>
                  <a:gd name="connsiteY3" fmla="*/ 301096 h 307746"/>
                  <a:gd name="connsiteX4" fmla="*/ 247304 w 501964"/>
                  <a:gd name="connsiteY4" fmla="*/ 301096 h 307746"/>
                  <a:gd name="connsiteX5" fmla="*/ 497432 w 501964"/>
                  <a:gd name="connsiteY5" fmla="*/ 0 h 307746"/>
                  <a:gd name="connsiteX6" fmla="*/ 501964 w 501964"/>
                  <a:gd name="connsiteY6" fmla="*/ 3767 h 307746"/>
                  <a:gd name="connsiteX7" fmla="*/ 249481 w 501964"/>
                  <a:gd name="connsiteY7" fmla="*/ 307747 h 30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964" h="307746">
                    <a:moveTo>
                      <a:pt x="249481" y="307747"/>
                    </a:moveTo>
                    <a:lnTo>
                      <a:pt x="247421" y="306923"/>
                    </a:lnTo>
                    <a:lnTo>
                      <a:pt x="0" y="306981"/>
                    </a:lnTo>
                    <a:lnTo>
                      <a:pt x="0" y="301096"/>
                    </a:lnTo>
                    <a:lnTo>
                      <a:pt x="247304" y="301096"/>
                    </a:lnTo>
                    <a:lnTo>
                      <a:pt x="497432" y="0"/>
                    </a:lnTo>
                    <a:lnTo>
                      <a:pt x="501964" y="3767"/>
                    </a:lnTo>
                    <a:lnTo>
                      <a:pt x="249481" y="30774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9AB00E4D-AD49-4570-8777-51EE8A9DDDA2}"/>
                  </a:ext>
                </a:extLst>
              </p:cNvPr>
              <p:cNvSpPr/>
              <p:nvPr/>
            </p:nvSpPr>
            <p:spPr>
              <a:xfrm>
                <a:off x="7351901" y="4036306"/>
                <a:ext cx="19892" cy="19892"/>
              </a:xfrm>
              <a:custGeom>
                <a:avLst/>
                <a:gdLst>
                  <a:gd name="connsiteX0" fmla="*/ 0 w 19892"/>
                  <a:gd name="connsiteY0" fmla="*/ 9946 h 19892"/>
                  <a:gd name="connsiteX1" fmla="*/ 9946 w 19892"/>
                  <a:gd name="connsiteY1" fmla="*/ 0 h 19892"/>
                  <a:gd name="connsiteX2" fmla="*/ 19893 w 19892"/>
                  <a:gd name="connsiteY2" fmla="*/ 9946 h 19892"/>
                  <a:gd name="connsiteX3" fmla="*/ 9946 w 19892"/>
                  <a:gd name="connsiteY3" fmla="*/ 19893 h 19892"/>
                  <a:gd name="connsiteX4" fmla="*/ 0 w 19892"/>
                  <a:gd name="connsiteY4" fmla="*/ 9946 h 1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2" h="19892">
                    <a:moveTo>
                      <a:pt x="0" y="9946"/>
                    </a:moveTo>
                    <a:cubicBezTo>
                      <a:pt x="0" y="4455"/>
                      <a:pt x="4455" y="0"/>
                      <a:pt x="9946" y="0"/>
                    </a:cubicBezTo>
                    <a:cubicBezTo>
                      <a:pt x="15437" y="0"/>
                      <a:pt x="19893" y="4455"/>
                      <a:pt x="19893" y="9946"/>
                    </a:cubicBezTo>
                    <a:cubicBezTo>
                      <a:pt x="19893" y="15437"/>
                      <a:pt x="15437" y="19893"/>
                      <a:pt x="9946" y="19893"/>
                    </a:cubicBezTo>
                    <a:cubicBezTo>
                      <a:pt x="4455" y="19893"/>
                      <a:pt x="0" y="15437"/>
                      <a:pt x="0" y="99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AB684A30-ADB6-4C30-83DE-EDE4137A7D55}"/>
                  </a:ext>
                </a:extLst>
              </p:cNvPr>
              <p:cNvSpPr/>
              <p:nvPr/>
            </p:nvSpPr>
            <p:spPr>
              <a:xfrm>
                <a:off x="6336732" y="4037895"/>
                <a:ext cx="596895" cy="596895"/>
              </a:xfrm>
              <a:custGeom>
                <a:avLst/>
                <a:gdLst>
                  <a:gd name="connsiteX0" fmla="*/ 298507 w 596895"/>
                  <a:gd name="connsiteY0" fmla="*/ 0 h 596895"/>
                  <a:gd name="connsiteX1" fmla="*/ 0 w 596895"/>
                  <a:gd name="connsiteY1" fmla="*/ 298389 h 596895"/>
                  <a:gd name="connsiteX2" fmla="*/ 298389 w 596895"/>
                  <a:gd name="connsiteY2" fmla="*/ 596895 h 596895"/>
                  <a:gd name="connsiteX3" fmla="*/ 596895 w 596895"/>
                  <a:gd name="connsiteY3" fmla="*/ 298506 h 596895"/>
                  <a:gd name="connsiteX4" fmla="*/ 596895 w 596895"/>
                  <a:gd name="connsiteY4" fmla="*/ 298389 h 596895"/>
                  <a:gd name="connsiteX5" fmla="*/ 298507 w 596895"/>
                  <a:gd name="connsiteY5" fmla="*/ 0 h 596895"/>
                  <a:gd name="connsiteX6" fmla="*/ 298507 w 596895"/>
                  <a:gd name="connsiteY6" fmla="*/ 590304 h 596895"/>
                  <a:gd name="connsiteX7" fmla="*/ 6709 w 596895"/>
                  <a:gd name="connsiteY7" fmla="*/ 298389 h 596895"/>
                  <a:gd name="connsiteX8" fmla="*/ 298624 w 596895"/>
                  <a:gd name="connsiteY8" fmla="*/ 6592 h 596895"/>
                  <a:gd name="connsiteX9" fmla="*/ 590421 w 596895"/>
                  <a:gd name="connsiteY9" fmla="*/ 298389 h 596895"/>
                  <a:gd name="connsiteX10" fmla="*/ 298507 w 596895"/>
                  <a:gd name="connsiteY10" fmla="*/ 590304 h 59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895" h="596895">
                    <a:moveTo>
                      <a:pt x="298507" y="0"/>
                    </a:moveTo>
                    <a:cubicBezTo>
                      <a:pt x="133678" y="-35"/>
                      <a:pt x="32" y="133563"/>
                      <a:pt x="0" y="298389"/>
                    </a:cubicBezTo>
                    <a:cubicBezTo>
                      <a:pt x="-32" y="463215"/>
                      <a:pt x="133560" y="596866"/>
                      <a:pt x="298389" y="596895"/>
                    </a:cubicBezTo>
                    <a:cubicBezTo>
                      <a:pt x="463215" y="596931"/>
                      <a:pt x="596860" y="463332"/>
                      <a:pt x="596895" y="298506"/>
                    </a:cubicBezTo>
                    <a:cubicBezTo>
                      <a:pt x="596895" y="298465"/>
                      <a:pt x="596895" y="298430"/>
                      <a:pt x="596895" y="298389"/>
                    </a:cubicBezTo>
                    <a:cubicBezTo>
                      <a:pt x="596730" y="133663"/>
                      <a:pt x="463232" y="165"/>
                      <a:pt x="298507" y="0"/>
                    </a:cubicBezTo>
                    <a:close/>
                    <a:moveTo>
                      <a:pt x="298507" y="590304"/>
                    </a:moveTo>
                    <a:cubicBezTo>
                      <a:pt x="137319" y="590268"/>
                      <a:pt x="6677" y="459577"/>
                      <a:pt x="6709" y="298389"/>
                    </a:cubicBezTo>
                    <a:cubicBezTo>
                      <a:pt x="6742" y="137200"/>
                      <a:pt x="137437" y="6556"/>
                      <a:pt x="298624" y="6592"/>
                    </a:cubicBezTo>
                    <a:cubicBezTo>
                      <a:pt x="459766" y="6627"/>
                      <a:pt x="590386" y="137247"/>
                      <a:pt x="590421" y="298389"/>
                    </a:cubicBezTo>
                    <a:cubicBezTo>
                      <a:pt x="590257" y="459542"/>
                      <a:pt x="459660" y="590139"/>
                      <a:pt x="298507" y="59030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6354B153-36AD-4165-951D-F8A724AEEFA5}"/>
                  </a:ext>
                </a:extLst>
              </p:cNvPr>
              <p:cNvSpPr/>
              <p:nvPr/>
            </p:nvSpPr>
            <p:spPr>
              <a:xfrm>
                <a:off x="6343324" y="4044428"/>
                <a:ext cx="583829" cy="583829"/>
              </a:xfrm>
              <a:custGeom>
                <a:avLst/>
                <a:gdLst>
                  <a:gd name="connsiteX0" fmla="*/ 583830 w 583829"/>
                  <a:gd name="connsiteY0" fmla="*/ 291856 h 583829"/>
                  <a:gd name="connsiteX1" fmla="*/ 291974 w 583829"/>
                  <a:gd name="connsiteY1" fmla="*/ 583830 h 583829"/>
                  <a:gd name="connsiteX2" fmla="*/ 0 w 583829"/>
                  <a:gd name="connsiteY2" fmla="*/ 291974 h 583829"/>
                  <a:gd name="connsiteX3" fmla="*/ 291856 w 583829"/>
                  <a:gd name="connsiteY3" fmla="*/ 0 h 583829"/>
                  <a:gd name="connsiteX4" fmla="*/ 291915 w 583829"/>
                  <a:gd name="connsiteY4" fmla="*/ 0 h 583829"/>
                  <a:gd name="connsiteX5" fmla="*/ 583830 w 583829"/>
                  <a:gd name="connsiteY5" fmla="*/ 291856 h 58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3829" h="583829">
                    <a:moveTo>
                      <a:pt x="583830" y="291856"/>
                    </a:moveTo>
                    <a:cubicBezTo>
                      <a:pt x="583865" y="453074"/>
                      <a:pt x="453192" y="583794"/>
                      <a:pt x="291974" y="583830"/>
                    </a:cubicBezTo>
                    <a:cubicBezTo>
                      <a:pt x="130754" y="583865"/>
                      <a:pt x="32" y="453192"/>
                      <a:pt x="0" y="291974"/>
                    </a:cubicBezTo>
                    <a:cubicBezTo>
                      <a:pt x="-32" y="130756"/>
                      <a:pt x="130636" y="35"/>
                      <a:pt x="291856" y="0"/>
                    </a:cubicBezTo>
                    <a:cubicBezTo>
                      <a:pt x="291875" y="0"/>
                      <a:pt x="291895" y="0"/>
                      <a:pt x="291915" y="0"/>
                    </a:cubicBezTo>
                    <a:cubicBezTo>
                      <a:pt x="453033" y="194"/>
                      <a:pt x="583600" y="130738"/>
                      <a:pt x="583830" y="2918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C08C1559-3F2E-4044-B300-EA5AEE1A2597}"/>
                  </a:ext>
                </a:extLst>
              </p:cNvPr>
              <p:cNvSpPr/>
              <p:nvPr/>
            </p:nvSpPr>
            <p:spPr>
              <a:xfrm>
                <a:off x="6573696" y="4104236"/>
                <a:ext cx="221188" cy="421630"/>
              </a:xfrm>
              <a:custGeom>
                <a:avLst/>
                <a:gdLst>
                  <a:gd name="connsiteX0" fmla="*/ 220212 w 221188"/>
                  <a:gd name="connsiteY0" fmla="*/ 104040 h 421630"/>
                  <a:gd name="connsiteX1" fmla="*/ 218446 w 221188"/>
                  <a:gd name="connsiteY1" fmla="*/ 104040 h 421630"/>
                  <a:gd name="connsiteX2" fmla="*/ 215033 w 221188"/>
                  <a:gd name="connsiteY2" fmla="*/ 112986 h 421630"/>
                  <a:gd name="connsiteX3" fmla="*/ 205969 w 221188"/>
                  <a:gd name="connsiteY3" fmla="*/ 120931 h 421630"/>
                  <a:gd name="connsiteX4" fmla="*/ 194552 w 221188"/>
                  <a:gd name="connsiteY4" fmla="*/ 128406 h 421630"/>
                  <a:gd name="connsiteX5" fmla="*/ 200437 w 221188"/>
                  <a:gd name="connsiteY5" fmla="*/ 116635 h 421630"/>
                  <a:gd name="connsiteX6" fmla="*/ 204851 w 221188"/>
                  <a:gd name="connsiteY6" fmla="*/ 71553 h 421630"/>
                  <a:gd name="connsiteX7" fmla="*/ 210737 w 221188"/>
                  <a:gd name="connsiteY7" fmla="*/ 22528 h 421630"/>
                  <a:gd name="connsiteX8" fmla="*/ 209501 w 221188"/>
                  <a:gd name="connsiteY8" fmla="*/ 20762 h 421630"/>
                  <a:gd name="connsiteX9" fmla="*/ 197730 w 221188"/>
                  <a:gd name="connsiteY9" fmla="*/ 63667 h 421630"/>
                  <a:gd name="connsiteX10" fmla="*/ 188666 w 221188"/>
                  <a:gd name="connsiteY10" fmla="*/ 115281 h 421630"/>
                  <a:gd name="connsiteX11" fmla="*/ 170245 w 221188"/>
                  <a:gd name="connsiteY11" fmla="*/ 145120 h 421630"/>
                  <a:gd name="connsiteX12" fmla="*/ 163124 w 221188"/>
                  <a:gd name="connsiteY12" fmla="*/ 31179 h 421630"/>
                  <a:gd name="connsiteX13" fmla="*/ 147351 w 221188"/>
                  <a:gd name="connsiteY13" fmla="*/ 9168 h 421630"/>
                  <a:gd name="connsiteX14" fmla="*/ 70841 w 221188"/>
                  <a:gd name="connsiteY14" fmla="*/ 9168 h 421630"/>
                  <a:gd name="connsiteX15" fmla="*/ 55068 w 221188"/>
                  <a:gd name="connsiteY15" fmla="*/ 31179 h 421630"/>
                  <a:gd name="connsiteX16" fmla="*/ 55068 w 221188"/>
                  <a:gd name="connsiteY16" fmla="*/ 31179 h 421630"/>
                  <a:gd name="connsiteX17" fmla="*/ 66074 w 221188"/>
                  <a:gd name="connsiteY17" fmla="*/ 173723 h 421630"/>
                  <a:gd name="connsiteX18" fmla="*/ 86025 w 221188"/>
                  <a:gd name="connsiteY18" fmla="*/ 298964 h 421630"/>
                  <a:gd name="connsiteX19" fmla="*/ 55539 w 221188"/>
                  <a:gd name="connsiteY19" fmla="*/ 271715 h 421630"/>
                  <a:gd name="connsiteX20" fmla="*/ 52832 w 221188"/>
                  <a:gd name="connsiteY20" fmla="*/ 269243 h 421630"/>
                  <a:gd name="connsiteX21" fmla="*/ 35764 w 221188"/>
                  <a:gd name="connsiteY21" fmla="*/ 252293 h 421630"/>
                  <a:gd name="connsiteX22" fmla="*/ 34705 w 221188"/>
                  <a:gd name="connsiteY22" fmla="*/ 251175 h 421630"/>
                  <a:gd name="connsiteX23" fmla="*/ 30997 w 221188"/>
                  <a:gd name="connsiteY23" fmla="*/ 246054 h 421630"/>
                  <a:gd name="connsiteX24" fmla="*/ 25877 w 221188"/>
                  <a:gd name="connsiteY24" fmla="*/ 234284 h 421630"/>
                  <a:gd name="connsiteX25" fmla="*/ 22993 w 221188"/>
                  <a:gd name="connsiteY25" fmla="*/ 220571 h 421630"/>
                  <a:gd name="connsiteX26" fmla="*/ 14871 w 221188"/>
                  <a:gd name="connsiteY26" fmla="*/ 194969 h 421630"/>
                  <a:gd name="connsiteX27" fmla="*/ 7338 w 221188"/>
                  <a:gd name="connsiteY27" fmla="*/ 184023 h 421630"/>
                  <a:gd name="connsiteX28" fmla="*/ 864 w 221188"/>
                  <a:gd name="connsiteY28" fmla="*/ 177490 h 421630"/>
                  <a:gd name="connsiteX29" fmla="*/ 217 w 221188"/>
                  <a:gd name="connsiteY29" fmla="*/ 179196 h 421630"/>
                  <a:gd name="connsiteX30" fmla="*/ 12517 w 221188"/>
                  <a:gd name="connsiteY30" fmla="*/ 203739 h 421630"/>
                  <a:gd name="connsiteX31" fmla="*/ 13164 w 221188"/>
                  <a:gd name="connsiteY31" fmla="*/ 220276 h 421630"/>
                  <a:gd name="connsiteX32" fmla="*/ 14459 w 221188"/>
                  <a:gd name="connsiteY32" fmla="*/ 233283 h 421630"/>
                  <a:gd name="connsiteX33" fmla="*/ 16107 w 221188"/>
                  <a:gd name="connsiteY33" fmla="*/ 239169 h 421630"/>
                  <a:gd name="connsiteX34" fmla="*/ 32998 w 221188"/>
                  <a:gd name="connsiteY34" fmla="*/ 263828 h 421630"/>
                  <a:gd name="connsiteX35" fmla="*/ 42415 w 221188"/>
                  <a:gd name="connsiteY35" fmla="*/ 272892 h 421630"/>
                  <a:gd name="connsiteX36" fmla="*/ 52832 w 221188"/>
                  <a:gd name="connsiteY36" fmla="*/ 281602 h 421630"/>
                  <a:gd name="connsiteX37" fmla="*/ 58011 w 221188"/>
                  <a:gd name="connsiteY37" fmla="*/ 285663 h 421630"/>
                  <a:gd name="connsiteX38" fmla="*/ 56363 w 221188"/>
                  <a:gd name="connsiteY38" fmla="*/ 284957 h 421630"/>
                  <a:gd name="connsiteX39" fmla="*/ 54068 w 221188"/>
                  <a:gd name="connsiteY39" fmla="*/ 284133 h 421630"/>
                  <a:gd name="connsiteX40" fmla="*/ 51302 w 221188"/>
                  <a:gd name="connsiteY40" fmla="*/ 283427 h 421630"/>
                  <a:gd name="connsiteX41" fmla="*/ 27760 w 221188"/>
                  <a:gd name="connsiteY41" fmla="*/ 280661 h 421630"/>
                  <a:gd name="connsiteX42" fmla="*/ 9045 w 221188"/>
                  <a:gd name="connsiteY42" fmla="*/ 273068 h 421630"/>
                  <a:gd name="connsiteX43" fmla="*/ 9045 w 221188"/>
                  <a:gd name="connsiteY43" fmla="*/ 273068 h 421630"/>
                  <a:gd name="connsiteX44" fmla="*/ 9045 w 221188"/>
                  <a:gd name="connsiteY44" fmla="*/ 273068 h 421630"/>
                  <a:gd name="connsiteX45" fmla="*/ 9045 w 221188"/>
                  <a:gd name="connsiteY45" fmla="*/ 273068 h 421630"/>
                  <a:gd name="connsiteX46" fmla="*/ 9045 w 221188"/>
                  <a:gd name="connsiteY46" fmla="*/ 273421 h 421630"/>
                  <a:gd name="connsiteX47" fmla="*/ 33704 w 221188"/>
                  <a:gd name="connsiteY47" fmla="*/ 286840 h 421630"/>
                  <a:gd name="connsiteX48" fmla="*/ 51007 w 221188"/>
                  <a:gd name="connsiteY48" fmla="*/ 290489 h 421630"/>
                  <a:gd name="connsiteX49" fmla="*/ 61836 w 221188"/>
                  <a:gd name="connsiteY49" fmla="*/ 294491 h 421630"/>
                  <a:gd name="connsiteX50" fmla="*/ 69899 w 221188"/>
                  <a:gd name="connsiteY50" fmla="*/ 299317 h 421630"/>
                  <a:gd name="connsiteX51" fmla="*/ 77315 w 221188"/>
                  <a:gd name="connsiteY51" fmla="*/ 305673 h 421630"/>
                  <a:gd name="connsiteX52" fmla="*/ 78669 w 221188"/>
                  <a:gd name="connsiteY52" fmla="*/ 307145 h 421630"/>
                  <a:gd name="connsiteX53" fmla="*/ 80493 w 221188"/>
                  <a:gd name="connsiteY53" fmla="*/ 309146 h 421630"/>
                  <a:gd name="connsiteX54" fmla="*/ 81023 w 221188"/>
                  <a:gd name="connsiteY54" fmla="*/ 309852 h 421630"/>
                  <a:gd name="connsiteX55" fmla="*/ 89498 w 221188"/>
                  <a:gd name="connsiteY55" fmla="*/ 329450 h 421630"/>
                  <a:gd name="connsiteX56" fmla="*/ 92558 w 221188"/>
                  <a:gd name="connsiteY56" fmla="*/ 390482 h 421630"/>
                  <a:gd name="connsiteX57" fmla="*/ 108390 w 221188"/>
                  <a:gd name="connsiteY57" fmla="*/ 412493 h 421630"/>
                  <a:gd name="connsiteX58" fmla="*/ 184547 w 221188"/>
                  <a:gd name="connsiteY58" fmla="*/ 412493 h 421630"/>
                  <a:gd name="connsiteX59" fmla="*/ 194434 w 221188"/>
                  <a:gd name="connsiteY59" fmla="*/ 405136 h 421630"/>
                  <a:gd name="connsiteX60" fmla="*/ 199554 w 221188"/>
                  <a:gd name="connsiteY60" fmla="*/ 396661 h 421630"/>
                  <a:gd name="connsiteX61" fmla="*/ 200555 w 221188"/>
                  <a:gd name="connsiteY61" fmla="*/ 390776 h 421630"/>
                  <a:gd name="connsiteX62" fmla="*/ 173188 w 221188"/>
                  <a:gd name="connsiteY62" fmla="*/ 169957 h 421630"/>
                  <a:gd name="connsiteX63" fmla="*/ 177484 w 221188"/>
                  <a:gd name="connsiteY63" fmla="*/ 158186 h 421630"/>
                  <a:gd name="connsiteX64" fmla="*/ 182369 w 221188"/>
                  <a:gd name="connsiteY64" fmla="*/ 151653 h 421630"/>
                  <a:gd name="connsiteX65" fmla="*/ 199260 w 221188"/>
                  <a:gd name="connsiteY65" fmla="*/ 137881 h 421630"/>
                  <a:gd name="connsiteX66" fmla="*/ 215268 w 221188"/>
                  <a:gd name="connsiteY66" fmla="*/ 124227 h 421630"/>
                  <a:gd name="connsiteX67" fmla="*/ 220212 w 221188"/>
                  <a:gd name="connsiteY67" fmla="*/ 104040 h 42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21188" h="421630">
                    <a:moveTo>
                      <a:pt x="220212" y="104040"/>
                    </a:moveTo>
                    <a:cubicBezTo>
                      <a:pt x="219800" y="103157"/>
                      <a:pt x="218917" y="102981"/>
                      <a:pt x="218446" y="104040"/>
                    </a:cubicBezTo>
                    <a:cubicBezTo>
                      <a:pt x="217511" y="107095"/>
                      <a:pt x="216369" y="110085"/>
                      <a:pt x="215033" y="112986"/>
                    </a:cubicBezTo>
                    <a:cubicBezTo>
                      <a:pt x="212592" y="116229"/>
                      <a:pt x="209507" y="118936"/>
                      <a:pt x="205969" y="120931"/>
                    </a:cubicBezTo>
                    <a:cubicBezTo>
                      <a:pt x="202203" y="123462"/>
                      <a:pt x="198377" y="125934"/>
                      <a:pt x="194552" y="128406"/>
                    </a:cubicBezTo>
                    <a:cubicBezTo>
                      <a:pt x="196756" y="124610"/>
                      <a:pt x="198722" y="120678"/>
                      <a:pt x="200437" y="116635"/>
                    </a:cubicBezTo>
                    <a:cubicBezTo>
                      <a:pt x="205077" y="102086"/>
                      <a:pt x="206582" y="86726"/>
                      <a:pt x="204851" y="71553"/>
                    </a:cubicBezTo>
                    <a:cubicBezTo>
                      <a:pt x="204027" y="54603"/>
                      <a:pt x="201673" y="37830"/>
                      <a:pt x="210737" y="22528"/>
                    </a:cubicBezTo>
                    <a:cubicBezTo>
                      <a:pt x="211207" y="21645"/>
                      <a:pt x="210325" y="19467"/>
                      <a:pt x="209501" y="20762"/>
                    </a:cubicBezTo>
                    <a:cubicBezTo>
                      <a:pt x="201979" y="33822"/>
                      <a:pt x="197926" y="48594"/>
                      <a:pt x="197730" y="63667"/>
                    </a:cubicBezTo>
                    <a:cubicBezTo>
                      <a:pt x="196965" y="81794"/>
                      <a:pt x="197730" y="98979"/>
                      <a:pt x="188666" y="115281"/>
                    </a:cubicBezTo>
                    <a:cubicBezTo>
                      <a:pt x="183899" y="124286"/>
                      <a:pt x="176543" y="134468"/>
                      <a:pt x="170245" y="145120"/>
                    </a:cubicBezTo>
                    <a:cubicBezTo>
                      <a:pt x="165549" y="107318"/>
                      <a:pt x="163170" y="69269"/>
                      <a:pt x="163124" y="31179"/>
                    </a:cubicBezTo>
                    <a:cubicBezTo>
                      <a:pt x="163124" y="23234"/>
                      <a:pt x="157886" y="15230"/>
                      <a:pt x="147351" y="9168"/>
                    </a:cubicBezTo>
                    <a:cubicBezTo>
                      <a:pt x="123312" y="-3056"/>
                      <a:pt x="94879" y="-3056"/>
                      <a:pt x="70841" y="9168"/>
                    </a:cubicBezTo>
                    <a:cubicBezTo>
                      <a:pt x="60306" y="15053"/>
                      <a:pt x="55068" y="23234"/>
                      <a:pt x="55068" y="31179"/>
                    </a:cubicBezTo>
                    <a:lnTo>
                      <a:pt x="55068" y="31179"/>
                    </a:lnTo>
                    <a:cubicBezTo>
                      <a:pt x="55201" y="78904"/>
                      <a:pt x="58880" y="126546"/>
                      <a:pt x="66074" y="173723"/>
                    </a:cubicBezTo>
                    <a:cubicBezTo>
                      <a:pt x="72548" y="217981"/>
                      <a:pt x="80493" y="258178"/>
                      <a:pt x="86025" y="298964"/>
                    </a:cubicBezTo>
                    <a:cubicBezTo>
                      <a:pt x="76594" y="289094"/>
                      <a:pt x="66401" y="279984"/>
                      <a:pt x="55539" y="271715"/>
                    </a:cubicBezTo>
                    <a:lnTo>
                      <a:pt x="52832" y="269243"/>
                    </a:lnTo>
                    <a:cubicBezTo>
                      <a:pt x="46796" y="263952"/>
                      <a:pt x="41096" y="258290"/>
                      <a:pt x="35764" y="252293"/>
                    </a:cubicBezTo>
                    <a:lnTo>
                      <a:pt x="34705" y="251175"/>
                    </a:lnTo>
                    <a:cubicBezTo>
                      <a:pt x="33336" y="249568"/>
                      <a:pt x="32096" y="247855"/>
                      <a:pt x="30997" y="246054"/>
                    </a:cubicBezTo>
                    <a:cubicBezTo>
                      <a:pt x="28782" y="242370"/>
                      <a:pt x="27060" y="238415"/>
                      <a:pt x="25877" y="234284"/>
                    </a:cubicBezTo>
                    <a:cubicBezTo>
                      <a:pt x="24593" y="229787"/>
                      <a:pt x="23630" y="225203"/>
                      <a:pt x="22993" y="220571"/>
                    </a:cubicBezTo>
                    <a:cubicBezTo>
                      <a:pt x="21729" y="211643"/>
                      <a:pt x="18983" y="202991"/>
                      <a:pt x="14871" y="194969"/>
                    </a:cubicBezTo>
                    <a:cubicBezTo>
                      <a:pt x="12778" y="191050"/>
                      <a:pt x="10251" y="187377"/>
                      <a:pt x="7338" y="184023"/>
                    </a:cubicBezTo>
                    <a:cubicBezTo>
                      <a:pt x="5346" y="181686"/>
                      <a:pt x="3182" y="179503"/>
                      <a:pt x="864" y="177490"/>
                    </a:cubicBezTo>
                    <a:cubicBezTo>
                      <a:pt x="217" y="176960"/>
                      <a:pt x="-313" y="178667"/>
                      <a:pt x="217" y="179196"/>
                    </a:cubicBezTo>
                    <a:cubicBezTo>
                      <a:pt x="7167" y="185606"/>
                      <a:pt x="11541" y="194334"/>
                      <a:pt x="12517" y="203739"/>
                    </a:cubicBezTo>
                    <a:cubicBezTo>
                      <a:pt x="13047" y="209212"/>
                      <a:pt x="12988" y="214744"/>
                      <a:pt x="13164" y="220276"/>
                    </a:cubicBezTo>
                    <a:cubicBezTo>
                      <a:pt x="13243" y="224638"/>
                      <a:pt x="13676" y="228987"/>
                      <a:pt x="14459" y="233283"/>
                    </a:cubicBezTo>
                    <a:cubicBezTo>
                      <a:pt x="14864" y="235284"/>
                      <a:pt x="15415" y="237250"/>
                      <a:pt x="16107" y="239169"/>
                    </a:cubicBezTo>
                    <a:cubicBezTo>
                      <a:pt x="19852" y="248532"/>
                      <a:pt x="25620" y="256954"/>
                      <a:pt x="32998" y="263828"/>
                    </a:cubicBezTo>
                    <a:cubicBezTo>
                      <a:pt x="36059" y="266948"/>
                      <a:pt x="39237" y="269714"/>
                      <a:pt x="42415" y="272892"/>
                    </a:cubicBezTo>
                    <a:cubicBezTo>
                      <a:pt x="45593" y="276070"/>
                      <a:pt x="49242" y="278777"/>
                      <a:pt x="52832" y="281602"/>
                    </a:cubicBezTo>
                    <a:cubicBezTo>
                      <a:pt x="54539" y="282956"/>
                      <a:pt x="56304" y="284251"/>
                      <a:pt x="58011" y="285663"/>
                    </a:cubicBezTo>
                    <a:lnTo>
                      <a:pt x="56363" y="284957"/>
                    </a:lnTo>
                    <a:lnTo>
                      <a:pt x="54068" y="284133"/>
                    </a:lnTo>
                    <a:cubicBezTo>
                      <a:pt x="53161" y="283844"/>
                      <a:pt x="52237" y="283609"/>
                      <a:pt x="51302" y="283427"/>
                    </a:cubicBezTo>
                    <a:cubicBezTo>
                      <a:pt x="43709" y="281720"/>
                      <a:pt x="35529" y="281779"/>
                      <a:pt x="27760" y="280661"/>
                    </a:cubicBezTo>
                    <a:cubicBezTo>
                      <a:pt x="20905" y="280048"/>
                      <a:pt x="14387" y="277406"/>
                      <a:pt x="9045" y="273068"/>
                    </a:cubicBezTo>
                    <a:cubicBezTo>
                      <a:pt x="9045" y="273068"/>
                      <a:pt x="9045" y="273068"/>
                      <a:pt x="9045" y="273068"/>
                    </a:cubicBezTo>
                    <a:lnTo>
                      <a:pt x="9045" y="273068"/>
                    </a:lnTo>
                    <a:lnTo>
                      <a:pt x="9045" y="273068"/>
                    </a:lnTo>
                    <a:cubicBezTo>
                      <a:pt x="8982" y="273180"/>
                      <a:pt x="8982" y="273310"/>
                      <a:pt x="9045" y="273421"/>
                    </a:cubicBezTo>
                    <a:cubicBezTo>
                      <a:pt x="15569" y="280478"/>
                      <a:pt x="24234" y="285192"/>
                      <a:pt x="33704" y="286840"/>
                    </a:cubicBezTo>
                    <a:cubicBezTo>
                      <a:pt x="39590" y="288135"/>
                      <a:pt x="45475" y="289077"/>
                      <a:pt x="51007" y="290489"/>
                    </a:cubicBezTo>
                    <a:cubicBezTo>
                      <a:pt x="54749" y="291437"/>
                      <a:pt x="58379" y="292778"/>
                      <a:pt x="61836" y="294491"/>
                    </a:cubicBezTo>
                    <a:cubicBezTo>
                      <a:pt x="64649" y="295880"/>
                      <a:pt x="67346" y="297493"/>
                      <a:pt x="69899" y="299317"/>
                    </a:cubicBezTo>
                    <a:cubicBezTo>
                      <a:pt x="72557" y="301206"/>
                      <a:pt x="75039" y="303337"/>
                      <a:pt x="77315" y="305673"/>
                    </a:cubicBezTo>
                    <a:cubicBezTo>
                      <a:pt x="77796" y="306132"/>
                      <a:pt x="78248" y="306627"/>
                      <a:pt x="78669" y="307145"/>
                    </a:cubicBezTo>
                    <a:cubicBezTo>
                      <a:pt x="79316" y="307792"/>
                      <a:pt x="79905" y="308498"/>
                      <a:pt x="80493" y="309146"/>
                    </a:cubicBezTo>
                    <a:lnTo>
                      <a:pt x="81023" y="309852"/>
                    </a:lnTo>
                    <a:cubicBezTo>
                      <a:pt x="84490" y="316090"/>
                      <a:pt x="87329" y="322653"/>
                      <a:pt x="89498" y="329450"/>
                    </a:cubicBezTo>
                    <a:cubicBezTo>
                      <a:pt x="91549" y="349731"/>
                      <a:pt x="92570" y="370101"/>
                      <a:pt x="92558" y="390482"/>
                    </a:cubicBezTo>
                    <a:cubicBezTo>
                      <a:pt x="92558" y="398486"/>
                      <a:pt x="97855" y="406431"/>
                      <a:pt x="108390" y="412493"/>
                    </a:cubicBezTo>
                    <a:cubicBezTo>
                      <a:pt x="132314" y="424676"/>
                      <a:pt x="160622" y="424676"/>
                      <a:pt x="184547" y="412493"/>
                    </a:cubicBezTo>
                    <a:cubicBezTo>
                      <a:pt x="188214" y="410586"/>
                      <a:pt x="191553" y="408103"/>
                      <a:pt x="194434" y="405136"/>
                    </a:cubicBezTo>
                    <a:cubicBezTo>
                      <a:pt x="196693" y="402682"/>
                      <a:pt x="198435" y="399804"/>
                      <a:pt x="199554" y="396661"/>
                    </a:cubicBezTo>
                    <a:cubicBezTo>
                      <a:pt x="200199" y="394766"/>
                      <a:pt x="200537" y="392777"/>
                      <a:pt x="200555" y="390776"/>
                    </a:cubicBezTo>
                    <a:cubicBezTo>
                      <a:pt x="200555" y="313207"/>
                      <a:pt x="184370" y="248114"/>
                      <a:pt x="173188" y="169957"/>
                    </a:cubicBezTo>
                    <a:cubicBezTo>
                      <a:pt x="174280" y="165919"/>
                      <a:pt x="175717" y="161982"/>
                      <a:pt x="177484" y="158186"/>
                    </a:cubicBezTo>
                    <a:cubicBezTo>
                      <a:pt x="178925" y="155873"/>
                      <a:pt x="180560" y="153689"/>
                      <a:pt x="182369" y="151653"/>
                    </a:cubicBezTo>
                    <a:cubicBezTo>
                      <a:pt x="187465" y="146445"/>
                      <a:pt x="193131" y="141824"/>
                      <a:pt x="199260" y="137881"/>
                    </a:cubicBezTo>
                    <a:cubicBezTo>
                      <a:pt x="205387" y="134350"/>
                      <a:pt x="210814" y="129718"/>
                      <a:pt x="215268" y="124227"/>
                    </a:cubicBezTo>
                    <a:cubicBezTo>
                      <a:pt x="219035" y="118401"/>
                      <a:pt x="223096" y="110867"/>
                      <a:pt x="220212" y="1040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1F913870-9AAF-44B3-9ABB-70C2A82DFACD}"/>
                  </a:ext>
                </a:extLst>
              </p:cNvPr>
              <p:cNvSpPr/>
              <p:nvPr/>
            </p:nvSpPr>
            <p:spPr>
              <a:xfrm>
                <a:off x="6573638" y="4135592"/>
                <a:ext cx="200613" cy="390349"/>
              </a:xfrm>
              <a:custGeom>
                <a:avLst/>
                <a:gdLst>
                  <a:gd name="connsiteX0" fmla="*/ 200614 w 200613"/>
                  <a:gd name="connsiteY0" fmla="*/ 359185 h 390349"/>
                  <a:gd name="connsiteX1" fmla="*/ 184841 w 200613"/>
                  <a:gd name="connsiteY1" fmla="*/ 381137 h 390349"/>
                  <a:gd name="connsiteX2" fmla="*/ 108331 w 200613"/>
                  <a:gd name="connsiteY2" fmla="*/ 381137 h 390349"/>
                  <a:gd name="connsiteX3" fmla="*/ 92558 w 200613"/>
                  <a:gd name="connsiteY3" fmla="*/ 359185 h 390349"/>
                  <a:gd name="connsiteX4" fmla="*/ 89380 w 200613"/>
                  <a:gd name="connsiteY4" fmla="*/ 298095 h 390349"/>
                  <a:gd name="connsiteX5" fmla="*/ 80846 w 200613"/>
                  <a:gd name="connsiteY5" fmla="*/ 278496 h 390349"/>
                  <a:gd name="connsiteX6" fmla="*/ 80375 w 200613"/>
                  <a:gd name="connsiteY6" fmla="*/ 277790 h 390349"/>
                  <a:gd name="connsiteX7" fmla="*/ 77138 w 200613"/>
                  <a:gd name="connsiteY7" fmla="*/ 274318 h 390349"/>
                  <a:gd name="connsiteX8" fmla="*/ 70017 w 200613"/>
                  <a:gd name="connsiteY8" fmla="*/ 267844 h 390349"/>
                  <a:gd name="connsiteX9" fmla="*/ 51184 w 200613"/>
                  <a:gd name="connsiteY9" fmla="*/ 259016 h 390349"/>
                  <a:gd name="connsiteX10" fmla="*/ 8633 w 200613"/>
                  <a:gd name="connsiteY10" fmla="*/ 242713 h 390349"/>
                  <a:gd name="connsiteX11" fmla="*/ 8986 w 200613"/>
                  <a:gd name="connsiteY11" fmla="*/ 242125 h 390349"/>
                  <a:gd name="connsiteX12" fmla="*/ 54068 w 200613"/>
                  <a:gd name="connsiteY12" fmla="*/ 253189 h 390349"/>
                  <a:gd name="connsiteX13" fmla="*/ 58070 w 200613"/>
                  <a:gd name="connsiteY13" fmla="*/ 254719 h 390349"/>
                  <a:gd name="connsiteX14" fmla="*/ 42415 w 200613"/>
                  <a:gd name="connsiteY14" fmla="*/ 241948 h 390349"/>
                  <a:gd name="connsiteX15" fmla="*/ 14459 w 200613"/>
                  <a:gd name="connsiteY15" fmla="*/ 202163 h 390349"/>
                  <a:gd name="connsiteX16" fmla="*/ 12517 w 200613"/>
                  <a:gd name="connsiteY16" fmla="*/ 172736 h 390349"/>
                  <a:gd name="connsiteX17" fmla="*/ 217 w 200613"/>
                  <a:gd name="connsiteY17" fmla="*/ 148135 h 390349"/>
                  <a:gd name="connsiteX18" fmla="*/ 864 w 200613"/>
                  <a:gd name="connsiteY18" fmla="*/ 146428 h 390349"/>
                  <a:gd name="connsiteX19" fmla="*/ 22993 w 200613"/>
                  <a:gd name="connsiteY19" fmla="*/ 189509 h 390349"/>
                  <a:gd name="connsiteX20" fmla="*/ 34764 w 200613"/>
                  <a:gd name="connsiteY20" fmla="*/ 219878 h 390349"/>
                  <a:gd name="connsiteX21" fmla="*/ 55598 w 200613"/>
                  <a:gd name="connsiteY21" fmla="*/ 240418 h 390349"/>
                  <a:gd name="connsiteX22" fmla="*/ 86084 w 200613"/>
                  <a:gd name="connsiteY22" fmla="*/ 267844 h 390349"/>
                  <a:gd name="connsiteX23" fmla="*/ 55068 w 200613"/>
                  <a:gd name="connsiteY23" fmla="*/ 0 h 390349"/>
                  <a:gd name="connsiteX24" fmla="*/ 67428 w 200613"/>
                  <a:gd name="connsiteY24" fmla="*/ 19834 h 390349"/>
                  <a:gd name="connsiteX25" fmla="*/ 92205 w 200613"/>
                  <a:gd name="connsiteY25" fmla="*/ 189215 h 390349"/>
                  <a:gd name="connsiteX26" fmla="*/ 110626 w 200613"/>
                  <a:gd name="connsiteY26" fmla="*/ 310983 h 390349"/>
                  <a:gd name="connsiteX27" fmla="*/ 142760 w 200613"/>
                  <a:gd name="connsiteY27" fmla="*/ 376194 h 390349"/>
                  <a:gd name="connsiteX28" fmla="*/ 200614 w 200613"/>
                  <a:gd name="connsiteY28" fmla="*/ 359185 h 39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613" h="390349">
                    <a:moveTo>
                      <a:pt x="200614" y="359185"/>
                    </a:moveTo>
                    <a:cubicBezTo>
                      <a:pt x="200614" y="367130"/>
                      <a:pt x="195376" y="375075"/>
                      <a:pt x="184841" y="381137"/>
                    </a:cubicBezTo>
                    <a:cubicBezTo>
                      <a:pt x="160816" y="393420"/>
                      <a:pt x="132356" y="393420"/>
                      <a:pt x="108331" y="381137"/>
                    </a:cubicBezTo>
                    <a:cubicBezTo>
                      <a:pt x="97796" y="375252"/>
                      <a:pt x="92558" y="367130"/>
                      <a:pt x="92558" y="359185"/>
                    </a:cubicBezTo>
                    <a:cubicBezTo>
                      <a:pt x="92558" y="338056"/>
                      <a:pt x="91322" y="317987"/>
                      <a:pt x="89380" y="298095"/>
                    </a:cubicBezTo>
                    <a:cubicBezTo>
                      <a:pt x="87180" y="291297"/>
                      <a:pt x="84322" y="284735"/>
                      <a:pt x="80846" y="278496"/>
                    </a:cubicBezTo>
                    <a:cubicBezTo>
                      <a:pt x="80846" y="278496"/>
                      <a:pt x="80493" y="278025"/>
                      <a:pt x="80375" y="277790"/>
                    </a:cubicBezTo>
                    <a:cubicBezTo>
                      <a:pt x="79257" y="276672"/>
                      <a:pt x="78257" y="275377"/>
                      <a:pt x="77138" y="274318"/>
                    </a:cubicBezTo>
                    <a:cubicBezTo>
                      <a:pt x="74961" y="271952"/>
                      <a:pt x="72578" y="269786"/>
                      <a:pt x="70017" y="267844"/>
                    </a:cubicBezTo>
                    <a:cubicBezTo>
                      <a:pt x="64348" y="263747"/>
                      <a:pt x="57960" y="260752"/>
                      <a:pt x="51184" y="259016"/>
                    </a:cubicBezTo>
                    <a:cubicBezTo>
                      <a:pt x="36412" y="255308"/>
                      <a:pt x="19403" y="255014"/>
                      <a:pt x="8633" y="242713"/>
                    </a:cubicBezTo>
                    <a:cubicBezTo>
                      <a:pt x="8633" y="242713"/>
                      <a:pt x="8633" y="241889"/>
                      <a:pt x="8986" y="242125"/>
                    </a:cubicBezTo>
                    <a:cubicBezTo>
                      <a:pt x="21463" y="253013"/>
                      <a:pt x="39295" y="248834"/>
                      <a:pt x="54068" y="253189"/>
                    </a:cubicBezTo>
                    <a:cubicBezTo>
                      <a:pt x="55480" y="253601"/>
                      <a:pt x="56716" y="254248"/>
                      <a:pt x="58070" y="254719"/>
                    </a:cubicBezTo>
                    <a:cubicBezTo>
                      <a:pt x="52714" y="250541"/>
                      <a:pt x="47241" y="246421"/>
                      <a:pt x="42415" y="241948"/>
                    </a:cubicBezTo>
                    <a:cubicBezTo>
                      <a:pt x="30644" y="230825"/>
                      <a:pt x="17814" y="218877"/>
                      <a:pt x="14459" y="202163"/>
                    </a:cubicBezTo>
                    <a:cubicBezTo>
                      <a:pt x="12517" y="192511"/>
                      <a:pt x="13517" y="182447"/>
                      <a:pt x="12517" y="172736"/>
                    </a:cubicBezTo>
                    <a:cubicBezTo>
                      <a:pt x="11581" y="163302"/>
                      <a:pt x="7202" y="154544"/>
                      <a:pt x="217" y="148135"/>
                    </a:cubicBezTo>
                    <a:cubicBezTo>
                      <a:pt x="-313" y="147605"/>
                      <a:pt x="217" y="145899"/>
                      <a:pt x="864" y="146428"/>
                    </a:cubicBezTo>
                    <a:cubicBezTo>
                      <a:pt x="13356" y="157528"/>
                      <a:pt x="21249" y="172889"/>
                      <a:pt x="22993" y="189509"/>
                    </a:cubicBezTo>
                    <a:cubicBezTo>
                      <a:pt x="23864" y="200568"/>
                      <a:pt x="27957" y="211120"/>
                      <a:pt x="34764" y="219878"/>
                    </a:cubicBezTo>
                    <a:cubicBezTo>
                      <a:pt x="41188" y="227235"/>
                      <a:pt x="48152" y="234097"/>
                      <a:pt x="55598" y="240418"/>
                    </a:cubicBezTo>
                    <a:cubicBezTo>
                      <a:pt x="66476" y="248734"/>
                      <a:pt x="76671" y="257903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99" y="229324"/>
                      <a:pt x="107355" y="270010"/>
                      <a:pt x="110626" y="310983"/>
                    </a:cubicBezTo>
                    <a:cubicBezTo>
                      <a:pt x="114628" y="349945"/>
                      <a:pt x="118866" y="372427"/>
                      <a:pt x="142760" y="376194"/>
                    </a:cubicBezTo>
                    <a:cubicBezTo>
                      <a:pt x="166655" y="379960"/>
                      <a:pt x="191315" y="375370"/>
                      <a:pt x="200614" y="35918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AF43626D-AAE2-4A15-BE7D-F8DB7B0B536D}"/>
                  </a:ext>
                </a:extLst>
              </p:cNvPr>
              <p:cNvSpPr/>
              <p:nvPr/>
            </p:nvSpPr>
            <p:spPr>
              <a:xfrm>
                <a:off x="6573638" y="4135592"/>
                <a:ext cx="200613" cy="390349"/>
              </a:xfrm>
              <a:custGeom>
                <a:avLst/>
                <a:gdLst>
                  <a:gd name="connsiteX0" fmla="*/ 200614 w 200613"/>
                  <a:gd name="connsiteY0" fmla="*/ 359185 h 390349"/>
                  <a:gd name="connsiteX1" fmla="*/ 184841 w 200613"/>
                  <a:gd name="connsiteY1" fmla="*/ 381137 h 390349"/>
                  <a:gd name="connsiteX2" fmla="*/ 108331 w 200613"/>
                  <a:gd name="connsiteY2" fmla="*/ 381137 h 390349"/>
                  <a:gd name="connsiteX3" fmla="*/ 92558 w 200613"/>
                  <a:gd name="connsiteY3" fmla="*/ 359185 h 390349"/>
                  <a:gd name="connsiteX4" fmla="*/ 89380 w 200613"/>
                  <a:gd name="connsiteY4" fmla="*/ 298095 h 390349"/>
                  <a:gd name="connsiteX5" fmla="*/ 80846 w 200613"/>
                  <a:gd name="connsiteY5" fmla="*/ 278496 h 390349"/>
                  <a:gd name="connsiteX6" fmla="*/ 80375 w 200613"/>
                  <a:gd name="connsiteY6" fmla="*/ 277790 h 390349"/>
                  <a:gd name="connsiteX7" fmla="*/ 77138 w 200613"/>
                  <a:gd name="connsiteY7" fmla="*/ 274318 h 390349"/>
                  <a:gd name="connsiteX8" fmla="*/ 70017 w 200613"/>
                  <a:gd name="connsiteY8" fmla="*/ 267844 h 390349"/>
                  <a:gd name="connsiteX9" fmla="*/ 51184 w 200613"/>
                  <a:gd name="connsiteY9" fmla="*/ 259016 h 390349"/>
                  <a:gd name="connsiteX10" fmla="*/ 8633 w 200613"/>
                  <a:gd name="connsiteY10" fmla="*/ 242713 h 390349"/>
                  <a:gd name="connsiteX11" fmla="*/ 8986 w 200613"/>
                  <a:gd name="connsiteY11" fmla="*/ 242125 h 390349"/>
                  <a:gd name="connsiteX12" fmla="*/ 54068 w 200613"/>
                  <a:gd name="connsiteY12" fmla="*/ 253189 h 390349"/>
                  <a:gd name="connsiteX13" fmla="*/ 58070 w 200613"/>
                  <a:gd name="connsiteY13" fmla="*/ 254719 h 390349"/>
                  <a:gd name="connsiteX14" fmla="*/ 42415 w 200613"/>
                  <a:gd name="connsiteY14" fmla="*/ 241948 h 390349"/>
                  <a:gd name="connsiteX15" fmla="*/ 14459 w 200613"/>
                  <a:gd name="connsiteY15" fmla="*/ 202163 h 390349"/>
                  <a:gd name="connsiteX16" fmla="*/ 12517 w 200613"/>
                  <a:gd name="connsiteY16" fmla="*/ 172736 h 390349"/>
                  <a:gd name="connsiteX17" fmla="*/ 217 w 200613"/>
                  <a:gd name="connsiteY17" fmla="*/ 148135 h 390349"/>
                  <a:gd name="connsiteX18" fmla="*/ 864 w 200613"/>
                  <a:gd name="connsiteY18" fmla="*/ 146428 h 390349"/>
                  <a:gd name="connsiteX19" fmla="*/ 22993 w 200613"/>
                  <a:gd name="connsiteY19" fmla="*/ 189509 h 390349"/>
                  <a:gd name="connsiteX20" fmla="*/ 34764 w 200613"/>
                  <a:gd name="connsiteY20" fmla="*/ 219878 h 390349"/>
                  <a:gd name="connsiteX21" fmla="*/ 55598 w 200613"/>
                  <a:gd name="connsiteY21" fmla="*/ 240418 h 390349"/>
                  <a:gd name="connsiteX22" fmla="*/ 86084 w 200613"/>
                  <a:gd name="connsiteY22" fmla="*/ 267844 h 390349"/>
                  <a:gd name="connsiteX23" fmla="*/ 55068 w 200613"/>
                  <a:gd name="connsiteY23" fmla="*/ 0 h 390349"/>
                  <a:gd name="connsiteX24" fmla="*/ 67428 w 200613"/>
                  <a:gd name="connsiteY24" fmla="*/ 19834 h 390349"/>
                  <a:gd name="connsiteX25" fmla="*/ 92205 w 200613"/>
                  <a:gd name="connsiteY25" fmla="*/ 189215 h 390349"/>
                  <a:gd name="connsiteX26" fmla="*/ 110626 w 200613"/>
                  <a:gd name="connsiteY26" fmla="*/ 310983 h 390349"/>
                  <a:gd name="connsiteX27" fmla="*/ 142760 w 200613"/>
                  <a:gd name="connsiteY27" fmla="*/ 376194 h 390349"/>
                  <a:gd name="connsiteX28" fmla="*/ 200614 w 200613"/>
                  <a:gd name="connsiteY28" fmla="*/ 359185 h 39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613" h="390349">
                    <a:moveTo>
                      <a:pt x="200614" y="359185"/>
                    </a:moveTo>
                    <a:cubicBezTo>
                      <a:pt x="200614" y="367130"/>
                      <a:pt x="195376" y="375075"/>
                      <a:pt x="184841" y="381137"/>
                    </a:cubicBezTo>
                    <a:cubicBezTo>
                      <a:pt x="160816" y="393420"/>
                      <a:pt x="132356" y="393420"/>
                      <a:pt x="108331" y="381137"/>
                    </a:cubicBezTo>
                    <a:cubicBezTo>
                      <a:pt x="97796" y="375252"/>
                      <a:pt x="92558" y="367130"/>
                      <a:pt x="92558" y="359185"/>
                    </a:cubicBezTo>
                    <a:cubicBezTo>
                      <a:pt x="92558" y="338056"/>
                      <a:pt x="91322" y="317987"/>
                      <a:pt x="89380" y="298095"/>
                    </a:cubicBezTo>
                    <a:cubicBezTo>
                      <a:pt x="87180" y="291297"/>
                      <a:pt x="84322" y="284735"/>
                      <a:pt x="80846" y="278496"/>
                    </a:cubicBezTo>
                    <a:cubicBezTo>
                      <a:pt x="80846" y="278496"/>
                      <a:pt x="80493" y="278025"/>
                      <a:pt x="80375" y="277790"/>
                    </a:cubicBezTo>
                    <a:cubicBezTo>
                      <a:pt x="79257" y="276672"/>
                      <a:pt x="78257" y="275377"/>
                      <a:pt x="77138" y="274318"/>
                    </a:cubicBezTo>
                    <a:cubicBezTo>
                      <a:pt x="74961" y="271952"/>
                      <a:pt x="72578" y="269786"/>
                      <a:pt x="70017" y="267844"/>
                    </a:cubicBezTo>
                    <a:cubicBezTo>
                      <a:pt x="64348" y="263747"/>
                      <a:pt x="57960" y="260752"/>
                      <a:pt x="51184" y="259016"/>
                    </a:cubicBezTo>
                    <a:cubicBezTo>
                      <a:pt x="36412" y="255308"/>
                      <a:pt x="19403" y="255014"/>
                      <a:pt x="8633" y="242713"/>
                    </a:cubicBezTo>
                    <a:cubicBezTo>
                      <a:pt x="8633" y="242713"/>
                      <a:pt x="8633" y="241889"/>
                      <a:pt x="8986" y="242125"/>
                    </a:cubicBezTo>
                    <a:cubicBezTo>
                      <a:pt x="21463" y="253013"/>
                      <a:pt x="39295" y="248834"/>
                      <a:pt x="54068" y="253189"/>
                    </a:cubicBezTo>
                    <a:cubicBezTo>
                      <a:pt x="55480" y="253601"/>
                      <a:pt x="56716" y="254248"/>
                      <a:pt x="58070" y="254719"/>
                    </a:cubicBezTo>
                    <a:cubicBezTo>
                      <a:pt x="52714" y="250541"/>
                      <a:pt x="47241" y="246421"/>
                      <a:pt x="42415" y="241948"/>
                    </a:cubicBezTo>
                    <a:cubicBezTo>
                      <a:pt x="30644" y="230825"/>
                      <a:pt x="17814" y="218877"/>
                      <a:pt x="14459" y="202163"/>
                    </a:cubicBezTo>
                    <a:cubicBezTo>
                      <a:pt x="12517" y="192511"/>
                      <a:pt x="13517" y="182447"/>
                      <a:pt x="12517" y="172736"/>
                    </a:cubicBezTo>
                    <a:cubicBezTo>
                      <a:pt x="11581" y="163302"/>
                      <a:pt x="7202" y="154544"/>
                      <a:pt x="217" y="148135"/>
                    </a:cubicBezTo>
                    <a:cubicBezTo>
                      <a:pt x="-313" y="147605"/>
                      <a:pt x="217" y="145899"/>
                      <a:pt x="864" y="146428"/>
                    </a:cubicBezTo>
                    <a:cubicBezTo>
                      <a:pt x="13356" y="157528"/>
                      <a:pt x="21249" y="172889"/>
                      <a:pt x="22993" y="189509"/>
                    </a:cubicBezTo>
                    <a:cubicBezTo>
                      <a:pt x="23864" y="200568"/>
                      <a:pt x="27957" y="211120"/>
                      <a:pt x="34764" y="219878"/>
                    </a:cubicBezTo>
                    <a:cubicBezTo>
                      <a:pt x="41188" y="227235"/>
                      <a:pt x="48152" y="234097"/>
                      <a:pt x="55598" y="240418"/>
                    </a:cubicBezTo>
                    <a:cubicBezTo>
                      <a:pt x="66476" y="248734"/>
                      <a:pt x="76671" y="257903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99" y="229324"/>
                      <a:pt x="107355" y="270010"/>
                      <a:pt x="110626" y="310983"/>
                    </a:cubicBezTo>
                    <a:cubicBezTo>
                      <a:pt x="114628" y="349945"/>
                      <a:pt x="118866" y="372427"/>
                      <a:pt x="142760" y="376194"/>
                    </a:cubicBezTo>
                    <a:cubicBezTo>
                      <a:pt x="166655" y="379960"/>
                      <a:pt x="191315" y="375370"/>
                      <a:pt x="200614" y="359185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061967B1-643B-471B-B288-ABC5F7CE96EA}"/>
                  </a:ext>
                </a:extLst>
              </p:cNvPr>
              <p:cNvSpPr/>
              <p:nvPr/>
            </p:nvSpPr>
            <p:spPr>
              <a:xfrm>
                <a:off x="6571091" y="4122563"/>
                <a:ext cx="225470" cy="405481"/>
              </a:xfrm>
              <a:custGeom>
                <a:avLst/>
                <a:gdLst>
                  <a:gd name="connsiteX0" fmla="*/ 149250 w 225470"/>
                  <a:gd name="connsiteY0" fmla="*/ 405466 h 405481"/>
                  <a:gd name="connsiteX1" fmla="*/ 110054 w 225470"/>
                  <a:gd name="connsiteY1" fmla="*/ 396108 h 405481"/>
                  <a:gd name="connsiteX2" fmla="*/ 93162 w 225470"/>
                  <a:gd name="connsiteY2" fmla="*/ 372155 h 405481"/>
                  <a:gd name="connsiteX3" fmla="*/ 89984 w 225470"/>
                  <a:gd name="connsiteY3" fmla="*/ 311359 h 405481"/>
                  <a:gd name="connsiteX4" fmla="*/ 81745 w 225470"/>
                  <a:gd name="connsiteY4" fmla="*/ 292644 h 405481"/>
                  <a:gd name="connsiteX5" fmla="*/ 81274 w 225470"/>
                  <a:gd name="connsiteY5" fmla="*/ 291937 h 405481"/>
                  <a:gd name="connsiteX6" fmla="*/ 79920 w 225470"/>
                  <a:gd name="connsiteY6" fmla="*/ 290525 h 405481"/>
                  <a:gd name="connsiteX7" fmla="*/ 78390 w 225470"/>
                  <a:gd name="connsiteY7" fmla="*/ 288877 h 405481"/>
                  <a:gd name="connsiteX8" fmla="*/ 71269 w 225470"/>
                  <a:gd name="connsiteY8" fmla="*/ 282991 h 405481"/>
                  <a:gd name="connsiteX9" fmla="*/ 53142 w 225470"/>
                  <a:gd name="connsiteY9" fmla="*/ 274517 h 405481"/>
                  <a:gd name="connsiteX10" fmla="*/ 43019 w 225470"/>
                  <a:gd name="connsiteY10" fmla="*/ 272398 h 405481"/>
                  <a:gd name="connsiteX11" fmla="*/ 9531 w 225470"/>
                  <a:gd name="connsiteY11" fmla="*/ 257508 h 405481"/>
                  <a:gd name="connsiteX12" fmla="*/ 9531 w 225470"/>
                  <a:gd name="connsiteY12" fmla="*/ 253918 h 405481"/>
                  <a:gd name="connsiteX13" fmla="*/ 12768 w 225470"/>
                  <a:gd name="connsiteY13" fmla="*/ 253918 h 405481"/>
                  <a:gd name="connsiteX14" fmla="*/ 39782 w 225470"/>
                  <a:gd name="connsiteY14" fmla="*/ 261981 h 405481"/>
                  <a:gd name="connsiteX15" fmla="*/ 50317 w 225470"/>
                  <a:gd name="connsiteY15" fmla="*/ 263099 h 405481"/>
                  <a:gd name="connsiteX16" fmla="*/ 43313 w 225470"/>
                  <a:gd name="connsiteY16" fmla="*/ 257214 h 405481"/>
                  <a:gd name="connsiteX17" fmla="*/ 14652 w 225470"/>
                  <a:gd name="connsiteY17" fmla="*/ 216310 h 405481"/>
                  <a:gd name="connsiteX18" fmla="*/ 13180 w 225470"/>
                  <a:gd name="connsiteY18" fmla="*/ 198242 h 405481"/>
                  <a:gd name="connsiteX19" fmla="*/ 12650 w 225470"/>
                  <a:gd name="connsiteY19" fmla="*/ 186471 h 405481"/>
                  <a:gd name="connsiteX20" fmla="*/ 880 w 225470"/>
                  <a:gd name="connsiteY20" fmla="*/ 163224 h 405481"/>
                  <a:gd name="connsiteX21" fmla="*/ 880 w 225470"/>
                  <a:gd name="connsiteY21" fmla="*/ 158516 h 405481"/>
                  <a:gd name="connsiteX22" fmla="*/ 4470 w 225470"/>
                  <a:gd name="connsiteY22" fmla="*/ 158516 h 405481"/>
                  <a:gd name="connsiteX23" fmla="*/ 27305 w 225470"/>
                  <a:gd name="connsiteY23" fmla="*/ 202891 h 405481"/>
                  <a:gd name="connsiteX24" fmla="*/ 38546 w 225470"/>
                  <a:gd name="connsiteY24" fmla="*/ 232318 h 405481"/>
                  <a:gd name="connsiteX25" fmla="*/ 59145 w 225470"/>
                  <a:gd name="connsiteY25" fmla="*/ 252623 h 405481"/>
                  <a:gd name="connsiteX26" fmla="*/ 68915 w 225470"/>
                  <a:gd name="connsiteY26" fmla="*/ 260745 h 405481"/>
                  <a:gd name="connsiteX27" fmla="*/ 85041 w 225470"/>
                  <a:gd name="connsiteY27" fmla="*/ 274870 h 405481"/>
                  <a:gd name="connsiteX28" fmla="*/ 75683 w 225470"/>
                  <a:gd name="connsiteY28" fmla="*/ 216369 h 405481"/>
                  <a:gd name="connsiteX29" fmla="*/ 55025 w 225470"/>
                  <a:gd name="connsiteY29" fmla="*/ 13794 h 405481"/>
                  <a:gd name="connsiteX30" fmla="*/ 56871 w 225470"/>
                  <a:gd name="connsiteY30" fmla="*/ 11228 h 405481"/>
                  <a:gd name="connsiteX31" fmla="*/ 59439 w 225470"/>
                  <a:gd name="connsiteY31" fmla="*/ 13070 h 405481"/>
                  <a:gd name="connsiteX32" fmla="*/ 59439 w 225470"/>
                  <a:gd name="connsiteY32" fmla="*/ 13794 h 405481"/>
                  <a:gd name="connsiteX33" fmla="*/ 80038 w 225470"/>
                  <a:gd name="connsiteY33" fmla="*/ 215663 h 405481"/>
                  <a:gd name="connsiteX34" fmla="*/ 90396 w 225470"/>
                  <a:gd name="connsiteY34" fmla="*/ 281344 h 405481"/>
                  <a:gd name="connsiteX35" fmla="*/ 89102 w 225470"/>
                  <a:gd name="connsiteY35" fmla="*/ 283698 h 405481"/>
                  <a:gd name="connsiteX36" fmla="*/ 86512 w 225470"/>
                  <a:gd name="connsiteY36" fmla="*/ 283050 h 405481"/>
                  <a:gd name="connsiteX37" fmla="*/ 66149 w 225470"/>
                  <a:gd name="connsiteY37" fmla="*/ 264217 h 405481"/>
                  <a:gd name="connsiteX38" fmla="*/ 56261 w 225470"/>
                  <a:gd name="connsiteY38" fmla="*/ 255978 h 405481"/>
                  <a:gd name="connsiteX39" fmla="*/ 35191 w 225470"/>
                  <a:gd name="connsiteY39" fmla="*/ 235202 h 405481"/>
                  <a:gd name="connsiteX40" fmla="*/ 22950 w 225470"/>
                  <a:gd name="connsiteY40" fmla="*/ 203774 h 405481"/>
                  <a:gd name="connsiteX41" fmla="*/ 15711 w 225470"/>
                  <a:gd name="connsiteY41" fmla="*/ 179939 h 405481"/>
                  <a:gd name="connsiteX42" fmla="*/ 16888 w 225470"/>
                  <a:gd name="connsiteY42" fmla="*/ 186412 h 405481"/>
                  <a:gd name="connsiteX43" fmla="*/ 17418 w 225470"/>
                  <a:gd name="connsiteY43" fmla="*/ 198477 h 405481"/>
                  <a:gd name="connsiteX44" fmla="*/ 18771 w 225470"/>
                  <a:gd name="connsiteY44" fmla="*/ 215722 h 405481"/>
                  <a:gd name="connsiteX45" fmla="*/ 46138 w 225470"/>
                  <a:gd name="connsiteY45" fmla="*/ 254271 h 405481"/>
                  <a:gd name="connsiteX46" fmla="*/ 59322 w 225470"/>
                  <a:gd name="connsiteY46" fmla="*/ 265159 h 405481"/>
                  <a:gd name="connsiteX47" fmla="*/ 61617 w 225470"/>
                  <a:gd name="connsiteY47" fmla="*/ 266924 h 405481"/>
                  <a:gd name="connsiteX48" fmla="*/ 62205 w 225470"/>
                  <a:gd name="connsiteY48" fmla="*/ 269749 h 405481"/>
                  <a:gd name="connsiteX49" fmla="*/ 59498 w 225470"/>
                  <a:gd name="connsiteY49" fmla="*/ 270750 h 405481"/>
                  <a:gd name="connsiteX50" fmla="*/ 57791 w 225470"/>
                  <a:gd name="connsiteY50" fmla="*/ 270103 h 405481"/>
                  <a:gd name="connsiteX51" fmla="*/ 55614 w 225470"/>
                  <a:gd name="connsiteY51" fmla="*/ 269279 h 405481"/>
                  <a:gd name="connsiteX52" fmla="*/ 39252 w 225470"/>
                  <a:gd name="connsiteY52" fmla="*/ 266866 h 405481"/>
                  <a:gd name="connsiteX53" fmla="*/ 32367 w 225470"/>
                  <a:gd name="connsiteY53" fmla="*/ 266218 h 405481"/>
                  <a:gd name="connsiteX54" fmla="*/ 43549 w 225470"/>
                  <a:gd name="connsiteY54" fmla="*/ 268631 h 405481"/>
                  <a:gd name="connsiteX55" fmla="*/ 53907 w 225470"/>
                  <a:gd name="connsiteY55" fmla="*/ 270868 h 405481"/>
                  <a:gd name="connsiteX56" fmla="*/ 73446 w 225470"/>
                  <a:gd name="connsiteY56" fmla="*/ 279990 h 405481"/>
                  <a:gd name="connsiteX57" fmla="*/ 81156 w 225470"/>
                  <a:gd name="connsiteY57" fmla="*/ 286582 h 405481"/>
                  <a:gd name="connsiteX58" fmla="*/ 82863 w 225470"/>
                  <a:gd name="connsiteY58" fmla="*/ 288406 h 405481"/>
                  <a:gd name="connsiteX59" fmla="*/ 84393 w 225470"/>
                  <a:gd name="connsiteY59" fmla="*/ 290054 h 405481"/>
                  <a:gd name="connsiteX60" fmla="*/ 84864 w 225470"/>
                  <a:gd name="connsiteY60" fmla="*/ 290701 h 405481"/>
                  <a:gd name="connsiteX61" fmla="*/ 85217 w 225470"/>
                  <a:gd name="connsiteY61" fmla="*/ 291290 h 405481"/>
                  <a:gd name="connsiteX62" fmla="*/ 94281 w 225470"/>
                  <a:gd name="connsiteY62" fmla="*/ 310300 h 405481"/>
                  <a:gd name="connsiteX63" fmla="*/ 97577 w 225470"/>
                  <a:gd name="connsiteY63" fmla="*/ 372037 h 405481"/>
                  <a:gd name="connsiteX64" fmla="*/ 112231 w 225470"/>
                  <a:gd name="connsiteY64" fmla="*/ 392165 h 405481"/>
                  <a:gd name="connsiteX65" fmla="*/ 186269 w 225470"/>
                  <a:gd name="connsiteY65" fmla="*/ 392165 h 405481"/>
                  <a:gd name="connsiteX66" fmla="*/ 200924 w 225470"/>
                  <a:gd name="connsiteY66" fmla="*/ 372037 h 405481"/>
                  <a:gd name="connsiteX67" fmla="*/ 183797 w 225470"/>
                  <a:gd name="connsiteY67" fmla="*/ 215368 h 405481"/>
                  <a:gd name="connsiteX68" fmla="*/ 173616 w 225470"/>
                  <a:gd name="connsiteY68" fmla="*/ 151571 h 405481"/>
                  <a:gd name="connsiteX69" fmla="*/ 173616 w 225470"/>
                  <a:gd name="connsiteY69" fmla="*/ 150629 h 405481"/>
                  <a:gd name="connsiteX70" fmla="*/ 178030 w 225470"/>
                  <a:gd name="connsiteY70" fmla="*/ 138564 h 405481"/>
                  <a:gd name="connsiteX71" fmla="*/ 183327 w 225470"/>
                  <a:gd name="connsiteY71" fmla="*/ 131384 h 405481"/>
                  <a:gd name="connsiteX72" fmla="*/ 200571 w 225470"/>
                  <a:gd name="connsiteY72" fmla="*/ 117318 h 405481"/>
                  <a:gd name="connsiteX73" fmla="*/ 202277 w 225470"/>
                  <a:gd name="connsiteY73" fmla="*/ 116200 h 405481"/>
                  <a:gd name="connsiteX74" fmla="*/ 215990 w 225470"/>
                  <a:gd name="connsiteY74" fmla="*/ 104429 h 405481"/>
                  <a:gd name="connsiteX75" fmla="*/ 221523 w 225470"/>
                  <a:gd name="connsiteY75" fmla="*/ 91010 h 405481"/>
                  <a:gd name="connsiteX76" fmla="*/ 219463 w 225470"/>
                  <a:gd name="connsiteY76" fmla="*/ 95836 h 405481"/>
                  <a:gd name="connsiteX77" fmla="*/ 210929 w 225470"/>
                  <a:gd name="connsiteY77" fmla="*/ 103664 h 405481"/>
                  <a:gd name="connsiteX78" fmla="*/ 209752 w 225470"/>
                  <a:gd name="connsiteY78" fmla="*/ 104488 h 405481"/>
                  <a:gd name="connsiteX79" fmla="*/ 199806 w 225470"/>
                  <a:gd name="connsiteY79" fmla="*/ 111021 h 405481"/>
                  <a:gd name="connsiteX80" fmla="*/ 198275 w 225470"/>
                  <a:gd name="connsiteY80" fmla="*/ 111962 h 405481"/>
                  <a:gd name="connsiteX81" fmla="*/ 195228 w 225470"/>
                  <a:gd name="connsiteY81" fmla="*/ 111515 h 405481"/>
                  <a:gd name="connsiteX82" fmla="*/ 195156 w 225470"/>
                  <a:gd name="connsiteY82" fmla="*/ 109020 h 405481"/>
                  <a:gd name="connsiteX83" fmla="*/ 200688 w 225470"/>
                  <a:gd name="connsiteY83" fmla="*/ 97720 h 405481"/>
                  <a:gd name="connsiteX84" fmla="*/ 204985 w 225470"/>
                  <a:gd name="connsiteY84" fmla="*/ 53579 h 405481"/>
                  <a:gd name="connsiteX85" fmla="*/ 204632 w 225470"/>
                  <a:gd name="connsiteY85" fmla="*/ 47400 h 405481"/>
                  <a:gd name="connsiteX86" fmla="*/ 204220 w 225470"/>
                  <a:gd name="connsiteY86" fmla="*/ 27919 h 405481"/>
                  <a:gd name="connsiteX87" fmla="*/ 202101 w 225470"/>
                  <a:gd name="connsiteY87" fmla="*/ 45575 h 405481"/>
                  <a:gd name="connsiteX88" fmla="*/ 202101 w 225470"/>
                  <a:gd name="connsiteY88" fmla="*/ 51461 h 405481"/>
                  <a:gd name="connsiteX89" fmla="*/ 193037 w 225470"/>
                  <a:gd name="connsiteY89" fmla="*/ 98073 h 405481"/>
                  <a:gd name="connsiteX90" fmla="*/ 183150 w 225470"/>
                  <a:gd name="connsiteY90" fmla="*/ 114375 h 405481"/>
                  <a:gd name="connsiteX91" fmla="*/ 174616 w 225470"/>
                  <a:gd name="connsiteY91" fmla="*/ 128029 h 405481"/>
                  <a:gd name="connsiteX92" fmla="*/ 172262 w 225470"/>
                  <a:gd name="connsiteY92" fmla="*/ 129089 h 405481"/>
                  <a:gd name="connsiteX93" fmla="*/ 170496 w 225470"/>
                  <a:gd name="connsiteY93" fmla="*/ 127147 h 405481"/>
                  <a:gd name="connsiteX94" fmla="*/ 163316 w 225470"/>
                  <a:gd name="connsiteY94" fmla="*/ 12970 h 405481"/>
                  <a:gd name="connsiteX95" fmla="*/ 165553 w 225470"/>
                  <a:gd name="connsiteY95" fmla="*/ 10734 h 405481"/>
                  <a:gd name="connsiteX96" fmla="*/ 167731 w 225470"/>
                  <a:gd name="connsiteY96" fmla="*/ 12911 h 405481"/>
                  <a:gd name="connsiteX97" fmla="*/ 167730 w 225470"/>
                  <a:gd name="connsiteY97" fmla="*/ 12970 h 405481"/>
                  <a:gd name="connsiteX98" fmla="*/ 174145 w 225470"/>
                  <a:gd name="connsiteY98" fmla="*/ 120261 h 405481"/>
                  <a:gd name="connsiteX99" fmla="*/ 179442 w 225470"/>
                  <a:gd name="connsiteY99" fmla="*/ 111962 h 405481"/>
                  <a:gd name="connsiteX100" fmla="*/ 189153 w 225470"/>
                  <a:gd name="connsiteY100" fmla="*/ 96013 h 405481"/>
                  <a:gd name="connsiteX101" fmla="*/ 197687 w 225470"/>
                  <a:gd name="connsiteY101" fmla="*/ 51343 h 405481"/>
                  <a:gd name="connsiteX102" fmla="*/ 197687 w 225470"/>
                  <a:gd name="connsiteY102" fmla="*/ 45458 h 405481"/>
                  <a:gd name="connsiteX103" fmla="*/ 209458 w 225470"/>
                  <a:gd name="connsiteY103" fmla="*/ 1435 h 405481"/>
                  <a:gd name="connsiteX104" fmla="*/ 213119 w 225470"/>
                  <a:gd name="connsiteY104" fmla="*/ 317 h 405481"/>
                  <a:gd name="connsiteX105" fmla="*/ 213224 w 225470"/>
                  <a:gd name="connsiteY105" fmla="*/ 376 h 405481"/>
                  <a:gd name="connsiteX106" fmla="*/ 214460 w 225470"/>
                  <a:gd name="connsiteY106" fmla="*/ 5437 h 405481"/>
                  <a:gd name="connsiteX107" fmla="*/ 208575 w 225470"/>
                  <a:gd name="connsiteY107" fmla="*/ 47105 h 405481"/>
                  <a:gd name="connsiteX108" fmla="*/ 208928 w 225470"/>
                  <a:gd name="connsiteY108" fmla="*/ 53285 h 405481"/>
                  <a:gd name="connsiteX109" fmla="*/ 204337 w 225470"/>
                  <a:gd name="connsiteY109" fmla="*/ 99250 h 405481"/>
                  <a:gd name="connsiteX110" fmla="*/ 202395 w 225470"/>
                  <a:gd name="connsiteY110" fmla="*/ 103664 h 405481"/>
                  <a:gd name="connsiteX111" fmla="*/ 206809 w 225470"/>
                  <a:gd name="connsiteY111" fmla="*/ 100780 h 405481"/>
                  <a:gd name="connsiteX112" fmla="*/ 207986 w 225470"/>
                  <a:gd name="connsiteY112" fmla="*/ 99956 h 405481"/>
                  <a:gd name="connsiteX113" fmla="*/ 215225 w 225470"/>
                  <a:gd name="connsiteY113" fmla="*/ 93541 h 405481"/>
                  <a:gd name="connsiteX114" fmla="*/ 217109 w 225470"/>
                  <a:gd name="connsiteY114" fmla="*/ 88715 h 405481"/>
                  <a:gd name="connsiteX115" fmla="*/ 218521 w 225470"/>
                  <a:gd name="connsiteY115" fmla="*/ 84831 h 405481"/>
                  <a:gd name="connsiteX116" fmla="*/ 221346 w 225470"/>
                  <a:gd name="connsiteY116" fmla="*/ 82830 h 405481"/>
                  <a:gd name="connsiteX117" fmla="*/ 221346 w 225470"/>
                  <a:gd name="connsiteY117" fmla="*/ 82830 h 405481"/>
                  <a:gd name="connsiteX118" fmla="*/ 224289 w 225470"/>
                  <a:gd name="connsiteY118" fmla="*/ 84890 h 405481"/>
                  <a:gd name="connsiteX119" fmla="*/ 219168 w 225470"/>
                  <a:gd name="connsiteY119" fmla="*/ 106901 h 405481"/>
                  <a:gd name="connsiteX120" fmla="*/ 204278 w 225470"/>
                  <a:gd name="connsiteY120" fmla="*/ 119966 h 405481"/>
                  <a:gd name="connsiteX121" fmla="*/ 202631 w 225470"/>
                  <a:gd name="connsiteY121" fmla="*/ 121143 h 405481"/>
                  <a:gd name="connsiteX122" fmla="*/ 186093 w 225470"/>
                  <a:gd name="connsiteY122" fmla="*/ 134562 h 405481"/>
                  <a:gd name="connsiteX123" fmla="*/ 181384 w 225470"/>
                  <a:gd name="connsiteY123" fmla="*/ 140860 h 405481"/>
                  <a:gd name="connsiteX124" fmla="*/ 177500 w 225470"/>
                  <a:gd name="connsiteY124" fmla="*/ 151571 h 405481"/>
                  <a:gd name="connsiteX125" fmla="*/ 187623 w 225470"/>
                  <a:gd name="connsiteY125" fmla="*/ 214780 h 405481"/>
                  <a:gd name="connsiteX126" fmla="*/ 204808 w 225470"/>
                  <a:gd name="connsiteY126" fmla="*/ 372214 h 405481"/>
                  <a:gd name="connsiteX127" fmla="*/ 187917 w 225470"/>
                  <a:gd name="connsiteY127" fmla="*/ 396167 h 405481"/>
                  <a:gd name="connsiteX128" fmla="*/ 149250 w 225470"/>
                  <a:gd name="connsiteY128" fmla="*/ 405466 h 40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225470" h="405481">
                    <a:moveTo>
                      <a:pt x="149250" y="405466"/>
                    </a:moveTo>
                    <a:cubicBezTo>
                      <a:pt x="135601" y="405731"/>
                      <a:pt x="122111" y="402512"/>
                      <a:pt x="110054" y="396108"/>
                    </a:cubicBezTo>
                    <a:cubicBezTo>
                      <a:pt x="99166" y="389811"/>
                      <a:pt x="93162" y="381277"/>
                      <a:pt x="93162" y="372155"/>
                    </a:cubicBezTo>
                    <a:cubicBezTo>
                      <a:pt x="93162" y="352733"/>
                      <a:pt x="92103" y="332841"/>
                      <a:pt x="89984" y="311359"/>
                    </a:cubicBezTo>
                    <a:cubicBezTo>
                      <a:pt x="87859" y="304867"/>
                      <a:pt x="85099" y="298594"/>
                      <a:pt x="81745" y="292644"/>
                    </a:cubicBezTo>
                    <a:lnTo>
                      <a:pt x="81274" y="291937"/>
                    </a:lnTo>
                    <a:cubicBezTo>
                      <a:pt x="80796" y="291496"/>
                      <a:pt x="80344" y="291019"/>
                      <a:pt x="79920" y="290525"/>
                    </a:cubicBezTo>
                    <a:lnTo>
                      <a:pt x="78390" y="288877"/>
                    </a:lnTo>
                    <a:cubicBezTo>
                      <a:pt x="76167" y="286741"/>
                      <a:pt x="73787" y="284775"/>
                      <a:pt x="71269" y="282991"/>
                    </a:cubicBezTo>
                    <a:cubicBezTo>
                      <a:pt x="65820" y="279042"/>
                      <a:pt x="59668" y="276165"/>
                      <a:pt x="53142" y="274517"/>
                    </a:cubicBezTo>
                    <a:cubicBezTo>
                      <a:pt x="49846" y="273693"/>
                      <a:pt x="46491" y="273045"/>
                      <a:pt x="43019" y="272398"/>
                    </a:cubicBezTo>
                    <a:cubicBezTo>
                      <a:pt x="30895" y="270044"/>
                      <a:pt x="18300" y="267631"/>
                      <a:pt x="9531" y="257508"/>
                    </a:cubicBezTo>
                    <a:cubicBezTo>
                      <a:pt x="8624" y="256484"/>
                      <a:pt x="8624" y="254942"/>
                      <a:pt x="9531" y="253918"/>
                    </a:cubicBezTo>
                    <a:cubicBezTo>
                      <a:pt x="10460" y="253111"/>
                      <a:pt x="11839" y="253111"/>
                      <a:pt x="12768" y="253918"/>
                    </a:cubicBezTo>
                    <a:cubicBezTo>
                      <a:pt x="20184" y="260392"/>
                      <a:pt x="29718" y="261157"/>
                      <a:pt x="39782" y="261981"/>
                    </a:cubicBezTo>
                    <a:cubicBezTo>
                      <a:pt x="43254" y="261981"/>
                      <a:pt x="46845" y="262569"/>
                      <a:pt x="50317" y="263099"/>
                    </a:cubicBezTo>
                    <a:cubicBezTo>
                      <a:pt x="47904" y="261157"/>
                      <a:pt x="45491" y="259097"/>
                      <a:pt x="43313" y="257214"/>
                    </a:cubicBezTo>
                    <a:cubicBezTo>
                      <a:pt x="31543" y="246326"/>
                      <a:pt x="18183" y="233672"/>
                      <a:pt x="14652" y="216310"/>
                    </a:cubicBezTo>
                    <a:cubicBezTo>
                      <a:pt x="13667" y="210337"/>
                      <a:pt x="13175" y="204292"/>
                      <a:pt x="13180" y="198242"/>
                    </a:cubicBezTo>
                    <a:cubicBezTo>
                      <a:pt x="13180" y="194416"/>
                      <a:pt x="13180" y="190414"/>
                      <a:pt x="12650" y="186471"/>
                    </a:cubicBezTo>
                    <a:cubicBezTo>
                      <a:pt x="11716" y="177537"/>
                      <a:pt x="7526" y="169262"/>
                      <a:pt x="880" y="163224"/>
                    </a:cubicBezTo>
                    <a:cubicBezTo>
                      <a:pt x="-293" y="161876"/>
                      <a:pt x="-293" y="159863"/>
                      <a:pt x="880" y="158516"/>
                    </a:cubicBezTo>
                    <a:cubicBezTo>
                      <a:pt x="1938" y="157703"/>
                      <a:pt x="3412" y="157703"/>
                      <a:pt x="4470" y="158516"/>
                    </a:cubicBezTo>
                    <a:cubicBezTo>
                      <a:pt x="17391" y="169910"/>
                      <a:pt x="25544" y="185753"/>
                      <a:pt x="27305" y="202891"/>
                    </a:cubicBezTo>
                    <a:cubicBezTo>
                      <a:pt x="28098" y="213585"/>
                      <a:pt x="32006" y="223820"/>
                      <a:pt x="38546" y="232318"/>
                    </a:cubicBezTo>
                    <a:cubicBezTo>
                      <a:pt x="44914" y="239575"/>
                      <a:pt x="51798" y="246361"/>
                      <a:pt x="59145" y="252623"/>
                    </a:cubicBezTo>
                    <a:cubicBezTo>
                      <a:pt x="62323" y="255448"/>
                      <a:pt x="65678" y="258096"/>
                      <a:pt x="68915" y="260745"/>
                    </a:cubicBezTo>
                    <a:cubicBezTo>
                      <a:pt x="74549" y="265147"/>
                      <a:pt x="79932" y="269867"/>
                      <a:pt x="85041" y="274870"/>
                    </a:cubicBezTo>
                    <a:cubicBezTo>
                      <a:pt x="82275" y="255507"/>
                      <a:pt x="79155" y="236438"/>
                      <a:pt x="75683" y="216369"/>
                    </a:cubicBezTo>
                    <a:cubicBezTo>
                      <a:pt x="65501" y="156397"/>
                      <a:pt x="55025" y="94306"/>
                      <a:pt x="55025" y="13794"/>
                    </a:cubicBezTo>
                    <a:cubicBezTo>
                      <a:pt x="54826" y="12576"/>
                      <a:pt x="55652" y="11422"/>
                      <a:pt x="56871" y="11228"/>
                    </a:cubicBezTo>
                    <a:cubicBezTo>
                      <a:pt x="58090" y="11028"/>
                      <a:pt x="59240" y="11852"/>
                      <a:pt x="59439" y="13070"/>
                    </a:cubicBezTo>
                    <a:cubicBezTo>
                      <a:pt x="59479" y="13312"/>
                      <a:pt x="59479" y="13553"/>
                      <a:pt x="59439" y="13794"/>
                    </a:cubicBezTo>
                    <a:cubicBezTo>
                      <a:pt x="59439" y="93953"/>
                      <a:pt x="69915" y="155808"/>
                      <a:pt x="80038" y="215663"/>
                    </a:cubicBezTo>
                    <a:cubicBezTo>
                      <a:pt x="83864" y="238204"/>
                      <a:pt x="87454" y="259509"/>
                      <a:pt x="90396" y="281344"/>
                    </a:cubicBezTo>
                    <a:cubicBezTo>
                      <a:pt x="90581" y="282338"/>
                      <a:pt x="90039" y="283321"/>
                      <a:pt x="89102" y="283698"/>
                    </a:cubicBezTo>
                    <a:cubicBezTo>
                      <a:pt x="88189" y="284057"/>
                      <a:pt x="87148" y="283798"/>
                      <a:pt x="86512" y="283050"/>
                    </a:cubicBezTo>
                    <a:cubicBezTo>
                      <a:pt x="80402" y="276076"/>
                      <a:pt x="73577" y="269767"/>
                      <a:pt x="66149" y="264217"/>
                    </a:cubicBezTo>
                    <a:cubicBezTo>
                      <a:pt x="62853" y="261510"/>
                      <a:pt x="59498" y="258803"/>
                      <a:pt x="56261" y="255978"/>
                    </a:cubicBezTo>
                    <a:cubicBezTo>
                      <a:pt x="48742" y="249574"/>
                      <a:pt x="41700" y="242630"/>
                      <a:pt x="35191" y="235202"/>
                    </a:cubicBezTo>
                    <a:cubicBezTo>
                      <a:pt x="28197" y="226109"/>
                      <a:pt x="23950" y="215204"/>
                      <a:pt x="22950" y="203774"/>
                    </a:cubicBezTo>
                    <a:cubicBezTo>
                      <a:pt x="21817" y="195494"/>
                      <a:pt x="19373" y="187448"/>
                      <a:pt x="15711" y="179939"/>
                    </a:cubicBezTo>
                    <a:cubicBezTo>
                      <a:pt x="16284" y="182057"/>
                      <a:pt x="16677" y="184223"/>
                      <a:pt x="16888" y="186412"/>
                    </a:cubicBezTo>
                    <a:cubicBezTo>
                      <a:pt x="17300" y="190414"/>
                      <a:pt x="17359" y="194534"/>
                      <a:pt x="17418" y="198477"/>
                    </a:cubicBezTo>
                    <a:cubicBezTo>
                      <a:pt x="17366" y="204257"/>
                      <a:pt x="17819" y="210025"/>
                      <a:pt x="18771" y="215722"/>
                    </a:cubicBezTo>
                    <a:cubicBezTo>
                      <a:pt x="22067" y="231965"/>
                      <a:pt x="34838" y="243854"/>
                      <a:pt x="46138" y="254271"/>
                    </a:cubicBezTo>
                    <a:cubicBezTo>
                      <a:pt x="50140" y="258037"/>
                      <a:pt x="54613" y="261510"/>
                      <a:pt x="59322" y="265159"/>
                    </a:cubicBezTo>
                    <a:lnTo>
                      <a:pt x="61617" y="266924"/>
                    </a:lnTo>
                    <a:cubicBezTo>
                      <a:pt x="62435" y="267619"/>
                      <a:pt x="62677" y="268784"/>
                      <a:pt x="62205" y="269749"/>
                    </a:cubicBezTo>
                    <a:cubicBezTo>
                      <a:pt x="61667" y="270697"/>
                      <a:pt x="60524" y="271121"/>
                      <a:pt x="59498" y="270750"/>
                    </a:cubicBezTo>
                    <a:lnTo>
                      <a:pt x="57791" y="270103"/>
                    </a:lnTo>
                    <a:cubicBezTo>
                      <a:pt x="57090" y="269767"/>
                      <a:pt x="56362" y="269490"/>
                      <a:pt x="55614" y="269279"/>
                    </a:cubicBezTo>
                    <a:cubicBezTo>
                      <a:pt x="50259" y="267907"/>
                      <a:pt x="44775" y="267101"/>
                      <a:pt x="39252" y="266866"/>
                    </a:cubicBezTo>
                    <a:cubicBezTo>
                      <a:pt x="36957" y="266866"/>
                      <a:pt x="34662" y="266512"/>
                      <a:pt x="32367" y="266218"/>
                    </a:cubicBezTo>
                    <a:cubicBezTo>
                      <a:pt x="36015" y="267219"/>
                      <a:pt x="39782" y="267925"/>
                      <a:pt x="43549" y="268631"/>
                    </a:cubicBezTo>
                    <a:cubicBezTo>
                      <a:pt x="47315" y="269337"/>
                      <a:pt x="50493" y="269985"/>
                      <a:pt x="53907" y="270868"/>
                    </a:cubicBezTo>
                    <a:cubicBezTo>
                      <a:pt x="60941" y="272639"/>
                      <a:pt x="67573" y="275735"/>
                      <a:pt x="73446" y="279990"/>
                    </a:cubicBezTo>
                    <a:cubicBezTo>
                      <a:pt x="76195" y="281967"/>
                      <a:pt x="78773" y="284174"/>
                      <a:pt x="81156" y="286582"/>
                    </a:cubicBezTo>
                    <a:cubicBezTo>
                      <a:pt x="81745" y="287170"/>
                      <a:pt x="82333" y="287759"/>
                      <a:pt x="82863" y="288406"/>
                    </a:cubicBezTo>
                    <a:cubicBezTo>
                      <a:pt x="83342" y="288983"/>
                      <a:pt x="83853" y="289536"/>
                      <a:pt x="84393" y="290054"/>
                    </a:cubicBezTo>
                    <a:lnTo>
                      <a:pt x="84864" y="290701"/>
                    </a:lnTo>
                    <a:lnTo>
                      <a:pt x="85217" y="291290"/>
                    </a:lnTo>
                    <a:cubicBezTo>
                      <a:pt x="88864" y="297311"/>
                      <a:pt x="91901" y="303679"/>
                      <a:pt x="94281" y="310300"/>
                    </a:cubicBezTo>
                    <a:cubicBezTo>
                      <a:pt x="96427" y="330810"/>
                      <a:pt x="97528" y="351415"/>
                      <a:pt x="97577" y="372037"/>
                    </a:cubicBezTo>
                    <a:cubicBezTo>
                      <a:pt x="97577" y="379571"/>
                      <a:pt x="102756" y="386692"/>
                      <a:pt x="112231" y="392165"/>
                    </a:cubicBezTo>
                    <a:cubicBezTo>
                      <a:pt x="135507" y="403936"/>
                      <a:pt x="162993" y="403936"/>
                      <a:pt x="186269" y="392165"/>
                    </a:cubicBezTo>
                    <a:cubicBezTo>
                      <a:pt x="195745" y="386692"/>
                      <a:pt x="200924" y="379571"/>
                      <a:pt x="200924" y="372037"/>
                    </a:cubicBezTo>
                    <a:cubicBezTo>
                      <a:pt x="200924" y="316597"/>
                      <a:pt x="192625" y="267454"/>
                      <a:pt x="183797" y="215368"/>
                    </a:cubicBezTo>
                    <a:cubicBezTo>
                      <a:pt x="180325" y="194887"/>
                      <a:pt x="176735" y="173700"/>
                      <a:pt x="173616" y="151571"/>
                    </a:cubicBezTo>
                    <a:cubicBezTo>
                      <a:pt x="173527" y="151265"/>
                      <a:pt x="173527" y="150935"/>
                      <a:pt x="173616" y="150629"/>
                    </a:cubicBezTo>
                    <a:cubicBezTo>
                      <a:pt x="174716" y="146480"/>
                      <a:pt x="176193" y="142443"/>
                      <a:pt x="178030" y="138564"/>
                    </a:cubicBezTo>
                    <a:cubicBezTo>
                      <a:pt x="179576" y="136016"/>
                      <a:pt x="181348" y="133615"/>
                      <a:pt x="183327" y="131384"/>
                    </a:cubicBezTo>
                    <a:cubicBezTo>
                      <a:pt x="188539" y="126075"/>
                      <a:pt x="194322" y="121355"/>
                      <a:pt x="200571" y="117318"/>
                    </a:cubicBezTo>
                    <a:lnTo>
                      <a:pt x="202277" y="116200"/>
                    </a:lnTo>
                    <a:cubicBezTo>
                      <a:pt x="207522" y="113139"/>
                      <a:pt x="212168" y="109149"/>
                      <a:pt x="215990" y="104429"/>
                    </a:cubicBezTo>
                    <a:cubicBezTo>
                      <a:pt x="219027" y="100551"/>
                      <a:pt x="220946" y="95907"/>
                      <a:pt x="221523" y="91010"/>
                    </a:cubicBezTo>
                    <a:cubicBezTo>
                      <a:pt x="221011" y="92688"/>
                      <a:pt x="220322" y="94306"/>
                      <a:pt x="219463" y="95836"/>
                    </a:cubicBezTo>
                    <a:cubicBezTo>
                      <a:pt x="217236" y="99050"/>
                      <a:pt x="214321" y="101722"/>
                      <a:pt x="210929" y="103664"/>
                    </a:cubicBezTo>
                    <a:lnTo>
                      <a:pt x="209752" y="104488"/>
                    </a:lnTo>
                    <a:cubicBezTo>
                      <a:pt x="206456" y="106724"/>
                      <a:pt x="203160" y="108843"/>
                      <a:pt x="199806" y="111021"/>
                    </a:cubicBezTo>
                    <a:lnTo>
                      <a:pt x="198275" y="111962"/>
                    </a:lnTo>
                    <a:cubicBezTo>
                      <a:pt x="197310" y="112680"/>
                      <a:pt x="195946" y="112480"/>
                      <a:pt x="195228" y="111515"/>
                    </a:cubicBezTo>
                    <a:cubicBezTo>
                      <a:pt x="194684" y="110779"/>
                      <a:pt x="194655" y="109785"/>
                      <a:pt x="195156" y="109020"/>
                    </a:cubicBezTo>
                    <a:cubicBezTo>
                      <a:pt x="197255" y="105383"/>
                      <a:pt x="199103" y="101610"/>
                      <a:pt x="200688" y="97720"/>
                    </a:cubicBezTo>
                    <a:cubicBezTo>
                      <a:pt x="205985" y="84125"/>
                      <a:pt x="205750" y="69646"/>
                      <a:pt x="204985" y="53579"/>
                    </a:cubicBezTo>
                    <a:lnTo>
                      <a:pt x="204632" y="47400"/>
                    </a:lnTo>
                    <a:cubicBezTo>
                      <a:pt x="204111" y="40920"/>
                      <a:pt x="203974" y="34417"/>
                      <a:pt x="204220" y="27919"/>
                    </a:cubicBezTo>
                    <a:cubicBezTo>
                      <a:pt x="203012" y="33734"/>
                      <a:pt x="202303" y="39643"/>
                      <a:pt x="202101" y="45575"/>
                    </a:cubicBezTo>
                    <a:lnTo>
                      <a:pt x="202101" y="51461"/>
                    </a:lnTo>
                    <a:cubicBezTo>
                      <a:pt x="201571" y="67645"/>
                      <a:pt x="201100" y="83006"/>
                      <a:pt x="193037" y="98073"/>
                    </a:cubicBezTo>
                    <a:cubicBezTo>
                      <a:pt x="190330" y="103193"/>
                      <a:pt x="187152" y="108608"/>
                      <a:pt x="183150" y="114375"/>
                    </a:cubicBezTo>
                    <a:cubicBezTo>
                      <a:pt x="180266" y="118789"/>
                      <a:pt x="177265" y="123380"/>
                      <a:pt x="174616" y="128029"/>
                    </a:cubicBezTo>
                    <a:cubicBezTo>
                      <a:pt x="174135" y="128848"/>
                      <a:pt x="173192" y="129271"/>
                      <a:pt x="172262" y="129089"/>
                    </a:cubicBezTo>
                    <a:cubicBezTo>
                      <a:pt x="171325" y="128877"/>
                      <a:pt x="170620" y="128100"/>
                      <a:pt x="170496" y="127147"/>
                    </a:cubicBezTo>
                    <a:cubicBezTo>
                      <a:pt x="165762" y="89274"/>
                      <a:pt x="163364" y="51143"/>
                      <a:pt x="163316" y="12970"/>
                    </a:cubicBezTo>
                    <a:cubicBezTo>
                      <a:pt x="163316" y="11734"/>
                      <a:pt x="164317" y="10734"/>
                      <a:pt x="165553" y="10734"/>
                    </a:cubicBezTo>
                    <a:cubicBezTo>
                      <a:pt x="166755" y="10734"/>
                      <a:pt x="167731" y="11711"/>
                      <a:pt x="167731" y="12911"/>
                    </a:cubicBezTo>
                    <a:cubicBezTo>
                      <a:pt x="167731" y="12929"/>
                      <a:pt x="167731" y="12953"/>
                      <a:pt x="167730" y="12970"/>
                    </a:cubicBezTo>
                    <a:cubicBezTo>
                      <a:pt x="167775" y="48830"/>
                      <a:pt x="169917" y="84654"/>
                      <a:pt x="174145" y="120261"/>
                    </a:cubicBezTo>
                    <a:cubicBezTo>
                      <a:pt x="175911" y="117436"/>
                      <a:pt x="177677" y="114670"/>
                      <a:pt x="179442" y="111962"/>
                    </a:cubicBezTo>
                    <a:cubicBezTo>
                      <a:pt x="183091" y="106077"/>
                      <a:pt x="186505" y="100957"/>
                      <a:pt x="189153" y="96013"/>
                    </a:cubicBezTo>
                    <a:cubicBezTo>
                      <a:pt x="196686" y="81829"/>
                      <a:pt x="197216" y="66998"/>
                      <a:pt x="197687" y="51343"/>
                    </a:cubicBezTo>
                    <a:lnTo>
                      <a:pt x="197687" y="45458"/>
                    </a:lnTo>
                    <a:cubicBezTo>
                      <a:pt x="197763" y="30014"/>
                      <a:pt x="201817" y="14853"/>
                      <a:pt x="209458" y="1435"/>
                    </a:cubicBezTo>
                    <a:cubicBezTo>
                      <a:pt x="210160" y="117"/>
                      <a:pt x="211799" y="-384"/>
                      <a:pt x="213119" y="317"/>
                    </a:cubicBezTo>
                    <a:cubicBezTo>
                      <a:pt x="213155" y="334"/>
                      <a:pt x="213190" y="358"/>
                      <a:pt x="213224" y="376"/>
                    </a:cubicBezTo>
                    <a:cubicBezTo>
                      <a:pt x="214829" y="1529"/>
                      <a:pt x="215353" y="3677"/>
                      <a:pt x="214460" y="5437"/>
                    </a:cubicBezTo>
                    <a:cubicBezTo>
                      <a:pt x="207103" y="18326"/>
                      <a:pt x="207927" y="32333"/>
                      <a:pt x="208575" y="47105"/>
                    </a:cubicBezTo>
                    <a:lnTo>
                      <a:pt x="208928" y="53285"/>
                    </a:lnTo>
                    <a:cubicBezTo>
                      <a:pt x="209752" y="69882"/>
                      <a:pt x="209928" y="84831"/>
                      <a:pt x="204337" y="99250"/>
                    </a:cubicBezTo>
                    <a:cubicBezTo>
                      <a:pt x="203749" y="100780"/>
                      <a:pt x="203101" y="102251"/>
                      <a:pt x="202395" y="103664"/>
                    </a:cubicBezTo>
                    <a:lnTo>
                      <a:pt x="206809" y="100780"/>
                    </a:lnTo>
                    <a:lnTo>
                      <a:pt x="207986" y="99956"/>
                    </a:lnTo>
                    <a:cubicBezTo>
                      <a:pt x="210817" y="98344"/>
                      <a:pt x="213283" y="96160"/>
                      <a:pt x="215225" y="93541"/>
                    </a:cubicBezTo>
                    <a:cubicBezTo>
                      <a:pt x="216029" y="92005"/>
                      <a:pt x="216660" y="90387"/>
                      <a:pt x="217109" y="88715"/>
                    </a:cubicBezTo>
                    <a:cubicBezTo>
                      <a:pt x="217492" y="87391"/>
                      <a:pt x="217963" y="86090"/>
                      <a:pt x="218521" y="84831"/>
                    </a:cubicBezTo>
                    <a:cubicBezTo>
                      <a:pt x="218974" y="83654"/>
                      <a:pt x="220087" y="82865"/>
                      <a:pt x="221346" y="82830"/>
                    </a:cubicBezTo>
                    <a:lnTo>
                      <a:pt x="221346" y="82830"/>
                    </a:lnTo>
                    <a:cubicBezTo>
                      <a:pt x="222664" y="82824"/>
                      <a:pt x="223841" y="83648"/>
                      <a:pt x="224289" y="84890"/>
                    </a:cubicBezTo>
                    <a:cubicBezTo>
                      <a:pt x="226878" y="90775"/>
                      <a:pt x="225230" y="98014"/>
                      <a:pt x="219168" y="106901"/>
                    </a:cubicBezTo>
                    <a:cubicBezTo>
                      <a:pt x="215065" y="112151"/>
                      <a:pt x="210014" y="116582"/>
                      <a:pt x="204278" y="119966"/>
                    </a:cubicBezTo>
                    <a:lnTo>
                      <a:pt x="202631" y="121143"/>
                    </a:lnTo>
                    <a:cubicBezTo>
                      <a:pt x="196635" y="124987"/>
                      <a:pt x="191088" y="129489"/>
                      <a:pt x="186093" y="134562"/>
                    </a:cubicBezTo>
                    <a:cubicBezTo>
                      <a:pt x="184328" y="136510"/>
                      <a:pt x="182751" y="138617"/>
                      <a:pt x="181384" y="140860"/>
                    </a:cubicBezTo>
                    <a:cubicBezTo>
                      <a:pt x="179805" y="144320"/>
                      <a:pt x="178506" y="147904"/>
                      <a:pt x="177500" y="151571"/>
                    </a:cubicBezTo>
                    <a:cubicBezTo>
                      <a:pt x="180619" y="173465"/>
                      <a:pt x="184209" y="194475"/>
                      <a:pt x="187623" y="214780"/>
                    </a:cubicBezTo>
                    <a:cubicBezTo>
                      <a:pt x="196451" y="267042"/>
                      <a:pt x="204808" y="316420"/>
                      <a:pt x="204808" y="372214"/>
                    </a:cubicBezTo>
                    <a:cubicBezTo>
                      <a:pt x="204808" y="381336"/>
                      <a:pt x="198923" y="389870"/>
                      <a:pt x="187917" y="396167"/>
                    </a:cubicBezTo>
                    <a:cubicBezTo>
                      <a:pt x="176015" y="402471"/>
                      <a:pt x="162716" y="405666"/>
                      <a:pt x="149250" y="4054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70A7C2A9-2B55-4EA0-B8C2-C5392D80D0D0}"/>
                  </a:ext>
                </a:extLst>
              </p:cNvPr>
              <p:cNvSpPr/>
              <p:nvPr/>
            </p:nvSpPr>
            <p:spPr>
              <a:xfrm>
                <a:off x="6626469" y="4102277"/>
                <a:ext cx="112175" cy="66526"/>
              </a:xfrm>
              <a:custGeom>
                <a:avLst/>
                <a:gdLst>
                  <a:gd name="connsiteX0" fmla="*/ 56088 w 112175"/>
                  <a:gd name="connsiteY0" fmla="*/ 66509 h 66526"/>
                  <a:gd name="connsiteX1" fmla="*/ 16891 w 112175"/>
                  <a:gd name="connsiteY1" fmla="*/ 57151 h 66526"/>
                  <a:gd name="connsiteX2" fmla="*/ 0 w 112175"/>
                  <a:gd name="connsiteY2" fmla="*/ 33257 h 66526"/>
                  <a:gd name="connsiteX3" fmla="*/ 16891 w 112175"/>
                  <a:gd name="connsiteY3" fmla="*/ 9362 h 66526"/>
                  <a:gd name="connsiteX4" fmla="*/ 95284 w 112175"/>
                  <a:gd name="connsiteY4" fmla="*/ 9362 h 66526"/>
                  <a:gd name="connsiteX5" fmla="*/ 112175 w 112175"/>
                  <a:gd name="connsiteY5" fmla="*/ 33257 h 66526"/>
                  <a:gd name="connsiteX6" fmla="*/ 95284 w 112175"/>
                  <a:gd name="connsiteY6" fmla="*/ 57151 h 66526"/>
                  <a:gd name="connsiteX7" fmla="*/ 56088 w 112175"/>
                  <a:gd name="connsiteY7" fmla="*/ 66509 h 66526"/>
                  <a:gd name="connsiteX8" fmla="*/ 56088 w 112175"/>
                  <a:gd name="connsiteY8" fmla="*/ 4301 h 66526"/>
                  <a:gd name="connsiteX9" fmla="*/ 19127 w 112175"/>
                  <a:gd name="connsiteY9" fmla="*/ 13188 h 66526"/>
                  <a:gd name="connsiteX10" fmla="*/ 19127 w 112175"/>
                  <a:gd name="connsiteY10" fmla="*/ 13188 h 66526"/>
                  <a:gd name="connsiteX11" fmla="*/ 4414 w 112175"/>
                  <a:gd name="connsiteY11" fmla="*/ 33257 h 66526"/>
                  <a:gd name="connsiteX12" fmla="*/ 19127 w 112175"/>
                  <a:gd name="connsiteY12" fmla="*/ 53326 h 66526"/>
                  <a:gd name="connsiteX13" fmla="*/ 93107 w 112175"/>
                  <a:gd name="connsiteY13" fmla="*/ 53326 h 66526"/>
                  <a:gd name="connsiteX14" fmla="*/ 107761 w 112175"/>
                  <a:gd name="connsiteY14" fmla="*/ 33257 h 66526"/>
                  <a:gd name="connsiteX15" fmla="*/ 93107 w 112175"/>
                  <a:gd name="connsiteY15" fmla="*/ 13188 h 66526"/>
                  <a:gd name="connsiteX16" fmla="*/ 56088 w 112175"/>
                  <a:gd name="connsiteY16" fmla="*/ 4301 h 66526"/>
                  <a:gd name="connsiteX17" fmla="*/ 18009 w 112175"/>
                  <a:gd name="connsiteY17" fmla="*/ 11245 h 66526"/>
                  <a:gd name="connsiteX18" fmla="*/ 18009 w 112175"/>
                  <a:gd name="connsiteY18" fmla="*/ 11245 h 66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175" h="66526">
                    <a:moveTo>
                      <a:pt x="56088" y="66509"/>
                    </a:moveTo>
                    <a:cubicBezTo>
                      <a:pt x="42439" y="66774"/>
                      <a:pt x="28948" y="63555"/>
                      <a:pt x="16891" y="57151"/>
                    </a:cubicBezTo>
                    <a:cubicBezTo>
                      <a:pt x="6003" y="50854"/>
                      <a:pt x="0" y="42379"/>
                      <a:pt x="0" y="33257"/>
                    </a:cubicBezTo>
                    <a:cubicBezTo>
                      <a:pt x="0" y="24134"/>
                      <a:pt x="5885" y="15601"/>
                      <a:pt x="16891" y="9362"/>
                    </a:cubicBezTo>
                    <a:cubicBezTo>
                      <a:pt x="41532" y="-3121"/>
                      <a:pt x="70643" y="-3121"/>
                      <a:pt x="95284" y="9362"/>
                    </a:cubicBezTo>
                    <a:cubicBezTo>
                      <a:pt x="106231" y="15601"/>
                      <a:pt x="112175" y="24134"/>
                      <a:pt x="112175" y="33257"/>
                    </a:cubicBezTo>
                    <a:cubicBezTo>
                      <a:pt x="112175" y="42379"/>
                      <a:pt x="106290" y="50913"/>
                      <a:pt x="95284" y="57151"/>
                    </a:cubicBezTo>
                    <a:cubicBezTo>
                      <a:pt x="83232" y="63566"/>
                      <a:pt x="69738" y="66792"/>
                      <a:pt x="56088" y="66509"/>
                    </a:cubicBezTo>
                    <a:close/>
                    <a:moveTo>
                      <a:pt x="56088" y="4301"/>
                    </a:moveTo>
                    <a:cubicBezTo>
                      <a:pt x="43212" y="4065"/>
                      <a:pt x="30490" y="7126"/>
                      <a:pt x="19127" y="13188"/>
                    </a:cubicBezTo>
                    <a:lnTo>
                      <a:pt x="19127" y="13188"/>
                    </a:lnTo>
                    <a:cubicBezTo>
                      <a:pt x="9652" y="18661"/>
                      <a:pt x="4414" y="25782"/>
                      <a:pt x="4414" y="33257"/>
                    </a:cubicBezTo>
                    <a:cubicBezTo>
                      <a:pt x="4414" y="40731"/>
                      <a:pt x="9652" y="47852"/>
                      <a:pt x="19127" y="53326"/>
                    </a:cubicBezTo>
                    <a:cubicBezTo>
                      <a:pt x="42383" y="65097"/>
                      <a:pt x="69851" y="65097"/>
                      <a:pt x="93107" y="53326"/>
                    </a:cubicBezTo>
                    <a:cubicBezTo>
                      <a:pt x="102582" y="47852"/>
                      <a:pt x="107761" y="40731"/>
                      <a:pt x="107761" y="33257"/>
                    </a:cubicBezTo>
                    <a:cubicBezTo>
                      <a:pt x="107761" y="25782"/>
                      <a:pt x="102582" y="18602"/>
                      <a:pt x="93107" y="13188"/>
                    </a:cubicBezTo>
                    <a:cubicBezTo>
                      <a:pt x="81726" y="7120"/>
                      <a:pt x="68983" y="4059"/>
                      <a:pt x="56088" y="4301"/>
                    </a:cubicBezTo>
                    <a:close/>
                    <a:moveTo>
                      <a:pt x="18009" y="11245"/>
                    </a:moveTo>
                    <a:lnTo>
                      <a:pt x="18009" y="11245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6C13C144-119B-4565-9E78-E18562814C1B}"/>
                  </a:ext>
                </a:extLst>
              </p:cNvPr>
              <p:cNvSpPr/>
              <p:nvPr/>
            </p:nvSpPr>
            <p:spPr>
              <a:xfrm>
                <a:off x="6644994" y="4117995"/>
                <a:ext cx="75524" cy="37592"/>
              </a:xfrm>
              <a:custGeom>
                <a:avLst/>
                <a:gdLst>
                  <a:gd name="connsiteX0" fmla="*/ 37328 w 75524"/>
                  <a:gd name="connsiteY0" fmla="*/ 26484 h 37592"/>
                  <a:gd name="connsiteX1" fmla="*/ 19672 w 75524"/>
                  <a:gd name="connsiteY1" fmla="*/ 0 h 37592"/>
                  <a:gd name="connsiteX2" fmla="*/ 11079 w 75524"/>
                  <a:gd name="connsiteY2" fmla="*/ 3355 h 37592"/>
                  <a:gd name="connsiteX3" fmla="*/ 11079 w 75524"/>
                  <a:gd name="connsiteY3" fmla="*/ 31722 h 37592"/>
                  <a:gd name="connsiteX4" fmla="*/ 64460 w 75524"/>
                  <a:gd name="connsiteY4" fmla="*/ 31722 h 37592"/>
                  <a:gd name="connsiteX5" fmla="*/ 75524 w 75524"/>
                  <a:gd name="connsiteY5" fmla="*/ 17538 h 37592"/>
                  <a:gd name="connsiteX6" fmla="*/ 37328 w 75524"/>
                  <a:gd name="connsiteY6" fmla="*/ 26484 h 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24" h="37592">
                    <a:moveTo>
                      <a:pt x="37328" y="26484"/>
                    </a:moveTo>
                    <a:cubicBezTo>
                      <a:pt x="15964" y="23483"/>
                      <a:pt x="5724" y="11477"/>
                      <a:pt x="19672" y="0"/>
                    </a:cubicBezTo>
                    <a:cubicBezTo>
                      <a:pt x="16704" y="830"/>
                      <a:pt x="13825" y="1954"/>
                      <a:pt x="11079" y="3355"/>
                    </a:cubicBezTo>
                    <a:cubicBezTo>
                      <a:pt x="-3693" y="11182"/>
                      <a:pt x="-3693" y="23895"/>
                      <a:pt x="11079" y="31722"/>
                    </a:cubicBezTo>
                    <a:cubicBezTo>
                      <a:pt x="28012" y="39550"/>
                      <a:pt x="47527" y="39550"/>
                      <a:pt x="64460" y="31722"/>
                    </a:cubicBezTo>
                    <a:cubicBezTo>
                      <a:pt x="70460" y="29368"/>
                      <a:pt x="74701" y="23930"/>
                      <a:pt x="75524" y="17538"/>
                    </a:cubicBezTo>
                    <a:cubicBezTo>
                      <a:pt x="72346" y="25189"/>
                      <a:pt x="58810" y="29486"/>
                      <a:pt x="37328" y="2648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12FD9583-A39E-47DD-8CB8-23CF6E8989A8}"/>
                  </a:ext>
                </a:extLst>
              </p:cNvPr>
              <p:cNvSpPr/>
              <p:nvPr/>
            </p:nvSpPr>
            <p:spPr>
              <a:xfrm>
                <a:off x="6644994" y="4117995"/>
                <a:ext cx="75524" cy="37592"/>
              </a:xfrm>
              <a:custGeom>
                <a:avLst/>
                <a:gdLst>
                  <a:gd name="connsiteX0" fmla="*/ 37328 w 75524"/>
                  <a:gd name="connsiteY0" fmla="*/ 26484 h 37592"/>
                  <a:gd name="connsiteX1" fmla="*/ 19672 w 75524"/>
                  <a:gd name="connsiteY1" fmla="*/ 0 h 37592"/>
                  <a:gd name="connsiteX2" fmla="*/ 11079 w 75524"/>
                  <a:gd name="connsiteY2" fmla="*/ 3355 h 37592"/>
                  <a:gd name="connsiteX3" fmla="*/ 11079 w 75524"/>
                  <a:gd name="connsiteY3" fmla="*/ 31722 h 37592"/>
                  <a:gd name="connsiteX4" fmla="*/ 64460 w 75524"/>
                  <a:gd name="connsiteY4" fmla="*/ 31722 h 37592"/>
                  <a:gd name="connsiteX5" fmla="*/ 75524 w 75524"/>
                  <a:gd name="connsiteY5" fmla="*/ 17538 h 37592"/>
                  <a:gd name="connsiteX6" fmla="*/ 37328 w 75524"/>
                  <a:gd name="connsiteY6" fmla="*/ 26484 h 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24" h="37592">
                    <a:moveTo>
                      <a:pt x="37328" y="26484"/>
                    </a:moveTo>
                    <a:cubicBezTo>
                      <a:pt x="15964" y="23483"/>
                      <a:pt x="5724" y="11477"/>
                      <a:pt x="19672" y="0"/>
                    </a:cubicBezTo>
                    <a:cubicBezTo>
                      <a:pt x="16704" y="830"/>
                      <a:pt x="13825" y="1954"/>
                      <a:pt x="11079" y="3355"/>
                    </a:cubicBezTo>
                    <a:cubicBezTo>
                      <a:pt x="-3693" y="11182"/>
                      <a:pt x="-3693" y="23895"/>
                      <a:pt x="11079" y="31722"/>
                    </a:cubicBezTo>
                    <a:cubicBezTo>
                      <a:pt x="28012" y="39550"/>
                      <a:pt x="47527" y="39550"/>
                      <a:pt x="64460" y="31722"/>
                    </a:cubicBezTo>
                    <a:cubicBezTo>
                      <a:pt x="70460" y="29368"/>
                      <a:pt x="74701" y="23930"/>
                      <a:pt x="75524" y="17538"/>
                    </a:cubicBezTo>
                    <a:cubicBezTo>
                      <a:pt x="72346" y="25189"/>
                      <a:pt x="58810" y="29486"/>
                      <a:pt x="37328" y="2648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102FB0EB-8595-45AE-9128-A92594B77B8A}"/>
                  </a:ext>
                </a:extLst>
              </p:cNvPr>
              <p:cNvSpPr/>
              <p:nvPr/>
            </p:nvSpPr>
            <p:spPr>
              <a:xfrm>
                <a:off x="6642514" y="4113493"/>
                <a:ext cx="79983" cy="44250"/>
              </a:xfrm>
              <a:custGeom>
                <a:avLst/>
                <a:gdLst>
                  <a:gd name="connsiteX0" fmla="*/ 40043 w 79983"/>
                  <a:gd name="connsiteY0" fmla="*/ 44229 h 44250"/>
                  <a:gd name="connsiteX1" fmla="*/ 12322 w 79983"/>
                  <a:gd name="connsiteY1" fmla="*/ 38343 h 44250"/>
                  <a:gd name="connsiteX2" fmla="*/ 593 w 79983"/>
                  <a:gd name="connsiteY2" fmla="*/ 17821 h 44250"/>
                  <a:gd name="connsiteX3" fmla="*/ 12322 w 79983"/>
                  <a:gd name="connsiteY3" fmla="*/ 6091 h 44250"/>
                  <a:gd name="connsiteX4" fmla="*/ 67822 w 79983"/>
                  <a:gd name="connsiteY4" fmla="*/ 6091 h 44250"/>
                  <a:gd name="connsiteX5" fmla="*/ 79332 w 79983"/>
                  <a:gd name="connsiteY5" fmla="*/ 26831 h 44250"/>
                  <a:gd name="connsiteX6" fmla="*/ 67822 w 79983"/>
                  <a:gd name="connsiteY6" fmla="*/ 38343 h 44250"/>
                  <a:gd name="connsiteX7" fmla="*/ 40043 w 79983"/>
                  <a:gd name="connsiteY7" fmla="*/ 44229 h 44250"/>
                  <a:gd name="connsiteX8" fmla="*/ 40043 w 79983"/>
                  <a:gd name="connsiteY8" fmla="*/ 4149 h 44250"/>
                  <a:gd name="connsiteX9" fmla="*/ 14382 w 79983"/>
                  <a:gd name="connsiteY9" fmla="*/ 10035 h 44250"/>
                  <a:gd name="connsiteX10" fmla="*/ 14382 w 79983"/>
                  <a:gd name="connsiteY10" fmla="*/ 10035 h 44250"/>
                  <a:gd name="connsiteX11" fmla="*/ 4495 w 79983"/>
                  <a:gd name="connsiteY11" fmla="*/ 22276 h 44250"/>
                  <a:gd name="connsiteX12" fmla="*/ 14382 w 79983"/>
                  <a:gd name="connsiteY12" fmla="*/ 34518 h 44250"/>
                  <a:gd name="connsiteX13" fmla="*/ 65762 w 79983"/>
                  <a:gd name="connsiteY13" fmla="*/ 34518 h 44250"/>
                  <a:gd name="connsiteX14" fmla="*/ 75590 w 79983"/>
                  <a:gd name="connsiteY14" fmla="*/ 22276 h 44250"/>
                  <a:gd name="connsiteX15" fmla="*/ 65762 w 79983"/>
                  <a:gd name="connsiteY15" fmla="*/ 10035 h 44250"/>
                  <a:gd name="connsiteX16" fmla="*/ 40043 w 79983"/>
                  <a:gd name="connsiteY16" fmla="*/ 4149 h 44250"/>
                  <a:gd name="connsiteX17" fmla="*/ 13382 w 79983"/>
                  <a:gd name="connsiteY17" fmla="*/ 7857 h 44250"/>
                  <a:gd name="connsiteX18" fmla="*/ 13382 w 79983"/>
                  <a:gd name="connsiteY18" fmla="*/ 7857 h 4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983" h="44250">
                    <a:moveTo>
                      <a:pt x="40043" y="44229"/>
                    </a:moveTo>
                    <a:cubicBezTo>
                      <a:pt x="30468" y="44476"/>
                      <a:pt x="20970" y="42463"/>
                      <a:pt x="12322" y="38343"/>
                    </a:cubicBezTo>
                    <a:cubicBezTo>
                      <a:pt x="3416" y="35913"/>
                      <a:pt x="-1835" y="26725"/>
                      <a:pt x="593" y="17821"/>
                    </a:cubicBezTo>
                    <a:cubicBezTo>
                      <a:pt x="2149" y="12112"/>
                      <a:pt x="6611" y="7651"/>
                      <a:pt x="12322" y="6091"/>
                    </a:cubicBezTo>
                    <a:cubicBezTo>
                      <a:pt x="29931" y="-2030"/>
                      <a:pt x="50212" y="-2030"/>
                      <a:pt x="67822" y="6091"/>
                    </a:cubicBezTo>
                    <a:cubicBezTo>
                      <a:pt x="76728" y="8640"/>
                      <a:pt x="81881" y="17927"/>
                      <a:pt x="79332" y="26831"/>
                    </a:cubicBezTo>
                    <a:cubicBezTo>
                      <a:pt x="77740" y="32399"/>
                      <a:pt x="73388" y="36748"/>
                      <a:pt x="67822" y="38343"/>
                    </a:cubicBezTo>
                    <a:cubicBezTo>
                      <a:pt x="59155" y="42469"/>
                      <a:pt x="49637" y="44488"/>
                      <a:pt x="40043" y="44229"/>
                    </a:cubicBezTo>
                    <a:close/>
                    <a:moveTo>
                      <a:pt x="40043" y="4149"/>
                    </a:moveTo>
                    <a:cubicBezTo>
                      <a:pt x="31143" y="4043"/>
                      <a:pt x="22347" y="6062"/>
                      <a:pt x="14382" y="10035"/>
                    </a:cubicBezTo>
                    <a:lnTo>
                      <a:pt x="14382" y="10035"/>
                    </a:lnTo>
                    <a:cubicBezTo>
                      <a:pt x="8026" y="13448"/>
                      <a:pt x="4495" y="17803"/>
                      <a:pt x="4495" y="22276"/>
                    </a:cubicBezTo>
                    <a:cubicBezTo>
                      <a:pt x="4495" y="26749"/>
                      <a:pt x="8026" y="31104"/>
                      <a:pt x="14382" y="34518"/>
                    </a:cubicBezTo>
                    <a:cubicBezTo>
                      <a:pt x="30694" y="41992"/>
                      <a:pt x="49450" y="41992"/>
                      <a:pt x="65762" y="34518"/>
                    </a:cubicBezTo>
                    <a:cubicBezTo>
                      <a:pt x="72118" y="31104"/>
                      <a:pt x="75590" y="26749"/>
                      <a:pt x="75590" y="22276"/>
                    </a:cubicBezTo>
                    <a:cubicBezTo>
                      <a:pt x="75590" y="17803"/>
                      <a:pt x="72118" y="13448"/>
                      <a:pt x="65762" y="10035"/>
                    </a:cubicBezTo>
                    <a:cubicBezTo>
                      <a:pt x="57774" y="6068"/>
                      <a:pt x="48960" y="4049"/>
                      <a:pt x="40043" y="4149"/>
                    </a:cubicBezTo>
                    <a:close/>
                    <a:moveTo>
                      <a:pt x="13382" y="7857"/>
                    </a:moveTo>
                    <a:lnTo>
                      <a:pt x="13382" y="7857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C050071-4085-49C2-8E5A-12BE37BD94FC}"/>
                  </a:ext>
                </a:extLst>
              </p:cNvPr>
              <p:cNvSpPr/>
              <p:nvPr/>
            </p:nvSpPr>
            <p:spPr>
              <a:xfrm>
                <a:off x="6682734" y="4189032"/>
                <a:ext cx="47789" cy="310924"/>
              </a:xfrm>
              <a:custGeom>
                <a:avLst/>
                <a:gdLst>
                  <a:gd name="connsiteX0" fmla="*/ 24719 w 47789"/>
                  <a:gd name="connsiteY0" fmla="*/ 295799 h 310924"/>
                  <a:gd name="connsiteX1" fmla="*/ 27661 w 47789"/>
                  <a:gd name="connsiteY1" fmla="*/ 293563 h 310924"/>
                  <a:gd name="connsiteX2" fmla="*/ 34371 w 47789"/>
                  <a:gd name="connsiteY2" fmla="*/ 302273 h 310924"/>
                  <a:gd name="connsiteX3" fmla="*/ 34371 w 47789"/>
                  <a:gd name="connsiteY3" fmla="*/ 298624 h 310924"/>
                  <a:gd name="connsiteX4" fmla="*/ 31369 w 47789"/>
                  <a:gd name="connsiteY4" fmla="*/ 220172 h 310924"/>
                  <a:gd name="connsiteX5" fmla="*/ 35077 w 47789"/>
                  <a:gd name="connsiteY5" fmla="*/ 219878 h 310924"/>
                  <a:gd name="connsiteX6" fmla="*/ 38078 w 47789"/>
                  <a:gd name="connsiteY6" fmla="*/ 298683 h 310924"/>
                  <a:gd name="connsiteX7" fmla="*/ 38078 w 47789"/>
                  <a:gd name="connsiteY7" fmla="*/ 302685 h 310924"/>
                  <a:gd name="connsiteX8" fmla="*/ 44788 w 47789"/>
                  <a:gd name="connsiteY8" fmla="*/ 293622 h 310924"/>
                  <a:gd name="connsiteX9" fmla="*/ 47789 w 47789"/>
                  <a:gd name="connsiteY9" fmla="*/ 295799 h 310924"/>
                  <a:gd name="connsiteX10" fmla="*/ 36489 w 47789"/>
                  <a:gd name="connsiteY10" fmla="*/ 310925 h 310924"/>
                  <a:gd name="connsiteX11" fmla="*/ 18833 w 47789"/>
                  <a:gd name="connsiteY11" fmla="*/ 189862 h 310924"/>
                  <a:gd name="connsiteX12" fmla="*/ 21540 w 47789"/>
                  <a:gd name="connsiteY12" fmla="*/ 187332 h 310924"/>
                  <a:gd name="connsiteX13" fmla="*/ 29074 w 47789"/>
                  <a:gd name="connsiteY13" fmla="*/ 195336 h 310924"/>
                  <a:gd name="connsiteX14" fmla="*/ 28603 w 47789"/>
                  <a:gd name="connsiteY14" fmla="*/ 191628 h 310924"/>
                  <a:gd name="connsiteX15" fmla="*/ 15302 w 47789"/>
                  <a:gd name="connsiteY15" fmla="*/ 114824 h 310924"/>
                  <a:gd name="connsiteX16" fmla="*/ 14537 w 47789"/>
                  <a:gd name="connsiteY16" fmla="*/ 111234 h 310924"/>
                  <a:gd name="connsiteX17" fmla="*/ 18186 w 47789"/>
                  <a:gd name="connsiteY17" fmla="*/ 110469 h 310924"/>
                  <a:gd name="connsiteX18" fmla="*/ 18892 w 47789"/>
                  <a:gd name="connsiteY18" fmla="*/ 114059 h 310924"/>
                  <a:gd name="connsiteX19" fmla="*/ 32370 w 47789"/>
                  <a:gd name="connsiteY19" fmla="*/ 191451 h 310924"/>
                  <a:gd name="connsiteX20" fmla="*/ 32782 w 47789"/>
                  <a:gd name="connsiteY20" fmla="*/ 195041 h 310924"/>
                  <a:gd name="connsiteX21" fmla="*/ 38667 w 47789"/>
                  <a:gd name="connsiteY21" fmla="*/ 185331 h 310924"/>
                  <a:gd name="connsiteX22" fmla="*/ 41845 w 47789"/>
                  <a:gd name="connsiteY22" fmla="*/ 187273 h 310924"/>
                  <a:gd name="connsiteX23" fmla="*/ 32016 w 47789"/>
                  <a:gd name="connsiteY23" fmla="*/ 203752 h 310924"/>
                  <a:gd name="connsiteX24" fmla="*/ 0 w 47789"/>
                  <a:gd name="connsiteY24" fmla="*/ 83102 h 310924"/>
                  <a:gd name="connsiteX25" fmla="*/ 2413 w 47789"/>
                  <a:gd name="connsiteY25" fmla="*/ 80335 h 310924"/>
                  <a:gd name="connsiteX26" fmla="*/ 10829 w 47789"/>
                  <a:gd name="connsiteY26" fmla="*/ 87751 h 310924"/>
                  <a:gd name="connsiteX27" fmla="*/ 10241 w 47789"/>
                  <a:gd name="connsiteY27" fmla="*/ 84279 h 310924"/>
                  <a:gd name="connsiteX28" fmla="*/ 706 w 47789"/>
                  <a:gd name="connsiteY28" fmla="*/ 0 h 310924"/>
                  <a:gd name="connsiteX29" fmla="*/ 4414 w 47789"/>
                  <a:gd name="connsiteY29" fmla="*/ 0 h 310924"/>
                  <a:gd name="connsiteX30" fmla="*/ 13772 w 47789"/>
                  <a:gd name="connsiteY30" fmla="*/ 83102 h 310924"/>
                  <a:gd name="connsiteX31" fmla="*/ 14419 w 47789"/>
                  <a:gd name="connsiteY31" fmla="*/ 86927 h 310924"/>
                  <a:gd name="connsiteX32" fmla="*/ 19186 w 47789"/>
                  <a:gd name="connsiteY32" fmla="*/ 76922 h 310924"/>
                  <a:gd name="connsiteX33" fmla="*/ 22541 w 47789"/>
                  <a:gd name="connsiteY33" fmla="*/ 78511 h 310924"/>
                  <a:gd name="connsiteX34" fmla="*/ 14301 w 47789"/>
                  <a:gd name="connsiteY34" fmla="*/ 95814 h 310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7789" h="310924">
                    <a:moveTo>
                      <a:pt x="24719" y="295799"/>
                    </a:moveTo>
                    <a:lnTo>
                      <a:pt x="27661" y="293563"/>
                    </a:lnTo>
                    <a:lnTo>
                      <a:pt x="34371" y="302273"/>
                    </a:lnTo>
                    <a:lnTo>
                      <a:pt x="34371" y="298624"/>
                    </a:lnTo>
                    <a:cubicBezTo>
                      <a:pt x="34371" y="273494"/>
                      <a:pt x="33723" y="250482"/>
                      <a:pt x="31369" y="220172"/>
                    </a:cubicBezTo>
                    <a:lnTo>
                      <a:pt x="35077" y="219878"/>
                    </a:lnTo>
                    <a:cubicBezTo>
                      <a:pt x="37608" y="252365"/>
                      <a:pt x="38020" y="276907"/>
                      <a:pt x="38078" y="298683"/>
                    </a:cubicBezTo>
                    <a:lnTo>
                      <a:pt x="38078" y="302685"/>
                    </a:lnTo>
                    <a:lnTo>
                      <a:pt x="44788" y="293622"/>
                    </a:lnTo>
                    <a:lnTo>
                      <a:pt x="47789" y="295799"/>
                    </a:lnTo>
                    <a:lnTo>
                      <a:pt x="36489" y="310925"/>
                    </a:lnTo>
                    <a:close/>
                    <a:moveTo>
                      <a:pt x="18833" y="189862"/>
                    </a:moveTo>
                    <a:lnTo>
                      <a:pt x="21540" y="187332"/>
                    </a:lnTo>
                    <a:lnTo>
                      <a:pt x="29074" y="195336"/>
                    </a:lnTo>
                    <a:lnTo>
                      <a:pt x="28603" y="191628"/>
                    </a:lnTo>
                    <a:cubicBezTo>
                      <a:pt x="24954" y="161083"/>
                      <a:pt x="19834" y="136541"/>
                      <a:pt x="15302" y="114824"/>
                    </a:cubicBezTo>
                    <a:lnTo>
                      <a:pt x="14537" y="111234"/>
                    </a:lnTo>
                    <a:lnTo>
                      <a:pt x="18186" y="110469"/>
                    </a:lnTo>
                    <a:lnTo>
                      <a:pt x="18892" y="114059"/>
                    </a:lnTo>
                    <a:cubicBezTo>
                      <a:pt x="23483" y="135952"/>
                      <a:pt x="28662" y="160730"/>
                      <a:pt x="32370" y="191451"/>
                    </a:cubicBezTo>
                    <a:lnTo>
                      <a:pt x="32782" y="195041"/>
                    </a:lnTo>
                    <a:lnTo>
                      <a:pt x="38667" y="185331"/>
                    </a:lnTo>
                    <a:lnTo>
                      <a:pt x="41845" y="187273"/>
                    </a:lnTo>
                    <a:lnTo>
                      <a:pt x="32016" y="203752"/>
                    </a:lnTo>
                    <a:close/>
                    <a:moveTo>
                      <a:pt x="0" y="83102"/>
                    </a:moveTo>
                    <a:lnTo>
                      <a:pt x="2413" y="80335"/>
                    </a:lnTo>
                    <a:lnTo>
                      <a:pt x="10829" y="87751"/>
                    </a:lnTo>
                    <a:lnTo>
                      <a:pt x="10241" y="84279"/>
                    </a:lnTo>
                    <a:cubicBezTo>
                      <a:pt x="5048" y="56452"/>
                      <a:pt x="1862" y="28285"/>
                      <a:pt x="706" y="0"/>
                    </a:cubicBezTo>
                    <a:lnTo>
                      <a:pt x="4414" y="0"/>
                    </a:lnTo>
                    <a:cubicBezTo>
                      <a:pt x="5552" y="27891"/>
                      <a:pt x="8679" y="55658"/>
                      <a:pt x="13772" y="83102"/>
                    </a:cubicBezTo>
                    <a:lnTo>
                      <a:pt x="14419" y="86927"/>
                    </a:lnTo>
                    <a:lnTo>
                      <a:pt x="19186" y="76922"/>
                    </a:lnTo>
                    <a:lnTo>
                      <a:pt x="22541" y="78511"/>
                    </a:lnTo>
                    <a:lnTo>
                      <a:pt x="14301" y="95814"/>
                    </a:ln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F5F3A38-6B4D-4C7F-8F5E-86B4368E76BF}"/>
                  </a:ext>
                </a:extLst>
              </p:cNvPr>
              <p:cNvSpPr/>
              <p:nvPr/>
            </p:nvSpPr>
            <p:spPr>
              <a:xfrm>
                <a:off x="6432035" y="4147097"/>
                <a:ext cx="221304" cy="421587"/>
              </a:xfrm>
              <a:custGeom>
                <a:avLst/>
                <a:gdLst>
                  <a:gd name="connsiteX0" fmla="*/ 220330 w 221304"/>
                  <a:gd name="connsiteY0" fmla="*/ 103908 h 421587"/>
                  <a:gd name="connsiteX1" fmla="*/ 218564 w 221304"/>
                  <a:gd name="connsiteY1" fmla="*/ 103908 h 421587"/>
                  <a:gd name="connsiteX2" fmla="*/ 215151 w 221304"/>
                  <a:gd name="connsiteY2" fmla="*/ 112854 h 421587"/>
                  <a:gd name="connsiteX3" fmla="*/ 206087 w 221304"/>
                  <a:gd name="connsiteY3" fmla="*/ 120975 h 421587"/>
                  <a:gd name="connsiteX4" fmla="*/ 194669 w 221304"/>
                  <a:gd name="connsiteY4" fmla="*/ 128450 h 421587"/>
                  <a:gd name="connsiteX5" fmla="*/ 200555 w 221304"/>
                  <a:gd name="connsiteY5" fmla="*/ 116679 h 421587"/>
                  <a:gd name="connsiteX6" fmla="*/ 204792 w 221304"/>
                  <a:gd name="connsiteY6" fmla="*/ 71538 h 421587"/>
                  <a:gd name="connsiteX7" fmla="*/ 210678 w 221304"/>
                  <a:gd name="connsiteY7" fmla="*/ 22513 h 421587"/>
                  <a:gd name="connsiteX8" fmla="*/ 209442 w 221304"/>
                  <a:gd name="connsiteY8" fmla="*/ 20747 h 421587"/>
                  <a:gd name="connsiteX9" fmla="*/ 197671 w 221304"/>
                  <a:gd name="connsiteY9" fmla="*/ 63711 h 421587"/>
                  <a:gd name="connsiteX10" fmla="*/ 188666 w 221304"/>
                  <a:gd name="connsiteY10" fmla="*/ 115267 h 421587"/>
                  <a:gd name="connsiteX11" fmla="*/ 170245 w 221304"/>
                  <a:gd name="connsiteY11" fmla="*/ 145106 h 421587"/>
                  <a:gd name="connsiteX12" fmla="*/ 163124 w 221304"/>
                  <a:gd name="connsiteY12" fmla="*/ 31164 h 421587"/>
                  <a:gd name="connsiteX13" fmla="*/ 147351 w 221304"/>
                  <a:gd name="connsiteY13" fmla="*/ 9212 h 421587"/>
                  <a:gd name="connsiteX14" fmla="*/ 70841 w 221304"/>
                  <a:gd name="connsiteY14" fmla="*/ 9212 h 421587"/>
                  <a:gd name="connsiteX15" fmla="*/ 55068 w 221304"/>
                  <a:gd name="connsiteY15" fmla="*/ 31223 h 421587"/>
                  <a:gd name="connsiteX16" fmla="*/ 55068 w 221304"/>
                  <a:gd name="connsiteY16" fmla="*/ 31223 h 421587"/>
                  <a:gd name="connsiteX17" fmla="*/ 55068 w 221304"/>
                  <a:gd name="connsiteY17" fmla="*/ 31223 h 421587"/>
                  <a:gd name="connsiteX18" fmla="*/ 66133 w 221304"/>
                  <a:gd name="connsiteY18" fmla="*/ 173944 h 421587"/>
                  <a:gd name="connsiteX19" fmla="*/ 86084 w 221304"/>
                  <a:gd name="connsiteY19" fmla="*/ 299244 h 421587"/>
                  <a:gd name="connsiteX20" fmla="*/ 55539 w 221304"/>
                  <a:gd name="connsiteY20" fmla="*/ 271935 h 421587"/>
                  <a:gd name="connsiteX21" fmla="*/ 52891 w 221304"/>
                  <a:gd name="connsiteY21" fmla="*/ 269464 h 421587"/>
                  <a:gd name="connsiteX22" fmla="*/ 35764 w 221304"/>
                  <a:gd name="connsiteY22" fmla="*/ 252514 h 421587"/>
                  <a:gd name="connsiteX23" fmla="*/ 34705 w 221304"/>
                  <a:gd name="connsiteY23" fmla="*/ 251395 h 421587"/>
                  <a:gd name="connsiteX24" fmla="*/ 31056 w 221304"/>
                  <a:gd name="connsiteY24" fmla="*/ 246275 h 421587"/>
                  <a:gd name="connsiteX25" fmla="*/ 25936 w 221304"/>
                  <a:gd name="connsiteY25" fmla="*/ 234504 h 421587"/>
                  <a:gd name="connsiteX26" fmla="*/ 22993 w 221304"/>
                  <a:gd name="connsiteY26" fmla="*/ 220791 h 421587"/>
                  <a:gd name="connsiteX27" fmla="*/ 14930 w 221304"/>
                  <a:gd name="connsiteY27" fmla="*/ 195249 h 421587"/>
                  <a:gd name="connsiteX28" fmla="*/ 7397 w 221304"/>
                  <a:gd name="connsiteY28" fmla="*/ 184243 h 421587"/>
                  <a:gd name="connsiteX29" fmla="*/ 864 w 221304"/>
                  <a:gd name="connsiteY29" fmla="*/ 177711 h 421587"/>
                  <a:gd name="connsiteX30" fmla="*/ 217 w 221304"/>
                  <a:gd name="connsiteY30" fmla="*/ 179417 h 421587"/>
                  <a:gd name="connsiteX31" fmla="*/ 12517 w 221304"/>
                  <a:gd name="connsiteY31" fmla="*/ 204018 h 421587"/>
                  <a:gd name="connsiteX32" fmla="*/ 13223 w 221304"/>
                  <a:gd name="connsiteY32" fmla="*/ 220497 h 421587"/>
                  <a:gd name="connsiteX33" fmla="*/ 14459 w 221304"/>
                  <a:gd name="connsiteY33" fmla="*/ 233504 h 421587"/>
                  <a:gd name="connsiteX34" fmla="*/ 16166 w 221304"/>
                  <a:gd name="connsiteY34" fmla="*/ 239389 h 421587"/>
                  <a:gd name="connsiteX35" fmla="*/ 33057 w 221304"/>
                  <a:gd name="connsiteY35" fmla="*/ 264108 h 421587"/>
                  <a:gd name="connsiteX36" fmla="*/ 42415 w 221304"/>
                  <a:gd name="connsiteY36" fmla="*/ 273113 h 421587"/>
                  <a:gd name="connsiteX37" fmla="*/ 52891 w 221304"/>
                  <a:gd name="connsiteY37" fmla="*/ 281823 h 421587"/>
                  <a:gd name="connsiteX38" fmla="*/ 58070 w 221304"/>
                  <a:gd name="connsiteY38" fmla="*/ 285884 h 421587"/>
                  <a:gd name="connsiteX39" fmla="*/ 56422 w 221304"/>
                  <a:gd name="connsiteY39" fmla="*/ 285236 h 421587"/>
                  <a:gd name="connsiteX40" fmla="*/ 54127 w 221304"/>
                  <a:gd name="connsiteY40" fmla="*/ 284354 h 421587"/>
                  <a:gd name="connsiteX41" fmla="*/ 51360 w 221304"/>
                  <a:gd name="connsiteY41" fmla="*/ 283647 h 421587"/>
                  <a:gd name="connsiteX42" fmla="*/ 27819 w 221304"/>
                  <a:gd name="connsiteY42" fmla="*/ 280940 h 421587"/>
                  <a:gd name="connsiteX43" fmla="*/ 9045 w 221304"/>
                  <a:gd name="connsiteY43" fmla="*/ 273289 h 421587"/>
                  <a:gd name="connsiteX44" fmla="*/ 9045 w 221304"/>
                  <a:gd name="connsiteY44" fmla="*/ 273289 h 421587"/>
                  <a:gd name="connsiteX45" fmla="*/ 9045 w 221304"/>
                  <a:gd name="connsiteY45" fmla="*/ 273289 h 421587"/>
                  <a:gd name="connsiteX46" fmla="*/ 9045 w 221304"/>
                  <a:gd name="connsiteY46" fmla="*/ 273289 h 421587"/>
                  <a:gd name="connsiteX47" fmla="*/ 9045 w 221304"/>
                  <a:gd name="connsiteY47" fmla="*/ 273642 h 421587"/>
                  <a:gd name="connsiteX48" fmla="*/ 34116 w 221304"/>
                  <a:gd name="connsiteY48" fmla="*/ 286767 h 421587"/>
                  <a:gd name="connsiteX49" fmla="*/ 51419 w 221304"/>
                  <a:gd name="connsiteY49" fmla="*/ 290357 h 421587"/>
                  <a:gd name="connsiteX50" fmla="*/ 62248 w 221304"/>
                  <a:gd name="connsiteY50" fmla="*/ 294418 h 421587"/>
                  <a:gd name="connsiteX51" fmla="*/ 70253 w 221304"/>
                  <a:gd name="connsiteY51" fmla="*/ 299185 h 421587"/>
                  <a:gd name="connsiteX52" fmla="*/ 77668 w 221304"/>
                  <a:gd name="connsiteY52" fmla="*/ 305541 h 421587"/>
                  <a:gd name="connsiteX53" fmla="*/ 79081 w 221304"/>
                  <a:gd name="connsiteY53" fmla="*/ 307012 h 421587"/>
                  <a:gd name="connsiteX54" fmla="*/ 80905 w 221304"/>
                  <a:gd name="connsiteY54" fmla="*/ 309013 h 421587"/>
                  <a:gd name="connsiteX55" fmla="*/ 81376 w 221304"/>
                  <a:gd name="connsiteY55" fmla="*/ 309778 h 421587"/>
                  <a:gd name="connsiteX56" fmla="*/ 89910 w 221304"/>
                  <a:gd name="connsiteY56" fmla="*/ 329318 h 421587"/>
                  <a:gd name="connsiteX57" fmla="*/ 92970 w 221304"/>
                  <a:gd name="connsiteY57" fmla="*/ 390408 h 421587"/>
                  <a:gd name="connsiteX58" fmla="*/ 108743 w 221304"/>
                  <a:gd name="connsiteY58" fmla="*/ 412419 h 421587"/>
                  <a:gd name="connsiteX59" fmla="*/ 185253 w 221304"/>
                  <a:gd name="connsiteY59" fmla="*/ 412419 h 421587"/>
                  <a:gd name="connsiteX60" fmla="*/ 194964 w 221304"/>
                  <a:gd name="connsiteY60" fmla="*/ 404827 h 421587"/>
                  <a:gd name="connsiteX61" fmla="*/ 200084 w 221304"/>
                  <a:gd name="connsiteY61" fmla="*/ 396352 h 421587"/>
                  <a:gd name="connsiteX62" fmla="*/ 201026 w 221304"/>
                  <a:gd name="connsiteY62" fmla="*/ 390467 h 421587"/>
                  <a:gd name="connsiteX63" fmla="*/ 173718 w 221304"/>
                  <a:gd name="connsiteY63" fmla="*/ 169647 h 421587"/>
                  <a:gd name="connsiteX64" fmla="*/ 178014 w 221304"/>
                  <a:gd name="connsiteY64" fmla="*/ 157877 h 421587"/>
                  <a:gd name="connsiteX65" fmla="*/ 182899 w 221304"/>
                  <a:gd name="connsiteY65" fmla="*/ 151285 h 421587"/>
                  <a:gd name="connsiteX66" fmla="*/ 199790 w 221304"/>
                  <a:gd name="connsiteY66" fmla="*/ 137572 h 421587"/>
                  <a:gd name="connsiteX67" fmla="*/ 215798 w 221304"/>
                  <a:gd name="connsiteY67" fmla="*/ 123859 h 421587"/>
                  <a:gd name="connsiteX68" fmla="*/ 220330 w 221304"/>
                  <a:gd name="connsiteY68" fmla="*/ 103908 h 42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21304" h="421587">
                    <a:moveTo>
                      <a:pt x="220330" y="103908"/>
                    </a:moveTo>
                    <a:cubicBezTo>
                      <a:pt x="219918" y="103025"/>
                      <a:pt x="219035" y="102849"/>
                      <a:pt x="218564" y="103908"/>
                    </a:cubicBezTo>
                    <a:cubicBezTo>
                      <a:pt x="217611" y="106957"/>
                      <a:pt x="216471" y="109946"/>
                      <a:pt x="215151" y="112854"/>
                    </a:cubicBezTo>
                    <a:cubicBezTo>
                      <a:pt x="212747" y="116179"/>
                      <a:pt x="209656" y="118951"/>
                      <a:pt x="206087" y="120975"/>
                    </a:cubicBezTo>
                    <a:cubicBezTo>
                      <a:pt x="202321" y="123565"/>
                      <a:pt x="198495" y="125978"/>
                      <a:pt x="194669" y="128450"/>
                    </a:cubicBezTo>
                    <a:cubicBezTo>
                      <a:pt x="196887" y="124660"/>
                      <a:pt x="198852" y="120728"/>
                      <a:pt x="200555" y="116679"/>
                    </a:cubicBezTo>
                    <a:cubicBezTo>
                      <a:pt x="205147" y="102101"/>
                      <a:pt x="206592" y="86717"/>
                      <a:pt x="204792" y="71538"/>
                    </a:cubicBezTo>
                    <a:cubicBezTo>
                      <a:pt x="203968" y="54647"/>
                      <a:pt x="201614" y="37815"/>
                      <a:pt x="210678" y="22513"/>
                    </a:cubicBezTo>
                    <a:cubicBezTo>
                      <a:pt x="211149" y="21689"/>
                      <a:pt x="210207" y="19453"/>
                      <a:pt x="209442" y="20747"/>
                    </a:cubicBezTo>
                    <a:cubicBezTo>
                      <a:pt x="201941" y="33842"/>
                      <a:pt x="197891" y="48626"/>
                      <a:pt x="197671" y="63711"/>
                    </a:cubicBezTo>
                    <a:cubicBezTo>
                      <a:pt x="196965" y="81838"/>
                      <a:pt x="197671" y="99023"/>
                      <a:pt x="188666" y="115267"/>
                    </a:cubicBezTo>
                    <a:cubicBezTo>
                      <a:pt x="183899" y="124271"/>
                      <a:pt x="176484" y="134453"/>
                      <a:pt x="170245" y="145106"/>
                    </a:cubicBezTo>
                    <a:cubicBezTo>
                      <a:pt x="165549" y="107304"/>
                      <a:pt x="163170" y="69255"/>
                      <a:pt x="163124" y="31164"/>
                    </a:cubicBezTo>
                    <a:cubicBezTo>
                      <a:pt x="163124" y="23219"/>
                      <a:pt x="157827" y="15274"/>
                      <a:pt x="147351" y="9212"/>
                    </a:cubicBezTo>
                    <a:cubicBezTo>
                      <a:pt x="123326" y="-3071"/>
                      <a:pt x="94866" y="-3071"/>
                      <a:pt x="70841" y="9212"/>
                    </a:cubicBezTo>
                    <a:cubicBezTo>
                      <a:pt x="60306" y="15097"/>
                      <a:pt x="55009" y="23219"/>
                      <a:pt x="55068" y="31223"/>
                    </a:cubicBezTo>
                    <a:lnTo>
                      <a:pt x="55068" y="31223"/>
                    </a:lnTo>
                    <a:lnTo>
                      <a:pt x="55068" y="31223"/>
                    </a:lnTo>
                    <a:cubicBezTo>
                      <a:pt x="55178" y="79007"/>
                      <a:pt x="58876" y="126714"/>
                      <a:pt x="66133" y="173944"/>
                    </a:cubicBezTo>
                    <a:cubicBezTo>
                      <a:pt x="72548" y="218261"/>
                      <a:pt x="80552" y="258458"/>
                      <a:pt x="86084" y="299244"/>
                    </a:cubicBezTo>
                    <a:cubicBezTo>
                      <a:pt x="76648" y="289338"/>
                      <a:pt x="66433" y="280210"/>
                      <a:pt x="55539" y="271935"/>
                    </a:cubicBezTo>
                    <a:lnTo>
                      <a:pt x="52891" y="269464"/>
                    </a:lnTo>
                    <a:cubicBezTo>
                      <a:pt x="46822" y="264190"/>
                      <a:pt x="41101" y="258529"/>
                      <a:pt x="35764" y="252514"/>
                    </a:cubicBezTo>
                    <a:lnTo>
                      <a:pt x="34705" y="251395"/>
                    </a:lnTo>
                    <a:cubicBezTo>
                      <a:pt x="33346" y="249795"/>
                      <a:pt x="32125" y="248082"/>
                      <a:pt x="31056" y="246275"/>
                    </a:cubicBezTo>
                    <a:cubicBezTo>
                      <a:pt x="28805" y="242614"/>
                      <a:pt x="27082" y="238648"/>
                      <a:pt x="25936" y="234504"/>
                    </a:cubicBezTo>
                    <a:cubicBezTo>
                      <a:pt x="24654" y="230002"/>
                      <a:pt x="23671" y="225423"/>
                      <a:pt x="22993" y="220791"/>
                    </a:cubicBezTo>
                    <a:cubicBezTo>
                      <a:pt x="21785" y="211881"/>
                      <a:pt x="19057" y="203241"/>
                      <a:pt x="14930" y="195249"/>
                    </a:cubicBezTo>
                    <a:cubicBezTo>
                      <a:pt x="12823" y="191317"/>
                      <a:pt x="10297" y="187627"/>
                      <a:pt x="7397" y="184243"/>
                    </a:cubicBezTo>
                    <a:cubicBezTo>
                      <a:pt x="5369" y="181919"/>
                      <a:pt x="3186" y="179741"/>
                      <a:pt x="864" y="177711"/>
                    </a:cubicBezTo>
                    <a:cubicBezTo>
                      <a:pt x="217" y="177181"/>
                      <a:pt x="-313" y="178888"/>
                      <a:pt x="217" y="179417"/>
                    </a:cubicBezTo>
                    <a:cubicBezTo>
                      <a:pt x="7202" y="185827"/>
                      <a:pt x="11581" y="194584"/>
                      <a:pt x="12517" y="204018"/>
                    </a:cubicBezTo>
                    <a:cubicBezTo>
                      <a:pt x="13106" y="209433"/>
                      <a:pt x="13047" y="214965"/>
                      <a:pt x="13223" y="220497"/>
                    </a:cubicBezTo>
                    <a:cubicBezTo>
                      <a:pt x="13311" y="224858"/>
                      <a:pt x="13724" y="229208"/>
                      <a:pt x="14459" y="233504"/>
                    </a:cubicBezTo>
                    <a:cubicBezTo>
                      <a:pt x="14903" y="235499"/>
                      <a:pt x="15473" y="237465"/>
                      <a:pt x="16166" y="239389"/>
                    </a:cubicBezTo>
                    <a:cubicBezTo>
                      <a:pt x="19908" y="248771"/>
                      <a:pt x="25676" y="257210"/>
                      <a:pt x="33057" y="264108"/>
                    </a:cubicBezTo>
                    <a:cubicBezTo>
                      <a:pt x="36117" y="267227"/>
                      <a:pt x="39295" y="269993"/>
                      <a:pt x="42415" y="273113"/>
                    </a:cubicBezTo>
                    <a:cubicBezTo>
                      <a:pt x="45534" y="276232"/>
                      <a:pt x="49301" y="278998"/>
                      <a:pt x="52891" y="281823"/>
                    </a:cubicBezTo>
                    <a:lnTo>
                      <a:pt x="58070" y="285884"/>
                    </a:lnTo>
                    <a:lnTo>
                      <a:pt x="56422" y="285236"/>
                    </a:lnTo>
                    <a:cubicBezTo>
                      <a:pt x="55677" y="284889"/>
                      <a:pt x="54911" y="284595"/>
                      <a:pt x="54127" y="284354"/>
                    </a:cubicBezTo>
                    <a:lnTo>
                      <a:pt x="51360" y="283647"/>
                    </a:lnTo>
                    <a:cubicBezTo>
                      <a:pt x="43768" y="281941"/>
                      <a:pt x="35529" y="281999"/>
                      <a:pt x="27819" y="280940"/>
                    </a:cubicBezTo>
                    <a:cubicBezTo>
                      <a:pt x="20948" y="280281"/>
                      <a:pt x="14420" y="277621"/>
                      <a:pt x="9045" y="273289"/>
                    </a:cubicBezTo>
                    <a:cubicBezTo>
                      <a:pt x="9045" y="273289"/>
                      <a:pt x="9045" y="273289"/>
                      <a:pt x="9045" y="273289"/>
                    </a:cubicBezTo>
                    <a:lnTo>
                      <a:pt x="9045" y="273289"/>
                    </a:lnTo>
                    <a:lnTo>
                      <a:pt x="9045" y="273289"/>
                    </a:lnTo>
                    <a:cubicBezTo>
                      <a:pt x="9021" y="273407"/>
                      <a:pt x="9021" y="273525"/>
                      <a:pt x="9045" y="273642"/>
                    </a:cubicBezTo>
                    <a:cubicBezTo>
                      <a:pt x="15722" y="280669"/>
                      <a:pt x="24538" y="285283"/>
                      <a:pt x="34116" y="286767"/>
                    </a:cubicBezTo>
                    <a:cubicBezTo>
                      <a:pt x="40002" y="288061"/>
                      <a:pt x="45887" y="288944"/>
                      <a:pt x="51419" y="290357"/>
                    </a:cubicBezTo>
                    <a:cubicBezTo>
                      <a:pt x="55162" y="291322"/>
                      <a:pt x="58793" y="292681"/>
                      <a:pt x="62248" y="294418"/>
                    </a:cubicBezTo>
                    <a:cubicBezTo>
                      <a:pt x="65046" y="295777"/>
                      <a:pt x="67724" y="297372"/>
                      <a:pt x="70253" y="299185"/>
                    </a:cubicBezTo>
                    <a:cubicBezTo>
                      <a:pt x="72910" y="301074"/>
                      <a:pt x="75392" y="303205"/>
                      <a:pt x="77668" y="305541"/>
                    </a:cubicBezTo>
                    <a:cubicBezTo>
                      <a:pt x="78198" y="306012"/>
                      <a:pt x="78610" y="306541"/>
                      <a:pt x="79081" y="307012"/>
                    </a:cubicBezTo>
                    <a:cubicBezTo>
                      <a:pt x="79551" y="307483"/>
                      <a:pt x="80258" y="308366"/>
                      <a:pt x="80905" y="309013"/>
                    </a:cubicBezTo>
                    <a:cubicBezTo>
                      <a:pt x="81096" y="309249"/>
                      <a:pt x="81254" y="309502"/>
                      <a:pt x="81376" y="309778"/>
                    </a:cubicBezTo>
                    <a:cubicBezTo>
                      <a:pt x="84886" y="315982"/>
                      <a:pt x="87746" y="322526"/>
                      <a:pt x="89910" y="329318"/>
                    </a:cubicBezTo>
                    <a:cubicBezTo>
                      <a:pt x="91963" y="349617"/>
                      <a:pt x="92984" y="370003"/>
                      <a:pt x="92970" y="390408"/>
                    </a:cubicBezTo>
                    <a:cubicBezTo>
                      <a:pt x="92970" y="398353"/>
                      <a:pt x="98267" y="406299"/>
                      <a:pt x="108743" y="412419"/>
                    </a:cubicBezTo>
                    <a:cubicBezTo>
                      <a:pt x="132782" y="424643"/>
                      <a:pt x="161215" y="424643"/>
                      <a:pt x="185253" y="412419"/>
                    </a:cubicBezTo>
                    <a:cubicBezTo>
                      <a:pt x="188862" y="410407"/>
                      <a:pt x="192138" y="407841"/>
                      <a:pt x="194964" y="404827"/>
                    </a:cubicBezTo>
                    <a:cubicBezTo>
                      <a:pt x="197212" y="402367"/>
                      <a:pt x="198952" y="399489"/>
                      <a:pt x="200084" y="396352"/>
                    </a:cubicBezTo>
                    <a:cubicBezTo>
                      <a:pt x="200706" y="394451"/>
                      <a:pt x="201023" y="392468"/>
                      <a:pt x="201026" y="390467"/>
                    </a:cubicBezTo>
                    <a:cubicBezTo>
                      <a:pt x="201026" y="312898"/>
                      <a:pt x="184841" y="247805"/>
                      <a:pt x="173718" y="169647"/>
                    </a:cubicBezTo>
                    <a:cubicBezTo>
                      <a:pt x="174809" y="165610"/>
                      <a:pt x="176246" y="161667"/>
                      <a:pt x="178014" y="157877"/>
                    </a:cubicBezTo>
                    <a:cubicBezTo>
                      <a:pt x="179455" y="155546"/>
                      <a:pt x="181089" y="153339"/>
                      <a:pt x="182899" y="151285"/>
                    </a:cubicBezTo>
                    <a:cubicBezTo>
                      <a:pt x="188011" y="146112"/>
                      <a:pt x="193675" y="141510"/>
                      <a:pt x="199790" y="137572"/>
                    </a:cubicBezTo>
                    <a:cubicBezTo>
                      <a:pt x="205908" y="134000"/>
                      <a:pt x="211330" y="129356"/>
                      <a:pt x="215798" y="123859"/>
                    </a:cubicBezTo>
                    <a:cubicBezTo>
                      <a:pt x="219094" y="118268"/>
                      <a:pt x="223214" y="110558"/>
                      <a:pt x="220330" y="1039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85737CBC-2992-4B43-ABAC-087FB24F86BC}"/>
                  </a:ext>
                </a:extLst>
              </p:cNvPr>
              <p:cNvSpPr/>
              <p:nvPr/>
            </p:nvSpPr>
            <p:spPr>
              <a:xfrm>
                <a:off x="6432094" y="4178497"/>
                <a:ext cx="200554" cy="390172"/>
              </a:xfrm>
              <a:custGeom>
                <a:avLst/>
                <a:gdLst>
                  <a:gd name="connsiteX0" fmla="*/ 200555 w 200554"/>
                  <a:gd name="connsiteY0" fmla="*/ 359008 h 390172"/>
                  <a:gd name="connsiteX1" fmla="*/ 184782 w 200554"/>
                  <a:gd name="connsiteY1" fmla="*/ 380961 h 390172"/>
                  <a:gd name="connsiteX2" fmla="*/ 108272 w 200554"/>
                  <a:gd name="connsiteY2" fmla="*/ 380961 h 390172"/>
                  <a:gd name="connsiteX3" fmla="*/ 92499 w 200554"/>
                  <a:gd name="connsiteY3" fmla="*/ 359008 h 390172"/>
                  <a:gd name="connsiteX4" fmla="*/ 89321 w 200554"/>
                  <a:gd name="connsiteY4" fmla="*/ 297918 h 390172"/>
                  <a:gd name="connsiteX5" fmla="*/ 81141 w 200554"/>
                  <a:gd name="connsiteY5" fmla="*/ 278320 h 390172"/>
                  <a:gd name="connsiteX6" fmla="*/ 80670 w 200554"/>
                  <a:gd name="connsiteY6" fmla="*/ 277613 h 390172"/>
                  <a:gd name="connsiteX7" fmla="*/ 77433 w 200554"/>
                  <a:gd name="connsiteY7" fmla="*/ 274141 h 390172"/>
                  <a:gd name="connsiteX8" fmla="*/ 70017 w 200554"/>
                  <a:gd name="connsiteY8" fmla="*/ 267785 h 390172"/>
                  <a:gd name="connsiteX9" fmla="*/ 51184 w 200554"/>
                  <a:gd name="connsiteY9" fmla="*/ 258957 h 390172"/>
                  <a:gd name="connsiteX10" fmla="*/ 8633 w 200554"/>
                  <a:gd name="connsiteY10" fmla="*/ 242654 h 390172"/>
                  <a:gd name="connsiteX11" fmla="*/ 8986 w 200554"/>
                  <a:gd name="connsiteY11" fmla="*/ 242066 h 390172"/>
                  <a:gd name="connsiteX12" fmla="*/ 54068 w 200554"/>
                  <a:gd name="connsiteY12" fmla="*/ 253130 h 390172"/>
                  <a:gd name="connsiteX13" fmla="*/ 58070 w 200554"/>
                  <a:gd name="connsiteY13" fmla="*/ 254660 h 390172"/>
                  <a:gd name="connsiteX14" fmla="*/ 42415 w 200554"/>
                  <a:gd name="connsiteY14" fmla="*/ 241889 h 390172"/>
                  <a:gd name="connsiteX15" fmla="*/ 14459 w 200554"/>
                  <a:gd name="connsiteY15" fmla="*/ 202104 h 390172"/>
                  <a:gd name="connsiteX16" fmla="*/ 12517 w 200554"/>
                  <a:gd name="connsiteY16" fmla="*/ 172677 h 390172"/>
                  <a:gd name="connsiteX17" fmla="*/ 217 w 200554"/>
                  <a:gd name="connsiteY17" fmla="*/ 148076 h 390172"/>
                  <a:gd name="connsiteX18" fmla="*/ 864 w 200554"/>
                  <a:gd name="connsiteY18" fmla="*/ 146369 h 390172"/>
                  <a:gd name="connsiteX19" fmla="*/ 22934 w 200554"/>
                  <a:gd name="connsiteY19" fmla="*/ 189627 h 390172"/>
                  <a:gd name="connsiteX20" fmla="*/ 34705 w 200554"/>
                  <a:gd name="connsiteY20" fmla="*/ 219996 h 390172"/>
                  <a:gd name="connsiteX21" fmla="*/ 55539 w 200554"/>
                  <a:gd name="connsiteY21" fmla="*/ 240535 h 390172"/>
                  <a:gd name="connsiteX22" fmla="*/ 86084 w 200554"/>
                  <a:gd name="connsiteY22" fmla="*/ 267844 h 390172"/>
                  <a:gd name="connsiteX23" fmla="*/ 55068 w 200554"/>
                  <a:gd name="connsiteY23" fmla="*/ 0 h 390172"/>
                  <a:gd name="connsiteX24" fmla="*/ 67428 w 200554"/>
                  <a:gd name="connsiteY24" fmla="*/ 19834 h 390172"/>
                  <a:gd name="connsiteX25" fmla="*/ 92205 w 200554"/>
                  <a:gd name="connsiteY25" fmla="*/ 189215 h 390172"/>
                  <a:gd name="connsiteX26" fmla="*/ 110567 w 200554"/>
                  <a:gd name="connsiteY26" fmla="*/ 310748 h 390172"/>
                  <a:gd name="connsiteX27" fmla="*/ 142702 w 200554"/>
                  <a:gd name="connsiteY27" fmla="*/ 375958 h 390172"/>
                  <a:gd name="connsiteX28" fmla="*/ 200555 w 200554"/>
                  <a:gd name="connsiteY28" fmla="*/ 359008 h 39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0554" h="390172">
                    <a:moveTo>
                      <a:pt x="200555" y="359008"/>
                    </a:moveTo>
                    <a:cubicBezTo>
                      <a:pt x="200555" y="366953"/>
                      <a:pt x="195317" y="374899"/>
                      <a:pt x="184782" y="380961"/>
                    </a:cubicBezTo>
                    <a:cubicBezTo>
                      <a:pt x="160757" y="393243"/>
                      <a:pt x="132297" y="393243"/>
                      <a:pt x="108272" y="380961"/>
                    </a:cubicBezTo>
                    <a:cubicBezTo>
                      <a:pt x="97737" y="375075"/>
                      <a:pt x="92499" y="366953"/>
                      <a:pt x="92499" y="359008"/>
                    </a:cubicBezTo>
                    <a:cubicBezTo>
                      <a:pt x="92499" y="337880"/>
                      <a:pt x="91263" y="317811"/>
                      <a:pt x="89321" y="297918"/>
                    </a:cubicBezTo>
                    <a:cubicBezTo>
                      <a:pt x="87234" y="291138"/>
                      <a:pt x="84495" y="284570"/>
                      <a:pt x="81141" y="278320"/>
                    </a:cubicBezTo>
                    <a:lnTo>
                      <a:pt x="80670" y="277613"/>
                    </a:lnTo>
                    <a:cubicBezTo>
                      <a:pt x="79551" y="276495"/>
                      <a:pt x="78551" y="275200"/>
                      <a:pt x="77433" y="274141"/>
                    </a:cubicBezTo>
                    <a:cubicBezTo>
                      <a:pt x="75157" y="271805"/>
                      <a:pt x="72675" y="269674"/>
                      <a:pt x="70017" y="267785"/>
                    </a:cubicBezTo>
                    <a:cubicBezTo>
                      <a:pt x="64348" y="263689"/>
                      <a:pt x="57960" y="260693"/>
                      <a:pt x="51184" y="258957"/>
                    </a:cubicBezTo>
                    <a:cubicBezTo>
                      <a:pt x="36412" y="255249"/>
                      <a:pt x="19403" y="254955"/>
                      <a:pt x="8633" y="242654"/>
                    </a:cubicBezTo>
                    <a:cubicBezTo>
                      <a:pt x="8633" y="242654"/>
                      <a:pt x="8633" y="241830"/>
                      <a:pt x="8986" y="242066"/>
                    </a:cubicBezTo>
                    <a:cubicBezTo>
                      <a:pt x="21463" y="252954"/>
                      <a:pt x="39295" y="248775"/>
                      <a:pt x="54068" y="253130"/>
                    </a:cubicBezTo>
                    <a:cubicBezTo>
                      <a:pt x="55480" y="253542"/>
                      <a:pt x="56716" y="254190"/>
                      <a:pt x="58070" y="254660"/>
                    </a:cubicBezTo>
                    <a:cubicBezTo>
                      <a:pt x="52714" y="250482"/>
                      <a:pt x="47241" y="246362"/>
                      <a:pt x="42415" y="241889"/>
                    </a:cubicBezTo>
                    <a:cubicBezTo>
                      <a:pt x="30644" y="230766"/>
                      <a:pt x="17814" y="218818"/>
                      <a:pt x="14459" y="202104"/>
                    </a:cubicBezTo>
                    <a:cubicBezTo>
                      <a:pt x="12517" y="192452"/>
                      <a:pt x="13517" y="182388"/>
                      <a:pt x="12517" y="172677"/>
                    </a:cubicBezTo>
                    <a:cubicBezTo>
                      <a:pt x="11581" y="163243"/>
                      <a:pt x="7202" y="154485"/>
                      <a:pt x="217" y="148076"/>
                    </a:cubicBezTo>
                    <a:cubicBezTo>
                      <a:pt x="-313" y="147547"/>
                      <a:pt x="217" y="145840"/>
                      <a:pt x="864" y="146369"/>
                    </a:cubicBezTo>
                    <a:cubicBezTo>
                      <a:pt x="13373" y="157522"/>
                      <a:pt x="21248" y="172954"/>
                      <a:pt x="22934" y="189627"/>
                    </a:cubicBezTo>
                    <a:cubicBezTo>
                      <a:pt x="23805" y="200686"/>
                      <a:pt x="27898" y="211238"/>
                      <a:pt x="34705" y="219996"/>
                    </a:cubicBezTo>
                    <a:cubicBezTo>
                      <a:pt x="41129" y="227352"/>
                      <a:pt x="48093" y="234215"/>
                      <a:pt x="55539" y="240535"/>
                    </a:cubicBezTo>
                    <a:cubicBezTo>
                      <a:pt x="66433" y="248810"/>
                      <a:pt x="76648" y="257939"/>
                      <a:pt x="86084" y="267844"/>
                    </a:cubicBezTo>
                    <a:cubicBezTo>
                      <a:pt x="75196" y="187979"/>
                      <a:pt x="55068" y="110527"/>
                      <a:pt x="55068" y="0"/>
                    </a:cubicBezTo>
                    <a:cubicBezTo>
                      <a:pt x="55657" y="8245"/>
                      <a:pt x="60283" y="15673"/>
                      <a:pt x="67428" y="19834"/>
                    </a:cubicBezTo>
                    <a:cubicBezTo>
                      <a:pt x="70719" y="76910"/>
                      <a:pt x="79010" y="133586"/>
                      <a:pt x="92205" y="189215"/>
                    </a:cubicBezTo>
                    <a:cubicBezTo>
                      <a:pt x="101168" y="229247"/>
                      <a:pt x="107305" y="269856"/>
                      <a:pt x="110567" y="310748"/>
                    </a:cubicBezTo>
                    <a:cubicBezTo>
                      <a:pt x="114569" y="349709"/>
                      <a:pt x="118807" y="372191"/>
                      <a:pt x="142702" y="375958"/>
                    </a:cubicBezTo>
                    <a:cubicBezTo>
                      <a:pt x="166596" y="379725"/>
                      <a:pt x="191256" y="375193"/>
                      <a:pt x="200555" y="3590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CA26F0E2-6CDA-4825-8F22-A6C0CE8E265C}"/>
                  </a:ext>
                </a:extLst>
              </p:cNvPr>
              <p:cNvSpPr/>
              <p:nvPr/>
            </p:nvSpPr>
            <p:spPr>
              <a:xfrm>
                <a:off x="6429705" y="4165431"/>
                <a:ext cx="225125" cy="405342"/>
              </a:xfrm>
              <a:custGeom>
                <a:avLst/>
                <a:gdLst>
                  <a:gd name="connsiteX0" fmla="*/ 149093 w 225125"/>
                  <a:gd name="connsiteY0" fmla="*/ 405327 h 405342"/>
                  <a:gd name="connsiteX1" fmla="*/ 109896 w 225125"/>
                  <a:gd name="connsiteY1" fmla="*/ 395969 h 405342"/>
                  <a:gd name="connsiteX2" fmla="*/ 93005 w 225125"/>
                  <a:gd name="connsiteY2" fmla="*/ 372074 h 405342"/>
                  <a:gd name="connsiteX3" fmla="*/ 89827 w 225125"/>
                  <a:gd name="connsiteY3" fmla="*/ 311219 h 405342"/>
                  <a:gd name="connsiteX4" fmla="*/ 81588 w 225125"/>
                  <a:gd name="connsiteY4" fmla="*/ 292504 h 405342"/>
                  <a:gd name="connsiteX5" fmla="*/ 81117 w 225125"/>
                  <a:gd name="connsiteY5" fmla="*/ 291856 h 405342"/>
                  <a:gd name="connsiteX6" fmla="*/ 79763 w 225125"/>
                  <a:gd name="connsiteY6" fmla="*/ 290385 h 405342"/>
                  <a:gd name="connsiteX7" fmla="*/ 78233 w 225125"/>
                  <a:gd name="connsiteY7" fmla="*/ 288737 h 405342"/>
                  <a:gd name="connsiteX8" fmla="*/ 71112 w 225125"/>
                  <a:gd name="connsiteY8" fmla="*/ 282852 h 405342"/>
                  <a:gd name="connsiteX9" fmla="*/ 52985 w 225125"/>
                  <a:gd name="connsiteY9" fmla="*/ 274436 h 405342"/>
                  <a:gd name="connsiteX10" fmla="*/ 42862 w 225125"/>
                  <a:gd name="connsiteY10" fmla="*/ 272258 h 405342"/>
                  <a:gd name="connsiteX11" fmla="*/ 9374 w 225125"/>
                  <a:gd name="connsiteY11" fmla="*/ 257368 h 405342"/>
                  <a:gd name="connsiteX12" fmla="*/ 9557 w 225125"/>
                  <a:gd name="connsiteY12" fmla="*/ 253796 h 405342"/>
                  <a:gd name="connsiteX13" fmla="*/ 12788 w 225125"/>
                  <a:gd name="connsiteY13" fmla="*/ 253660 h 405342"/>
                  <a:gd name="connsiteX14" fmla="*/ 39801 w 225125"/>
                  <a:gd name="connsiteY14" fmla="*/ 261782 h 405342"/>
                  <a:gd name="connsiteX15" fmla="*/ 50336 w 225125"/>
                  <a:gd name="connsiteY15" fmla="*/ 262842 h 405342"/>
                  <a:gd name="connsiteX16" fmla="*/ 43274 w 225125"/>
                  <a:gd name="connsiteY16" fmla="*/ 256956 h 405342"/>
                  <a:gd name="connsiteX17" fmla="*/ 14671 w 225125"/>
                  <a:gd name="connsiteY17" fmla="*/ 215759 h 405342"/>
                  <a:gd name="connsiteX18" fmla="*/ 13200 w 225125"/>
                  <a:gd name="connsiteY18" fmla="*/ 197749 h 405342"/>
                  <a:gd name="connsiteX19" fmla="*/ 12670 w 225125"/>
                  <a:gd name="connsiteY19" fmla="*/ 185979 h 405342"/>
                  <a:gd name="connsiteX20" fmla="*/ 899 w 225125"/>
                  <a:gd name="connsiteY20" fmla="*/ 162731 h 405342"/>
                  <a:gd name="connsiteX21" fmla="*/ 899 w 225125"/>
                  <a:gd name="connsiteY21" fmla="*/ 158023 h 405342"/>
                  <a:gd name="connsiteX22" fmla="*/ 4489 w 225125"/>
                  <a:gd name="connsiteY22" fmla="*/ 158023 h 405342"/>
                  <a:gd name="connsiteX23" fmla="*/ 27324 w 225125"/>
                  <a:gd name="connsiteY23" fmla="*/ 202458 h 405342"/>
                  <a:gd name="connsiteX24" fmla="*/ 38566 w 225125"/>
                  <a:gd name="connsiteY24" fmla="*/ 231884 h 405342"/>
                  <a:gd name="connsiteX25" fmla="*/ 59164 w 225125"/>
                  <a:gd name="connsiteY25" fmla="*/ 252189 h 405342"/>
                  <a:gd name="connsiteX26" fmla="*/ 68934 w 225125"/>
                  <a:gd name="connsiteY26" fmla="*/ 260311 h 405342"/>
                  <a:gd name="connsiteX27" fmla="*/ 85060 w 225125"/>
                  <a:gd name="connsiteY27" fmla="*/ 274377 h 405342"/>
                  <a:gd name="connsiteX28" fmla="*/ 75702 w 225125"/>
                  <a:gd name="connsiteY28" fmla="*/ 215935 h 405342"/>
                  <a:gd name="connsiteX29" fmla="*/ 55221 w 225125"/>
                  <a:gd name="connsiteY29" fmla="*/ 12831 h 405342"/>
                  <a:gd name="connsiteX30" fmla="*/ 57790 w 225125"/>
                  <a:gd name="connsiteY30" fmla="*/ 10983 h 405342"/>
                  <a:gd name="connsiteX31" fmla="*/ 59635 w 225125"/>
                  <a:gd name="connsiteY31" fmla="*/ 12831 h 405342"/>
                  <a:gd name="connsiteX32" fmla="*/ 80234 w 225125"/>
                  <a:gd name="connsiteY32" fmla="*/ 214699 h 405342"/>
                  <a:gd name="connsiteX33" fmla="*/ 90592 w 225125"/>
                  <a:gd name="connsiteY33" fmla="*/ 280439 h 405342"/>
                  <a:gd name="connsiteX34" fmla="*/ 89298 w 225125"/>
                  <a:gd name="connsiteY34" fmla="*/ 282734 h 405342"/>
                  <a:gd name="connsiteX35" fmla="*/ 86708 w 225125"/>
                  <a:gd name="connsiteY35" fmla="*/ 282087 h 405342"/>
                  <a:gd name="connsiteX36" fmla="*/ 66345 w 225125"/>
                  <a:gd name="connsiteY36" fmla="*/ 263254 h 405342"/>
                  <a:gd name="connsiteX37" fmla="*/ 56398 w 225125"/>
                  <a:gd name="connsiteY37" fmla="*/ 255014 h 405342"/>
                  <a:gd name="connsiteX38" fmla="*/ 35387 w 225125"/>
                  <a:gd name="connsiteY38" fmla="*/ 234239 h 405342"/>
                  <a:gd name="connsiteX39" fmla="*/ 23146 w 225125"/>
                  <a:gd name="connsiteY39" fmla="*/ 202693 h 405342"/>
                  <a:gd name="connsiteX40" fmla="*/ 15907 w 225125"/>
                  <a:gd name="connsiteY40" fmla="*/ 179151 h 405342"/>
                  <a:gd name="connsiteX41" fmla="*/ 17084 w 225125"/>
                  <a:gd name="connsiteY41" fmla="*/ 185567 h 405342"/>
                  <a:gd name="connsiteX42" fmla="*/ 17614 w 225125"/>
                  <a:gd name="connsiteY42" fmla="*/ 197632 h 405342"/>
                  <a:gd name="connsiteX43" fmla="*/ 18967 w 225125"/>
                  <a:gd name="connsiteY43" fmla="*/ 214876 h 405342"/>
                  <a:gd name="connsiteX44" fmla="*/ 46275 w 225125"/>
                  <a:gd name="connsiteY44" fmla="*/ 253484 h 405342"/>
                  <a:gd name="connsiteX45" fmla="*/ 59341 w 225125"/>
                  <a:gd name="connsiteY45" fmla="*/ 264254 h 405342"/>
                  <a:gd name="connsiteX46" fmla="*/ 61813 w 225125"/>
                  <a:gd name="connsiteY46" fmla="*/ 266137 h 405342"/>
                  <a:gd name="connsiteX47" fmla="*/ 62343 w 225125"/>
                  <a:gd name="connsiteY47" fmla="*/ 268962 h 405342"/>
                  <a:gd name="connsiteX48" fmla="*/ 59694 w 225125"/>
                  <a:gd name="connsiteY48" fmla="*/ 269963 h 405342"/>
                  <a:gd name="connsiteX49" fmla="*/ 58046 w 225125"/>
                  <a:gd name="connsiteY49" fmla="*/ 269316 h 405342"/>
                  <a:gd name="connsiteX50" fmla="*/ 55810 w 225125"/>
                  <a:gd name="connsiteY50" fmla="*/ 268433 h 405342"/>
                  <a:gd name="connsiteX51" fmla="*/ 39448 w 225125"/>
                  <a:gd name="connsiteY51" fmla="*/ 266020 h 405342"/>
                  <a:gd name="connsiteX52" fmla="*/ 32562 w 225125"/>
                  <a:gd name="connsiteY52" fmla="*/ 265431 h 405342"/>
                  <a:gd name="connsiteX53" fmla="*/ 43745 w 225125"/>
                  <a:gd name="connsiteY53" fmla="*/ 267844 h 405342"/>
                  <a:gd name="connsiteX54" fmla="*/ 54044 w 225125"/>
                  <a:gd name="connsiteY54" fmla="*/ 270022 h 405342"/>
                  <a:gd name="connsiteX55" fmla="*/ 73642 w 225125"/>
                  <a:gd name="connsiteY55" fmla="*/ 279203 h 405342"/>
                  <a:gd name="connsiteX56" fmla="*/ 81352 w 225125"/>
                  <a:gd name="connsiteY56" fmla="*/ 285795 h 405342"/>
                  <a:gd name="connsiteX57" fmla="*/ 83059 w 225125"/>
                  <a:gd name="connsiteY57" fmla="*/ 287678 h 405342"/>
                  <a:gd name="connsiteX58" fmla="*/ 84589 w 225125"/>
                  <a:gd name="connsiteY58" fmla="*/ 289267 h 405342"/>
                  <a:gd name="connsiteX59" fmla="*/ 85001 w 225125"/>
                  <a:gd name="connsiteY59" fmla="*/ 289914 h 405342"/>
                  <a:gd name="connsiteX60" fmla="*/ 85413 w 225125"/>
                  <a:gd name="connsiteY60" fmla="*/ 290503 h 405342"/>
                  <a:gd name="connsiteX61" fmla="*/ 94124 w 225125"/>
                  <a:gd name="connsiteY61" fmla="*/ 310454 h 405342"/>
                  <a:gd name="connsiteX62" fmla="*/ 97419 w 225125"/>
                  <a:gd name="connsiteY62" fmla="*/ 372251 h 405342"/>
                  <a:gd name="connsiteX63" fmla="*/ 112074 w 225125"/>
                  <a:gd name="connsiteY63" fmla="*/ 392320 h 405342"/>
                  <a:gd name="connsiteX64" fmla="*/ 186112 w 225125"/>
                  <a:gd name="connsiteY64" fmla="*/ 392320 h 405342"/>
                  <a:gd name="connsiteX65" fmla="*/ 200767 w 225125"/>
                  <a:gd name="connsiteY65" fmla="*/ 372251 h 405342"/>
                  <a:gd name="connsiteX66" fmla="*/ 183640 w 225125"/>
                  <a:gd name="connsiteY66" fmla="*/ 215582 h 405342"/>
                  <a:gd name="connsiteX67" fmla="*/ 173400 w 225125"/>
                  <a:gd name="connsiteY67" fmla="*/ 151726 h 405342"/>
                  <a:gd name="connsiteX68" fmla="*/ 173400 w 225125"/>
                  <a:gd name="connsiteY68" fmla="*/ 150843 h 405342"/>
                  <a:gd name="connsiteX69" fmla="*/ 177696 w 225125"/>
                  <a:gd name="connsiteY69" fmla="*/ 138542 h 405342"/>
                  <a:gd name="connsiteX70" fmla="*/ 182934 w 225125"/>
                  <a:gd name="connsiteY70" fmla="*/ 131421 h 405342"/>
                  <a:gd name="connsiteX71" fmla="*/ 200237 w 225125"/>
                  <a:gd name="connsiteY71" fmla="*/ 117355 h 405342"/>
                  <a:gd name="connsiteX72" fmla="*/ 201944 w 225125"/>
                  <a:gd name="connsiteY72" fmla="*/ 116178 h 405342"/>
                  <a:gd name="connsiteX73" fmla="*/ 215657 w 225125"/>
                  <a:gd name="connsiteY73" fmla="*/ 104407 h 405342"/>
                  <a:gd name="connsiteX74" fmla="*/ 221189 w 225125"/>
                  <a:gd name="connsiteY74" fmla="*/ 90988 h 405342"/>
                  <a:gd name="connsiteX75" fmla="*/ 219129 w 225125"/>
                  <a:gd name="connsiteY75" fmla="*/ 95814 h 405342"/>
                  <a:gd name="connsiteX76" fmla="*/ 210536 w 225125"/>
                  <a:gd name="connsiteY76" fmla="*/ 103642 h 405342"/>
                  <a:gd name="connsiteX77" fmla="*/ 209418 w 225125"/>
                  <a:gd name="connsiteY77" fmla="*/ 104407 h 405342"/>
                  <a:gd name="connsiteX78" fmla="*/ 199236 w 225125"/>
                  <a:gd name="connsiteY78" fmla="*/ 111058 h 405342"/>
                  <a:gd name="connsiteX79" fmla="*/ 197942 w 225125"/>
                  <a:gd name="connsiteY79" fmla="*/ 111940 h 405342"/>
                  <a:gd name="connsiteX80" fmla="*/ 195234 w 225125"/>
                  <a:gd name="connsiteY80" fmla="*/ 111646 h 405342"/>
                  <a:gd name="connsiteX81" fmla="*/ 194822 w 225125"/>
                  <a:gd name="connsiteY81" fmla="*/ 108998 h 405342"/>
                  <a:gd name="connsiteX82" fmla="*/ 200355 w 225125"/>
                  <a:gd name="connsiteY82" fmla="*/ 97698 h 405342"/>
                  <a:gd name="connsiteX83" fmla="*/ 204651 w 225125"/>
                  <a:gd name="connsiteY83" fmla="*/ 53499 h 405342"/>
                  <a:gd name="connsiteX84" fmla="*/ 204298 w 225125"/>
                  <a:gd name="connsiteY84" fmla="*/ 47613 h 405342"/>
                  <a:gd name="connsiteX85" fmla="*/ 203886 w 225125"/>
                  <a:gd name="connsiteY85" fmla="*/ 28074 h 405342"/>
                  <a:gd name="connsiteX86" fmla="*/ 201767 w 225125"/>
                  <a:gd name="connsiteY86" fmla="*/ 45730 h 405342"/>
                  <a:gd name="connsiteX87" fmla="*/ 201767 w 225125"/>
                  <a:gd name="connsiteY87" fmla="*/ 51615 h 405342"/>
                  <a:gd name="connsiteX88" fmla="*/ 192704 w 225125"/>
                  <a:gd name="connsiteY88" fmla="*/ 98227 h 405342"/>
                  <a:gd name="connsiteX89" fmla="*/ 182816 w 225125"/>
                  <a:gd name="connsiteY89" fmla="*/ 114471 h 405342"/>
                  <a:gd name="connsiteX90" fmla="*/ 174282 w 225125"/>
                  <a:gd name="connsiteY90" fmla="*/ 128125 h 405342"/>
                  <a:gd name="connsiteX91" fmla="*/ 171928 w 225125"/>
                  <a:gd name="connsiteY91" fmla="*/ 129185 h 405342"/>
                  <a:gd name="connsiteX92" fmla="*/ 170163 w 225125"/>
                  <a:gd name="connsiteY92" fmla="*/ 127301 h 405342"/>
                  <a:gd name="connsiteX93" fmla="*/ 162983 w 225125"/>
                  <a:gd name="connsiteY93" fmla="*/ 13066 h 405342"/>
                  <a:gd name="connsiteX94" fmla="*/ 165551 w 225125"/>
                  <a:gd name="connsiteY94" fmla="*/ 11218 h 405342"/>
                  <a:gd name="connsiteX95" fmla="*/ 167397 w 225125"/>
                  <a:gd name="connsiteY95" fmla="*/ 13066 h 405342"/>
                  <a:gd name="connsiteX96" fmla="*/ 173812 w 225125"/>
                  <a:gd name="connsiteY96" fmla="*/ 120298 h 405342"/>
                  <a:gd name="connsiteX97" fmla="*/ 179108 w 225125"/>
                  <a:gd name="connsiteY97" fmla="*/ 111940 h 405342"/>
                  <a:gd name="connsiteX98" fmla="*/ 188819 w 225125"/>
                  <a:gd name="connsiteY98" fmla="*/ 95991 h 405342"/>
                  <a:gd name="connsiteX99" fmla="*/ 197353 w 225125"/>
                  <a:gd name="connsiteY99" fmla="*/ 51321 h 405342"/>
                  <a:gd name="connsiteX100" fmla="*/ 197353 w 225125"/>
                  <a:gd name="connsiteY100" fmla="*/ 45436 h 405342"/>
                  <a:gd name="connsiteX101" fmla="*/ 209124 w 225125"/>
                  <a:gd name="connsiteY101" fmla="*/ 1413 h 405342"/>
                  <a:gd name="connsiteX102" fmla="*/ 212889 w 225125"/>
                  <a:gd name="connsiteY102" fmla="*/ 354 h 405342"/>
                  <a:gd name="connsiteX103" fmla="*/ 212891 w 225125"/>
                  <a:gd name="connsiteY103" fmla="*/ 354 h 405342"/>
                  <a:gd name="connsiteX104" fmla="*/ 214126 w 225125"/>
                  <a:gd name="connsiteY104" fmla="*/ 5474 h 405342"/>
                  <a:gd name="connsiteX105" fmla="*/ 208241 w 225125"/>
                  <a:gd name="connsiteY105" fmla="*/ 47084 h 405342"/>
                  <a:gd name="connsiteX106" fmla="*/ 208594 w 225125"/>
                  <a:gd name="connsiteY106" fmla="*/ 53322 h 405342"/>
                  <a:gd name="connsiteX107" fmla="*/ 203945 w 225125"/>
                  <a:gd name="connsiteY107" fmla="*/ 99287 h 405342"/>
                  <a:gd name="connsiteX108" fmla="*/ 202061 w 225125"/>
                  <a:gd name="connsiteY108" fmla="*/ 103701 h 405342"/>
                  <a:gd name="connsiteX109" fmla="*/ 206417 w 225125"/>
                  <a:gd name="connsiteY109" fmla="*/ 100758 h 405342"/>
                  <a:gd name="connsiteX110" fmla="*/ 207594 w 225125"/>
                  <a:gd name="connsiteY110" fmla="*/ 99993 h 405342"/>
                  <a:gd name="connsiteX111" fmla="*/ 214833 w 225125"/>
                  <a:gd name="connsiteY111" fmla="*/ 93519 h 405342"/>
                  <a:gd name="connsiteX112" fmla="*/ 216775 w 225125"/>
                  <a:gd name="connsiteY112" fmla="*/ 88752 h 405342"/>
                  <a:gd name="connsiteX113" fmla="*/ 218187 w 225125"/>
                  <a:gd name="connsiteY113" fmla="*/ 84809 h 405342"/>
                  <a:gd name="connsiteX114" fmla="*/ 221012 w 225125"/>
                  <a:gd name="connsiteY114" fmla="*/ 82808 h 405342"/>
                  <a:gd name="connsiteX115" fmla="*/ 221012 w 225125"/>
                  <a:gd name="connsiteY115" fmla="*/ 82808 h 405342"/>
                  <a:gd name="connsiteX116" fmla="*/ 223955 w 225125"/>
                  <a:gd name="connsiteY116" fmla="*/ 84868 h 405342"/>
                  <a:gd name="connsiteX117" fmla="*/ 218835 w 225125"/>
                  <a:gd name="connsiteY117" fmla="*/ 106879 h 405342"/>
                  <a:gd name="connsiteX118" fmla="*/ 204004 w 225125"/>
                  <a:gd name="connsiteY118" fmla="*/ 120003 h 405342"/>
                  <a:gd name="connsiteX119" fmla="*/ 202297 w 225125"/>
                  <a:gd name="connsiteY119" fmla="*/ 121180 h 405342"/>
                  <a:gd name="connsiteX120" fmla="*/ 185759 w 225125"/>
                  <a:gd name="connsiteY120" fmla="*/ 134540 h 405342"/>
                  <a:gd name="connsiteX121" fmla="*/ 181051 w 225125"/>
                  <a:gd name="connsiteY121" fmla="*/ 140838 h 405342"/>
                  <a:gd name="connsiteX122" fmla="*/ 177166 w 225125"/>
                  <a:gd name="connsiteY122" fmla="*/ 151549 h 405342"/>
                  <a:gd name="connsiteX123" fmla="*/ 187289 w 225125"/>
                  <a:gd name="connsiteY123" fmla="*/ 214876 h 405342"/>
                  <a:gd name="connsiteX124" fmla="*/ 204474 w 225125"/>
                  <a:gd name="connsiteY124" fmla="*/ 372251 h 405342"/>
                  <a:gd name="connsiteX125" fmla="*/ 187583 w 225125"/>
                  <a:gd name="connsiteY125" fmla="*/ 396145 h 405342"/>
                  <a:gd name="connsiteX126" fmla="*/ 149093 w 225125"/>
                  <a:gd name="connsiteY126" fmla="*/ 405327 h 40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25125" h="405342">
                    <a:moveTo>
                      <a:pt x="149093" y="405327"/>
                    </a:moveTo>
                    <a:cubicBezTo>
                      <a:pt x="135444" y="405597"/>
                      <a:pt x="121951" y="402378"/>
                      <a:pt x="109896" y="395969"/>
                    </a:cubicBezTo>
                    <a:cubicBezTo>
                      <a:pt x="99008" y="389671"/>
                      <a:pt x="93005" y="381196"/>
                      <a:pt x="93005" y="372074"/>
                    </a:cubicBezTo>
                    <a:cubicBezTo>
                      <a:pt x="93005" y="352594"/>
                      <a:pt x="91946" y="332701"/>
                      <a:pt x="89827" y="311219"/>
                    </a:cubicBezTo>
                    <a:cubicBezTo>
                      <a:pt x="87666" y="304740"/>
                      <a:pt x="84907" y="298472"/>
                      <a:pt x="81588" y="292504"/>
                    </a:cubicBezTo>
                    <a:lnTo>
                      <a:pt x="81117" y="291856"/>
                    </a:lnTo>
                    <a:cubicBezTo>
                      <a:pt x="80627" y="291403"/>
                      <a:pt x="80175" y="290909"/>
                      <a:pt x="79763" y="290385"/>
                    </a:cubicBezTo>
                    <a:lnTo>
                      <a:pt x="78233" y="288737"/>
                    </a:lnTo>
                    <a:cubicBezTo>
                      <a:pt x="76010" y="286601"/>
                      <a:pt x="73629" y="284635"/>
                      <a:pt x="71112" y="282852"/>
                    </a:cubicBezTo>
                    <a:cubicBezTo>
                      <a:pt x="65637" y="278956"/>
                      <a:pt x="59492" y="276107"/>
                      <a:pt x="52985" y="274436"/>
                    </a:cubicBezTo>
                    <a:cubicBezTo>
                      <a:pt x="49689" y="273612"/>
                      <a:pt x="46334" y="272964"/>
                      <a:pt x="42862" y="272258"/>
                    </a:cubicBezTo>
                    <a:cubicBezTo>
                      <a:pt x="30738" y="269904"/>
                      <a:pt x="18143" y="267491"/>
                      <a:pt x="9374" y="257368"/>
                    </a:cubicBezTo>
                    <a:cubicBezTo>
                      <a:pt x="8438" y="256332"/>
                      <a:pt x="8520" y="254732"/>
                      <a:pt x="9557" y="253796"/>
                    </a:cubicBezTo>
                    <a:cubicBezTo>
                      <a:pt x="10461" y="252978"/>
                      <a:pt x="11819" y="252919"/>
                      <a:pt x="12788" y="253660"/>
                    </a:cubicBezTo>
                    <a:cubicBezTo>
                      <a:pt x="20203" y="260193"/>
                      <a:pt x="29737" y="260958"/>
                      <a:pt x="39801" y="261782"/>
                    </a:cubicBezTo>
                    <a:cubicBezTo>
                      <a:pt x="43274" y="261782"/>
                      <a:pt x="46864" y="262312"/>
                      <a:pt x="50336" y="262842"/>
                    </a:cubicBezTo>
                    <a:cubicBezTo>
                      <a:pt x="47923" y="260899"/>
                      <a:pt x="45510" y="258898"/>
                      <a:pt x="43274" y="256956"/>
                    </a:cubicBezTo>
                    <a:cubicBezTo>
                      <a:pt x="31503" y="246009"/>
                      <a:pt x="18202" y="233415"/>
                      <a:pt x="14671" y="215759"/>
                    </a:cubicBezTo>
                    <a:cubicBezTo>
                      <a:pt x="13631" y="209814"/>
                      <a:pt x="13138" y="203782"/>
                      <a:pt x="13200" y="197749"/>
                    </a:cubicBezTo>
                    <a:cubicBezTo>
                      <a:pt x="13200" y="193865"/>
                      <a:pt x="13200" y="189863"/>
                      <a:pt x="12670" y="185979"/>
                    </a:cubicBezTo>
                    <a:cubicBezTo>
                      <a:pt x="11758" y="177039"/>
                      <a:pt x="7564" y="168758"/>
                      <a:pt x="899" y="162731"/>
                    </a:cubicBezTo>
                    <a:cubicBezTo>
                      <a:pt x="-300" y="161389"/>
                      <a:pt x="-300" y="159365"/>
                      <a:pt x="899" y="158023"/>
                    </a:cubicBezTo>
                    <a:cubicBezTo>
                      <a:pt x="1957" y="157211"/>
                      <a:pt x="3431" y="157211"/>
                      <a:pt x="4489" y="158023"/>
                    </a:cubicBezTo>
                    <a:cubicBezTo>
                      <a:pt x="17414" y="169441"/>
                      <a:pt x="25566" y="185302"/>
                      <a:pt x="27324" y="202458"/>
                    </a:cubicBezTo>
                    <a:cubicBezTo>
                      <a:pt x="28137" y="213151"/>
                      <a:pt x="32043" y="223374"/>
                      <a:pt x="38566" y="231884"/>
                    </a:cubicBezTo>
                    <a:cubicBezTo>
                      <a:pt x="44948" y="239129"/>
                      <a:pt x="51831" y="245909"/>
                      <a:pt x="59164" y="252189"/>
                    </a:cubicBezTo>
                    <a:cubicBezTo>
                      <a:pt x="62343" y="254955"/>
                      <a:pt x="65638" y="257662"/>
                      <a:pt x="68934" y="260311"/>
                    </a:cubicBezTo>
                    <a:cubicBezTo>
                      <a:pt x="74569" y="264695"/>
                      <a:pt x="79953" y="269392"/>
                      <a:pt x="85060" y="274377"/>
                    </a:cubicBezTo>
                    <a:cubicBezTo>
                      <a:pt x="82294" y="255073"/>
                      <a:pt x="79175" y="236004"/>
                      <a:pt x="75702" y="215935"/>
                    </a:cubicBezTo>
                    <a:cubicBezTo>
                      <a:pt x="65874" y="155610"/>
                      <a:pt x="55221" y="93401"/>
                      <a:pt x="55221" y="12831"/>
                    </a:cubicBezTo>
                    <a:cubicBezTo>
                      <a:pt x="55421" y="11612"/>
                      <a:pt x="56571" y="10782"/>
                      <a:pt x="57790" y="10983"/>
                    </a:cubicBezTo>
                    <a:cubicBezTo>
                      <a:pt x="58737" y="11142"/>
                      <a:pt x="59480" y="11883"/>
                      <a:pt x="59635" y="12831"/>
                    </a:cubicBezTo>
                    <a:cubicBezTo>
                      <a:pt x="59635" y="92989"/>
                      <a:pt x="70111" y="154904"/>
                      <a:pt x="80234" y="214699"/>
                    </a:cubicBezTo>
                    <a:cubicBezTo>
                      <a:pt x="84060" y="237240"/>
                      <a:pt x="87650" y="258545"/>
                      <a:pt x="90592" y="280439"/>
                    </a:cubicBezTo>
                    <a:cubicBezTo>
                      <a:pt x="90725" y="281410"/>
                      <a:pt x="90196" y="282346"/>
                      <a:pt x="89298" y="282734"/>
                    </a:cubicBezTo>
                    <a:cubicBezTo>
                      <a:pt x="88388" y="283134"/>
                      <a:pt x="87322" y="282869"/>
                      <a:pt x="86708" y="282087"/>
                    </a:cubicBezTo>
                    <a:cubicBezTo>
                      <a:pt x="80567" y="275142"/>
                      <a:pt x="73745" y="268833"/>
                      <a:pt x="66345" y="263254"/>
                    </a:cubicBezTo>
                    <a:cubicBezTo>
                      <a:pt x="62990" y="260546"/>
                      <a:pt x="59635" y="257898"/>
                      <a:pt x="56398" y="255014"/>
                    </a:cubicBezTo>
                    <a:cubicBezTo>
                      <a:pt x="48885" y="248622"/>
                      <a:pt x="41862" y="241678"/>
                      <a:pt x="35387" y="234239"/>
                    </a:cubicBezTo>
                    <a:cubicBezTo>
                      <a:pt x="28337" y="225134"/>
                      <a:pt x="24084" y="214170"/>
                      <a:pt x="23146" y="202693"/>
                    </a:cubicBezTo>
                    <a:cubicBezTo>
                      <a:pt x="21989" y="194512"/>
                      <a:pt x="19546" y="186567"/>
                      <a:pt x="15907" y="179151"/>
                    </a:cubicBezTo>
                    <a:cubicBezTo>
                      <a:pt x="16457" y="181258"/>
                      <a:pt x="16850" y="183401"/>
                      <a:pt x="17084" y="185567"/>
                    </a:cubicBezTo>
                    <a:cubicBezTo>
                      <a:pt x="17496" y="189627"/>
                      <a:pt x="17555" y="193688"/>
                      <a:pt x="17614" y="197632"/>
                    </a:cubicBezTo>
                    <a:cubicBezTo>
                      <a:pt x="17560" y="203411"/>
                      <a:pt x="18013" y="209179"/>
                      <a:pt x="18967" y="214876"/>
                    </a:cubicBezTo>
                    <a:cubicBezTo>
                      <a:pt x="22263" y="231119"/>
                      <a:pt x="35034" y="243008"/>
                      <a:pt x="46275" y="253484"/>
                    </a:cubicBezTo>
                    <a:cubicBezTo>
                      <a:pt x="50277" y="257192"/>
                      <a:pt x="54691" y="260605"/>
                      <a:pt x="59341" y="264254"/>
                    </a:cubicBezTo>
                    <a:lnTo>
                      <a:pt x="61813" y="266137"/>
                    </a:lnTo>
                    <a:cubicBezTo>
                      <a:pt x="62651" y="266826"/>
                      <a:pt x="62875" y="268015"/>
                      <a:pt x="62343" y="268962"/>
                    </a:cubicBezTo>
                    <a:cubicBezTo>
                      <a:pt x="61826" y="269904"/>
                      <a:pt x="60703" y="270328"/>
                      <a:pt x="59694" y="269963"/>
                    </a:cubicBezTo>
                    <a:lnTo>
                      <a:pt x="58046" y="269316"/>
                    </a:lnTo>
                    <a:cubicBezTo>
                      <a:pt x="57322" y="268968"/>
                      <a:pt x="56574" y="268674"/>
                      <a:pt x="55810" y="268433"/>
                    </a:cubicBezTo>
                    <a:cubicBezTo>
                      <a:pt x="50448" y="267091"/>
                      <a:pt x="44968" y="266284"/>
                      <a:pt x="39448" y="266020"/>
                    </a:cubicBezTo>
                    <a:lnTo>
                      <a:pt x="32562" y="265431"/>
                    </a:lnTo>
                    <a:cubicBezTo>
                      <a:pt x="36270" y="266373"/>
                      <a:pt x="39978" y="267138"/>
                      <a:pt x="43745" y="267844"/>
                    </a:cubicBezTo>
                    <a:cubicBezTo>
                      <a:pt x="47511" y="268550"/>
                      <a:pt x="50689" y="269198"/>
                      <a:pt x="54044" y="270022"/>
                    </a:cubicBezTo>
                    <a:cubicBezTo>
                      <a:pt x="61096" y="271823"/>
                      <a:pt x="67745" y="274936"/>
                      <a:pt x="73642" y="279203"/>
                    </a:cubicBezTo>
                    <a:cubicBezTo>
                      <a:pt x="76377" y="281198"/>
                      <a:pt x="78954" y="283405"/>
                      <a:pt x="81352" y="285795"/>
                    </a:cubicBezTo>
                    <a:cubicBezTo>
                      <a:pt x="81941" y="286383"/>
                      <a:pt x="82529" y="287030"/>
                      <a:pt x="83059" y="287678"/>
                    </a:cubicBezTo>
                    <a:cubicBezTo>
                      <a:pt x="83539" y="288237"/>
                      <a:pt x="84050" y="288767"/>
                      <a:pt x="84589" y="289267"/>
                    </a:cubicBezTo>
                    <a:lnTo>
                      <a:pt x="85001" y="289914"/>
                    </a:lnTo>
                    <a:cubicBezTo>
                      <a:pt x="85158" y="290097"/>
                      <a:pt x="85296" y="290291"/>
                      <a:pt x="85413" y="290503"/>
                    </a:cubicBezTo>
                    <a:cubicBezTo>
                      <a:pt x="88975" y="296847"/>
                      <a:pt x="91893" y="303527"/>
                      <a:pt x="94124" y="310454"/>
                    </a:cubicBezTo>
                    <a:cubicBezTo>
                      <a:pt x="96272" y="330983"/>
                      <a:pt x="97372" y="351611"/>
                      <a:pt x="97419" y="372251"/>
                    </a:cubicBezTo>
                    <a:cubicBezTo>
                      <a:pt x="97419" y="379725"/>
                      <a:pt x="102599" y="386847"/>
                      <a:pt x="112074" y="392320"/>
                    </a:cubicBezTo>
                    <a:cubicBezTo>
                      <a:pt x="135350" y="404091"/>
                      <a:pt x="162836" y="404091"/>
                      <a:pt x="186112" y="392320"/>
                    </a:cubicBezTo>
                    <a:cubicBezTo>
                      <a:pt x="195529" y="386847"/>
                      <a:pt x="200767" y="379725"/>
                      <a:pt x="200767" y="372251"/>
                    </a:cubicBezTo>
                    <a:cubicBezTo>
                      <a:pt x="200767" y="316811"/>
                      <a:pt x="192468" y="267668"/>
                      <a:pt x="183640" y="215582"/>
                    </a:cubicBezTo>
                    <a:cubicBezTo>
                      <a:pt x="180168" y="195101"/>
                      <a:pt x="176578" y="173855"/>
                      <a:pt x="173400" y="151726"/>
                    </a:cubicBezTo>
                    <a:cubicBezTo>
                      <a:pt x="173371" y="151431"/>
                      <a:pt x="173371" y="151137"/>
                      <a:pt x="173400" y="150843"/>
                    </a:cubicBezTo>
                    <a:cubicBezTo>
                      <a:pt x="174469" y="146623"/>
                      <a:pt x="175907" y="142509"/>
                      <a:pt x="177696" y="138542"/>
                    </a:cubicBezTo>
                    <a:cubicBezTo>
                      <a:pt x="179227" y="136017"/>
                      <a:pt x="180980" y="133634"/>
                      <a:pt x="182934" y="131421"/>
                    </a:cubicBezTo>
                    <a:cubicBezTo>
                      <a:pt x="188149" y="126089"/>
                      <a:pt x="193954" y="121369"/>
                      <a:pt x="200237" y="117355"/>
                    </a:cubicBezTo>
                    <a:lnTo>
                      <a:pt x="201944" y="116178"/>
                    </a:lnTo>
                    <a:cubicBezTo>
                      <a:pt x="207178" y="113100"/>
                      <a:pt x="211822" y="109115"/>
                      <a:pt x="215657" y="104407"/>
                    </a:cubicBezTo>
                    <a:cubicBezTo>
                      <a:pt x="218685" y="100517"/>
                      <a:pt x="220597" y="95879"/>
                      <a:pt x="221189" y="90988"/>
                    </a:cubicBezTo>
                    <a:cubicBezTo>
                      <a:pt x="220679" y="92666"/>
                      <a:pt x="219988" y="94284"/>
                      <a:pt x="219129" y="95814"/>
                    </a:cubicBezTo>
                    <a:cubicBezTo>
                      <a:pt x="216864" y="99016"/>
                      <a:pt x="213932" y="101682"/>
                      <a:pt x="210536" y="103642"/>
                    </a:cubicBezTo>
                    <a:lnTo>
                      <a:pt x="209418" y="104407"/>
                    </a:lnTo>
                    <a:cubicBezTo>
                      <a:pt x="206063" y="106702"/>
                      <a:pt x="202650" y="108880"/>
                      <a:pt x="199236" y="111058"/>
                    </a:cubicBezTo>
                    <a:lnTo>
                      <a:pt x="197942" y="111940"/>
                    </a:lnTo>
                    <a:cubicBezTo>
                      <a:pt x="197077" y="112464"/>
                      <a:pt x="195966" y="112346"/>
                      <a:pt x="195234" y="111646"/>
                    </a:cubicBezTo>
                    <a:cubicBezTo>
                      <a:pt x="194463" y="110987"/>
                      <a:pt x="194288" y="109863"/>
                      <a:pt x="194822" y="108998"/>
                    </a:cubicBezTo>
                    <a:cubicBezTo>
                      <a:pt x="196898" y="105349"/>
                      <a:pt x="198746" y="101576"/>
                      <a:pt x="200355" y="97698"/>
                    </a:cubicBezTo>
                    <a:cubicBezTo>
                      <a:pt x="205652" y="84044"/>
                      <a:pt x="205416" y="69625"/>
                      <a:pt x="204651" y="53499"/>
                    </a:cubicBezTo>
                    <a:lnTo>
                      <a:pt x="204298" y="47613"/>
                    </a:lnTo>
                    <a:cubicBezTo>
                      <a:pt x="203778" y="41116"/>
                      <a:pt x="203640" y="34589"/>
                      <a:pt x="203886" y="28074"/>
                    </a:cubicBezTo>
                    <a:cubicBezTo>
                      <a:pt x="202678" y="33888"/>
                      <a:pt x="201969" y="39797"/>
                      <a:pt x="201767" y="45730"/>
                    </a:cubicBezTo>
                    <a:lnTo>
                      <a:pt x="201767" y="51615"/>
                    </a:lnTo>
                    <a:cubicBezTo>
                      <a:pt x="201237" y="67800"/>
                      <a:pt x="200708" y="83102"/>
                      <a:pt x="192704" y="98227"/>
                    </a:cubicBezTo>
                    <a:cubicBezTo>
                      <a:pt x="189996" y="103348"/>
                      <a:pt x="186818" y="108762"/>
                      <a:pt x="182816" y="114471"/>
                    </a:cubicBezTo>
                    <a:cubicBezTo>
                      <a:pt x="179932" y="118885"/>
                      <a:pt x="176931" y="123476"/>
                      <a:pt x="174282" y="128125"/>
                    </a:cubicBezTo>
                    <a:cubicBezTo>
                      <a:pt x="173801" y="128943"/>
                      <a:pt x="172858" y="129367"/>
                      <a:pt x="171928" y="129185"/>
                    </a:cubicBezTo>
                    <a:cubicBezTo>
                      <a:pt x="170991" y="129008"/>
                      <a:pt x="170276" y="128249"/>
                      <a:pt x="170163" y="127301"/>
                    </a:cubicBezTo>
                    <a:cubicBezTo>
                      <a:pt x="165428" y="89405"/>
                      <a:pt x="163030" y="51256"/>
                      <a:pt x="162983" y="13066"/>
                    </a:cubicBezTo>
                    <a:cubicBezTo>
                      <a:pt x="163182" y="11848"/>
                      <a:pt x="164332" y="11018"/>
                      <a:pt x="165551" y="11218"/>
                    </a:cubicBezTo>
                    <a:cubicBezTo>
                      <a:pt x="166498" y="11377"/>
                      <a:pt x="167241" y="12118"/>
                      <a:pt x="167397" y="13066"/>
                    </a:cubicBezTo>
                    <a:cubicBezTo>
                      <a:pt x="167446" y="48902"/>
                      <a:pt x="169588" y="84709"/>
                      <a:pt x="173812" y="120298"/>
                    </a:cubicBezTo>
                    <a:cubicBezTo>
                      <a:pt x="175577" y="117473"/>
                      <a:pt x="177343" y="114412"/>
                      <a:pt x="179108" y="111940"/>
                    </a:cubicBezTo>
                    <a:cubicBezTo>
                      <a:pt x="182757" y="106055"/>
                      <a:pt x="186171" y="100994"/>
                      <a:pt x="188819" y="95991"/>
                    </a:cubicBezTo>
                    <a:cubicBezTo>
                      <a:pt x="196353" y="81807"/>
                      <a:pt x="196823" y="67035"/>
                      <a:pt x="197353" y="51321"/>
                    </a:cubicBezTo>
                    <a:lnTo>
                      <a:pt x="197353" y="45436"/>
                    </a:lnTo>
                    <a:cubicBezTo>
                      <a:pt x="197437" y="29992"/>
                      <a:pt x="201491" y="14837"/>
                      <a:pt x="209124" y="1413"/>
                    </a:cubicBezTo>
                    <a:cubicBezTo>
                      <a:pt x="209871" y="83"/>
                      <a:pt x="211557" y="-394"/>
                      <a:pt x="212889" y="354"/>
                    </a:cubicBezTo>
                    <a:cubicBezTo>
                      <a:pt x="212890" y="354"/>
                      <a:pt x="212890" y="354"/>
                      <a:pt x="212891" y="354"/>
                    </a:cubicBezTo>
                    <a:cubicBezTo>
                      <a:pt x="214504" y="1525"/>
                      <a:pt x="215028" y="3696"/>
                      <a:pt x="214126" y="5474"/>
                    </a:cubicBezTo>
                    <a:cubicBezTo>
                      <a:pt x="206711" y="18363"/>
                      <a:pt x="207594" y="32311"/>
                      <a:pt x="208241" y="47084"/>
                    </a:cubicBezTo>
                    <a:lnTo>
                      <a:pt x="208594" y="53322"/>
                    </a:lnTo>
                    <a:cubicBezTo>
                      <a:pt x="209359" y="69919"/>
                      <a:pt x="209595" y="84868"/>
                      <a:pt x="203945" y="99287"/>
                    </a:cubicBezTo>
                    <a:cubicBezTo>
                      <a:pt x="203356" y="100817"/>
                      <a:pt x="202709" y="102288"/>
                      <a:pt x="202061" y="103701"/>
                    </a:cubicBezTo>
                    <a:lnTo>
                      <a:pt x="206417" y="100758"/>
                    </a:lnTo>
                    <a:lnTo>
                      <a:pt x="207594" y="99993"/>
                    </a:lnTo>
                    <a:cubicBezTo>
                      <a:pt x="210444" y="98381"/>
                      <a:pt x="212913" y="96173"/>
                      <a:pt x="214833" y="93519"/>
                    </a:cubicBezTo>
                    <a:cubicBezTo>
                      <a:pt x="215680" y="92018"/>
                      <a:pt x="216333" y="90418"/>
                      <a:pt x="216775" y="88752"/>
                    </a:cubicBezTo>
                    <a:cubicBezTo>
                      <a:pt x="217157" y="87410"/>
                      <a:pt x="217629" y="86092"/>
                      <a:pt x="218187" y="84809"/>
                    </a:cubicBezTo>
                    <a:cubicBezTo>
                      <a:pt x="218625" y="83620"/>
                      <a:pt x="219748" y="82825"/>
                      <a:pt x="221012" y="82808"/>
                    </a:cubicBezTo>
                    <a:lnTo>
                      <a:pt x="221012" y="82808"/>
                    </a:lnTo>
                    <a:cubicBezTo>
                      <a:pt x="222309" y="82867"/>
                      <a:pt x="223455" y="83667"/>
                      <a:pt x="223955" y="84868"/>
                    </a:cubicBezTo>
                    <a:cubicBezTo>
                      <a:pt x="226545" y="90753"/>
                      <a:pt x="224838" y="97992"/>
                      <a:pt x="218835" y="106879"/>
                    </a:cubicBezTo>
                    <a:cubicBezTo>
                      <a:pt x="214724" y="112111"/>
                      <a:pt x="209699" y="116560"/>
                      <a:pt x="204004" y="120003"/>
                    </a:cubicBezTo>
                    <a:lnTo>
                      <a:pt x="202297" y="121180"/>
                    </a:lnTo>
                    <a:cubicBezTo>
                      <a:pt x="196293" y="124988"/>
                      <a:pt x="190744" y="129473"/>
                      <a:pt x="185759" y="134540"/>
                    </a:cubicBezTo>
                    <a:cubicBezTo>
                      <a:pt x="184008" y="136500"/>
                      <a:pt x="182433" y="138607"/>
                      <a:pt x="181051" y="140838"/>
                    </a:cubicBezTo>
                    <a:cubicBezTo>
                      <a:pt x="179482" y="144304"/>
                      <a:pt x="178183" y="147883"/>
                      <a:pt x="177166" y="151549"/>
                    </a:cubicBezTo>
                    <a:cubicBezTo>
                      <a:pt x="180286" y="173502"/>
                      <a:pt x="183876" y="194512"/>
                      <a:pt x="187289" y="214876"/>
                    </a:cubicBezTo>
                    <a:cubicBezTo>
                      <a:pt x="196117" y="267079"/>
                      <a:pt x="204474" y="316457"/>
                      <a:pt x="204474" y="372251"/>
                    </a:cubicBezTo>
                    <a:cubicBezTo>
                      <a:pt x="204474" y="381373"/>
                      <a:pt x="198589" y="389907"/>
                      <a:pt x="187583" y="396145"/>
                    </a:cubicBezTo>
                    <a:cubicBezTo>
                      <a:pt x="175720" y="402372"/>
                      <a:pt x="162488" y="405527"/>
                      <a:pt x="149093" y="40532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98C0FBC9-7826-48A1-9683-0794560F2F23}"/>
                  </a:ext>
                </a:extLst>
              </p:cNvPr>
              <p:cNvSpPr/>
              <p:nvPr/>
            </p:nvSpPr>
            <p:spPr>
              <a:xfrm>
                <a:off x="6484926" y="4145004"/>
                <a:ext cx="112175" cy="66583"/>
              </a:xfrm>
              <a:custGeom>
                <a:avLst/>
                <a:gdLst>
                  <a:gd name="connsiteX0" fmla="*/ 56088 w 112175"/>
                  <a:gd name="connsiteY0" fmla="*/ 66568 h 66583"/>
                  <a:gd name="connsiteX1" fmla="*/ 16891 w 112175"/>
                  <a:gd name="connsiteY1" fmla="*/ 57210 h 66583"/>
                  <a:gd name="connsiteX2" fmla="*/ 0 w 112175"/>
                  <a:gd name="connsiteY2" fmla="*/ 33257 h 66583"/>
                  <a:gd name="connsiteX3" fmla="*/ 16891 w 112175"/>
                  <a:gd name="connsiteY3" fmla="*/ 9362 h 66583"/>
                  <a:gd name="connsiteX4" fmla="*/ 16891 w 112175"/>
                  <a:gd name="connsiteY4" fmla="*/ 9362 h 66583"/>
                  <a:gd name="connsiteX5" fmla="*/ 95284 w 112175"/>
                  <a:gd name="connsiteY5" fmla="*/ 9362 h 66583"/>
                  <a:gd name="connsiteX6" fmla="*/ 112175 w 112175"/>
                  <a:gd name="connsiteY6" fmla="*/ 33257 h 66583"/>
                  <a:gd name="connsiteX7" fmla="*/ 95284 w 112175"/>
                  <a:gd name="connsiteY7" fmla="*/ 57210 h 66583"/>
                  <a:gd name="connsiteX8" fmla="*/ 56088 w 112175"/>
                  <a:gd name="connsiteY8" fmla="*/ 66568 h 66583"/>
                  <a:gd name="connsiteX9" fmla="*/ 56088 w 112175"/>
                  <a:gd name="connsiteY9" fmla="*/ 4360 h 66583"/>
                  <a:gd name="connsiteX10" fmla="*/ 19069 w 112175"/>
                  <a:gd name="connsiteY10" fmla="*/ 13188 h 66583"/>
                  <a:gd name="connsiteX11" fmla="*/ 19069 w 112175"/>
                  <a:gd name="connsiteY11" fmla="*/ 13188 h 66583"/>
                  <a:gd name="connsiteX12" fmla="*/ 4414 w 112175"/>
                  <a:gd name="connsiteY12" fmla="*/ 33257 h 66583"/>
                  <a:gd name="connsiteX13" fmla="*/ 19069 w 112175"/>
                  <a:gd name="connsiteY13" fmla="*/ 53385 h 66583"/>
                  <a:gd name="connsiteX14" fmla="*/ 93107 w 112175"/>
                  <a:gd name="connsiteY14" fmla="*/ 53385 h 66583"/>
                  <a:gd name="connsiteX15" fmla="*/ 107761 w 112175"/>
                  <a:gd name="connsiteY15" fmla="*/ 33257 h 66583"/>
                  <a:gd name="connsiteX16" fmla="*/ 93107 w 112175"/>
                  <a:gd name="connsiteY16" fmla="*/ 13188 h 66583"/>
                  <a:gd name="connsiteX17" fmla="*/ 56088 w 112175"/>
                  <a:gd name="connsiteY17" fmla="*/ 4360 h 66583"/>
                  <a:gd name="connsiteX18" fmla="*/ 18009 w 112175"/>
                  <a:gd name="connsiteY18" fmla="*/ 11246 h 66583"/>
                  <a:gd name="connsiteX19" fmla="*/ 18009 w 112175"/>
                  <a:gd name="connsiteY19" fmla="*/ 11246 h 6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175" h="66583">
                    <a:moveTo>
                      <a:pt x="56088" y="66568"/>
                    </a:moveTo>
                    <a:cubicBezTo>
                      <a:pt x="42439" y="66833"/>
                      <a:pt x="28948" y="63614"/>
                      <a:pt x="16891" y="57210"/>
                    </a:cubicBezTo>
                    <a:cubicBezTo>
                      <a:pt x="6003" y="50913"/>
                      <a:pt x="0" y="42438"/>
                      <a:pt x="0" y="33257"/>
                    </a:cubicBezTo>
                    <a:cubicBezTo>
                      <a:pt x="0" y="24076"/>
                      <a:pt x="5885" y="15601"/>
                      <a:pt x="16891" y="9362"/>
                    </a:cubicBezTo>
                    <a:lnTo>
                      <a:pt x="16891" y="9362"/>
                    </a:lnTo>
                    <a:cubicBezTo>
                      <a:pt x="41532" y="-3121"/>
                      <a:pt x="70643" y="-3121"/>
                      <a:pt x="95284" y="9362"/>
                    </a:cubicBezTo>
                    <a:cubicBezTo>
                      <a:pt x="106172" y="15660"/>
                      <a:pt x="112175" y="24135"/>
                      <a:pt x="112175" y="33257"/>
                    </a:cubicBezTo>
                    <a:cubicBezTo>
                      <a:pt x="112175" y="42379"/>
                      <a:pt x="106290" y="50913"/>
                      <a:pt x="95284" y="57210"/>
                    </a:cubicBezTo>
                    <a:cubicBezTo>
                      <a:pt x="83230" y="63619"/>
                      <a:pt x="69737" y="66839"/>
                      <a:pt x="56088" y="66568"/>
                    </a:cubicBezTo>
                    <a:close/>
                    <a:moveTo>
                      <a:pt x="56088" y="4360"/>
                    </a:moveTo>
                    <a:cubicBezTo>
                      <a:pt x="43198" y="4107"/>
                      <a:pt x="30458" y="7149"/>
                      <a:pt x="19069" y="13188"/>
                    </a:cubicBezTo>
                    <a:lnTo>
                      <a:pt x="19069" y="13188"/>
                    </a:lnTo>
                    <a:cubicBezTo>
                      <a:pt x="9652" y="18661"/>
                      <a:pt x="4414" y="25782"/>
                      <a:pt x="4414" y="33257"/>
                    </a:cubicBezTo>
                    <a:cubicBezTo>
                      <a:pt x="4414" y="40731"/>
                      <a:pt x="9652" y="47912"/>
                      <a:pt x="19069" y="53385"/>
                    </a:cubicBezTo>
                    <a:cubicBezTo>
                      <a:pt x="42345" y="65156"/>
                      <a:pt x="69831" y="65156"/>
                      <a:pt x="93107" y="53385"/>
                    </a:cubicBezTo>
                    <a:cubicBezTo>
                      <a:pt x="102582" y="47912"/>
                      <a:pt x="107761" y="40790"/>
                      <a:pt x="107761" y="33257"/>
                    </a:cubicBezTo>
                    <a:cubicBezTo>
                      <a:pt x="107761" y="25724"/>
                      <a:pt x="102582" y="18661"/>
                      <a:pt x="93107" y="13188"/>
                    </a:cubicBezTo>
                    <a:cubicBezTo>
                      <a:pt x="81717" y="7149"/>
                      <a:pt x="68977" y="4107"/>
                      <a:pt x="56088" y="4360"/>
                    </a:cubicBezTo>
                    <a:close/>
                    <a:moveTo>
                      <a:pt x="18009" y="11246"/>
                    </a:moveTo>
                    <a:lnTo>
                      <a:pt x="18009" y="11246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ADC4DED7-4EF9-4077-B04A-B0891B80469B}"/>
                  </a:ext>
                </a:extLst>
              </p:cNvPr>
              <p:cNvSpPr/>
              <p:nvPr/>
            </p:nvSpPr>
            <p:spPr>
              <a:xfrm>
                <a:off x="6503435" y="4160782"/>
                <a:ext cx="75538" cy="37534"/>
              </a:xfrm>
              <a:custGeom>
                <a:avLst/>
                <a:gdLst>
                  <a:gd name="connsiteX0" fmla="*/ 37343 w 75538"/>
                  <a:gd name="connsiteY0" fmla="*/ 26425 h 37534"/>
                  <a:gd name="connsiteX1" fmla="*/ 19687 w 75538"/>
                  <a:gd name="connsiteY1" fmla="*/ 0 h 37534"/>
                  <a:gd name="connsiteX2" fmla="*/ 11035 w 75538"/>
                  <a:gd name="connsiteY2" fmla="*/ 3296 h 37534"/>
                  <a:gd name="connsiteX3" fmla="*/ 11035 w 75538"/>
                  <a:gd name="connsiteY3" fmla="*/ 31663 h 37534"/>
                  <a:gd name="connsiteX4" fmla="*/ 64474 w 75538"/>
                  <a:gd name="connsiteY4" fmla="*/ 31663 h 37534"/>
                  <a:gd name="connsiteX5" fmla="*/ 75539 w 75538"/>
                  <a:gd name="connsiteY5" fmla="*/ 17480 h 37534"/>
                  <a:gd name="connsiteX6" fmla="*/ 37343 w 75538"/>
                  <a:gd name="connsiteY6" fmla="*/ 26425 h 3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38" h="37534">
                    <a:moveTo>
                      <a:pt x="37343" y="26425"/>
                    </a:moveTo>
                    <a:cubicBezTo>
                      <a:pt x="15979" y="23424"/>
                      <a:pt x="5738" y="11477"/>
                      <a:pt x="19687" y="0"/>
                    </a:cubicBezTo>
                    <a:cubicBezTo>
                      <a:pt x="16705" y="824"/>
                      <a:pt x="13808" y="1924"/>
                      <a:pt x="11035" y="3296"/>
                    </a:cubicBezTo>
                    <a:cubicBezTo>
                      <a:pt x="-3678" y="11123"/>
                      <a:pt x="-3678" y="23836"/>
                      <a:pt x="11035" y="31663"/>
                    </a:cubicBezTo>
                    <a:cubicBezTo>
                      <a:pt x="27988" y="39491"/>
                      <a:pt x="47522" y="39491"/>
                      <a:pt x="64474" y="31663"/>
                    </a:cubicBezTo>
                    <a:cubicBezTo>
                      <a:pt x="70523" y="29374"/>
                      <a:pt x="74791" y="23906"/>
                      <a:pt x="75539" y="17480"/>
                    </a:cubicBezTo>
                    <a:cubicBezTo>
                      <a:pt x="72302" y="24895"/>
                      <a:pt x="58766" y="29427"/>
                      <a:pt x="37343" y="264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310449A8-BC29-4450-9ED3-30CEA40AF4CB}"/>
                  </a:ext>
                </a:extLst>
              </p:cNvPr>
              <p:cNvSpPr/>
              <p:nvPr/>
            </p:nvSpPr>
            <p:spPr>
              <a:xfrm>
                <a:off x="6500485" y="4156039"/>
                <a:ext cx="80512" cy="44489"/>
              </a:xfrm>
              <a:custGeom>
                <a:avLst/>
                <a:gdLst>
                  <a:gd name="connsiteX0" fmla="*/ 40529 w 80512"/>
                  <a:gd name="connsiteY0" fmla="*/ 44468 h 44489"/>
                  <a:gd name="connsiteX1" fmla="*/ 12809 w 80512"/>
                  <a:gd name="connsiteY1" fmla="*/ 38583 h 44489"/>
                  <a:gd name="connsiteX2" fmla="*/ 468 w 80512"/>
                  <a:gd name="connsiteY2" fmla="*/ 18420 h 44489"/>
                  <a:gd name="connsiteX3" fmla="*/ 12750 w 80512"/>
                  <a:gd name="connsiteY3" fmla="*/ 6096 h 44489"/>
                  <a:gd name="connsiteX4" fmla="*/ 12750 w 80512"/>
                  <a:gd name="connsiteY4" fmla="*/ 6096 h 44489"/>
                  <a:gd name="connsiteX5" fmla="*/ 68190 w 80512"/>
                  <a:gd name="connsiteY5" fmla="*/ 6096 h 44489"/>
                  <a:gd name="connsiteX6" fmla="*/ 79920 w 80512"/>
                  <a:gd name="connsiteY6" fmla="*/ 26618 h 44489"/>
                  <a:gd name="connsiteX7" fmla="*/ 68190 w 80512"/>
                  <a:gd name="connsiteY7" fmla="*/ 38348 h 44489"/>
                  <a:gd name="connsiteX8" fmla="*/ 40529 w 80512"/>
                  <a:gd name="connsiteY8" fmla="*/ 44468 h 44489"/>
                  <a:gd name="connsiteX9" fmla="*/ 14869 w 80512"/>
                  <a:gd name="connsiteY9" fmla="*/ 10039 h 44489"/>
                  <a:gd name="connsiteX10" fmla="*/ 4981 w 80512"/>
                  <a:gd name="connsiteY10" fmla="*/ 22222 h 44489"/>
                  <a:gd name="connsiteX11" fmla="*/ 14869 w 80512"/>
                  <a:gd name="connsiteY11" fmla="*/ 34463 h 44489"/>
                  <a:gd name="connsiteX12" fmla="*/ 66189 w 80512"/>
                  <a:gd name="connsiteY12" fmla="*/ 34463 h 44489"/>
                  <a:gd name="connsiteX13" fmla="*/ 76076 w 80512"/>
                  <a:gd name="connsiteY13" fmla="*/ 22222 h 44489"/>
                  <a:gd name="connsiteX14" fmla="*/ 66189 w 80512"/>
                  <a:gd name="connsiteY14" fmla="*/ 10039 h 44489"/>
                  <a:gd name="connsiteX15" fmla="*/ 14869 w 80512"/>
                  <a:gd name="connsiteY15" fmla="*/ 10039 h 4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512" h="44489">
                    <a:moveTo>
                      <a:pt x="40529" y="44468"/>
                    </a:moveTo>
                    <a:cubicBezTo>
                      <a:pt x="30953" y="44722"/>
                      <a:pt x="21454" y="42709"/>
                      <a:pt x="12809" y="38583"/>
                    </a:cubicBezTo>
                    <a:cubicBezTo>
                      <a:pt x="3833" y="36423"/>
                      <a:pt x="-1692" y="27395"/>
                      <a:pt x="468" y="18420"/>
                    </a:cubicBezTo>
                    <a:cubicBezTo>
                      <a:pt x="1931" y="12340"/>
                      <a:pt x="6671" y="7579"/>
                      <a:pt x="12750" y="6096"/>
                    </a:cubicBezTo>
                    <a:lnTo>
                      <a:pt x="12750" y="6096"/>
                    </a:lnTo>
                    <a:cubicBezTo>
                      <a:pt x="30336" y="-2032"/>
                      <a:pt x="50603" y="-2032"/>
                      <a:pt x="68190" y="6096"/>
                    </a:cubicBezTo>
                    <a:cubicBezTo>
                      <a:pt x="77096" y="8526"/>
                      <a:pt x="82348" y="17714"/>
                      <a:pt x="79920" y="26618"/>
                    </a:cubicBezTo>
                    <a:cubicBezTo>
                      <a:pt x="78363" y="32327"/>
                      <a:pt x="73901" y="36788"/>
                      <a:pt x="68190" y="38348"/>
                    </a:cubicBezTo>
                    <a:cubicBezTo>
                      <a:pt x="59584" y="42550"/>
                      <a:pt x="50104" y="44651"/>
                      <a:pt x="40529" y="44468"/>
                    </a:cubicBezTo>
                    <a:close/>
                    <a:moveTo>
                      <a:pt x="14869" y="10039"/>
                    </a:moveTo>
                    <a:cubicBezTo>
                      <a:pt x="8512" y="13394"/>
                      <a:pt x="4981" y="17749"/>
                      <a:pt x="4981" y="22222"/>
                    </a:cubicBezTo>
                    <a:cubicBezTo>
                      <a:pt x="4981" y="26695"/>
                      <a:pt x="8512" y="31109"/>
                      <a:pt x="14869" y="34463"/>
                    </a:cubicBezTo>
                    <a:cubicBezTo>
                      <a:pt x="31146" y="41997"/>
                      <a:pt x="49912" y="41997"/>
                      <a:pt x="66189" y="34463"/>
                    </a:cubicBezTo>
                    <a:cubicBezTo>
                      <a:pt x="72604" y="31109"/>
                      <a:pt x="76076" y="26754"/>
                      <a:pt x="76076" y="22222"/>
                    </a:cubicBezTo>
                    <a:cubicBezTo>
                      <a:pt x="76076" y="17690"/>
                      <a:pt x="72604" y="13394"/>
                      <a:pt x="66189" y="10039"/>
                    </a:cubicBezTo>
                    <a:cubicBezTo>
                      <a:pt x="49912" y="2506"/>
                      <a:pt x="31146" y="2506"/>
                      <a:pt x="14869" y="100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33B90910-AE67-42B6-864B-65033BADA3A2}"/>
                  </a:ext>
                </a:extLst>
              </p:cNvPr>
              <p:cNvSpPr/>
              <p:nvPr/>
            </p:nvSpPr>
            <p:spPr>
              <a:xfrm>
                <a:off x="6530773" y="4230053"/>
                <a:ext cx="54027" cy="310630"/>
              </a:xfrm>
              <a:custGeom>
                <a:avLst/>
                <a:gdLst>
                  <a:gd name="connsiteX0" fmla="*/ 23071 w 54027"/>
                  <a:gd name="connsiteY0" fmla="*/ 15067 h 310630"/>
                  <a:gd name="connsiteX1" fmla="*/ 20128 w 54027"/>
                  <a:gd name="connsiteY1" fmla="*/ 17362 h 310630"/>
                  <a:gd name="connsiteX2" fmla="*/ 13419 w 54027"/>
                  <a:gd name="connsiteY2" fmla="*/ 8593 h 310630"/>
                  <a:gd name="connsiteX3" fmla="*/ 13419 w 54027"/>
                  <a:gd name="connsiteY3" fmla="*/ 12183 h 310630"/>
                  <a:gd name="connsiteX4" fmla="*/ 16420 w 54027"/>
                  <a:gd name="connsiteY4" fmla="*/ 90635 h 310630"/>
                  <a:gd name="connsiteX5" fmla="*/ 12712 w 54027"/>
                  <a:gd name="connsiteY5" fmla="*/ 90929 h 310630"/>
                  <a:gd name="connsiteX6" fmla="*/ 9711 w 54027"/>
                  <a:gd name="connsiteY6" fmla="*/ 12183 h 310630"/>
                  <a:gd name="connsiteX7" fmla="*/ 9711 w 54027"/>
                  <a:gd name="connsiteY7" fmla="*/ 8593 h 310630"/>
                  <a:gd name="connsiteX8" fmla="*/ 2943 w 54027"/>
                  <a:gd name="connsiteY8" fmla="*/ 17656 h 310630"/>
                  <a:gd name="connsiteX9" fmla="*/ 0 w 54027"/>
                  <a:gd name="connsiteY9" fmla="*/ 15420 h 310630"/>
                  <a:gd name="connsiteX10" fmla="*/ 11418 w 54027"/>
                  <a:gd name="connsiteY10" fmla="*/ 0 h 310630"/>
                  <a:gd name="connsiteX11" fmla="*/ 31428 w 54027"/>
                  <a:gd name="connsiteY11" fmla="*/ 119826 h 310630"/>
                  <a:gd name="connsiteX12" fmla="*/ 28838 w 54027"/>
                  <a:gd name="connsiteY12" fmla="*/ 122475 h 310630"/>
                  <a:gd name="connsiteX13" fmla="*/ 21011 w 54027"/>
                  <a:gd name="connsiteY13" fmla="*/ 114529 h 310630"/>
                  <a:gd name="connsiteX14" fmla="*/ 21599 w 54027"/>
                  <a:gd name="connsiteY14" fmla="*/ 118237 h 310630"/>
                  <a:gd name="connsiteX15" fmla="*/ 37843 w 54027"/>
                  <a:gd name="connsiteY15" fmla="*/ 194453 h 310630"/>
                  <a:gd name="connsiteX16" fmla="*/ 38726 w 54027"/>
                  <a:gd name="connsiteY16" fmla="*/ 198043 h 310630"/>
                  <a:gd name="connsiteX17" fmla="*/ 35077 w 54027"/>
                  <a:gd name="connsiteY17" fmla="*/ 198926 h 310630"/>
                  <a:gd name="connsiteX18" fmla="*/ 34194 w 54027"/>
                  <a:gd name="connsiteY18" fmla="*/ 195336 h 310630"/>
                  <a:gd name="connsiteX19" fmla="*/ 17892 w 54027"/>
                  <a:gd name="connsiteY19" fmla="*/ 118531 h 310630"/>
                  <a:gd name="connsiteX20" fmla="*/ 17303 w 54027"/>
                  <a:gd name="connsiteY20" fmla="*/ 114941 h 310630"/>
                  <a:gd name="connsiteX21" fmla="*/ 11888 w 54027"/>
                  <a:gd name="connsiteY21" fmla="*/ 125064 h 310630"/>
                  <a:gd name="connsiteX22" fmla="*/ 8652 w 54027"/>
                  <a:gd name="connsiteY22" fmla="*/ 123240 h 310630"/>
                  <a:gd name="connsiteX23" fmla="*/ 17774 w 54027"/>
                  <a:gd name="connsiteY23" fmla="*/ 106408 h 310630"/>
                  <a:gd name="connsiteX24" fmla="*/ 54028 w 54027"/>
                  <a:gd name="connsiteY24" fmla="*/ 227588 h 310630"/>
                  <a:gd name="connsiteX25" fmla="*/ 51556 w 54027"/>
                  <a:gd name="connsiteY25" fmla="*/ 230354 h 310630"/>
                  <a:gd name="connsiteX26" fmla="*/ 43316 w 54027"/>
                  <a:gd name="connsiteY26" fmla="*/ 222703 h 310630"/>
                  <a:gd name="connsiteX27" fmla="*/ 43846 w 54027"/>
                  <a:gd name="connsiteY27" fmla="*/ 226234 h 310630"/>
                  <a:gd name="connsiteX28" fmla="*/ 51321 w 54027"/>
                  <a:gd name="connsiteY28" fmla="*/ 310630 h 310630"/>
                  <a:gd name="connsiteX29" fmla="*/ 47613 w 54027"/>
                  <a:gd name="connsiteY29" fmla="*/ 310630 h 310630"/>
                  <a:gd name="connsiteX30" fmla="*/ 40256 w 54027"/>
                  <a:gd name="connsiteY30" fmla="*/ 227352 h 310630"/>
                  <a:gd name="connsiteX31" fmla="*/ 39726 w 54027"/>
                  <a:gd name="connsiteY31" fmla="*/ 223527 h 310630"/>
                  <a:gd name="connsiteX32" fmla="*/ 34724 w 54027"/>
                  <a:gd name="connsiteY32" fmla="*/ 233414 h 310630"/>
                  <a:gd name="connsiteX33" fmla="*/ 31369 w 54027"/>
                  <a:gd name="connsiteY33" fmla="*/ 231766 h 310630"/>
                  <a:gd name="connsiteX34" fmla="*/ 40021 w 54027"/>
                  <a:gd name="connsiteY34" fmla="*/ 214581 h 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4027" h="310630">
                    <a:moveTo>
                      <a:pt x="23071" y="15067"/>
                    </a:moveTo>
                    <a:lnTo>
                      <a:pt x="20128" y="17362"/>
                    </a:lnTo>
                    <a:lnTo>
                      <a:pt x="13419" y="8593"/>
                    </a:lnTo>
                    <a:lnTo>
                      <a:pt x="13419" y="12183"/>
                    </a:lnTo>
                    <a:cubicBezTo>
                      <a:pt x="13419" y="33900"/>
                      <a:pt x="13890" y="58383"/>
                      <a:pt x="16420" y="90635"/>
                    </a:cubicBezTo>
                    <a:lnTo>
                      <a:pt x="12712" y="90929"/>
                    </a:lnTo>
                    <a:cubicBezTo>
                      <a:pt x="10358" y="60443"/>
                      <a:pt x="9770" y="37313"/>
                      <a:pt x="9711" y="12183"/>
                    </a:cubicBezTo>
                    <a:lnTo>
                      <a:pt x="9711" y="8593"/>
                    </a:lnTo>
                    <a:lnTo>
                      <a:pt x="2943" y="17656"/>
                    </a:lnTo>
                    <a:lnTo>
                      <a:pt x="0" y="15420"/>
                    </a:lnTo>
                    <a:lnTo>
                      <a:pt x="11418" y="0"/>
                    </a:lnTo>
                    <a:close/>
                    <a:moveTo>
                      <a:pt x="31428" y="119826"/>
                    </a:moveTo>
                    <a:lnTo>
                      <a:pt x="28838" y="122475"/>
                    </a:lnTo>
                    <a:lnTo>
                      <a:pt x="21011" y="114529"/>
                    </a:lnTo>
                    <a:lnTo>
                      <a:pt x="21599" y="118237"/>
                    </a:lnTo>
                    <a:cubicBezTo>
                      <a:pt x="26367" y="148606"/>
                      <a:pt x="32428" y="172971"/>
                      <a:pt x="37843" y="194453"/>
                    </a:cubicBezTo>
                    <a:lnTo>
                      <a:pt x="38726" y="198043"/>
                    </a:lnTo>
                    <a:lnTo>
                      <a:pt x="35077" y="198926"/>
                    </a:lnTo>
                    <a:lnTo>
                      <a:pt x="34194" y="195336"/>
                    </a:lnTo>
                    <a:cubicBezTo>
                      <a:pt x="28838" y="173677"/>
                      <a:pt x="22718" y="149077"/>
                      <a:pt x="17892" y="118531"/>
                    </a:cubicBezTo>
                    <a:lnTo>
                      <a:pt x="17303" y="114941"/>
                    </a:lnTo>
                    <a:lnTo>
                      <a:pt x="11888" y="125064"/>
                    </a:lnTo>
                    <a:lnTo>
                      <a:pt x="8652" y="123240"/>
                    </a:lnTo>
                    <a:lnTo>
                      <a:pt x="17774" y="106408"/>
                    </a:lnTo>
                    <a:close/>
                    <a:moveTo>
                      <a:pt x="54028" y="227588"/>
                    </a:moveTo>
                    <a:lnTo>
                      <a:pt x="51556" y="230354"/>
                    </a:lnTo>
                    <a:lnTo>
                      <a:pt x="43316" y="222703"/>
                    </a:lnTo>
                    <a:lnTo>
                      <a:pt x="43846" y="226234"/>
                    </a:lnTo>
                    <a:cubicBezTo>
                      <a:pt x="48360" y="254148"/>
                      <a:pt x="50859" y="282357"/>
                      <a:pt x="51321" y="310630"/>
                    </a:cubicBezTo>
                    <a:lnTo>
                      <a:pt x="47613" y="310630"/>
                    </a:lnTo>
                    <a:cubicBezTo>
                      <a:pt x="47175" y="282728"/>
                      <a:pt x="44717" y="254896"/>
                      <a:pt x="40256" y="227352"/>
                    </a:cubicBezTo>
                    <a:lnTo>
                      <a:pt x="39726" y="223527"/>
                    </a:lnTo>
                    <a:lnTo>
                      <a:pt x="34724" y="233414"/>
                    </a:lnTo>
                    <a:lnTo>
                      <a:pt x="31369" y="231766"/>
                    </a:lnTo>
                    <a:lnTo>
                      <a:pt x="40021" y="214581"/>
                    </a:ln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6">
              <a:extLst>
                <a:ext uri="{FF2B5EF4-FFF2-40B4-BE49-F238E27FC236}">
                  <a16:creationId xmlns:a16="http://schemas.microsoft.com/office/drawing/2014/main" xmlns="" id="{4807EF82-7BBD-41C2-B8FF-CBB6A9FC015C}"/>
                </a:ext>
              </a:extLst>
            </p:cNvPr>
            <p:cNvGrpSpPr/>
            <p:nvPr/>
          </p:nvGrpSpPr>
          <p:grpSpPr>
            <a:xfrm>
              <a:off x="7590555" y="2579398"/>
              <a:ext cx="592821" cy="1596424"/>
              <a:chOff x="7193059" y="2464321"/>
              <a:chExt cx="912053" cy="2456092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F07EDD96-E825-41DE-AACF-18F7A23BE0E4}"/>
                  </a:ext>
                </a:extLst>
              </p:cNvPr>
              <p:cNvSpPr/>
              <p:nvPr/>
            </p:nvSpPr>
            <p:spPr>
              <a:xfrm>
                <a:off x="7195743" y="2468676"/>
                <a:ext cx="906544" cy="2450553"/>
              </a:xfrm>
              <a:custGeom>
                <a:avLst/>
                <a:gdLst>
                  <a:gd name="connsiteX0" fmla="*/ 871232 w 906544"/>
                  <a:gd name="connsiteY0" fmla="*/ 1136585 h 2450553"/>
                  <a:gd name="connsiteX1" fmla="*/ 841805 w 906544"/>
                  <a:gd name="connsiteY1" fmla="*/ 992746 h 2450553"/>
                  <a:gd name="connsiteX2" fmla="*/ 815674 w 906544"/>
                  <a:gd name="connsiteY2" fmla="*/ 893695 h 2450553"/>
                  <a:gd name="connsiteX3" fmla="*/ 787189 w 906544"/>
                  <a:gd name="connsiteY3" fmla="*/ 827661 h 2450553"/>
                  <a:gd name="connsiteX4" fmla="*/ 764118 w 906544"/>
                  <a:gd name="connsiteY4" fmla="*/ 681174 h 2450553"/>
                  <a:gd name="connsiteX5" fmla="*/ 737046 w 906544"/>
                  <a:gd name="connsiteY5" fmla="*/ 553638 h 2450553"/>
                  <a:gd name="connsiteX6" fmla="*/ 688138 w 906544"/>
                  <a:gd name="connsiteY6" fmla="*/ 437166 h 2450553"/>
                  <a:gd name="connsiteX7" fmla="*/ 604742 w 906544"/>
                  <a:gd name="connsiteY7" fmla="*/ 390083 h 2450553"/>
                  <a:gd name="connsiteX8" fmla="*/ 562838 w 906544"/>
                  <a:gd name="connsiteY8" fmla="*/ 381726 h 2450553"/>
                  <a:gd name="connsiteX9" fmla="*/ 541298 w 906544"/>
                  <a:gd name="connsiteY9" fmla="*/ 347473 h 2450553"/>
                  <a:gd name="connsiteX10" fmla="*/ 588381 w 906544"/>
                  <a:gd name="connsiteY10" fmla="*/ 325520 h 2450553"/>
                  <a:gd name="connsiteX11" fmla="*/ 610628 w 906544"/>
                  <a:gd name="connsiteY11" fmla="*/ 226999 h 2450553"/>
                  <a:gd name="connsiteX12" fmla="*/ 601741 w 906544"/>
                  <a:gd name="connsiteY12" fmla="*/ 152490 h 2450553"/>
                  <a:gd name="connsiteX13" fmla="*/ 585438 w 906544"/>
                  <a:gd name="connsiteY13" fmla="*/ 62856 h 2450553"/>
                  <a:gd name="connsiteX14" fmla="*/ 461080 w 906544"/>
                  <a:gd name="connsiteY14" fmla="*/ 0 h 2450553"/>
                  <a:gd name="connsiteX15" fmla="*/ 436420 w 906544"/>
                  <a:gd name="connsiteY15" fmla="*/ 2001 h 2450553"/>
                  <a:gd name="connsiteX16" fmla="*/ 312239 w 906544"/>
                  <a:gd name="connsiteY16" fmla="*/ 108585 h 2450553"/>
                  <a:gd name="connsiteX17" fmla="*/ 383393 w 906544"/>
                  <a:gd name="connsiteY17" fmla="*/ 302155 h 2450553"/>
                  <a:gd name="connsiteX18" fmla="*/ 380803 w 906544"/>
                  <a:gd name="connsiteY18" fmla="*/ 349592 h 2450553"/>
                  <a:gd name="connsiteX19" fmla="*/ 290993 w 906544"/>
                  <a:gd name="connsiteY19" fmla="*/ 405738 h 2450553"/>
                  <a:gd name="connsiteX20" fmla="*/ 177876 w 906544"/>
                  <a:gd name="connsiteY20" fmla="*/ 470006 h 2450553"/>
                  <a:gd name="connsiteX21" fmla="*/ 121670 w 906544"/>
                  <a:gd name="connsiteY21" fmla="*/ 605370 h 2450553"/>
                  <a:gd name="connsiteX22" fmla="*/ 70350 w 906544"/>
                  <a:gd name="connsiteY22" fmla="*/ 713367 h 2450553"/>
                  <a:gd name="connsiteX23" fmla="*/ 9200 w 906544"/>
                  <a:gd name="connsiteY23" fmla="*/ 869977 h 2450553"/>
                  <a:gd name="connsiteX24" fmla="*/ 12143 w 906544"/>
                  <a:gd name="connsiteY24" fmla="*/ 991628 h 2450553"/>
                  <a:gd name="connsiteX25" fmla="*/ 53341 w 906544"/>
                  <a:gd name="connsiteY25" fmla="*/ 1194026 h 2450553"/>
                  <a:gd name="connsiteX26" fmla="*/ 62345 w 906544"/>
                  <a:gd name="connsiteY26" fmla="*/ 1285191 h 2450553"/>
                  <a:gd name="connsiteX27" fmla="*/ 60756 w 906544"/>
                  <a:gd name="connsiteY27" fmla="*/ 1373883 h 2450553"/>
                  <a:gd name="connsiteX28" fmla="*/ 72115 w 906544"/>
                  <a:gd name="connsiteY28" fmla="*/ 1465224 h 2450553"/>
                  <a:gd name="connsiteX29" fmla="*/ 90242 w 906544"/>
                  <a:gd name="connsiteY29" fmla="*/ 1451688 h 2450553"/>
                  <a:gd name="connsiteX30" fmla="*/ 99011 w 906544"/>
                  <a:gd name="connsiteY30" fmla="*/ 1498418 h 2450553"/>
                  <a:gd name="connsiteX31" fmla="*/ 115137 w 906544"/>
                  <a:gd name="connsiteY31" fmla="*/ 1494004 h 2450553"/>
                  <a:gd name="connsiteX32" fmla="*/ 125378 w 906544"/>
                  <a:gd name="connsiteY32" fmla="*/ 1517016 h 2450553"/>
                  <a:gd name="connsiteX33" fmla="*/ 143034 w 906544"/>
                  <a:gd name="connsiteY33" fmla="*/ 1496652 h 2450553"/>
                  <a:gd name="connsiteX34" fmla="*/ 163103 w 906544"/>
                  <a:gd name="connsiteY34" fmla="*/ 1463576 h 2450553"/>
                  <a:gd name="connsiteX35" fmla="*/ 163868 w 906544"/>
                  <a:gd name="connsiteY35" fmla="*/ 1379533 h 2450553"/>
                  <a:gd name="connsiteX36" fmla="*/ 168694 w 906544"/>
                  <a:gd name="connsiteY36" fmla="*/ 1343103 h 2450553"/>
                  <a:gd name="connsiteX37" fmla="*/ 177463 w 906544"/>
                  <a:gd name="connsiteY37" fmla="*/ 1367468 h 2450553"/>
                  <a:gd name="connsiteX38" fmla="*/ 196061 w 906544"/>
                  <a:gd name="connsiteY38" fmla="*/ 1409666 h 2450553"/>
                  <a:gd name="connsiteX39" fmla="*/ 211952 w 906544"/>
                  <a:gd name="connsiteY39" fmla="*/ 1401898 h 2450553"/>
                  <a:gd name="connsiteX40" fmla="*/ 205360 w 906544"/>
                  <a:gd name="connsiteY40" fmla="*/ 1331273 h 2450553"/>
                  <a:gd name="connsiteX41" fmla="*/ 185409 w 906544"/>
                  <a:gd name="connsiteY41" fmla="*/ 1277834 h 2450553"/>
                  <a:gd name="connsiteX42" fmla="*/ 162986 w 906544"/>
                  <a:gd name="connsiteY42" fmla="*/ 1224865 h 2450553"/>
                  <a:gd name="connsiteX43" fmla="*/ 156570 w 906544"/>
                  <a:gd name="connsiteY43" fmla="*/ 1042889 h 2450553"/>
                  <a:gd name="connsiteX44" fmla="*/ 151509 w 906544"/>
                  <a:gd name="connsiteY44" fmla="*/ 930714 h 2450553"/>
                  <a:gd name="connsiteX45" fmla="*/ 240967 w 906544"/>
                  <a:gd name="connsiteY45" fmla="*/ 749268 h 2450553"/>
                  <a:gd name="connsiteX46" fmla="*/ 251502 w 906544"/>
                  <a:gd name="connsiteY46" fmla="*/ 883160 h 2450553"/>
                  <a:gd name="connsiteX47" fmla="*/ 229196 w 906544"/>
                  <a:gd name="connsiteY47" fmla="*/ 1039240 h 2450553"/>
                  <a:gd name="connsiteX48" fmla="*/ 224959 w 906544"/>
                  <a:gd name="connsiteY48" fmla="*/ 1300493 h 2450553"/>
                  <a:gd name="connsiteX49" fmla="*/ 244969 w 906544"/>
                  <a:gd name="connsiteY49" fmla="*/ 1613418 h 2450553"/>
                  <a:gd name="connsiteX50" fmla="*/ 227313 w 906544"/>
                  <a:gd name="connsiteY50" fmla="*/ 1739836 h 2450553"/>
                  <a:gd name="connsiteX51" fmla="*/ 227313 w 906544"/>
                  <a:gd name="connsiteY51" fmla="*/ 1975604 h 2450553"/>
                  <a:gd name="connsiteX52" fmla="*/ 256740 w 906544"/>
                  <a:gd name="connsiteY52" fmla="*/ 2194246 h 2450553"/>
                  <a:gd name="connsiteX53" fmla="*/ 250854 w 906544"/>
                  <a:gd name="connsiteY53" fmla="*/ 2294298 h 2450553"/>
                  <a:gd name="connsiteX54" fmla="*/ 265450 w 906544"/>
                  <a:gd name="connsiteY54" fmla="*/ 2351210 h 2450553"/>
                  <a:gd name="connsiteX55" fmla="*/ 292287 w 906544"/>
                  <a:gd name="connsiteY55" fmla="*/ 2416243 h 2450553"/>
                  <a:gd name="connsiteX56" fmla="*/ 317477 w 906544"/>
                  <a:gd name="connsiteY56" fmla="*/ 2438195 h 2450553"/>
                  <a:gd name="connsiteX57" fmla="*/ 337840 w 906544"/>
                  <a:gd name="connsiteY57" fmla="*/ 2434958 h 2450553"/>
                  <a:gd name="connsiteX58" fmla="*/ 348022 w 906544"/>
                  <a:gd name="connsiteY58" fmla="*/ 2442256 h 2450553"/>
                  <a:gd name="connsiteX59" fmla="*/ 360558 w 906544"/>
                  <a:gd name="connsiteY59" fmla="*/ 2435723 h 2450553"/>
                  <a:gd name="connsiteX60" fmla="*/ 371151 w 906544"/>
                  <a:gd name="connsiteY60" fmla="*/ 2449554 h 2450553"/>
                  <a:gd name="connsiteX61" fmla="*/ 385747 w 906544"/>
                  <a:gd name="connsiteY61" fmla="*/ 2441432 h 2450553"/>
                  <a:gd name="connsiteX62" fmla="*/ 399578 w 906544"/>
                  <a:gd name="connsiteY62" fmla="*/ 2449554 h 2450553"/>
                  <a:gd name="connsiteX63" fmla="*/ 414232 w 906544"/>
                  <a:gd name="connsiteY63" fmla="*/ 2439784 h 2450553"/>
                  <a:gd name="connsiteX64" fmla="*/ 441070 w 906544"/>
                  <a:gd name="connsiteY64" fmla="*/ 2445670 h 2450553"/>
                  <a:gd name="connsiteX65" fmla="*/ 450839 w 906544"/>
                  <a:gd name="connsiteY65" fmla="*/ 2403413 h 2450553"/>
                  <a:gd name="connsiteX66" fmla="*/ 426415 w 906544"/>
                  <a:gd name="connsiteY66" fmla="*/ 2364393 h 2450553"/>
                  <a:gd name="connsiteX67" fmla="*/ 365443 w 906544"/>
                  <a:gd name="connsiteY67" fmla="*/ 2240800 h 2450553"/>
                  <a:gd name="connsiteX68" fmla="*/ 365855 w 906544"/>
                  <a:gd name="connsiteY68" fmla="*/ 2072478 h 2450553"/>
                  <a:gd name="connsiteX69" fmla="*/ 394987 w 906544"/>
                  <a:gd name="connsiteY69" fmla="*/ 1821466 h 2450553"/>
                  <a:gd name="connsiteX70" fmla="*/ 420412 w 906544"/>
                  <a:gd name="connsiteY70" fmla="*/ 1700463 h 2450553"/>
                  <a:gd name="connsiteX71" fmla="*/ 458667 w 906544"/>
                  <a:gd name="connsiteY71" fmla="*/ 1518840 h 2450553"/>
                  <a:gd name="connsiteX72" fmla="*/ 475146 w 906544"/>
                  <a:gd name="connsiteY72" fmla="*/ 1362642 h 2450553"/>
                  <a:gd name="connsiteX73" fmla="*/ 496628 w 906544"/>
                  <a:gd name="connsiteY73" fmla="*/ 1621599 h 2450553"/>
                  <a:gd name="connsiteX74" fmla="*/ 469614 w 906544"/>
                  <a:gd name="connsiteY74" fmla="*/ 1807518 h 2450553"/>
                  <a:gd name="connsiteX75" fmla="*/ 491213 w 906544"/>
                  <a:gd name="connsiteY75" fmla="*/ 1981843 h 2450553"/>
                  <a:gd name="connsiteX76" fmla="*/ 504279 w 906544"/>
                  <a:gd name="connsiteY76" fmla="*/ 2123504 h 2450553"/>
                  <a:gd name="connsiteX77" fmla="*/ 484798 w 906544"/>
                  <a:gd name="connsiteY77" fmla="*/ 2188243 h 2450553"/>
                  <a:gd name="connsiteX78" fmla="*/ 518168 w 906544"/>
                  <a:gd name="connsiteY78" fmla="*/ 2241506 h 2450553"/>
                  <a:gd name="connsiteX79" fmla="*/ 594207 w 906544"/>
                  <a:gd name="connsiteY79" fmla="*/ 2267637 h 2450553"/>
                  <a:gd name="connsiteX80" fmla="*/ 643350 w 906544"/>
                  <a:gd name="connsiteY80" fmla="*/ 2317251 h 2450553"/>
                  <a:gd name="connsiteX81" fmla="*/ 696319 w 906544"/>
                  <a:gd name="connsiteY81" fmla="*/ 2338085 h 2450553"/>
                  <a:gd name="connsiteX82" fmla="*/ 736222 w 906544"/>
                  <a:gd name="connsiteY82" fmla="*/ 2351621 h 2450553"/>
                  <a:gd name="connsiteX83" fmla="*/ 748286 w 906544"/>
                  <a:gd name="connsiteY83" fmla="*/ 2330846 h 2450553"/>
                  <a:gd name="connsiteX84" fmla="*/ 759057 w 906544"/>
                  <a:gd name="connsiteY84" fmla="*/ 2329728 h 2450553"/>
                  <a:gd name="connsiteX85" fmla="*/ 763942 w 906544"/>
                  <a:gd name="connsiteY85" fmla="*/ 2313896 h 2450553"/>
                  <a:gd name="connsiteX86" fmla="*/ 766649 w 906544"/>
                  <a:gd name="connsiteY86" fmla="*/ 2294062 h 2450553"/>
                  <a:gd name="connsiteX87" fmla="*/ 759469 w 906544"/>
                  <a:gd name="connsiteY87" fmla="*/ 2272581 h 2450553"/>
                  <a:gd name="connsiteX88" fmla="*/ 737987 w 906544"/>
                  <a:gd name="connsiteY88" fmla="*/ 2252100 h 2450553"/>
                  <a:gd name="connsiteX89" fmla="*/ 681723 w 906544"/>
                  <a:gd name="connsiteY89" fmla="*/ 2217494 h 2450553"/>
                  <a:gd name="connsiteX90" fmla="*/ 622869 w 906544"/>
                  <a:gd name="connsiteY90" fmla="*/ 2149812 h 2450553"/>
                  <a:gd name="connsiteX91" fmla="*/ 612923 w 906544"/>
                  <a:gd name="connsiteY91" fmla="*/ 2094724 h 2450553"/>
                  <a:gd name="connsiteX92" fmla="*/ 642879 w 906544"/>
                  <a:gd name="connsiteY92" fmla="*/ 1787272 h 2450553"/>
                  <a:gd name="connsiteX93" fmla="*/ 667539 w 906544"/>
                  <a:gd name="connsiteY93" fmla="*/ 1632192 h 2450553"/>
                  <a:gd name="connsiteX94" fmla="*/ 694847 w 906544"/>
                  <a:gd name="connsiteY94" fmla="*/ 1493592 h 2450553"/>
                  <a:gd name="connsiteX95" fmla="*/ 715093 w 906544"/>
                  <a:gd name="connsiteY95" fmla="*/ 1234635 h 2450553"/>
                  <a:gd name="connsiteX96" fmla="*/ 691905 w 906544"/>
                  <a:gd name="connsiteY96" fmla="*/ 1029294 h 2450553"/>
                  <a:gd name="connsiteX97" fmla="*/ 672365 w 906544"/>
                  <a:gd name="connsiteY97" fmla="*/ 938012 h 2450553"/>
                  <a:gd name="connsiteX98" fmla="*/ 675602 w 906544"/>
                  <a:gd name="connsiteY98" fmla="*/ 875038 h 2450553"/>
                  <a:gd name="connsiteX99" fmla="*/ 696495 w 906544"/>
                  <a:gd name="connsiteY99" fmla="*/ 954962 h 2450553"/>
                  <a:gd name="connsiteX100" fmla="*/ 739164 w 906544"/>
                  <a:gd name="connsiteY100" fmla="*/ 1045067 h 2450553"/>
                  <a:gd name="connsiteX101" fmla="*/ 776654 w 906544"/>
                  <a:gd name="connsiteY101" fmla="*/ 1119458 h 2450553"/>
                  <a:gd name="connsiteX102" fmla="*/ 795487 w 906544"/>
                  <a:gd name="connsiteY102" fmla="*/ 1169425 h 2450553"/>
                  <a:gd name="connsiteX103" fmla="*/ 788013 w 906544"/>
                  <a:gd name="connsiteY103" fmla="*/ 1223159 h 2450553"/>
                  <a:gd name="connsiteX104" fmla="*/ 800666 w 906544"/>
                  <a:gd name="connsiteY104" fmla="*/ 1276127 h 2450553"/>
                  <a:gd name="connsiteX105" fmla="*/ 800666 w 906544"/>
                  <a:gd name="connsiteY105" fmla="*/ 1317325 h 2450553"/>
                  <a:gd name="connsiteX106" fmla="*/ 790955 w 906544"/>
                  <a:gd name="connsiteY106" fmla="*/ 1350106 h 2450553"/>
                  <a:gd name="connsiteX107" fmla="*/ 795487 w 906544"/>
                  <a:gd name="connsiteY107" fmla="*/ 1368998 h 2450553"/>
                  <a:gd name="connsiteX108" fmla="*/ 806375 w 906544"/>
                  <a:gd name="connsiteY108" fmla="*/ 1382476 h 2450553"/>
                  <a:gd name="connsiteX109" fmla="*/ 810672 w 906544"/>
                  <a:gd name="connsiteY109" fmla="*/ 1400132 h 2450553"/>
                  <a:gd name="connsiteX110" fmla="*/ 827327 w 906544"/>
                  <a:gd name="connsiteY110" fmla="*/ 1398131 h 2450553"/>
                  <a:gd name="connsiteX111" fmla="*/ 842158 w 906544"/>
                  <a:gd name="connsiteY111" fmla="*/ 1380063 h 2450553"/>
                  <a:gd name="connsiteX112" fmla="*/ 851457 w 906544"/>
                  <a:gd name="connsiteY112" fmla="*/ 1395659 h 2450553"/>
                  <a:gd name="connsiteX113" fmla="*/ 889830 w 906544"/>
                  <a:gd name="connsiteY113" fmla="*/ 1343162 h 2450553"/>
                  <a:gd name="connsiteX114" fmla="*/ 906544 w 906544"/>
                  <a:gd name="connsiteY114" fmla="*/ 1262120 h 2450553"/>
                  <a:gd name="connsiteX115" fmla="*/ 871232 w 906544"/>
                  <a:gd name="connsiteY115" fmla="*/ 1136585 h 245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906544" h="2450553">
                    <a:moveTo>
                      <a:pt x="871232" y="1136585"/>
                    </a:moveTo>
                    <a:cubicBezTo>
                      <a:pt x="858461" y="1089290"/>
                      <a:pt x="848632" y="1041253"/>
                      <a:pt x="841805" y="992746"/>
                    </a:cubicBezTo>
                    <a:cubicBezTo>
                      <a:pt x="834978" y="943780"/>
                      <a:pt x="828151" y="916236"/>
                      <a:pt x="815674" y="893695"/>
                    </a:cubicBezTo>
                    <a:cubicBezTo>
                      <a:pt x="803197" y="871154"/>
                      <a:pt x="791721" y="849319"/>
                      <a:pt x="787189" y="827661"/>
                    </a:cubicBezTo>
                    <a:cubicBezTo>
                      <a:pt x="782657" y="806003"/>
                      <a:pt x="772887" y="715839"/>
                      <a:pt x="764118" y="681174"/>
                    </a:cubicBezTo>
                    <a:cubicBezTo>
                      <a:pt x="756350" y="650511"/>
                      <a:pt x="738164" y="583241"/>
                      <a:pt x="737046" y="553638"/>
                    </a:cubicBezTo>
                    <a:cubicBezTo>
                      <a:pt x="735927" y="524034"/>
                      <a:pt x="722626" y="478835"/>
                      <a:pt x="688138" y="437166"/>
                    </a:cubicBezTo>
                    <a:cubicBezTo>
                      <a:pt x="658711" y="401854"/>
                      <a:pt x="630932" y="395144"/>
                      <a:pt x="604742" y="390083"/>
                    </a:cubicBezTo>
                    <a:cubicBezTo>
                      <a:pt x="590623" y="388117"/>
                      <a:pt x="576634" y="385328"/>
                      <a:pt x="562838" y="381726"/>
                    </a:cubicBezTo>
                    <a:cubicBezTo>
                      <a:pt x="539297" y="374369"/>
                      <a:pt x="541298" y="360185"/>
                      <a:pt x="541298" y="347473"/>
                    </a:cubicBezTo>
                    <a:cubicBezTo>
                      <a:pt x="553775" y="345531"/>
                      <a:pt x="579082" y="345766"/>
                      <a:pt x="588381" y="325520"/>
                    </a:cubicBezTo>
                    <a:cubicBezTo>
                      <a:pt x="601535" y="294244"/>
                      <a:pt x="609068" y="260892"/>
                      <a:pt x="610628" y="226999"/>
                    </a:cubicBezTo>
                    <a:cubicBezTo>
                      <a:pt x="614394" y="173266"/>
                      <a:pt x="595738" y="189568"/>
                      <a:pt x="601741" y="152490"/>
                    </a:cubicBezTo>
                    <a:cubicBezTo>
                      <a:pt x="607744" y="115412"/>
                      <a:pt x="607096" y="97344"/>
                      <a:pt x="585438" y="62856"/>
                    </a:cubicBezTo>
                    <a:cubicBezTo>
                      <a:pt x="563780" y="28368"/>
                      <a:pt x="521699" y="0"/>
                      <a:pt x="461080" y="0"/>
                    </a:cubicBezTo>
                    <a:cubicBezTo>
                      <a:pt x="452823" y="25"/>
                      <a:pt x="444577" y="694"/>
                      <a:pt x="436420" y="2001"/>
                    </a:cubicBezTo>
                    <a:cubicBezTo>
                      <a:pt x="383452" y="10299"/>
                      <a:pt x="329777" y="42551"/>
                      <a:pt x="312239" y="108585"/>
                    </a:cubicBezTo>
                    <a:cubicBezTo>
                      <a:pt x="303528" y="141367"/>
                      <a:pt x="299291" y="243419"/>
                      <a:pt x="383393" y="302155"/>
                    </a:cubicBezTo>
                    <a:cubicBezTo>
                      <a:pt x="384864" y="337468"/>
                      <a:pt x="385159" y="334054"/>
                      <a:pt x="380803" y="349592"/>
                    </a:cubicBezTo>
                    <a:cubicBezTo>
                      <a:pt x="376448" y="365129"/>
                      <a:pt x="335957" y="387435"/>
                      <a:pt x="290993" y="405738"/>
                    </a:cubicBezTo>
                    <a:cubicBezTo>
                      <a:pt x="246028" y="424042"/>
                      <a:pt x="222487" y="419333"/>
                      <a:pt x="177876" y="470006"/>
                    </a:cubicBezTo>
                    <a:cubicBezTo>
                      <a:pt x="139974" y="513029"/>
                      <a:pt x="142034" y="545928"/>
                      <a:pt x="121670" y="605370"/>
                    </a:cubicBezTo>
                    <a:cubicBezTo>
                      <a:pt x="113136" y="630324"/>
                      <a:pt x="88653" y="670109"/>
                      <a:pt x="70350" y="713367"/>
                    </a:cubicBezTo>
                    <a:cubicBezTo>
                      <a:pt x="45219" y="772633"/>
                      <a:pt x="18441" y="842257"/>
                      <a:pt x="9200" y="869977"/>
                    </a:cubicBezTo>
                    <a:cubicBezTo>
                      <a:pt x="-6749" y="918002"/>
                      <a:pt x="549" y="916001"/>
                      <a:pt x="12143" y="991628"/>
                    </a:cubicBezTo>
                    <a:cubicBezTo>
                      <a:pt x="25268" y="1076848"/>
                      <a:pt x="46278" y="1147943"/>
                      <a:pt x="53341" y="1194026"/>
                    </a:cubicBezTo>
                    <a:cubicBezTo>
                      <a:pt x="60403" y="1240108"/>
                      <a:pt x="65582" y="1250702"/>
                      <a:pt x="62345" y="1285191"/>
                    </a:cubicBezTo>
                    <a:cubicBezTo>
                      <a:pt x="59579" y="1315324"/>
                      <a:pt x="54989" y="1324622"/>
                      <a:pt x="60756" y="1373883"/>
                    </a:cubicBezTo>
                    <a:cubicBezTo>
                      <a:pt x="66524" y="1423144"/>
                      <a:pt x="66642" y="1439564"/>
                      <a:pt x="72115" y="1465224"/>
                    </a:cubicBezTo>
                    <a:cubicBezTo>
                      <a:pt x="74411" y="1476348"/>
                      <a:pt x="87947" y="1469344"/>
                      <a:pt x="90242" y="1451688"/>
                    </a:cubicBezTo>
                    <a:cubicBezTo>
                      <a:pt x="92479" y="1480644"/>
                      <a:pt x="94892" y="1496181"/>
                      <a:pt x="99011" y="1498418"/>
                    </a:cubicBezTo>
                    <a:cubicBezTo>
                      <a:pt x="103131" y="1500654"/>
                      <a:pt x="113843" y="1498418"/>
                      <a:pt x="115137" y="1494004"/>
                    </a:cubicBezTo>
                    <a:cubicBezTo>
                      <a:pt x="117256" y="1512896"/>
                      <a:pt x="118492" y="1517545"/>
                      <a:pt x="125378" y="1517016"/>
                    </a:cubicBezTo>
                    <a:cubicBezTo>
                      <a:pt x="135307" y="1515203"/>
                      <a:pt x="142646" y="1506740"/>
                      <a:pt x="143034" y="1496652"/>
                    </a:cubicBezTo>
                    <a:cubicBezTo>
                      <a:pt x="150862" y="1495122"/>
                      <a:pt x="162220" y="1493121"/>
                      <a:pt x="163103" y="1463576"/>
                    </a:cubicBezTo>
                    <a:cubicBezTo>
                      <a:pt x="164163" y="1428617"/>
                      <a:pt x="163868" y="1400897"/>
                      <a:pt x="163868" y="1379533"/>
                    </a:cubicBezTo>
                    <a:cubicBezTo>
                      <a:pt x="163868" y="1353755"/>
                      <a:pt x="163868" y="1347576"/>
                      <a:pt x="168694" y="1343103"/>
                    </a:cubicBezTo>
                    <a:cubicBezTo>
                      <a:pt x="173520" y="1338630"/>
                      <a:pt x="174580" y="1352755"/>
                      <a:pt x="177463" y="1367468"/>
                    </a:cubicBezTo>
                    <a:cubicBezTo>
                      <a:pt x="181642" y="1389479"/>
                      <a:pt x="184467" y="1401898"/>
                      <a:pt x="196061" y="1409666"/>
                    </a:cubicBezTo>
                    <a:cubicBezTo>
                      <a:pt x="207656" y="1417435"/>
                      <a:pt x="213247" y="1406841"/>
                      <a:pt x="211952" y="1401898"/>
                    </a:cubicBezTo>
                    <a:cubicBezTo>
                      <a:pt x="210657" y="1396954"/>
                      <a:pt x="208303" y="1351460"/>
                      <a:pt x="205360" y="1331273"/>
                    </a:cubicBezTo>
                    <a:cubicBezTo>
                      <a:pt x="202871" y="1312175"/>
                      <a:pt x="196044" y="1293895"/>
                      <a:pt x="185409" y="1277834"/>
                    </a:cubicBezTo>
                    <a:cubicBezTo>
                      <a:pt x="174321" y="1261937"/>
                      <a:pt x="166681" y="1243893"/>
                      <a:pt x="162986" y="1224865"/>
                    </a:cubicBezTo>
                    <a:cubicBezTo>
                      <a:pt x="159925" y="1210799"/>
                      <a:pt x="160102" y="1118929"/>
                      <a:pt x="156570" y="1042889"/>
                    </a:cubicBezTo>
                    <a:cubicBezTo>
                      <a:pt x="153922" y="986978"/>
                      <a:pt x="151509" y="930714"/>
                      <a:pt x="151509" y="930714"/>
                    </a:cubicBezTo>
                    <a:cubicBezTo>
                      <a:pt x="172932" y="875686"/>
                      <a:pt x="212187" y="823777"/>
                      <a:pt x="240967" y="749268"/>
                    </a:cubicBezTo>
                    <a:cubicBezTo>
                      <a:pt x="240967" y="749268"/>
                      <a:pt x="247441" y="833076"/>
                      <a:pt x="251502" y="883160"/>
                    </a:cubicBezTo>
                    <a:cubicBezTo>
                      <a:pt x="253973" y="913234"/>
                      <a:pt x="235670" y="981387"/>
                      <a:pt x="229196" y="1039240"/>
                    </a:cubicBezTo>
                    <a:cubicBezTo>
                      <a:pt x="222722" y="1097094"/>
                      <a:pt x="219073" y="1167836"/>
                      <a:pt x="224959" y="1300493"/>
                    </a:cubicBezTo>
                    <a:cubicBezTo>
                      <a:pt x="229902" y="1410078"/>
                      <a:pt x="243380" y="1564628"/>
                      <a:pt x="244969" y="1613418"/>
                    </a:cubicBezTo>
                    <a:cubicBezTo>
                      <a:pt x="246558" y="1662208"/>
                      <a:pt x="235670" y="1695107"/>
                      <a:pt x="227313" y="1739836"/>
                    </a:cubicBezTo>
                    <a:cubicBezTo>
                      <a:pt x="212852" y="1817759"/>
                      <a:pt x="212852" y="1897682"/>
                      <a:pt x="227313" y="1975604"/>
                    </a:cubicBezTo>
                    <a:cubicBezTo>
                      <a:pt x="244380" y="2072301"/>
                      <a:pt x="256740" y="2148694"/>
                      <a:pt x="256740" y="2194246"/>
                    </a:cubicBezTo>
                    <a:cubicBezTo>
                      <a:pt x="256740" y="2239799"/>
                      <a:pt x="250854" y="2271521"/>
                      <a:pt x="250854" y="2294298"/>
                    </a:cubicBezTo>
                    <a:cubicBezTo>
                      <a:pt x="250854" y="2317074"/>
                      <a:pt x="262213" y="2326020"/>
                      <a:pt x="265450" y="2351210"/>
                    </a:cubicBezTo>
                    <a:cubicBezTo>
                      <a:pt x="268687" y="2376399"/>
                      <a:pt x="279281" y="2408121"/>
                      <a:pt x="292287" y="2416243"/>
                    </a:cubicBezTo>
                    <a:cubicBezTo>
                      <a:pt x="305294" y="2424365"/>
                      <a:pt x="308531" y="2431663"/>
                      <a:pt x="317477" y="2438195"/>
                    </a:cubicBezTo>
                    <a:cubicBezTo>
                      <a:pt x="326422" y="2444728"/>
                      <a:pt x="337840" y="2434958"/>
                      <a:pt x="337840" y="2434958"/>
                    </a:cubicBezTo>
                    <a:cubicBezTo>
                      <a:pt x="339959" y="2438802"/>
                      <a:pt x="343702" y="2441485"/>
                      <a:pt x="348022" y="2442256"/>
                    </a:cubicBezTo>
                    <a:cubicBezTo>
                      <a:pt x="353189" y="2443110"/>
                      <a:pt x="358298" y="2440449"/>
                      <a:pt x="360558" y="2435723"/>
                    </a:cubicBezTo>
                    <a:cubicBezTo>
                      <a:pt x="360558" y="2435723"/>
                      <a:pt x="364677" y="2447494"/>
                      <a:pt x="371151" y="2449554"/>
                    </a:cubicBezTo>
                    <a:cubicBezTo>
                      <a:pt x="386277" y="2454145"/>
                      <a:pt x="385747" y="2441432"/>
                      <a:pt x="385747" y="2441432"/>
                    </a:cubicBezTo>
                    <a:cubicBezTo>
                      <a:pt x="389514" y="2445370"/>
                      <a:pt x="394305" y="2448177"/>
                      <a:pt x="399578" y="2449554"/>
                    </a:cubicBezTo>
                    <a:cubicBezTo>
                      <a:pt x="406275" y="2450661"/>
                      <a:pt x="412679" y="2446394"/>
                      <a:pt x="414232" y="2439784"/>
                    </a:cubicBezTo>
                    <a:cubicBezTo>
                      <a:pt x="421730" y="2445911"/>
                      <a:pt x="431700" y="2448100"/>
                      <a:pt x="441070" y="2445670"/>
                    </a:cubicBezTo>
                    <a:cubicBezTo>
                      <a:pt x="458726" y="2442433"/>
                      <a:pt x="455665" y="2417243"/>
                      <a:pt x="450839" y="2403413"/>
                    </a:cubicBezTo>
                    <a:cubicBezTo>
                      <a:pt x="446013" y="2389582"/>
                      <a:pt x="433183" y="2380636"/>
                      <a:pt x="426415" y="2364393"/>
                    </a:cubicBezTo>
                    <a:cubicBezTo>
                      <a:pt x="419647" y="2348149"/>
                      <a:pt x="385217" y="2289590"/>
                      <a:pt x="365443" y="2240800"/>
                    </a:cubicBezTo>
                    <a:cubicBezTo>
                      <a:pt x="344491" y="2188655"/>
                      <a:pt x="363853" y="2134510"/>
                      <a:pt x="365855" y="2072478"/>
                    </a:cubicBezTo>
                    <a:cubicBezTo>
                      <a:pt x="367856" y="2010446"/>
                      <a:pt x="385159" y="1905627"/>
                      <a:pt x="394987" y="1821466"/>
                    </a:cubicBezTo>
                    <a:cubicBezTo>
                      <a:pt x="402285" y="1758728"/>
                      <a:pt x="404933" y="1741543"/>
                      <a:pt x="420412" y="1700463"/>
                    </a:cubicBezTo>
                    <a:cubicBezTo>
                      <a:pt x="435891" y="1659383"/>
                      <a:pt x="452664" y="1562980"/>
                      <a:pt x="458667" y="1518840"/>
                    </a:cubicBezTo>
                    <a:cubicBezTo>
                      <a:pt x="466789" y="1459457"/>
                      <a:pt x="475146" y="1362642"/>
                      <a:pt x="475146" y="1362642"/>
                    </a:cubicBezTo>
                    <a:cubicBezTo>
                      <a:pt x="475146" y="1362642"/>
                      <a:pt x="514166" y="1563098"/>
                      <a:pt x="496628" y="1621599"/>
                    </a:cubicBezTo>
                    <a:cubicBezTo>
                      <a:pt x="477600" y="1681694"/>
                      <a:pt x="468472" y="1744491"/>
                      <a:pt x="469614" y="1807518"/>
                    </a:cubicBezTo>
                    <a:cubicBezTo>
                      <a:pt x="471556" y="1874552"/>
                      <a:pt x="481679" y="1902508"/>
                      <a:pt x="491213" y="1981843"/>
                    </a:cubicBezTo>
                    <a:cubicBezTo>
                      <a:pt x="499629" y="2052467"/>
                      <a:pt x="505220" y="2102787"/>
                      <a:pt x="504279" y="2123504"/>
                    </a:cubicBezTo>
                    <a:cubicBezTo>
                      <a:pt x="503337" y="2144221"/>
                      <a:pt x="491213" y="2164113"/>
                      <a:pt x="484798" y="2188243"/>
                    </a:cubicBezTo>
                    <a:cubicBezTo>
                      <a:pt x="478383" y="2212373"/>
                      <a:pt x="495921" y="2235326"/>
                      <a:pt x="518168" y="2241506"/>
                    </a:cubicBezTo>
                    <a:cubicBezTo>
                      <a:pt x="540415" y="2247686"/>
                      <a:pt x="580318" y="2254101"/>
                      <a:pt x="594207" y="2267637"/>
                    </a:cubicBezTo>
                    <a:cubicBezTo>
                      <a:pt x="608097" y="2281173"/>
                      <a:pt x="620162" y="2304656"/>
                      <a:pt x="643350" y="2317251"/>
                    </a:cubicBezTo>
                    <a:cubicBezTo>
                      <a:pt x="666539" y="2329846"/>
                      <a:pt x="684195" y="2329022"/>
                      <a:pt x="696319" y="2338085"/>
                    </a:cubicBezTo>
                    <a:cubicBezTo>
                      <a:pt x="708443" y="2347149"/>
                      <a:pt x="721390" y="2355153"/>
                      <a:pt x="736222" y="2351621"/>
                    </a:cubicBezTo>
                    <a:cubicBezTo>
                      <a:pt x="751053" y="2348090"/>
                      <a:pt x="752877" y="2338144"/>
                      <a:pt x="748286" y="2330846"/>
                    </a:cubicBezTo>
                    <a:cubicBezTo>
                      <a:pt x="751800" y="2332541"/>
                      <a:pt x="755967" y="2332111"/>
                      <a:pt x="759057" y="2329728"/>
                    </a:cubicBezTo>
                    <a:cubicBezTo>
                      <a:pt x="764212" y="2326261"/>
                      <a:pt x="766249" y="2319664"/>
                      <a:pt x="763942" y="2313896"/>
                    </a:cubicBezTo>
                    <a:cubicBezTo>
                      <a:pt x="769033" y="2308564"/>
                      <a:pt x="770127" y="2300566"/>
                      <a:pt x="766649" y="2294062"/>
                    </a:cubicBezTo>
                    <a:cubicBezTo>
                      <a:pt x="766649" y="2284351"/>
                      <a:pt x="765943" y="2279349"/>
                      <a:pt x="759469" y="2272581"/>
                    </a:cubicBezTo>
                    <a:cubicBezTo>
                      <a:pt x="756997" y="2265871"/>
                      <a:pt x="754937" y="2262811"/>
                      <a:pt x="737987" y="2252100"/>
                    </a:cubicBezTo>
                    <a:cubicBezTo>
                      <a:pt x="721037" y="2241388"/>
                      <a:pt x="705853" y="2235267"/>
                      <a:pt x="681723" y="2217494"/>
                    </a:cubicBezTo>
                    <a:cubicBezTo>
                      <a:pt x="657593" y="2199720"/>
                      <a:pt x="631815" y="2168998"/>
                      <a:pt x="622869" y="2149812"/>
                    </a:cubicBezTo>
                    <a:cubicBezTo>
                      <a:pt x="613923" y="2130625"/>
                      <a:pt x="611863" y="2122916"/>
                      <a:pt x="612923" y="2094724"/>
                    </a:cubicBezTo>
                    <a:cubicBezTo>
                      <a:pt x="613982" y="2066534"/>
                      <a:pt x="638289" y="1849952"/>
                      <a:pt x="642879" y="1787272"/>
                    </a:cubicBezTo>
                    <a:cubicBezTo>
                      <a:pt x="647470" y="1724593"/>
                      <a:pt x="655180" y="1653321"/>
                      <a:pt x="667539" y="1632192"/>
                    </a:cubicBezTo>
                    <a:cubicBezTo>
                      <a:pt x="690257" y="1593231"/>
                      <a:pt x="690021" y="1534201"/>
                      <a:pt x="694847" y="1493592"/>
                    </a:cubicBezTo>
                    <a:cubicBezTo>
                      <a:pt x="699673" y="1452983"/>
                      <a:pt x="715093" y="1330743"/>
                      <a:pt x="715093" y="1234635"/>
                    </a:cubicBezTo>
                    <a:cubicBezTo>
                      <a:pt x="715093" y="1138527"/>
                      <a:pt x="693847" y="1077201"/>
                      <a:pt x="691905" y="1029294"/>
                    </a:cubicBezTo>
                    <a:cubicBezTo>
                      <a:pt x="691081" y="1007871"/>
                      <a:pt x="676720" y="971853"/>
                      <a:pt x="672365" y="938012"/>
                    </a:cubicBezTo>
                    <a:cubicBezTo>
                      <a:pt x="677268" y="917390"/>
                      <a:pt x="678362" y="896049"/>
                      <a:pt x="675602" y="875038"/>
                    </a:cubicBezTo>
                    <a:cubicBezTo>
                      <a:pt x="681193" y="894460"/>
                      <a:pt x="682547" y="917590"/>
                      <a:pt x="696495" y="954962"/>
                    </a:cubicBezTo>
                    <a:cubicBezTo>
                      <a:pt x="712915" y="998808"/>
                      <a:pt x="721920" y="1012227"/>
                      <a:pt x="739164" y="1045067"/>
                    </a:cubicBezTo>
                    <a:cubicBezTo>
                      <a:pt x="758821" y="1082557"/>
                      <a:pt x="767237" y="1099683"/>
                      <a:pt x="776654" y="1119458"/>
                    </a:cubicBezTo>
                    <a:cubicBezTo>
                      <a:pt x="787954" y="1144706"/>
                      <a:pt x="796017" y="1156771"/>
                      <a:pt x="795487" y="1169425"/>
                    </a:cubicBezTo>
                    <a:cubicBezTo>
                      <a:pt x="794958" y="1182079"/>
                      <a:pt x="785482" y="1201618"/>
                      <a:pt x="788013" y="1223159"/>
                    </a:cubicBezTo>
                    <a:cubicBezTo>
                      <a:pt x="790544" y="1244699"/>
                      <a:pt x="798607" y="1264356"/>
                      <a:pt x="800666" y="1276127"/>
                    </a:cubicBezTo>
                    <a:cubicBezTo>
                      <a:pt x="802138" y="1289822"/>
                      <a:pt x="802138" y="1303629"/>
                      <a:pt x="800666" y="1317325"/>
                    </a:cubicBezTo>
                    <a:cubicBezTo>
                      <a:pt x="799666" y="1332686"/>
                      <a:pt x="794428" y="1336099"/>
                      <a:pt x="790955" y="1350106"/>
                    </a:cubicBezTo>
                    <a:cubicBezTo>
                      <a:pt x="787483" y="1364113"/>
                      <a:pt x="795487" y="1368998"/>
                      <a:pt x="795487" y="1368998"/>
                    </a:cubicBezTo>
                    <a:cubicBezTo>
                      <a:pt x="797783" y="1382123"/>
                      <a:pt x="806375" y="1382476"/>
                      <a:pt x="806375" y="1382476"/>
                    </a:cubicBezTo>
                    <a:cubicBezTo>
                      <a:pt x="805092" y="1388708"/>
                      <a:pt x="806670" y="1395188"/>
                      <a:pt x="810672" y="1400132"/>
                    </a:cubicBezTo>
                    <a:cubicBezTo>
                      <a:pt x="814615" y="1405076"/>
                      <a:pt x="821972" y="1402898"/>
                      <a:pt x="827327" y="1398131"/>
                    </a:cubicBezTo>
                    <a:cubicBezTo>
                      <a:pt x="832724" y="1392493"/>
                      <a:pt x="837680" y="1386454"/>
                      <a:pt x="842158" y="1380063"/>
                    </a:cubicBezTo>
                    <a:cubicBezTo>
                      <a:pt x="841134" y="1386813"/>
                      <a:pt x="845030" y="1393346"/>
                      <a:pt x="851457" y="1395659"/>
                    </a:cubicBezTo>
                    <a:cubicBezTo>
                      <a:pt x="859049" y="1398366"/>
                      <a:pt x="883062" y="1361406"/>
                      <a:pt x="889830" y="1343162"/>
                    </a:cubicBezTo>
                    <a:cubicBezTo>
                      <a:pt x="899558" y="1317178"/>
                      <a:pt x="905197" y="1289834"/>
                      <a:pt x="906544" y="1262120"/>
                    </a:cubicBezTo>
                    <a:cubicBezTo>
                      <a:pt x="906132" y="1235047"/>
                      <a:pt x="880590" y="1167189"/>
                      <a:pt x="871232" y="1136585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49BA1595-C7E3-4E1F-8208-F8DA6BAC5891}"/>
                  </a:ext>
                </a:extLst>
              </p:cNvPr>
              <p:cNvSpPr/>
              <p:nvPr/>
            </p:nvSpPr>
            <p:spPr>
              <a:xfrm>
                <a:off x="7193059" y="2464321"/>
                <a:ext cx="912053" cy="2456092"/>
              </a:xfrm>
              <a:custGeom>
                <a:avLst/>
                <a:gdLst>
                  <a:gd name="connsiteX0" fmla="*/ 886334 w 912053"/>
                  <a:gd name="connsiteY0" fmla="*/ 1167424 h 2456092"/>
                  <a:gd name="connsiteX1" fmla="*/ 876859 w 912053"/>
                  <a:gd name="connsiteY1" fmla="*/ 1138350 h 2456092"/>
                  <a:gd name="connsiteX2" fmla="*/ 847432 w 912053"/>
                  <a:gd name="connsiteY2" fmla="*/ 994982 h 2456092"/>
                  <a:gd name="connsiteX3" fmla="*/ 820889 w 912053"/>
                  <a:gd name="connsiteY3" fmla="*/ 894931 h 2456092"/>
                  <a:gd name="connsiteX4" fmla="*/ 792756 w 912053"/>
                  <a:gd name="connsiteY4" fmla="*/ 829721 h 2456092"/>
                  <a:gd name="connsiteX5" fmla="*/ 788754 w 912053"/>
                  <a:gd name="connsiteY5" fmla="*/ 808946 h 2456092"/>
                  <a:gd name="connsiteX6" fmla="*/ 770274 w 912053"/>
                  <a:gd name="connsiteY6" fmla="*/ 684529 h 2456092"/>
                  <a:gd name="connsiteX7" fmla="*/ 742672 w 912053"/>
                  <a:gd name="connsiteY7" fmla="*/ 556110 h 2456092"/>
                  <a:gd name="connsiteX8" fmla="*/ 742672 w 912053"/>
                  <a:gd name="connsiteY8" fmla="*/ 551107 h 2456092"/>
                  <a:gd name="connsiteX9" fmla="*/ 693235 w 912053"/>
                  <a:gd name="connsiteY9" fmla="*/ 437931 h 2456092"/>
                  <a:gd name="connsiteX10" fmla="*/ 608191 w 912053"/>
                  <a:gd name="connsiteY10" fmla="*/ 390024 h 2456092"/>
                  <a:gd name="connsiteX11" fmla="*/ 593890 w 912053"/>
                  <a:gd name="connsiteY11" fmla="*/ 387552 h 2456092"/>
                  <a:gd name="connsiteX12" fmla="*/ 566581 w 912053"/>
                  <a:gd name="connsiteY12" fmla="*/ 381667 h 2456092"/>
                  <a:gd name="connsiteX13" fmla="*/ 547042 w 912053"/>
                  <a:gd name="connsiteY13" fmla="*/ 352946 h 2456092"/>
                  <a:gd name="connsiteX14" fmla="*/ 547042 w 912053"/>
                  <a:gd name="connsiteY14" fmla="*/ 352946 h 2456092"/>
                  <a:gd name="connsiteX15" fmla="*/ 550279 w 912053"/>
                  <a:gd name="connsiteY15" fmla="*/ 352593 h 2456092"/>
                  <a:gd name="connsiteX16" fmla="*/ 594125 w 912053"/>
                  <a:gd name="connsiteY16" fmla="*/ 329699 h 2456092"/>
                  <a:gd name="connsiteX17" fmla="*/ 616666 w 912053"/>
                  <a:gd name="connsiteY17" fmla="*/ 230118 h 2456092"/>
                  <a:gd name="connsiteX18" fmla="*/ 610781 w 912053"/>
                  <a:gd name="connsiteY18" fmla="*/ 183977 h 2456092"/>
                  <a:gd name="connsiteX19" fmla="*/ 608015 w 912053"/>
                  <a:gd name="connsiteY19" fmla="*/ 155904 h 2456092"/>
                  <a:gd name="connsiteX20" fmla="*/ 591300 w 912053"/>
                  <a:gd name="connsiteY20" fmla="*/ 64151 h 2456092"/>
                  <a:gd name="connsiteX21" fmla="*/ 464411 w 912053"/>
                  <a:gd name="connsiteY21" fmla="*/ 0 h 2456092"/>
                  <a:gd name="connsiteX22" fmla="*/ 439281 w 912053"/>
                  <a:gd name="connsiteY22" fmla="*/ 2001 h 2456092"/>
                  <a:gd name="connsiteX23" fmla="*/ 312745 w 912053"/>
                  <a:gd name="connsiteY23" fmla="*/ 110704 h 2456092"/>
                  <a:gd name="connsiteX24" fmla="*/ 383840 w 912053"/>
                  <a:gd name="connsiteY24" fmla="*/ 306628 h 2456092"/>
                  <a:gd name="connsiteX25" fmla="*/ 383840 w 912053"/>
                  <a:gd name="connsiteY25" fmla="*/ 312985 h 2456092"/>
                  <a:gd name="connsiteX26" fmla="*/ 381722 w 912053"/>
                  <a:gd name="connsiteY26" fmla="*/ 349415 h 2456092"/>
                  <a:gd name="connsiteX27" fmla="*/ 381074 w 912053"/>
                  <a:gd name="connsiteY27" fmla="*/ 351710 h 2456092"/>
                  <a:gd name="connsiteX28" fmla="*/ 292793 w 912053"/>
                  <a:gd name="connsiteY28" fmla="*/ 405915 h 2456092"/>
                  <a:gd name="connsiteX29" fmla="*/ 262602 w 912053"/>
                  <a:gd name="connsiteY29" fmla="*/ 416508 h 2456092"/>
                  <a:gd name="connsiteX30" fmla="*/ 178558 w 912053"/>
                  <a:gd name="connsiteY30" fmla="*/ 470948 h 2456092"/>
                  <a:gd name="connsiteX31" fmla="*/ 135418 w 912053"/>
                  <a:gd name="connsiteY31" fmla="*/ 561230 h 2456092"/>
                  <a:gd name="connsiteX32" fmla="*/ 121823 w 912053"/>
                  <a:gd name="connsiteY32" fmla="*/ 607136 h 2456092"/>
                  <a:gd name="connsiteX33" fmla="*/ 99282 w 912053"/>
                  <a:gd name="connsiteY33" fmla="*/ 655278 h 2456092"/>
                  <a:gd name="connsiteX34" fmla="*/ 70562 w 912053"/>
                  <a:gd name="connsiteY34" fmla="*/ 714956 h 2456092"/>
                  <a:gd name="connsiteX35" fmla="*/ 9354 w 912053"/>
                  <a:gd name="connsiteY35" fmla="*/ 871801 h 2456092"/>
                  <a:gd name="connsiteX36" fmla="*/ 4940 w 912053"/>
                  <a:gd name="connsiteY36" fmla="*/ 952725 h 2456092"/>
                  <a:gd name="connsiteX37" fmla="*/ 12179 w 912053"/>
                  <a:gd name="connsiteY37" fmla="*/ 994806 h 2456092"/>
                  <a:gd name="connsiteX38" fmla="*/ 38663 w 912053"/>
                  <a:gd name="connsiteY38" fmla="*/ 1126638 h 2456092"/>
                  <a:gd name="connsiteX39" fmla="*/ 53435 w 912053"/>
                  <a:gd name="connsiteY39" fmla="*/ 1197263 h 2456092"/>
                  <a:gd name="connsiteX40" fmla="*/ 58438 w 912053"/>
                  <a:gd name="connsiteY40" fmla="*/ 1226984 h 2456092"/>
                  <a:gd name="connsiteX41" fmla="*/ 62381 w 912053"/>
                  <a:gd name="connsiteY41" fmla="*/ 1287721 h 2456092"/>
                  <a:gd name="connsiteX42" fmla="*/ 60380 w 912053"/>
                  <a:gd name="connsiteY42" fmla="*/ 1305377 h 2456092"/>
                  <a:gd name="connsiteX43" fmla="*/ 60792 w 912053"/>
                  <a:gd name="connsiteY43" fmla="*/ 1377061 h 2456092"/>
                  <a:gd name="connsiteX44" fmla="*/ 64970 w 912053"/>
                  <a:gd name="connsiteY44" fmla="*/ 1416022 h 2456092"/>
                  <a:gd name="connsiteX45" fmla="*/ 72209 w 912053"/>
                  <a:gd name="connsiteY45" fmla="*/ 1468579 h 2456092"/>
                  <a:gd name="connsiteX46" fmla="*/ 80508 w 912053"/>
                  <a:gd name="connsiteY46" fmla="*/ 1476289 h 2456092"/>
                  <a:gd name="connsiteX47" fmla="*/ 91455 w 912053"/>
                  <a:gd name="connsiteY47" fmla="*/ 1468402 h 2456092"/>
                  <a:gd name="connsiteX48" fmla="*/ 100577 w 912053"/>
                  <a:gd name="connsiteY48" fmla="*/ 1503715 h 2456092"/>
                  <a:gd name="connsiteX49" fmla="*/ 114937 w 912053"/>
                  <a:gd name="connsiteY49" fmla="*/ 1503244 h 2456092"/>
                  <a:gd name="connsiteX50" fmla="*/ 115879 w 912053"/>
                  <a:gd name="connsiteY50" fmla="*/ 1502832 h 2456092"/>
                  <a:gd name="connsiteX51" fmla="*/ 128591 w 912053"/>
                  <a:gd name="connsiteY51" fmla="*/ 1522607 h 2456092"/>
                  <a:gd name="connsiteX52" fmla="*/ 148896 w 912053"/>
                  <a:gd name="connsiteY52" fmla="*/ 1501772 h 2456092"/>
                  <a:gd name="connsiteX53" fmla="*/ 169142 w 912053"/>
                  <a:gd name="connsiteY53" fmla="*/ 1466460 h 2456092"/>
                  <a:gd name="connsiteX54" fmla="*/ 169907 w 912053"/>
                  <a:gd name="connsiteY54" fmla="*/ 1394129 h 2456092"/>
                  <a:gd name="connsiteX55" fmla="*/ 169907 w 912053"/>
                  <a:gd name="connsiteY55" fmla="*/ 1382358 h 2456092"/>
                  <a:gd name="connsiteX56" fmla="*/ 173144 w 912053"/>
                  <a:gd name="connsiteY56" fmla="*/ 1348870 h 2456092"/>
                  <a:gd name="connsiteX57" fmla="*/ 176204 w 912053"/>
                  <a:gd name="connsiteY57" fmla="*/ 1362877 h 2456092"/>
                  <a:gd name="connsiteX58" fmla="*/ 177617 w 912053"/>
                  <a:gd name="connsiteY58" fmla="*/ 1370882 h 2456092"/>
                  <a:gd name="connsiteX59" fmla="*/ 197509 w 912053"/>
                  <a:gd name="connsiteY59" fmla="*/ 1414963 h 2456092"/>
                  <a:gd name="connsiteX60" fmla="*/ 213047 w 912053"/>
                  <a:gd name="connsiteY60" fmla="*/ 1416258 h 2456092"/>
                  <a:gd name="connsiteX61" fmla="*/ 217873 w 912053"/>
                  <a:gd name="connsiteY61" fmla="*/ 1404016 h 2456092"/>
                  <a:gd name="connsiteX62" fmla="*/ 215636 w 912053"/>
                  <a:gd name="connsiteY62" fmla="*/ 1379357 h 2456092"/>
                  <a:gd name="connsiteX63" fmla="*/ 211399 w 912053"/>
                  <a:gd name="connsiteY63" fmla="*/ 1333509 h 2456092"/>
                  <a:gd name="connsiteX64" fmla="*/ 191035 w 912053"/>
                  <a:gd name="connsiteY64" fmla="*/ 1278952 h 2456092"/>
                  <a:gd name="connsiteX65" fmla="*/ 168965 w 912053"/>
                  <a:gd name="connsiteY65" fmla="*/ 1227161 h 2456092"/>
                  <a:gd name="connsiteX66" fmla="*/ 165787 w 912053"/>
                  <a:gd name="connsiteY66" fmla="*/ 1149650 h 2456092"/>
                  <a:gd name="connsiteX67" fmla="*/ 162609 w 912053"/>
                  <a:gd name="connsiteY67" fmla="*/ 1045714 h 2456092"/>
                  <a:gd name="connsiteX68" fmla="*/ 157547 w 912053"/>
                  <a:gd name="connsiteY68" fmla="*/ 933892 h 2456092"/>
                  <a:gd name="connsiteX69" fmla="*/ 195273 w 912053"/>
                  <a:gd name="connsiteY69" fmla="*/ 858383 h 2456092"/>
                  <a:gd name="connsiteX70" fmla="*/ 242356 w 912053"/>
                  <a:gd name="connsiteY70" fmla="*/ 764805 h 2456092"/>
                  <a:gd name="connsiteX71" fmla="*/ 251890 w 912053"/>
                  <a:gd name="connsiteY71" fmla="*/ 886044 h 2456092"/>
                  <a:gd name="connsiteX72" fmla="*/ 241591 w 912053"/>
                  <a:gd name="connsiteY72" fmla="*/ 966968 h 2456092"/>
                  <a:gd name="connsiteX73" fmla="*/ 229820 w 912053"/>
                  <a:gd name="connsiteY73" fmla="*/ 1041595 h 2456092"/>
                  <a:gd name="connsiteX74" fmla="*/ 225641 w 912053"/>
                  <a:gd name="connsiteY74" fmla="*/ 1303259 h 2456092"/>
                  <a:gd name="connsiteX75" fmla="*/ 238236 w 912053"/>
                  <a:gd name="connsiteY75" fmla="*/ 1501596 h 2456092"/>
                  <a:gd name="connsiteX76" fmla="*/ 245593 w 912053"/>
                  <a:gd name="connsiteY76" fmla="*/ 1616184 h 2456092"/>
                  <a:gd name="connsiteX77" fmla="*/ 234646 w 912053"/>
                  <a:gd name="connsiteY77" fmla="*/ 1710350 h 2456092"/>
                  <a:gd name="connsiteX78" fmla="*/ 228231 w 912053"/>
                  <a:gd name="connsiteY78" fmla="*/ 1742190 h 2456092"/>
                  <a:gd name="connsiteX79" fmla="*/ 228231 w 912053"/>
                  <a:gd name="connsiteY79" fmla="*/ 1979018 h 2456092"/>
                  <a:gd name="connsiteX80" fmla="*/ 257658 w 912053"/>
                  <a:gd name="connsiteY80" fmla="*/ 2197130 h 2456092"/>
                  <a:gd name="connsiteX81" fmla="*/ 254127 w 912053"/>
                  <a:gd name="connsiteY81" fmla="*/ 2263635 h 2456092"/>
                  <a:gd name="connsiteX82" fmla="*/ 252008 w 912053"/>
                  <a:gd name="connsiteY82" fmla="*/ 2297182 h 2456092"/>
                  <a:gd name="connsiteX83" fmla="*/ 258305 w 912053"/>
                  <a:gd name="connsiteY83" fmla="*/ 2327550 h 2456092"/>
                  <a:gd name="connsiteX84" fmla="*/ 265956 w 912053"/>
                  <a:gd name="connsiteY84" fmla="*/ 2354388 h 2456092"/>
                  <a:gd name="connsiteX85" fmla="*/ 294147 w 912053"/>
                  <a:gd name="connsiteY85" fmla="*/ 2421540 h 2456092"/>
                  <a:gd name="connsiteX86" fmla="*/ 309390 w 912053"/>
                  <a:gd name="connsiteY86" fmla="*/ 2434429 h 2456092"/>
                  <a:gd name="connsiteX87" fmla="*/ 319101 w 912053"/>
                  <a:gd name="connsiteY87" fmla="*/ 2443374 h 2456092"/>
                  <a:gd name="connsiteX88" fmla="*/ 340524 w 912053"/>
                  <a:gd name="connsiteY88" fmla="*/ 2441844 h 2456092"/>
                  <a:gd name="connsiteX89" fmla="*/ 351176 w 912053"/>
                  <a:gd name="connsiteY89" fmla="*/ 2447730 h 2456092"/>
                  <a:gd name="connsiteX90" fmla="*/ 363300 w 912053"/>
                  <a:gd name="connsiteY90" fmla="*/ 2444140 h 2456092"/>
                  <a:gd name="connsiteX91" fmla="*/ 373717 w 912053"/>
                  <a:gd name="connsiteY91" fmla="*/ 2454969 h 2456092"/>
                  <a:gd name="connsiteX92" fmla="*/ 380427 w 912053"/>
                  <a:gd name="connsiteY92" fmla="*/ 2456087 h 2456092"/>
                  <a:gd name="connsiteX93" fmla="*/ 387783 w 912053"/>
                  <a:gd name="connsiteY93" fmla="*/ 2453792 h 2456092"/>
                  <a:gd name="connsiteX94" fmla="*/ 390962 w 912053"/>
                  <a:gd name="connsiteY94" fmla="*/ 2449554 h 2456092"/>
                  <a:gd name="connsiteX95" fmla="*/ 402732 w 912053"/>
                  <a:gd name="connsiteY95" fmla="*/ 2455086 h 2456092"/>
                  <a:gd name="connsiteX96" fmla="*/ 419035 w 912053"/>
                  <a:gd name="connsiteY96" fmla="*/ 2447023 h 2456092"/>
                  <a:gd name="connsiteX97" fmla="*/ 445107 w 912053"/>
                  <a:gd name="connsiteY97" fmla="*/ 2450967 h 2456092"/>
                  <a:gd name="connsiteX98" fmla="*/ 457643 w 912053"/>
                  <a:gd name="connsiteY98" fmla="*/ 2442315 h 2456092"/>
                  <a:gd name="connsiteX99" fmla="*/ 457113 w 912053"/>
                  <a:gd name="connsiteY99" fmla="*/ 2404825 h 2456092"/>
                  <a:gd name="connsiteX100" fmla="*/ 445343 w 912053"/>
                  <a:gd name="connsiteY100" fmla="*/ 2385580 h 2456092"/>
                  <a:gd name="connsiteX101" fmla="*/ 432748 w 912053"/>
                  <a:gd name="connsiteY101" fmla="*/ 2365629 h 2456092"/>
                  <a:gd name="connsiteX102" fmla="*/ 416151 w 912053"/>
                  <a:gd name="connsiteY102" fmla="*/ 2333024 h 2456092"/>
                  <a:gd name="connsiteX103" fmla="*/ 371775 w 912053"/>
                  <a:gd name="connsiteY103" fmla="*/ 2242330 h 2456092"/>
                  <a:gd name="connsiteX104" fmla="*/ 367126 w 912053"/>
                  <a:gd name="connsiteY104" fmla="*/ 2131861 h 2456092"/>
                  <a:gd name="connsiteX105" fmla="*/ 372423 w 912053"/>
                  <a:gd name="connsiteY105" fmla="*/ 2075185 h 2456092"/>
                  <a:gd name="connsiteX106" fmla="*/ 390079 w 912053"/>
                  <a:gd name="connsiteY106" fmla="*/ 1912101 h 2456092"/>
                  <a:gd name="connsiteX107" fmla="*/ 401438 w 912053"/>
                  <a:gd name="connsiteY107" fmla="*/ 1824409 h 2456092"/>
                  <a:gd name="connsiteX108" fmla="*/ 426686 w 912053"/>
                  <a:gd name="connsiteY108" fmla="*/ 1704112 h 2456092"/>
                  <a:gd name="connsiteX109" fmla="*/ 465117 w 912053"/>
                  <a:gd name="connsiteY109" fmla="*/ 1521665 h 2456092"/>
                  <a:gd name="connsiteX110" fmla="*/ 479654 w 912053"/>
                  <a:gd name="connsiteY110" fmla="*/ 1386890 h 2456092"/>
                  <a:gd name="connsiteX111" fmla="*/ 497310 w 912053"/>
                  <a:gd name="connsiteY111" fmla="*/ 1623306 h 2456092"/>
                  <a:gd name="connsiteX112" fmla="*/ 470120 w 912053"/>
                  <a:gd name="connsiteY112" fmla="*/ 1810166 h 2456092"/>
                  <a:gd name="connsiteX113" fmla="*/ 481067 w 912053"/>
                  <a:gd name="connsiteY113" fmla="*/ 1911336 h 2456092"/>
                  <a:gd name="connsiteX114" fmla="*/ 491778 w 912053"/>
                  <a:gd name="connsiteY114" fmla="*/ 1984727 h 2456092"/>
                  <a:gd name="connsiteX115" fmla="*/ 504785 w 912053"/>
                  <a:gd name="connsiteY115" fmla="*/ 2125976 h 2456092"/>
                  <a:gd name="connsiteX116" fmla="*/ 494603 w 912053"/>
                  <a:gd name="connsiteY116" fmla="*/ 2163230 h 2456092"/>
                  <a:gd name="connsiteX117" fmla="*/ 485363 w 912053"/>
                  <a:gd name="connsiteY117" fmla="*/ 2190303 h 2456092"/>
                  <a:gd name="connsiteX118" fmla="*/ 520675 w 912053"/>
                  <a:gd name="connsiteY118" fmla="*/ 2247156 h 2456092"/>
                  <a:gd name="connsiteX119" fmla="*/ 539273 w 912053"/>
                  <a:gd name="connsiteY119" fmla="*/ 2251864 h 2456092"/>
                  <a:gd name="connsiteX120" fmla="*/ 595420 w 912053"/>
                  <a:gd name="connsiteY120" fmla="*/ 2272581 h 2456092"/>
                  <a:gd name="connsiteX121" fmla="*/ 608838 w 912053"/>
                  <a:gd name="connsiteY121" fmla="*/ 2288236 h 2456092"/>
                  <a:gd name="connsiteX122" fmla="*/ 645210 w 912053"/>
                  <a:gd name="connsiteY122" fmla="*/ 2322724 h 2456092"/>
                  <a:gd name="connsiteX123" fmla="*/ 677050 w 912053"/>
                  <a:gd name="connsiteY123" fmla="*/ 2334907 h 2456092"/>
                  <a:gd name="connsiteX124" fmla="*/ 697767 w 912053"/>
                  <a:gd name="connsiteY124" fmla="*/ 2343264 h 2456092"/>
                  <a:gd name="connsiteX125" fmla="*/ 740082 w 912053"/>
                  <a:gd name="connsiteY125" fmla="*/ 2357330 h 2456092"/>
                  <a:gd name="connsiteX126" fmla="*/ 755620 w 912053"/>
                  <a:gd name="connsiteY126" fmla="*/ 2346089 h 2456092"/>
                  <a:gd name="connsiteX127" fmla="*/ 756267 w 912053"/>
                  <a:gd name="connsiteY127" fmla="*/ 2337614 h 2456092"/>
                  <a:gd name="connsiteX128" fmla="*/ 763801 w 912053"/>
                  <a:gd name="connsiteY128" fmla="*/ 2335083 h 2456092"/>
                  <a:gd name="connsiteX129" fmla="*/ 770510 w 912053"/>
                  <a:gd name="connsiteY129" fmla="*/ 2317427 h 2456092"/>
                  <a:gd name="connsiteX130" fmla="*/ 772805 w 912053"/>
                  <a:gd name="connsiteY130" fmla="*/ 2296181 h 2456092"/>
                  <a:gd name="connsiteX131" fmla="*/ 765213 w 912053"/>
                  <a:gd name="connsiteY131" fmla="*/ 2273876 h 2456092"/>
                  <a:gd name="connsiteX132" fmla="*/ 742790 w 912053"/>
                  <a:gd name="connsiteY132" fmla="*/ 2252512 h 2456092"/>
                  <a:gd name="connsiteX133" fmla="*/ 724604 w 912053"/>
                  <a:gd name="connsiteY133" fmla="*/ 2241918 h 2456092"/>
                  <a:gd name="connsiteX134" fmla="*/ 686643 w 912053"/>
                  <a:gd name="connsiteY134" fmla="*/ 2218023 h 2456092"/>
                  <a:gd name="connsiteX135" fmla="*/ 629025 w 912053"/>
                  <a:gd name="connsiteY135" fmla="*/ 2151518 h 2456092"/>
                  <a:gd name="connsiteX136" fmla="*/ 619314 w 912053"/>
                  <a:gd name="connsiteY136" fmla="*/ 2097726 h 2456092"/>
                  <a:gd name="connsiteX137" fmla="*/ 633086 w 912053"/>
                  <a:gd name="connsiteY137" fmla="*/ 1955476 h 2456092"/>
                  <a:gd name="connsiteX138" fmla="*/ 649271 w 912053"/>
                  <a:gd name="connsiteY138" fmla="*/ 1790392 h 2456092"/>
                  <a:gd name="connsiteX139" fmla="*/ 673519 w 912053"/>
                  <a:gd name="connsiteY139" fmla="*/ 1636607 h 2456092"/>
                  <a:gd name="connsiteX140" fmla="*/ 698590 w 912053"/>
                  <a:gd name="connsiteY140" fmla="*/ 1524490 h 2456092"/>
                  <a:gd name="connsiteX141" fmla="*/ 701239 w 912053"/>
                  <a:gd name="connsiteY141" fmla="*/ 1496888 h 2456092"/>
                  <a:gd name="connsiteX142" fmla="*/ 702063 w 912053"/>
                  <a:gd name="connsiteY142" fmla="*/ 1489766 h 2456092"/>
                  <a:gd name="connsiteX143" fmla="*/ 721485 w 912053"/>
                  <a:gd name="connsiteY143" fmla="*/ 1237813 h 2456092"/>
                  <a:gd name="connsiteX144" fmla="*/ 706712 w 912053"/>
                  <a:gd name="connsiteY144" fmla="*/ 1094269 h 2456092"/>
                  <a:gd name="connsiteX145" fmla="*/ 698414 w 912053"/>
                  <a:gd name="connsiteY145" fmla="*/ 1032767 h 2456092"/>
                  <a:gd name="connsiteX146" fmla="*/ 689704 w 912053"/>
                  <a:gd name="connsiteY146" fmla="*/ 990686 h 2456092"/>
                  <a:gd name="connsiteX147" fmla="*/ 678874 w 912053"/>
                  <a:gd name="connsiteY147" fmla="*/ 941778 h 2456092"/>
                  <a:gd name="connsiteX148" fmla="*/ 683288 w 912053"/>
                  <a:gd name="connsiteY148" fmla="*/ 910939 h 2456092"/>
                  <a:gd name="connsiteX149" fmla="*/ 697296 w 912053"/>
                  <a:gd name="connsiteY149" fmla="*/ 959611 h 2456092"/>
                  <a:gd name="connsiteX150" fmla="*/ 730666 w 912053"/>
                  <a:gd name="connsiteY150" fmla="*/ 1032296 h 2456092"/>
                  <a:gd name="connsiteX151" fmla="*/ 740141 w 912053"/>
                  <a:gd name="connsiteY151" fmla="*/ 1049952 h 2456092"/>
                  <a:gd name="connsiteX152" fmla="*/ 777572 w 912053"/>
                  <a:gd name="connsiteY152" fmla="*/ 1124166 h 2456092"/>
                  <a:gd name="connsiteX153" fmla="*/ 785518 w 912053"/>
                  <a:gd name="connsiteY153" fmla="*/ 1141175 h 2456092"/>
                  <a:gd name="connsiteX154" fmla="*/ 796111 w 912053"/>
                  <a:gd name="connsiteY154" fmla="*/ 1172839 h 2456092"/>
                  <a:gd name="connsiteX155" fmla="*/ 793051 w 912053"/>
                  <a:gd name="connsiteY155" fmla="*/ 1188553 h 2456092"/>
                  <a:gd name="connsiteX156" fmla="*/ 788696 w 912053"/>
                  <a:gd name="connsiteY156" fmla="*/ 1226984 h 2456092"/>
                  <a:gd name="connsiteX157" fmla="*/ 797053 w 912053"/>
                  <a:gd name="connsiteY157" fmla="*/ 1263827 h 2456092"/>
                  <a:gd name="connsiteX158" fmla="*/ 801349 w 912053"/>
                  <a:gd name="connsiteY158" fmla="*/ 1280188 h 2456092"/>
                  <a:gd name="connsiteX159" fmla="*/ 801349 w 912053"/>
                  <a:gd name="connsiteY159" fmla="*/ 1320856 h 2456092"/>
                  <a:gd name="connsiteX160" fmla="*/ 796523 w 912053"/>
                  <a:gd name="connsiteY160" fmla="*/ 1339395 h 2456092"/>
                  <a:gd name="connsiteX161" fmla="*/ 791697 w 912053"/>
                  <a:gd name="connsiteY161" fmla="*/ 1353108 h 2456092"/>
                  <a:gd name="connsiteX162" fmla="*/ 796464 w 912053"/>
                  <a:gd name="connsiteY162" fmla="*/ 1374354 h 2456092"/>
                  <a:gd name="connsiteX163" fmla="*/ 806646 w 912053"/>
                  <a:gd name="connsiteY163" fmla="*/ 1388302 h 2456092"/>
                  <a:gd name="connsiteX164" fmla="*/ 812002 w 912053"/>
                  <a:gd name="connsiteY164" fmla="*/ 1405664 h 2456092"/>
                  <a:gd name="connsiteX165" fmla="*/ 819241 w 912053"/>
                  <a:gd name="connsiteY165" fmla="*/ 1409549 h 2456092"/>
                  <a:gd name="connsiteX166" fmla="*/ 832895 w 912053"/>
                  <a:gd name="connsiteY166" fmla="*/ 1404075 h 2456092"/>
                  <a:gd name="connsiteX167" fmla="*/ 843606 w 912053"/>
                  <a:gd name="connsiteY167" fmla="*/ 1391657 h 2456092"/>
                  <a:gd name="connsiteX168" fmla="*/ 854082 w 912053"/>
                  <a:gd name="connsiteY168" fmla="*/ 1402192 h 2456092"/>
                  <a:gd name="connsiteX169" fmla="*/ 896222 w 912053"/>
                  <a:gd name="connsiteY169" fmla="*/ 1347929 h 2456092"/>
                  <a:gd name="connsiteX170" fmla="*/ 912053 w 912053"/>
                  <a:gd name="connsiteY170" fmla="*/ 1264886 h 2456092"/>
                  <a:gd name="connsiteX171" fmla="*/ 886334 w 912053"/>
                  <a:gd name="connsiteY171" fmla="*/ 1167424 h 2456092"/>
                  <a:gd name="connsiteX172" fmla="*/ 890748 w 912053"/>
                  <a:gd name="connsiteY172" fmla="*/ 1345692 h 2456092"/>
                  <a:gd name="connsiteX173" fmla="*/ 856142 w 912053"/>
                  <a:gd name="connsiteY173" fmla="*/ 1396424 h 2456092"/>
                  <a:gd name="connsiteX174" fmla="*/ 856142 w 912053"/>
                  <a:gd name="connsiteY174" fmla="*/ 1396424 h 2456092"/>
                  <a:gd name="connsiteX175" fmla="*/ 848727 w 912053"/>
                  <a:gd name="connsiteY175" fmla="*/ 1384065 h 2456092"/>
                  <a:gd name="connsiteX176" fmla="*/ 847785 w 912053"/>
                  <a:gd name="connsiteY176" fmla="*/ 1381475 h 2456092"/>
                  <a:gd name="connsiteX177" fmla="*/ 855142 w 912053"/>
                  <a:gd name="connsiteY177" fmla="*/ 1370470 h 2456092"/>
                  <a:gd name="connsiteX178" fmla="*/ 860203 w 912053"/>
                  <a:gd name="connsiteY178" fmla="*/ 1358051 h 2456092"/>
                  <a:gd name="connsiteX179" fmla="*/ 860615 w 912053"/>
                  <a:gd name="connsiteY179" fmla="*/ 1358051 h 2456092"/>
                  <a:gd name="connsiteX180" fmla="*/ 870914 w 912053"/>
                  <a:gd name="connsiteY180" fmla="*/ 1359170 h 2456092"/>
                  <a:gd name="connsiteX181" fmla="*/ 877918 w 912053"/>
                  <a:gd name="connsiteY181" fmla="*/ 1351578 h 2456092"/>
                  <a:gd name="connsiteX182" fmla="*/ 880096 w 912053"/>
                  <a:gd name="connsiteY182" fmla="*/ 1342808 h 2456092"/>
                  <a:gd name="connsiteX183" fmla="*/ 882097 w 912053"/>
                  <a:gd name="connsiteY183" fmla="*/ 1325741 h 2456092"/>
                  <a:gd name="connsiteX184" fmla="*/ 884510 w 912053"/>
                  <a:gd name="connsiteY184" fmla="*/ 1308967 h 2456092"/>
                  <a:gd name="connsiteX185" fmla="*/ 891337 w 912053"/>
                  <a:gd name="connsiteY185" fmla="*/ 1275538 h 2456092"/>
                  <a:gd name="connsiteX186" fmla="*/ 881685 w 912053"/>
                  <a:gd name="connsiteY186" fmla="*/ 1308379 h 2456092"/>
                  <a:gd name="connsiteX187" fmla="*/ 878448 w 912053"/>
                  <a:gd name="connsiteY187" fmla="*/ 1325211 h 2456092"/>
                  <a:gd name="connsiteX188" fmla="*/ 875681 w 912053"/>
                  <a:gd name="connsiteY188" fmla="*/ 1341984 h 2456092"/>
                  <a:gd name="connsiteX189" fmla="*/ 873327 w 912053"/>
                  <a:gd name="connsiteY189" fmla="*/ 1349635 h 2456092"/>
                  <a:gd name="connsiteX190" fmla="*/ 869266 w 912053"/>
                  <a:gd name="connsiteY190" fmla="*/ 1354344 h 2456092"/>
                  <a:gd name="connsiteX191" fmla="*/ 863028 w 912053"/>
                  <a:gd name="connsiteY191" fmla="*/ 1353461 h 2456092"/>
                  <a:gd name="connsiteX192" fmla="*/ 858437 w 912053"/>
                  <a:gd name="connsiteY192" fmla="*/ 1348400 h 2456092"/>
                  <a:gd name="connsiteX193" fmla="*/ 854847 w 912053"/>
                  <a:gd name="connsiteY193" fmla="*/ 1332921 h 2456092"/>
                  <a:gd name="connsiteX194" fmla="*/ 854376 w 912053"/>
                  <a:gd name="connsiteY194" fmla="*/ 1316148 h 2456092"/>
                  <a:gd name="connsiteX195" fmla="*/ 853082 w 912053"/>
                  <a:gd name="connsiteY195" fmla="*/ 1298491 h 2456092"/>
                  <a:gd name="connsiteX196" fmla="*/ 847196 w 912053"/>
                  <a:gd name="connsiteY196" fmla="*/ 1281836 h 2456092"/>
                  <a:gd name="connsiteX197" fmla="*/ 835425 w 912053"/>
                  <a:gd name="connsiteY197" fmla="*/ 1250584 h 2456092"/>
                  <a:gd name="connsiteX198" fmla="*/ 834955 w 912053"/>
                  <a:gd name="connsiteY198" fmla="*/ 1246582 h 2456092"/>
                  <a:gd name="connsiteX199" fmla="*/ 834955 w 912053"/>
                  <a:gd name="connsiteY199" fmla="*/ 1242521 h 2456092"/>
                  <a:gd name="connsiteX200" fmla="*/ 836014 w 912053"/>
                  <a:gd name="connsiteY200" fmla="*/ 1234282 h 2456092"/>
                  <a:gd name="connsiteX201" fmla="*/ 838251 w 912053"/>
                  <a:gd name="connsiteY201" fmla="*/ 1217273 h 2456092"/>
                  <a:gd name="connsiteX202" fmla="*/ 833542 w 912053"/>
                  <a:gd name="connsiteY202" fmla="*/ 1183609 h 2456092"/>
                  <a:gd name="connsiteX203" fmla="*/ 835425 w 912053"/>
                  <a:gd name="connsiteY203" fmla="*/ 1216920 h 2456092"/>
                  <a:gd name="connsiteX204" fmla="*/ 832365 w 912053"/>
                  <a:gd name="connsiteY204" fmla="*/ 1233635 h 2456092"/>
                  <a:gd name="connsiteX205" fmla="*/ 830835 w 912053"/>
                  <a:gd name="connsiteY205" fmla="*/ 1242286 h 2456092"/>
                  <a:gd name="connsiteX206" fmla="*/ 830835 w 912053"/>
                  <a:gd name="connsiteY206" fmla="*/ 1246759 h 2456092"/>
                  <a:gd name="connsiteX207" fmla="*/ 831129 w 912053"/>
                  <a:gd name="connsiteY207" fmla="*/ 1251232 h 2456092"/>
                  <a:gd name="connsiteX208" fmla="*/ 842488 w 912053"/>
                  <a:gd name="connsiteY208" fmla="*/ 1283955 h 2456092"/>
                  <a:gd name="connsiteX209" fmla="*/ 847549 w 912053"/>
                  <a:gd name="connsiteY209" fmla="*/ 1299669 h 2456092"/>
                  <a:gd name="connsiteX210" fmla="*/ 848432 w 912053"/>
                  <a:gd name="connsiteY210" fmla="*/ 1316030 h 2456092"/>
                  <a:gd name="connsiteX211" fmla="*/ 849197 w 912053"/>
                  <a:gd name="connsiteY211" fmla="*/ 1333392 h 2456092"/>
                  <a:gd name="connsiteX212" fmla="*/ 853670 w 912053"/>
                  <a:gd name="connsiteY212" fmla="*/ 1351048 h 2456092"/>
                  <a:gd name="connsiteX213" fmla="*/ 859556 w 912053"/>
                  <a:gd name="connsiteY213" fmla="*/ 1357522 h 2456092"/>
                  <a:gd name="connsiteX214" fmla="*/ 852611 w 912053"/>
                  <a:gd name="connsiteY214" fmla="*/ 1369293 h 2456092"/>
                  <a:gd name="connsiteX215" fmla="*/ 847020 w 912053"/>
                  <a:gd name="connsiteY215" fmla="*/ 1381063 h 2456092"/>
                  <a:gd name="connsiteX216" fmla="*/ 847020 w 912053"/>
                  <a:gd name="connsiteY216" fmla="*/ 1381063 h 2456092"/>
                  <a:gd name="connsiteX217" fmla="*/ 843547 w 912053"/>
                  <a:gd name="connsiteY217" fmla="*/ 1382123 h 2456092"/>
                  <a:gd name="connsiteX218" fmla="*/ 829187 w 912053"/>
                  <a:gd name="connsiteY218" fmla="*/ 1399779 h 2456092"/>
                  <a:gd name="connsiteX219" fmla="*/ 819947 w 912053"/>
                  <a:gd name="connsiteY219" fmla="*/ 1403840 h 2456092"/>
                  <a:gd name="connsiteX220" fmla="*/ 816828 w 912053"/>
                  <a:gd name="connsiteY220" fmla="*/ 1402133 h 2456092"/>
                  <a:gd name="connsiteX221" fmla="*/ 813061 w 912053"/>
                  <a:gd name="connsiteY221" fmla="*/ 1387008 h 2456092"/>
                  <a:gd name="connsiteX222" fmla="*/ 812531 w 912053"/>
                  <a:gd name="connsiteY222" fmla="*/ 1384536 h 2456092"/>
                  <a:gd name="connsiteX223" fmla="*/ 811649 w 912053"/>
                  <a:gd name="connsiteY223" fmla="*/ 1383771 h 2456092"/>
                  <a:gd name="connsiteX224" fmla="*/ 823419 w 912053"/>
                  <a:gd name="connsiteY224" fmla="*/ 1363407 h 2456092"/>
                  <a:gd name="connsiteX225" fmla="*/ 834249 w 912053"/>
                  <a:gd name="connsiteY225" fmla="*/ 1338983 h 2456092"/>
                  <a:gd name="connsiteX226" fmla="*/ 835896 w 912053"/>
                  <a:gd name="connsiteY226" fmla="*/ 1312322 h 2456092"/>
                  <a:gd name="connsiteX227" fmla="*/ 833130 w 912053"/>
                  <a:gd name="connsiteY227" fmla="*/ 1286014 h 2456092"/>
                  <a:gd name="connsiteX228" fmla="*/ 833601 w 912053"/>
                  <a:gd name="connsiteY228" fmla="*/ 1312381 h 2456092"/>
                  <a:gd name="connsiteX229" fmla="*/ 831365 w 912053"/>
                  <a:gd name="connsiteY229" fmla="*/ 1338277 h 2456092"/>
                  <a:gd name="connsiteX230" fmla="*/ 821418 w 912053"/>
                  <a:gd name="connsiteY230" fmla="*/ 1362348 h 2456092"/>
                  <a:gd name="connsiteX231" fmla="*/ 811354 w 912053"/>
                  <a:gd name="connsiteY231" fmla="*/ 1383653 h 2456092"/>
                  <a:gd name="connsiteX232" fmla="*/ 810354 w 912053"/>
                  <a:gd name="connsiteY232" fmla="*/ 1383359 h 2456092"/>
                  <a:gd name="connsiteX233" fmla="*/ 802232 w 912053"/>
                  <a:gd name="connsiteY233" fmla="*/ 1372294 h 2456092"/>
                  <a:gd name="connsiteX234" fmla="*/ 800878 w 912053"/>
                  <a:gd name="connsiteY234" fmla="*/ 1370293 h 2456092"/>
                  <a:gd name="connsiteX235" fmla="*/ 799525 w 912053"/>
                  <a:gd name="connsiteY235" fmla="*/ 1368998 h 2456092"/>
                  <a:gd name="connsiteX236" fmla="*/ 801467 w 912053"/>
                  <a:gd name="connsiteY236" fmla="*/ 1361701 h 2456092"/>
                  <a:gd name="connsiteX237" fmla="*/ 806352 w 912053"/>
                  <a:gd name="connsiteY237" fmla="*/ 1351283 h 2456092"/>
                  <a:gd name="connsiteX238" fmla="*/ 816239 w 912053"/>
                  <a:gd name="connsiteY238" fmla="*/ 1330214 h 2456092"/>
                  <a:gd name="connsiteX239" fmla="*/ 819300 w 912053"/>
                  <a:gd name="connsiteY239" fmla="*/ 1306966 h 2456092"/>
                  <a:gd name="connsiteX240" fmla="*/ 816239 w 912053"/>
                  <a:gd name="connsiteY240" fmla="*/ 1283955 h 2456092"/>
                  <a:gd name="connsiteX241" fmla="*/ 817063 w 912053"/>
                  <a:gd name="connsiteY241" fmla="*/ 1307025 h 2456092"/>
                  <a:gd name="connsiteX242" fmla="*/ 813414 w 912053"/>
                  <a:gd name="connsiteY242" fmla="*/ 1329331 h 2456092"/>
                  <a:gd name="connsiteX243" fmla="*/ 804292 w 912053"/>
                  <a:gd name="connsiteY243" fmla="*/ 1350342 h 2456092"/>
                  <a:gd name="connsiteX244" fmla="*/ 798995 w 912053"/>
                  <a:gd name="connsiteY244" fmla="*/ 1368351 h 2456092"/>
                  <a:gd name="connsiteX245" fmla="*/ 797583 w 912053"/>
                  <a:gd name="connsiteY245" fmla="*/ 1354638 h 2456092"/>
                  <a:gd name="connsiteX246" fmla="*/ 802114 w 912053"/>
                  <a:gd name="connsiteY246" fmla="*/ 1341808 h 2456092"/>
                  <a:gd name="connsiteX247" fmla="*/ 807411 w 912053"/>
                  <a:gd name="connsiteY247" fmla="*/ 1320974 h 2456092"/>
                  <a:gd name="connsiteX248" fmla="*/ 807411 w 912053"/>
                  <a:gd name="connsiteY248" fmla="*/ 1279305 h 2456092"/>
                  <a:gd name="connsiteX249" fmla="*/ 802997 w 912053"/>
                  <a:gd name="connsiteY249" fmla="*/ 1262296 h 2456092"/>
                  <a:gd name="connsiteX250" fmla="*/ 794816 w 912053"/>
                  <a:gd name="connsiteY250" fmla="*/ 1226396 h 2456092"/>
                  <a:gd name="connsiteX251" fmla="*/ 799054 w 912053"/>
                  <a:gd name="connsiteY251" fmla="*/ 1190083 h 2456092"/>
                  <a:gd name="connsiteX252" fmla="*/ 802291 w 912053"/>
                  <a:gd name="connsiteY252" fmla="*/ 1173192 h 2456092"/>
                  <a:gd name="connsiteX253" fmla="*/ 791109 w 912053"/>
                  <a:gd name="connsiteY253" fmla="*/ 1138762 h 2456092"/>
                  <a:gd name="connsiteX254" fmla="*/ 783163 w 912053"/>
                  <a:gd name="connsiteY254" fmla="*/ 1121812 h 2456092"/>
                  <a:gd name="connsiteX255" fmla="*/ 745615 w 912053"/>
                  <a:gd name="connsiteY255" fmla="*/ 1047362 h 2456092"/>
                  <a:gd name="connsiteX256" fmla="*/ 736139 w 912053"/>
                  <a:gd name="connsiteY256" fmla="*/ 1029706 h 2456092"/>
                  <a:gd name="connsiteX257" fmla="*/ 703122 w 912053"/>
                  <a:gd name="connsiteY257" fmla="*/ 957787 h 2456092"/>
                  <a:gd name="connsiteX258" fmla="*/ 687232 w 912053"/>
                  <a:gd name="connsiteY258" fmla="*/ 899757 h 2456092"/>
                  <a:gd name="connsiteX259" fmla="*/ 683112 w 912053"/>
                  <a:gd name="connsiteY259" fmla="*/ 881100 h 2456092"/>
                  <a:gd name="connsiteX260" fmla="*/ 675579 w 912053"/>
                  <a:gd name="connsiteY260" fmla="*/ 843022 h 2456092"/>
                  <a:gd name="connsiteX261" fmla="*/ 682406 w 912053"/>
                  <a:gd name="connsiteY261" fmla="*/ 799588 h 2456092"/>
                  <a:gd name="connsiteX262" fmla="*/ 683053 w 912053"/>
                  <a:gd name="connsiteY262" fmla="*/ 756683 h 2456092"/>
                  <a:gd name="connsiteX263" fmla="*/ 707065 w 912053"/>
                  <a:gd name="connsiteY263" fmla="*/ 697830 h 2456092"/>
                  <a:gd name="connsiteX264" fmla="*/ 708360 w 912053"/>
                  <a:gd name="connsiteY264" fmla="*/ 665166 h 2456092"/>
                  <a:gd name="connsiteX265" fmla="*/ 705476 w 912053"/>
                  <a:gd name="connsiteY265" fmla="*/ 633267 h 2456092"/>
                  <a:gd name="connsiteX266" fmla="*/ 694883 w 912053"/>
                  <a:gd name="connsiteY266" fmla="*/ 569999 h 2456092"/>
                  <a:gd name="connsiteX267" fmla="*/ 686231 w 912053"/>
                  <a:gd name="connsiteY267" fmla="*/ 539160 h 2456092"/>
                  <a:gd name="connsiteX268" fmla="*/ 675932 w 912053"/>
                  <a:gd name="connsiteY268" fmla="*/ 508909 h 2456092"/>
                  <a:gd name="connsiteX269" fmla="*/ 689704 w 912053"/>
                  <a:gd name="connsiteY269" fmla="*/ 571117 h 2456092"/>
                  <a:gd name="connsiteX270" fmla="*/ 697355 w 912053"/>
                  <a:gd name="connsiteY270" fmla="*/ 633267 h 2456092"/>
                  <a:gd name="connsiteX271" fmla="*/ 699591 w 912053"/>
                  <a:gd name="connsiteY271" fmla="*/ 664930 h 2456092"/>
                  <a:gd name="connsiteX272" fmla="*/ 698061 w 912053"/>
                  <a:gd name="connsiteY272" fmla="*/ 695887 h 2456092"/>
                  <a:gd name="connsiteX273" fmla="*/ 675814 w 912053"/>
                  <a:gd name="connsiteY273" fmla="*/ 752387 h 2456092"/>
                  <a:gd name="connsiteX274" fmla="*/ 674755 w 912053"/>
                  <a:gd name="connsiteY274" fmla="*/ 753682 h 2456092"/>
                  <a:gd name="connsiteX275" fmla="*/ 674755 w 912053"/>
                  <a:gd name="connsiteY275" fmla="*/ 755212 h 2456092"/>
                  <a:gd name="connsiteX276" fmla="*/ 675814 w 912053"/>
                  <a:gd name="connsiteY276" fmla="*/ 798705 h 2456092"/>
                  <a:gd name="connsiteX277" fmla="*/ 671871 w 912053"/>
                  <a:gd name="connsiteY277" fmla="*/ 842139 h 2456092"/>
                  <a:gd name="connsiteX278" fmla="*/ 671871 w 912053"/>
                  <a:gd name="connsiteY278" fmla="*/ 842610 h 2456092"/>
                  <a:gd name="connsiteX279" fmla="*/ 671871 w 912053"/>
                  <a:gd name="connsiteY279" fmla="*/ 842904 h 2456092"/>
                  <a:gd name="connsiteX280" fmla="*/ 676226 w 912053"/>
                  <a:gd name="connsiteY280" fmla="*/ 878216 h 2456092"/>
                  <a:gd name="connsiteX281" fmla="*/ 676226 w 912053"/>
                  <a:gd name="connsiteY281" fmla="*/ 878923 h 2456092"/>
                  <a:gd name="connsiteX282" fmla="*/ 676226 w 912053"/>
                  <a:gd name="connsiteY282" fmla="*/ 879923 h 2456092"/>
                  <a:gd name="connsiteX283" fmla="*/ 676226 w 912053"/>
                  <a:gd name="connsiteY283" fmla="*/ 880217 h 2456092"/>
                  <a:gd name="connsiteX284" fmla="*/ 676226 w 912053"/>
                  <a:gd name="connsiteY284" fmla="*/ 880217 h 2456092"/>
                  <a:gd name="connsiteX285" fmla="*/ 672871 w 912053"/>
                  <a:gd name="connsiteY285" fmla="*/ 940955 h 2456092"/>
                  <a:gd name="connsiteX286" fmla="*/ 672871 w 912053"/>
                  <a:gd name="connsiteY286" fmla="*/ 941896 h 2456092"/>
                  <a:gd name="connsiteX287" fmla="*/ 683936 w 912053"/>
                  <a:gd name="connsiteY287" fmla="*/ 992099 h 2456092"/>
                  <a:gd name="connsiteX288" fmla="*/ 692411 w 912053"/>
                  <a:gd name="connsiteY288" fmla="*/ 1032884 h 2456092"/>
                  <a:gd name="connsiteX289" fmla="*/ 700886 w 912053"/>
                  <a:gd name="connsiteY289" fmla="*/ 1095564 h 2456092"/>
                  <a:gd name="connsiteX290" fmla="*/ 715599 w 912053"/>
                  <a:gd name="connsiteY290" fmla="*/ 1238107 h 2456092"/>
                  <a:gd name="connsiteX291" fmla="*/ 696236 w 912053"/>
                  <a:gd name="connsiteY291" fmla="*/ 1489354 h 2456092"/>
                  <a:gd name="connsiteX292" fmla="*/ 695354 w 912053"/>
                  <a:gd name="connsiteY292" fmla="*/ 1496476 h 2456092"/>
                  <a:gd name="connsiteX293" fmla="*/ 692764 w 912053"/>
                  <a:gd name="connsiteY293" fmla="*/ 1524313 h 2456092"/>
                  <a:gd name="connsiteX294" fmla="*/ 668457 w 912053"/>
                  <a:gd name="connsiteY294" fmla="*/ 1633899 h 2456092"/>
                  <a:gd name="connsiteX295" fmla="*/ 643386 w 912053"/>
                  <a:gd name="connsiteY295" fmla="*/ 1790215 h 2456092"/>
                  <a:gd name="connsiteX296" fmla="*/ 627201 w 912053"/>
                  <a:gd name="connsiteY296" fmla="*/ 1955006 h 2456092"/>
                  <a:gd name="connsiteX297" fmla="*/ 613429 w 912053"/>
                  <a:gd name="connsiteY297" fmla="*/ 2097608 h 2456092"/>
                  <a:gd name="connsiteX298" fmla="*/ 623670 w 912053"/>
                  <a:gd name="connsiteY298" fmla="*/ 2154049 h 2456092"/>
                  <a:gd name="connsiteX299" fmla="*/ 683171 w 912053"/>
                  <a:gd name="connsiteY299" fmla="*/ 2222908 h 2456092"/>
                  <a:gd name="connsiteX300" fmla="*/ 721720 w 912053"/>
                  <a:gd name="connsiteY300" fmla="*/ 2247156 h 2456092"/>
                  <a:gd name="connsiteX301" fmla="*/ 739376 w 912053"/>
                  <a:gd name="connsiteY301" fmla="*/ 2257573 h 2456092"/>
                  <a:gd name="connsiteX302" fmla="*/ 759681 w 912053"/>
                  <a:gd name="connsiteY302" fmla="*/ 2276583 h 2456092"/>
                  <a:gd name="connsiteX303" fmla="*/ 760328 w 912053"/>
                  <a:gd name="connsiteY303" fmla="*/ 2277642 h 2456092"/>
                  <a:gd name="connsiteX304" fmla="*/ 766684 w 912053"/>
                  <a:gd name="connsiteY304" fmla="*/ 2297123 h 2456092"/>
                  <a:gd name="connsiteX305" fmla="*/ 767155 w 912053"/>
                  <a:gd name="connsiteY305" fmla="*/ 2298771 h 2456092"/>
                  <a:gd name="connsiteX306" fmla="*/ 764860 w 912053"/>
                  <a:gd name="connsiteY306" fmla="*/ 2314838 h 2456092"/>
                  <a:gd name="connsiteX307" fmla="*/ 764330 w 912053"/>
                  <a:gd name="connsiteY307" fmla="*/ 2318369 h 2456092"/>
                  <a:gd name="connsiteX308" fmla="*/ 760505 w 912053"/>
                  <a:gd name="connsiteY308" fmla="*/ 2330140 h 2456092"/>
                  <a:gd name="connsiteX309" fmla="*/ 752736 w 912053"/>
                  <a:gd name="connsiteY309" fmla="*/ 2331199 h 2456092"/>
                  <a:gd name="connsiteX310" fmla="*/ 748728 w 912053"/>
                  <a:gd name="connsiteY310" fmla="*/ 2332317 h 2456092"/>
                  <a:gd name="connsiteX311" fmla="*/ 748793 w 912053"/>
                  <a:gd name="connsiteY311" fmla="*/ 2335319 h 2456092"/>
                  <a:gd name="connsiteX312" fmla="*/ 749970 w 912053"/>
                  <a:gd name="connsiteY312" fmla="*/ 2343970 h 2456092"/>
                  <a:gd name="connsiteX313" fmla="*/ 738493 w 912053"/>
                  <a:gd name="connsiteY313" fmla="*/ 2351680 h 2456092"/>
                  <a:gd name="connsiteX314" fmla="*/ 701062 w 912053"/>
                  <a:gd name="connsiteY314" fmla="*/ 2338615 h 2456092"/>
                  <a:gd name="connsiteX315" fmla="*/ 678404 w 912053"/>
                  <a:gd name="connsiteY315" fmla="*/ 2329257 h 2456092"/>
                  <a:gd name="connsiteX316" fmla="*/ 647800 w 912053"/>
                  <a:gd name="connsiteY316" fmla="*/ 2317486 h 2456092"/>
                  <a:gd name="connsiteX317" fmla="*/ 613194 w 912053"/>
                  <a:gd name="connsiteY317" fmla="*/ 2284528 h 2456092"/>
                  <a:gd name="connsiteX318" fmla="*/ 599657 w 912053"/>
                  <a:gd name="connsiteY318" fmla="*/ 2268696 h 2456092"/>
                  <a:gd name="connsiteX319" fmla="*/ 540803 w 912053"/>
                  <a:gd name="connsiteY319" fmla="*/ 2246450 h 2456092"/>
                  <a:gd name="connsiteX320" fmla="*/ 522382 w 912053"/>
                  <a:gd name="connsiteY320" fmla="*/ 2241800 h 2456092"/>
                  <a:gd name="connsiteX321" fmla="*/ 491013 w 912053"/>
                  <a:gd name="connsiteY321" fmla="*/ 2192128 h 2456092"/>
                  <a:gd name="connsiteX322" fmla="*/ 500077 w 912053"/>
                  <a:gd name="connsiteY322" fmla="*/ 2165643 h 2456092"/>
                  <a:gd name="connsiteX323" fmla="*/ 510611 w 912053"/>
                  <a:gd name="connsiteY323" fmla="*/ 2126565 h 2456092"/>
                  <a:gd name="connsiteX324" fmla="*/ 497546 w 912053"/>
                  <a:gd name="connsiteY324" fmla="*/ 1984374 h 2456092"/>
                  <a:gd name="connsiteX325" fmla="*/ 486834 w 912053"/>
                  <a:gd name="connsiteY325" fmla="*/ 1910747 h 2456092"/>
                  <a:gd name="connsiteX326" fmla="*/ 475947 w 912053"/>
                  <a:gd name="connsiteY326" fmla="*/ 1810343 h 2456092"/>
                  <a:gd name="connsiteX327" fmla="*/ 502843 w 912053"/>
                  <a:gd name="connsiteY327" fmla="*/ 1625365 h 2456092"/>
                  <a:gd name="connsiteX328" fmla="*/ 481420 w 912053"/>
                  <a:gd name="connsiteY328" fmla="*/ 1364878 h 2456092"/>
                  <a:gd name="connsiteX329" fmla="*/ 478359 w 912053"/>
                  <a:gd name="connsiteY329" fmla="*/ 1362524 h 2456092"/>
                  <a:gd name="connsiteX330" fmla="*/ 475593 w 912053"/>
                  <a:gd name="connsiteY330" fmla="*/ 1365173 h 2456092"/>
                  <a:gd name="connsiteX331" fmla="*/ 459173 w 912053"/>
                  <a:gd name="connsiteY331" fmla="*/ 1521253 h 2456092"/>
                  <a:gd name="connsiteX332" fmla="*/ 421036 w 912053"/>
                  <a:gd name="connsiteY332" fmla="*/ 1702229 h 2456092"/>
                  <a:gd name="connsiteX333" fmla="*/ 395435 w 912053"/>
                  <a:gd name="connsiteY333" fmla="*/ 1823879 h 2456092"/>
                  <a:gd name="connsiteX334" fmla="*/ 384076 w 912053"/>
                  <a:gd name="connsiteY334" fmla="*/ 1911454 h 2456092"/>
                  <a:gd name="connsiteX335" fmla="*/ 366420 w 912053"/>
                  <a:gd name="connsiteY335" fmla="*/ 2075185 h 2456092"/>
                  <a:gd name="connsiteX336" fmla="*/ 361182 w 912053"/>
                  <a:gd name="connsiteY336" fmla="*/ 2131273 h 2456092"/>
                  <a:gd name="connsiteX337" fmla="*/ 366243 w 912053"/>
                  <a:gd name="connsiteY337" fmla="*/ 2244684 h 2456092"/>
                  <a:gd name="connsiteX338" fmla="*/ 410854 w 912053"/>
                  <a:gd name="connsiteY338" fmla="*/ 2335966 h 2456092"/>
                  <a:gd name="connsiteX339" fmla="*/ 427157 w 912053"/>
                  <a:gd name="connsiteY339" fmla="*/ 2368042 h 2456092"/>
                  <a:gd name="connsiteX340" fmla="*/ 440575 w 912053"/>
                  <a:gd name="connsiteY340" fmla="*/ 2389347 h 2456092"/>
                  <a:gd name="connsiteX341" fmla="*/ 451581 w 912053"/>
                  <a:gd name="connsiteY341" fmla="*/ 2407003 h 2456092"/>
                  <a:gd name="connsiteX342" fmla="*/ 452523 w 912053"/>
                  <a:gd name="connsiteY342" fmla="*/ 2439608 h 2456092"/>
                  <a:gd name="connsiteX343" fmla="*/ 444048 w 912053"/>
                  <a:gd name="connsiteY343" fmla="*/ 2445493 h 2456092"/>
                  <a:gd name="connsiteX344" fmla="*/ 419800 w 912053"/>
                  <a:gd name="connsiteY344" fmla="*/ 2440550 h 2456092"/>
                  <a:gd name="connsiteX345" fmla="*/ 415557 w 912053"/>
                  <a:gd name="connsiteY345" fmla="*/ 2440697 h 2456092"/>
                  <a:gd name="connsiteX346" fmla="*/ 414856 w 912053"/>
                  <a:gd name="connsiteY346" fmla="*/ 2441962 h 2456092"/>
                  <a:gd name="connsiteX347" fmla="*/ 403439 w 912053"/>
                  <a:gd name="connsiteY347" fmla="*/ 2449495 h 2456092"/>
                  <a:gd name="connsiteX348" fmla="*/ 391668 w 912053"/>
                  <a:gd name="connsiteY348" fmla="*/ 2442256 h 2456092"/>
                  <a:gd name="connsiteX349" fmla="*/ 388372 w 912053"/>
                  <a:gd name="connsiteY349" fmla="*/ 2441609 h 2456092"/>
                  <a:gd name="connsiteX350" fmla="*/ 386606 w 912053"/>
                  <a:gd name="connsiteY350" fmla="*/ 2444434 h 2456092"/>
                  <a:gd name="connsiteX351" fmla="*/ 384547 w 912053"/>
                  <a:gd name="connsiteY351" fmla="*/ 2449436 h 2456092"/>
                  <a:gd name="connsiteX352" fmla="*/ 375777 w 912053"/>
                  <a:gd name="connsiteY352" fmla="*/ 2449436 h 2456092"/>
                  <a:gd name="connsiteX353" fmla="*/ 367185 w 912053"/>
                  <a:gd name="connsiteY353" fmla="*/ 2437666 h 2456092"/>
                  <a:gd name="connsiteX354" fmla="*/ 364419 w 912053"/>
                  <a:gd name="connsiteY354" fmla="*/ 2435724 h 2456092"/>
                  <a:gd name="connsiteX355" fmla="*/ 364419 w 912053"/>
                  <a:gd name="connsiteY355" fmla="*/ 2435724 h 2456092"/>
                  <a:gd name="connsiteX356" fmla="*/ 361711 w 912053"/>
                  <a:gd name="connsiteY356" fmla="*/ 2437607 h 2456092"/>
                  <a:gd name="connsiteX357" fmla="*/ 352177 w 912053"/>
                  <a:gd name="connsiteY357" fmla="*/ 2442256 h 2456092"/>
                  <a:gd name="connsiteX358" fmla="*/ 344291 w 912053"/>
                  <a:gd name="connsiteY358" fmla="*/ 2436371 h 2456092"/>
                  <a:gd name="connsiteX359" fmla="*/ 340324 w 912053"/>
                  <a:gd name="connsiteY359" fmla="*/ 2435105 h 2456092"/>
                  <a:gd name="connsiteX360" fmla="*/ 339759 w 912053"/>
                  <a:gd name="connsiteY360" fmla="*/ 2435488 h 2456092"/>
                  <a:gd name="connsiteX361" fmla="*/ 323044 w 912053"/>
                  <a:gd name="connsiteY361" fmla="*/ 2438607 h 2456092"/>
                  <a:gd name="connsiteX362" fmla="*/ 314099 w 912053"/>
                  <a:gd name="connsiteY362" fmla="*/ 2430368 h 2456092"/>
                  <a:gd name="connsiteX363" fmla="*/ 297737 w 912053"/>
                  <a:gd name="connsiteY363" fmla="*/ 2416537 h 2456092"/>
                  <a:gd name="connsiteX364" fmla="*/ 272254 w 912053"/>
                  <a:gd name="connsiteY364" fmla="*/ 2353622 h 2456092"/>
                  <a:gd name="connsiteX365" fmla="*/ 264249 w 912053"/>
                  <a:gd name="connsiteY365" fmla="*/ 2325373 h 2456092"/>
                  <a:gd name="connsiteX366" fmla="*/ 257658 w 912053"/>
                  <a:gd name="connsiteY366" fmla="*/ 2297123 h 2456092"/>
                  <a:gd name="connsiteX367" fmla="*/ 259718 w 912053"/>
                  <a:gd name="connsiteY367" fmla="*/ 2264106 h 2456092"/>
                  <a:gd name="connsiteX368" fmla="*/ 263308 w 912053"/>
                  <a:gd name="connsiteY368" fmla="*/ 2197071 h 2456092"/>
                  <a:gd name="connsiteX369" fmla="*/ 233881 w 912053"/>
                  <a:gd name="connsiteY369" fmla="*/ 1977959 h 2456092"/>
                  <a:gd name="connsiteX370" fmla="*/ 233881 w 912053"/>
                  <a:gd name="connsiteY370" fmla="*/ 1743191 h 2456092"/>
                  <a:gd name="connsiteX371" fmla="*/ 240237 w 912053"/>
                  <a:gd name="connsiteY371" fmla="*/ 1711469 h 2456092"/>
                  <a:gd name="connsiteX372" fmla="*/ 251302 w 912053"/>
                  <a:gd name="connsiteY372" fmla="*/ 1616125 h 2456092"/>
                  <a:gd name="connsiteX373" fmla="*/ 243886 w 912053"/>
                  <a:gd name="connsiteY373" fmla="*/ 1501360 h 2456092"/>
                  <a:gd name="connsiteX374" fmla="*/ 231350 w 912053"/>
                  <a:gd name="connsiteY374" fmla="*/ 1303200 h 2456092"/>
                  <a:gd name="connsiteX375" fmla="*/ 235470 w 912053"/>
                  <a:gd name="connsiteY375" fmla="*/ 1042419 h 2456092"/>
                  <a:gd name="connsiteX376" fmla="*/ 247241 w 912053"/>
                  <a:gd name="connsiteY376" fmla="*/ 968204 h 2456092"/>
                  <a:gd name="connsiteX377" fmla="*/ 257658 w 912053"/>
                  <a:gd name="connsiteY377" fmla="*/ 885809 h 2456092"/>
                  <a:gd name="connsiteX378" fmla="*/ 247829 w 912053"/>
                  <a:gd name="connsiteY378" fmla="*/ 760627 h 2456092"/>
                  <a:gd name="connsiteX379" fmla="*/ 267722 w 912053"/>
                  <a:gd name="connsiteY379" fmla="*/ 718899 h 2456092"/>
                  <a:gd name="connsiteX380" fmla="*/ 287909 w 912053"/>
                  <a:gd name="connsiteY380" fmla="*/ 683587 h 2456092"/>
                  <a:gd name="connsiteX381" fmla="*/ 303564 w 912053"/>
                  <a:gd name="connsiteY381" fmla="*/ 645685 h 2456092"/>
                  <a:gd name="connsiteX382" fmla="*/ 308684 w 912053"/>
                  <a:gd name="connsiteY382" fmla="*/ 605017 h 2456092"/>
                  <a:gd name="connsiteX383" fmla="*/ 296913 w 912053"/>
                  <a:gd name="connsiteY383" fmla="*/ 643331 h 2456092"/>
                  <a:gd name="connsiteX384" fmla="*/ 279846 w 912053"/>
                  <a:gd name="connsiteY384" fmla="*/ 679644 h 2456092"/>
                  <a:gd name="connsiteX385" fmla="*/ 261836 w 912053"/>
                  <a:gd name="connsiteY385" fmla="*/ 715250 h 2456092"/>
                  <a:gd name="connsiteX386" fmla="*/ 242179 w 912053"/>
                  <a:gd name="connsiteY386" fmla="*/ 749915 h 2456092"/>
                  <a:gd name="connsiteX387" fmla="*/ 241532 w 912053"/>
                  <a:gd name="connsiteY387" fmla="*/ 750916 h 2456092"/>
                  <a:gd name="connsiteX388" fmla="*/ 190329 w 912053"/>
                  <a:gd name="connsiteY388" fmla="*/ 855558 h 2456092"/>
                  <a:gd name="connsiteX389" fmla="*/ 152015 w 912053"/>
                  <a:gd name="connsiteY389" fmla="*/ 932362 h 2456092"/>
                  <a:gd name="connsiteX390" fmla="*/ 152015 w 912053"/>
                  <a:gd name="connsiteY390" fmla="*/ 933539 h 2456092"/>
                  <a:gd name="connsiteX391" fmla="*/ 157077 w 912053"/>
                  <a:gd name="connsiteY391" fmla="*/ 1045714 h 2456092"/>
                  <a:gd name="connsiteX392" fmla="*/ 160255 w 912053"/>
                  <a:gd name="connsiteY392" fmla="*/ 1149532 h 2456092"/>
                  <a:gd name="connsiteX393" fmla="*/ 163551 w 912053"/>
                  <a:gd name="connsiteY393" fmla="*/ 1228161 h 2456092"/>
                  <a:gd name="connsiteX394" fmla="*/ 186386 w 912053"/>
                  <a:gd name="connsiteY394" fmla="*/ 1281777 h 2456092"/>
                  <a:gd name="connsiteX395" fmla="*/ 205925 w 912053"/>
                  <a:gd name="connsiteY395" fmla="*/ 1334157 h 2456092"/>
                  <a:gd name="connsiteX396" fmla="*/ 210104 w 912053"/>
                  <a:gd name="connsiteY396" fmla="*/ 1379592 h 2456092"/>
                  <a:gd name="connsiteX397" fmla="*/ 212576 w 912053"/>
                  <a:gd name="connsiteY397" fmla="*/ 1405252 h 2456092"/>
                  <a:gd name="connsiteX398" fmla="*/ 209986 w 912053"/>
                  <a:gd name="connsiteY398" fmla="*/ 1411138 h 2456092"/>
                  <a:gd name="connsiteX399" fmla="*/ 201158 w 912053"/>
                  <a:gd name="connsiteY399" fmla="*/ 1409784 h 2456092"/>
                  <a:gd name="connsiteX400" fmla="*/ 183796 w 912053"/>
                  <a:gd name="connsiteY400" fmla="*/ 1369469 h 2456092"/>
                  <a:gd name="connsiteX401" fmla="*/ 182325 w 912053"/>
                  <a:gd name="connsiteY401" fmla="*/ 1361524 h 2456092"/>
                  <a:gd name="connsiteX402" fmla="*/ 175145 w 912053"/>
                  <a:gd name="connsiteY402" fmla="*/ 1342043 h 2456092"/>
                  <a:gd name="connsiteX403" fmla="*/ 170083 w 912053"/>
                  <a:gd name="connsiteY403" fmla="*/ 1343515 h 2456092"/>
                  <a:gd name="connsiteX404" fmla="*/ 164198 w 912053"/>
                  <a:gd name="connsiteY404" fmla="*/ 1382064 h 2456092"/>
                  <a:gd name="connsiteX405" fmla="*/ 164198 w 912053"/>
                  <a:gd name="connsiteY405" fmla="*/ 1393835 h 2456092"/>
                  <a:gd name="connsiteX406" fmla="*/ 163433 w 912053"/>
                  <a:gd name="connsiteY406" fmla="*/ 1465989 h 2456092"/>
                  <a:gd name="connsiteX407" fmla="*/ 145777 w 912053"/>
                  <a:gd name="connsiteY407" fmla="*/ 1496240 h 2456092"/>
                  <a:gd name="connsiteX408" fmla="*/ 144188 w 912053"/>
                  <a:gd name="connsiteY408" fmla="*/ 1497123 h 2456092"/>
                  <a:gd name="connsiteX409" fmla="*/ 142834 w 912053"/>
                  <a:gd name="connsiteY409" fmla="*/ 1493651 h 2456092"/>
                  <a:gd name="connsiteX410" fmla="*/ 141598 w 912053"/>
                  <a:gd name="connsiteY410" fmla="*/ 1486882 h 2456092"/>
                  <a:gd name="connsiteX411" fmla="*/ 140244 w 912053"/>
                  <a:gd name="connsiteY411" fmla="*/ 1473111 h 2456092"/>
                  <a:gd name="connsiteX412" fmla="*/ 138891 w 912053"/>
                  <a:gd name="connsiteY412" fmla="*/ 1445390 h 2456092"/>
                  <a:gd name="connsiteX413" fmla="*/ 137773 w 912053"/>
                  <a:gd name="connsiteY413" fmla="*/ 1417553 h 2456092"/>
                  <a:gd name="connsiteX414" fmla="*/ 136301 w 912053"/>
                  <a:gd name="connsiteY414" fmla="*/ 1389715 h 2456092"/>
                  <a:gd name="connsiteX415" fmla="*/ 134830 w 912053"/>
                  <a:gd name="connsiteY415" fmla="*/ 1417612 h 2456092"/>
                  <a:gd name="connsiteX416" fmla="*/ 134830 w 912053"/>
                  <a:gd name="connsiteY416" fmla="*/ 1445508 h 2456092"/>
                  <a:gd name="connsiteX417" fmla="*/ 137125 w 912053"/>
                  <a:gd name="connsiteY417" fmla="*/ 1473405 h 2456092"/>
                  <a:gd name="connsiteX418" fmla="*/ 139538 w 912053"/>
                  <a:gd name="connsiteY418" fmla="*/ 1487236 h 2456092"/>
                  <a:gd name="connsiteX419" fmla="*/ 141657 w 912053"/>
                  <a:gd name="connsiteY419" fmla="*/ 1493945 h 2456092"/>
                  <a:gd name="connsiteX420" fmla="*/ 143658 w 912053"/>
                  <a:gd name="connsiteY420" fmla="*/ 1497594 h 2456092"/>
                  <a:gd name="connsiteX421" fmla="*/ 143128 w 912053"/>
                  <a:gd name="connsiteY421" fmla="*/ 1499006 h 2456092"/>
                  <a:gd name="connsiteX422" fmla="*/ 128121 w 912053"/>
                  <a:gd name="connsiteY422" fmla="*/ 1516662 h 2456092"/>
                  <a:gd name="connsiteX423" fmla="*/ 120940 w 912053"/>
                  <a:gd name="connsiteY423" fmla="*/ 1496299 h 2456092"/>
                  <a:gd name="connsiteX424" fmla="*/ 118292 w 912053"/>
                  <a:gd name="connsiteY424" fmla="*/ 1493651 h 2456092"/>
                  <a:gd name="connsiteX425" fmla="*/ 117939 w 912053"/>
                  <a:gd name="connsiteY425" fmla="*/ 1493651 h 2456092"/>
                  <a:gd name="connsiteX426" fmla="*/ 115408 w 912053"/>
                  <a:gd name="connsiteY426" fmla="*/ 1441330 h 2456092"/>
                  <a:gd name="connsiteX427" fmla="*/ 113113 w 912053"/>
                  <a:gd name="connsiteY427" fmla="*/ 1413845 h 2456092"/>
                  <a:gd name="connsiteX428" fmla="*/ 109464 w 912053"/>
                  <a:gd name="connsiteY428" fmla="*/ 1386419 h 2456092"/>
                  <a:gd name="connsiteX429" fmla="*/ 109876 w 912053"/>
                  <a:gd name="connsiteY429" fmla="*/ 1414080 h 2456092"/>
                  <a:gd name="connsiteX430" fmla="*/ 111818 w 912053"/>
                  <a:gd name="connsiteY430" fmla="*/ 1441624 h 2456092"/>
                  <a:gd name="connsiteX431" fmla="*/ 117703 w 912053"/>
                  <a:gd name="connsiteY431" fmla="*/ 1493651 h 2456092"/>
                  <a:gd name="connsiteX432" fmla="*/ 115290 w 912053"/>
                  <a:gd name="connsiteY432" fmla="*/ 1495769 h 2456092"/>
                  <a:gd name="connsiteX433" fmla="*/ 112642 w 912053"/>
                  <a:gd name="connsiteY433" fmla="*/ 1497712 h 2456092"/>
                  <a:gd name="connsiteX434" fmla="*/ 103402 w 912053"/>
                  <a:gd name="connsiteY434" fmla="*/ 1498418 h 2456092"/>
                  <a:gd name="connsiteX435" fmla="*/ 96163 w 912053"/>
                  <a:gd name="connsiteY435" fmla="*/ 1453983 h 2456092"/>
                  <a:gd name="connsiteX436" fmla="*/ 93397 w 912053"/>
                  <a:gd name="connsiteY436" fmla="*/ 1451276 h 2456092"/>
                  <a:gd name="connsiteX437" fmla="*/ 94162 w 912053"/>
                  <a:gd name="connsiteY437" fmla="*/ 1412609 h 2456092"/>
                  <a:gd name="connsiteX438" fmla="*/ 91278 w 912053"/>
                  <a:gd name="connsiteY438" fmla="*/ 1371117 h 2456092"/>
                  <a:gd name="connsiteX439" fmla="*/ 90336 w 912053"/>
                  <a:gd name="connsiteY439" fmla="*/ 1412727 h 2456092"/>
                  <a:gd name="connsiteX440" fmla="*/ 92926 w 912053"/>
                  <a:gd name="connsiteY440" fmla="*/ 1451335 h 2456092"/>
                  <a:gd name="connsiteX441" fmla="*/ 90336 w 912053"/>
                  <a:gd name="connsiteY441" fmla="*/ 1453865 h 2456092"/>
                  <a:gd name="connsiteX442" fmla="*/ 80272 w 912053"/>
                  <a:gd name="connsiteY442" fmla="*/ 1470168 h 2456092"/>
                  <a:gd name="connsiteX443" fmla="*/ 77977 w 912053"/>
                  <a:gd name="connsiteY443" fmla="*/ 1467166 h 2456092"/>
                  <a:gd name="connsiteX444" fmla="*/ 70856 w 912053"/>
                  <a:gd name="connsiteY444" fmla="*/ 1415140 h 2456092"/>
                  <a:gd name="connsiteX445" fmla="*/ 66618 w 912053"/>
                  <a:gd name="connsiteY445" fmla="*/ 1376120 h 2456092"/>
                  <a:gd name="connsiteX446" fmla="*/ 66265 w 912053"/>
                  <a:gd name="connsiteY446" fmla="*/ 1305848 h 2456092"/>
                  <a:gd name="connsiteX447" fmla="*/ 68266 w 912053"/>
                  <a:gd name="connsiteY447" fmla="*/ 1288192 h 2456092"/>
                  <a:gd name="connsiteX448" fmla="*/ 64205 w 912053"/>
                  <a:gd name="connsiteY448" fmla="*/ 1225925 h 2456092"/>
                  <a:gd name="connsiteX449" fmla="*/ 59262 w 912053"/>
                  <a:gd name="connsiteY449" fmla="*/ 1196498 h 2456092"/>
                  <a:gd name="connsiteX450" fmla="*/ 44430 w 912053"/>
                  <a:gd name="connsiteY450" fmla="*/ 1125520 h 2456092"/>
                  <a:gd name="connsiteX451" fmla="*/ 18005 w 912053"/>
                  <a:gd name="connsiteY451" fmla="*/ 994100 h 2456092"/>
                  <a:gd name="connsiteX452" fmla="*/ 10707 w 912053"/>
                  <a:gd name="connsiteY452" fmla="*/ 951843 h 2456092"/>
                  <a:gd name="connsiteX453" fmla="*/ 14886 w 912053"/>
                  <a:gd name="connsiteY453" fmla="*/ 873861 h 2456092"/>
                  <a:gd name="connsiteX454" fmla="*/ 75976 w 912053"/>
                  <a:gd name="connsiteY454" fmla="*/ 717428 h 2456092"/>
                  <a:gd name="connsiteX455" fmla="*/ 104520 w 912053"/>
                  <a:gd name="connsiteY455" fmla="*/ 658162 h 2456092"/>
                  <a:gd name="connsiteX456" fmla="*/ 127414 w 912053"/>
                  <a:gd name="connsiteY456" fmla="*/ 609196 h 2456092"/>
                  <a:gd name="connsiteX457" fmla="*/ 141127 w 912053"/>
                  <a:gd name="connsiteY457" fmla="*/ 562878 h 2456092"/>
                  <a:gd name="connsiteX458" fmla="*/ 182972 w 912053"/>
                  <a:gd name="connsiteY458" fmla="*/ 475009 h 2456092"/>
                  <a:gd name="connsiteX459" fmla="*/ 264367 w 912053"/>
                  <a:gd name="connsiteY459" fmla="*/ 422041 h 2456092"/>
                  <a:gd name="connsiteX460" fmla="*/ 295030 w 912053"/>
                  <a:gd name="connsiteY460" fmla="*/ 411329 h 2456092"/>
                  <a:gd name="connsiteX461" fmla="*/ 386548 w 912053"/>
                  <a:gd name="connsiteY461" fmla="*/ 353241 h 2456092"/>
                  <a:gd name="connsiteX462" fmla="*/ 387195 w 912053"/>
                  <a:gd name="connsiteY462" fmla="*/ 350945 h 2456092"/>
                  <a:gd name="connsiteX463" fmla="*/ 389549 w 912053"/>
                  <a:gd name="connsiteY463" fmla="*/ 312690 h 2456092"/>
                  <a:gd name="connsiteX464" fmla="*/ 389549 w 912053"/>
                  <a:gd name="connsiteY464" fmla="*/ 304863 h 2456092"/>
                  <a:gd name="connsiteX465" fmla="*/ 388254 w 912053"/>
                  <a:gd name="connsiteY465" fmla="*/ 302567 h 2456092"/>
                  <a:gd name="connsiteX466" fmla="*/ 318336 w 912053"/>
                  <a:gd name="connsiteY466" fmla="*/ 112175 h 2456092"/>
                  <a:gd name="connsiteX467" fmla="*/ 440105 w 912053"/>
                  <a:gd name="connsiteY467" fmla="*/ 7769 h 2456092"/>
                  <a:gd name="connsiteX468" fmla="*/ 464293 w 912053"/>
                  <a:gd name="connsiteY468" fmla="*/ 5827 h 2456092"/>
                  <a:gd name="connsiteX469" fmla="*/ 586180 w 912053"/>
                  <a:gd name="connsiteY469" fmla="*/ 67270 h 2456092"/>
                  <a:gd name="connsiteX470" fmla="*/ 602070 w 912053"/>
                  <a:gd name="connsiteY470" fmla="*/ 154903 h 2456092"/>
                  <a:gd name="connsiteX471" fmla="*/ 605366 w 912053"/>
                  <a:gd name="connsiteY471" fmla="*/ 186449 h 2456092"/>
                  <a:gd name="connsiteX472" fmla="*/ 610898 w 912053"/>
                  <a:gd name="connsiteY472" fmla="*/ 229648 h 2456092"/>
                  <a:gd name="connsiteX473" fmla="*/ 588887 w 912053"/>
                  <a:gd name="connsiteY473" fmla="*/ 327109 h 2456092"/>
                  <a:gd name="connsiteX474" fmla="*/ 549749 w 912053"/>
                  <a:gd name="connsiteY474" fmla="*/ 346649 h 2456092"/>
                  <a:gd name="connsiteX475" fmla="*/ 543864 w 912053"/>
                  <a:gd name="connsiteY475" fmla="*/ 347414 h 2456092"/>
                  <a:gd name="connsiteX476" fmla="*/ 541392 w 912053"/>
                  <a:gd name="connsiteY476" fmla="*/ 350298 h 2456092"/>
                  <a:gd name="connsiteX477" fmla="*/ 541392 w 912053"/>
                  <a:gd name="connsiteY477" fmla="*/ 353005 h 2456092"/>
                  <a:gd name="connsiteX478" fmla="*/ 564933 w 912053"/>
                  <a:gd name="connsiteY478" fmla="*/ 387376 h 2456092"/>
                  <a:gd name="connsiteX479" fmla="*/ 593066 w 912053"/>
                  <a:gd name="connsiteY479" fmla="*/ 393261 h 2456092"/>
                  <a:gd name="connsiteX480" fmla="*/ 607190 w 912053"/>
                  <a:gd name="connsiteY480" fmla="*/ 395733 h 2456092"/>
                  <a:gd name="connsiteX481" fmla="*/ 688821 w 912053"/>
                  <a:gd name="connsiteY481" fmla="*/ 441580 h 2456092"/>
                  <a:gd name="connsiteX482" fmla="*/ 736904 w 912053"/>
                  <a:gd name="connsiteY482" fmla="*/ 551284 h 2456092"/>
                  <a:gd name="connsiteX483" fmla="*/ 736904 w 912053"/>
                  <a:gd name="connsiteY483" fmla="*/ 556286 h 2456092"/>
                  <a:gd name="connsiteX484" fmla="*/ 763153 w 912053"/>
                  <a:gd name="connsiteY484" fmla="*/ 685117 h 2456092"/>
                  <a:gd name="connsiteX485" fmla="*/ 783105 w 912053"/>
                  <a:gd name="connsiteY485" fmla="*/ 809946 h 2456092"/>
                  <a:gd name="connsiteX486" fmla="*/ 787107 w 912053"/>
                  <a:gd name="connsiteY486" fmla="*/ 830839 h 2456092"/>
                  <a:gd name="connsiteX487" fmla="*/ 815886 w 912053"/>
                  <a:gd name="connsiteY487" fmla="*/ 897697 h 2456092"/>
                  <a:gd name="connsiteX488" fmla="*/ 841723 w 912053"/>
                  <a:gd name="connsiteY488" fmla="*/ 995748 h 2456092"/>
                  <a:gd name="connsiteX489" fmla="*/ 871150 w 912053"/>
                  <a:gd name="connsiteY489" fmla="*/ 1139998 h 2456092"/>
                  <a:gd name="connsiteX490" fmla="*/ 880625 w 912053"/>
                  <a:gd name="connsiteY490" fmla="*/ 1169425 h 2456092"/>
                  <a:gd name="connsiteX491" fmla="*/ 906109 w 912053"/>
                  <a:gd name="connsiteY491" fmla="*/ 1265004 h 2456092"/>
                  <a:gd name="connsiteX492" fmla="*/ 890748 w 912053"/>
                  <a:gd name="connsiteY492" fmla="*/ 1345692 h 245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</a:cxnLst>
                <a:rect l="l" t="t" r="r" b="b"/>
                <a:pathLst>
                  <a:path w="912053" h="2456092">
                    <a:moveTo>
                      <a:pt x="886334" y="1167424"/>
                    </a:moveTo>
                    <a:cubicBezTo>
                      <a:pt x="882509" y="1155948"/>
                      <a:pt x="879213" y="1146060"/>
                      <a:pt x="876859" y="1138350"/>
                    </a:cubicBezTo>
                    <a:cubicBezTo>
                      <a:pt x="864087" y="1091214"/>
                      <a:pt x="854259" y="1043337"/>
                      <a:pt x="847432" y="994982"/>
                    </a:cubicBezTo>
                    <a:cubicBezTo>
                      <a:pt x="840369" y="944368"/>
                      <a:pt x="833189" y="917236"/>
                      <a:pt x="820889" y="894931"/>
                    </a:cubicBezTo>
                    <a:cubicBezTo>
                      <a:pt x="808117" y="871389"/>
                      <a:pt x="797347" y="850673"/>
                      <a:pt x="792756" y="829721"/>
                    </a:cubicBezTo>
                    <a:cubicBezTo>
                      <a:pt x="791815" y="825366"/>
                      <a:pt x="790461" y="817950"/>
                      <a:pt x="788754" y="808946"/>
                    </a:cubicBezTo>
                    <a:cubicBezTo>
                      <a:pt x="782045" y="772692"/>
                      <a:pt x="778102" y="711542"/>
                      <a:pt x="770274" y="684529"/>
                    </a:cubicBezTo>
                    <a:cubicBezTo>
                      <a:pt x="761682" y="654631"/>
                      <a:pt x="743790" y="585948"/>
                      <a:pt x="742672" y="556110"/>
                    </a:cubicBezTo>
                    <a:lnTo>
                      <a:pt x="742672" y="551107"/>
                    </a:lnTo>
                    <a:cubicBezTo>
                      <a:pt x="741613" y="521680"/>
                      <a:pt x="726487" y="478069"/>
                      <a:pt x="693235" y="437931"/>
                    </a:cubicBezTo>
                    <a:cubicBezTo>
                      <a:pt x="664279" y="402619"/>
                      <a:pt x="637559" y="395498"/>
                      <a:pt x="608191" y="390024"/>
                    </a:cubicBezTo>
                    <a:cubicBezTo>
                      <a:pt x="603130" y="389024"/>
                      <a:pt x="598421" y="388259"/>
                      <a:pt x="593890" y="387552"/>
                    </a:cubicBezTo>
                    <a:cubicBezTo>
                      <a:pt x="584661" y="386228"/>
                      <a:pt x="575533" y="384262"/>
                      <a:pt x="566581" y="381667"/>
                    </a:cubicBezTo>
                    <a:cubicBezTo>
                      <a:pt x="546807" y="375782"/>
                      <a:pt x="546924" y="365011"/>
                      <a:pt x="547042" y="352946"/>
                    </a:cubicBezTo>
                    <a:lnTo>
                      <a:pt x="547042" y="352946"/>
                    </a:lnTo>
                    <a:lnTo>
                      <a:pt x="550279" y="352593"/>
                    </a:lnTo>
                    <a:cubicBezTo>
                      <a:pt x="564168" y="351004"/>
                      <a:pt x="585179" y="348591"/>
                      <a:pt x="594125" y="329699"/>
                    </a:cubicBezTo>
                    <a:cubicBezTo>
                      <a:pt x="599598" y="317928"/>
                      <a:pt x="612841" y="285029"/>
                      <a:pt x="616666" y="230118"/>
                    </a:cubicBezTo>
                    <a:cubicBezTo>
                      <a:pt x="618667" y="201045"/>
                      <a:pt x="614194" y="191569"/>
                      <a:pt x="610781" y="183977"/>
                    </a:cubicBezTo>
                    <a:cubicBezTo>
                      <a:pt x="607720" y="177562"/>
                      <a:pt x="605307" y="172206"/>
                      <a:pt x="608015" y="155904"/>
                    </a:cubicBezTo>
                    <a:cubicBezTo>
                      <a:pt x="614312" y="117119"/>
                      <a:pt x="612782" y="98404"/>
                      <a:pt x="591300" y="64151"/>
                    </a:cubicBezTo>
                    <a:cubicBezTo>
                      <a:pt x="565758" y="23365"/>
                      <a:pt x="519498" y="0"/>
                      <a:pt x="464411" y="0"/>
                    </a:cubicBezTo>
                    <a:cubicBezTo>
                      <a:pt x="455995" y="7"/>
                      <a:pt x="447591" y="676"/>
                      <a:pt x="439281" y="2001"/>
                    </a:cubicBezTo>
                    <a:cubicBezTo>
                      <a:pt x="375483" y="12065"/>
                      <a:pt x="328165" y="52674"/>
                      <a:pt x="312745" y="110704"/>
                    </a:cubicBezTo>
                    <a:cubicBezTo>
                      <a:pt x="304270" y="142603"/>
                      <a:pt x="299267" y="246597"/>
                      <a:pt x="383840" y="306628"/>
                    </a:cubicBezTo>
                    <a:lnTo>
                      <a:pt x="383840" y="312985"/>
                    </a:lnTo>
                    <a:cubicBezTo>
                      <a:pt x="384959" y="337997"/>
                      <a:pt x="384959" y="337997"/>
                      <a:pt x="381722" y="349415"/>
                    </a:cubicBezTo>
                    <a:lnTo>
                      <a:pt x="381074" y="351710"/>
                    </a:lnTo>
                    <a:cubicBezTo>
                      <a:pt x="377543" y="364305"/>
                      <a:pt x="342937" y="385551"/>
                      <a:pt x="292793" y="405915"/>
                    </a:cubicBezTo>
                    <a:cubicBezTo>
                      <a:pt x="281611" y="410505"/>
                      <a:pt x="271959" y="413566"/>
                      <a:pt x="262602" y="416508"/>
                    </a:cubicBezTo>
                    <a:cubicBezTo>
                      <a:pt x="234646" y="425395"/>
                      <a:pt x="212517" y="432399"/>
                      <a:pt x="178558" y="470948"/>
                    </a:cubicBezTo>
                    <a:cubicBezTo>
                      <a:pt x="151309" y="501964"/>
                      <a:pt x="144305" y="528095"/>
                      <a:pt x="135418" y="561230"/>
                    </a:cubicBezTo>
                    <a:cubicBezTo>
                      <a:pt x="131828" y="574649"/>
                      <a:pt x="127767" y="589892"/>
                      <a:pt x="121823" y="607136"/>
                    </a:cubicBezTo>
                    <a:cubicBezTo>
                      <a:pt x="115332" y="623644"/>
                      <a:pt x="107804" y="639723"/>
                      <a:pt x="99282" y="655278"/>
                    </a:cubicBezTo>
                    <a:cubicBezTo>
                      <a:pt x="90042" y="673346"/>
                      <a:pt x="79507" y="693769"/>
                      <a:pt x="70562" y="714956"/>
                    </a:cubicBezTo>
                    <a:cubicBezTo>
                      <a:pt x="45431" y="774163"/>
                      <a:pt x="18652" y="843905"/>
                      <a:pt x="9354" y="871801"/>
                    </a:cubicBezTo>
                    <a:cubicBezTo>
                      <a:pt x="-3123" y="909232"/>
                      <a:pt x="-1534" y="917590"/>
                      <a:pt x="4940" y="952725"/>
                    </a:cubicBezTo>
                    <a:cubicBezTo>
                      <a:pt x="6941" y="963554"/>
                      <a:pt x="9412" y="977032"/>
                      <a:pt x="12179" y="994806"/>
                    </a:cubicBezTo>
                    <a:cubicBezTo>
                      <a:pt x="19771" y="1044243"/>
                      <a:pt x="29835" y="1088030"/>
                      <a:pt x="38663" y="1126638"/>
                    </a:cubicBezTo>
                    <a:cubicBezTo>
                      <a:pt x="44960" y="1154182"/>
                      <a:pt x="50434" y="1177900"/>
                      <a:pt x="53435" y="1197263"/>
                    </a:cubicBezTo>
                    <a:cubicBezTo>
                      <a:pt x="55260" y="1209034"/>
                      <a:pt x="56966" y="1218803"/>
                      <a:pt x="58438" y="1226984"/>
                    </a:cubicBezTo>
                    <a:cubicBezTo>
                      <a:pt x="63075" y="1246877"/>
                      <a:pt x="64405" y="1267399"/>
                      <a:pt x="62381" y="1287721"/>
                    </a:cubicBezTo>
                    <a:cubicBezTo>
                      <a:pt x="61792" y="1294430"/>
                      <a:pt x="61086" y="1300081"/>
                      <a:pt x="60380" y="1305377"/>
                    </a:cubicBezTo>
                    <a:cubicBezTo>
                      <a:pt x="57066" y="1329166"/>
                      <a:pt x="57208" y="1353314"/>
                      <a:pt x="60792" y="1377061"/>
                    </a:cubicBezTo>
                    <a:cubicBezTo>
                      <a:pt x="62616" y="1393011"/>
                      <a:pt x="63911" y="1405488"/>
                      <a:pt x="64970" y="1416022"/>
                    </a:cubicBezTo>
                    <a:cubicBezTo>
                      <a:pt x="66389" y="1433667"/>
                      <a:pt x="68802" y="1451211"/>
                      <a:pt x="72209" y="1468579"/>
                    </a:cubicBezTo>
                    <a:cubicBezTo>
                      <a:pt x="72492" y="1472946"/>
                      <a:pt x="76135" y="1476330"/>
                      <a:pt x="80508" y="1476289"/>
                    </a:cubicBezTo>
                    <a:cubicBezTo>
                      <a:pt x="85210" y="1475565"/>
                      <a:pt x="89283" y="1472634"/>
                      <a:pt x="91455" y="1468402"/>
                    </a:cubicBezTo>
                    <a:cubicBezTo>
                      <a:pt x="94044" y="1495181"/>
                      <a:pt x="96693" y="1501714"/>
                      <a:pt x="100577" y="1503715"/>
                    </a:cubicBezTo>
                    <a:cubicBezTo>
                      <a:pt x="105238" y="1505445"/>
                      <a:pt x="110394" y="1505274"/>
                      <a:pt x="114937" y="1503244"/>
                    </a:cubicBezTo>
                    <a:lnTo>
                      <a:pt x="115879" y="1502832"/>
                    </a:lnTo>
                    <a:cubicBezTo>
                      <a:pt x="117527" y="1516074"/>
                      <a:pt x="119528" y="1523019"/>
                      <a:pt x="128591" y="1522607"/>
                    </a:cubicBezTo>
                    <a:cubicBezTo>
                      <a:pt x="139226" y="1520924"/>
                      <a:pt x="147489" y="1512449"/>
                      <a:pt x="148896" y="1501772"/>
                    </a:cubicBezTo>
                    <a:cubicBezTo>
                      <a:pt x="156900" y="1500007"/>
                      <a:pt x="168318" y="1495534"/>
                      <a:pt x="169142" y="1466460"/>
                    </a:cubicBezTo>
                    <a:cubicBezTo>
                      <a:pt x="169966" y="1437386"/>
                      <a:pt x="169966" y="1413492"/>
                      <a:pt x="169907" y="1394129"/>
                    </a:cubicBezTo>
                    <a:lnTo>
                      <a:pt x="169907" y="1382358"/>
                    </a:lnTo>
                    <a:cubicBezTo>
                      <a:pt x="169907" y="1358817"/>
                      <a:pt x="169907" y="1352578"/>
                      <a:pt x="173144" y="1348870"/>
                    </a:cubicBezTo>
                    <a:cubicBezTo>
                      <a:pt x="174533" y="1353449"/>
                      <a:pt x="175557" y="1358134"/>
                      <a:pt x="176204" y="1362877"/>
                    </a:cubicBezTo>
                    <a:cubicBezTo>
                      <a:pt x="176616" y="1365408"/>
                      <a:pt x="177087" y="1368116"/>
                      <a:pt x="177617" y="1370882"/>
                    </a:cubicBezTo>
                    <a:cubicBezTo>
                      <a:pt x="181913" y="1393423"/>
                      <a:pt x="184973" y="1406547"/>
                      <a:pt x="197509" y="1414963"/>
                    </a:cubicBezTo>
                    <a:cubicBezTo>
                      <a:pt x="201800" y="1418853"/>
                      <a:pt x="208168" y="1419383"/>
                      <a:pt x="213047" y="1416258"/>
                    </a:cubicBezTo>
                    <a:cubicBezTo>
                      <a:pt x="216907" y="1413474"/>
                      <a:pt x="218797" y="1408689"/>
                      <a:pt x="217873" y="1404016"/>
                    </a:cubicBezTo>
                    <a:cubicBezTo>
                      <a:pt x="217402" y="1402074"/>
                      <a:pt x="216519" y="1390539"/>
                      <a:pt x="215636" y="1379357"/>
                    </a:cubicBezTo>
                    <a:cubicBezTo>
                      <a:pt x="214459" y="1363996"/>
                      <a:pt x="212988" y="1344868"/>
                      <a:pt x="211399" y="1333509"/>
                    </a:cubicBezTo>
                    <a:cubicBezTo>
                      <a:pt x="208827" y="1314017"/>
                      <a:pt x="201864" y="1295360"/>
                      <a:pt x="191035" y="1278952"/>
                    </a:cubicBezTo>
                    <a:cubicBezTo>
                      <a:pt x="180118" y="1263432"/>
                      <a:pt x="172596" y="1245788"/>
                      <a:pt x="168965" y="1227161"/>
                    </a:cubicBezTo>
                    <a:cubicBezTo>
                      <a:pt x="167317" y="1219686"/>
                      <a:pt x="166611" y="1187258"/>
                      <a:pt x="165787" y="1149650"/>
                    </a:cubicBezTo>
                    <a:cubicBezTo>
                      <a:pt x="165022" y="1116986"/>
                      <a:pt x="164198" y="1079908"/>
                      <a:pt x="162609" y="1045714"/>
                    </a:cubicBezTo>
                    <a:cubicBezTo>
                      <a:pt x="160137" y="993158"/>
                      <a:pt x="157842" y="940425"/>
                      <a:pt x="157547" y="933892"/>
                    </a:cubicBezTo>
                    <a:cubicBezTo>
                      <a:pt x="168494" y="907943"/>
                      <a:pt x="181095" y="882719"/>
                      <a:pt x="195273" y="858383"/>
                    </a:cubicBezTo>
                    <a:cubicBezTo>
                      <a:pt x="212776" y="828132"/>
                      <a:pt x="228496" y="796886"/>
                      <a:pt x="242356" y="764805"/>
                    </a:cubicBezTo>
                    <a:cubicBezTo>
                      <a:pt x="244298" y="790053"/>
                      <a:pt x="248830" y="847848"/>
                      <a:pt x="251890" y="886044"/>
                    </a:cubicBezTo>
                    <a:cubicBezTo>
                      <a:pt x="253303" y="903170"/>
                      <a:pt x="247594" y="934128"/>
                      <a:pt x="241591" y="966968"/>
                    </a:cubicBezTo>
                    <a:cubicBezTo>
                      <a:pt x="237000" y="991687"/>
                      <a:pt x="232292" y="1017288"/>
                      <a:pt x="229820" y="1041595"/>
                    </a:cubicBezTo>
                    <a:cubicBezTo>
                      <a:pt x="223935" y="1093916"/>
                      <a:pt x="219285" y="1161892"/>
                      <a:pt x="225641" y="1303259"/>
                    </a:cubicBezTo>
                    <a:cubicBezTo>
                      <a:pt x="228349" y="1364113"/>
                      <a:pt x="233822" y="1440388"/>
                      <a:pt x="238236" y="1501596"/>
                    </a:cubicBezTo>
                    <a:cubicBezTo>
                      <a:pt x="241826" y="1551445"/>
                      <a:pt x="244886" y="1594526"/>
                      <a:pt x="245593" y="1616184"/>
                    </a:cubicBezTo>
                    <a:cubicBezTo>
                      <a:pt x="246829" y="1652379"/>
                      <a:pt x="240884" y="1680453"/>
                      <a:pt x="234646" y="1710350"/>
                    </a:cubicBezTo>
                    <a:cubicBezTo>
                      <a:pt x="232468" y="1720473"/>
                      <a:pt x="230291" y="1730949"/>
                      <a:pt x="228231" y="1742190"/>
                    </a:cubicBezTo>
                    <a:cubicBezTo>
                      <a:pt x="213688" y="1820466"/>
                      <a:pt x="213688" y="1900742"/>
                      <a:pt x="228231" y="1979018"/>
                    </a:cubicBezTo>
                    <a:cubicBezTo>
                      <a:pt x="246240" y="2081247"/>
                      <a:pt x="257658" y="2153402"/>
                      <a:pt x="257658" y="2197130"/>
                    </a:cubicBezTo>
                    <a:cubicBezTo>
                      <a:pt x="257658" y="2223673"/>
                      <a:pt x="255716" y="2245861"/>
                      <a:pt x="254127" y="2263635"/>
                    </a:cubicBezTo>
                    <a:cubicBezTo>
                      <a:pt x="252949" y="2276524"/>
                      <a:pt x="252008" y="2287588"/>
                      <a:pt x="252008" y="2297182"/>
                    </a:cubicBezTo>
                    <a:cubicBezTo>
                      <a:pt x="251990" y="2307628"/>
                      <a:pt x="254132" y="2317969"/>
                      <a:pt x="258305" y="2327550"/>
                    </a:cubicBezTo>
                    <a:cubicBezTo>
                      <a:pt x="262084" y="2336102"/>
                      <a:pt x="264661" y="2345130"/>
                      <a:pt x="265956" y="2354388"/>
                    </a:cubicBezTo>
                    <a:cubicBezTo>
                      <a:pt x="269428" y="2381166"/>
                      <a:pt x="280199" y="2412888"/>
                      <a:pt x="294147" y="2421540"/>
                    </a:cubicBezTo>
                    <a:cubicBezTo>
                      <a:pt x="299797" y="2425118"/>
                      <a:pt x="304923" y="2429456"/>
                      <a:pt x="309390" y="2434429"/>
                    </a:cubicBezTo>
                    <a:cubicBezTo>
                      <a:pt x="312333" y="2437719"/>
                      <a:pt x="315582" y="2440714"/>
                      <a:pt x="319101" y="2443374"/>
                    </a:cubicBezTo>
                    <a:cubicBezTo>
                      <a:pt x="325863" y="2447371"/>
                      <a:pt x="334397" y="2446759"/>
                      <a:pt x="340524" y="2441844"/>
                    </a:cubicBezTo>
                    <a:cubicBezTo>
                      <a:pt x="343161" y="2445134"/>
                      <a:pt x="346992" y="2447247"/>
                      <a:pt x="351176" y="2447730"/>
                    </a:cubicBezTo>
                    <a:cubicBezTo>
                      <a:pt x="355543" y="2448318"/>
                      <a:pt x="359957" y="2447012"/>
                      <a:pt x="363300" y="2444140"/>
                    </a:cubicBezTo>
                    <a:cubicBezTo>
                      <a:pt x="365231" y="2448972"/>
                      <a:pt x="368968" y="2452856"/>
                      <a:pt x="373717" y="2454969"/>
                    </a:cubicBezTo>
                    <a:cubicBezTo>
                      <a:pt x="375895" y="2455646"/>
                      <a:pt x="378149" y="2456022"/>
                      <a:pt x="380427" y="2456087"/>
                    </a:cubicBezTo>
                    <a:cubicBezTo>
                      <a:pt x="383069" y="2456169"/>
                      <a:pt x="385659" y="2455363"/>
                      <a:pt x="387783" y="2453792"/>
                    </a:cubicBezTo>
                    <a:cubicBezTo>
                      <a:pt x="389167" y="2452656"/>
                      <a:pt x="390255" y="2451202"/>
                      <a:pt x="390962" y="2449554"/>
                    </a:cubicBezTo>
                    <a:cubicBezTo>
                      <a:pt x="394352" y="2452367"/>
                      <a:pt x="398401" y="2454274"/>
                      <a:pt x="402732" y="2455086"/>
                    </a:cubicBezTo>
                    <a:cubicBezTo>
                      <a:pt x="409342" y="2456210"/>
                      <a:pt x="415922" y="2452956"/>
                      <a:pt x="419035" y="2447023"/>
                    </a:cubicBezTo>
                    <a:cubicBezTo>
                      <a:pt x="426927" y="2451549"/>
                      <a:pt x="436226" y="2452956"/>
                      <a:pt x="445107" y="2450967"/>
                    </a:cubicBezTo>
                    <a:cubicBezTo>
                      <a:pt x="450380" y="2450125"/>
                      <a:pt x="454989" y="2446947"/>
                      <a:pt x="457643" y="2442315"/>
                    </a:cubicBezTo>
                    <a:cubicBezTo>
                      <a:pt x="463528" y="2432251"/>
                      <a:pt x="460998" y="2415831"/>
                      <a:pt x="457113" y="2404825"/>
                    </a:cubicBezTo>
                    <a:cubicBezTo>
                      <a:pt x="454247" y="2397822"/>
                      <a:pt x="450275" y="2391324"/>
                      <a:pt x="445343" y="2385580"/>
                    </a:cubicBezTo>
                    <a:cubicBezTo>
                      <a:pt x="440216" y="2379565"/>
                      <a:pt x="435973" y="2372844"/>
                      <a:pt x="432748" y="2365629"/>
                    </a:cubicBezTo>
                    <a:cubicBezTo>
                      <a:pt x="430335" y="2359743"/>
                      <a:pt x="424096" y="2347972"/>
                      <a:pt x="416151" y="2333024"/>
                    </a:cubicBezTo>
                    <a:cubicBezTo>
                      <a:pt x="399837" y="2303561"/>
                      <a:pt x="385023" y="2273293"/>
                      <a:pt x="371775" y="2242330"/>
                    </a:cubicBezTo>
                    <a:cubicBezTo>
                      <a:pt x="357709" y="2207018"/>
                      <a:pt x="362300" y="2170646"/>
                      <a:pt x="367126" y="2131861"/>
                    </a:cubicBezTo>
                    <a:cubicBezTo>
                      <a:pt x="369421" y="2113676"/>
                      <a:pt x="371775" y="2094842"/>
                      <a:pt x="372423" y="2075185"/>
                    </a:cubicBezTo>
                    <a:cubicBezTo>
                      <a:pt x="373659" y="2033987"/>
                      <a:pt x="382075" y="1971897"/>
                      <a:pt x="390079" y="1912101"/>
                    </a:cubicBezTo>
                    <a:cubicBezTo>
                      <a:pt x="394022" y="1882674"/>
                      <a:pt x="398201" y="1852129"/>
                      <a:pt x="401438" y="1824409"/>
                    </a:cubicBezTo>
                    <a:cubicBezTo>
                      <a:pt x="408559" y="1763319"/>
                      <a:pt x="411090" y="1745604"/>
                      <a:pt x="426686" y="1704112"/>
                    </a:cubicBezTo>
                    <a:cubicBezTo>
                      <a:pt x="442694" y="1661619"/>
                      <a:pt x="459467" y="1562863"/>
                      <a:pt x="465117" y="1521665"/>
                    </a:cubicBezTo>
                    <a:cubicBezTo>
                      <a:pt x="470767" y="1480467"/>
                      <a:pt x="476888" y="1418906"/>
                      <a:pt x="479654" y="1386890"/>
                    </a:cubicBezTo>
                    <a:cubicBezTo>
                      <a:pt x="489012" y="1439858"/>
                      <a:pt x="511141" y="1577223"/>
                      <a:pt x="497310" y="1623306"/>
                    </a:cubicBezTo>
                    <a:cubicBezTo>
                      <a:pt x="477065" y="1691164"/>
                      <a:pt x="468413" y="1750547"/>
                      <a:pt x="470120" y="1810166"/>
                    </a:cubicBezTo>
                    <a:cubicBezTo>
                      <a:pt x="471185" y="1844119"/>
                      <a:pt x="474846" y="1877942"/>
                      <a:pt x="481067" y="1911336"/>
                    </a:cubicBezTo>
                    <a:cubicBezTo>
                      <a:pt x="484363" y="1931582"/>
                      <a:pt x="488129" y="1954476"/>
                      <a:pt x="491778" y="1984727"/>
                    </a:cubicBezTo>
                    <a:cubicBezTo>
                      <a:pt x="499429" y="2049466"/>
                      <a:pt x="505727" y="2104671"/>
                      <a:pt x="504785" y="2125976"/>
                    </a:cubicBezTo>
                    <a:cubicBezTo>
                      <a:pt x="503408" y="2138859"/>
                      <a:pt x="499971" y="2151436"/>
                      <a:pt x="494603" y="2163230"/>
                    </a:cubicBezTo>
                    <a:cubicBezTo>
                      <a:pt x="491072" y="2172094"/>
                      <a:pt x="487988" y="2181128"/>
                      <a:pt x="485363" y="2190303"/>
                    </a:cubicBezTo>
                    <a:cubicBezTo>
                      <a:pt x="478183" y="2217140"/>
                      <a:pt x="498193" y="2240741"/>
                      <a:pt x="520675" y="2247156"/>
                    </a:cubicBezTo>
                    <a:cubicBezTo>
                      <a:pt x="526090" y="2248686"/>
                      <a:pt x="532446" y="2250275"/>
                      <a:pt x="539273" y="2251864"/>
                    </a:cubicBezTo>
                    <a:cubicBezTo>
                      <a:pt x="559872" y="2256808"/>
                      <a:pt x="585473" y="2262870"/>
                      <a:pt x="595420" y="2272581"/>
                    </a:cubicBezTo>
                    <a:cubicBezTo>
                      <a:pt x="600216" y="2277513"/>
                      <a:pt x="604701" y="2282739"/>
                      <a:pt x="608838" y="2288236"/>
                    </a:cubicBezTo>
                    <a:cubicBezTo>
                      <a:pt x="618461" y="2302114"/>
                      <a:pt x="630844" y="2313855"/>
                      <a:pt x="645210" y="2322724"/>
                    </a:cubicBezTo>
                    <a:cubicBezTo>
                      <a:pt x="655304" y="2328039"/>
                      <a:pt x="665991" y="2332123"/>
                      <a:pt x="677050" y="2334907"/>
                    </a:cubicBezTo>
                    <a:cubicBezTo>
                      <a:pt x="684413" y="2336384"/>
                      <a:pt x="691440" y="2339221"/>
                      <a:pt x="697767" y="2343264"/>
                    </a:cubicBezTo>
                    <a:cubicBezTo>
                      <a:pt x="709537" y="2352151"/>
                      <a:pt x="723780" y="2361273"/>
                      <a:pt x="740082" y="2357330"/>
                    </a:cubicBezTo>
                    <a:cubicBezTo>
                      <a:pt x="746827" y="2356447"/>
                      <a:pt x="752671" y="2352222"/>
                      <a:pt x="755620" y="2346089"/>
                    </a:cubicBezTo>
                    <a:cubicBezTo>
                      <a:pt x="756714" y="2343399"/>
                      <a:pt x="756944" y="2340439"/>
                      <a:pt x="756267" y="2337614"/>
                    </a:cubicBezTo>
                    <a:cubicBezTo>
                      <a:pt x="758951" y="2337426"/>
                      <a:pt x="761546" y="2336555"/>
                      <a:pt x="763801" y="2335083"/>
                    </a:cubicBezTo>
                    <a:cubicBezTo>
                      <a:pt x="769598" y="2331246"/>
                      <a:pt x="772293" y="2324143"/>
                      <a:pt x="770510" y="2317427"/>
                    </a:cubicBezTo>
                    <a:cubicBezTo>
                      <a:pt x="775295" y="2311377"/>
                      <a:pt x="776189" y="2303114"/>
                      <a:pt x="772805" y="2296181"/>
                    </a:cubicBezTo>
                    <a:cubicBezTo>
                      <a:pt x="773694" y="2287989"/>
                      <a:pt x="770916" y="2279826"/>
                      <a:pt x="765213" y="2273876"/>
                    </a:cubicBezTo>
                    <a:cubicBezTo>
                      <a:pt x="762564" y="2266813"/>
                      <a:pt x="759857" y="2263341"/>
                      <a:pt x="742790" y="2252512"/>
                    </a:cubicBezTo>
                    <a:cubicBezTo>
                      <a:pt x="736610" y="2248568"/>
                      <a:pt x="731019" y="2245331"/>
                      <a:pt x="724604" y="2241918"/>
                    </a:cubicBezTo>
                    <a:cubicBezTo>
                      <a:pt x="711409" y="2234850"/>
                      <a:pt x="698720" y="2226869"/>
                      <a:pt x="686643" y="2218023"/>
                    </a:cubicBezTo>
                    <a:cubicBezTo>
                      <a:pt x="663867" y="2201191"/>
                      <a:pt x="637971" y="2171352"/>
                      <a:pt x="629025" y="2151518"/>
                    </a:cubicBezTo>
                    <a:cubicBezTo>
                      <a:pt x="620786" y="2133274"/>
                      <a:pt x="618255" y="2126152"/>
                      <a:pt x="619314" y="2097726"/>
                    </a:cubicBezTo>
                    <a:cubicBezTo>
                      <a:pt x="619785" y="2083601"/>
                      <a:pt x="626259" y="2021216"/>
                      <a:pt x="633086" y="1955476"/>
                    </a:cubicBezTo>
                    <a:cubicBezTo>
                      <a:pt x="639913" y="1889737"/>
                      <a:pt x="646976" y="1821525"/>
                      <a:pt x="649271" y="1790392"/>
                    </a:cubicBezTo>
                    <a:cubicBezTo>
                      <a:pt x="655156" y="1706407"/>
                      <a:pt x="663808" y="1653203"/>
                      <a:pt x="673519" y="1636607"/>
                    </a:cubicBezTo>
                    <a:cubicBezTo>
                      <a:pt x="691822" y="1605237"/>
                      <a:pt x="695412" y="1562333"/>
                      <a:pt x="698590" y="1524490"/>
                    </a:cubicBezTo>
                    <a:cubicBezTo>
                      <a:pt x="699414" y="1514661"/>
                      <a:pt x="700238" y="1505362"/>
                      <a:pt x="701239" y="1496888"/>
                    </a:cubicBezTo>
                    <a:lnTo>
                      <a:pt x="702063" y="1489766"/>
                    </a:lnTo>
                    <a:cubicBezTo>
                      <a:pt x="707948" y="1441565"/>
                      <a:pt x="721485" y="1328742"/>
                      <a:pt x="721485" y="1237813"/>
                    </a:cubicBezTo>
                    <a:cubicBezTo>
                      <a:pt x="720996" y="1189612"/>
                      <a:pt x="716052" y="1141558"/>
                      <a:pt x="706712" y="1094269"/>
                    </a:cubicBezTo>
                    <a:cubicBezTo>
                      <a:pt x="702669" y="1073958"/>
                      <a:pt x="699897" y="1053418"/>
                      <a:pt x="698414" y="1032767"/>
                    </a:cubicBezTo>
                    <a:cubicBezTo>
                      <a:pt x="696937" y="1018483"/>
                      <a:pt x="694018" y="1004381"/>
                      <a:pt x="689704" y="990686"/>
                    </a:cubicBezTo>
                    <a:cubicBezTo>
                      <a:pt x="685084" y="974625"/>
                      <a:pt x="681464" y="958293"/>
                      <a:pt x="678874" y="941778"/>
                    </a:cubicBezTo>
                    <a:cubicBezTo>
                      <a:pt x="681005" y="931603"/>
                      <a:pt x="682476" y="921303"/>
                      <a:pt x="683288" y="910939"/>
                    </a:cubicBezTo>
                    <a:cubicBezTo>
                      <a:pt x="686714" y="927495"/>
                      <a:pt x="691399" y="943768"/>
                      <a:pt x="697296" y="959611"/>
                    </a:cubicBezTo>
                    <a:cubicBezTo>
                      <a:pt x="706412" y="984712"/>
                      <a:pt x="717577" y="1009019"/>
                      <a:pt x="730666" y="1032296"/>
                    </a:cubicBezTo>
                    <a:cubicBezTo>
                      <a:pt x="733550" y="1037710"/>
                      <a:pt x="736551" y="1043478"/>
                      <a:pt x="740141" y="1049952"/>
                    </a:cubicBezTo>
                    <a:cubicBezTo>
                      <a:pt x="759210" y="1086265"/>
                      <a:pt x="767685" y="1103450"/>
                      <a:pt x="777572" y="1124166"/>
                    </a:cubicBezTo>
                    <a:cubicBezTo>
                      <a:pt x="780456" y="1130582"/>
                      <a:pt x="783105" y="1136232"/>
                      <a:pt x="785518" y="1141175"/>
                    </a:cubicBezTo>
                    <a:cubicBezTo>
                      <a:pt x="792345" y="1155477"/>
                      <a:pt x="796464" y="1164128"/>
                      <a:pt x="796111" y="1172839"/>
                    </a:cubicBezTo>
                    <a:cubicBezTo>
                      <a:pt x="795582" y="1178159"/>
                      <a:pt x="794552" y="1183421"/>
                      <a:pt x="793051" y="1188553"/>
                    </a:cubicBezTo>
                    <a:cubicBezTo>
                      <a:pt x="789231" y="1200982"/>
                      <a:pt x="787754" y="1214013"/>
                      <a:pt x="788696" y="1226984"/>
                    </a:cubicBezTo>
                    <a:cubicBezTo>
                      <a:pt x="790461" y="1239473"/>
                      <a:pt x="793257" y="1251797"/>
                      <a:pt x="797053" y="1263827"/>
                    </a:cubicBezTo>
                    <a:cubicBezTo>
                      <a:pt x="798936" y="1270242"/>
                      <a:pt x="800584" y="1275597"/>
                      <a:pt x="801349" y="1280188"/>
                    </a:cubicBezTo>
                    <a:cubicBezTo>
                      <a:pt x="802803" y="1293707"/>
                      <a:pt x="802803" y="1307337"/>
                      <a:pt x="801349" y="1320856"/>
                    </a:cubicBezTo>
                    <a:cubicBezTo>
                      <a:pt x="800978" y="1327295"/>
                      <a:pt x="799342" y="1333592"/>
                      <a:pt x="796523" y="1339395"/>
                    </a:cubicBezTo>
                    <a:cubicBezTo>
                      <a:pt x="794510" y="1343815"/>
                      <a:pt x="792898" y="1348405"/>
                      <a:pt x="791697" y="1353108"/>
                    </a:cubicBezTo>
                    <a:cubicBezTo>
                      <a:pt x="788519" y="1365820"/>
                      <a:pt x="793934" y="1372176"/>
                      <a:pt x="796464" y="1374354"/>
                    </a:cubicBezTo>
                    <a:cubicBezTo>
                      <a:pt x="797200" y="1380457"/>
                      <a:pt x="801055" y="1385742"/>
                      <a:pt x="806646" y="1388302"/>
                    </a:cubicBezTo>
                    <a:cubicBezTo>
                      <a:pt x="806169" y="1394558"/>
                      <a:pt x="808082" y="1400762"/>
                      <a:pt x="812002" y="1405664"/>
                    </a:cubicBezTo>
                    <a:cubicBezTo>
                      <a:pt x="813750" y="1407930"/>
                      <a:pt x="816386" y="1409342"/>
                      <a:pt x="819241" y="1409549"/>
                    </a:cubicBezTo>
                    <a:cubicBezTo>
                      <a:pt x="824343" y="1409643"/>
                      <a:pt x="829269" y="1407671"/>
                      <a:pt x="832895" y="1404075"/>
                    </a:cubicBezTo>
                    <a:cubicBezTo>
                      <a:pt x="836791" y="1400232"/>
                      <a:pt x="840375" y="1396077"/>
                      <a:pt x="843606" y="1391657"/>
                    </a:cubicBezTo>
                    <a:cubicBezTo>
                      <a:pt x="845237" y="1396630"/>
                      <a:pt x="849121" y="1400532"/>
                      <a:pt x="854082" y="1402192"/>
                    </a:cubicBezTo>
                    <a:cubicBezTo>
                      <a:pt x="865206" y="1406135"/>
                      <a:pt x="890689" y="1362701"/>
                      <a:pt x="896222" y="1347929"/>
                    </a:cubicBezTo>
                    <a:cubicBezTo>
                      <a:pt x="905785" y="1321239"/>
                      <a:pt x="911123" y="1293224"/>
                      <a:pt x="912053" y="1264886"/>
                    </a:cubicBezTo>
                    <a:cubicBezTo>
                      <a:pt x="911877" y="1244052"/>
                      <a:pt x="897457" y="1201559"/>
                      <a:pt x="886334" y="1167424"/>
                    </a:cubicBezTo>
                    <a:close/>
                    <a:moveTo>
                      <a:pt x="890748" y="1345692"/>
                    </a:moveTo>
                    <a:cubicBezTo>
                      <a:pt x="883333" y="1365703"/>
                      <a:pt x="861321" y="1396483"/>
                      <a:pt x="856142" y="1396424"/>
                    </a:cubicBezTo>
                    <a:lnTo>
                      <a:pt x="856142" y="1396424"/>
                    </a:lnTo>
                    <a:cubicBezTo>
                      <a:pt x="851004" y="1394641"/>
                      <a:pt x="847885" y="1389438"/>
                      <a:pt x="848727" y="1384065"/>
                    </a:cubicBezTo>
                    <a:cubicBezTo>
                      <a:pt x="848885" y="1383100"/>
                      <a:pt x="848526" y="1382117"/>
                      <a:pt x="847785" y="1381475"/>
                    </a:cubicBezTo>
                    <a:cubicBezTo>
                      <a:pt x="850657" y="1378103"/>
                      <a:pt x="853123" y="1374413"/>
                      <a:pt x="855142" y="1370470"/>
                    </a:cubicBezTo>
                    <a:cubicBezTo>
                      <a:pt x="857249" y="1366515"/>
                      <a:pt x="858943" y="1362354"/>
                      <a:pt x="860203" y="1358051"/>
                    </a:cubicBezTo>
                    <a:lnTo>
                      <a:pt x="860615" y="1358051"/>
                    </a:lnTo>
                    <a:cubicBezTo>
                      <a:pt x="863781" y="1359729"/>
                      <a:pt x="867466" y="1360129"/>
                      <a:pt x="870914" y="1359170"/>
                    </a:cubicBezTo>
                    <a:cubicBezTo>
                      <a:pt x="874240" y="1357775"/>
                      <a:pt x="876794" y="1355003"/>
                      <a:pt x="877918" y="1351578"/>
                    </a:cubicBezTo>
                    <a:cubicBezTo>
                      <a:pt x="878942" y="1348735"/>
                      <a:pt x="879672" y="1345798"/>
                      <a:pt x="880096" y="1342808"/>
                    </a:cubicBezTo>
                    <a:cubicBezTo>
                      <a:pt x="881096" y="1336923"/>
                      <a:pt x="881449" y="1331038"/>
                      <a:pt x="882097" y="1325741"/>
                    </a:cubicBezTo>
                    <a:cubicBezTo>
                      <a:pt x="882744" y="1320444"/>
                      <a:pt x="883627" y="1314559"/>
                      <a:pt x="884510" y="1308967"/>
                    </a:cubicBezTo>
                    <a:cubicBezTo>
                      <a:pt x="886222" y="1297715"/>
                      <a:pt x="888500" y="1286562"/>
                      <a:pt x="891337" y="1275538"/>
                    </a:cubicBezTo>
                    <a:cubicBezTo>
                      <a:pt x="887388" y="1286256"/>
                      <a:pt x="884168" y="1297226"/>
                      <a:pt x="881685" y="1308379"/>
                    </a:cubicBezTo>
                    <a:cubicBezTo>
                      <a:pt x="880449" y="1313970"/>
                      <a:pt x="879389" y="1319561"/>
                      <a:pt x="878448" y="1325211"/>
                    </a:cubicBezTo>
                    <a:cubicBezTo>
                      <a:pt x="877506" y="1330861"/>
                      <a:pt x="876859" y="1336511"/>
                      <a:pt x="875681" y="1341984"/>
                    </a:cubicBezTo>
                    <a:cubicBezTo>
                      <a:pt x="875170" y="1344609"/>
                      <a:pt x="874381" y="1347175"/>
                      <a:pt x="873327" y="1349635"/>
                    </a:cubicBezTo>
                    <a:cubicBezTo>
                      <a:pt x="872692" y="1351707"/>
                      <a:pt x="871220" y="1353414"/>
                      <a:pt x="869266" y="1354344"/>
                    </a:cubicBezTo>
                    <a:cubicBezTo>
                      <a:pt x="867148" y="1354767"/>
                      <a:pt x="864947" y="1354456"/>
                      <a:pt x="863028" y="1353461"/>
                    </a:cubicBezTo>
                    <a:cubicBezTo>
                      <a:pt x="861033" y="1352266"/>
                      <a:pt x="859432" y="1350501"/>
                      <a:pt x="858437" y="1348400"/>
                    </a:cubicBezTo>
                    <a:cubicBezTo>
                      <a:pt x="856301" y="1343503"/>
                      <a:pt x="855083" y="1338259"/>
                      <a:pt x="854847" y="1332921"/>
                    </a:cubicBezTo>
                    <a:cubicBezTo>
                      <a:pt x="854376" y="1327389"/>
                      <a:pt x="854318" y="1321797"/>
                      <a:pt x="854376" y="1316148"/>
                    </a:cubicBezTo>
                    <a:cubicBezTo>
                      <a:pt x="854671" y="1310233"/>
                      <a:pt x="854235" y="1304300"/>
                      <a:pt x="853082" y="1298491"/>
                    </a:cubicBezTo>
                    <a:cubicBezTo>
                      <a:pt x="851681" y="1292759"/>
                      <a:pt x="849709" y="1287180"/>
                      <a:pt x="847196" y="1281836"/>
                    </a:cubicBezTo>
                    <a:cubicBezTo>
                      <a:pt x="842064" y="1271913"/>
                      <a:pt x="838109" y="1261425"/>
                      <a:pt x="835425" y="1250584"/>
                    </a:cubicBezTo>
                    <a:cubicBezTo>
                      <a:pt x="835425" y="1249231"/>
                      <a:pt x="835072" y="1247936"/>
                      <a:pt x="834955" y="1246582"/>
                    </a:cubicBezTo>
                    <a:lnTo>
                      <a:pt x="834955" y="1242521"/>
                    </a:lnTo>
                    <a:cubicBezTo>
                      <a:pt x="834955" y="1239873"/>
                      <a:pt x="835484" y="1237166"/>
                      <a:pt x="836014" y="1234282"/>
                    </a:cubicBezTo>
                    <a:cubicBezTo>
                      <a:pt x="836897" y="1228397"/>
                      <a:pt x="837721" y="1222982"/>
                      <a:pt x="838251" y="1217273"/>
                    </a:cubicBezTo>
                    <a:cubicBezTo>
                      <a:pt x="839969" y="1205832"/>
                      <a:pt x="838333" y="1194138"/>
                      <a:pt x="833542" y="1183609"/>
                    </a:cubicBezTo>
                    <a:cubicBezTo>
                      <a:pt x="837221" y="1194326"/>
                      <a:pt x="837874" y="1205856"/>
                      <a:pt x="835425" y="1216920"/>
                    </a:cubicBezTo>
                    <a:cubicBezTo>
                      <a:pt x="834602" y="1222511"/>
                      <a:pt x="833542" y="1228102"/>
                      <a:pt x="832365" y="1233635"/>
                    </a:cubicBezTo>
                    <a:cubicBezTo>
                      <a:pt x="831718" y="1236342"/>
                      <a:pt x="831247" y="1239520"/>
                      <a:pt x="830835" y="1242286"/>
                    </a:cubicBezTo>
                    <a:lnTo>
                      <a:pt x="830835" y="1246759"/>
                    </a:lnTo>
                    <a:cubicBezTo>
                      <a:pt x="830835" y="1248230"/>
                      <a:pt x="830835" y="1249702"/>
                      <a:pt x="831129" y="1251232"/>
                    </a:cubicBezTo>
                    <a:cubicBezTo>
                      <a:pt x="833389" y="1262608"/>
                      <a:pt x="837215" y="1273620"/>
                      <a:pt x="842488" y="1283955"/>
                    </a:cubicBezTo>
                    <a:cubicBezTo>
                      <a:pt x="844666" y="1289022"/>
                      <a:pt x="846361" y="1294283"/>
                      <a:pt x="847549" y="1299669"/>
                    </a:cubicBezTo>
                    <a:cubicBezTo>
                      <a:pt x="848532" y="1305065"/>
                      <a:pt x="848827" y="1310562"/>
                      <a:pt x="848432" y="1316030"/>
                    </a:cubicBezTo>
                    <a:cubicBezTo>
                      <a:pt x="848397" y="1321827"/>
                      <a:pt x="848650" y="1327618"/>
                      <a:pt x="849197" y="1333392"/>
                    </a:cubicBezTo>
                    <a:cubicBezTo>
                      <a:pt x="849562" y="1339507"/>
                      <a:pt x="851081" y="1345498"/>
                      <a:pt x="853670" y="1351048"/>
                    </a:cubicBezTo>
                    <a:cubicBezTo>
                      <a:pt x="855006" y="1353702"/>
                      <a:pt x="857043" y="1355939"/>
                      <a:pt x="859556" y="1357522"/>
                    </a:cubicBezTo>
                    <a:cubicBezTo>
                      <a:pt x="857025" y="1361312"/>
                      <a:pt x="854706" y="1365243"/>
                      <a:pt x="852611" y="1369293"/>
                    </a:cubicBezTo>
                    <a:cubicBezTo>
                      <a:pt x="850610" y="1373177"/>
                      <a:pt x="848785" y="1377061"/>
                      <a:pt x="847020" y="1381063"/>
                    </a:cubicBezTo>
                    <a:lnTo>
                      <a:pt x="847020" y="1381063"/>
                    </a:lnTo>
                    <a:cubicBezTo>
                      <a:pt x="845754" y="1380551"/>
                      <a:pt x="844307" y="1380993"/>
                      <a:pt x="843547" y="1382123"/>
                    </a:cubicBezTo>
                    <a:cubicBezTo>
                      <a:pt x="839186" y="1388343"/>
                      <a:pt x="834390" y="1394247"/>
                      <a:pt x="829187" y="1399779"/>
                    </a:cubicBezTo>
                    <a:cubicBezTo>
                      <a:pt x="826739" y="1402263"/>
                      <a:pt x="823431" y="1403716"/>
                      <a:pt x="819947" y="1403840"/>
                    </a:cubicBezTo>
                    <a:cubicBezTo>
                      <a:pt x="818711" y="1403746"/>
                      <a:pt x="817569" y="1403128"/>
                      <a:pt x="816828" y="1402133"/>
                    </a:cubicBezTo>
                    <a:cubicBezTo>
                      <a:pt x="813297" y="1397949"/>
                      <a:pt x="811902" y="1392363"/>
                      <a:pt x="813061" y="1387008"/>
                    </a:cubicBezTo>
                    <a:cubicBezTo>
                      <a:pt x="813244" y="1386148"/>
                      <a:pt x="813049" y="1385248"/>
                      <a:pt x="812531" y="1384536"/>
                    </a:cubicBezTo>
                    <a:cubicBezTo>
                      <a:pt x="812296" y="1384218"/>
                      <a:pt x="811996" y="1383959"/>
                      <a:pt x="811649" y="1383771"/>
                    </a:cubicBezTo>
                    <a:cubicBezTo>
                      <a:pt x="815592" y="1377002"/>
                      <a:pt x="819594" y="1370234"/>
                      <a:pt x="823419" y="1363407"/>
                    </a:cubicBezTo>
                    <a:cubicBezTo>
                      <a:pt x="827928" y="1355697"/>
                      <a:pt x="831559" y="1347505"/>
                      <a:pt x="834249" y="1338983"/>
                    </a:cubicBezTo>
                    <a:cubicBezTo>
                      <a:pt x="835761" y="1330184"/>
                      <a:pt x="836314" y="1321244"/>
                      <a:pt x="835896" y="1312322"/>
                    </a:cubicBezTo>
                    <a:cubicBezTo>
                      <a:pt x="835655" y="1303494"/>
                      <a:pt x="834731" y="1294701"/>
                      <a:pt x="833130" y="1286014"/>
                    </a:cubicBezTo>
                    <a:cubicBezTo>
                      <a:pt x="833660" y="1294784"/>
                      <a:pt x="833778" y="1303671"/>
                      <a:pt x="833601" y="1312381"/>
                    </a:cubicBezTo>
                    <a:cubicBezTo>
                      <a:pt x="833666" y="1321062"/>
                      <a:pt x="832912" y="1329731"/>
                      <a:pt x="831365" y="1338277"/>
                    </a:cubicBezTo>
                    <a:cubicBezTo>
                      <a:pt x="828887" y="1346622"/>
                      <a:pt x="825550" y="1354685"/>
                      <a:pt x="821418" y="1362348"/>
                    </a:cubicBezTo>
                    <a:cubicBezTo>
                      <a:pt x="818005" y="1369410"/>
                      <a:pt x="814474" y="1376414"/>
                      <a:pt x="811354" y="1383653"/>
                    </a:cubicBezTo>
                    <a:cubicBezTo>
                      <a:pt x="811054" y="1383470"/>
                      <a:pt x="810707" y="1383365"/>
                      <a:pt x="810354" y="1383359"/>
                    </a:cubicBezTo>
                    <a:cubicBezTo>
                      <a:pt x="810354" y="1383359"/>
                      <a:pt x="804057" y="1382711"/>
                      <a:pt x="802232" y="1372294"/>
                    </a:cubicBezTo>
                    <a:cubicBezTo>
                      <a:pt x="802044" y="1371482"/>
                      <a:pt x="801561" y="1370770"/>
                      <a:pt x="800878" y="1370293"/>
                    </a:cubicBezTo>
                    <a:cubicBezTo>
                      <a:pt x="800366" y="1369928"/>
                      <a:pt x="799913" y="1369493"/>
                      <a:pt x="799525" y="1368998"/>
                    </a:cubicBezTo>
                    <a:cubicBezTo>
                      <a:pt x="799843" y="1366491"/>
                      <a:pt x="800496" y="1364037"/>
                      <a:pt x="801467" y="1361701"/>
                    </a:cubicBezTo>
                    <a:cubicBezTo>
                      <a:pt x="802868" y="1358128"/>
                      <a:pt x="804498" y="1354644"/>
                      <a:pt x="806352" y="1351283"/>
                    </a:cubicBezTo>
                    <a:cubicBezTo>
                      <a:pt x="810213" y="1344539"/>
                      <a:pt x="813514" y="1337494"/>
                      <a:pt x="816239" y="1330214"/>
                    </a:cubicBezTo>
                    <a:cubicBezTo>
                      <a:pt x="818635" y="1322710"/>
                      <a:pt x="819670" y="1314835"/>
                      <a:pt x="819300" y="1306966"/>
                    </a:cubicBezTo>
                    <a:cubicBezTo>
                      <a:pt x="818894" y="1299227"/>
                      <a:pt x="817869" y="1291529"/>
                      <a:pt x="816239" y="1283955"/>
                    </a:cubicBezTo>
                    <a:cubicBezTo>
                      <a:pt x="816828" y="1291664"/>
                      <a:pt x="817004" y="1299374"/>
                      <a:pt x="817063" y="1307025"/>
                    </a:cubicBezTo>
                    <a:cubicBezTo>
                      <a:pt x="817093" y="1314612"/>
                      <a:pt x="815857" y="1322151"/>
                      <a:pt x="813414" y="1329331"/>
                    </a:cubicBezTo>
                    <a:cubicBezTo>
                      <a:pt x="810842" y="1336529"/>
                      <a:pt x="807794" y="1343550"/>
                      <a:pt x="804292" y="1350342"/>
                    </a:cubicBezTo>
                    <a:cubicBezTo>
                      <a:pt x="801432" y="1355968"/>
                      <a:pt x="799637" y="1362071"/>
                      <a:pt x="798995" y="1368351"/>
                    </a:cubicBezTo>
                    <a:cubicBezTo>
                      <a:pt x="796505" y="1364219"/>
                      <a:pt x="795988" y="1359193"/>
                      <a:pt x="797583" y="1354638"/>
                    </a:cubicBezTo>
                    <a:cubicBezTo>
                      <a:pt x="798707" y="1350236"/>
                      <a:pt x="800219" y="1345939"/>
                      <a:pt x="802114" y="1341808"/>
                    </a:cubicBezTo>
                    <a:cubicBezTo>
                      <a:pt x="805233" y="1335281"/>
                      <a:pt x="807029" y="1328201"/>
                      <a:pt x="807411" y="1320974"/>
                    </a:cubicBezTo>
                    <a:cubicBezTo>
                      <a:pt x="808953" y="1307125"/>
                      <a:pt x="808953" y="1293153"/>
                      <a:pt x="807411" y="1279305"/>
                    </a:cubicBezTo>
                    <a:cubicBezTo>
                      <a:pt x="806264" y="1273555"/>
                      <a:pt x="804792" y="1267876"/>
                      <a:pt x="802997" y="1262296"/>
                    </a:cubicBezTo>
                    <a:cubicBezTo>
                      <a:pt x="799289" y="1250573"/>
                      <a:pt x="796553" y="1238567"/>
                      <a:pt x="794816" y="1226396"/>
                    </a:cubicBezTo>
                    <a:cubicBezTo>
                      <a:pt x="793969" y="1214136"/>
                      <a:pt x="795405" y="1201818"/>
                      <a:pt x="799054" y="1190083"/>
                    </a:cubicBezTo>
                    <a:cubicBezTo>
                      <a:pt x="800649" y="1184562"/>
                      <a:pt x="801732" y="1178906"/>
                      <a:pt x="802291" y="1173192"/>
                    </a:cubicBezTo>
                    <a:cubicBezTo>
                      <a:pt x="802703" y="1163010"/>
                      <a:pt x="798112" y="1153358"/>
                      <a:pt x="791109" y="1138762"/>
                    </a:cubicBezTo>
                    <a:cubicBezTo>
                      <a:pt x="788754" y="1133819"/>
                      <a:pt x="786106" y="1128286"/>
                      <a:pt x="783163" y="1121812"/>
                    </a:cubicBezTo>
                    <a:cubicBezTo>
                      <a:pt x="773276" y="1100978"/>
                      <a:pt x="764742" y="1083734"/>
                      <a:pt x="745615" y="1047362"/>
                    </a:cubicBezTo>
                    <a:cubicBezTo>
                      <a:pt x="742201" y="1040712"/>
                      <a:pt x="739023" y="1034944"/>
                      <a:pt x="736139" y="1029706"/>
                    </a:cubicBezTo>
                    <a:cubicBezTo>
                      <a:pt x="723186" y="1006677"/>
                      <a:pt x="712144" y="982623"/>
                      <a:pt x="703122" y="957787"/>
                    </a:cubicBezTo>
                    <a:cubicBezTo>
                      <a:pt x="696172" y="938936"/>
                      <a:pt x="690857" y="919520"/>
                      <a:pt x="687232" y="899757"/>
                    </a:cubicBezTo>
                    <a:cubicBezTo>
                      <a:pt x="685878" y="892930"/>
                      <a:pt x="684642" y="886927"/>
                      <a:pt x="683112" y="881100"/>
                    </a:cubicBezTo>
                    <a:cubicBezTo>
                      <a:pt x="680699" y="864268"/>
                      <a:pt x="677933" y="854793"/>
                      <a:pt x="675579" y="843022"/>
                    </a:cubicBezTo>
                    <a:cubicBezTo>
                      <a:pt x="679086" y="828762"/>
                      <a:pt x="681370" y="814231"/>
                      <a:pt x="682406" y="799588"/>
                    </a:cubicBezTo>
                    <a:cubicBezTo>
                      <a:pt x="683565" y="785316"/>
                      <a:pt x="683777" y="770985"/>
                      <a:pt x="683053" y="756683"/>
                    </a:cubicBezTo>
                    <a:cubicBezTo>
                      <a:pt x="696130" y="739539"/>
                      <a:pt x="704417" y="719229"/>
                      <a:pt x="707065" y="697830"/>
                    </a:cubicBezTo>
                    <a:cubicBezTo>
                      <a:pt x="708525" y="687006"/>
                      <a:pt x="708960" y="676071"/>
                      <a:pt x="708360" y="665166"/>
                    </a:cubicBezTo>
                    <a:cubicBezTo>
                      <a:pt x="707654" y="654278"/>
                      <a:pt x="706536" y="643978"/>
                      <a:pt x="705476" y="633267"/>
                    </a:cubicBezTo>
                    <a:cubicBezTo>
                      <a:pt x="703511" y="611944"/>
                      <a:pt x="699968" y="590798"/>
                      <a:pt x="694883" y="569999"/>
                    </a:cubicBezTo>
                    <a:cubicBezTo>
                      <a:pt x="692352" y="559641"/>
                      <a:pt x="689527" y="549341"/>
                      <a:pt x="686231" y="539160"/>
                    </a:cubicBezTo>
                    <a:cubicBezTo>
                      <a:pt x="682935" y="528978"/>
                      <a:pt x="679639" y="518914"/>
                      <a:pt x="675932" y="508909"/>
                    </a:cubicBezTo>
                    <a:cubicBezTo>
                      <a:pt x="681052" y="529567"/>
                      <a:pt x="685819" y="550107"/>
                      <a:pt x="689704" y="571117"/>
                    </a:cubicBezTo>
                    <a:cubicBezTo>
                      <a:pt x="693347" y="591687"/>
                      <a:pt x="695901" y="612433"/>
                      <a:pt x="697355" y="633267"/>
                    </a:cubicBezTo>
                    <a:lnTo>
                      <a:pt x="699591" y="664930"/>
                    </a:lnTo>
                    <a:cubicBezTo>
                      <a:pt x="700050" y="675277"/>
                      <a:pt x="699538" y="685641"/>
                      <a:pt x="698061" y="695887"/>
                    </a:cubicBezTo>
                    <a:cubicBezTo>
                      <a:pt x="695730" y="716345"/>
                      <a:pt x="688056" y="735831"/>
                      <a:pt x="675814" y="752387"/>
                    </a:cubicBezTo>
                    <a:lnTo>
                      <a:pt x="674755" y="753682"/>
                    </a:lnTo>
                    <a:lnTo>
                      <a:pt x="674755" y="755212"/>
                    </a:lnTo>
                    <a:cubicBezTo>
                      <a:pt x="675932" y="769678"/>
                      <a:pt x="676285" y="784197"/>
                      <a:pt x="675814" y="798705"/>
                    </a:cubicBezTo>
                    <a:cubicBezTo>
                      <a:pt x="675437" y="813254"/>
                      <a:pt x="674125" y="827761"/>
                      <a:pt x="671871" y="842139"/>
                    </a:cubicBezTo>
                    <a:lnTo>
                      <a:pt x="671871" y="842610"/>
                    </a:lnTo>
                    <a:lnTo>
                      <a:pt x="671871" y="842904"/>
                    </a:lnTo>
                    <a:cubicBezTo>
                      <a:pt x="674402" y="854516"/>
                      <a:pt x="675855" y="866340"/>
                      <a:pt x="676226" y="878216"/>
                    </a:cubicBezTo>
                    <a:cubicBezTo>
                      <a:pt x="676226" y="878216"/>
                      <a:pt x="676226" y="878687"/>
                      <a:pt x="676226" y="878923"/>
                    </a:cubicBezTo>
                    <a:cubicBezTo>
                      <a:pt x="676255" y="879258"/>
                      <a:pt x="676255" y="879588"/>
                      <a:pt x="676226" y="879923"/>
                    </a:cubicBezTo>
                    <a:lnTo>
                      <a:pt x="676226" y="880217"/>
                    </a:lnTo>
                    <a:lnTo>
                      <a:pt x="676226" y="880217"/>
                    </a:lnTo>
                    <a:cubicBezTo>
                      <a:pt x="678704" y="900504"/>
                      <a:pt x="677568" y="921068"/>
                      <a:pt x="672871" y="940955"/>
                    </a:cubicBezTo>
                    <a:cubicBezTo>
                      <a:pt x="672812" y="941267"/>
                      <a:pt x="672812" y="941584"/>
                      <a:pt x="672871" y="941896"/>
                    </a:cubicBezTo>
                    <a:cubicBezTo>
                      <a:pt x="675461" y="958852"/>
                      <a:pt x="679157" y="975625"/>
                      <a:pt x="683936" y="992099"/>
                    </a:cubicBezTo>
                    <a:cubicBezTo>
                      <a:pt x="688038" y="1005400"/>
                      <a:pt x="690875" y="1019054"/>
                      <a:pt x="692411" y="1032884"/>
                    </a:cubicBezTo>
                    <a:cubicBezTo>
                      <a:pt x="693917" y="1053936"/>
                      <a:pt x="696748" y="1074871"/>
                      <a:pt x="700886" y="1095564"/>
                    </a:cubicBezTo>
                    <a:cubicBezTo>
                      <a:pt x="710191" y="1142523"/>
                      <a:pt x="715117" y="1190242"/>
                      <a:pt x="715599" y="1238107"/>
                    </a:cubicBezTo>
                    <a:cubicBezTo>
                      <a:pt x="715599" y="1328683"/>
                      <a:pt x="702004" y="1441271"/>
                      <a:pt x="696236" y="1489354"/>
                    </a:cubicBezTo>
                    <a:lnTo>
                      <a:pt x="695354" y="1496476"/>
                    </a:lnTo>
                    <a:cubicBezTo>
                      <a:pt x="694353" y="1505068"/>
                      <a:pt x="693588" y="1514426"/>
                      <a:pt x="692764" y="1524313"/>
                    </a:cubicBezTo>
                    <a:cubicBezTo>
                      <a:pt x="689586" y="1561509"/>
                      <a:pt x="686055" y="1603707"/>
                      <a:pt x="668457" y="1633899"/>
                    </a:cubicBezTo>
                    <a:cubicBezTo>
                      <a:pt x="658158" y="1651555"/>
                      <a:pt x="649742" y="1704171"/>
                      <a:pt x="643386" y="1790215"/>
                    </a:cubicBezTo>
                    <a:cubicBezTo>
                      <a:pt x="641090" y="1821290"/>
                      <a:pt x="634028" y="1889384"/>
                      <a:pt x="627201" y="1955006"/>
                    </a:cubicBezTo>
                    <a:cubicBezTo>
                      <a:pt x="620374" y="2020628"/>
                      <a:pt x="613959" y="2083307"/>
                      <a:pt x="613429" y="2097608"/>
                    </a:cubicBezTo>
                    <a:cubicBezTo>
                      <a:pt x="612370" y="2125740"/>
                      <a:pt x="614606" y="2133921"/>
                      <a:pt x="623670" y="2154049"/>
                    </a:cubicBezTo>
                    <a:cubicBezTo>
                      <a:pt x="632733" y="2174177"/>
                      <a:pt x="659688" y="2205546"/>
                      <a:pt x="683171" y="2222908"/>
                    </a:cubicBezTo>
                    <a:cubicBezTo>
                      <a:pt x="695465" y="2231842"/>
                      <a:pt x="708343" y="2239941"/>
                      <a:pt x="721720" y="2247156"/>
                    </a:cubicBezTo>
                    <a:cubicBezTo>
                      <a:pt x="727605" y="2250570"/>
                      <a:pt x="733491" y="2253747"/>
                      <a:pt x="739376" y="2257573"/>
                    </a:cubicBezTo>
                    <a:cubicBezTo>
                      <a:pt x="755855" y="2268049"/>
                      <a:pt x="757503" y="2270639"/>
                      <a:pt x="759681" y="2276583"/>
                    </a:cubicBezTo>
                    <a:cubicBezTo>
                      <a:pt x="759804" y="2276983"/>
                      <a:pt x="760028" y="2277348"/>
                      <a:pt x="760328" y="2277642"/>
                    </a:cubicBezTo>
                    <a:cubicBezTo>
                      <a:pt x="766214" y="2283527"/>
                      <a:pt x="766684" y="2287765"/>
                      <a:pt x="766684" y="2297123"/>
                    </a:cubicBezTo>
                    <a:cubicBezTo>
                      <a:pt x="766696" y="2297705"/>
                      <a:pt x="766861" y="2298270"/>
                      <a:pt x="767155" y="2298771"/>
                    </a:cubicBezTo>
                    <a:cubicBezTo>
                      <a:pt x="769886" y="2304068"/>
                      <a:pt x="768968" y="2310518"/>
                      <a:pt x="764860" y="2314838"/>
                    </a:cubicBezTo>
                    <a:cubicBezTo>
                      <a:pt x="763906" y="2315762"/>
                      <a:pt x="763689" y="2317210"/>
                      <a:pt x="764330" y="2318369"/>
                    </a:cubicBezTo>
                    <a:cubicBezTo>
                      <a:pt x="765837" y="2322707"/>
                      <a:pt x="764277" y="2327515"/>
                      <a:pt x="760505" y="2330140"/>
                    </a:cubicBezTo>
                    <a:cubicBezTo>
                      <a:pt x="758315" y="2331917"/>
                      <a:pt x="755320" y="2332329"/>
                      <a:pt x="752736" y="2331199"/>
                    </a:cubicBezTo>
                    <a:cubicBezTo>
                      <a:pt x="751318" y="2330399"/>
                      <a:pt x="749528" y="2330899"/>
                      <a:pt x="748728" y="2332317"/>
                    </a:cubicBezTo>
                    <a:cubicBezTo>
                      <a:pt x="748198" y="2333253"/>
                      <a:pt x="748222" y="2334407"/>
                      <a:pt x="748793" y="2335319"/>
                    </a:cubicBezTo>
                    <a:cubicBezTo>
                      <a:pt x="750558" y="2337844"/>
                      <a:pt x="751000" y="2341063"/>
                      <a:pt x="749970" y="2343970"/>
                    </a:cubicBezTo>
                    <a:cubicBezTo>
                      <a:pt x="747557" y="2348190"/>
                      <a:pt x="743313" y="2351039"/>
                      <a:pt x="738493" y="2351680"/>
                    </a:cubicBezTo>
                    <a:cubicBezTo>
                      <a:pt x="724663" y="2354976"/>
                      <a:pt x="712362" y="2347031"/>
                      <a:pt x="701062" y="2338615"/>
                    </a:cubicBezTo>
                    <a:cubicBezTo>
                      <a:pt x="694165" y="2334101"/>
                      <a:pt x="686478" y="2330928"/>
                      <a:pt x="678404" y="2329257"/>
                    </a:cubicBezTo>
                    <a:cubicBezTo>
                      <a:pt x="667763" y="2326591"/>
                      <a:pt x="657487" y="2322636"/>
                      <a:pt x="647800" y="2317486"/>
                    </a:cubicBezTo>
                    <a:cubicBezTo>
                      <a:pt x="634146" y="2308964"/>
                      <a:pt x="622369" y="2297753"/>
                      <a:pt x="613194" y="2284528"/>
                    </a:cubicBezTo>
                    <a:cubicBezTo>
                      <a:pt x="609021" y="2278972"/>
                      <a:pt x="604501" y="2273681"/>
                      <a:pt x="599657" y="2268696"/>
                    </a:cubicBezTo>
                    <a:cubicBezTo>
                      <a:pt x="588534" y="2257808"/>
                      <a:pt x="563168" y="2251805"/>
                      <a:pt x="540803" y="2246450"/>
                    </a:cubicBezTo>
                    <a:cubicBezTo>
                      <a:pt x="534035" y="2244861"/>
                      <a:pt x="527679" y="2243330"/>
                      <a:pt x="522382" y="2241800"/>
                    </a:cubicBezTo>
                    <a:cubicBezTo>
                      <a:pt x="502431" y="2235915"/>
                      <a:pt x="484775" y="2215493"/>
                      <a:pt x="491013" y="2192128"/>
                    </a:cubicBezTo>
                    <a:cubicBezTo>
                      <a:pt x="493544" y="2183141"/>
                      <a:pt x="496569" y="2174301"/>
                      <a:pt x="500077" y="2165643"/>
                    </a:cubicBezTo>
                    <a:cubicBezTo>
                      <a:pt x="505650" y="2153260"/>
                      <a:pt x="509205" y="2140071"/>
                      <a:pt x="510611" y="2126565"/>
                    </a:cubicBezTo>
                    <a:cubicBezTo>
                      <a:pt x="511553" y="2104789"/>
                      <a:pt x="505256" y="2049289"/>
                      <a:pt x="497546" y="1984374"/>
                    </a:cubicBezTo>
                    <a:cubicBezTo>
                      <a:pt x="493897" y="1954005"/>
                      <a:pt x="490130" y="1931052"/>
                      <a:pt x="486834" y="1910747"/>
                    </a:cubicBezTo>
                    <a:cubicBezTo>
                      <a:pt x="480672" y="1877601"/>
                      <a:pt x="477035" y="1844037"/>
                      <a:pt x="475947" y="1810343"/>
                    </a:cubicBezTo>
                    <a:cubicBezTo>
                      <a:pt x="474240" y="1751489"/>
                      <a:pt x="482832" y="1692635"/>
                      <a:pt x="502843" y="1625365"/>
                    </a:cubicBezTo>
                    <a:cubicBezTo>
                      <a:pt x="520499" y="1566512"/>
                      <a:pt x="483009" y="1373118"/>
                      <a:pt x="481420" y="1364878"/>
                    </a:cubicBezTo>
                    <a:cubicBezTo>
                      <a:pt x="481179" y="1363413"/>
                      <a:pt x="479843" y="1362383"/>
                      <a:pt x="478359" y="1362524"/>
                    </a:cubicBezTo>
                    <a:cubicBezTo>
                      <a:pt x="476900" y="1362577"/>
                      <a:pt x="475711" y="1363719"/>
                      <a:pt x="475593" y="1365173"/>
                    </a:cubicBezTo>
                    <a:cubicBezTo>
                      <a:pt x="475593" y="1366173"/>
                      <a:pt x="467177" y="1462576"/>
                      <a:pt x="459173" y="1521253"/>
                    </a:cubicBezTo>
                    <a:cubicBezTo>
                      <a:pt x="453582" y="1562157"/>
                      <a:pt x="436868" y="1660207"/>
                      <a:pt x="421036" y="1702229"/>
                    </a:cubicBezTo>
                    <a:cubicBezTo>
                      <a:pt x="405204" y="1744250"/>
                      <a:pt x="402673" y="1762259"/>
                      <a:pt x="395435" y="1823879"/>
                    </a:cubicBezTo>
                    <a:cubicBezTo>
                      <a:pt x="392198" y="1851599"/>
                      <a:pt x="388078" y="1882027"/>
                      <a:pt x="384076" y="1911454"/>
                    </a:cubicBezTo>
                    <a:cubicBezTo>
                      <a:pt x="375954" y="1971426"/>
                      <a:pt x="367597" y="2033399"/>
                      <a:pt x="366420" y="2075185"/>
                    </a:cubicBezTo>
                    <a:cubicBezTo>
                      <a:pt x="365772" y="2094548"/>
                      <a:pt x="363477" y="2113205"/>
                      <a:pt x="361182" y="2131273"/>
                    </a:cubicBezTo>
                    <a:cubicBezTo>
                      <a:pt x="356238" y="2170823"/>
                      <a:pt x="351530" y="2208254"/>
                      <a:pt x="366243" y="2244684"/>
                    </a:cubicBezTo>
                    <a:cubicBezTo>
                      <a:pt x="379562" y="2275847"/>
                      <a:pt x="394452" y="2306316"/>
                      <a:pt x="410854" y="2335966"/>
                    </a:cubicBezTo>
                    <a:cubicBezTo>
                      <a:pt x="418682" y="2350621"/>
                      <a:pt x="424861" y="2362215"/>
                      <a:pt x="427157" y="2368042"/>
                    </a:cubicBezTo>
                    <a:cubicBezTo>
                      <a:pt x="430570" y="2375757"/>
                      <a:pt x="435090" y="2382938"/>
                      <a:pt x="440575" y="2389347"/>
                    </a:cubicBezTo>
                    <a:cubicBezTo>
                      <a:pt x="445131" y="2394632"/>
                      <a:pt x="448844" y="2400588"/>
                      <a:pt x="451581" y="2407003"/>
                    </a:cubicBezTo>
                    <a:cubicBezTo>
                      <a:pt x="455289" y="2417655"/>
                      <a:pt x="457054" y="2431839"/>
                      <a:pt x="452523" y="2439608"/>
                    </a:cubicBezTo>
                    <a:cubicBezTo>
                      <a:pt x="450751" y="2442768"/>
                      <a:pt x="447626" y="2444940"/>
                      <a:pt x="444048" y="2445493"/>
                    </a:cubicBezTo>
                    <a:cubicBezTo>
                      <a:pt x="435638" y="2447747"/>
                      <a:pt x="426656" y="2445911"/>
                      <a:pt x="419800" y="2440550"/>
                    </a:cubicBezTo>
                    <a:cubicBezTo>
                      <a:pt x="418588" y="2439419"/>
                      <a:pt x="416687" y="2439484"/>
                      <a:pt x="415557" y="2440697"/>
                    </a:cubicBezTo>
                    <a:cubicBezTo>
                      <a:pt x="415227" y="2441056"/>
                      <a:pt x="414986" y="2441491"/>
                      <a:pt x="414856" y="2441962"/>
                    </a:cubicBezTo>
                    <a:cubicBezTo>
                      <a:pt x="413738" y="2447165"/>
                      <a:pt x="408659" y="2450513"/>
                      <a:pt x="403439" y="2449495"/>
                    </a:cubicBezTo>
                    <a:cubicBezTo>
                      <a:pt x="398936" y="2448189"/>
                      <a:pt x="394870" y="2445687"/>
                      <a:pt x="391668" y="2442256"/>
                    </a:cubicBezTo>
                    <a:cubicBezTo>
                      <a:pt x="390803" y="2441391"/>
                      <a:pt x="389502" y="2441132"/>
                      <a:pt x="388372" y="2441609"/>
                    </a:cubicBezTo>
                    <a:cubicBezTo>
                      <a:pt x="387242" y="2442080"/>
                      <a:pt x="386536" y="2443216"/>
                      <a:pt x="386606" y="2444434"/>
                    </a:cubicBezTo>
                    <a:cubicBezTo>
                      <a:pt x="386630" y="2446311"/>
                      <a:pt x="385888" y="2448118"/>
                      <a:pt x="384547" y="2449436"/>
                    </a:cubicBezTo>
                    <a:cubicBezTo>
                      <a:pt x="381757" y="2450678"/>
                      <a:pt x="378567" y="2450678"/>
                      <a:pt x="375777" y="2449436"/>
                    </a:cubicBezTo>
                    <a:cubicBezTo>
                      <a:pt x="372187" y="2448377"/>
                      <a:pt x="368597" y="2441550"/>
                      <a:pt x="367185" y="2437666"/>
                    </a:cubicBezTo>
                    <a:cubicBezTo>
                      <a:pt x="366726" y="2436530"/>
                      <a:pt x="365643" y="2435771"/>
                      <a:pt x="364419" y="2435724"/>
                    </a:cubicBezTo>
                    <a:lnTo>
                      <a:pt x="364419" y="2435724"/>
                    </a:lnTo>
                    <a:cubicBezTo>
                      <a:pt x="363218" y="2435741"/>
                      <a:pt x="362147" y="2436483"/>
                      <a:pt x="361711" y="2437607"/>
                    </a:cubicBezTo>
                    <a:cubicBezTo>
                      <a:pt x="359922" y="2441109"/>
                      <a:pt x="356038" y="2443004"/>
                      <a:pt x="352177" y="2442256"/>
                    </a:cubicBezTo>
                    <a:cubicBezTo>
                      <a:pt x="348816" y="2441538"/>
                      <a:pt x="345933" y="2439390"/>
                      <a:pt x="344291" y="2436371"/>
                    </a:cubicBezTo>
                    <a:cubicBezTo>
                      <a:pt x="343543" y="2434929"/>
                      <a:pt x="341772" y="2434358"/>
                      <a:pt x="340324" y="2435105"/>
                    </a:cubicBezTo>
                    <a:cubicBezTo>
                      <a:pt x="340124" y="2435211"/>
                      <a:pt x="339929" y="2435341"/>
                      <a:pt x="339759" y="2435488"/>
                    </a:cubicBezTo>
                    <a:cubicBezTo>
                      <a:pt x="339759" y="2435488"/>
                      <a:pt x="330107" y="2443669"/>
                      <a:pt x="323044" y="2438607"/>
                    </a:cubicBezTo>
                    <a:cubicBezTo>
                      <a:pt x="319819" y="2436136"/>
                      <a:pt x="316824" y="2433381"/>
                      <a:pt x="314099" y="2430368"/>
                    </a:cubicBezTo>
                    <a:cubicBezTo>
                      <a:pt x="309284" y="2425047"/>
                      <a:pt x="303781" y="2420398"/>
                      <a:pt x="297737" y="2416537"/>
                    </a:cubicBezTo>
                    <a:cubicBezTo>
                      <a:pt x="285966" y="2409180"/>
                      <a:pt x="275491" y="2378812"/>
                      <a:pt x="272254" y="2353622"/>
                    </a:cubicBezTo>
                    <a:cubicBezTo>
                      <a:pt x="270876" y="2343888"/>
                      <a:pt x="268187" y="2334383"/>
                      <a:pt x="264249" y="2325373"/>
                    </a:cubicBezTo>
                    <a:cubicBezTo>
                      <a:pt x="260100" y="2316521"/>
                      <a:pt x="257852" y="2306898"/>
                      <a:pt x="257658" y="2297123"/>
                    </a:cubicBezTo>
                    <a:cubicBezTo>
                      <a:pt x="257658" y="2287824"/>
                      <a:pt x="258599" y="2276818"/>
                      <a:pt x="259718" y="2264106"/>
                    </a:cubicBezTo>
                    <a:cubicBezTo>
                      <a:pt x="261307" y="2246450"/>
                      <a:pt x="263308" y="2223850"/>
                      <a:pt x="263308" y="2197071"/>
                    </a:cubicBezTo>
                    <a:cubicBezTo>
                      <a:pt x="263308" y="2152872"/>
                      <a:pt x="252126" y="2080482"/>
                      <a:pt x="233881" y="1977959"/>
                    </a:cubicBezTo>
                    <a:cubicBezTo>
                      <a:pt x="219426" y="1900372"/>
                      <a:pt x="219426" y="1820778"/>
                      <a:pt x="233881" y="1743191"/>
                    </a:cubicBezTo>
                    <a:cubicBezTo>
                      <a:pt x="235882" y="1732067"/>
                      <a:pt x="238059" y="1721591"/>
                      <a:pt x="240237" y="1711469"/>
                    </a:cubicBezTo>
                    <a:cubicBezTo>
                      <a:pt x="246593" y="1681453"/>
                      <a:pt x="252596" y="1653086"/>
                      <a:pt x="251302" y="1616125"/>
                    </a:cubicBezTo>
                    <a:cubicBezTo>
                      <a:pt x="250595" y="1594408"/>
                      <a:pt x="247476" y="1551386"/>
                      <a:pt x="243886" y="1501360"/>
                    </a:cubicBezTo>
                    <a:cubicBezTo>
                      <a:pt x="239531" y="1440153"/>
                      <a:pt x="234057" y="1363996"/>
                      <a:pt x="231350" y="1303200"/>
                    </a:cubicBezTo>
                    <a:cubicBezTo>
                      <a:pt x="225053" y="1161951"/>
                      <a:pt x="229585" y="1094563"/>
                      <a:pt x="235470" y="1042419"/>
                    </a:cubicBezTo>
                    <a:cubicBezTo>
                      <a:pt x="238177" y="1018347"/>
                      <a:pt x="242885" y="992864"/>
                      <a:pt x="247241" y="968204"/>
                    </a:cubicBezTo>
                    <a:cubicBezTo>
                      <a:pt x="253597" y="933539"/>
                      <a:pt x="259011" y="903465"/>
                      <a:pt x="257658" y="885809"/>
                    </a:cubicBezTo>
                    <a:cubicBezTo>
                      <a:pt x="254362" y="845494"/>
                      <a:pt x="249536" y="783285"/>
                      <a:pt x="247829" y="760627"/>
                    </a:cubicBezTo>
                    <a:cubicBezTo>
                      <a:pt x="247829" y="745442"/>
                      <a:pt x="260483" y="730317"/>
                      <a:pt x="267722" y="718899"/>
                    </a:cubicBezTo>
                    <a:cubicBezTo>
                      <a:pt x="275049" y="707482"/>
                      <a:pt x="281788" y="695693"/>
                      <a:pt x="287909" y="683587"/>
                    </a:cubicBezTo>
                    <a:cubicBezTo>
                      <a:pt x="294129" y="671392"/>
                      <a:pt x="299362" y="658715"/>
                      <a:pt x="303564" y="645685"/>
                    </a:cubicBezTo>
                    <a:cubicBezTo>
                      <a:pt x="308213" y="632667"/>
                      <a:pt x="309961" y="618783"/>
                      <a:pt x="308684" y="605017"/>
                    </a:cubicBezTo>
                    <a:cubicBezTo>
                      <a:pt x="306453" y="618247"/>
                      <a:pt x="302493" y="631131"/>
                      <a:pt x="296913" y="643331"/>
                    </a:cubicBezTo>
                    <a:cubicBezTo>
                      <a:pt x="291675" y="655573"/>
                      <a:pt x="285908" y="667696"/>
                      <a:pt x="279846" y="679644"/>
                    </a:cubicBezTo>
                    <a:cubicBezTo>
                      <a:pt x="273784" y="691591"/>
                      <a:pt x="267722" y="703185"/>
                      <a:pt x="261836" y="715250"/>
                    </a:cubicBezTo>
                    <a:cubicBezTo>
                      <a:pt x="257952" y="722842"/>
                      <a:pt x="247123" y="738085"/>
                      <a:pt x="242179" y="749915"/>
                    </a:cubicBezTo>
                    <a:cubicBezTo>
                      <a:pt x="241879" y="750186"/>
                      <a:pt x="241655" y="750533"/>
                      <a:pt x="241532" y="750916"/>
                    </a:cubicBezTo>
                    <a:cubicBezTo>
                      <a:pt x="226948" y="786958"/>
                      <a:pt x="209839" y="821923"/>
                      <a:pt x="190329" y="855558"/>
                    </a:cubicBezTo>
                    <a:cubicBezTo>
                      <a:pt x="175886" y="880288"/>
                      <a:pt x="163086" y="905948"/>
                      <a:pt x="152015" y="932362"/>
                    </a:cubicBezTo>
                    <a:cubicBezTo>
                      <a:pt x="151898" y="932745"/>
                      <a:pt x="151898" y="933156"/>
                      <a:pt x="152015" y="933539"/>
                    </a:cubicBezTo>
                    <a:cubicBezTo>
                      <a:pt x="152015" y="933539"/>
                      <a:pt x="154428" y="989803"/>
                      <a:pt x="157077" y="1045714"/>
                    </a:cubicBezTo>
                    <a:cubicBezTo>
                      <a:pt x="158666" y="1079908"/>
                      <a:pt x="159490" y="1116927"/>
                      <a:pt x="160255" y="1149532"/>
                    </a:cubicBezTo>
                    <a:cubicBezTo>
                      <a:pt x="161079" y="1189023"/>
                      <a:pt x="161785" y="1220157"/>
                      <a:pt x="163551" y="1228161"/>
                    </a:cubicBezTo>
                    <a:cubicBezTo>
                      <a:pt x="167335" y="1247430"/>
                      <a:pt x="175115" y="1265698"/>
                      <a:pt x="186386" y="1281777"/>
                    </a:cubicBezTo>
                    <a:cubicBezTo>
                      <a:pt x="196797" y="1297526"/>
                      <a:pt x="203483" y="1315435"/>
                      <a:pt x="205925" y="1334157"/>
                    </a:cubicBezTo>
                    <a:cubicBezTo>
                      <a:pt x="207514" y="1345280"/>
                      <a:pt x="208986" y="1364290"/>
                      <a:pt x="210104" y="1379592"/>
                    </a:cubicBezTo>
                    <a:cubicBezTo>
                      <a:pt x="211222" y="1394894"/>
                      <a:pt x="211928" y="1403133"/>
                      <a:pt x="212576" y="1405252"/>
                    </a:cubicBezTo>
                    <a:cubicBezTo>
                      <a:pt x="212794" y="1407530"/>
                      <a:pt x="211811" y="1409760"/>
                      <a:pt x="209986" y="1411138"/>
                    </a:cubicBezTo>
                    <a:cubicBezTo>
                      <a:pt x="207279" y="1413080"/>
                      <a:pt x="203689" y="1411491"/>
                      <a:pt x="201158" y="1409784"/>
                    </a:cubicBezTo>
                    <a:cubicBezTo>
                      <a:pt x="190506" y="1402663"/>
                      <a:pt x="187857" y="1391069"/>
                      <a:pt x="183796" y="1369469"/>
                    </a:cubicBezTo>
                    <a:cubicBezTo>
                      <a:pt x="183267" y="1366762"/>
                      <a:pt x="182796" y="1364113"/>
                      <a:pt x="182325" y="1361524"/>
                    </a:cubicBezTo>
                    <a:cubicBezTo>
                      <a:pt x="180147" y="1348929"/>
                      <a:pt x="179029" y="1343338"/>
                      <a:pt x="175145" y="1342043"/>
                    </a:cubicBezTo>
                    <a:cubicBezTo>
                      <a:pt x="173314" y="1341531"/>
                      <a:pt x="171355" y="1342102"/>
                      <a:pt x="170083" y="1343515"/>
                    </a:cubicBezTo>
                    <a:cubicBezTo>
                      <a:pt x="164198" y="1349047"/>
                      <a:pt x="164198" y="1356698"/>
                      <a:pt x="164198" y="1382064"/>
                    </a:cubicBezTo>
                    <a:lnTo>
                      <a:pt x="164198" y="1393835"/>
                    </a:lnTo>
                    <a:cubicBezTo>
                      <a:pt x="164198" y="1413139"/>
                      <a:pt x="164198" y="1437151"/>
                      <a:pt x="163433" y="1465989"/>
                    </a:cubicBezTo>
                    <a:cubicBezTo>
                      <a:pt x="162668" y="1492944"/>
                      <a:pt x="153428" y="1494769"/>
                      <a:pt x="145777" y="1496240"/>
                    </a:cubicBezTo>
                    <a:cubicBezTo>
                      <a:pt x="145171" y="1496370"/>
                      <a:pt x="144617" y="1496676"/>
                      <a:pt x="144188" y="1497123"/>
                    </a:cubicBezTo>
                    <a:cubicBezTo>
                      <a:pt x="143652" y="1495999"/>
                      <a:pt x="143199" y="1494839"/>
                      <a:pt x="142834" y="1493651"/>
                    </a:cubicBezTo>
                    <a:cubicBezTo>
                      <a:pt x="142275" y="1491426"/>
                      <a:pt x="141863" y="1489166"/>
                      <a:pt x="141598" y="1486882"/>
                    </a:cubicBezTo>
                    <a:cubicBezTo>
                      <a:pt x="140951" y="1482292"/>
                      <a:pt x="140539" y="1477701"/>
                      <a:pt x="140244" y="1473111"/>
                    </a:cubicBezTo>
                    <a:cubicBezTo>
                      <a:pt x="139656" y="1463871"/>
                      <a:pt x="139126" y="1454631"/>
                      <a:pt x="138891" y="1445390"/>
                    </a:cubicBezTo>
                    <a:lnTo>
                      <a:pt x="137773" y="1417553"/>
                    </a:lnTo>
                    <a:cubicBezTo>
                      <a:pt x="137361" y="1408313"/>
                      <a:pt x="137007" y="1399014"/>
                      <a:pt x="136301" y="1389715"/>
                    </a:cubicBezTo>
                    <a:cubicBezTo>
                      <a:pt x="135418" y="1399014"/>
                      <a:pt x="135065" y="1408313"/>
                      <a:pt x="134830" y="1417612"/>
                    </a:cubicBezTo>
                    <a:cubicBezTo>
                      <a:pt x="134595" y="1426910"/>
                      <a:pt x="134830" y="1436209"/>
                      <a:pt x="134830" y="1445508"/>
                    </a:cubicBezTo>
                    <a:cubicBezTo>
                      <a:pt x="134830" y="1454807"/>
                      <a:pt x="135889" y="1464106"/>
                      <a:pt x="137125" y="1473405"/>
                    </a:cubicBezTo>
                    <a:cubicBezTo>
                      <a:pt x="137773" y="1477996"/>
                      <a:pt x="138479" y="1482645"/>
                      <a:pt x="139538" y="1487236"/>
                    </a:cubicBezTo>
                    <a:cubicBezTo>
                      <a:pt x="140103" y="1489513"/>
                      <a:pt x="140809" y="1491756"/>
                      <a:pt x="141657" y="1493945"/>
                    </a:cubicBezTo>
                    <a:cubicBezTo>
                      <a:pt x="142175" y="1495240"/>
                      <a:pt x="142846" y="1496464"/>
                      <a:pt x="143658" y="1497594"/>
                    </a:cubicBezTo>
                    <a:cubicBezTo>
                      <a:pt x="143364" y="1498012"/>
                      <a:pt x="143181" y="1498500"/>
                      <a:pt x="143128" y="1499006"/>
                    </a:cubicBezTo>
                    <a:cubicBezTo>
                      <a:pt x="142810" y="1507652"/>
                      <a:pt x="136601" y="1514956"/>
                      <a:pt x="128121" y="1516662"/>
                    </a:cubicBezTo>
                    <a:cubicBezTo>
                      <a:pt x="124413" y="1516662"/>
                      <a:pt x="123236" y="1516015"/>
                      <a:pt x="120940" y="1496299"/>
                    </a:cubicBezTo>
                    <a:cubicBezTo>
                      <a:pt x="120805" y="1494898"/>
                      <a:pt x="119693" y="1493786"/>
                      <a:pt x="118292" y="1493651"/>
                    </a:cubicBezTo>
                    <a:lnTo>
                      <a:pt x="117939" y="1493651"/>
                    </a:lnTo>
                    <a:cubicBezTo>
                      <a:pt x="117645" y="1475994"/>
                      <a:pt x="116703" y="1458750"/>
                      <a:pt x="115408" y="1441330"/>
                    </a:cubicBezTo>
                    <a:cubicBezTo>
                      <a:pt x="114878" y="1432148"/>
                      <a:pt x="113937" y="1423026"/>
                      <a:pt x="113113" y="1413845"/>
                    </a:cubicBezTo>
                    <a:cubicBezTo>
                      <a:pt x="112289" y="1404664"/>
                      <a:pt x="111053" y="1395541"/>
                      <a:pt x="109464" y="1386419"/>
                    </a:cubicBezTo>
                    <a:cubicBezTo>
                      <a:pt x="109464" y="1395659"/>
                      <a:pt x="109464" y="1404840"/>
                      <a:pt x="109876" y="1414080"/>
                    </a:cubicBezTo>
                    <a:cubicBezTo>
                      <a:pt x="110288" y="1423320"/>
                      <a:pt x="110818" y="1432502"/>
                      <a:pt x="111818" y="1441624"/>
                    </a:cubicBezTo>
                    <a:cubicBezTo>
                      <a:pt x="113289" y="1459280"/>
                      <a:pt x="115173" y="1476348"/>
                      <a:pt x="117703" y="1493651"/>
                    </a:cubicBezTo>
                    <a:cubicBezTo>
                      <a:pt x="116544" y="1493804"/>
                      <a:pt x="115591" y="1494639"/>
                      <a:pt x="115290" y="1495769"/>
                    </a:cubicBezTo>
                    <a:cubicBezTo>
                      <a:pt x="115290" y="1496123"/>
                      <a:pt x="114467" y="1496946"/>
                      <a:pt x="112642" y="1497712"/>
                    </a:cubicBezTo>
                    <a:cubicBezTo>
                      <a:pt x="109735" y="1499012"/>
                      <a:pt x="106468" y="1499259"/>
                      <a:pt x="103402" y="1498418"/>
                    </a:cubicBezTo>
                    <a:cubicBezTo>
                      <a:pt x="100695" y="1496652"/>
                      <a:pt x="98282" y="1481703"/>
                      <a:pt x="96163" y="1453983"/>
                    </a:cubicBezTo>
                    <a:cubicBezTo>
                      <a:pt x="96045" y="1452518"/>
                      <a:pt x="94868" y="1451358"/>
                      <a:pt x="93397" y="1451276"/>
                    </a:cubicBezTo>
                    <a:cubicBezTo>
                      <a:pt x="94397" y="1438387"/>
                      <a:pt x="94397" y="1425498"/>
                      <a:pt x="94162" y="1412609"/>
                    </a:cubicBezTo>
                    <a:cubicBezTo>
                      <a:pt x="93903" y="1398737"/>
                      <a:pt x="92944" y="1384889"/>
                      <a:pt x="91278" y="1371117"/>
                    </a:cubicBezTo>
                    <a:cubicBezTo>
                      <a:pt x="90260" y="1384960"/>
                      <a:pt x="89942" y="1398849"/>
                      <a:pt x="90336" y="1412727"/>
                    </a:cubicBezTo>
                    <a:cubicBezTo>
                      <a:pt x="90690" y="1425616"/>
                      <a:pt x="91337" y="1438505"/>
                      <a:pt x="92926" y="1451335"/>
                    </a:cubicBezTo>
                    <a:cubicBezTo>
                      <a:pt x="91602" y="1451523"/>
                      <a:pt x="90554" y="1452547"/>
                      <a:pt x="90336" y="1453865"/>
                    </a:cubicBezTo>
                    <a:cubicBezTo>
                      <a:pt x="88865" y="1465048"/>
                      <a:pt x="82921" y="1470109"/>
                      <a:pt x="80272" y="1470168"/>
                    </a:cubicBezTo>
                    <a:cubicBezTo>
                      <a:pt x="79213" y="1470168"/>
                      <a:pt x="78389" y="1469226"/>
                      <a:pt x="77977" y="1467166"/>
                    </a:cubicBezTo>
                    <a:cubicBezTo>
                      <a:pt x="74605" y="1449975"/>
                      <a:pt x="72227" y="1432607"/>
                      <a:pt x="70856" y="1415140"/>
                    </a:cubicBezTo>
                    <a:cubicBezTo>
                      <a:pt x="69738" y="1404664"/>
                      <a:pt x="68502" y="1392128"/>
                      <a:pt x="66618" y="1376120"/>
                    </a:cubicBezTo>
                    <a:cubicBezTo>
                      <a:pt x="63052" y="1352843"/>
                      <a:pt x="62934" y="1329160"/>
                      <a:pt x="66265" y="1305848"/>
                    </a:cubicBezTo>
                    <a:cubicBezTo>
                      <a:pt x="66913" y="1300492"/>
                      <a:pt x="67619" y="1294784"/>
                      <a:pt x="68266" y="1288192"/>
                    </a:cubicBezTo>
                    <a:cubicBezTo>
                      <a:pt x="70291" y="1267352"/>
                      <a:pt x="68914" y="1246323"/>
                      <a:pt x="64205" y="1225925"/>
                    </a:cubicBezTo>
                    <a:cubicBezTo>
                      <a:pt x="62793" y="1217744"/>
                      <a:pt x="61086" y="1208269"/>
                      <a:pt x="59262" y="1196498"/>
                    </a:cubicBezTo>
                    <a:cubicBezTo>
                      <a:pt x="56201" y="1176958"/>
                      <a:pt x="50728" y="1153123"/>
                      <a:pt x="44430" y="1125520"/>
                    </a:cubicBezTo>
                    <a:cubicBezTo>
                      <a:pt x="35544" y="1086971"/>
                      <a:pt x="25538" y="1043125"/>
                      <a:pt x="18005" y="994100"/>
                    </a:cubicBezTo>
                    <a:cubicBezTo>
                      <a:pt x="15239" y="976443"/>
                      <a:pt x="12767" y="962731"/>
                      <a:pt x="10707" y="951843"/>
                    </a:cubicBezTo>
                    <a:cubicBezTo>
                      <a:pt x="4292" y="917060"/>
                      <a:pt x="2997" y="909821"/>
                      <a:pt x="14886" y="873861"/>
                    </a:cubicBezTo>
                    <a:cubicBezTo>
                      <a:pt x="24185" y="846023"/>
                      <a:pt x="50963" y="776517"/>
                      <a:pt x="75976" y="717428"/>
                    </a:cubicBezTo>
                    <a:cubicBezTo>
                      <a:pt x="84863" y="696417"/>
                      <a:pt x="95280" y="676230"/>
                      <a:pt x="104520" y="658162"/>
                    </a:cubicBezTo>
                    <a:cubicBezTo>
                      <a:pt x="113172" y="642336"/>
                      <a:pt x="120817" y="625981"/>
                      <a:pt x="127414" y="609196"/>
                    </a:cubicBezTo>
                    <a:cubicBezTo>
                      <a:pt x="133300" y="591540"/>
                      <a:pt x="137478" y="576473"/>
                      <a:pt x="141127" y="562878"/>
                    </a:cubicBezTo>
                    <a:cubicBezTo>
                      <a:pt x="150132" y="529272"/>
                      <a:pt x="156665" y="504966"/>
                      <a:pt x="182972" y="475009"/>
                    </a:cubicBezTo>
                    <a:cubicBezTo>
                      <a:pt x="215872" y="437696"/>
                      <a:pt x="237294" y="430869"/>
                      <a:pt x="264367" y="422041"/>
                    </a:cubicBezTo>
                    <a:cubicBezTo>
                      <a:pt x="273843" y="419098"/>
                      <a:pt x="283671" y="416155"/>
                      <a:pt x="295030" y="411329"/>
                    </a:cubicBezTo>
                    <a:cubicBezTo>
                      <a:pt x="320572" y="400912"/>
                      <a:pt x="380603" y="374428"/>
                      <a:pt x="386548" y="353241"/>
                    </a:cubicBezTo>
                    <a:lnTo>
                      <a:pt x="387195" y="350945"/>
                    </a:lnTo>
                    <a:cubicBezTo>
                      <a:pt x="390667" y="338586"/>
                      <a:pt x="390667" y="338115"/>
                      <a:pt x="389549" y="312690"/>
                    </a:cubicBezTo>
                    <a:lnTo>
                      <a:pt x="389549" y="304863"/>
                    </a:lnTo>
                    <a:cubicBezTo>
                      <a:pt x="389496" y="303939"/>
                      <a:pt x="389019" y="303092"/>
                      <a:pt x="388254" y="302567"/>
                    </a:cubicBezTo>
                    <a:cubicBezTo>
                      <a:pt x="305212" y="244596"/>
                      <a:pt x="310038" y="143132"/>
                      <a:pt x="318336" y="112175"/>
                    </a:cubicBezTo>
                    <a:cubicBezTo>
                      <a:pt x="339641" y="31899"/>
                      <a:pt x="410560" y="12124"/>
                      <a:pt x="440105" y="7769"/>
                    </a:cubicBezTo>
                    <a:cubicBezTo>
                      <a:pt x="448103" y="6491"/>
                      <a:pt x="456189" y="5841"/>
                      <a:pt x="464293" y="5827"/>
                    </a:cubicBezTo>
                    <a:cubicBezTo>
                      <a:pt x="517262" y="5827"/>
                      <a:pt x="561755" y="28191"/>
                      <a:pt x="586180" y="67270"/>
                    </a:cubicBezTo>
                    <a:cubicBezTo>
                      <a:pt x="606837" y="100169"/>
                      <a:pt x="608250" y="117178"/>
                      <a:pt x="602070" y="154903"/>
                    </a:cubicBezTo>
                    <a:cubicBezTo>
                      <a:pt x="599069" y="173324"/>
                      <a:pt x="602070" y="179386"/>
                      <a:pt x="605366" y="186449"/>
                    </a:cubicBezTo>
                    <a:cubicBezTo>
                      <a:pt x="608662" y="193511"/>
                      <a:pt x="612841" y="202104"/>
                      <a:pt x="610898" y="229648"/>
                    </a:cubicBezTo>
                    <a:cubicBezTo>
                      <a:pt x="607132" y="283558"/>
                      <a:pt x="594243" y="315751"/>
                      <a:pt x="588887" y="327109"/>
                    </a:cubicBezTo>
                    <a:cubicBezTo>
                      <a:pt x="581412" y="343059"/>
                      <a:pt x="563109" y="345119"/>
                      <a:pt x="549749" y="346649"/>
                    </a:cubicBezTo>
                    <a:cubicBezTo>
                      <a:pt x="547572" y="346649"/>
                      <a:pt x="545571" y="347120"/>
                      <a:pt x="543864" y="347414"/>
                    </a:cubicBezTo>
                    <a:cubicBezTo>
                      <a:pt x="542445" y="347644"/>
                      <a:pt x="541404" y="348862"/>
                      <a:pt x="541392" y="350298"/>
                    </a:cubicBezTo>
                    <a:lnTo>
                      <a:pt x="541392" y="353005"/>
                    </a:lnTo>
                    <a:cubicBezTo>
                      <a:pt x="541392" y="364776"/>
                      <a:pt x="541392" y="379901"/>
                      <a:pt x="564933" y="387376"/>
                    </a:cubicBezTo>
                    <a:cubicBezTo>
                      <a:pt x="574150" y="390054"/>
                      <a:pt x="583555" y="392019"/>
                      <a:pt x="593066" y="393261"/>
                    </a:cubicBezTo>
                    <a:cubicBezTo>
                      <a:pt x="597539" y="394026"/>
                      <a:pt x="602247" y="394791"/>
                      <a:pt x="607190" y="395733"/>
                    </a:cubicBezTo>
                    <a:cubicBezTo>
                      <a:pt x="635499" y="401030"/>
                      <a:pt x="661159" y="408151"/>
                      <a:pt x="688821" y="441580"/>
                    </a:cubicBezTo>
                    <a:cubicBezTo>
                      <a:pt x="720778" y="480247"/>
                      <a:pt x="735904" y="522622"/>
                      <a:pt x="736904" y="551284"/>
                    </a:cubicBezTo>
                    <a:lnTo>
                      <a:pt x="736904" y="556286"/>
                    </a:lnTo>
                    <a:cubicBezTo>
                      <a:pt x="738023" y="586596"/>
                      <a:pt x="753795" y="654807"/>
                      <a:pt x="763153" y="685117"/>
                    </a:cubicBezTo>
                    <a:cubicBezTo>
                      <a:pt x="772099" y="714073"/>
                      <a:pt x="776395" y="773986"/>
                      <a:pt x="783105" y="809946"/>
                    </a:cubicBezTo>
                    <a:cubicBezTo>
                      <a:pt x="784811" y="819127"/>
                      <a:pt x="786165" y="826484"/>
                      <a:pt x="787107" y="830839"/>
                    </a:cubicBezTo>
                    <a:cubicBezTo>
                      <a:pt x="791697" y="852674"/>
                      <a:pt x="802821" y="874038"/>
                      <a:pt x="815886" y="897697"/>
                    </a:cubicBezTo>
                    <a:cubicBezTo>
                      <a:pt x="827657" y="919296"/>
                      <a:pt x="834778" y="945898"/>
                      <a:pt x="841723" y="995748"/>
                    </a:cubicBezTo>
                    <a:cubicBezTo>
                      <a:pt x="848497" y="1044402"/>
                      <a:pt x="858326" y="1092580"/>
                      <a:pt x="871150" y="1139998"/>
                    </a:cubicBezTo>
                    <a:cubicBezTo>
                      <a:pt x="873445" y="1147767"/>
                      <a:pt x="877035" y="1157654"/>
                      <a:pt x="880625" y="1169425"/>
                    </a:cubicBezTo>
                    <a:cubicBezTo>
                      <a:pt x="891278" y="1201383"/>
                      <a:pt x="905874" y="1245170"/>
                      <a:pt x="906109" y="1265004"/>
                    </a:cubicBezTo>
                    <a:cubicBezTo>
                      <a:pt x="905226" y="1292535"/>
                      <a:pt x="900041" y="1319761"/>
                      <a:pt x="890748" y="1345692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A9955541-DBFF-4FA3-9E62-0579D9B602E9}"/>
                  </a:ext>
                </a:extLst>
              </p:cNvPr>
              <p:cNvSpPr/>
              <p:nvPr/>
            </p:nvSpPr>
            <p:spPr>
              <a:xfrm>
                <a:off x="7193059" y="2464321"/>
                <a:ext cx="912053" cy="2456092"/>
              </a:xfrm>
              <a:custGeom>
                <a:avLst/>
                <a:gdLst>
                  <a:gd name="connsiteX0" fmla="*/ 886334 w 912053"/>
                  <a:gd name="connsiteY0" fmla="*/ 1167424 h 2456092"/>
                  <a:gd name="connsiteX1" fmla="*/ 876859 w 912053"/>
                  <a:gd name="connsiteY1" fmla="*/ 1138350 h 2456092"/>
                  <a:gd name="connsiteX2" fmla="*/ 847432 w 912053"/>
                  <a:gd name="connsiteY2" fmla="*/ 994982 h 2456092"/>
                  <a:gd name="connsiteX3" fmla="*/ 820889 w 912053"/>
                  <a:gd name="connsiteY3" fmla="*/ 894931 h 2456092"/>
                  <a:gd name="connsiteX4" fmla="*/ 792756 w 912053"/>
                  <a:gd name="connsiteY4" fmla="*/ 829721 h 2456092"/>
                  <a:gd name="connsiteX5" fmla="*/ 788754 w 912053"/>
                  <a:gd name="connsiteY5" fmla="*/ 808946 h 2456092"/>
                  <a:gd name="connsiteX6" fmla="*/ 770274 w 912053"/>
                  <a:gd name="connsiteY6" fmla="*/ 684529 h 2456092"/>
                  <a:gd name="connsiteX7" fmla="*/ 742672 w 912053"/>
                  <a:gd name="connsiteY7" fmla="*/ 556110 h 2456092"/>
                  <a:gd name="connsiteX8" fmla="*/ 742672 w 912053"/>
                  <a:gd name="connsiteY8" fmla="*/ 551107 h 2456092"/>
                  <a:gd name="connsiteX9" fmla="*/ 693235 w 912053"/>
                  <a:gd name="connsiteY9" fmla="*/ 437931 h 2456092"/>
                  <a:gd name="connsiteX10" fmla="*/ 608191 w 912053"/>
                  <a:gd name="connsiteY10" fmla="*/ 390024 h 2456092"/>
                  <a:gd name="connsiteX11" fmla="*/ 593890 w 912053"/>
                  <a:gd name="connsiteY11" fmla="*/ 387552 h 2456092"/>
                  <a:gd name="connsiteX12" fmla="*/ 566581 w 912053"/>
                  <a:gd name="connsiteY12" fmla="*/ 381667 h 2456092"/>
                  <a:gd name="connsiteX13" fmla="*/ 547042 w 912053"/>
                  <a:gd name="connsiteY13" fmla="*/ 352946 h 2456092"/>
                  <a:gd name="connsiteX14" fmla="*/ 547042 w 912053"/>
                  <a:gd name="connsiteY14" fmla="*/ 352946 h 2456092"/>
                  <a:gd name="connsiteX15" fmla="*/ 550279 w 912053"/>
                  <a:gd name="connsiteY15" fmla="*/ 352593 h 2456092"/>
                  <a:gd name="connsiteX16" fmla="*/ 594125 w 912053"/>
                  <a:gd name="connsiteY16" fmla="*/ 329699 h 2456092"/>
                  <a:gd name="connsiteX17" fmla="*/ 616666 w 912053"/>
                  <a:gd name="connsiteY17" fmla="*/ 230118 h 2456092"/>
                  <a:gd name="connsiteX18" fmla="*/ 610781 w 912053"/>
                  <a:gd name="connsiteY18" fmla="*/ 183977 h 2456092"/>
                  <a:gd name="connsiteX19" fmla="*/ 608015 w 912053"/>
                  <a:gd name="connsiteY19" fmla="*/ 155904 h 2456092"/>
                  <a:gd name="connsiteX20" fmla="*/ 591300 w 912053"/>
                  <a:gd name="connsiteY20" fmla="*/ 64151 h 2456092"/>
                  <a:gd name="connsiteX21" fmla="*/ 464411 w 912053"/>
                  <a:gd name="connsiteY21" fmla="*/ 0 h 2456092"/>
                  <a:gd name="connsiteX22" fmla="*/ 439281 w 912053"/>
                  <a:gd name="connsiteY22" fmla="*/ 2001 h 2456092"/>
                  <a:gd name="connsiteX23" fmla="*/ 312745 w 912053"/>
                  <a:gd name="connsiteY23" fmla="*/ 110704 h 2456092"/>
                  <a:gd name="connsiteX24" fmla="*/ 383840 w 912053"/>
                  <a:gd name="connsiteY24" fmla="*/ 306628 h 2456092"/>
                  <a:gd name="connsiteX25" fmla="*/ 383840 w 912053"/>
                  <a:gd name="connsiteY25" fmla="*/ 312985 h 2456092"/>
                  <a:gd name="connsiteX26" fmla="*/ 381722 w 912053"/>
                  <a:gd name="connsiteY26" fmla="*/ 349415 h 2456092"/>
                  <a:gd name="connsiteX27" fmla="*/ 381074 w 912053"/>
                  <a:gd name="connsiteY27" fmla="*/ 351710 h 2456092"/>
                  <a:gd name="connsiteX28" fmla="*/ 292793 w 912053"/>
                  <a:gd name="connsiteY28" fmla="*/ 405915 h 2456092"/>
                  <a:gd name="connsiteX29" fmla="*/ 262602 w 912053"/>
                  <a:gd name="connsiteY29" fmla="*/ 416508 h 2456092"/>
                  <a:gd name="connsiteX30" fmla="*/ 178558 w 912053"/>
                  <a:gd name="connsiteY30" fmla="*/ 470948 h 2456092"/>
                  <a:gd name="connsiteX31" fmla="*/ 135418 w 912053"/>
                  <a:gd name="connsiteY31" fmla="*/ 561230 h 2456092"/>
                  <a:gd name="connsiteX32" fmla="*/ 121823 w 912053"/>
                  <a:gd name="connsiteY32" fmla="*/ 607136 h 2456092"/>
                  <a:gd name="connsiteX33" fmla="*/ 99282 w 912053"/>
                  <a:gd name="connsiteY33" fmla="*/ 655278 h 2456092"/>
                  <a:gd name="connsiteX34" fmla="*/ 70562 w 912053"/>
                  <a:gd name="connsiteY34" fmla="*/ 714956 h 2456092"/>
                  <a:gd name="connsiteX35" fmla="*/ 9354 w 912053"/>
                  <a:gd name="connsiteY35" fmla="*/ 871801 h 2456092"/>
                  <a:gd name="connsiteX36" fmla="*/ 4940 w 912053"/>
                  <a:gd name="connsiteY36" fmla="*/ 952725 h 2456092"/>
                  <a:gd name="connsiteX37" fmla="*/ 12179 w 912053"/>
                  <a:gd name="connsiteY37" fmla="*/ 994806 h 2456092"/>
                  <a:gd name="connsiteX38" fmla="*/ 38663 w 912053"/>
                  <a:gd name="connsiteY38" fmla="*/ 1126638 h 2456092"/>
                  <a:gd name="connsiteX39" fmla="*/ 53435 w 912053"/>
                  <a:gd name="connsiteY39" fmla="*/ 1197263 h 2456092"/>
                  <a:gd name="connsiteX40" fmla="*/ 58438 w 912053"/>
                  <a:gd name="connsiteY40" fmla="*/ 1226984 h 2456092"/>
                  <a:gd name="connsiteX41" fmla="*/ 62381 w 912053"/>
                  <a:gd name="connsiteY41" fmla="*/ 1287721 h 2456092"/>
                  <a:gd name="connsiteX42" fmla="*/ 60380 w 912053"/>
                  <a:gd name="connsiteY42" fmla="*/ 1305377 h 2456092"/>
                  <a:gd name="connsiteX43" fmla="*/ 60792 w 912053"/>
                  <a:gd name="connsiteY43" fmla="*/ 1377061 h 2456092"/>
                  <a:gd name="connsiteX44" fmla="*/ 64970 w 912053"/>
                  <a:gd name="connsiteY44" fmla="*/ 1416022 h 2456092"/>
                  <a:gd name="connsiteX45" fmla="*/ 72209 w 912053"/>
                  <a:gd name="connsiteY45" fmla="*/ 1468579 h 2456092"/>
                  <a:gd name="connsiteX46" fmla="*/ 80508 w 912053"/>
                  <a:gd name="connsiteY46" fmla="*/ 1476289 h 2456092"/>
                  <a:gd name="connsiteX47" fmla="*/ 91455 w 912053"/>
                  <a:gd name="connsiteY47" fmla="*/ 1468402 h 2456092"/>
                  <a:gd name="connsiteX48" fmla="*/ 100577 w 912053"/>
                  <a:gd name="connsiteY48" fmla="*/ 1503715 h 2456092"/>
                  <a:gd name="connsiteX49" fmla="*/ 114937 w 912053"/>
                  <a:gd name="connsiteY49" fmla="*/ 1503244 h 2456092"/>
                  <a:gd name="connsiteX50" fmla="*/ 115879 w 912053"/>
                  <a:gd name="connsiteY50" fmla="*/ 1502832 h 2456092"/>
                  <a:gd name="connsiteX51" fmla="*/ 128591 w 912053"/>
                  <a:gd name="connsiteY51" fmla="*/ 1522607 h 2456092"/>
                  <a:gd name="connsiteX52" fmla="*/ 148896 w 912053"/>
                  <a:gd name="connsiteY52" fmla="*/ 1501772 h 2456092"/>
                  <a:gd name="connsiteX53" fmla="*/ 169142 w 912053"/>
                  <a:gd name="connsiteY53" fmla="*/ 1466460 h 2456092"/>
                  <a:gd name="connsiteX54" fmla="*/ 169907 w 912053"/>
                  <a:gd name="connsiteY54" fmla="*/ 1394129 h 2456092"/>
                  <a:gd name="connsiteX55" fmla="*/ 169907 w 912053"/>
                  <a:gd name="connsiteY55" fmla="*/ 1382358 h 2456092"/>
                  <a:gd name="connsiteX56" fmla="*/ 173144 w 912053"/>
                  <a:gd name="connsiteY56" fmla="*/ 1348870 h 2456092"/>
                  <a:gd name="connsiteX57" fmla="*/ 176204 w 912053"/>
                  <a:gd name="connsiteY57" fmla="*/ 1362877 h 2456092"/>
                  <a:gd name="connsiteX58" fmla="*/ 177617 w 912053"/>
                  <a:gd name="connsiteY58" fmla="*/ 1370882 h 2456092"/>
                  <a:gd name="connsiteX59" fmla="*/ 197509 w 912053"/>
                  <a:gd name="connsiteY59" fmla="*/ 1414963 h 2456092"/>
                  <a:gd name="connsiteX60" fmla="*/ 213047 w 912053"/>
                  <a:gd name="connsiteY60" fmla="*/ 1416258 h 2456092"/>
                  <a:gd name="connsiteX61" fmla="*/ 217873 w 912053"/>
                  <a:gd name="connsiteY61" fmla="*/ 1404016 h 2456092"/>
                  <a:gd name="connsiteX62" fmla="*/ 215636 w 912053"/>
                  <a:gd name="connsiteY62" fmla="*/ 1379357 h 2456092"/>
                  <a:gd name="connsiteX63" fmla="*/ 211399 w 912053"/>
                  <a:gd name="connsiteY63" fmla="*/ 1333509 h 2456092"/>
                  <a:gd name="connsiteX64" fmla="*/ 191035 w 912053"/>
                  <a:gd name="connsiteY64" fmla="*/ 1278952 h 2456092"/>
                  <a:gd name="connsiteX65" fmla="*/ 168965 w 912053"/>
                  <a:gd name="connsiteY65" fmla="*/ 1227161 h 2456092"/>
                  <a:gd name="connsiteX66" fmla="*/ 165787 w 912053"/>
                  <a:gd name="connsiteY66" fmla="*/ 1149650 h 2456092"/>
                  <a:gd name="connsiteX67" fmla="*/ 162609 w 912053"/>
                  <a:gd name="connsiteY67" fmla="*/ 1045714 h 2456092"/>
                  <a:gd name="connsiteX68" fmla="*/ 157547 w 912053"/>
                  <a:gd name="connsiteY68" fmla="*/ 933892 h 2456092"/>
                  <a:gd name="connsiteX69" fmla="*/ 195273 w 912053"/>
                  <a:gd name="connsiteY69" fmla="*/ 858383 h 2456092"/>
                  <a:gd name="connsiteX70" fmla="*/ 242356 w 912053"/>
                  <a:gd name="connsiteY70" fmla="*/ 764805 h 2456092"/>
                  <a:gd name="connsiteX71" fmla="*/ 251890 w 912053"/>
                  <a:gd name="connsiteY71" fmla="*/ 886044 h 2456092"/>
                  <a:gd name="connsiteX72" fmla="*/ 241591 w 912053"/>
                  <a:gd name="connsiteY72" fmla="*/ 966968 h 2456092"/>
                  <a:gd name="connsiteX73" fmla="*/ 229820 w 912053"/>
                  <a:gd name="connsiteY73" fmla="*/ 1041595 h 2456092"/>
                  <a:gd name="connsiteX74" fmla="*/ 225641 w 912053"/>
                  <a:gd name="connsiteY74" fmla="*/ 1303259 h 2456092"/>
                  <a:gd name="connsiteX75" fmla="*/ 238236 w 912053"/>
                  <a:gd name="connsiteY75" fmla="*/ 1501596 h 2456092"/>
                  <a:gd name="connsiteX76" fmla="*/ 245593 w 912053"/>
                  <a:gd name="connsiteY76" fmla="*/ 1616184 h 2456092"/>
                  <a:gd name="connsiteX77" fmla="*/ 234646 w 912053"/>
                  <a:gd name="connsiteY77" fmla="*/ 1710350 h 2456092"/>
                  <a:gd name="connsiteX78" fmla="*/ 228231 w 912053"/>
                  <a:gd name="connsiteY78" fmla="*/ 1742190 h 2456092"/>
                  <a:gd name="connsiteX79" fmla="*/ 228231 w 912053"/>
                  <a:gd name="connsiteY79" fmla="*/ 1979018 h 2456092"/>
                  <a:gd name="connsiteX80" fmla="*/ 257658 w 912053"/>
                  <a:gd name="connsiteY80" fmla="*/ 2197130 h 2456092"/>
                  <a:gd name="connsiteX81" fmla="*/ 254127 w 912053"/>
                  <a:gd name="connsiteY81" fmla="*/ 2263635 h 2456092"/>
                  <a:gd name="connsiteX82" fmla="*/ 252008 w 912053"/>
                  <a:gd name="connsiteY82" fmla="*/ 2297182 h 2456092"/>
                  <a:gd name="connsiteX83" fmla="*/ 258305 w 912053"/>
                  <a:gd name="connsiteY83" fmla="*/ 2327550 h 2456092"/>
                  <a:gd name="connsiteX84" fmla="*/ 265956 w 912053"/>
                  <a:gd name="connsiteY84" fmla="*/ 2354388 h 2456092"/>
                  <a:gd name="connsiteX85" fmla="*/ 294147 w 912053"/>
                  <a:gd name="connsiteY85" fmla="*/ 2421540 h 2456092"/>
                  <a:gd name="connsiteX86" fmla="*/ 309390 w 912053"/>
                  <a:gd name="connsiteY86" fmla="*/ 2434429 h 2456092"/>
                  <a:gd name="connsiteX87" fmla="*/ 319101 w 912053"/>
                  <a:gd name="connsiteY87" fmla="*/ 2443374 h 2456092"/>
                  <a:gd name="connsiteX88" fmla="*/ 340524 w 912053"/>
                  <a:gd name="connsiteY88" fmla="*/ 2441844 h 2456092"/>
                  <a:gd name="connsiteX89" fmla="*/ 351176 w 912053"/>
                  <a:gd name="connsiteY89" fmla="*/ 2447730 h 2456092"/>
                  <a:gd name="connsiteX90" fmla="*/ 363300 w 912053"/>
                  <a:gd name="connsiteY90" fmla="*/ 2444140 h 2456092"/>
                  <a:gd name="connsiteX91" fmla="*/ 373717 w 912053"/>
                  <a:gd name="connsiteY91" fmla="*/ 2454969 h 2456092"/>
                  <a:gd name="connsiteX92" fmla="*/ 380427 w 912053"/>
                  <a:gd name="connsiteY92" fmla="*/ 2456087 h 2456092"/>
                  <a:gd name="connsiteX93" fmla="*/ 387783 w 912053"/>
                  <a:gd name="connsiteY93" fmla="*/ 2453792 h 2456092"/>
                  <a:gd name="connsiteX94" fmla="*/ 390962 w 912053"/>
                  <a:gd name="connsiteY94" fmla="*/ 2449554 h 2456092"/>
                  <a:gd name="connsiteX95" fmla="*/ 402732 w 912053"/>
                  <a:gd name="connsiteY95" fmla="*/ 2455086 h 2456092"/>
                  <a:gd name="connsiteX96" fmla="*/ 419035 w 912053"/>
                  <a:gd name="connsiteY96" fmla="*/ 2447023 h 2456092"/>
                  <a:gd name="connsiteX97" fmla="*/ 445107 w 912053"/>
                  <a:gd name="connsiteY97" fmla="*/ 2450967 h 2456092"/>
                  <a:gd name="connsiteX98" fmla="*/ 457643 w 912053"/>
                  <a:gd name="connsiteY98" fmla="*/ 2442315 h 2456092"/>
                  <a:gd name="connsiteX99" fmla="*/ 457113 w 912053"/>
                  <a:gd name="connsiteY99" fmla="*/ 2404825 h 2456092"/>
                  <a:gd name="connsiteX100" fmla="*/ 445343 w 912053"/>
                  <a:gd name="connsiteY100" fmla="*/ 2385580 h 2456092"/>
                  <a:gd name="connsiteX101" fmla="*/ 432748 w 912053"/>
                  <a:gd name="connsiteY101" fmla="*/ 2365629 h 2456092"/>
                  <a:gd name="connsiteX102" fmla="*/ 416151 w 912053"/>
                  <a:gd name="connsiteY102" fmla="*/ 2333024 h 2456092"/>
                  <a:gd name="connsiteX103" fmla="*/ 371775 w 912053"/>
                  <a:gd name="connsiteY103" fmla="*/ 2242330 h 2456092"/>
                  <a:gd name="connsiteX104" fmla="*/ 367126 w 912053"/>
                  <a:gd name="connsiteY104" fmla="*/ 2131861 h 2456092"/>
                  <a:gd name="connsiteX105" fmla="*/ 372423 w 912053"/>
                  <a:gd name="connsiteY105" fmla="*/ 2075185 h 2456092"/>
                  <a:gd name="connsiteX106" fmla="*/ 390079 w 912053"/>
                  <a:gd name="connsiteY106" fmla="*/ 1912101 h 2456092"/>
                  <a:gd name="connsiteX107" fmla="*/ 401438 w 912053"/>
                  <a:gd name="connsiteY107" fmla="*/ 1824409 h 2456092"/>
                  <a:gd name="connsiteX108" fmla="*/ 426686 w 912053"/>
                  <a:gd name="connsiteY108" fmla="*/ 1704112 h 2456092"/>
                  <a:gd name="connsiteX109" fmla="*/ 465117 w 912053"/>
                  <a:gd name="connsiteY109" fmla="*/ 1521665 h 2456092"/>
                  <a:gd name="connsiteX110" fmla="*/ 479654 w 912053"/>
                  <a:gd name="connsiteY110" fmla="*/ 1386890 h 2456092"/>
                  <a:gd name="connsiteX111" fmla="*/ 497310 w 912053"/>
                  <a:gd name="connsiteY111" fmla="*/ 1623306 h 2456092"/>
                  <a:gd name="connsiteX112" fmla="*/ 470120 w 912053"/>
                  <a:gd name="connsiteY112" fmla="*/ 1810166 h 2456092"/>
                  <a:gd name="connsiteX113" fmla="*/ 481067 w 912053"/>
                  <a:gd name="connsiteY113" fmla="*/ 1911336 h 2456092"/>
                  <a:gd name="connsiteX114" fmla="*/ 491778 w 912053"/>
                  <a:gd name="connsiteY114" fmla="*/ 1984727 h 2456092"/>
                  <a:gd name="connsiteX115" fmla="*/ 504785 w 912053"/>
                  <a:gd name="connsiteY115" fmla="*/ 2125976 h 2456092"/>
                  <a:gd name="connsiteX116" fmla="*/ 494603 w 912053"/>
                  <a:gd name="connsiteY116" fmla="*/ 2163230 h 2456092"/>
                  <a:gd name="connsiteX117" fmla="*/ 485363 w 912053"/>
                  <a:gd name="connsiteY117" fmla="*/ 2190303 h 2456092"/>
                  <a:gd name="connsiteX118" fmla="*/ 520675 w 912053"/>
                  <a:gd name="connsiteY118" fmla="*/ 2247156 h 2456092"/>
                  <a:gd name="connsiteX119" fmla="*/ 539273 w 912053"/>
                  <a:gd name="connsiteY119" fmla="*/ 2251864 h 2456092"/>
                  <a:gd name="connsiteX120" fmla="*/ 595420 w 912053"/>
                  <a:gd name="connsiteY120" fmla="*/ 2272581 h 2456092"/>
                  <a:gd name="connsiteX121" fmla="*/ 608838 w 912053"/>
                  <a:gd name="connsiteY121" fmla="*/ 2288236 h 2456092"/>
                  <a:gd name="connsiteX122" fmla="*/ 645210 w 912053"/>
                  <a:gd name="connsiteY122" fmla="*/ 2322724 h 2456092"/>
                  <a:gd name="connsiteX123" fmla="*/ 677050 w 912053"/>
                  <a:gd name="connsiteY123" fmla="*/ 2334907 h 2456092"/>
                  <a:gd name="connsiteX124" fmla="*/ 697767 w 912053"/>
                  <a:gd name="connsiteY124" fmla="*/ 2343264 h 2456092"/>
                  <a:gd name="connsiteX125" fmla="*/ 740082 w 912053"/>
                  <a:gd name="connsiteY125" fmla="*/ 2357330 h 2456092"/>
                  <a:gd name="connsiteX126" fmla="*/ 755620 w 912053"/>
                  <a:gd name="connsiteY126" fmla="*/ 2346089 h 2456092"/>
                  <a:gd name="connsiteX127" fmla="*/ 756267 w 912053"/>
                  <a:gd name="connsiteY127" fmla="*/ 2337614 h 2456092"/>
                  <a:gd name="connsiteX128" fmla="*/ 763801 w 912053"/>
                  <a:gd name="connsiteY128" fmla="*/ 2335083 h 2456092"/>
                  <a:gd name="connsiteX129" fmla="*/ 770510 w 912053"/>
                  <a:gd name="connsiteY129" fmla="*/ 2317427 h 2456092"/>
                  <a:gd name="connsiteX130" fmla="*/ 772805 w 912053"/>
                  <a:gd name="connsiteY130" fmla="*/ 2296181 h 2456092"/>
                  <a:gd name="connsiteX131" fmla="*/ 765213 w 912053"/>
                  <a:gd name="connsiteY131" fmla="*/ 2273876 h 2456092"/>
                  <a:gd name="connsiteX132" fmla="*/ 742790 w 912053"/>
                  <a:gd name="connsiteY132" fmla="*/ 2252512 h 2456092"/>
                  <a:gd name="connsiteX133" fmla="*/ 724604 w 912053"/>
                  <a:gd name="connsiteY133" fmla="*/ 2241918 h 2456092"/>
                  <a:gd name="connsiteX134" fmla="*/ 686643 w 912053"/>
                  <a:gd name="connsiteY134" fmla="*/ 2218023 h 2456092"/>
                  <a:gd name="connsiteX135" fmla="*/ 629025 w 912053"/>
                  <a:gd name="connsiteY135" fmla="*/ 2151518 h 2456092"/>
                  <a:gd name="connsiteX136" fmla="*/ 619314 w 912053"/>
                  <a:gd name="connsiteY136" fmla="*/ 2097726 h 2456092"/>
                  <a:gd name="connsiteX137" fmla="*/ 633086 w 912053"/>
                  <a:gd name="connsiteY137" fmla="*/ 1955476 h 2456092"/>
                  <a:gd name="connsiteX138" fmla="*/ 649271 w 912053"/>
                  <a:gd name="connsiteY138" fmla="*/ 1790392 h 2456092"/>
                  <a:gd name="connsiteX139" fmla="*/ 673519 w 912053"/>
                  <a:gd name="connsiteY139" fmla="*/ 1636607 h 2456092"/>
                  <a:gd name="connsiteX140" fmla="*/ 698590 w 912053"/>
                  <a:gd name="connsiteY140" fmla="*/ 1524490 h 2456092"/>
                  <a:gd name="connsiteX141" fmla="*/ 701239 w 912053"/>
                  <a:gd name="connsiteY141" fmla="*/ 1496888 h 2456092"/>
                  <a:gd name="connsiteX142" fmla="*/ 702063 w 912053"/>
                  <a:gd name="connsiteY142" fmla="*/ 1489766 h 2456092"/>
                  <a:gd name="connsiteX143" fmla="*/ 721485 w 912053"/>
                  <a:gd name="connsiteY143" fmla="*/ 1237813 h 2456092"/>
                  <a:gd name="connsiteX144" fmla="*/ 706712 w 912053"/>
                  <a:gd name="connsiteY144" fmla="*/ 1094269 h 2456092"/>
                  <a:gd name="connsiteX145" fmla="*/ 698414 w 912053"/>
                  <a:gd name="connsiteY145" fmla="*/ 1032767 h 2456092"/>
                  <a:gd name="connsiteX146" fmla="*/ 689704 w 912053"/>
                  <a:gd name="connsiteY146" fmla="*/ 990686 h 2456092"/>
                  <a:gd name="connsiteX147" fmla="*/ 678874 w 912053"/>
                  <a:gd name="connsiteY147" fmla="*/ 941778 h 2456092"/>
                  <a:gd name="connsiteX148" fmla="*/ 683288 w 912053"/>
                  <a:gd name="connsiteY148" fmla="*/ 910939 h 2456092"/>
                  <a:gd name="connsiteX149" fmla="*/ 697296 w 912053"/>
                  <a:gd name="connsiteY149" fmla="*/ 959611 h 2456092"/>
                  <a:gd name="connsiteX150" fmla="*/ 730666 w 912053"/>
                  <a:gd name="connsiteY150" fmla="*/ 1032296 h 2456092"/>
                  <a:gd name="connsiteX151" fmla="*/ 740141 w 912053"/>
                  <a:gd name="connsiteY151" fmla="*/ 1049952 h 2456092"/>
                  <a:gd name="connsiteX152" fmla="*/ 777572 w 912053"/>
                  <a:gd name="connsiteY152" fmla="*/ 1124166 h 2456092"/>
                  <a:gd name="connsiteX153" fmla="*/ 785518 w 912053"/>
                  <a:gd name="connsiteY153" fmla="*/ 1141175 h 2456092"/>
                  <a:gd name="connsiteX154" fmla="*/ 796111 w 912053"/>
                  <a:gd name="connsiteY154" fmla="*/ 1172839 h 2456092"/>
                  <a:gd name="connsiteX155" fmla="*/ 793051 w 912053"/>
                  <a:gd name="connsiteY155" fmla="*/ 1188553 h 2456092"/>
                  <a:gd name="connsiteX156" fmla="*/ 788696 w 912053"/>
                  <a:gd name="connsiteY156" fmla="*/ 1226984 h 2456092"/>
                  <a:gd name="connsiteX157" fmla="*/ 797053 w 912053"/>
                  <a:gd name="connsiteY157" fmla="*/ 1263827 h 2456092"/>
                  <a:gd name="connsiteX158" fmla="*/ 801349 w 912053"/>
                  <a:gd name="connsiteY158" fmla="*/ 1280188 h 2456092"/>
                  <a:gd name="connsiteX159" fmla="*/ 801349 w 912053"/>
                  <a:gd name="connsiteY159" fmla="*/ 1320856 h 2456092"/>
                  <a:gd name="connsiteX160" fmla="*/ 796523 w 912053"/>
                  <a:gd name="connsiteY160" fmla="*/ 1339395 h 2456092"/>
                  <a:gd name="connsiteX161" fmla="*/ 791697 w 912053"/>
                  <a:gd name="connsiteY161" fmla="*/ 1353108 h 2456092"/>
                  <a:gd name="connsiteX162" fmla="*/ 796464 w 912053"/>
                  <a:gd name="connsiteY162" fmla="*/ 1374354 h 2456092"/>
                  <a:gd name="connsiteX163" fmla="*/ 806646 w 912053"/>
                  <a:gd name="connsiteY163" fmla="*/ 1388302 h 2456092"/>
                  <a:gd name="connsiteX164" fmla="*/ 812002 w 912053"/>
                  <a:gd name="connsiteY164" fmla="*/ 1405664 h 2456092"/>
                  <a:gd name="connsiteX165" fmla="*/ 819241 w 912053"/>
                  <a:gd name="connsiteY165" fmla="*/ 1409549 h 2456092"/>
                  <a:gd name="connsiteX166" fmla="*/ 832895 w 912053"/>
                  <a:gd name="connsiteY166" fmla="*/ 1404075 h 2456092"/>
                  <a:gd name="connsiteX167" fmla="*/ 843606 w 912053"/>
                  <a:gd name="connsiteY167" fmla="*/ 1391657 h 2456092"/>
                  <a:gd name="connsiteX168" fmla="*/ 854082 w 912053"/>
                  <a:gd name="connsiteY168" fmla="*/ 1402192 h 2456092"/>
                  <a:gd name="connsiteX169" fmla="*/ 896222 w 912053"/>
                  <a:gd name="connsiteY169" fmla="*/ 1347929 h 2456092"/>
                  <a:gd name="connsiteX170" fmla="*/ 912053 w 912053"/>
                  <a:gd name="connsiteY170" fmla="*/ 1264886 h 2456092"/>
                  <a:gd name="connsiteX171" fmla="*/ 886334 w 912053"/>
                  <a:gd name="connsiteY171" fmla="*/ 1167424 h 2456092"/>
                  <a:gd name="connsiteX172" fmla="*/ 890748 w 912053"/>
                  <a:gd name="connsiteY172" fmla="*/ 1345692 h 2456092"/>
                  <a:gd name="connsiteX173" fmla="*/ 856142 w 912053"/>
                  <a:gd name="connsiteY173" fmla="*/ 1396424 h 2456092"/>
                  <a:gd name="connsiteX174" fmla="*/ 856142 w 912053"/>
                  <a:gd name="connsiteY174" fmla="*/ 1396424 h 2456092"/>
                  <a:gd name="connsiteX175" fmla="*/ 848727 w 912053"/>
                  <a:gd name="connsiteY175" fmla="*/ 1384065 h 2456092"/>
                  <a:gd name="connsiteX176" fmla="*/ 847785 w 912053"/>
                  <a:gd name="connsiteY176" fmla="*/ 1381475 h 2456092"/>
                  <a:gd name="connsiteX177" fmla="*/ 855142 w 912053"/>
                  <a:gd name="connsiteY177" fmla="*/ 1370470 h 2456092"/>
                  <a:gd name="connsiteX178" fmla="*/ 860203 w 912053"/>
                  <a:gd name="connsiteY178" fmla="*/ 1358051 h 2456092"/>
                  <a:gd name="connsiteX179" fmla="*/ 860615 w 912053"/>
                  <a:gd name="connsiteY179" fmla="*/ 1358051 h 2456092"/>
                  <a:gd name="connsiteX180" fmla="*/ 870914 w 912053"/>
                  <a:gd name="connsiteY180" fmla="*/ 1359170 h 2456092"/>
                  <a:gd name="connsiteX181" fmla="*/ 877918 w 912053"/>
                  <a:gd name="connsiteY181" fmla="*/ 1351578 h 2456092"/>
                  <a:gd name="connsiteX182" fmla="*/ 880096 w 912053"/>
                  <a:gd name="connsiteY182" fmla="*/ 1342808 h 2456092"/>
                  <a:gd name="connsiteX183" fmla="*/ 882097 w 912053"/>
                  <a:gd name="connsiteY183" fmla="*/ 1325741 h 2456092"/>
                  <a:gd name="connsiteX184" fmla="*/ 884510 w 912053"/>
                  <a:gd name="connsiteY184" fmla="*/ 1308967 h 2456092"/>
                  <a:gd name="connsiteX185" fmla="*/ 891337 w 912053"/>
                  <a:gd name="connsiteY185" fmla="*/ 1275538 h 2456092"/>
                  <a:gd name="connsiteX186" fmla="*/ 881685 w 912053"/>
                  <a:gd name="connsiteY186" fmla="*/ 1308379 h 2456092"/>
                  <a:gd name="connsiteX187" fmla="*/ 878448 w 912053"/>
                  <a:gd name="connsiteY187" fmla="*/ 1325211 h 2456092"/>
                  <a:gd name="connsiteX188" fmla="*/ 875681 w 912053"/>
                  <a:gd name="connsiteY188" fmla="*/ 1341984 h 2456092"/>
                  <a:gd name="connsiteX189" fmla="*/ 873327 w 912053"/>
                  <a:gd name="connsiteY189" fmla="*/ 1349635 h 2456092"/>
                  <a:gd name="connsiteX190" fmla="*/ 869266 w 912053"/>
                  <a:gd name="connsiteY190" fmla="*/ 1354344 h 2456092"/>
                  <a:gd name="connsiteX191" fmla="*/ 863028 w 912053"/>
                  <a:gd name="connsiteY191" fmla="*/ 1353461 h 2456092"/>
                  <a:gd name="connsiteX192" fmla="*/ 858437 w 912053"/>
                  <a:gd name="connsiteY192" fmla="*/ 1348400 h 2456092"/>
                  <a:gd name="connsiteX193" fmla="*/ 854847 w 912053"/>
                  <a:gd name="connsiteY193" fmla="*/ 1332921 h 2456092"/>
                  <a:gd name="connsiteX194" fmla="*/ 854376 w 912053"/>
                  <a:gd name="connsiteY194" fmla="*/ 1316148 h 2456092"/>
                  <a:gd name="connsiteX195" fmla="*/ 853082 w 912053"/>
                  <a:gd name="connsiteY195" fmla="*/ 1298491 h 2456092"/>
                  <a:gd name="connsiteX196" fmla="*/ 847196 w 912053"/>
                  <a:gd name="connsiteY196" fmla="*/ 1281836 h 2456092"/>
                  <a:gd name="connsiteX197" fmla="*/ 835425 w 912053"/>
                  <a:gd name="connsiteY197" fmla="*/ 1250584 h 2456092"/>
                  <a:gd name="connsiteX198" fmla="*/ 834955 w 912053"/>
                  <a:gd name="connsiteY198" fmla="*/ 1246582 h 2456092"/>
                  <a:gd name="connsiteX199" fmla="*/ 834955 w 912053"/>
                  <a:gd name="connsiteY199" fmla="*/ 1242521 h 2456092"/>
                  <a:gd name="connsiteX200" fmla="*/ 836014 w 912053"/>
                  <a:gd name="connsiteY200" fmla="*/ 1234282 h 2456092"/>
                  <a:gd name="connsiteX201" fmla="*/ 838251 w 912053"/>
                  <a:gd name="connsiteY201" fmla="*/ 1217273 h 2456092"/>
                  <a:gd name="connsiteX202" fmla="*/ 833542 w 912053"/>
                  <a:gd name="connsiteY202" fmla="*/ 1183609 h 2456092"/>
                  <a:gd name="connsiteX203" fmla="*/ 835425 w 912053"/>
                  <a:gd name="connsiteY203" fmla="*/ 1216920 h 2456092"/>
                  <a:gd name="connsiteX204" fmla="*/ 832365 w 912053"/>
                  <a:gd name="connsiteY204" fmla="*/ 1233635 h 2456092"/>
                  <a:gd name="connsiteX205" fmla="*/ 830835 w 912053"/>
                  <a:gd name="connsiteY205" fmla="*/ 1242286 h 2456092"/>
                  <a:gd name="connsiteX206" fmla="*/ 830835 w 912053"/>
                  <a:gd name="connsiteY206" fmla="*/ 1246759 h 2456092"/>
                  <a:gd name="connsiteX207" fmla="*/ 831129 w 912053"/>
                  <a:gd name="connsiteY207" fmla="*/ 1251232 h 2456092"/>
                  <a:gd name="connsiteX208" fmla="*/ 842488 w 912053"/>
                  <a:gd name="connsiteY208" fmla="*/ 1283955 h 2456092"/>
                  <a:gd name="connsiteX209" fmla="*/ 847549 w 912053"/>
                  <a:gd name="connsiteY209" fmla="*/ 1299669 h 2456092"/>
                  <a:gd name="connsiteX210" fmla="*/ 848432 w 912053"/>
                  <a:gd name="connsiteY210" fmla="*/ 1316030 h 2456092"/>
                  <a:gd name="connsiteX211" fmla="*/ 849197 w 912053"/>
                  <a:gd name="connsiteY211" fmla="*/ 1333392 h 2456092"/>
                  <a:gd name="connsiteX212" fmla="*/ 853670 w 912053"/>
                  <a:gd name="connsiteY212" fmla="*/ 1351048 h 2456092"/>
                  <a:gd name="connsiteX213" fmla="*/ 859556 w 912053"/>
                  <a:gd name="connsiteY213" fmla="*/ 1357522 h 2456092"/>
                  <a:gd name="connsiteX214" fmla="*/ 852611 w 912053"/>
                  <a:gd name="connsiteY214" fmla="*/ 1369293 h 2456092"/>
                  <a:gd name="connsiteX215" fmla="*/ 847020 w 912053"/>
                  <a:gd name="connsiteY215" fmla="*/ 1381063 h 2456092"/>
                  <a:gd name="connsiteX216" fmla="*/ 847020 w 912053"/>
                  <a:gd name="connsiteY216" fmla="*/ 1381063 h 2456092"/>
                  <a:gd name="connsiteX217" fmla="*/ 843547 w 912053"/>
                  <a:gd name="connsiteY217" fmla="*/ 1382123 h 2456092"/>
                  <a:gd name="connsiteX218" fmla="*/ 829187 w 912053"/>
                  <a:gd name="connsiteY218" fmla="*/ 1399779 h 2456092"/>
                  <a:gd name="connsiteX219" fmla="*/ 819947 w 912053"/>
                  <a:gd name="connsiteY219" fmla="*/ 1403840 h 2456092"/>
                  <a:gd name="connsiteX220" fmla="*/ 816828 w 912053"/>
                  <a:gd name="connsiteY220" fmla="*/ 1402133 h 2456092"/>
                  <a:gd name="connsiteX221" fmla="*/ 813061 w 912053"/>
                  <a:gd name="connsiteY221" fmla="*/ 1387008 h 2456092"/>
                  <a:gd name="connsiteX222" fmla="*/ 812531 w 912053"/>
                  <a:gd name="connsiteY222" fmla="*/ 1384536 h 2456092"/>
                  <a:gd name="connsiteX223" fmla="*/ 811649 w 912053"/>
                  <a:gd name="connsiteY223" fmla="*/ 1383771 h 2456092"/>
                  <a:gd name="connsiteX224" fmla="*/ 823419 w 912053"/>
                  <a:gd name="connsiteY224" fmla="*/ 1363407 h 2456092"/>
                  <a:gd name="connsiteX225" fmla="*/ 834249 w 912053"/>
                  <a:gd name="connsiteY225" fmla="*/ 1338983 h 2456092"/>
                  <a:gd name="connsiteX226" fmla="*/ 835896 w 912053"/>
                  <a:gd name="connsiteY226" fmla="*/ 1312322 h 2456092"/>
                  <a:gd name="connsiteX227" fmla="*/ 833130 w 912053"/>
                  <a:gd name="connsiteY227" fmla="*/ 1286014 h 2456092"/>
                  <a:gd name="connsiteX228" fmla="*/ 833601 w 912053"/>
                  <a:gd name="connsiteY228" fmla="*/ 1312381 h 2456092"/>
                  <a:gd name="connsiteX229" fmla="*/ 831365 w 912053"/>
                  <a:gd name="connsiteY229" fmla="*/ 1338277 h 2456092"/>
                  <a:gd name="connsiteX230" fmla="*/ 821418 w 912053"/>
                  <a:gd name="connsiteY230" fmla="*/ 1362348 h 2456092"/>
                  <a:gd name="connsiteX231" fmla="*/ 811354 w 912053"/>
                  <a:gd name="connsiteY231" fmla="*/ 1383653 h 2456092"/>
                  <a:gd name="connsiteX232" fmla="*/ 810354 w 912053"/>
                  <a:gd name="connsiteY232" fmla="*/ 1383359 h 2456092"/>
                  <a:gd name="connsiteX233" fmla="*/ 802232 w 912053"/>
                  <a:gd name="connsiteY233" fmla="*/ 1372294 h 2456092"/>
                  <a:gd name="connsiteX234" fmla="*/ 800878 w 912053"/>
                  <a:gd name="connsiteY234" fmla="*/ 1370293 h 2456092"/>
                  <a:gd name="connsiteX235" fmla="*/ 799525 w 912053"/>
                  <a:gd name="connsiteY235" fmla="*/ 1368998 h 2456092"/>
                  <a:gd name="connsiteX236" fmla="*/ 801467 w 912053"/>
                  <a:gd name="connsiteY236" fmla="*/ 1361701 h 2456092"/>
                  <a:gd name="connsiteX237" fmla="*/ 806352 w 912053"/>
                  <a:gd name="connsiteY237" fmla="*/ 1351283 h 2456092"/>
                  <a:gd name="connsiteX238" fmla="*/ 816239 w 912053"/>
                  <a:gd name="connsiteY238" fmla="*/ 1330214 h 2456092"/>
                  <a:gd name="connsiteX239" fmla="*/ 819300 w 912053"/>
                  <a:gd name="connsiteY239" fmla="*/ 1306966 h 2456092"/>
                  <a:gd name="connsiteX240" fmla="*/ 816239 w 912053"/>
                  <a:gd name="connsiteY240" fmla="*/ 1283955 h 2456092"/>
                  <a:gd name="connsiteX241" fmla="*/ 817063 w 912053"/>
                  <a:gd name="connsiteY241" fmla="*/ 1307025 h 2456092"/>
                  <a:gd name="connsiteX242" fmla="*/ 813414 w 912053"/>
                  <a:gd name="connsiteY242" fmla="*/ 1329331 h 2456092"/>
                  <a:gd name="connsiteX243" fmla="*/ 804292 w 912053"/>
                  <a:gd name="connsiteY243" fmla="*/ 1350342 h 2456092"/>
                  <a:gd name="connsiteX244" fmla="*/ 798995 w 912053"/>
                  <a:gd name="connsiteY244" fmla="*/ 1368351 h 2456092"/>
                  <a:gd name="connsiteX245" fmla="*/ 797583 w 912053"/>
                  <a:gd name="connsiteY245" fmla="*/ 1354638 h 2456092"/>
                  <a:gd name="connsiteX246" fmla="*/ 802114 w 912053"/>
                  <a:gd name="connsiteY246" fmla="*/ 1341808 h 2456092"/>
                  <a:gd name="connsiteX247" fmla="*/ 807411 w 912053"/>
                  <a:gd name="connsiteY247" fmla="*/ 1320974 h 2456092"/>
                  <a:gd name="connsiteX248" fmla="*/ 807411 w 912053"/>
                  <a:gd name="connsiteY248" fmla="*/ 1279305 h 2456092"/>
                  <a:gd name="connsiteX249" fmla="*/ 802997 w 912053"/>
                  <a:gd name="connsiteY249" fmla="*/ 1262296 h 2456092"/>
                  <a:gd name="connsiteX250" fmla="*/ 794816 w 912053"/>
                  <a:gd name="connsiteY250" fmla="*/ 1226396 h 2456092"/>
                  <a:gd name="connsiteX251" fmla="*/ 799054 w 912053"/>
                  <a:gd name="connsiteY251" fmla="*/ 1190083 h 2456092"/>
                  <a:gd name="connsiteX252" fmla="*/ 802291 w 912053"/>
                  <a:gd name="connsiteY252" fmla="*/ 1173192 h 2456092"/>
                  <a:gd name="connsiteX253" fmla="*/ 791109 w 912053"/>
                  <a:gd name="connsiteY253" fmla="*/ 1138762 h 2456092"/>
                  <a:gd name="connsiteX254" fmla="*/ 783163 w 912053"/>
                  <a:gd name="connsiteY254" fmla="*/ 1121812 h 2456092"/>
                  <a:gd name="connsiteX255" fmla="*/ 745615 w 912053"/>
                  <a:gd name="connsiteY255" fmla="*/ 1047362 h 2456092"/>
                  <a:gd name="connsiteX256" fmla="*/ 736139 w 912053"/>
                  <a:gd name="connsiteY256" fmla="*/ 1029706 h 2456092"/>
                  <a:gd name="connsiteX257" fmla="*/ 703122 w 912053"/>
                  <a:gd name="connsiteY257" fmla="*/ 957787 h 2456092"/>
                  <a:gd name="connsiteX258" fmla="*/ 687232 w 912053"/>
                  <a:gd name="connsiteY258" fmla="*/ 899757 h 2456092"/>
                  <a:gd name="connsiteX259" fmla="*/ 683112 w 912053"/>
                  <a:gd name="connsiteY259" fmla="*/ 881100 h 2456092"/>
                  <a:gd name="connsiteX260" fmla="*/ 675579 w 912053"/>
                  <a:gd name="connsiteY260" fmla="*/ 843022 h 2456092"/>
                  <a:gd name="connsiteX261" fmla="*/ 682406 w 912053"/>
                  <a:gd name="connsiteY261" fmla="*/ 799588 h 2456092"/>
                  <a:gd name="connsiteX262" fmla="*/ 683053 w 912053"/>
                  <a:gd name="connsiteY262" fmla="*/ 756683 h 2456092"/>
                  <a:gd name="connsiteX263" fmla="*/ 707065 w 912053"/>
                  <a:gd name="connsiteY263" fmla="*/ 697830 h 2456092"/>
                  <a:gd name="connsiteX264" fmla="*/ 708360 w 912053"/>
                  <a:gd name="connsiteY264" fmla="*/ 665166 h 2456092"/>
                  <a:gd name="connsiteX265" fmla="*/ 705476 w 912053"/>
                  <a:gd name="connsiteY265" fmla="*/ 633267 h 2456092"/>
                  <a:gd name="connsiteX266" fmla="*/ 694883 w 912053"/>
                  <a:gd name="connsiteY266" fmla="*/ 569999 h 2456092"/>
                  <a:gd name="connsiteX267" fmla="*/ 686231 w 912053"/>
                  <a:gd name="connsiteY267" fmla="*/ 539160 h 2456092"/>
                  <a:gd name="connsiteX268" fmla="*/ 675932 w 912053"/>
                  <a:gd name="connsiteY268" fmla="*/ 508909 h 2456092"/>
                  <a:gd name="connsiteX269" fmla="*/ 689704 w 912053"/>
                  <a:gd name="connsiteY269" fmla="*/ 571117 h 2456092"/>
                  <a:gd name="connsiteX270" fmla="*/ 697355 w 912053"/>
                  <a:gd name="connsiteY270" fmla="*/ 633267 h 2456092"/>
                  <a:gd name="connsiteX271" fmla="*/ 699591 w 912053"/>
                  <a:gd name="connsiteY271" fmla="*/ 664930 h 2456092"/>
                  <a:gd name="connsiteX272" fmla="*/ 698061 w 912053"/>
                  <a:gd name="connsiteY272" fmla="*/ 695887 h 2456092"/>
                  <a:gd name="connsiteX273" fmla="*/ 675814 w 912053"/>
                  <a:gd name="connsiteY273" fmla="*/ 752387 h 2456092"/>
                  <a:gd name="connsiteX274" fmla="*/ 674755 w 912053"/>
                  <a:gd name="connsiteY274" fmla="*/ 753682 h 2456092"/>
                  <a:gd name="connsiteX275" fmla="*/ 674755 w 912053"/>
                  <a:gd name="connsiteY275" fmla="*/ 755212 h 2456092"/>
                  <a:gd name="connsiteX276" fmla="*/ 675814 w 912053"/>
                  <a:gd name="connsiteY276" fmla="*/ 798705 h 2456092"/>
                  <a:gd name="connsiteX277" fmla="*/ 671871 w 912053"/>
                  <a:gd name="connsiteY277" fmla="*/ 842139 h 2456092"/>
                  <a:gd name="connsiteX278" fmla="*/ 671871 w 912053"/>
                  <a:gd name="connsiteY278" fmla="*/ 842610 h 2456092"/>
                  <a:gd name="connsiteX279" fmla="*/ 671871 w 912053"/>
                  <a:gd name="connsiteY279" fmla="*/ 842904 h 2456092"/>
                  <a:gd name="connsiteX280" fmla="*/ 676226 w 912053"/>
                  <a:gd name="connsiteY280" fmla="*/ 878216 h 2456092"/>
                  <a:gd name="connsiteX281" fmla="*/ 676226 w 912053"/>
                  <a:gd name="connsiteY281" fmla="*/ 878923 h 2456092"/>
                  <a:gd name="connsiteX282" fmla="*/ 676226 w 912053"/>
                  <a:gd name="connsiteY282" fmla="*/ 879923 h 2456092"/>
                  <a:gd name="connsiteX283" fmla="*/ 676226 w 912053"/>
                  <a:gd name="connsiteY283" fmla="*/ 880217 h 2456092"/>
                  <a:gd name="connsiteX284" fmla="*/ 676226 w 912053"/>
                  <a:gd name="connsiteY284" fmla="*/ 880217 h 2456092"/>
                  <a:gd name="connsiteX285" fmla="*/ 672871 w 912053"/>
                  <a:gd name="connsiteY285" fmla="*/ 940955 h 2456092"/>
                  <a:gd name="connsiteX286" fmla="*/ 672871 w 912053"/>
                  <a:gd name="connsiteY286" fmla="*/ 941896 h 2456092"/>
                  <a:gd name="connsiteX287" fmla="*/ 683936 w 912053"/>
                  <a:gd name="connsiteY287" fmla="*/ 992099 h 2456092"/>
                  <a:gd name="connsiteX288" fmla="*/ 692411 w 912053"/>
                  <a:gd name="connsiteY288" fmla="*/ 1032884 h 2456092"/>
                  <a:gd name="connsiteX289" fmla="*/ 700886 w 912053"/>
                  <a:gd name="connsiteY289" fmla="*/ 1095564 h 2456092"/>
                  <a:gd name="connsiteX290" fmla="*/ 715599 w 912053"/>
                  <a:gd name="connsiteY290" fmla="*/ 1238107 h 2456092"/>
                  <a:gd name="connsiteX291" fmla="*/ 696236 w 912053"/>
                  <a:gd name="connsiteY291" fmla="*/ 1489354 h 2456092"/>
                  <a:gd name="connsiteX292" fmla="*/ 695354 w 912053"/>
                  <a:gd name="connsiteY292" fmla="*/ 1496476 h 2456092"/>
                  <a:gd name="connsiteX293" fmla="*/ 692764 w 912053"/>
                  <a:gd name="connsiteY293" fmla="*/ 1524313 h 2456092"/>
                  <a:gd name="connsiteX294" fmla="*/ 668457 w 912053"/>
                  <a:gd name="connsiteY294" fmla="*/ 1633899 h 2456092"/>
                  <a:gd name="connsiteX295" fmla="*/ 643386 w 912053"/>
                  <a:gd name="connsiteY295" fmla="*/ 1790215 h 2456092"/>
                  <a:gd name="connsiteX296" fmla="*/ 627201 w 912053"/>
                  <a:gd name="connsiteY296" fmla="*/ 1955006 h 2456092"/>
                  <a:gd name="connsiteX297" fmla="*/ 613429 w 912053"/>
                  <a:gd name="connsiteY297" fmla="*/ 2097608 h 2456092"/>
                  <a:gd name="connsiteX298" fmla="*/ 623670 w 912053"/>
                  <a:gd name="connsiteY298" fmla="*/ 2154049 h 2456092"/>
                  <a:gd name="connsiteX299" fmla="*/ 683171 w 912053"/>
                  <a:gd name="connsiteY299" fmla="*/ 2222908 h 2456092"/>
                  <a:gd name="connsiteX300" fmla="*/ 721720 w 912053"/>
                  <a:gd name="connsiteY300" fmla="*/ 2247156 h 2456092"/>
                  <a:gd name="connsiteX301" fmla="*/ 739376 w 912053"/>
                  <a:gd name="connsiteY301" fmla="*/ 2257573 h 2456092"/>
                  <a:gd name="connsiteX302" fmla="*/ 759681 w 912053"/>
                  <a:gd name="connsiteY302" fmla="*/ 2276583 h 2456092"/>
                  <a:gd name="connsiteX303" fmla="*/ 760328 w 912053"/>
                  <a:gd name="connsiteY303" fmla="*/ 2277642 h 2456092"/>
                  <a:gd name="connsiteX304" fmla="*/ 766684 w 912053"/>
                  <a:gd name="connsiteY304" fmla="*/ 2297123 h 2456092"/>
                  <a:gd name="connsiteX305" fmla="*/ 767155 w 912053"/>
                  <a:gd name="connsiteY305" fmla="*/ 2298771 h 2456092"/>
                  <a:gd name="connsiteX306" fmla="*/ 764860 w 912053"/>
                  <a:gd name="connsiteY306" fmla="*/ 2314838 h 2456092"/>
                  <a:gd name="connsiteX307" fmla="*/ 764330 w 912053"/>
                  <a:gd name="connsiteY307" fmla="*/ 2318369 h 2456092"/>
                  <a:gd name="connsiteX308" fmla="*/ 760505 w 912053"/>
                  <a:gd name="connsiteY308" fmla="*/ 2330140 h 2456092"/>
                  <a:gd name="connsiteX309" fmla="*/ 752736 w 912053"/>
                  <a:gd name="connsiteY309" fmla="*/ 2331199 h 2456092"/>
                  <a:gd name="connsiteX310" fmla="*/ 748728 w 912053"/>
                  <a:gd name="connsiteY310" fmla="*/ 2332317 h 2456092"/>
                  <a:gd name="connsiteX311" fmla="*/ 748793 w 912053"/>
                  <a:gd name="connsiteY311" fmla="*/ 2335319 h 2456092"/>
                  <a:gd name="connsiteX312" fmla="*/ 749970 w 912053"/>
                  <a:gd name="connsiteY312" fmla="*/ 2343970 h 2456092"/>
                  <a:gd name="connsiteX313" fmla="*/ 738493 w 912053"/>
                  <a:gd name="connsiteY313" fmla="*/ 2351680 h 2456092"/>
                  <a:gd name="connsiteX314" fmla="*/ 701062 w 912053"/>
                  <a:gd name="connsiteY314" fmla="*/ 2338615 h 2456092"/>
                  <a:gd name="connsiteX315" fmla="*/ 678404 w 912053"/>
                  <a:gd name="connsiteY315" fmla="*/ 2329257 h 2456092"/>
                  <a:gd name="connsiteX316" fmla="*/ 647800 w 912053"/>
                  <a:gd name="connsiteY316" fmla="*/ 2317486 h 2456092"/>
                  <a:gd name="connsiteX317" fmla="*/ 613194 w 912053"/>
                  <a:gd name="connsiteY317" fmla="*/ 2284528 h 2456092"/>
                  <a:gd name="connsiteX318" fmla="*/ 599657 w 912053"/>
                  <a:gd name="connsiteY318" fmla="*/ 2268696 h 2456092"/>
                  <a:gd name="connsiteX319" fmla="*/ 540803 w 912053"/>
                  <a:gd name="connsiteY319" fmla="*/ 2246450 h 2456092"/>
                  <a:gd name="connsiteX320" fmla="*/ 522382 w 912053"/>
                  <a:gd name="connsiteY320" fmla="*/ 2241800 h 2456092"/>
                  <a:gd name="connsiteX321" fmla="*/ 491013 w 912053"/>
                  <a:gd name="connsiteY321" fmla="*/ 2192128 h 2456092"/>
                  <a:gd name="connsiteX322" fmla="*/ 500077 w 912053"/>
                  <a:gd name="connsiteY322" fmla="*/ 2165643 h 2456092"/>
                  <a:gd name="connsiteX323" fmla="*/ 510611 w 912053"/>
                  <a:gd name="connsiteY323" fmla="*/ 2126565 h 2456092"/>
                  <a:gd name="connsiteX324" fmla="*/ 497546 w 912053"/>
                  <a:gd name="connsiteY324" fmla="*/ 1984374 h 2456092"/>
                  <a:gd name="connsiteX325" fmla="*/ 486834 w 912053"/>
                  <a:gd name="connsiteY325" fmla="*/ 1910747 h 2456092"/>
                  <a:gd name="connsiteX326" fmla="*/ 475947 w 912053"/>
                  <a:gd name="connsiteY326" fmla="*/ 1810343 h 2456092"/>
                  <a:gd name="connsiteX327" fmla="*/ 502843 w 912053"/>
                  <a:gd name="connsiteY327" fmla="*/ 1625365 h 2456092"/>
                  <a:gd name="connsiteX328" fmla="*/ 481420 w 912053"/>
                  <a:gd name="connsiteY328" fmla="*/ 1364878 h 2456092"/>
                  <a:gd name="connsiteX329" fmla="*/ 478359 w 912053"/>
                  <a:gd name="connsiteY329" fmla="*/ 1362524 h 2456092"/>
                  <a:gd name="connsiteX330" fmla="*/ 475593 w 912053"/>
                  <a:gd name="connsiteY330" fmla="*/ 1365173 h 2456092"/>
                  <a:gd name="connsiteX331" fmla="*/ 459173 w 912053"/>
                  <a:gd name="connsiteY331" fmla="*/ 1521253 h 2456092"/>
                  <a:gd name="connsiteX332" fmla="*/ 421036 w 912053"/>
                  <a:gd name="connsiteY332" fmla="*/ 1702229 h 2456092"/>
                  <a:gd name="connsiteX333" fmla="*/ 395435 w 912053"/>
                  <a:gd name="connsiteY333" fmla="*/ 1823879 h 2456092"/>
                  <a:gd name="connsiteX334" fmla="*/ 384076 w 912053"/>
                  <a:gd name="connsiteY334" fmla="*/ 1911454 h 2456092"/>
                  <a:gd name="connsiteX335" fmla="*/ 366420 w 912053"/>
                  <a:gd name="connsiteY335" fmla="*/ 2075185 h 2456092"/>
                  <a:gd name="connsiteX336" fmla="*/ 361182 w 912053"/>
                  <a:gd name="connsiteY336" fmla="*/ 2131273 h 2456092"/>
                  <a:gd name="connsiteX337" fmla="*/ 366243 w 912053"/>
                  <a:gd name="connsiteY337" fmla="*/ 2244684 h 2456092"/>
                  <a:gd name="connsiteX338" fmla="*/ 410854 w 912053"/>
                  <a:gd name="connsiteY338" fmla="*/ 2335966 h 2456092"/>
                  <a:gd name="connsiteX339" fmla="*/ 427157 w 912053"/>
                  <a:gd name="connsiteY339" fmla="*/ 2368042 h 2456092"/>
                  <a:gd name="connsiteX340" fmla="*/ 440575 w 912053"/>
                  <a:gd name="connsiteY340" fmla="*/ 2389347 h 2456092"/>
                  <a:gd name="connsiteX341" fmla="*/ 451581 w 912053"/>
                  <a:gd name="connsiteY341" fmla="*/ 2407003 h 2456092"/>
                  <a:gd name="connsiteX342" fmla="*/ 452523 w 912053"/>
                  <a:gd name="connsiteY342" fmla="*/ 2439608 h 2456092"/>
                  <a:gd name="connsiteX343" fmla="*/ 444048 w 912053"/>
                  <a:gd name="connsiteY343" fmla="*/ 2445493 h 2456092"/>
                  <a:gd name="connsiteX344" fmla="*/ 419800 w 912053"/>
                  <a:gd name="connsiteY344" fmla="*/ 2440550 h 2456092"/>
                  <a:gd name="connsiteX345" fmla="*/ 415557 w 912053"/>
                  <a:gd name="connsiteY345" fmla="*/ 2440697 h 2456092"/>
                  <a:gd name="connsiteX346" fmla="*/ 414856 w 912053"/>
                  <a:gd name="connsiteY346" fmla="*/ 2441962 h 2456092"/>
                  <a:gd name="connsiteX347" fmla="*/ 403439 w 912053"/>
                  <a:gd name="connsiteY347" fmla="*/ 2449495 h 2456092"/>
                  <a:gd name="connsiteX348" fmla="*/ 391668 w 912053"/>
                  <a:gd name="connsiteY348" fmla="*/ 2442256 h 2456092"/>
                  <a:gd name="connsiteX349" fmla="*/ 388372 w 912053"/>
                  <a:gd name="connsiteY349" fmla="*/ 2441609 h 2456092"/>
                  <a:gd name="connsiteX350" fmla="*/ 386606 w 912053"/>
                  <a:gd name="connsiteY350" fmla="*/ 2444434 h 2456092"/>
                  <a:gd name="connsiteX351" fmla="*/ 384547 w 912053"/>
                  <a:gd name="connsiteY351" fmla="*/ 2449436 h 2456092"/>
                  <a:gd name="connsiteX352" fmla="*/ 375777 w 912053"/>
                  <a:gd name="connsiteY352" fmla="*/ 2449436 h 2456092"/>
                  <a:gd name="connsiteX353" fmla="*/ 367185 w 912053"/>
                  <a:gd name="connsiteY353" fmla="*/ 2437666 h 2456092"/>
                  <a:gd name="connsiteX354" fmla="*/ 364419 w 912053"/>
                  <a:gd name="connsiteY354" fmla="*/ 2435724 h 2456092"/>
                  <a:gd name="connsiteX355" fmla="*/ 364419 w 912053"/>
                  <a:gd name="connsiteY355" fmla="*/ 2435724 h 2456092"/>
                  <a:gd name="connsiteX356" fmla="*/ 361711 w 912053"/>
                  <a:gd name="connsiteY356" fmla="*/ 2437607 h 2456092"/>
                  <a:gd name="connsiteX357" fmla="*/ 352177 w 912053"/>
                  <a:gd name="connsiteY357" fmla="*/ 2442256 h 2456092"/>
                  <a:gd name="connsiteX358" fmla="*/ 344291 w 912053"/>
                  <a:gd name="connsiteY358" fmla="*/ 2436371 h 2456092"/>
                  <a:gd name="connsiteX359" fmla="*/ 340324 w 912053"/>
                  <a:gd name="connsiteY359" fmla="*/ 2435105 h 2456092"/>
                  <a:gd name="connsiteX360" fmla="*/ 339759 w 912053"/>
                  <a:gd name="connsiteY360" fmla="*/ 2435488 h 2456092"/>
                  <a:gd name="connsiteX361" fmla="*/ 323044 w 912053"/>
                  <a:gd name="connsiteY361" fmla="*/ 2438607 h 2456092"/>
                  <a:gd name="connsiteX362" fmla="*/ 314099 w 912053"/>
                  <a:gd name="connsiteY362" fmla="*/ 2430368 h 2456092"/>
                  <a:gd name="connsiteX363" fmla="*/ 297737 w 912053"/>
                  <a:gd name="connsiteY363" fmla="*/ 2416537 h 2456092"/>
                  <a:gd name="connsiteX364" fmla="*/ 272254 w 912053"/>
                  <a:gd name="connsiteY364" fmla="*/ 2353622 h 2456092"/>
                  <a:gd name="connsiteX365" fmla="*/ 264249 w 912053"/>
                  <a:gd name="connsiteY365" fmla="*/ 2325373 h 2456092"/>
                  <a:gd name="connsiteX366" fmla="*/ 257658 w 912053"/>
                  <a:gd name="connsiteY366" fmla="*/ 2297123 h 2456092"/>
                  <a:gd name="connsiteX367" fmla="*/ 259718 w 912053"/>
                  <a:gd name="connsiteY367" fmla="*/ 2264106 h 2456092"/>
                  <a:gd name="connsiteX368" fmla="*/ 263308 w 912053"/>
                  <a:gd name="connsiteY368" fmla="*/ 2197071 h 2456092"/>
                  <a:gd name="connsiteX369" fmla="*/ 233881 w 912053"/>
                  <a:gd name="connsiteY369" fmla="*/ 1977959 h 2456092"/>
                  <a:gd name="connsiteX370" fmla="*/ 233881 w 912053"/>
                  <a:gd name="connsiteY370" fmla="*/ 1743191 h 2456092"/>
                  <a:gd name="connsiteX371" fmla="*/ 240237 w 912053"/>
                  <a:gd name="connsiteY371" fmla="*/ 1711469 h 2456092"/>
                  <a:gd name="connsiteX372" fmla="*/ 251302 w 912053"/>
                  <a:gd name="connsiteY372" fmla="*/ 1616125 h 2456092"/>
                  <a:gd name="connsiteX373" fmla="*/ 243886 w 912053"/>
                  <a:gd name="connsiteY373" fmla="*/ 1501360 h 2456092"/>
                  <a:gd name="connsiteX374" fmla="*/ 231350 w 912053"/>
                  <a:gd name="connsiteY374" fmla="*/ 1303200 h 2456092"/>
                  <a:gd name="connsiteX375" fmla="*/ 235470 w 912053"/>
                  <a:gd name="connsiteY375" fmla="*/ 1042419 h 2456092"/>
                  <a:gd name="connsiteX376" fmla="*/ 247241 w 912053"/>
                  <a:gd name="connsiteY376" fmla="*/ 968204 h 2456092"/>
                  <a:gd name="connsiteX377" fmla="*/ 257658 w 912053"/>
                  <a:gd name="connsiteY377" fmla="*/ 885809 h 2456092"/>
                  <a:gd name="connsiteX378" fmla="*/ 247829 w 912053"/>
                  <a:gd name="connsiteY378" fmla="*/ 760627 h 2456092"/>
                  <a:gd name="connsiteX379" fmla="*/ 267722 w 912053"/>
                  <a:gd name="connsiteY379" fmla="*/ 718899 h 2456092"/>
                  <a:gd name="connsiteX380" fmla="*/ 287909 w 912053"/>
                  <a:gd name="connsiteY380" fmla="*/ 683587 h 2456092"/>
                  <a:gd name="connsiteX381" fmla="*/ 303564 w 912053"/>
                  <a:gd name="connsiteY381" fmla="*/ 645685 h 2456092"/>
                  <a:gd name="connsiteX382" fmla="*/ 308684 w 912053"/>
                  <a:gd name="connsiteY382" fmla="*/ 605017 h 2456092"/>
                  <a:gd name="connsiteX383" fmla="*/ 296913 w 912053"/>
                  <a:gd name="connsiteY383" fmla="*/ 643331 h 2456092"/>
                  <a:gd name="connsiteX384" fmla="*/ 279846 w 912053"/>
                  <a:gd name="connsiteY384" fmla="*/ 679644 h 2456092"/>
                  <a:gd name="connsiteX385" fmla="*/ 261836 w 912053"/>
                  <a:gd name="connsiteY385" fmla="*/ 715250 h 2456092"/>
                  <a:gd name="connsiteX386" fmla="*/ 242179 w 912053"/>
                  <a:gd name="connsiteY386" fmla="*/ 749915 h 2456092"/>
                  <a:gd name="connsiteX387" fmla="*/ 241532 w 912053"/>
                  <a:gd name="connsiteY387" fmla="*/ 750916 h 2456092"/>
                  <a:gd name="connsiteX388" fmla="*/ 190329 w 912053"/>
                  <a:gd name="connsiteY388" fmla="*/ 855558 h 2456092"/>
                  <a:gd name="connsiteX389" fmla="*/ 152015 w 912053"/>
                  <a:gd name="connsiteY389" fmla="*/ 932362 h 2456092"/>
                  <a:gd name="connsiteX390" fmla="*/ 152015 w 912053"/>
                  <a:gd name="connsiteY390" fmla="*/ 933539 h 2456092"/>
                  <a:gd name="connsiteX391" fmla="*/ 157077 w 912053"/>
                  <a:gd name="connsiteY391" fmla="*/ 1045714 h 2456092"/>
                  <a:gd name="connsiteX392" fmla="*/ 160255 w 912053"/>
                  <a:gd name="connsiteY392" fmla="*/ 1149532 h 2456092"/>
                  <a:gd name="connsiteX393" fmla="*/ 163551 w 912053"/>
                  <a:gd name="connsiteY393" fmla="*/ 1228161 h 2456092"/>
                  <a:gd name="connsiteX394" fmla="*/ 186386 w 912053"/>
                  <a:gd name="connsiteY394" fmla="*/ 1281777 h 2456092"/>
                  <a:gd name="connsiteX395" fmla="*/ 205925 w 912053"/>
                  <a:gd name="connsiteY395" fmla="*/ 1334157 h 2456092"/>
                  <a:gd name="connsiteX396" fmla="*/ 210104 w 912053"/>
                  <a:gd name="connsiteY396" fmla="*/ 1379592 h 2456092"/>
                  <a:gd name="connsiteX397" fmla="*/ 212576 w 912053"/>
                  <a:gd name="connsiteY397" fmla="*/ 1405252 h 2456092"/>
                  <a:gd name="connsiteX398" fmla="*/ 209986 w 912053"/>
                  <a:gd name="connsiteY398" fmla="*/ 1411138 h 2456092"/>
                  <a:gd name="connsiteX399" fmla="*/ 201158 w 912053"/>
                  <a:gd name="connsiteY399" fmla="*/ 1409784 h 2456092"/>
                  <a:gd name="connsiteX400" fmla="*/ 183796 w 912053"/>
                  <a:gd name="connsiteY400" fmla="*/ 1369469 h 2456092"/>
                  <a:gd name="connsiteX401" fmla="*/ 182325 w 912053"/>
                  <a:gd name="connsiteY401" fmla="*/ 1361524 h 2456092"/>
                  <a:gd name="connsiteX402" fmla="*/ 175145 w 912053"/>
                  <a:gd name="connsiteY402" fmla="*/ 1342043 h 2456092"/>
                  <a:gd name="connsiteX403" fmla="*/ 170083 w 912053"/>
                  <a:gd name="connsiteY403" fmla="*/ 1343515 h 2456092"/>
                  <a:gd name="connsiteX404" fmla="*/ 164198 w 912053"/>
                  <a:gd name="connsiteY404" fmla="*/ 1382064 h 2456092"/>
                  <a:gd name="connsiteX405" fmla="*/ 164198 w 912053"/>
                  <a:gd name="connsiteY405" fmla="*/ 1393835 h 2456092"/>
                  <a:gd name="connsiteX406" fmla="*/ 163433 w 912053"/>
                  <a:gd name="connsiteY406" fmla="*/ 1465989 h 2456092"/>
                  <a:gd name="connsiteX407" fmla="*/ 145777 w 912053"/>
                  <a:gd name="connsiteY407" fmla="*/ 1496240 h 2456092"/>
                  <a:gd name="connsiteX408" fmla="*/ 144188 w 912053"/>
                  <a:gd name="connsiteY408" fmla="*/ 1497123 h 2456092"/>
                  <a:gd name="connsiteX409" fmla="*/ 142834 w 912053"/>
                  <a:gd name="connsiteY409" fmla="*/ 1493651 h 2456092"/>
                  <a:gd name="connsiteX410" fmla="*/ 141598 w 912053"/>
                  <a:gd name="connsiteY410" fmla="*/ 1486882 h 2456092"/>
                  <a:gd name="connsiteX411" fmla="*/ 140244 w 912053"/>
                  <a:gd name="connsiteY411" fmla="*/ 1473111 h 2456092"/>
                  <a:gd name="connsiteX412" fmla="*/ 138891 w 912053"/>
                  <a:gd name="connsiteY412" fmla="*/ 1445390 h 2456092"/>
                  <a:gd name="connsiteX413" fmla="*/ 137773 w 912053"/>
                  <a:gd name="connsiteY413" fmla="*/ 1417553 h 2456092"/>
                  <a:gd name="connsiteX414" fmla="*/ 136301 w 912053"/>
                  <a:gd name="connsiteY414" fmla="*/ 1389715 h 2456092"/>
                  <a:gd name="connsiteX415" fmla="*/ 134830 w 912053"/>
                  <a:gd name="connsiteY415" fmla="*/ 1417612 h 2456092"/>
                  <a:gd name="connsiteX416" fmla="*/ 134830 w 912053"/>
                  <a:gd name="connsiteY416" fmla="*/ 1445508 h 2456092"/>
                  <a:gd name="connsiteX417" fmla="*/ 137125 w 912053"/>
                  <a:gd name="connsiteY417" fmla="*/ 1473405 h 2456092"/>
                  <a:gd name="connsiteX418" fmla="*/ 139538 w 912053"/>
                  <a:gd name="connsiteY418" fmla="*/ 1487236 h 2456092"/>
                  <a:gd name="connsiteX419" fmla="*/ 141657 w 912053"/>
                  <a:gd name="connsiteY419" fmla="*/ 1493945 h 2456092"/>
                  <a:gd name="connsiteX420" fmla="*/ 143658 w 912053"/>
                  <a:gd name="connsiteY420" fmla="*/ 1497594 h 2456092"/>
                  <a:gd name="connsiteX421" fmla="*/ 143128 w 912053"/>
                  <a:gd name="connsiteY421" fmla="*/ 1499006 h 2456092"/>
                  <a:gd name="connsiteX422" fmla="*/ 128121 w 912053"/>
                  <a:gd name="connsiteY422" fmla="*/ 1516662 h 2456092"/>
                  <a:gd name="connsiteX423" fmla="*/ 120940 w 912053"/>
                  <a:gd name="connsiteY423" fmla="*/ 1496299 h 2456092"/>
                  <a:gd name="connsiteX424" fmla="*/ 118292 w 912053"/>
                  <a:gd name="connsiteY424" fmla="*/ 1493651 h 2456092"/>
                  <a:gd name="connsiteX425" fmla="*/ 117939 w 912053"/>
                  <a:gd name="connsiteY425" fmla="*/ 1493651 h 2456092"/>
                  <a:gd name="connsiteX426" fmla="*/ 115408 w 912053"/>
                  <a:gd name="connsiteY426" fmla="*/ 1441330 h 2456092"/>
                  <a:gd name="connsiteX427" fmla="*/ 113113 w 912053"/>
                  <a:gd name="connsiteY427" fmla="*/ 1413845 h 2456092"/>
                  <a:gd name="connsiteX428" fmla="*/ 109464 w 912053"/>
                  <a:gd name="connsiteY428" fmla="*/ 1386419 h 2456092"/>
                  <a:gd name="connsiteX429" fmla="*/ 109876 w 912053"/>
                  <a:gd name="connsiteY429" fmla="*/ 1414080 h 2456092"/>
                  <a:gd name="connsiteX430" fmla="*/ 111818 w 912053"/>
                  <a:gd name="connsiteY430" fmla="*/ 1441624 h 2456092"/>
                  <a:gd name="connsiteX431" fmla="*/ 117703 w 912053"/>
                  <a:gd name="connsiteY431" fmla="*/ 1493651 h 2456092"/>
                  <a:gd name="connsiteX432" fmla="*/ 115290 w 912053"/>
                  <a:gd name="connsiteY432" fmla="*/ 1495769 h 2456092"/>
                  <a:gd name="connsiteX433" fmla="*/ 112642 w 912053"/>
                  <a:gd name="connsiteY433" fmla="*/ 1497712 h 2456092"/>
                  <a:gd name="connsiteX434" fmla="*/ 103402 w 912053"/>
                  <a:gd name="connsiteY434" fmla="*/ 1498418 h 2456092"/>
                  <a:gd name="connsiteX435" fmla="*/ 96163 w 912053"/>
                  <a:gd name="connsiteY435" fmla="*/ 1453983 h 2456092"/>
                  <a:gd name="connsiteX436" fmla="*/ 93397 w 912053"/>
                  <a:gd name="connsiteY436" fmla="*/ 1451276 h 2456092"/>
                  <a:gd name="connsiteX437" fmla="*/ 94162 w 912053"/>
                  <a:gd name="connsiteY437" fmla="*/ 1412609 h 2456092"/>
                  <a:gd name="connsiteX438" fmla="*/ 91278 w 912053"/>
                  <a:gd name="connsiteY438" fmla="*/ 1371117 h 2456092"/>
                  <a:gd name="connsiteX439" fmla="*/ 90336 w 912053"/>
                  <a:gd name="connsiteY439" fmla="*/ 1412727 h 2456092"/>
                  <a:gd name="connsiteX440" fmla="*/ 92926 w 912053"/>
                  <a:gd name="connsiteY440" fmla="*/ 1451335 h 2456092"/>
                  <a:gd name="connsiteX441" fmla="*/ 90336 w 912053"/>
                  <a:gd name="connsiteY441" fmla="*/ 1453865 h 2456092"/>
                  <a:gd name="connsiteX442" fmla="*/ 80272 w 912053"/>
                  <a:gd name="connsiteY442" fmla="*/ 1470168 h 2456092"/>
                  <a:gd name="connsiteX443" fmla="*/ 77977 w 912053"/>
                  <a:gd name="connsiteY443" fmla="*/ 1467166 h 2456092"/>
                  <a:gd name="connsiteX444" fmla="*/ 70856 w 912053"/>
                  <a:gd name="connsiteY444" fmla="*/ 1415140 h 2456092"/>
                  <a:gd name="connsiteX445" fmla="*/ 66618 w 912053"/>
                  <a:gd name="connsiteY445" fmla="*/ 1376120 h 2456092"/>
                  <a:gd name="connsiteX446" fmla="*/ 66265 w 912053"/>
                  <a:gd name="connsiteY446" fmla="*/ 1305848 h 2456092"/>
                  <a:gd name="connsiteX447" fmla="*/ 68266 w 912053"/>
                  <a:gd name="connsiteY447" fmla="*/ 1288192 h 2456092"/>
                  <a:gd name="connsiteX448" fmla="*/ 64205 w 912053"/>
                  <a:gd name="connsiteY448" fmla="*/ 1225925 h 2456092"/>
                  <a:gd name="connsiteX449" fmla="*/ 59262 w 912053"/>
                  <a:gd name="connsiteY449" fmla="*/ 1196498 h 2456092"/>
                  <a:gd name="connsiteX450" fmla="*/ 44430 w 912053"/>
                  <a:gd name="connsiteY450" fmla="*/ 1125520 h 2456092"/>
                  <a:gd name="connsiteX451" fmla="*/ 18005 w 912053"/>
                  <a:gd name="connsiteY451" fmla="*/ 994100 h 2456092"/>
                  <a:gd name="connsiteX452" fmla="*/ 10707 w 912053"/>
                  <a:gd name="connsiteY452" fmla="*/ 951843 h 2456092"/>
                  <a:gd name="connsiteX453" fmla="*/ 14886 w 912053"/>
                  <a:gd name="connsiteY453" fmla="*/ 873861 h 2456092"/>
                  <a:gd name="connsiteX454" fmla="*/ 75976 w 912053"/>
                  <a:gd name="connsiteY454" fmla="*/ 717428 h 2456092"/>
                  <a:gd name="connsiteX455" fmla="*/ 104520 w 912053"/>
                  <a:gd name="connsiteY455" fmla="*/ 658162 h 2456092"/>
                  <a:gd name="connsiteX456" fmla="*/ 127414 w 912053"/>
                  <a:gd name="connsiteY456" fmla="*/ 609196 h 2456092"/>
                  <a:gd name="connsiteX457" fmla="*/ 141127 w 912053"/>
                  <a:gd name="connsiteY457" fmla="*/ 562878 h 2456092"/>
                  <a:gd name="connsiteX458" fmla="*/ 182972 w 912053"/>
                  <a:gd name="connsiteY458" fmla="*/ 475009 h 2456092"/>
                  <a:gd name="connsiteX459" fmla="*/ 264367 w 912053"/>
                  <a:gd name="connsiteY459" fmla="*/ 422041 h 2456092"/>
                  <a:gd name="connsiteX460" fmla="*/ 295030 w 912053"/>
                  <a:gd name="connsiteY460" fmla="*/ 411329 h 2456092"/>
                  <a:gd name="connsiteX461" fmla="*/ 386548 w 912053"/>
                  <a:gd name="connsiteY461" fmla="*/ 353241 h 2456092"/>
                  <a:gd name="connsiteX462" fmla="*/ 387195 w 912053"/>
                  <a:gd name="connsiteY462" fmla="*/ 350945 h 2456092"/>
                  <a:gd name="connsiteX463" fmla="*/ 389549 w 912053"/>
                  <a:gd name="connsiteY463" fmla="*/ 312690 h 2456092"/>
                  <a:gd name="connsiteX464" fmla="*/ 389549 w 912053"/>
                  <a:gd name="connsiteY464" fmla="*/ 304863 h 2456092"/>
                  <a:gd name="connsiteX465" fmla="*/ 388254 w 912053"/>
                  <a:gd name="connsiteY465" fmla="*/ 302567 h 2456092"/>
                  <a:gd name="connsiteX466" fmla="*/ 318336 w 912053"/>
                  <a:gd name="connsiteY466" fmla="*/ 112175 h 2456092"/>
                  <a:gd name="connsiteX467" fmla="*/ 440105 w 912053"/>
                  <a:gd name="connsiteY467" fmla="*/ 7769 h 2456092"/>
                  <a:gd name="connsiteX468" fmla="*/ 464293 w 912053"/>
                  <a:gd name="connsiteY468" fmla="*/ 5827 h 2456092"/>
                  <a:gd name="connsiteX469" fmla="*/ 586180 w 912053"/>
                  <a:gd name="connsiteY469" fmla="*/ 67270 h 2456092"/>
                  <a:gd name="connsiteX470" fmla="*/ 602070 w 912053"/>
                  <a:gd name="connsiteY470" fmla="*/ 154903 h 2456092"/>
                  <a:gd name="connsiteX471" fmla="*/ 605366 w 912053"/>
                  <a:gd name="connsiteY471" fmla="*/ 186449 h 2456092"/>
                  <a:gd name="connsiteX472" fmla="*/ 610898 w 912053"/>
                  <a:gd name="connsiteY472" fmla="*/ 229648 h 2456092"/>
                  <a:gd name="connsiteX473" fmla="*/ 588887 w 912053"/>
                  <a:gd name="connsiteY473" fmla="*/ 327109 h 2456092"/>
                  <a:gd name="connsiteX474" fmla="*/ 549749 w 912053"/>
                  <a:gd name="connsiteY474" fmla="*/ 346649 h 2456092"/>
                  <a:gd name="connsiteX475" fmla="*/ 543864 w 912053"/>
                  <a:gd name="connsiteY475" fmla="*/ 347414 h 2456092"/>
                  <a:gd name="connsiteX476" fmla="*/ 541392 w 912053"/>
                  <a:gd name="connsiteY476" fmla="*/ 350298 h 2456092"/>
                  <a:gd name="connsiteX477" fmla="*/ 541392 w 912053"/>
                  <a:gd name="connsiteY477" fmla="*/ 353005 h 2456092"/>
                  <a:gd name="connsiteX478" fmla="*/ 564933 w 912053"/>
                  <a:gd name="connsiteY478" fmla="*/ 387376 h 2456092"/>
                  <a:gd name="connsiteX479" fmla="*/ 593066 w 912053"/>
                  <a:gd name="connsiteY479" fmla="*/ 393261 h 2456092"/>
                  <a:gd name="connsiteX480" fmla="*/ 607190 w 912053"/>
                  <a:gd name="connsiteY480" fmla="*/ 395733 h 2456092"/>
                  <a:gd name="connsiteX481" fmla="*/ 688821 w 912053"/>
                  <a:gd name="connsiteY481" fmla="*/ 441580 h 2456092"/>
                  <a:gd name="connsiteX482" fmla="*/ 736904 w 912053"/>
                  <a:gd name="connsiteY482" fmla="*/ 551284 h 2456092"/>
                  <a:gd name="connsiteX483" fmla="*/ 736904 w 912053"/>
                  <a:gd name="connsiteY483" fmla="*/ 556286 h 2456092"/>
                  <a:gd name="connsiteX484" fmla="*/ 763153 w 912053"/>
                  <a:gd name="connsiteY484" fmla="*/ 685117 h 2456092"/>
                  <a:gd name="connsiteX485" fmla="*/ 783105 w 912053"/>
                  <a:gd name="connsiteY485" fmla="*/ 809946 h 2456092"/>
                  <a:gd name="connsiteX486" fmla="*/ 787107 w 912053"/>
                  <a:gd name="connsiteY486" fmla="*/ 830839 h 2456092"/>
                  <a:gd name="connsiteX487" fmla="*/ 815886 w 912053"/>
                  <a:gd name="connsiteY487" fmla="*/ 897697 h 2456092"/>
                  <a:gd name="connsiteX488" fmla="*/ 841723 w 912053"/>
                  <a:gd name="connsiteY488" fmla="*/ 995748 h 2456092"/>
                  <a:gd name="connsiteX489" fmla="*/ 871150 w 912053"/>
                  <a:gd name="connsiteY489" fmla="*/ 1139998 h 2456092"/>
                  <a:gd name="connsiteX490" fmla="*/ 880625 w 912053"/>
                  <a:gd name="connsiteY490" fmla="*/ 1169425 h 2456092"/>
                  <a:gd name="connsiteX491" fmla="*/ 906109 w 912053"/>
                  <a:gd name="connsiteY491" fmla="*/ 1265004 h 2456092"/>
                  <a:gd name="connsiteX492" fmla="*/ 890748 w 912053"/>
                  <a:gd name="connsiteY492" fmla="*/ 1345692 h 245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</a:cxnLst>
                <a:rect l="l" t="t" r="r" b="b"/>
                <a:pathLst>
                  <a:path w="912053" h="2456092">
                    <a:moveTo>
                      <a:pt x="886334" y="1167424"/>
                    </a:moveTo>
                    <a:cubicBezTo>
                      <a:pt x="882509" y="1155948"/>
                      <a:pt x="879213" y="1146060"/>
                      <a:pt x="876859" y="1138350"/>
                    </a:cubicBezTo>
                    <a:cubicBezTo>
                      <a:pt x="864087" y="1091214"/>
                      <a:pt x="854259" y="1043337"/>
                      <a:pt x="847432" y="994982"/>
                    </a:cubicBezTo>
                    <a:cubicBezTo>
                      <a:pt x="840369" y="944368"/>
                      <a:pt x="833189" y="917236"/>
                      <a:pt x="820889" y="894931"/>
                    </a:cubicBezTo>
                    <a:cubicBezTo>
                      <a:pt x="808117" y="871389"/>
                      <a:pt x="797347" y="850673"/>
                      <a:pt x="792756" y="829721"/>
                    </a:cubicBezTo>
                    <a:cubicBezTo>
                      <a:pt x="791815" y="825366"/>
                      <a:pt x="790461" y="817950"/>
                      <a:pt x="788754" y="808946"/>
                    </a:cubicBezTo>
                    <a:cubicBezTo>
                      <a:pt x="782045" y="772692"/>
                      <a:pt x="778102" y="711542"/>
                      <a:pt x="770274" y="684529"/>
                    </a:cubicBezTo>
                    <a:cubicBezTo>
                      <a:pt x="761682" y="654631"/>
                      <a:pt x="743790" y="585948"/>
                      <a:pt x="742672" y="556110"/>
                    </a:cubicBezTo>
                    <a:lnTo>
                      <a:pt x="742672" y="551107"/>
                    </a:lnTo>
                    <a:cubicBezTo>
                      <a:pt x="741613" y="521680"/>
                      <a:pt x="726487" y="478069"/>
                      <a:pt x="693235" y="437931"/>
                    </a:cubicBezTo>
                    <a:cubicBezTo>
                      <a:pt x="664279" y="402619"/>
                      <a:pt x="637559" y="395498"/>
                      <a:pt x="608191" y="390024"/>
                    </a:cubicBezTo>
                    <a:cubicBezTo>
                      <a:pt x="603130" y="389024"/>
                      <a:pt x="598421" y="388259"/>
                      <a:pt x="593890" y="387552"/>
                    </a:cubicBezTo>
                    <a:cubicBezTo>
                      <a:pt x="584661" y="386228"/>
                      <a:pt x="575533" y="384262"/>
                      <a:pt x="566581" y="381667"/>
                    </a:cubicBezTo>
                    <a:cubicBezTo>
                      <a:pt x="546807" y="375782"/>
                      <a:pt x="546924" y="365011"/>
                      <a:pt x="547042" y="352946"/>
                    </a:cubicBezTo>
                    <a:lnTo>
                      <a:pt x="547042" y="352946"/>
                    </a:lnTo>
                    <a:lnTo>
                      <a:pt x="550279" y="352593"/>
                    </a:lnTo>
                    <a:cubicBezTo>
                      <a:pt x="564168" y="351004"/>
                      <a:pt x="585179" y="348591"/>
                      <a:pt x="594125" y="329699"/>
                    </a:cubicBezTo>
                    <a:cubicBezTo>
                      <a:pt x="599598" y="317928"/>
                      <a:pt x="612841" y="285029"/>
                      <a:pt x="616666" y="230118"/>
                    </a:cubicBezTo>
                    <a:cubicBezTo>
                      <a:pt x="618667" y="201045"/>
                      <a:pt x="614194" y="191569"/>
                      <a:pt x="610781" y="183977"/>
                    </a:cubicBezTo>
                    <a:cubicBezTo>
                      <a:pt x="607720" y="177562"/>
                      <a:pt x="605307" y="172206"/>
                      <a:pt x="608015" y="155904"/>
                    </a:cubicBezTo>
                    <a:cubicBezTo>
                      <a:pt x="614312" y="117119"/>
                      <a:pt x="612782" y="98404"/>
                      <a:pt x="591300" y="64151"/>
                    </a:cubicBezTo>
                    <a:cubicBezTo>
                      <a:pt x="565758" y="23365"/>
                      <a:pt x="519498" y="0"/>
                      <a:pt x="464411" y="0"/>
                    </a:cubicBezTo>
                    <a:cubicBezTo>
                      <a:pt x="455995" y="7"/>
                      <a:pt x="447591" y="676"/>
                      <a:pt x="439281" y="2001"/>
                    </a:cubicBezTo>
                    <a:cubicBezTo>
                      <a:pt x="375483" y="12065"/>
                      <a:pt x="328165" y="52674"/>
                      <a:pt x="312745" y="110704"/>
                    </a:cubicBezTo>
                    <a:cubicBezTo>
                      <a:pt x="304270" y="142603"/>
                      <a:pt x="299267" y="246597"/>
                      <a:pt x="383840" y="306628"/>
                    </a:cubicBezTo>
                    <a:lnTo>
                      <a:pt x="383840" y="312985"/>
                    </a:lnTo>
                    <a:cubicBezTo>
                      <a:pt x="384959" y="337997"/>
                      <a:pt x="384959" y="337997"/>
                      <a:pt x="381722" y="349415"/>
                    </a:cubicBezTo>
                    <a:lnTo>
                      <a:pt x="381074" y="351710"/>
                    </a:lnTo>
                    <a:cubicBezTo>
                      <a:pt x="377543" y="364305"/>
                      <a:pt x="342937" y="385551"/>
                      <a:pt x="292793" y="405915"/>
                    </a:cubicBezTo>
                    <a:cubicBezTo>
                      <a:pt x="281611" y="410505"/>
                      <a:pt x="271959" y="413566"/>
                      <a:pt x="262602" y="416508"/>
                    </a:cubicBezTo>
                    <a:cubicBezTo>
                      <a:pt x="234646" y="425395"/>
                      <a:pt x="212517" y="432399"/>
                      <a:pt x="178558" y="470948"/>
                    </a:cubicBezTo>
                    <a:cubicBezTo>
                      <a:pt x="151309" y="501964"/>
                      <a:pt x="144305" y="528095"/>
                      <a:pt x="135418" y="561230"/>
                    </a:cubicBezTo>
                    <a:cubicBezTo>
                      <a:pt x="131828" y="574649"/>
                      <a:pt x="127767" y="589892"/>
                      <a:pt x="121823" y="607136"/>
                    </a:cubicBezTo>
                    <a:cubicBezTo>
                      <a:pt x="115332" y="623644"/>
                      <a:pt x="107804" y="639723"/>
                      <a:pt x="99282" y="655278"/>
                    </a:cubicBezTo>
                    <a:cubicBezTo>
                      <a:pt x="90042" y="673346"/>
                      <a:pt x="79507" y="693769"/>
                      <a:pt x="70562" y="714956"/>
                    </a:cubicBezTo>
                    <a:cubicBezTo>
                      <a:pt x="45431" y="774163"/>
                      <a:pt x="18652" y="843905"/>
                      <a:pt x="9354" y="871801"/>
                    </a:cubicBezTo>
                    <a:cubicBezTo>
                      <a:pt x="-3123" y="909232"/>
                      <a:pt x="-1534" y="917590"/>
                      <a:pt x="4940" y="952725"/>
                    </a:cubicBezTo>
                    <a:cubicBezTo>
                      <a:pt x="6941" y="963554"/>
                      <a:pt x="9412" y="977032"/>
                      <a:pt x="12179" y="994806"/>
                    </a:cubicBezTo>
                    <a:cubicBezTo>
                      <a:pt x="19771" y="1044243"/>
                      <a:pt x="29835" y="1088030"/>
                      <a:pt x="38663" y="1126638"/>
                    </a:cubicBezTo>
                    <a:cubicBezTo>
                      <a:pt x="44960" y="1154182"/>
                      <a:pt x="50434" y="1177900"/>
                      <a:pt x="53435" y="1197263"/>
                    </a:cubicBezTo>
                    <a:cubicBezTo>
                      <a:pt x="55260" y="1209034"/>
                      <a:pt x="56966" y="1218803"/>
                      <a:pt x="58438" y="1226984"/>
                    </a:cubicBezTo>
                    <a:cubicBezTo>
                      <a:pt x="63075" y="1246877"/>
                      <a:pt x="64405" y="1267399"/>
                      <a:pt x="62381" y="1287721"/>
                    </a:cubicBezTo>
                    <a:cubicBezTo>
                      <a:pt x="61792" y="1294430"/>
                      <a:pt x="61086" y="1300081"/>
                      <a:pt x="60380" y="1305377"/>
                    </a:cubicBezTo>
                    <a:cubicBezTo>
                      <a:pt x="57066" y="1329166"/>
                      <a:pt x="57208" y="1353314"/>
                      <a:pt x="60792" y="1377061"/>
                    </a:cubicBezTo>
                    <a:cubicBezTo>
                      <a:pt x="62616" y="1393011"/>
                      <a:pt x="63911" y="1405488"/>
                      <a:pt x="64970" y="1416022"/>
                    </a:cubicBezTo>
                    <a:cubicBezTo>
                      <a:pt x="66389" y="1433667"/>
                      <a:pt x="68802" y="1451211"/>
                      <a:pt x="72209" y="1468579"/>
                    </a:cubicBezTo>
                    <a:cubicBezTo>
                      <a:pt x="72492" y="1472946"/>
                      <a:pt x="76135" y="1476330"/>
                      <a:pt x="80508" y="1476289"/>
                    </a:cubicBezTo>
                    <a:cubicBezTo>
                      <a:pt x="85210" y="1475565"/>
                      <a:pt x="89283" y="1472634"/>
                      <a:pt x="91455" y="1468402"/>
                    </a:cubicBezTo>
                    <a:cubicBezTo>
                      <a:pt x="94044" y="1495181"/>
                      <a:pt x="96693" y="1501714"/>
                      <a:pt x="100577" y="1503715"/>
                    </a:cubicBezTo>
                    <a:cubicBezTo>
                      <a:pt x="105238" y="1505445"/>
                      <a:pt x="110394" y="1505274"/>
                      <a:pt x="114937" y="1503244"/>
                    </a:cubicBezTo>
                    <a:lnTo>
                      <a:pt x="115879" y="1502832"/>
                    </a:lnTo>
                    <a:cubicBezTo>
                      <a:pt x="117527" y="1516074"/>
                      <a:pt x="119528" y="1523019"/>
                      <a:pt x="128591" y="1522607"/>
                    </a:cubicBezTo>
                    <a:cubicBezTo>
                      <a:pt x="139226" y="1520924"/>
                      <a:pt x="147489" y="1512449"/>
                      <a:pt x="148896" y="1501772"/>
                    </a:cubicBezTo>
                    <a:cubicBezTo>
                      <a:pt x="156900" y="1500007"/>
                      <a:pt x="168318" y="1495534"/>
                      <a:pt x="169142" y="1466460"/>
                    </a:cubicBezTo>
                    <a:cubicBezTo>
                      <a:pt x="169966" y="1437386"/>
                      <a:pt x="169966" y="1413492"/>
                      <a:pt x="169907" y="1394129"/>
                    </a:cubicBezTo>
                    <a:lnTo>
                      <a:pt x="169907" y="1382358"/>
                    </a:lnTo>
                    <a:cubicBezTo>
                      <a:pt x="169907" y="1358817"/>
                      <a:pt x="169907" y="1352578"/>
                      <a:pt x="173144" y="1348870"/>
                    </a:cubicBezTo>
                    <a:cubicBezTo>
                      <a:pt x="174533" y="1353449"/>
                      <a:pt x="175557" y="1358134"/>
                      <a:pt x="176204" y="1362877"/>
                    </a:cubicBezTo>
                    <a:cubicBezTo>
                      <a:pt x="176616" y="1365408"/>
                      <a:pt x="177087" y="1368116"/>
                      <a:pt x="177617" y="1370882"/>
                    </a:cubicBezTo>
                    <a:cubicBezTo>
                      <a:pt x="181913" y="1393423"/>
                      <a:pt x="184973" y="1406547"/>
                      <a:pt x="197509" y="1414963"/>
                    </a:cubicBezTo>
                    <a:cubicBezTo>
                      <a:pt x="201800" y="1418853"/>
                      <a:pt x="208168" y="1419383"/>
                      <a:pt x="213047" y="1416258"/>
                    </a:cubicBezTo>
                    <a:cubicBezTo>
                      <a:pt x="216907" y="1413474"/>
                      <a:pt x="218797" y="1408689"/>
                      <a:pt x="217873" y="1404016"/>
                    </a:cubicBezTo>
                    <a:cubicBezTo>
                      <a:pt x="217402" y="1402074"/>
                      <a:pt x="216519" y="1390539"/>
                      <a:pt x="215636" y="1379357"/>
                    </a:cubicBezTo>
                    <a:cubicBezTo>
                      <a:pt x="214459" y="1363996"/>
                      <a:pt x="212988" y="1344868"/>
                      <a:pt x="211399" y="1333509"/>
                    </a:cubicBezTo>
                    <a:cubicBezTo>
                      <a:pt x="208827" y="1314017"/>
                      <a:pt x="201864" y="1295360"/>
                      <a:pt x="191035" y="1278952"/>
                    </a:cubicBezTo>
                    <a:cubicBezTo>
                      <a:pt x="180118" y="1263432"/>
                      <a:pt x="172596" y="1245788"/>
                      <a:pt x="168965" y="1227161"/>
                    </a:cubicBezTo>
                    <a:cubicBezTo>
                      <a:pt x="167317" y="1219686"/>
                      <a:pt x="166611" y="1187258"/>
                      <a:pt x="165787" y="1149650"/>
                    </a:cubicBezTo>
                    <a:cubicBezTo>
                      <a:pt x="165022" y="1116986"/>
                      <a:pt x="164198" y="1079908"/>
                      <a:pt x="162609" y="1045714"/>
                    </a:cubicBezTo>
                    <a:cubicBezTo>
                      <a:pt x="160137" y="993158"/>
                      <a:pt x="157842" y="940425"/>
                      <a:pt x="157547" y="933892"/>
                    </a:cubicBezTo>
                    <a:cubicBezTo>
                      <a:pt x="168494" y="907943"/>
                      <a:pt x="181095" y="882719"/>
                      <a:pt x="195273" y="858383"/>
                    </a:cubicBezTo>
                    <a:cubicBezTo>
                      <a:pt x="212776" y="828132"/>
                      <a:pt x="228496" y="796886"/>
                      <a:pt x="242356" y="764805"/>
                    </a:cubicBezTo>
                    <a:cubicBezTo>
                      <a:pt x="244298" y="790053"/>
                      <a:pt x="248830" y="847848"/>
                      <a:pt x="251890" y="886044"/>
                    </a:cubicBezTo>
                    <a:cubicBezTo>
                      <a:pt x="253303" y="903170"/>
                      <a:pt x="247594" y="934128"/>
                      <a:pt x="241591" y="966968"/>
                    </a:cubicBezTo>
                    <a:cubicBezTo>
                      <a:pt x="237000" y="991687"/>
                      <a:pt x="232292" y="1017288"/>
                      <a:pt x="229820" y="1041595"/>
                    </a:cubicBezTo>
                    <a:cubicBezTo>
                      <a:pt x="223935" y="1093916"/>
                      <a:pt x="219285" y="1161892"/>
                      <a:pt x="225641" y="1303259"/>
                    </a:cubicBezTo>
                    <a:cubicBezTo>
                      <a:pt x="228349" y="1364113"/>
                      <a:pt x="233822" y="1440388"/>
                      <a:pt x="238236" y="1501596"/>
                    </a:cubicBezTo>
                    <a:cubicBezTo>
                      <a:pt x="241826" y="1551445"/>
                      <a:pt x="244886" y="1594526"/>
                      <a:pt x="245593" y="1616184"/>
                    </a:cubicBezTo>
                    <a:cubicBezTo>
                      <a:pt x="246829" y="1652379"/>
                      <a:pt x="240884" y="1680453"/>
                      <a:pt x="234646" y="1710350"/>
                    </a:cubicBezTo>
                    <a:cubicBezTo>
                      <a:pt x="232468" y="1720473"/>
                      <a:pt x="230291" y="1730949"/>
                      <a:pt x="228231" y="1742190"/>
                    </a:cubicBezTo>
                    <a:cubicBezTo>
                      <a:pt x="213688" y="1820466"/>
                      <a:pt x="213688" y="1900742"/>
                      <a:pt x="228231" y="1979018"/>
                    </a:cubicBezTo>
                    <a:cubicBezTo>
                      <a:pt x="246240" y="2081247"/>
                      <a:pt x="257658" y="2153402"/>
                      <a:pt x="257658" y="2197130"/>
                    </a:cubicBezTo>
                    <a:cubicBezTo>
                      <a:pt x="257658" y="2223673"/>
                      <a:pt x="255716" y="2245861"/>
                      <a:pt x="254127" y="2263635"/>
                    </a:cubicBezTo>
                    <a:cubicBezTo>
                      <a:pt x="252949" y="2276524"/>
                      <a:pt x="252008" y="2287588"/>
                      <a:pt x="252008" y="2297182"/>
                    </a:cubicBezTo>
                    <a:cubicBezTo>
                      <a:pt x="251990" y="2307628"/>
                      <a:pt x="254132" y="2317969"/>
                      <a:pt x="258305" y="2327550"/>
                    </a:cubicBezTo>
                    <a:cubicBezTo>
                      <a:pt x="262084" y="2336102"/>
                      <a:pt x="264661" y="2345130"/>
                      <a:pt x="265956" y="2354388"/>
                    </a:cubicBezTo>
                    <a:cubicBezTo>
                      <a:pt x="269428" y="2381166"/>
                      <a:pt x="280199" y="2412888"/>
                      <a:pt x="294147" y="2421540"/>
                    </a:cubicBezTo>
                    <a:cubicBezTo>
                      <a:pt x="299797" y="2425118"/>
                      <a:pt x="304923" y="2429456"/>
                      <a:pt x="309390" y="2434429"/>
                    </a:cubicBezTo>
                    <a:cubicBezTo>
                      <a:pt x="312333" y="2437719"/>
                      <a:pt x="315582" y="2440714"/>
                      <a:pt x="319101" y="2443374"/>
                    </a:cubicBezTo>
                    <a:cubicBezTo>
                      <a:pt x="325863" y="2447371"/>
                      <a:pt x="334397" y="2446759"/>
                      <a:pt x="340524" y="2441844"/>
                    </a:cubicBezTo>
                    <a:cubicBezTo>
                      <a:pt x="343161" y="2445134"/>
                      <a:pt x="346992" y="2447247"/>
                      <a:pt x="351176" y="2447730"/>
                    </a:cubicBezTo>
                    <a:cubicBezTo>
                      <a:pt x="355543" y="2448318"/>
                      <a:pt x="359957" y="2447012"/>
                      <a:pt x="363300" y="2444140"/>
                    </a:cubicBezTo>
                    <a:cubicBezTo>
                      <a:pt x="365231" y="2448972"/>
                      <a:pt x="368968" y="2452856"/>
                      <a:pt x="373717" y="2454969"/>
                    </a:cubicBezTo>
                    <a:cubicBezTo>
                      <a:pt x="375895" y="2455646"/>
                      <a:pt x="378149" y="2456022"/>
                      <a:pt x="380427" y="2456087"/>
                    </a:cubicBezTo>
                    <a:cubicBezTo>
                      <a:pt x="383069" y="2456169"/>
                      <a:pt x="385659" y="2455363"/>
                      <a:pt x="387783" y="2453792"/>
                    </a:cubicBezTo>
                    <a:cubicBezTo>
                      <a:pt x="389167" y="2452656"/>
                      <a:pt x="390255" y="2451202"/>
                      <a:pt x="390962" y="2449554"/>
                    </a:cubicBezTo>
                    <a:cubicBezTo>
                      <a:pt x="394352" y="2452367"/>
                      <a:pt x="398401" y="2454274"/>
                      <a:pt x="402732" y="2455086"/>
                    </a:cubicBezTo>
                    <a:cubicBezTo>
                      <a:pt x="409342" y="2456210"/>
                      <a:pt x="415922" y="2452956"/>
                      <a:pt x="419035" y="2447023"/>
                    </a:cubicBezTo>
                    <a:cubicBezTo>
                      <a:pt x="426927" y="2451549"/>
                      <a:pt x="436226" y="2452956"/>
                      <a:pt x="445107" y="2450967"/>
                    </a:cubicBezTo>
                    <a:cubicBezTo>
                      <a:pt x="450380" y="2450125"/>
                      <a:pt x="454989" y="2446947"/>
                      <a:pt x="457643" y="2442315"/>
                    </a:cubicBezTo>
                    <a:cubicBezTo>
                      <a:pt x="463528" y="2432251"/>
                      <a:pt x="460998" y="2415831"/>
                      <a:pt x="457113" y="2404825"/>
                    </a:cubicBezTo>
                    <a:cubicBezTo>
                      <a:pt x="454247" y="2397822"/>
                      <a:pt x="450275" y="2391324"/>
                      <a:pt x="445343" y="2385580"/>
                    </a:cubicBezTo>
                    <a:cubicBezTo>
                      <a:pt x="440216" y="2379565"/>
                      <a:pt x="435973" y="2372844"/>
                      <a:pt x="432748" y="2365629"/>
                    </a:cubicBezTo>
                    <a:cubicBezTo>
                      <a:pt x="430335" y="2359743"/>
                      <a:pt x="424096" y="2347972"/>
                      <a:pt x="416151" y="2333024"/>
                    </a:cubicBezTo>
                    <a:cubicBezTo>
                      <a:pt x="399837" y="2303561"/>
                      <a:pt x="385023" y="2273293"/>
                      <a:pt x="371775" y="2242330"/>
                    </a:cubicBezTo>
                    <a:cubicBezTo>
                      <a:pt x="357709" y="2207018"/>
                      <a:pt x="362300" y="2170646"/>
                      <a:pt x="367126" y="2131861"/>
                    </a:cubicBezTo>
                    <a:cubicBezTo>
                      <a:pt x="369421" y="2113676"/>
                      <a:pt x="371775" y="2094842"/>
                      <a:pt x="372423" y="2075185"/>
                    </a:cubicBezTo>
                    <a:cubicBezTo>
                      <a:pt x="373659" y="2033987"/>
                      <a:pt x="382075" y="1971897"/>
                      <a:pt x="390079" y="1912101"/>
                    </a:cubicBezTo>
                    <a:cubicBezTo>
                      <a:pt x="394022" y="1882674"/>
                      <a:pt x="398201" y="1852129"/>
                      <a:pt x="401438" y="1824409"/>
                    </a:cubicBezTo>
                    <a:cubicBezTo>
                      <a:pt x="408559" y="1763319"/>
                      <a:pt x="411090" y="1745604"/>
                      <a:pt x="426686" y="1704112"/>
                    </a:cubicBezTo>
                    <a:cubicBezTo>
                      <a:pt x="442694" y="1661619"/>
                      <a:pt x="459467" y="1562863"/>
                      <a:pt x="465117" y="1521665"/>
                    </a:cubicBezTo>
                    <a:cubicBezTo>
                      <a:pt x="470767" y="1480467"/>
                      <a:pt x="476888" y="1418906"/>
                      <a:pt x="479654" y="1386890"/>
                    </a:cubicBezTo>
                    <a:cubicBezTo>
                      <a:pt x="489012" y="1439858"/>
                      <a:pt x="511141" y="1577223"/>
                      <a:pt x="497310" y="1623306"/>
                    </a:cubicBezTo>
                    <a:cubicBezTo>
                      <a:pt x="477065" y="1691164"/>
                      <a:pt x="468413" y="1750547"/>
                      <a:pt x="470120" y="1810166"/>
                    </a:cubicBezTo>
                    <a:cubicBezTo>
                      <a:pt x="471185" y="1844119"/>
                      <a:pt x="474846" y="1877942"/>
                      <a:pt x="481067" y="1911336"/>
                    </a:cubicBezTo>
                    <a:cubicBezTo>
                      <a:pt x="484363" y="1931582"/>
                      <a:pt x="488129" y="1954476"/>
                      <a:pt x="491778" y="1984727"/>
                    </a:cubicBezTo>
                    <a:cubicBezTo>
                      <a:pt x="499429" y="2049466"/>
                      <a:pt x="505727" y="2104671"/>
                      <a:pt x="504785" y="2125976"/>
                    </a:cubicBezTo>
                    <a:cubicBezTo>
                      <a:pt x="503408" y="2138859"/>
                      <a:pt x="499971" y="2151436"/>
                      <a:pt x="494603" y="2163230"/>
                    </a:cubicBezTo>
                    <a:cubicBezTo>
                      <a:pt x="491072" y="2172094"/>
                      <a:pt x="487988" y="2181128"/>
                      <a:pt x="485363" y="2190303"/>
                    </a:cubicBezTo>
                    <a:cubicBezTo>
                      <a:pt x="478183" y="2217140"/>
                      <a:pt x="498193" y="2240741"/>
                      <a:pt x="520675" y="2247156"/>
                    </a:cubicBezTo>
                    <a:cubicBezTo>
                      <a:pt x="526090" y="2248686"/>
                      <a:pt x="532446" y="2250275"/>
                      <a:pt x="539273" y="2251864"/>
                    </a:cubicBezTo>
                    <a:cubicBezTo>
                      <a:pt x="559872" y="2256808"/>
                      <a:pt x="585473" y="2262870"/>
                      <a:pt x="595420" y="2272581"/>
                    </a:cubicBezTo>
                    <a:cubicBezTo>
                      <a:pt x="600216" y="2277513"/>
                      <a:pt x="604701" y="2282739"/>
                      <a:pt x="608838" y="2288236"/>
                    </a:cubicBezTo>
                    <a:cubicBezTo>
                      <a:pt x="618461" y="2302114"/>
                      <a:pt x="630844" y="2313855"/>
                      <a:pt x="645210" y="2322724"/>
                    </a:cubicBezTo>
                    <a:cubicBezTo>
                      <a:pt x="655304" y="2328039"/>
                      <a:pt x="665991" y="2332123"/>
                      <a:pt x="677050" y="2334907"/>
                    </a:cubicBezTo>
                    <a:cubicBezTo>
                      <a:pt x="684413" y="2336384"/>
                      <a:pt x="691440" y="2339221"/>
                      <a:pt x="697767" y="2343264"/>
                    </a:cubicBezTo>
                    <a:cubicBezTo>
                      <a:pt x="709537" y="2352151"/>
                      <a:pt x="723780" y="2361273"/>
                      <a:pt x="740082" y="2357330"/>
                    </a:cubicBezTo>
                    <a:cubicBezTo>
                      <a:pt x="746827" y="2356447"/>
                      <a:pt x="752671" y="2352222"/>
                      <a:pt x="755620" y="2346089"/>
                    </a:cubicBezTo>
                    <a:cubicBezTo>
                      <a:pt x="756714" y="2343399"/>
                      <a:pt x="756944" y="2340439"/>
                      <a:pt x="756267" y="2337614"/>
                    </a:cubicBezTo>
                    <a:cubicBezTo>
                      <a:pt x="758951" y="2337426"/>
                      <a:pt x="761546" y="2336555"/>
                      <a:pt x="763801" y="2335083"/>
                    </a:cubicBezTo>
                    <a:cubicBezTo>
                      <a:pt x="769598" y="2331246"/>
                      <a:pt x="772293" y="2324143"/>
                      <a:pt x="770510" y="2317427"/>
                    </a:cubicBezTo>
                    <a:cubicBezTo>
                      <a:pt x="775295" y="2311377"/>
                      <a:pt x="776189" y="2303114"/>
                      <a:pt x="772805" y="2296181"/>
                    </a:cubicBezTo>
                    <a:cubicBezTo>
                      <a:pt x="773694" y="2287989"/>
                      <a:pt x="770916" y="2279826"/>
                      <a:pt x="765213" y="2273876"/>
                    </a:cubicBezTo>
                    <a:cubicBezTo>
                      <a:pt x="762564" y="2266813"/>
                      <a:pt x="759857" y="2263341"/>
                      <a:pt x="742790" y="2252512"/>
                    </a:cubicBezTo>
                    <a:cubicBezTo>
                      <a:pt x="736610" y="2248568"/>
                      <a:pt x="731019" y="2245331"/>
                      <a:pt x="724604" y="2241918"/>
                    </a:cubicBezTo>
                    <a:cubicBezTo>
                      <a:pt x="711409" y="2234850"/>
                      <a:pt x="698720" y="2226869"/>
                      <a:pt x="686643" y="2218023"/>
                    </a:cubicBezTo>
                    <a:cubicBezTo>
                      <a:pt x="663867" y="2201191"/>
                      <a:pt x="637971" y="2171352"/>
                      <a:pt x="629025" y="2151518"/>
                    </a:cubicBezTo>
                    <a:cubicBezTo>
                      <a:pt x="620786" y="2133274"/>
                      <a:pt x="618255" y="2126152"/>
                      <a:pt x="619314" y="2097726"/>
                    </a:cubicBezTo>
                    <a:cubicBezTo>
                      <a:pt x="619785" y="2083601"/>
                      <a:pt x="626259" y="2021216"/>
                      <a:pt x="633086" y="1955476"/>
                    </a:cubicBezTo>
                    <a:cubicBezTo>
                      <a:pt x="639913" y="1889737"/>
                      <a:pt x="646976" y="1821525"/>
                      <a:pt x="649271" y="1790392"/>
                    </a:cubicBezTo>
                    <a:cubicBezTo>
                      <a:pt x="655156" y="1706407"/>
                      <a:pt x="663808" y="1653203"/>
                      <a:pt x="673519" y="1636607"/>
                    </a:cubicBezTo>
                    <a:cubicBezTo>
                      <a:pt x="691822" y="1605237"/>
                      <a:pt x="695412" y="1562333"/>
                      <a:pt x="698590" y="1524490"/>
                    </a:cubicBezTo>
                    <a:cubicBezTo>
                      <a:pt x="699414" y="1514661"/>
                      <a:pt x="700238" y="1505362"/>
                      <a:pt x="701239" y="1496888"/>
                    </a:cubicBezTo>
                    <a:lnTo>
                      <a:pt x="702063" y="1489766"/>
                    </a:lnTo>
                    <a:cubicBezTo>
                      <a:pt x="707948" y="1441565"/>
                      <a:pt x="721485" y="1328742"/>
                      <a:pt x="721485" y="1237813"/>
                    </a:cubicBezTo>
                    <a:cubicBezTo>
                      <a:pt x="720996" y="1189612"/>
                      <a:pt x="716052" y="1141558"/>
                      <a:pt x="706712" y="1094269"/>
                    </a:cubicBezTo>
                    <a:cubicBezTo>
                      <a:pt x="702669" y="1073958"/>
                      <a:pt x="699897" y="1053418"/>
                      <a:pt x="698414" y="1032767"/>
                    </a:cubicBezTo>
                    <a:cubicBezTo>
                      <a:pt x="696937" y="1018483"/>
                      <a:pt x="694018" y="1004381"/>
                      <a:pt x="689704" y="990686"/>
                    </a:cubicBezTo>
                    <a:cubicBezTo>
                      <a:pt x="685084" y="974625"/>
                      <a:pt x="681464" y="958293"/>
                      <a:pt x="678874" y="941778"/>
                    </a:cubicBezTo>
                    <a:cubicBezTo>
                      <a:pt x="681005" y="931603"/>
                      <a:pt x="682476" y="921303"/>
                      <a:pt x="683288" y="910939"/>
                    </a:cubicBezTo>
                    <a:cubicBezTo>
                      <a:pt x="686714" y="927495"/>
                      <a:pt x="691399" y="943768"/>
                      <a:pt x="697296" y="959611"/>
                    </a:cubicBezTo>
                    <a:cubicBezTo>
                      <a:pt x="706412" y="984712"/>
                      <a:pt x="717577" y="1009019"/>
                      <a:pt x="730666" y="1032296"/>
                    </a:cubicBezTo>
                    <a:cubicBezTo>
                      <a:pt x="733550" y="1037710"/>
                      <a:pt x="736551" y="1043478"/>
                      <a:pt x="740141" y="1049952"/>
                    </a:cubicBezTo>
                    <a:cubicBezTo>
                      <a:pt x="759210" y="1086265"/>
                      <a:pt x="767685" y="1103450"/>
                      <a:pt x="777572" y="1124166"/>
                    </a:cubicBezTo>
                    <a:cubicBezTo>
                      <a:pt x="780456" y="1130582"/>
                      <a:pt x="783105" y="1136232"/>
                      <a:pt x="785518" y="1141175"/>
                    </a:cubicBezTo>
                    <a:cubicBezTo>
                      <a:pt x="792345" y="1155477"/>
                      <a:pt x="796464" y="1164128"/>
                      <a:pt x="796111" y="1172839"/>
                    </a:cubicBezTo>
                    <a:cubicBezTo>
                      <a:pt x="795582" y="1178159"/>
                      <a:pt x="794552" y="1183421"/>
                      <a:pt x="793051" y="1188553"/>
                    </a:cubicBezTo>
                    <a:cubicBezTo>
                      <a:pt x="789231" y="1200982"/>
                      <a:pt x="787754" y="1214013"/>
                      <a:pt x="788696" y="1226984"/>
                    </a:cubicBezTo>
                    <a:cubicBezTo>
                      <a:pt x="790461" y="1239473"/>
                      <a:pt x="793257" y="1251797"/>
                      <a:pt x="797053" y="1263827"/>
                    </a:cubicBezTo>
                    <a:cubicBezTo>
                      <a:pt x="798936" y="1270242"/>
                      <a:pt x="800584" y="1275597"/>
                      <a:pt x="801349" y="1280188"/>
                    </a:cubicBezTo>
                    <a:cubicBezTo>
                      <a:pt x="802803" y="1293707"/>
                      <a:pt x="802803" y="1307337"/>
                      <a:pt x="801349" y="1320856"/>
                    </a:cubicBezTo>
                    <a:cubicBezTo>
                      <a:pt x="800978" y="1327295"/>
                      <a:pt x="799342" y="1333592"/>
                      <a:pt x="796523" y="1339395"/>
                    </a:cubicBezTo>
                    <a:cubicBezTo>
                      <a:pt x="794510" y="1343815"/>
                      <a:pt x="792898" y="1348405"/>
                      <a:pt x="791697" y="1353108"/>
                    </a:cubicBezTo>
                    <a:cubicBezTo>
                      <a:pt x="788519" y="1365820"/>
                      <a:pt x="793934" y="1372176"/>
                      <a:pt x="796464" y="1374354"/>
                    </a:cubicBezTo>
                    <a:cubicBezTo>
                      <a:pt x="797200" y="1380457"/>
                      <a:pt x="801055" y="1385742"/>
                      <a:pt x="806646" y="1388302"/>
                    </a:cubicBezTo>
                    <a:cubicBezTo>
                      <a:pt x="806169" y="1394558"/>
                      <a:pt x="808082" y="1400762"/>
                      <a:pt x="812002" y="1405664"/>
                    </a:cubicBezTo>
                    <a:cubicBezTo>
                      <a:pt x="813750" y="1407930"/>
                      <a:pt x="816386" y="1409342"/>
                      <a:pt x="819241" y="1409549"/>
                    </a:cubicBezTo>
                    <a:cubicBezTo>
                      <a:pt x="824343" y="1409643"/>
                      <a:pt x="829269" y="1407671"/>
                      <a:pt x="832895" y="1404075"/>
                    </a:cubicBezTo>
                    <a:cubicBezTo>
                      <a:pt x="836791" y="1400232"/>
                      <a:pt x="840375" y="1396077"/>
                      <a:pt x="843606" y="1391657"/>
                    </a:cubicBezTo>
                    <a:cubicBezTo>
                      <a:pt x="845237" y="1396630"/>
                      <a:pt x="849121" y="1400532"/>
                      <a:pt x="854082" y="1402192"/>
                    </a:cubicBezTo>
                    <a:cubicBezTo>
                      <a:pt x="865206" y="1406135"/>
                      <a:pt x="890689" y="1362701"/>
                      <a:pt x="896222" y="1347929"/>
                    </a:cubicBezTo>
                    <a:cubicBezTo>
                      <a:pt x="905785" y="1321239"/>
                      <a:pt x="911123" y="1293224"/>
                      <a:pt x="912053" y="1264886"/>
                    </a:cubicBezTo>
                    <a:cubicBezTo>
                      <a:pt x="911877" y="1244052"/>
                      <a:pt x="897457" y="1201559"/>
                      <a:pt x="886334" y="1167424"/>
                    </a:cubicBezTo>
                    <a:close/>
                    <a:moveTo>
                      <a:pt x="890748" y="1345692"/>
                    </a:moveTo>
                    <a:cubicBezTo>
                      <a:pt x="883333" y="1365703"/>
                      <a:pt x="861321" y="1396483"/>
                      <a:pt x="856142" y="1396424"/>
                    </a:cubicBezTo>
                    <a:lnTo>
                      <a:pt x="856142" y="1396424"/>
                    </a:lnTo>
                    <a:cubicBezTo>
                      <a:pt x="851004" y="1394641"/>
                      <a:pt x="847885" y="1389438"/>
                      <a:pt x="848727" y="1384065"/>
                    </a:cubicBezTo>
                    <a:cubicBezTo>
                      <a:pt x="848885" y="1383100"/>
                      <a:pt x="848526" y="1382117"/>
                      <a:pt x="847785" y="1381475"/>
                    </a:cubicBezTo>
                    <a:cubicBezTo>
                      <a:pt x="850657" y="1378103"/>
                      <a:pt x="853123" y="1374413"/>
                      <a:pt x="855142" y="1370470"/>
                    </a:cubicBezTo>
                    <a:cubicBezTo>
                      <a:pt x="857249" y="1366515"/>
                      <a:pt x="858943" y="1362354"/>
                      <a:pt x="860203" y="1358051"/>
                    </a:cubicBezTo>
                    <a:lnTo>
                      <a:pt x="860615" y="1358051"/>
                    </a:lnTo>
                    <a:cubicBezTo>
                      <a:pt x="863781" y="1359729"/>
                      <a:pt x="867466" y="1360129"/>
                      <a:pt x="870914" y="1359170"/>
                    </a:cubicBezTo>
                    <a:cubicBezTo>
                      <a:pt x="874240" y="1357775"/>
                      <a:pt x="876794" y="1355003"/>
                      <a:pt x="877918" y="1351578"/>
                    </a:cubicBezTo>
                    <a:cubicBezTo>
                      <a:pt x="878942" y="1348735"/>
                      <a:pt x="879672" y="1345798"/>
                      <a:pt x="880096" y="1342808"/>
                    </a:cubicBezTo>
                    <a:cubicBezTo>
                      <a:pt x="881096" y="1336923"/>
                      <a:pt x="881449" y="1331038"/>
                      <a:pt x="882097" y="1325741"/>
                    </a:cubicBezTo>
                    <a:cubicBezTo>
                      <a:pt x="882744" y="1320444"/>
                      <a:pt x="883627" y="1314559"/>
                      <a:pt x="884510" y="1308967"/>
                    </a:cubicBezTo>
                    <a:cubicBezTo>
                      <a:pt x="886222" y="1297715"/>
                      <a:pt x="888500" y="1286562"/>
                      <a:pt x="891337" y="1275538"/>
                    </a:cubicBezTo>
                    <a:cubicBezTo>
                      <a:pt x="887388" y="1286256"/>
                      <a:pt x="884168" y="1297226"/>
                      <a:pt x="881685" y="1308379"/>
                    </a:cubicBezTo>
                    <a:cubicBezTo>
                      <a:pt x="880449" y="1313970"/>
                      <a:pt x="879389" y="1319561"/>
                      <a:pt x="878448" y="1325211"/>
                    </a:cubicBezTo>
                    <a:cubicBezTo>
                      <a:pt x="877506" y="1330861"/>
                      <a:pt x="876859" y="1336511"/>
                      <a:pt x="875681" y="1341984"/>
                    </a:cubicBezTo>
                    <a:cubicBezTo>
                      <a:pt x="875170" y="1344609"/>
                      <a:pt x="874381" y="1347175"/>
                      <a:pt x="873327" y="1349635"/>
                    </a:cubicBezTo>
                    <a:cubicBezTo>
                      <a:pt x="872692" y="1351707"/>
                      <a:pt x="871220" y="1353414"/>
                      <a:pt x="869266" y="1354344"/>
                    </a:cubicBezTo>
                    <a:cubicBezTo>
                      <a:pt x="867148" y="1354767"/>
                      <a:pt x="864947" y="1354456"/>
                      <a:pt x="863028" y="1353461"/>
                    </a:cubicBezTo>
                    <a:cubicBezTo>
                      <a:pt x="861033" y="1352266"/>
                      <a:pt x="859432" y="1350501"/>
                      <a:pt x="858437" y="1348400"/>
                    </a:cubicBezTo>
                    <a:cubicBezTo>
                      <a:pt x="856301" y="1343503"/>
                      <a:pt x="855083" y="1338259"/>
                      <a:pt x="854847" y="1332921"/>
                    </a:cubicBezTo>
                    <a:cubicBezTo>
                      <a:pt x="854376" y="1327389"/>
                      <a:pt x="854318" y="1321797"/>
                      <a:pt x="854376" y="1316148"/>
                    </a:cubicBezTo>
                    <a:cubicBezTo>
                      <a:pt x="854671" y="1310233"/>
                      <a:pt x="854235" y="1304300"/>
                      <a:pt x="853082" y="1298491"/>
                    </a:cubicBezTo>
                    <a:cubicBezTo>
                      <a:pt x="851681" y="1292759"/>
                      <a:pt x="849709" y="1287180"/>
                      <a:pt x="847196" y="1281836"/>
                    </a:cubicBezTo>
                    <a:cubicBezTo>
                      <a:pt x="842064" y="1271913"/>
                      <a:pt x="838109" y="1261425"/>
                      <a:pt x="835425" y="1250584"/>
                    </a:cubicBezTo>
                    <a:cubicBezTo>
                      <a:pt x="835425" y="1249231"/>
                      <a:pt x="835072" y="1247936"/>
                      <a:pt x="834955" y="1246582"/>
                    </a:cubicBezTo>
                    <a:lnTo>
                      <a:pt x="834955" y="1242521"/>
                    </a:lnTo>
                    <a:cubicBezTo>
                      <a:pt x="834955" y="1239873"/>
                      <a:pt x="835484" y="1237166"/>
                      <a:pt x="836014" y="1234282"/>
                    </a:cubicBezTo>
                    <a:cubicBezTo>
                      <a:pt x="836897" y="1228397"/>
                      <a:pt x="837721" y="1222982"/>
                      <a:pt x="838251" y="1217273"/>
                    </a:cubicBezTo>
                    <a:cubicBezTo>
                      <a:pt x="839969" y="1205832"/>
                      <a:pt x="838333" y="1194138"/>
                      <a:pt x="833542" y="1183609"/>
                    </a:cubicBezTo>
                    <a:cubicBezTo>
                      <a:pt x="837221" y="1194326"/>
                      <a:pt x="837874" y="1205856"/>
                      <a:pt x="835425" y="1216920"/>
                    </a:cubicBezTo>
                    <a:cubicBezTo>
                      <a:pt x="834602" y="1222511"/>
                      <a:pt x="833542" y="1228102"/>
                      <a:pt x="832365" y="1233635"/>
                    </a:cubicBezTo>
                    <a:cubicBezTo>
                      <a:pt x="831718" y="1236342"/>
                      <a:pt x="831247" y="1239520"/>
                      <a:pt x="830835" y="1242286"/>
                    </a:cubicBezTo>
                    <a:lnTo>
                      <a:pt x="830835" y="1246759"/>
                    </a:lnTo>
                    <a:cubicBezTo>
                      <a:pt x="830835" y="1248230"/>
                      <a:pt x="830835" y="1249702"/>
                      <a:pt x="831129" y="1251232"/>
                    </a:cubicBezTo>
                    <a:cubicBezTo>
                      <a:pt x="833389" y="1262608"/>
                      <a:pt x="837215" y="1273620"/>
                      <a:pt x="842488" y="1283955"/>
                    </a:cubicBezTo>
                    <a:cubicBezTo>
                      <a:pt x="844666" y="1289022"/>
                      <a:pt x="846361" y="1294283"/>
                      <a:pt x="847549" y="1299669"/>
                    </a:cubicBezTo>
                    <a:cubicBezTo>
                      <a:pt x="848532" y="1305065"/>
                      <a:pt x="848827" y="1310562"/>
                      <a:pt x="848432" y="1316030"/>
                    </a:cubicBezTo>
                    <a:cubicBezTo>
                      <a:pt x="848397" y="1321827"/>
                      <a:pt x="848650" y="1327618"/>
                      <a:pt x="849197" y="1333392"/>
                    </a:cubicBezTo>
                    <a:cubicBezTo>
                      <a:pt x="849562" y="1339507"/>
                      <a:pt x="851081" y="1345498"/>
                      <a:pt x="853670" y="1351048"/>
                    </a:cubicBezTo>
                    <a:cubicBezTo>
                      <a:pt x="855006" y="1353702"/>
                      <a:pt x="857043" y="1355939"/>
                      <a:pt x="859556" y="1357522"/>
                    </a:cubicBezTo>
                    <a:cubicBezTo>
                      <a:pt x="857025" y="1361312"/>
                      <a:pt x="854706" y="1365243"/>
                      <a:pt x="852611" y="1369293"/>
                    </a:cubicBezTo>
                    <a:cubicBezTo>
                      <a:pt x="850610" y="1373177"/>
                      <a:pt x="848785" y="1377061"/>
                      <a:pt x="847020" y="1381063"/>
                    </a:cubicBezTo>
                    <a:lnTo>
                      <a:pt x="847020" y="1381063"/>
                    </a:lnTo>
                    <a:cubicBezTo>
                      <a:pt x="845754" y="1380551"/>
                      <a:pt x="844307" y="1380993"/>
                      <a:pt x="843547" y="1382123"/>
                    </a:cubicBezTo>
                    <a:cubicBezTo>
                      <a:pt x="839186" y="1388343"/>
                      <a:pt x="834390" y="1394247"/>
                      <a:pt x="829187" y="1399779"/>
                    </a:cubicBezTo>
                    <a:cubicBezTo>
                      <a:pt x="826739" y="1402263"/>
                      <a:pt x="823431" y="1403716"/>
                      <a:pt x="819947" y="1403840"/>
                    </a:cubicBezTo>
                    <a:cubicBezTo>
                      <a:pt x="818711" y="1403746"/>
                      <a:pt x="817569" y="1403128"/>
                      <a:pt x="816828" y="1402133"/>
                    </a:cubicBezTo>
                    <a:cubicBezTo>
                      <a:pt x="813297" y="1397949"/>
                      <a:pt x="811902" y="1392363"/>
                      <a:pt x="813061" y="1387008"/>
                    </a:cubicBezTo>
                    <a:cubicBezTo>
                      <a:pt x="813244" y="1386148"/>
                      <a:pt x="813049" y="1385248"/>
                      <a:pt x="812531" y="1384536"/>
                    </a:cubicBezTo>
                    <a:cubicBezTo>
                      <a:pt x="812296" y="1384218"/>
                      <a:pt x="811996" y="1383959"/>
                      <a:pt x="811649" y="1383771"/>
                    </a:cubicBezTo>
                    <a:cubicBezTo>
                      <a:pt x="815592" y="1377002"/>
                      <a:pt x="819594" y="1370234"/>
                      <a:pt x="823419" y="1363407"/>
                    </a:cubicBezTo>
                    <a:cubicBezTo>
                      <a:pt x="827928" y="1355697"/>
                      <a:pt x="831559" y="1347505"/>
                      <a:pt x="834249" y="1338983"/>
                    </a:cubicBezTo>
                    <a:cubicBezTo>
                      <a:pt x="835761" y="1330184"/>
                      <a:pt x="836314" y="1321244"/>
                      <a:pt x="835896" y="1312322"/>
                    </a:cubicBezTo>
                    <a:cubicBezTo>
                      <a:pt x="835655" y="1303494"/>
                      <a:pt x="834731" y="1294701"/>
                      <a:pt x="833130" y="1286014"/>
                    </a:cubicBezTo>
                    <a:cubicBezTo>
                      <a:pt x="833660" y="1294784"/>
                      <a:pt x="833778" y="1303671"/>
                      <a:pt x="833601" y="1312381"/>
                    </a:cubicBezTo>
                    <a:cubicBezTo>
                      <a:pt x="833666" y="1321062"/>
                      <a:pt x="832912" y="1329731"/>
                      <a:pt x="831365" y="1338277"/>
                    </a:cubicBezTo>
                    <a:cubicBezTo>
                      <a:pt x="828887" y="1346622"/>
                      <a:pt x="825550" y="1354685"/>
                      <a:pt x="821418" y="1362348"/>
                    </a:cubicBezTo>
                    <a:cubicBezTo>
                      <a:pt x="818005" y="1369410"/>
                      <a:pt x="814474" y="1376414"/>
                      <a:pt x="811354" y="1383653"/>
                    </a:cubicBezTo>
                    <a:cubicBezTo>
                      <a:pt x="811054" y="1383470"/>
                      <a:pt x="810707" y="1383365"/>
                      <a:pt x="810354" y="1383359"/>
                    </a:cubicBezTo>
                    <a:cubicBezTo>
                      <a:pt x="810354" y="1383359"/>
                      <a:pt x="804057" y="1382711"/>
                      <a:pt x="802232" y="1372294"/>
                    </a:cubicBezTo>
                    <a:cubicBezTo>
                      <a:pt x="802044" y="1371482"/>
                      <a:pt x="801561" y="1370770"/>
                      <a:pt x="800878" y="1370293"/>
                    </a:cubicBezTo>
                    <a:cubicBezTo>
                      <a:pt x="800366" y="1369928"/>
                      <a:pt x="799913" y="1369493"/>
                      <a:pt x="799525" y="1368998"/>
                    </a:cubicBezTo>
                    <a:cubicBezTo>
                      <a:pt x="799843" y="1366491"/>
                      <a:pt x="800496" y="1364037"/>
                      <a:pt x="801467" y="1361701"/>
                    </a:cubicBezTo>
                    <a:cubicBezTo>
                      <a:pt x="802868" y="1358128"/>
                      <a:pt x="804498" y="1354644"/>
                      <a:pt x="806352" y="1351283"/>
                    </a:cubicBezTo>
                    <a:cubicBezTo>
                      <a:pt x="810213" y="1344539"/>
                      <a:pt x="813514" y="1337494"/>
                      <a:pt x="816239" y="1330214"/>
                    </a:cubicBezTo>
                    <a:cubicBezTo>
                      <a:pt x="818635" y="1322710"/>
                      <a:pt x="819670" y="1314835"/>
                      <a:pt x="819300" y="1306966"/>
                    </a:cubicBezTo>
                    <a:cubicBezTo>
                      <a:pt x="818894" y="1299227"/>
                      <a:pt x="817869" y="1291529"/>
                      <a:pt x="816239" y="1283955"/>
                    </a:cubicBezTo>
                    <a:cubicBezTo>
                      <a:pt x="816828" y="1291664"/>
                      <a:pt x="817004" y="1299374"/>
                      <a:pt x="817063" y="1307025"/>
                    </a:cubicBezTo>
                    <a:cubicBezTo>
                      <a:pt x="817093" y="1314612"/>
                      <a:pt x="815857" y="1322151"/>
                      <a:pt x="813414" y="1329331"/>
                    </a:cubicBezTo>
                    <a:cubicBezTo>
                      <a:pt x="810842" y="1336529"/>
                      <a:pt x="807794" y="1343550"/>
                      <a:pt x="804292" y="1350342"/>
                    </a:cubicBezTo>
                    <a:cubicBezTo>
                      <a:pt x="801432" y="1355968"/>
                      <a:pt x="799637" y="1362071"/>
                      <a:pt x="798995" y="1368351"/>
                    </a:cubicBezTo>
                    <a:cubicBezTo>
                      <a:pt x="796505" y="1364219"/>
                      <a:pt x="795988" y="1359193"/>
                      <a:pt x="797583" y="1354638"/>
                    </a:cubicBezTo>
                    <a:cubicBezTo>
                      <a:pt x="798707" y="1350236"/>
                      <a:pt x="800219" y="1345939"/>
                      <a:pt x="802114" y="1341808"/>
                    </a:cubicBezTo>
                    <a:cubicBezTo>
                      <a:pt x="805233" y="1335281"/>
                      <a:pt x="807029" y="1328201"/>
                      <a:pt x="807411" y="1320974"/>
                    </a:cubicBezTo>
                    <a:cubicBezTo>
                      <a:pt x="808953" y="1307125"/>
                      <a:pt x="808953" y="1293153"/>
                      <a:pt x="807411" y="1279305"/>
                    </a:cubicBezTo>
                    <a:cubicBezTo>
                      <a:pt x="806264" y="1273555"/>
                      <a:pt x="804792" y="1267876"/>
                      <a:pt x="802997" y="1262296"/>
                    </a:cubicBezTo>
                    <a:cubicBezTo>
                      <a:pt x="799289" y="1250573"/>
                      <a:pt x="796553" y="1238567"/>
                      <a:pt x="794816" y="1226396"/>
                    </a:cubicBezTo>
                    <a:cubicBezTo>
                      <a:pt x="793969" y="1214136"/>
                      <a:pt x="795405" y="1201818"/>
                      <a:pt x="799054" y="1190083"/>
                    </a:cubicBezTo>
                    <a:cubicBezTo>
                      <a:pt x="800649" y="1184562"/>
                      <a:pt x="801732" y="1178906"/>
                      <a:pt x="802291" y="1173192"/>
                    </a:cubicBezTo>
                    <a:cubicBezTo>
                      <a:pt x="802703" y="1163010"/>
                      <a:pt x="798112" y="1153358"/>
                      <a:pt x="791109" y="1138762"/>
                    </a:cubicBezTo>
                    <a:cubicBezTo>
                      <a:pt x="788754" y="1133819"/>
                      <a:pt x="786106" y="1128286"/>
                      <a:pt x="783163" y="1121812"/>
                    </a:cubicBezTo>
                    <a:cubicBezTo>
                      <a:pt x="773276" y="1100978"/>
                      <a:pt x="764742" y="1083734"/>
                      <a:pt x="745615" y="1047362"/>
                    </a:cubicBezTo>
                    <a:cubicBezTo>
                      <a:pt x="742201" y="1040712"/>
                      <a:pt x="739023" y="1034944"/>
                      <a:pt x="736139" y="1029706"/>
                    </a:cubicBezTo>
                    <a:cubicBezTo>
                      <a:pt x="723186" y="1006677"/>
                      <a:pt x="712144" y="982623"/>
                      <a:pt x="703122" y="957787"/>
                    </a:cubicBezTo>
                    <a:cubicBezTo>
                      <a:pt x="696172" y="938936"/>
                      <a:pt x="690857" y="919520"/>
                      <a:pt x="687232" y="899757"/>
                    </a:cubicBezTo>
                    <a:cubicBezTo>
                      <a:pt x="685878" y="892930"/>
                      <a:pt x="684642" y="886927"/>
                      <a:pt x="683112" y="881100"/>
                    </a:cubicBezTo>
                    <a:cubicBezTo>
                      <a:pt x="680699" y="864268"/>
                      <a:pt x="677933" y="854793"/>
                      <a:pt x="675579" y="843022"/>
                    </a:cubicBezTo>
                    <a:cubicBezTo>
                      <a:pt x="679086" y="828762"/>
                      <a:pt x="681370" y="814231"/>
                      <a:pt x="682406" y="799588"/>
                    </a:cubicBezTo>
                    <a:cubicBezTo>
                      <a:pt x="683565" y="785316"/>
                      <a:pt x="683777" y="770985"/>
                      <a:pt x="683053" y="756683"/>
                    </a:cubicBezTo>
                    <a:cubicBezTo>
                      <a:pt x="696130" y="739539"/>
                      <a:pt x="704417" y="719229"/>
                      <a:pt x="707065" y="697830"/>
                    </a:cubicBezTo>
                    <a:cubicBezTo>
                      <a:pt x="708525" y="687006"/>
                      <a:pt x="708960" y="676071"/>
                      <a:pt x="708360" y="665166"/>
                    </a:cubicBezTo>
                    <a:cubicBezTo>
                      <a:pt x="707654" y="654278"/>
                      <a:pt x="706536" y="643978"/>
                      <a:pt x="705476" y="633267"/>
                    </a:cubicBezTo>
                    <a:cubicBezTo>
                      <a:pt x="703511" y="611944"/>
                      <a:pt x="699968" y="590798"/>
                      <a:pt x="694883" y="569999"/>
                    </a:cubicBezTo>
                    <a:cubicBezTo>
                      <a:pt x="692352" y="559641"/>
                      <a:pt x="689527" y="549341"/>
                      <a:pt x="686231" y="539160"/>
                    </a:cubicBezTo>
                    <a:cubicBezTo>
                      <a:pt x="682935" y="528978"/>
                      <a:pt x="679639" y="518914"/>
                      <a:pt x="675932" y="508909"/>
                    </a:cubicBezTo>
                    <a:cubicBezTo>
                      <a:pt x="681052" y="529567"/>
                      <a:pt x="685819" y="550107"/>
                      <a:pt x="689704" y="571117"/>
                    </a:cubicBezTo>
                    <a:cubicBezTo>
                      <a:pt x="693347" y="591687"/>
                      <a:pt x="695901" y="612433"/>
                      <a:pt x="697355" y="633267"/>
                    </a:cubicBezTo>
                    <a:lnTo>
                      <a:pt x="699591" y="664930"/>
                    </a:lnTo>
                    <a:cubicBezTo>
                      <a:pt x="700050" y="675277"/>
                      <a:pt x="699538" y="685641"/>
                      <a:pt x="698061" y="695887"/>
                    </a:cubicBezTo>
                    <a:cubicBezTo>
                      <a:pt x="695730" y="716345"/>
                      <a:pt x="688056" y="735831"/>
                      <a:pt x="675814" y="752387"/>
                    </a:cubicBezTo>
                    <a:lnTo>
                      <a:pt x="674755" y="753682"/>
                    </a:lnTo>
                    <a:lnTo>
                      <a:pt x="674755" y="755212"/>
                    </a:lnTo>
                    <a:cubicBezTo>
                      <a:pt x="675932" y="769678"/>
                      <a:pt x="676285" y="784197"/>
                      <a:pt x="675814" y="798705"/>
                    </a:cubicBezTo>
                    <a:cubicBezTo>
                      <a:pt x="675437" y="813254"/>
                      <a:pt x="674125" y="827761"/>
                      <a:pt x="671871" y="842139"/>
                    </a:cubicBezTo>
                    <a:lnTo>
                      <a:pt x="671871" y="842610"/>
                    </a:lnTo>
                    <a:lnTo>
                      <a:pt x="671871" y="842904"/>
                    </a:lnTo>
                    <a:cubicBezTo>
                      <a:pt x="674402" y="854516"/>
                      <a:pt x="675855" y="866340"/>
                      <a:pt x="676226" y="878216"/>
                    </a:cubicBezTo>
                    <a:cubicBezTo>
                      <a:pt x="676226" y="878216"/>
                      <a:pt x="676226" y="878687"/>
                      <a:pt x="676226" y="878923"/>
                    </a:cubicBezTo>
                    <a:cubicBezTo>
                      <a:pt x="676255" y="879258"/>
                      <a:pt x="676255" y="879588"/>
                      <a:pt x="676226" y="879923"/>
                    </a:cubicBezTo>
                    <a:lnTo>
                      <a:pt x="676226" y="880217"/>
                    </a:lnTo>
                    <a:lnTo>
                      <a:pt x="676226" y="880217"/>
                    </a:lnTo>
                    <a:cubicBezTo>
                      <a:pt x="678704" y="900504"/>
                      <a:pt x="677568" y="921068"/>
                      <a:pt x="672871" y="940955"/>
                    </a:cubicBezTo>
                    <a:cubicBezTo>
                      <a:pt x="672812" y="941267"/>
                      <a:pt x="672812" y="941584"/>
                      <a:pt x="672871" y="941896"/>
                    </a:cubicBezTo>
                    <a:cubicBezTo>
                      <a:pt x="675461" y="958852"/>
                      <a:pt x="679157" y="975625"/>
                      <a:pt x="683936" y="992099"/>
                    </a:cubicBezTo>
                    <a:cubicBezTo>
                      <a:pt x="688038" y="1005400"/>
                      <a:pt x="690875" y="1019054"/>
                      <a:pt x="692411" y="1032884"/>
                    </a:cubicBezTo>
                    <a:cubicBezTo>
                      <a:pt x="693917" y="1053936"/>
                      <a:pt x="696748" y="1074871"/>
                      <a:pt x="700886" y="1095564"/>
                    </a:cubicBezTo>
                    <a:cubicBezTo>
                      <a:pt x="710191" y="1142523"/>
                      <a:pt x="715117" y="1190242"/>
                      <a:pt x="715599" y="1238107"/>
                    </a:cubicBezTo>
                    <a:cubicBezTo>
                      <a:pt x="715599" y="1328683"/>
                      <a:pt x="702004" y="1441271"/>
                      <a:pt x="696236" y="1489354"/>
                    </a:cubicBezTo>
                    <a:lnTo>
                      <a:pt x="695354" y="1496476"/>
                    </a:lnTo>
                    <a:cubicBezTo>
                      <a:pt x="694353" y="1505068"/>
                      <a:pt x="693588" y="1514426"/>
                      <a:pt x="692764" y="1524313"/>
                    </a:cubicBezTo>
                    <a:cubicBezTo>
                      <a:pt x="689586" y="1561509"/>
                      <a:pt x="686055" y="1603707"/>
                      <a:pt x="668457" y="1633899"/>
                    </a:cubicBezTo>
                    <a:cubicBezTo>
                      <a:pt x="658158" y="1651555"/>
                      <a:pt x="649742" y="1704171"/>
                      <a:pt x="643386" y="1790215"/>
                    </a:cubicBezTo>
                    <a:cubicBezTo>
                      <a:pt x="641090" y="1821290"/>
                      <a:pt x="634028" y="1889384"/>
                      <a:pt x="627201" y="1955006"/>
                    </a:cubicBezTo>
                    <a:cubicBezTo>
                      <a:pt x="620374" y="2020628"/>
                      <a:pt x="613959" y="2083307"/>
                      <a:pt x="613429" y="2097608"/>
                    </a:cubicBezTo>
                    <a:cubicBezTo>
                      <a:pt x="612370" y="2125740"/>
                      <a:pt x="614606" y="2133921"/>
                      <a:pt x="623670" y="2154049"/>
                    </a:cubicBezTo>
                    <a:cubicBezTo>
                      <a:pt x="632733" y="2174177"/>
                      <a:pt x="659688" y="2205546"/>
                      <a:pt x="683171" y="2222908"/>
                    </a:cubicBezTo>
                    <a:cubicBezTo>
                      <a:pt x="695465" y="2231842"/>
                      <a:pt x="708343" y="2239941"/>
                      <a:pt x="721720" y="2247156"/>
                    </a:cubicBezTo>
                    <a:cubicBezTo>
                      <a:pt x="727605" y="2250570"/>
                      <a:pt x="733491" y="2253747"/>
                      <a:pt x="739376" y="2257573"/>
                    </a:cubicBezTo>
                    <a:cubicBezTo>
                      <a:pt x="755855" y="2268049"/>
                      <a:pt x="757503" y="2270639"/>
                      <a:pt x="759681" y="2276583"/>
                    </a:cubicBezTo>
                    <a:cubicBezTo>
                      <a:pt x="759804" y="2276983"/>
                      <a:pt x="760028" y="2277348"/>
                      <a:pt x="760328" y="2277642"/>
                    </a:cubicBezTo>
                    <a:cubicBezTo>
                      <a:pt x="766214" y="2283527"/>
                      <a:pt x="766684" y="2287765"/>
                      <a:pt x="766684" y="2297123"/>
                    </a:cubicBezTo>
                    <a:cubicBezTo>
                      <a:pt x="766696" y="2297705"/>
                      <a:pt x="766861" y="2298270"/>
                      <a:pt x="767155" y="2298771"/>
                    </a:cubicBezTo>
                    <a:cubicBezTo>
                      <a:pt x="769886" y="2304068"/>
                      <a:pt x="768968" y="2310518"/>
                      <a:pt x="764860" y="2314838"/>
                    </a:cubicBezTo>
                    <a:cubicBezTo>
                      <a:pt x="763906" y="2315762"/>
                      <a:pt x="763689" y="2317210"/>
                      <a:pt x="764330" y="2318369"/>
                    </a:cubicBezTo>
                    <a:cubicBezTo>
                      <a:pt x="765837" y="2322707"/>
                      <a:pt x="764277" y="2327515"/>
                      <a:pt x="760505" y="2330140"/>
                    </a:cubicBezTo>
                    <a:cubicBezTo>
                      <a:pt x="758315" y="2331917"/>
                      <a:pt x="755320" y="2332329"/>
                      <a:pt x="752736" y="2331199"/>
                    </a:cubicBezTo>
                    <a:cubicBezTo>
                      <a:pt x="751318" y="2330399"/>
                      <a:pt x="749528" y="2330899"/>
                      <a:pt x="748728" y="2332317"/>
                    </a:cubicBezTo>
                    <a:cubicBezTo>
                      <a:pt x="748198" y="2333253"/>
                      <a:pt x="748222" y="2334407"/>
                      <a:pt x="748793" y="2335319"/>
                    </a:cubicBezTo>
                    <a:cubicBezTo>
                      <a:pt x="750558" y="2337844"/>
                      <a:pt x="751000" y="2341063"/>
                      <a:pt x="749970" y="2343970"/>
                    </a:cubicBezTo>
                    <a:cubicBezTo>
                      <a:pt x="747557" y="2348190"/>
                      <a:pt x="743313" y="2351039"/>
                      <a:pt x="738493" y="2351680"/>
                    </a:cubicBezTo>
                    <a:cubicBezTo>
                      <a:pt x="724663" y="2354976"/>
                      <a:pt x="712362" y="2347031"/>
                      <a:pt x="701062" y="2338615"/>
                    </a:cubicBezTo>
                    <a:cubicBezTo>
                      <a:pt x="694165" y="2334101"/>
                      <a:pt x="686478" y="2330928"/>
                      <a:pt x="678404" y="2329257"/>
                    </a:cubicBezTo>
                    <a:cubicBezTo>
                      <a:pt x="667763" y="2326591"/>
                      <a:pt x="657487" y="2322636"/>
                      <a:pt x="647800" y="2317486"/>
                    </a:cubicBezTo>
                    <a:cubicBezTo>
                      <a:pt x="634146" y="2308964"/>
                      <a:pt x="622369" y="2297753"/>
                      <a:pt x="613194" y="2284528"/>
                    </a:cubicBezTo>
                    <a:cubicBezTo>
                      <a:pt x="609021" y="2278972"/>
                      <a:pt x="604501" y="2273681"/>
                      <a:pt x="599657" y="2268696"/>
                    </a:cubicBezTo>
                    <a:cubicBezTo>
                      <a:pt x="588534" y="2257808"/>
                      <a:pt x="563168" y="2251805"/>
                      <a:pt x="540803" y="2246450"/>
                    </a:cubicBezTo>
                    <a:cubicBezTo>
                      <a:pt x="534035" y="2244861"/>
                      <a:pt x="527679" y="2243330"/>
                      <a:pt x="522382" y="2241800"/>
                    </a:cubicBezTo>
                    <a:cubicBezTo>
                      <a:pt x="502431" y="2235915"/>
                      <a:pt x="484775" y="2215493"/>
                      <a:pt x="491013" y="2192128"/>
                    </a:cubicBezTo>
                    <a:cubicBezTo>
                      <a:pt x="493544" y="2183141"/>
                      <a:pt x="496569" y="2174301"/>
                      <a:pt x="500077" y="2165643"/>
                    </a:cubicBezTo>
                    <a:cubicBezTo>
                      <a:pt x="505650" y="2153260"/>
                      <a:pt x="509205" y="2140071"/>
                      <a:pt x="510611" y="2126565"/>
                    </a:cubicBezTo>
                    <a:cubicBezTo>
                      <a:pt x="511553" y="2104789"/>
                      <a:pt x="505256" y="2049289"/>
                      <a:pt x="497546" y="1984374"/>
                    </a:cubicBezTo>
                    <a:cubicBezTo>
                      <a:pt x="493897" y="1954005"/>
                      <a:pt x="490130" y="1931052"/>
                      <a:pt x="486834" y="1910747"/>
                    </a:cubicBezTo>
                    <a:cubicBezTo>
                      <a:pt x="480672" y="1877601"/>
                      <a:pt x="477035" y="1844037"/>
                      <a:pt x="475947" y="1810343"/>
                    </a:cubicBezTo>
                    <a:cubicBezTo>
                      <a:pt x="474240" y="1751489"/>
                      <a:pt x="482832" y="1692635"/>
                      <a:pt x="502843" y="1625365"/>
                    </a:cubicBezTo>
                    <a:cubicBezTo>
                      <a:pt x="520499" y="1566512"/>
                      <a:pt x="483009" y="1373118"/>
                      <a:pt x="481420" y="1364878"/>
                    </a:cubicBezTo>
                    <a:cubicBezTo>
                      <a:pt x="481179" y="1363413"/>
                      <a:pt x="479843" y="1362383"/>
                      <a:pt x="478359" y="1362524"/>
                    </a:cubicBezTo>
                    <a:cubicBezTo>
                      <a:pt x="476900" y="1362577"/>
                      <a:pt x="475711" y="1363719"/>
                      <a:pt x="475593" y="1365173"/>
                    </a:cubicBezTo>
                    <a:cubicBezTo>
                      <a:pt x="475593" y="1366173"/>
                      <a:pt x="467177" y="1462576"/>
                      <a:pt x="459173" y="1521253"/>
                    </a:cubicBezTo>
                    <a:cubicBezTo>
                      <a:pt x="453582" y="1562157"/>
                      <a:pt x="436868" y="1660207"/>
                      <a:pt x="421036" y="1702229"/>
                    </a:cubicBezTo>
                    <a:cubicBezTo>
                      <a:pt x="405204" y="1744250"/>
                      <a:pt x="402673" y="1762259"/>
                      <a:pt x="395435" y="1823879"/>
                    </a:cubicBezTo>
                    <a:cubicBezTo>
                      <a:pt x="392198" y="1851599"/>
                      <a:pt x="388078" y="1882027"/>
                      <a:pt x="384076" y="1911454"/>
                    </a:cubicBezTo>
                    <a:cubicBezTo>
                      <a:pt x="375954" y="1971426"/>
                      <a:pt x="367597" y="2033399"/>
                      <a:pt x="366420" y="2075185"/>
                    </a:cubicBezTo>
                    <a:cubicBezTo>
                      <a:pt x="365772" y="2094548"/>
                      <a:pt x="363477" y="2113205"/>
                      <a:pt x="361182" y="2131273"/>
                    </a:cubicBezTo>
                    <a:cubicBezTo>
                      <a:pt x="356238" y="2170823"/>
                      <a:pt x="351530" y="2208254"/>
                      <a:pt x="366243" y="2244684"/>
                    </a:cubicBezTo>
                    <a:cubicBezTo>
                      <a:pt x="379562" y="2275847"/>
                      <a:pt x="394452" y="2306316"/>
                      <a:pt x="410854" y="2335966"/>
                    </a:cubicBezTo>
                    <a:cubicBezTo>
                      <a:pt x="418682" y="2350621"/>
                      <a:pt x="424861" y="2362215"/>
                      <a:pt x="427157" y="2368042"/>
                    </a:cubicBezTo>
                    <a:cubicBezTo>
                      <a:pt x="430570" y="2375757"/>
                      <a:pt x="435090" y="2382938"/>
                      <a:pt x="440575" y="2389347"/>
                    </a:cubicBezTo>
                    <a:cubicBezTo>
                      <a:pt x="445131" y="2394632"/>
                      <a:pt x="448844" y="2400588"/>
                      <a:pt x="451581" y="2407003"/>
                    </a:cubicBezTo>
                    <a:cubicBezTo>
                      <a:pt x="455289" y="2417655"/>
                      <a:pt x="457054" y="2431839"/>
                      <a:pt x="452523" y="2439608"/>
                    </a:cubicBezTo>
                    <a:cubicBezTo>
                      <a:pt x="450751" y="2442768"/>
                      <a:pt x="447626" y="2444940"/>
                      <a:pt x="444048" y="2445493"/>
                    </a:cubicBezTo>
                    <a:cubicBezTo>
                      <a:pt x="435638" y="2447747"/>
                      <a:pt x="426656" y="2445911"/>
                      <a:pt x="419800" y="2440550"/>
                    </a:cubicBezTo>
                    <a:cubicBezTo>
                      <a:pt x="418588" y="2439419"/>
                      <a:pt x="416687" y="2439484"/>
                      <a:pt x="415557" y="2440697"/>
                    </a:cubicBezTo>
                    <a:cubicBezTo>
                      <a:pt x="415227" y="2441056"/>
                      <a:pt x="414986" y="2441491"/>
                      <a:pt x="414856" y="2441962"/>
                    </a:cubicBezTo>
                    <a:cubicBezTo>
                      <a:pt x="413738" y="2447165"/>
                      <a:pt x="408659" y="2450513"/>
                      <a:pt x="403439" y="2449495"/>
                    </a:cubicBezTo>
                    <a:cubicBezTo>
                      <a:pt x="398936" y="2448189"/>
                      <a:pt x="394870" y="2445687"/>
                      <a:pt x="391668" y="2442256"/>
                    </a:cubicBezTo>
                    <a:cubicBezTo>
                      <a:pt x="390803" y="2441391"/>
                      <a:pt x="389502" y="2441132"/>
                      <a:pt x="388372" y="2441609"/>
                    </a:cubicBezTo>
                    <a:cubicBezTo>
                      <a:pt x="387242" y="2442080"/>
                      <a:pt x="386536" y="2443216"/>
                      <a:pt x="386606" y="2444434"/>
                    </a:cubicBezTo>
                    <a:cubicBezTo>
                      <a:pt x="386630" y="2446311"/>
                      <a:pt x="385888" y="2448118"/>
                      <a:pt x="384547" y="2449436"/>
                    </a:cubicBezTo>
                    <a:cubicBezTo>
                      <a:pt x="381757" y="2450678"/>
                      <a:pt x="378567" y="2450678"/>
                      <a:pt x="375777" y="2449436"/>
                    </a:cubicBezTo>
                    <a:cubicBezTo>
                      <a:pt x="372187" y="2448377"/>
                      <a:pt x="368597" y="2441550"/>
                      <a:pt x="367185" y="2437666"/>
                    </a:cubicBezTo>
                    <a:cubicBezTo>
                      <a:pt x="366726" y="2436530"/>
                      <a:pt x="365643" y="2435771"/>
                      <a:pt x="364419" y="2435724"/>
                    </a:cubicBezTo>
                    <a:lnTo>
                      <a:pt x="364419" y="2435724"/>
                    </a:lnTo>
                    <a:cubicBezTo>
                      <a:pt x="363218" y="2435741"/>
                      <a:pt x="362147" y="2436483"/>
                      <a:pt x="361711" y="2437607"/>
                    </a:cubicBezTo>
                    <a:cubicBezTo>
                      <a:pt x="359922" y="2441109"/>
                      <a:pt x="356038" y="2443004"/>
                      <a:pt x="352177" y="2442256"/>
                    </a:cubicBezTo>
                    <a:cubicBezTo>
                      <a:pt x="348816" y="2441538"/>
                      <a:pt x="345933" y="2439390"/>
                      <a:pt x="344291" y="2436371"/>
                    </a:cubicBezTo>
                    <a:cubicBezTo>
                      <a:pt x="343543" y="2434929"/>
                      <a:pt x="341772" y="2434358"/>
                      <a:pt x="340324" y="2435105"/>
                    </a:cubicBezTo>
                    <a:cubicBezTo>
                      <a:pt x="340124" y="2435211"/>
                      <a:pt x="339929" y="2435341"/>
                      <a:pt x="339759" y="2435488"/>
                    </a:cubicBezTo>
                    <a:cubicBezTo>
                      <a:pt x="339759" y="2435488"/>
                      <a:pt x="330107" y="2443669"/>
                      <a:pt x="323044" y="2438607"/>
                    </a:cubicBezTo>
                    <a:cubicBezTo>
                      <a:pt x="319819" y="2436136"/>
                      <a:pt x="316824" y="2433381"/>
                      <a:pt x="314099" y="2430368"/>
                    </a:cubicBezTo>
                    <a:cubicBezTo>
                      <a:pt x="309284" y="2425047"/>
                      <a:pt x="303781" y="2420398"/>
                      <a:pt x="297737" y="2416537"/>
                    </a:cubicBezTo>
                    <a:cubicBezTo>
                      <a:pt x="285966" y="2409180"/>
                      <a:pt x="275491" y="2378812"/>
                      <a:pt x="272254" y="2353622"/>
                    </a:cubicBezTo>
                    <a:cubicBezTo>
                      <a:pt x="270876" y="2343888"/>
                      <a:pt x="268187" y="2334383"/>
                      <a:pt x="264249" y="2325373"/>
                    </a:cubicBezTo>
                    <a:cubicBezTo>
                      <a:pt x="260100" y="2316521"/>
                      <a:pt x="257852" y="2306898"/>
                      <a:pt x="257658" y="2297123"/>
                    </a:cubicBezTo>
                    <a:cubicBezTo>
                      <a:pt x="257658" y="2287824"/>
                      <a:pt x="258599" y="2276818"/>
                      <a:pt x="259718" y="2264106"/>
                    </a:cubicBezTo>
                    <a:cubicBezTo>
                      <a:pt x="261307" y="2246450"/>
                      <a:pt x="263308" y="2223850"/>
                      <a:pt x="263308" y="2197071"/>
                    </a:cubicBezTo>
                    <a:cubicBezTo>
                      <a:pt x="263308" y="2152872"/>
                      <a:pt x="252126" y="2080482"/>
                      <a:pt x="233881" y="1977959"/>
                    </a:cubicBezTo>
                    <a:cubicBezTo>
                      <a:pt x="219426" y="1900372"/>
                      <a:pt x="219426" y="1820778"/>
                      <a:pt x="233881" y="1743191"/>
                    </a:cubicBezTo>
                    <a:cubicBezTo>
                      <a:pt x="235882" y="1732067"/>
                      <a:pt x="238059" y="1721591"/>
                      <a:pt x="240237" y="1711469"/>
                    </a:cubicBezTo>
                    <a:cubicBezTo>
                      <a:pt x="246593" y="1681453"/>
                      <a:pt x="252596" y="1653086"/>
                      <a:pt x="251302" y="1616125"/>
                    </a:cubicBezTo>
                    <a:cubicBezTo>
                      <a:pt x="250595" y="1594408"/>
                      <a:pt x="247476" y="1551386"/>
                      <a:pt x="243886" y="1501360"/>
                    </a:cubicBezTo>
                    <a:cubicBezTo>
                      <a:pt x="239531" y="1440153"/>
                      <a:pt x="234057" y="1363996"/>
                      <a:pt x="231350" y="1303200"/>
                    </a:cubicBezTo>
                    <a:cubicBezTo>
                      <a:pt x="225053" y="1161951"/>
                      <a:pt x="229585" y="1094563"/>
                      <a:pt x="235470" y="1042419"/>
                    </a:cubicBezTo>
                    <a:cubicBezTo>
                      <a:pt x="238177" y="1018347"/>
                      <a:pt x="242885" y="992864"/>
                      <a:pt x="247241" y="968204"/>
                    </a:cubicBezTo>
                    <a:cubicBezTo>
                      <a:pt x="253597" y="933539"/>
                      <a:pt x="259011" y="903465"/>
                      <a:pt x="257658" y="885809"/>
                    </a:cubicBezTo>
                    <a:cubicBezTo>
                      <a:pt x="254362" y="845494"/>
                      <a:pt x="249536" y="783285"/>
                      <a:pt x="247829" y="760627"/>
                    </a:cubicBezTo>
                    <a:cubicBezTo>
                      <a:pt x="247829" y="745442"/>
                      <a:pt x="260483" y="730317"/>
                      <a:pt x="267722" y="718899"/>
                    </a:cubicBezTo>
                    <a:cubicBezTo>
                      <a:pt x="275049" y="707482"/>
                      <a:pt x="281788" y="695693"/>
                      <a:pt x="287909" y="683587"/>
                    </a:cubicBezTo>
                    <a:cubicBezTo>
                      <a:pt x="294129" y="671392"/>
                      <a:pt x="299362" y="658715"/>
                      <a:pt x="303564" y="645685"/>
                    </a:cubicBezTo>
                    <a:cubicBezTo>
                      <a:pt x="308213" y="632667"/>
                      <a:pt x="309961" y="618783"/>
                      <a:pt x="308684" y="605017"/>
                    </a:cubicBezTo>
                    <a:cubicBezTo>
                      <a:pt x="306453" y="618247"/>
                      <a:pt x="302493" y="631131"/>
                      <a:pt x="296913" y="643331"/>
                    </a:cubicBezTo>
                    <a:cubicBezTo>
                      <a:pt x="291675" y="655573"/>
                      <a:pt x="285908" y="667696"/>
                      <a:pt x="279846" y="679644"/>
                    </a:cubicBezTo>
                    <a:cubicBezTo>
                      <a:pt x="273784" y="691591"/>
                      <a:pt x="267722" y="703185"/>
                      <a:pt x="261836" y="715250"/>
                    </a:cubicBezTo>
                    <a:cubicBezTo>
                      <a:pt x="257952" y="722842"/>
                      <a:pt x="247123" y="738085"/>
                      <a:pt x="242179" y="749915"/>
                    </a:cubicBezTo>
                    <a:cubicBezTo>
                      <a:pt x="241879" y="750186"/>
                      <a:pt x="241655" y="750533"/>
                      <a:pt x="241532" y="750916"/>
                    </a:cubicBezTo>
                    <a:cubicBezTo>
                      <a:pt x="226948" y="786958"/>
                      <a:pt x="209839" y="821923"/>
                      <a:pt x="190329" y="855558"/>
                    </a:cubicBezTo>
                    <a:cubicBezTo>
                      <a:pt x="175886" y="880288"/>
                      <a:pt x="163086" y="905948"/>
                      <a:pt x="152015" y="932362"/>
                    </a:cubicBezTo>
                    <a:cubicBezTo>
                      <a:pt x="151898" y="932745"/>
                      <a:pt x="151898" y="933156"/>
                      <a:pt x="152015" y="933539"/>
                    </a:cubicBezTo>
                    <a:cubicBezTo>
                      <a:pt x="152015" y="933539"/>
                      <a:pt x="154428" y="989803"/>
                      <a:pt x="157077" y="1045714"/>
                    </a:cubicBezTo>
                    <a:cubicBezTo>
                      <a:pt x="158666" y="1079908"/>
                      <a:pt x="159490" y="1116927"/>
                      <a:pt x="160255" y="1149532"/>
                    </a:cubicBezTo>
                    <a:cubicBezTo>
                      <a:pt x="161079" y="1189023"/>
                      <a:pt x="161785" y="1220157"/>
                      <a:pt x="163551" y="1228161"/>
                    </a:cubicBezTo>
                    <a:cubicBezTo>
                      <a:pt x="167335" y="1247430"/>
                      <a:pt x="175115" y="1265698"/>
                      <a:pt x="186386" y="1281777"/>
                    </a:cubicBezTo>
                    <a:cubicBezTo>
                      <a:pt x="196797" y="1297526"/>
                      <a:pt x="203483" y="1315435"/>
                      <a:pt x="205925" y="1334157"/>
                    </a:cubicBezTo>
                    <a:cubicBezTo>
                      <a:pt x="207514" y="1345280"/>
                      <a:pt x="208986" y="1364290"/>
                      <a:pt x="210104" y="1379592"/>
                    </a:cubicBezTo>
                    <a:cubicBezTo>
                      <a:pt x="211222" y="1394894"/>
                      <a:pt x="211928" y="1403133"/>
                      <a:pt x="212576" y="1405252"/>
                    </a:cubicBezTo>
                    <a:cubicBezTo>
                      <a:pt x="212794" y="1407530"/>
                      <a:pt x="211811" y="1409760"/>
                      <a:pt x="209986" y="1411138"/>
                    </a:cubicBezTo>
                    <a:cubicBezTo>
                      <a:pt x="207279" y="1413080"/>
                      <a:pt x="203689" y="1411491"/>
                      <a:pt x="201158" y="1409784"/>
                    </a:cubicBezTo>
                    <a:cubicBezTo>
                      <a:pt x="190506" y="1402663"/>
                      <a:pt x="187857" y="1391069"/>
                      <a:pt x="183796" y="1369469"/>
                    </a:cubicBezTo>
                    <a:cubicBezTo>
                      <a:pt x="183267" y="1366762"/>
                      <a:pt x="182796" y="1364113"/>
                      <a:pt x="182325" y="1361524"/>
                    </a:cubicBezTo>
                    <a:cubicBezTo>
                      <a:pt x="180147" y="1348929"/>
                      <a:pt x="179029" y="1343338"/>
                      <a:pt x="175145" y="1342043"/>
                    </a:cubicBezTo>
                    <a:cubicBezTo>
                      <a:pt x="173314" y="1341531"/>
                      <a:pt x="171355" y="1342102"/>
                      <a:pt x="170083" y="1343515"/>
                    </a:cubicBezTo>
                    <a:cubicBezTo>
                      <a:pt x="164198" y="1349047"/>
                      <a:pt x="164198" y="1356698"/>
                      <a:pt x="164198" y="1382064"/>
                    </a:cubicBezTo>
                    <a:lnTo>
                      <a:pt x="164198" y="1393835"/>
                    </a:lnTo>
                    <a:cubicBezTo>
                      <a:pt x="164198" y="1413139"/>
                      <a:pt x="164198" y="1437151"/>
                      <a:pt x="163433" y="1465989"/>
                    </a:cubicBezTo>
                    <a:cubicBezTo>
                      <a:pt x="162668" y="1492944"/>
                      <a:pt x="153428" y="1494769"/>
                      <a:pt x="145777" y="1496240"/>
                    </a:cubicBezTo>
                    <a:cubicBezTo>
                      <a:pt x="145171" y="1496370"/>
                      <a:pt x="144617" y="1496676"/>
                      <a:pt x="144188" y="1497123"/>
                    </a:cubicBezTo>
                    <a:cubicBezTo>
                      <a:pt x="143652" y="1495999"/>
                      <a:pt x="143199" y="1494839"/>
                      <a:pt x="142834" y="1493651"/>
                    </a:cubicBezTo>
                    <a:cubicBezTo>
                      <a:pt x="142275" y="1491426"/>
                      <a:pt x="141863" y="1489166"/>
                      <a:pt x="141598" y="1486882"/>
                    </a:cubicBezTo>
                    <a:cubicBezTo>
                      <a:pt x="140951" y="1482292"/>
                      <a:pt x="140539" y="1477701"/>
                      <a:pt x="140244" y="1473111"/>
                    </a:cubicBezTo>
                    <a:cubicBezTo>
                      <a:pt x="139656" y="1463871"/>
                      <a:pt x="139126" y="1454631"/>
                      <a:pt x="138891" y="1445390"/>
                    </a:cubicBezTo>
                    <a:lnTo>
                      <a:pt x="137773" y="1417553"/>
                    </a:lnTo>
                    <a:cubicBezTo>
                      <a:pt x="137361" y="1408313"/>
                      <a:pt x="137007" y="1399014"/>
                      <a:pt x="136301" y="1389715"/>
                    </a:cubicBezTo>
                    <a:cubicBezTo>
                      <a:pt x="135418" y="1399014"/>
                      <a:pt x="135065" y="1408313"/>
                      <a:pt x="134830" y="1417612"/>
                    </a:cubicBezTo>
                    <a:cubicBezTo>
                      <a:pt x="134595" y="1426910"/>
                      <a:pt x="134830" y="1436209"/>
                      <a:pt x="134830" y="1445508"/>
                    </a:cubicBezTo>
                    <a:cubicBezTo>
                      <a:pt x="134830" y="1454807"/>
                      <a:pt x="135889" y="1464106"/>
                      <a:pt x="137125" y="1473405"/>
                    </a:cubicBezTo>
                    <a:cubicBezTo>
                      <a:pt x="137773" y="1477996"/>
                      <a:pt x="138479" y="1482645"/>
                      <a:pt x="139538" y="1487236"/>
                    </a:cubicBezTo>
                    <a:cubicBezTo>
                      <a:pt x="140103" y="1489513"/>
                      <a:pt x="140809" y="1491756"/>
                      <a:pt x="141657" y="1493945"/>
                    </a:cubicBezTo>
                    <a:cubicBezTo>
                      <a:pt x="142175" y="1495240"/>
                      <a:pt x="142846" y="1496464"/>
                      <a:pt x="143658" y="1497594"/>
                    </a:cubicBezTo>
                    <a:cubicBezTo>
                      <a:pt x="143364" y="1498012"/>
                      <a:pt x="143181" y="1498500"/>
                      <a:pt x="143128" y="1499006"/>
                    </a:cubicBezTo>
                    <a:cubicBezTo>
                      <a:pt x="142810" y="1507652"/>
                      <a:pt x="136601" y="1514956"/>
                      <a:pt x="128121" y="1516662"/>
                    </a:cubicBezTo>
                    <a:cubicBezTo>
                      <a:pt x="124413" y="1516662"/>
                      <a:pt x="123236" y="1516015"/>
                      <a:pt x="120940" y="1496299"/>
                    </a:cubicBezTo>
                    <a:cubicBezTo>
                      <a:pt x="120805" y="1494898"/>
                      <a:pt x="119693" y="1493786"/>
                      <a:pt x="118292" y="1493651"/>
                    </a:cubicBezTo>
                    <a:lnTo>
                      <a:pt x="117939" y="1493651"/>
                    </a:lnTo>
                    <a:cubicBezTo>
                      <a:pt x="117645" y="1475994"/>
                      <a:pt x="116703" y="1458750"/>
                      <a:pt x="115408" y="1441330"/>
                    </a:cubicBezTo>
                    <a:cubicBezTo>
                      <a:pt x="114878" y="1432148"/>
                      <a:pt x="113937" y="1423026"/>
                      <a:pt x="113113" y="1413845"/>
                    </a:cubicBezTo>
                    <a:cubicBezTo>
                      <a:pt x="112289" y="1404664"/>
                      <a:pt x="111053" y="1395541"/>
                      <a:pt x="109464" y="1386419"/>
                    </a:cubicBezTo>
                    <a:cubicBezTo>
                      <a:pt x="109464" y="1395659"/>
                      <a:pt x="109464" y="1404840"/>
                      <a:pt x="109876" y="1414080"/>
                    </a:cubicBezTo>
                    <a:cubicBezTo>
                      <a:pt x="110288" y="1423320"/>
                      <a:pt x="110818" y="1432502"/>
                      <a:pt x="111818" y="1441624"/>
                    </a:cubicBezTo>
                    <a:cubicBezTo>
                      <a:pt x="113289" y="1459280"/>
                      <a:pt x="115173" y="1476348"/>
                      <a:pt x="117703" y="1493651"/>
                    </a:cubicBezTo>
                    <a:cubicBezTo>
                      <a:pt x="116544" y="1493804"/>
                      <a:pt x="115591" y="1494639"/>
                      <a:pt x="115290" y="1495769"/>
                    </a:cubicBezTo>
                    <a:cubicBezTo>
                      <a:pt x="115290" y="1496123"/>
                      <a:pt x="114467" y="1496946"/>
                      <a:pt x="112642" y="1497712"/>
                    </a:cubicBezTo>
                    <a:cubicBezTo>
                      <a:pt x="109735" y="1499012"/>
                      <a:pt x="106468" y="1499259"/>
                      <a:pt x="103402" y="1498418"/>
                    </a:cubicBezTo>
                    <a:cubicBezTo>
                      <a:pt x="100695" y="1496652"/>
                      <a:pt x="98282" y="1481703"/>
                      <a:pt x="96163" y="1453983"/>
                    </a:cubicBezTo>
                    <a:cubicBezTo>
                      <a:pt x="96045" y="1452518"/>
                      <a:pt x="94868" y="1451358"/>
                      <a:pt x="93397" y="1451276"/>
                    </a:cubicBezTo>
                    <a:cubicBezTo>
                      <a:pt x="94397" y="1438387"/>
                      <a:pt x="94397" y="1425498"/>
                      <a:pt x="94162" y="1412609"/>
                    </a:cubicBezTo>
                    <a:cubicBezTo>
                      <a:pt x="93903" y="1398737"/>
                      <a:pt x="92944" y="1384889"/>
                      <a:pt x="91278" y="1371117"/>
                    </a:cubicBezTo>
                    <a:cubicBezTo>
                      <a:pt x="90260" y="1384960"/>
                      <a:pt x="89942" y="1398849"/>
                      <a:pt x="90336" y="1412727"/>
                    </a:cubicBezTo>
                    <a:cubicBezTo>
                      <a:pt x="90690" y="1425616"/>
                      <a:pt x="91337" y="1438505"/>
                      <a:pt x="92926" y="1451335"/>
                    </a:cubicBezTo>
                    <a:cubicBezTo>
                      <a:pt x="91602" y="1451523"/>
                      <a:pt x="90554" y="1452547"/>
                      <a:pt x="90336" y="1453865"/>
                    </a:cubicBezTo>
                    <a:cubicBezTo>
                      <a:pt x="88865" y="1465048"/>
                      <a:pt x="82921" y="1470109"/>
                      <a:pt x="80272" y="1470168"/>
                    </a:cubicBezTo>
                    <a:cubicBezTo>
                      <a:pt x="79213" y="1470168"/>
                      <a:pt x="78389" y="1469226"/>
                      <a:pt x="77977" y="1467166"/>
                    </a:cubicBezTo>
                    <a:cubicBezTo>
                      <a:pt x="74605" y="1449975"/>
                      <a:pt x="72227" y="1432607"/>
                      <a:pt x="70856" y="1415140"/>
                    </a:cubicBezTo>
                    <a:cubicBezTo>
                      <a:pt x="69738" y="1404664"/>
                      <a:pt x="68502" y="1392128"/>
                      <a:pt x="66618" y="1376120"/>
                    </a:cubicBezTo>
                    <a:cubicBezTo>
                      <a:pt x="63052" y="1352843"/>
                      <a:pt x="62934" y="1329160"/>
                      <a:pt x="66265" y="1305848"/>
                    </a:cubicBezTo>
                    <a:cubicBezTo>
                      <a:pt x="66913" y="1300492"/>
                      <a:pt x="67619" y="1294784"/>
                      <a:pt x="68266" y="1288192"/>
                    </a:cubicBezTo>
                    <a:cubicBezTo>
                      <a:pt x="70291" y="1267352"/>
                      <a:pt x="68914" y="1246323"/>
                      <a:pt x="64205" y="1225925"/>
                    </a:cubicBezTo>
                    <a:cubicBezTo>
                      <a:pt x="62793" y="1217744"/>
                      <a:pt x="61086" y="1208269"/>
                      <a:pt x="59262" y="1196498"/>
                    </a:cubicBezTo>
                    <a:cubicBezTo>
                      <a:pt x="56201" y="1176958"/>
                      <a:pt x="50728" y="1153123"/>
                      <a:pt x="44430" y="1125520"/>
                    </a:cubicBezTo>
                    <a:cubicBezTo>
                      <a:pt x="35544" y="1086971"/>
                      <a:pt x="25538" y="1043125"/>
                      <a:pt x="18005" y="994100"/>
                    </a:cubicBezTo>
                    <a:cubicBezTo>
                      <a:pt x="15239" y="976443"/>
                      <a:pt x="12767" y="962731"/>
                      <a:pt x="10707" y="951843"/>
                    </a:cubicBezTo>
                    <a:cubicBezTo>
                      <a:pt x="4292" y="917060"/>
                      <a:pt x="2997" y="909821"/>
                      <a:pt x="14886" y="873861"/>
                    </a:cubicBezTo>
                    <a:cubicBezTo>
                      <a:pt x="24185" y="846023"/>
                      <a:pt x="50963" y="776517"/>
                      <a:pt x="75976" y="717428"/>
                    </a:cubicBezTo>
                    <a:cubicBezTo>
                      <a:pt x="84863" y="696417"/>
                      <a:pt x="95280" y="676230"/>
                      <a:pt x="104520" y="658162"/>
                    </a:cubicBezTo>
                    <a:cubicBezTo>
                      <a:pt x="113172" y="642336"/>
                      <a:pt x="120817" y="625981"/>
                      <a:pt x="127414" y="609196"/>
                    </a:cubicBezTo>
                    <a:cubicBezTo>
                      <a:pt x="133300" y="591540"/>
                      <a:pt x="137478" y="576473"/>
                      <a:pt x="141127" y="562878"/>
                    </a:cubicBezTo>
                    <a:cubicBezTo>
                      <a:pt x="150132" y="529272"/>
                      <a:pt x="156665" y="504966"/>
                      <a:pt x="182972" y="475009"/>
                    </a:cubicBezTo>
                    <a:cubicBezTo>
                      <a:pt x="215872" y="437696"/>
                      <a:pt x="237294" y="430869"/>
                      <a:pt x="264367" y="422041"/>
                    </a:cubicBezTo>
                    <a:cubicBezTo>
                      <a:pt x="273843" y="419098"/>
                      <a:pt x="283671" y="416155"/>
                      <a:pt x="295030" y="411329"/>
                    </a:cubicBezTo>
                    <a:cubicBezTo>
                      <a:pt x="320572" y="400912"/>
                      <a:pt x="380603" y="374428"/>
                      <a:pt x="386548" y="353241"/>
                    </a:cubicBezTo>
                    <a:lnTo>
                      <a:pt x="387195" y="350945"/>
                    </a:lnTo>
                    <a:cubicBezTo>
                      <a:pt x="390667" y="338586"/>
                      <a:pt x="390667" y="338115"/>
                      <a:pt x="389549" y="312690"/>
                    </a:cubicBezTo>
                    <a:lnTo>
                      <a:pt x="389549" y="304863"/>
                    </a:lnTo>
                    <a:cubicBezTo>
                      <a:pt x="389496" y="303939"/>
                      <a:pt x="389019" y="303092"/>
                      <a:pt x="388254" y="302567"/>
                    </a:cubicBezTo>
                    <a:cubicBezTo>
                      <a:pt x="305212" y="244596"/>
                      <a:pt x="310038" y="143132"/>
                      <a:pt x="318336" y="112175"/>
                    </a:cubicBezTo>
                    <a:cubicBezTo>
                      <a:pt x="339641" y="31899"/>
                      <a:pt x="410560" y="12124"/>
                      <a:pt x="440105" y="7769"/>
                    </a:cubicBezTo>
                    <a:cubicBezTo>
                      <a:pt x="448103" y="6491"/>
                      <a:pt x="456189" y="5841"/>
                      <a:pt x="464293" y="5827"/>
                    </a:cubicBezTo>
                    <a:cubicBezTo>
                      <a:pt x="517262" y="5827"/>
                      <a:pt x="561755" y="28191"/>
                      <a:pt x="586180" y="67270"/>
                    </a:cubicBezTo>
                    <a:cubicBezTo>
                      <a:pt x="606837" y="100169"/>
                      <a:pt x="608250" y="117178"/>
                      <a:pt x="602070" y="154903"/>
                    </a:cubicBezTo>
                    <a:cubicBezTo>
                      <a:pt x="599069" y="173324"/>
                      <a:pt x="602070" y="179386"/>
                      <a:pt x="605366" y="186449"/>
                    </a:cubicBezTo>
                    <a:cubicBezTo>
                      <a:pt x="608662" y="193511"/>
                      <a:pt x="612841" y="202104"/>
                      <a:pt x="610898" y="229648"/>
                    </a:cubicBezTo>
                    <a:cubicBezTo>
                      <a:pt x="607132" y="283558"/>
                      <a:pt x="594243" y="315751"/>
                      <a:pt x="588887" y="327109"/>
                    </a:cubicBezTo>
                    <a:cubicBezTo>
                      <a:pt x="581412" y="343059"/>
                      <a:pt x="563109" y="345119"/>
                      <a:pt x="549749" y="346649"/>
                    </a:cubicBezTo>
                    <a:cubicBezTo>
                      <a:pt x="547572" y="346649"/>
                      <a:pt x="545571" y="347120"/>
                      <a:pt x="543864" y="347414"/>
                    </a:cubicBezTo>
                    <a:cubicBezTo>
                      <a:pt x="542445" y="347644"/>
                      <a:pt x="541404" y="348862"/>
                      <a:pt x="541392" y="350298"/>
                    </a:cubicBezTo>
                    <a:lnTo>
                      <a:pt x="541392" y="353005"/>
                    </a:lnTo>
                    <a:cubicBezTo>
                      <a:pt x="541392" y="364776"/>
                      <a:pt x="541392" y="379901"/>
                      <a:pt x="564933" y="387376"/>
                    </a:cubicBezTo>
                    <a:cubicBezTo>
                      <a:pt x="574150" y="390054"/>
                      <a:pt x="583555" y="392019"/>
                      <a:pt x="593066" y="393261"/>
                    </a:cubicBezTo>
                    <a:cubicBezTo>
                      <a:pt x="597539" y="394026"/>
                      <a:pt x="602247" y="394791"/>
                      <a:pt x="607190" y="395733"/>
                    </a:cubicBezTo>
                    <a:cubicBezTo>
                      <a:pt x="635499" y="401030"/>
                      <a:pt x="661159" y="408151"/>
                      <a:pt x="688821" y="441580"/>
                    </a:cubicBezTo>
                    <a:cubicBezTo>
                      <a:pt x="720778" y="480247"/>
                      <a:pt x="735904" y="522622"/>
                      <a:pt x="736904" y="551284"/>
                    </a:cubicBezTo>
                    <a:lnTo>
                      <a:pt x="736904" y="556286"/>
                    </a:lnTo>
                    <a:cubicBezTo>
                      <a:pt x="738023" y="586596"/>
                      <a:pt x="753795" y="654807"/>
                      <a:pt x="763153" y="685117"/>
                    </a:cubicBezTo>
                    <a:cubicBezTo>
                      <a:pt x="772099" y="714073"/>
                      <a:pt x="776395" y="773986"/>
                      <a:pt x="783105" y="809946"/>
                    </a:cubicBezTo>
                    <a:cubicBezTo>
                      <a:pt x="784811" y="819127"/>
                      <a:pt x="786165" y="826484"/>
                      <a:pt x="787107" y="830839"/>
                    </a:cubicBezTo>
                    <a:cubicBezTo>
                      <a:pt x="791697" y="852674"/>
                      <a:pt x="802821" y="874038"/>
                      <a:pt x="815886" y="897697"/>
                    </a:cubicBezTo>
                    <a:cubicBezTo>
                      <a:pt x="827657" y="919296"/>
                      <a:pt x="834778" y="945898"/>
                      <a:pt x="841723" y="995748"/>
                    </a:cubicBezTo>
                    <a:cubicBezTo>
                      <a:pt x="848497" y="1044402"/>
                      <a:pt x="858326" y="1092580"/>
                      <a:pt x="871150" y="1139998"/>
                    </a:cubicBezTo>
                    <a:cubicBezTo>
                      <a:pt x="873445" y="1147767"/>
                      <a:pt x="877035" y="1157654"/>
                      <a:pt x="880625" y="1169425"/>
                    </a:cubicBezTo>
                    <a:cubicBezTo>
                      <a:pt x="891278" y="1201383"/>
                      <a:pt x="905874" y="1245170"/>
                      <a:pt x="906109" y="1265004"/>
                    </a:cubicBezTo>
                    <a:cubicBezTo>
                      <a:pt x="905226" y="1292535"/>
                      <a:pt x="900041" y="1319761"/>
                      <a:pt x="890748" y="1345692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aphic 6">
              <a:extLst>
                <a:ext uri="{FF2B5EF4-FFF2-40B4-BE49-F238E27FC236}">
                  <a16:creationId xmlns:a16="http://schemas.microsoft.com/office/drawing/2014/main" xmlns="" id="{E2162B6D-FC2C-4F88-8099-4BA240F4C7F2}"/>
                </a:ext>
              </a:extLst>
            </p:cNvPr>
            <p:cNvGrpSpPr/>
            <p:nvPr/>
          </p:nvGrpSpPr>
          <p:grpSpPr>
            <a:xfrm>
              <a:off x="7728753" y="2700522"/>
              <a:ext cx="550604" cy="1563792"/>
              <a:chOff x="7246685" y="2493865"/>
              <a:chExt cx="847101" cy="2405884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9CDB1C62-F4EF-4817-A20D-B35FA0028A5F}"/>
                  </a:ext>
                </a:extLst>
              </p:cNvPr>
              <p:cNvSpPr/>
              <p:nvPr/>
            </p:nvSpPr>
            <p:spPr>
              <a:xfrm>
                <a:off x="7481128" y="3378871"/>
                <a:ext cx="400761" cy="381929"/>
              </a:xfrm>
              <a:custGeom>
                <a:avLst/>
                <a:gdLst>
                  <a:gd name="connsiteX0" fmla="*/ 188584 w 400761"/>
                  <a:gd name="connsiteY0" fmla="*/ 10749 h 381929"/>
                  <a:gd name="connsiteX1" fmla="*/ 184170 w 400761"/>
                  <a:gd name="connsiteY1" fmla="*/ 9042 h 381929"/>
                  <a:gd name="connsiteX2" fmla="*/ 115428 w 400761"/>
                  <a:gd name="connsiteY2" fmla="*/ 19871 h 381929"/>
                  <a:gd name="connsiteX3" fmla="*/ 110955 w 400761"/>
                  <a:gd name="connsiteY3" fmla="*/ 23226 h 381929"/>
                  <a:gd name="connsiteX4" fmla="*/ 106541 w 400761"/>
                  <a:gd name="connsiteY4" fmla="*/ 22108 h 381929"/>
                  <a:gd name="connsiteX5" fmla="*/ 62107 w 400761"/>
                  <a:gd name="connsiteY5" fmla="*/ 32878 h 381929"/>
                  <a:gd name="connsiteX6" fmla="*/ 48453 w 400761"/>
                  <a:gd name="connsiteY6" fmla="*/ 69132 h 381929"/>
                  <a:gd name="connsiteX7" fmla="*/ 10610 w 400761"/>
                  <a:gd name="connsiteY7" fmla="*/ 97029 h 381929"/>
                  <a:gd name="connsiteX8" fmla="*/ 8020 w 400761"/>
                  <a:gd name="connsiteY8" fmla="*/ 121453 h 381929"/>
                  <a:gd name="connsiteX9" fmla="*/ 18555 w 400761"/>
                  <a:gd name="connsiteY9" fmla="*/ 142229 h 381929"/>
                  <a:gd name="connsiteX10" fmla="*/ 899 w 400761"/>
                  <a:gd name="connsiteY10" fmla="*/ 186722 h 381929"/>
                  <a:gd name="connsiteX11" fmla="*/ 28384 w 400761"/>
                  <a:gd name="connsiteY11" fmla="*/ 227920 h 381929"/>
                  <a:gd name="connsiteX12" fmla="*/ 36747 w 400761"/>
                  <a:gd name="connsiteY12" fmla="*/ 294648 h 381929"/>
                  <a:gd name="connsiteX13" fmla="*/ 61283 w 400761"/>
                  <a:gd name="connsiteY13" fmla="*/ 304430 h 381929"/>
                  <a:gd name="connsiteX14" fmla="*/ 70641 w 400761"/>
                  <a:gd name="connsiteY14" fmla="*/ 306548 h 381929"/>
                  <a:gd name="connsiteX15" fmla="*/ 75290 w 400761"/>
                  <a:gd name="connsiteY15" fmla="*/ 311492 h 381929"/>
                  <a:gd name="connsiteX16" fmla="*/ 130907 w 400761"/>
                  <a:gd name="connsiteY16" fmla="*/ 318084 h 381929"/>
                  <a:gd name="connsiteX17" fmla="*/ 160334 w 400761"/>
                  <a:gd name="connsiteY17" fmla="*/ 335093 h 381929"/>
                  <a:gd name="connsiteX18" fmla="*/ 191644 w 400761"/>
                  <a:gd name="connsiteY18" fmla="*/ 325617 h 381929"/>
                  <a:gd name="connsiteX19" fmla="*/ 196941 w 400761"/>
                  <a:gd name="connsiteY19" fmla="*/ 321438 h 381929"/>
                  <a:gd name="connsiteX20" fmla="*/ 203591 w 400761"/>
                  <a:gd name="connsiteY20" fmla="*/ 326147 h 381929"/>
                  <a:gd name="connsiteX21" fmla="*/ 211654 w 400761"/>
                  <a:gd name="connsiteY21" fmla="*/ 355927 h 381929"/>
                  <a:gd name="connsiteX22" fmla="*/ 210889 w 400761"/>
                  <a:gd name="connsiteY22" fmla="*/ 370699 h 381929"/>
                  <a:gd name="connsiteX23" fmla="*/ 220830 w 400761"/>
                  <a:gd name="connsiteY23" fmla="*/ 381911 h 381929"/>
                  <a:gd name="connsiteX24" fmla="*/ 231547 w 400761"/>
                  <a:gd name="connsiteY24" fmla="*/ 374583 h 381929"/>
                  <a:gd name="connsiteX25" fmla="*/ 236079 w 400761"/>
                  <a:gd name="connsiteY25" fmla="*/ 360282 h 381929"/>
                  <a:gd name="connsiteX26" fmla="*/ 269331 w 400761"/>
                  <a:gd name="connsiteY26" fmla="*/ 329207 h 381929"/>
                  <a:gd name="connsiteX27" fmla="*/ 294403 w 400761"/>
                  <a:gd name="connsiteY27" fmla="*/ 325029 h 381929"/>
                  <a:gd name="connsiteX28" fmla="*/ 308763 w 400761"/>
                  <a:gd name="connsiteY28" fmla="*/ 306607 h 381929"/>
                  <a:gd name="connsiteX29" fmla="*/ 347018 w 400761"/>
                  <a:gd name="connsiteY29" fmla="*/ 303547 h 381929"/>
                  <a:gd name="connsiteX30" fmla="*/ 363262 w 400761"/>
                  <a:gd name="connsiteY30" fmla="*/ 270236 h 381929"/>
                  <a:gd name="connsiteX31" fmla="*/ 393407 w 400761"/>
                  <a:gd name="connsiteY31" fmla="*/ 243763 h 381929"/>
                  <a:gd name="connsiteX32" fmla="*/ 392689 w 400761"/>
                  <a:gd name="connsiteY32" fmla="*/ 235335 h 381929"/>
                  <a:gd name="connsiteX33" fmla="*/ 391100 w 400761"/>
                  <a:gd name="connsiteY33" fmla="*/ 228508 h 381929"/>
                  <a:gd name="connsiteX34" fmla="*/ 396632 w 400761"/>
                  <a:gd name="connsiteY34" fmla="*/ 219092 h 381929"/>
                  <a:gd name="connsiteX35" fmla="*/ 398751 w 400761"/>
                  <a:gd name="connsiteY35" fmla="*/ 194197 h 381929"/>
                  <a:gd name="connsiteX36" fmla="*/ 385097 w 400761"/>
                  <a:gd name="connsiteY36" fmla="*/ 172244 h 381929"/>
                  <a:gd name="connsiteX37" fmla="*/ 377269 w 400761"/>
                  <a:gd name="connsiteY37" fmla="*/ 110153 h 381929"/>
                  <a:gd name="connsiteX38" fmla="*/ 364898 w 400761"/>
                  <a:gd name="connsiteY38" fmla="*/ 64006 h 381929"/>
                  <a:gd name="connsiteX39" fmla="*/ 359613 w 400761"/>
                  <a:gd name="connsiteY39" fmla="*/ 61540 h 381929"/>
                  <a:gd name="connsiteX40" fmla="*/ 346018 w 400761"/>
                  <a:gd name="connsiteY40" fmla="*/ 22049 h 381929"/>
                  <a:gd name="connsiteX41" fmla="*/ 306468 w 400761"/>
                  <a:gd name="connsiteY41" fmla="*/ 22755 h 381929"/>
                  <a:gd name="connsiteX42" fmla="*/ 283633 w 400761"/>
                  <a:gd name="connsiteY42" fmla="*/ 1509 h 381929"/>
                  <a:gd name="connsiteX43" fmla="*/ 248320 w 400761"/>
                  <a:gd name="connsiteY43" fmla="*/ 9690 h 381929"/>
                  <a:gd name="connsiteX44" fmla="*/ 192703 w 400761"/>
                  <a:gd name="connsiteY44" fmla="*/ 8513 h 381929"/>
                  <a:gd name="connsiteX45" fmla="*/ 188584 w 400761"/>
                  <a:gd name="connsiteY45" fmla="*/ 10749 h 38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0761" h="381929">
                    <a:moveTo>
                      <a:pt x="188584" y="10749"/>
                    </a:moveTo>
                    <a:cubicBezTo>
                      <a:pt x="186983" y="10602"/>
                      <a:pt x="185453" y="10014"/>
                      <a:pt x="184170" y="9042"/>
                    </a:cubicBezTo>
                    <a:cubicBezTo>
                      <a:pt x="161570" y="-4017"/>
                      <a:pt x="132920" y="497"/>
                      <a:pt x="115428" y="19871"/>
                    </a:cubicBezTo>
                    <a:cubicBezTo>
                      <a:pt x="114398" y="21502"/>
                      <a:pt x="112809" y="22697"/>
                      <a:pt x="110955" y="23226"/>
                    </a:cubicBezTo>
                    <a:cubicBezTo>
                      <a:pt x="109408" y="23262"/>
                      <a:pt x="107883" y="22879"/>
                      <a:pt x="106541" y="22108"/>
                    </a:cubicBezTo>
                    <a:cubicBezTo>
                      <a:pt x="92240" y="15811"/>
                      <a:pt x="72936" y="22520"/>
                      <a:pt x="62107" y="32878"/>
                    </a:cubicBezTo>
                    <a:cubicBezTo>
                      <a:pt x="52343" y="42301"/>
                      <a:pt x="47335" y="55613"/>
                      <a:pt x="48453" y="69132"/>
                    </a:cubicBezTo>
                    <a:cubicBezTo>
                      <a:pt x="31315" y="69797"/>
                      <a:pt x="16313" y="80850"/>
                      <a:pt x="10610" y="97029"/>
                    </a:cubicBezTo>
                    <a:cubicBezTo>
                      <a:pt x="7938" y="104874"/>
                      <a:pt x="7049" y="113220"/>
                      <a:pt x="8020" y="121453"/>
                    </a:cubicBezTo>
                    <a:cubicBezTo>
                      <a:pt x="8314" y="123513"/>
                      <a:pt x="15554" y="144112"/>
                      <a:pt x="18555" y="142229"/>
                    </a:cubicBezTo>
                    <a:cubicBezTo>
                      <a:pt x="4330" y="152216"/>
                      <a:pt x="-2609" y="169696"/>
                      <a:pt x="899" y="186722"/>
                    </a:cubicBezTo>
                    <a:cubicBezTo>
                      <a:pt x="4789" y="203325"/>
                      <a:pt x="14547" y="217956"/>
                      <a:pt x="28384" y="227920"/>
                    </a:cubicBezTo>
                    <a:cubicBezTo>
                      <a:pt x="12264" y="248654"/>
                      <a:pt x="16013" y="278534"/>
                      <a:pt x="36747" y="294648"/>
                    </a:cubicBezTo>
                    <a:cubicBezTo>
                      <a:pt x="43839" y="300163"/>
                      <a:pt x="52343" y="303553"/>
                      <a:pt x="61283" y="304430"/>
                    </a:cubicBezTo>
                    <a:cubicBezTo>
                      <a:pt x="64526" y="304371"/>
                      <a:pt x="67739" y="305095"/>
                      <a:pt x="70641" y="306548"/>
                    </a:cubicBezTo>
                    <a:cubicBezTo>
                      <a:pt x="72453" y="307931"/>
                      <a:pt x="74025" y="309597"/>
                      <a:pt x="75290" y="311492"/>
                    </a:cubicBezTo>
                    <a:cubicBezTo>
                      <a:pt x="89327" y="327759"/>
                      <a:pt x="113457" y="330620"/>
                      <a:pt x="130907" y="318084"/>
                    </a:cubicBezTo>
                    <a:cubicBezTo>
                      <a:pt x="138893" y="326441"/>
                      <a:pt x="149105" y="332344"/>
                      <a:pt x="160334" y="335093"/>
                    </a:cubicBezTo>
                    <a:cubicBezTo>
                      <a:pt x="171716" y="337764"/>
                      <a:pt x="183658" y="334151"/>
                      <a:pt x="191644" y="325617"/>
                    </a:cubicBezTo>
                    <a:cubicBezTo>
                      <a:pt x="193174" y="323851"/>
                      <a:pt x="194646" y="321733"/>
                      <a:pt x="196941" y="321438"/>
                    </a:cubicBezTo>
                    <a:cubicBezTo>
                      <a:pt x="199236" y="321144"/>
                      <a:pt x="202061" y="323675"/>
                      <a:pt x="203591" y="326147"/>
                    </a:cubicBezTo>
                    <a:cubicBezTo>
                      <a:pt x="209206" y="335040"/>
                      <a:pt x="212019" y="345415"/>
                      <a:pt x="211654" y="355927"/>
                    </a:cubicBezTo>
                    <a:cubicBezTo>
                      <a:pt x="210930" y="360818"/>
                      <a:pt x="210677" y="365761"/>
                      <a:pt x="210889" y="370699"/>
                    </a:cubicBezTo>
                    <a:cubicBezTo>
                      <a:pt x="210536" y="376537"/>
                      <a:pt x="214991" y="381558"/>
                      <a:pt x="220830" y="381911"/>
                    </a:cubicBezTo>
                    <a:cubicBezTo>
                      <a:pt x="225656" y="382199"/>
                      <a:pt x="230064" y="379186"/>
                      <a:pt x="231547" y="374583"/>
                    </a:cubicBezTo>
                    <a:cubicBezTo>
                      <a:pt x="233542" y="369981"/>
                      <a:pt x="235061" y="365190"/>
                      <a:pt x="236079" y="360282"/>
                    </a:cubicBezTo>
                    <a:cubicBezTo>
                      <a:pt x="241011" y="344850"/>
                      <a:pt x="253599" y="333080"/>
                      <a:pt x="269331" y="329207"/>
                    </a:cubicBezTo>
                    <a:cubicBezTo>
                      <a:pt x="277753" y="328236"/>
                      <a:pt x="286122" y="326841"/>
                      <a:pt x="294403" y="325029"/>
                    </a:cubicBezTo>
                    <a:cubicBezTo>
                      <a:pt x="302407" y="322380"/>
                      <a:pt x="309999" y="315023"/>
                      <a:pt x="308763" y="306607"/>
                    </a:cubicBezTo>
                    <a:cubicBezTo>
                      <a:pt x="321393" y="310909"/>
                      <a:pt x="335236" y="309803"/>
                      <a:pt x="347018" y="303547"/>
                    </a:cubicBezTo>
                    <a:cubicBezTo>
                      <a:pt x="358807" y="296873"/>
                      <a:pt x="365263" y="283631"/>
                      <a:pt x="363262" y="270236"/>
                    </a:cubicBezTo>
                    <a:cubicBezTo>
                      <a:pt x="378893" y="271248"/>
                      <a:pt x="392394" y="259395"/>
                      <a:pt x="393407" y="243763"/>
                    </a:cubicBezTo>
                    <a:cubicBezTo>
                      <a:pt x="393589" y="240932"/>
                      <a:pt x="393348" y="238096"/>
                      <a:pt x="392689" y="235335"/>
                    </a:cubicBezTo>
                    <a:cubicBezTo>
                      <a:pt x="391735" y="233181"/>
                      <a:pt x="391194" y="230862"/>
                      <a:pt x="391100" y="228508"/>
                    </a:cubicBezTo>
                    <a:cubicBezTo>
                      <a:pt x="391100" y="224800"/>
                      <a:pt x="394454" y="222093"/>
                      <a:pt x="396632" y="219092"/>
                    </a:cubicBezTo>
                    <a:cubicBezTo>
                      <a:pt x="401258" y="211605"/>
                      <a:pt x="402046" y="202360"/>
                      <a:pt x="398751" y="194197"/>
                    </a:cubicBezTo>
                    <a:cubicBezTo>
                      <a:pt x="395408" y="186192"/>
                      <a:pt x="390799" y="178777"/>
                      <a:pt x="385097" y="172244"/>
                    </a:cubicBezTo>
                    <a:cubicBezTo>
                      <a:pt x="396184" y="152034"/>
                      <a:pt x="393024" y="126980"/>
                      <a:pt x="377269" y="110153"/>
                    </a:cubicBezTo>
                    <a:cubicBezTo>
                      <a:pt x="386597" y="93992"/>
                      <a:pt x="381053" y="73334"/>
                      <a:pt x="364898" y="64006"/>
                    </a:cubicBezTo>
                    <a:cubicBezTo>
                      <a:pt x="363209" y="63035"/>
                      <a:pt x="361443" y="62211"/>
                      <a:pt x="359613" y="61540"/>
                    </a:cubicBezTo>
                    <a:cubicBezTo>
                      <a:pt x="362002" y="46927"/>
                      <a:pt x="356894" y="32095"/>
                      <a:pt x="346018" y="22049"/>
                    </a:cubicBezTo>
                    <a:cubicBezTo>
                      <a:pt x="334512" y="12362"/>
                      <a:pt x="317621" y="12662"/>
                      <a:pt x="306468" y="22755"/>
                    </a:cubicBezTo>
                    <a:cubicBezTo>
                      <a:pt x="310646" y="18341"/>
                      <a:pt x="286928" y="2392"/>
                      <a:pt x="283633" y="1509"/>
                    </a:cubicBezTo>
                    <a:cubicBezTo>
                      <a:pt x="272333" y="-1551"/>
                      <a:pt x="257855" y="3510"/>
                      <a:pt x="248320" y="9690"/>
                    </a:cubicBezTo>
                    <a:cubicBezTo>
                      <a:pt x="232018" y="-2781"/>
                      <a:pt x="209518" y="-3258"/>
                      <a:pt x="192703" y="8513"/>
                    </a:cubicBezTo>
                    <a:cubicBezTo>
                      <a:pt x="191556" y="9613"/>
                      <a:pt x="190132" y="10390"/>
                      <a:pt x="188584" y="10749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FB0C8178-2330-4453-9C26-7A196AA22120}"/>
                  </a:ext>
                </a:extLst>
              </p:cNvPr>
              <p:cNvSpPr/>
              <p:nvPr/>
            </p:nvSpPr>
            <p:spPr>
              <a:xfrm>
                <a:off x="7504263" y="2954148"/>
                <a:ext cx="179611" cy="337506"/>
              </a:xfrm>
              <a:custGeom>
                <a:avLst/>
                <a:gdLst>
                  <a:gd name="connsiteX0" fmla="*/ 155914 w 179611"/>
                  <a:gd name="connsiteY0" fmla="*/ 9900 h 337506"/>
                  <a:gd name="connsiteX1" fmla="*/ 599 w 179611"/>
                  <a:gd name="connsiteY1" fmla="*/ 302522 h 337506"/>
                  <a:gd name="connsiteX2" fmla="*/ 99827 w 179611"/>
                  <a:gd name="connsiteY2" fmla="*/ 314292 h 337506"/>
                  <a:gd name="connsiteX3" fmla="*/ 178514 w 179611"/>
                  <a:gd name="connsiteY3" fmla="*/ 194584 h 337506"/>
                  <a:gd name="connsiteX4" fmla="*/ 155914 w 179611"/>
                  <a:gd name="connsiteY4" fmla="*/ 9900 h 33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11" h="337506">
                    <a:moveTo>
                      <a:pt x="155914" y="9900"/>
                    </a:moveTo>
                    <a:cubicBezTo>
                      <a:pt x="96295" y="-45775"/>
                      <a:pt x="-8876" y="144499"/>
                      <a:pt x="599" y="302522"/>
                    </a:cubicBezTo>
                    <a:cubicBezTo>
                      <a:pt x="3012" y="343131"/>
                      <a:pt x="41797" y="350134"/>
                      <a:pt x="99827" y="314292"/>
                    </a:cubicBezTo>
                    <a:cubicBezTo>
                      <a:pt x="157857" y="278450"/>
                      <a:pt x="176631" y="264325"/>
                      <a:pt x="178514" y="194584"/>
                    </a:cubicBezTo>
                    <a:cubicBezTo>
                      <a:pt x="180751" y="111482"/>
                      <a:pt x="182104" y="34443"/>
                      <a:pt x="155914" y="9900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0EF26B65-2E91-4390-81E2-C810FF8B9A9E}"/>
                  </a:ext>
                </a:extLst>
              </p:cNvPr>
              <p:cNvSpPr/>
              <p:nvPr/>
            </p:nvSpPr>
            <p:spPr>
              <a:xfrm>
                <a:off x="7701872" y="2957213"/>
                <a:ext cx="160084" cy="300913"/>
              </a:xfrm>
              <a:custGeom>
                <a:avLst/>
                <a:gdLst>
                  <a:gd name="connsiteX0" fmla="*/ 21044 w 160084"/>
                  <a:gd name="connsiteY0" fmla="*/ 8836 h 300913"/>
                  <a:gd name="connsiteX1" fmla="*/ 159527 w 160084"/>
                  <a:gd name="connsiteY1" fmla="*/ 269735 h 300913"/>
                  <a:gd name="connsiteX2" fmla="*/ 71246 w 160084"/>
                  <a:gd name="connsiteY2" fmla="*/ 280211 h 300913"/>
                  <a:gd name="connsiteX3" fmla="*/ 1093 w 160084"/>
                  <a:gd name="connsiteY3" fmla="*/ 173451 h 300913"/>
                  <a:gd name="connsiteX4" fmla="*/ 21044 w 160084"/>
                  <a:gd name="connsiteY4" fmla="*/ 8836 h 30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84" h="300913">
                    <a:moveTo>
                      <a:pt x="21044" y="8836"/>
                    </a:moveTo>
                    <a:cubicBezTo>
                      <a:pt x="74012" y="-40836"/>
                      <a:pt x="168179" y="128839"/>
                      <a:pt x="159527" y="269735"/>
                    </a:cubicBezTo>
                    <a:cubicBezTo>
                      <a:pt x="157349" y="305931"/>
                      <a:pt x="122508" y="312169"/>
                      <a:pt x="71246" y="280211"/>
                    </a:cubicBezTo>
                    <a:cubicBezTo>
                      <a:pt x="19985" y="248254"/>
                      <a:pt x="2799" y="235659"/>
                      <a:pt x="1093" y="173451"/>
                    </a:cubicBezTo>
                    <a:cubicBezTo>
                      <a:pt x="-1085" y="99413"/>
                      <a:pt x="-2321" y="30730"/>
                      <a:pt x="21044" y="8836"/>
                    </a:cubicBezTo>
                    <a:close/>
                  </a:path>
                </a:pathLst>
              </a:custGeom>
              <a:solidFill>
                <a:srgbClr val="EBEBEB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1A68AAAA-D7FE-41DC-A2D7-59EAC77837AB}"/>
                  </a:ext>
                </a:extLst>
              </p:cNvPr>
              <p:cNvSpPr/>
              <p:nvPr/>
            </p:nvSpPr>
            <p:spPr>
              <a:xfrm>
                <a:off x="7247053" y="2900729"/>
                <a:ext cx="457517" cy="839895"/>
              </a:xfrm>
              <a:custGeom>
                <a:avLst/>
                <a:gdLst>
                  <a:gd name="connsiteX0" fmla="*/ 447730 w 457517"/>
                  <a:gd name="connsiteY0" fmla="*/ 127470 h 839895"/>
                  <a:gd name="connsiteX1" fmla="*/ 448495 w 457517"/>
                  <a:gd name="connsiteY1" fmla="*/ 90569 h 839895"/>
                  <a:gd name="connsiteX2" fmla="*/ 442139 w 457517"/>
                  <a:gd name="connsiteY2" fmla="*/ 55727 h 839895"/>
                  <a:gd name="connsiteX3" fmla="*/ 432723 w 457517"/>
                  <a:gd name="connsiteY3" fmla="*/ 41661 h 839895"/>
                  <a:gd name="connsiteX4" fmla="*/ 419069 w 457517"/>
                  <a:gd name="connsiteY4" fmla="*/ 29890 h 839895"/>
                  <a:gd name="connsiteX5" fmla="*/ 387111 w 457517"/>
                  <a:gd name="connsiteY5" fmla="*/ 13588 h 839895"/>
                  <a:gd name="connsiteX6" fmla="*/ 316486 w 457517"/>
                  <a:gd name="connsiteY6" fmla="*/ 11940 h 839895"/>
                  <a:gd name="connsiteX7" fmla="*/ 283999 w 457517"/>
                  <a:gd name="connsiteY7" fmla="*/ 27595 h 839895"/>
                  <a:gd name="connsiteX8" fmla="*/ 268991 w 457517"/>
                  <a:gd name="connsiteY8" fmla="*/ 38307 h 839895"/>
                  <a:gd name="connsiteX9" fmla="*/ 252748 w 457517"/>
                  <a:gd name="connsiteY9" fmla="*/ 48135 h 839895"/>
                  <a:gd name="connsiteX10" fmla="*/ 187361 w 457517"/>
                  <a:gd name="connsiteY10" fmla="*/ 83447 h 839895"/>
                  <a:gd name="connsiteX11" fmla="*/ 156757 w 457517"/>
                  <a:gd name="connsiteY11" fmla="*/ 103752 h 839895"/>
                  <a:gd name="connsiteX12" fmla="*/ 143750 w 457517"/>
                  <a:gd name="connsiteY12" fmla="*/ 116111 h 839895"/>
                  <a:gd name="connsiteX13" fmla="*/ 133451 w 457517"/>
                  <a:gd name="connsiteY13" fmla="*/ 131178 h 839895"/>
                  <a:gd name="connsiteX14" fmla="*/ 64121 w 457517"/>
                  <a:gd name="connsiteY14" fmla="*/ 262304 h 839895"/>
                  <a:gd name="connsiteX15" fmla="*/ 33576 w 457517"/>
                  <a:gd name="connsiteY15" fmla="*/ 330045 h 839895"/>
                  <a:gd name="connsiteX16" fmla="*/ 7504 w 457517"/>
                  <a:gd name="connsiteY16" fmla="*/ 399433 h 839895"/>
                  <a:gd name="connsiteX17" fmla="*/ 3443 w 457517"/>
                  <a:gd name="connsiteY17" fmla="*/ 417090 h 839895"/>
                  <a:gd name="connsiteX18" fmla="*/ 3443 w 457517"/>
                  <a:gd name="connsiteY18" fmla="*/ 435452 h 839895"/>
                  <a:gd name="connsiteX19" fmla="*/ 7504 w 457517"/>
                  <a:gd name="connsiteY19" fmla="*/ 472118 h 839895"/>
                  <a:gd name="connsiteX20" fmla="*/ 27808 w 457517"/>
                  <a:gd name="connsiteY20" fmla="*/ 543390 h 839895"/>
                  <a:gd name="connsiteX21" fmla="*/ 35518 w 457517"/>
                  <a:gd name="connsiteY21" fmla="*/ 579879 h 839895"/>
                  <a:gd name="connsiteX22" fmla="*/ 37225 w 457517"/>
                  <a:gd name="connsiteY22" fmla="*/ 617134 h 839895"/>
                  <a:gd name="connsiteX23" fmla="*/ 34636 w 457517"/>
                  <a:gd name="connsiteY23" fmla="*/ 691466 h 839895"/>
                  <a:gd name="connsiteX24" fmla="*/ 24983 w 457517"/>
                  <a:gd name="connsiteY24" fmla="*/ 839895 h 839895"/>
                  <a:gd name="connsiteX25" fmla="*/ 33517 w 457517"/>
                  <a:gd name="connsiteY25" fmla="*/ 691407 h 839895"/>
                  <a:gd name="connsiteX26" fmla="*/ 35577 w 457517"/>
                  <a:gd name="connsiteY26" fmla="*/ 617134 h 839895"/>
                  <a:gd name="connsiteX27" fmla="*/ 33576 w 457517"/>
                  <a:gd name="connsiteY27" fmla="*/ 580115 h 839895"/>
                  <a:gd name="connsiteX28" fmla="*/ 25690 w 457517"/>
                  <a:gd name="connsiteY28" fmla="*/ 544096 h 839895"/>
                  <a:gd name="connsiteX29" fmla="*/ 4679 w 457517"/>
                  <a:gd name="connsiteY29" fmla="*/ 472765 h 839895"/>
                  <a:gd name="connsiteX30" fmla="*/ 265 w 457517"/>
                  <a:gd name="connsiteY30" fmla="*/ 435687 h 839895"/>
                  <a:gd name="connsiteX31" fmla="*/ 265 w 457517"/>
                  <a:gd name="connsiteY31" fmla="*/ 416854 h 839895"/>
                  <a:gd name="connsiteX32" fmla="*/ 4267 w 457517"/>
                  <a:gd name="connsiteY32" fmla="*/ 398433 h 839895"/>
                  <a:gd name="connsiteX33" fmla="*/ 29986 w 457517"/>
                  <a:gd name="connsiteY33" fmla="*/ 328515 h 839895"/>
                  <a:gd name="connsiteX34" fmla="*/ 60060 w 457517"/>
                  <a:gd name="connsiteY34" fmla="*/ 260421 h 839895"/>
                  <a:gd name="connsiteX35" fmla="*/ 128802 w 457517"/>
                  <a:gd name="connsiteY35" fmla="*/ 128235 h 839895"/>
                  <a:gd name="connsiteX36" fmla="*/ 139278 w 457517"/>
                  <a:gd name="connsiteY36" fmla="*/ 112521 h 839895"/>
                  <a:gd name="connsiteX37" fmla="*/ 153049 w 457517"/>
                  <a:gd name="connsiteY37" fmla="*/ 99161 h 839895"/>
                  <a:gd name="connsiteX38" fmla="*/ 184301 w 457517"/>
                  <a:gd name="connsiteY38" fmla="*/ 78445 h 839895"/>
                  <a:gd name="connsiteX39" fmla="*/ 249570 w 457517"/>
                  <a:gd name="connsiteY39" fmla="*/ 42603 h 839895"/>
                  <a:gd name="connsiteX40" fmla="*/ 265048 w 457517"/>
                  <a:gd name="connsiteY40" fmla="*/ 33069 h 839895"/>
                  <a:gd name="connsiteX41" fmla="*/ 280174 w 457517"/>
                  <a:gd name="connsiteY41" fmla="*/ 22063 h 839895"/>
                  <a:gd name="connsiteX42" fmla="*/ 314368 w 457517"/>
                  <a:gd name="connsiteY42" fmla="*/ 5407 h 839895"/>
                  <a:gd name="connsiteX43" fmla="*/ 389818 w 457517"/>
                  <a:gd name="connsiteY43" fmla="*/ 6584 h 839895"/>
                  <a:gd name="connsiteX44" fmla="*/ 423953 w 457517"/>
                  <a:gd name="connsiteY44" fmla="*/ 23770 h 839895"/>
                  <a:gd name="connsiteX45" fmla="*/ 438726 w 457517"/>
                  <a:gd name="connsiteY45" fmla="*/ 36070 h 839895"/>
                  <a:gd name="connsiteX46" fmla="*/ 449967 w 457517"/>
                  <a:gd name="connsiteY46" fmla="*/ 52608 h 839895"/>
                  <a:gd name="connsiteX47" fmla="*/ 457323 w 457517"/>
                  <a:gd name="connsiteY47" fmla="*/ 90451 h 839895"/>
                  <a:gd name="connsiteX48" fmla="*/ 456794 w 457517"/>
                  <a:gd name="connsiteY48" fmla="*/ 127823 h 83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57517" h="839895">
                    <a:moveTo>
                      <a:pt x="447730" y="127470"/>
                    </a:moveTo>
                    <a:cubicBezTo>
                      <a:pt x="448083" y="114934"/>
                      <a:pt x="448907" y="102693"/>
                      <a:pt x="448495" y="90569"/>
                    </a:cubicBezTo>
                    <a:cubicBezTo>
                      <a:pt x="448542" y="78663"/>
                      <a:pt x="446388" y="66851"/>
                      <a:pt x="442139" y="55727"/>
                    </a:cubicBezTo>
                    <a:cubicBezTo>
                      <a:pt x="439962" y="50460"/>
                      <a:pt x="436760" y="45681"/>
                      <a:pt x="432723" y="41661"/>
                    </a:cubicBezTo>
                    <a:cubicBezTo>
                      <a:pt x="428497" y="37377"/>
                      <a:pt x="423930" y="33439"/>
                      <a:pt x="419069" y="29890"/>
                    </a:cubicBezTo>
                    <a:cubicBezTo>
                      <a:pt x="409287" y="22893"/>
                      <a:pt x="398517" y="17396"/>
                      <a:pt x="387111" y="13588"/>
                    </a:cubicBezTo>
                    <a:cubicBezTo>
                      <a:pt x="364334" y="5590"/>
                      <a:pt x="339610" y="5013"/>
                      <a:pt x="316486" y="11940"/>
                    </a:cubicBezTo>
                    <a:cubicBezTo>
                      <a:pt x="304986" y="15624"/>
                      <a:pt x="294051" y="20898"/>
                      <a:pt x="283999" y="27595"/>
                    </a:cubicBezTo>
                    <a:cubicBezTo>
                      <a:pt x="278761" y="30891"/>
                      <a:pt x="274229" y="34481"/>
                      <a:pt x="268991" y="38307"/>
                    </a:cubicBezTo>
                    <a:cubicBezTo>
                      <a:pt x="263777" y="41897"/>
                      <a:pt x="258351" y="45181"/>
                      <a:pt x="252748" y="48135"/>
                    </a:cubicBezTo>
                    <a:cubicBezTo>
                      <a:pt x="230854" y="59906"/>
                      <a:pt x="208607" y="70853"/>
                      <a:pt x="187361" y="83447"/>
                    </a:cubicBezTo>
                    <a:cubicBezTo>
                      <a:pt x="176697" y="89486"/>
                      <a:pt x="166468" y="96272"/>
                      <a:pt x="156757" y="103752"/>
                    </a:cubicBezTo>
                    <a:cubicBezTo>
                      <a:pt x="151990" y="107395"/>
                      <a:pt x="147629" y="111538"/>
                      <a:pt x="143750" y="116111"/>
                    </a:cubicBezTo>
                    <a:cubicBezTo>
                      <a:pt x="140160" y="120702"/>
                      <a:pt x="136806" y="126116"/>
                      <a:pt x="133451" y="131178"/>
                    </a:cubicBezTo>
                    <a:cubicBezTo>
                      <a:pt x="108085" y="173659"/>
                      <a:pt x="84944" y="217422"/>
                      <a:pt x="64121" y="262304"/>
                    </a:cubicBezTo>
                    <a:cubicBezTo>
                      <a:pt x="53528" y="284727"/>
                      <a:pt x="43228" y="307268"/>
                      <a:pt x="33576" y="330045"/>
                    </a:cubicBezTo>
                    <a:cubicBezTo>
                      <a:pt x="23671" y="352698"/>
                      <a:pt x="14972" y="375863"/>
                      <a:pt x="7504" y="399433"/>
                    </a:cubicBezTo>
                    <a:cubicBezTo>
                      <a:pt x="5732" y="405213"/>
                      <a:pt x="4379" y="411116"/>
                      <a:pt x="3443" y="417090"/>
                    </a:cubicBezTo>
                    <a:cubicBezTo>
                      <a:pt x="3090" y="423205"/>
                      <a:pt x="3090" y="429337"/>
                      <a:pt x="3443" y="435452"/>
                    </a:cubicBezTo>
                    <a:cubicBezTo>
                      <a:pt x="3884" y="447758"/>
                      <a:pt x="5244" y="460012"/>
                      <a:pt x="7504" y="472118"/>
                    </a:cubicBezTo>
                    <a:cubicBezTo>
                      <a:pt x="12630" y="496313"/>
                      <a:pt x="19416" y="520125"/>
                      <a:pt x="27808" y="543390"/>
                    </a:cubicBezTo>
                    <a:cubicBezTo>
                      <a:pt x="31893" y="555184"/>
                      <a:pt x="34482" y="567444"/>
                      <a:pt x="35518" y="579879"/>
                    </a:cubicBezTo>
                    <a:cubicBezTo>
                      <a:pt x="36695" y="592297"/>
                      <a:pt x="37107" y="604716"/>
                      <a:pt x="37225" y="617134"/>
                    </a:cubicBezTo>
                    <a:cubicBezTo>
                      <a:pt x="37225" y="641970"/>
                      <a:pt x="36107" y="666748"/>
                      <a:pt x="34636" y="691466"/>
                    </a:cubicBezTo>
                    <a:cubicBezTo>
                      <a:pt x="31634" y="740962"/>
                      <a:pt x="27102" y="790341"/>
                      <a:pt x="24983" y="839895"/>
                    </a:cubicBezTo>
                    <a:cubicBezTo>
                      <a:pt x="26749" y="790341"/>
                      <a:pt x="30869" y="740903"/>
                      <a:pt x="33517" y="691407"/>
                    </a:cubicBezTo>
                    <a:cubicBezTo>
                      <a:pt x="34812" y="666689"/>
                      <a:pt x="35871" y="641911"/>
                      <a:pt x="35577" y="617134"/>
                    </a:cubicBezTo>
                    <a:cubicBezTo>
                      <a:pt x="35577" y="604774"/>
                      <a:pt x="34871" y="592415"/>
                      <a:pt x="33576" y="580115"/>
                    </a:cubicBezTo>
                    <a:cubicBezTo>
                      <a:pt x="32523" y="567820"/>
                      <a:pt x="29868" y="555708"/>
                      <a:pt x="25690" y="544096"/>
                    </a:cubicBezTo>
                    <a:cubicBezTo>
                      <a:pt x="17091" y="520819"/>
                      <a:pt x="10076" y="496990"/>
                      <a:pt x="4679" y="472765"/>
                    </a:cubicBezTo>
                    <a:cubicBezTo>
                      <a:pt x="2331" y="460530"/>
                      <a:pt x="853" y="448135"/>
                      <a:pt x="265" y="435687"/>
                    </a:cubicBezTo>
                    <a:cubicBezTo>
                      <a:pt x="-88" y="429414"/>
                      <a:pt x="-88" y="423128"/>
                      <a:pt x="265" y="416854"/>
                    </a:cubicBezTo>
                    <a:cubicBezTo>
                      <a:pt x="1148" y="410622"/>
                      <a:pt x="2484" y="404466"/>
                      <a:pt x="4267" y="398433"/>
                    </a:cubicBezTo>
                    <a:cubicBezTo>
                      <a:pt x="11618" y="374697"/>
                      <a:pt x="20205" y="351356"/>
                      <a:pt x="29986" y="328515"/>
                    </a:cubicBezTo>
                    <a:cubicBezTo>
                      <a:pt x="39520" y="305562"/>
                      <a:pt x="49643" y="282903"/>
                      <a:pt x="60060" y="260421"/>
                    </a:cubicBezTo>
                    <a:cubicBezTo>
                      <a:pt x="80647" y="215186"/>
                      <a:pt x="103594" y="171063"/>
                      <a:pt x="128802" y="128235"/>
                    </a:cubicBezTo>
                    <a:cubicBezTo>
                      <a:pt x="132156" y="122938"/>
                      <a:pt x="135334" y="117759"/>
                      <a:pt x="139278" y="112521"/>
                    </a:cubicBezTo>
                    <a:cubicBezTo>
                      <a:pt x="143391" y="107601"/>
                      <a:pt x="148006" y="103122"/>
                      <a:pt x="153049" y="99161"/>
                    </a:cubicBezTo>
                    <a:cubicBezTo>
                      <a:pt x="162966" y="91534"/>
                      <a:pt x="173413" y="84613"/>
                      <a:pt x="184301" y="78445"/>
                    </a:cubicBezTo>
                    <a:cubicBezTo>
                      <a:pt x="205723" y="65674"/>
                      <a:pt x="227970" y="54550"/>
                      <a:pt x="249570" y="42603"/>
                    </a:cubicBezTo>
                    <a:cubicBezTo>
                      <a:pt x="254896" y="39701"/>
                      <a:pt x="260063" y="36517"/>
                      <a:pt x="265048" y="33069"/>
                    </a:cubicBezTo>
                    <a:cubicBezTo>
                      <a:pt x="269756" y="29537"/>
                      <a:pt x="274936" y="25476"/>
                      <a:pt x="280174" y="22063"/>
                    </a:cubicBezTo>
                    <a:cubicBezTo>
                      <a:pt x="290744" y="14953"/>
                      <a:pt x="302256" y="9345"/>
                      <a:pt x="314368" y="5407"/>
                    </a:cubicBezTo>
                    <a:cubicBezTo>
                      <a:pt x="339010" y="-2185"/>
                      <a:pt x="365423" y="-1773"/>
                      <a:pt x="389818" y="6584"/>
                    </a:cubicBezTo>
                    <a:cubicBezTo>
                      <a:pt x="401977" y="10610"/>
                      <a:pt x="413477" y="16401"/>
                      <a:pt x="423953" y="23770"/>
                    </a:cubicBezTo>
                    <a:cubicBezTo>
                      <a:pt x="429221" y="27442"/>
                      <a:pt x="434159" y="31556"/>
                      <a:pt x="438726" y="36070"/>
                    </a:cubicBezTo>
                    <a:cubicBezTo>
                      <a:pt x="443499" y="40814"/>
                      <a:pt x="447312" y="46428"/>
                      <a:pt x="449967" y="52608"/>
                    </a:cubicBezTo>
                    <a:cubicBezTo>
                      <a:pt x="454740" y="64661"/>
                      <a:pt x="457235" y="77491"/>
                      <a:pt x="457323" y="90451"/>
                    </a:cubicBezTo>
                    <a:cubicBezTo>
                      <a:pt x="457794" y="103105"/>
                      <a:pt x="457323" y="115582"/>
                      <a:pt x="456794" y="1278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796C1EE0-7A8F-4C5C-AE7C-182BD31F130A}"/>
                  </a:ext>
                </a:extLst>
              </p:cNvPr>
              <p:cNvSpPr/>
              <p:nvPr/>
            </p:nvSpPr>
            <p:spPr>
              <a:xfrm>
                <a:off x="7894357" y="3261672"/>
                <a:ext cx="46745" cy="60207"/>
              </a:xfrm>
              <a:custGeom>
                <a:avLst/>
                <a:gdLst>
                  <a:gd name="connsiteX0" fmla="*/ 1354 w 46745"/>
                  <a:gd name="connsiteY0" fmla="*/ 0 h 60207"/>
                  <a:gd name="connsiteX1" fmla="*/ 32075 w 46745"/>
                  <a:gd name="connsiteY1" fmla="*/ 24542 h 60207"/>
                  <a:gd name="connsiteX2" fmla="*/ 43140 w 46745"/>
                  <a:gd name="connsiteY2" fmla="*/ 41198 h 60207"/>
                  <a:gd name="connsiteX3" fmla="*/ 46436 w 46745"/>
                  <a:gd name="connsiteY3" fmla="*/ 60207 h 60207"/>
                  <a:gd name="connsiteX4" fmla="*/ 42492 w 46745"/>
                  <a:gd name="connsiteY4" fmla="*/ 41492 h 60207"/>
                  <a:gd name="connsiteX5" fmla="*/ 31016 w 46745"/>
                  <a:gd name="connsiteY5" fmla="*/ 25955 h 60207"/>
                  <a:gd name="connsiteX6" fmla="*/ 0 w 46745"/>
                  <a:gd name="connsiteY6" fmla="*/ 3002 h 6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45" h="60207">
                    <a:moveTo>
                      <a:pt x="1354" y="0"/>
                    </a:moveTo>
                    <a:cubicBezTo>
                      <a:pt x="12913" y="6374"/>
                      <a:pt x="23300" y="14678"/>
                      <a:pt x="32075" y="24542"/>
                    </a:cubicBezTo>
                    <a:cubicBezTo>
                      <a:pt x="36548" y="29533"/>
                      <a:pt x="40274" y="35142"/>
                      <a:pt x="43140" y="41198"/>
                    </a:cubicBezTo>
                    <a:cubicBezTo>
                      <a:pt x="46206" y="47030"/>
                      <a:pt x="47360" y="53681"/>
                      <a:pt x="46436" y="60207"/>
                    </a:cubicBezTo>
                    <a:cubicBezTo>
                      <a:pt x="47089" y="53710"/>
                      <a:pt x="45712" y="47171"/>
                      <a:pt x="42492" y="41492"/>
                    </a:cubicBezTo>
                    <a:cubicBezTo>
                      <a:pt x="39408" y="35801"/>
                      <a:pt x="35548" y="30575"/>
                      <a:pt x="31016" y="25955"/>
                    </a:cubicBezTo>
                    <a:cubicBezTo>
                      <a:pt x="22046" y="16609"/>
                      <a:pt x="11559" y="8846"/>
                      <a:pt x="0" y="30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380632E-1B70-4415-9AE8-FA5B4537E400}"/>
                  </a:ext>
                </a:extLst>
              </p:cNvPr>
              <p:cNvSpPr/>
              <p:nvPr/>
            </p:nvSpPr>
            <p:spPr>
              <a:xfrm>
                <a:off x="7695580" y="2582676"/>
                <a:ext cx="72324" cy="303744"/>
              </a:xfrm>
              <a:custGeom>
                <a:avLst/>
                <a:gdLst>
                  <a:gd name="connsiteX0" fmla="*/ 50348 w 72324"/>
                  <a:gd name="connsiteY0" fmla="*/ 303744 h 303744"/>
                  <a:gd name="connsiteX1" fmla="*/ 18154 w 72324"/>
                  <a:gd name="connsiteY1" fmla="*/ 273435 h 303744"/>
                  <a:gd name="connsiteX2" fmla="*/ 7855 w 72324"/>
                  <a:gd name="connsiteY2" fmla="*/ 230648 h 303744"/>
                  <a:gd name="connsiteX3" fmla="*/ 12387 w 72324"/>
                  <a:gd name="connsiteY3" fmla="*/ 187273 h 303744"/>
                  <a:gd name="connsiteX4" fmla="*/ 13858 w 72324"/>
                  <a:gd name="connsiteY4" fmla="*/ 166203 h 303744"/>
                  <a:gd name="connsiteX5" fmla="*/ 7973 w 72324"/>
                  <a:gd name="connsiteY5" fmla="*/ 146075 h 303744"/>
                  <a:gd name="connsiteX6" fmla="*/ 86 w 72324"/>
                  <a:gd name="connsiteY6" fmla="*/ 125771 h 303744"/>
                  <a:gd name="connsiteX7" fmla="*/ 5560 w 72324"/>
                  <a:gd name="connsiteY7" fmla="*/ 104407 h 303744"/>
                  <a:gd name="connsiteX8" fmla="*/ 19861 w 72324"/>
                  <a:gd name="connsiteY8" fmla="*/ 87928 h 303744"/>
                  <a:gd name="connsiteX9" fmla="*/ 35987 w 72324"/>
                  <a:gd name="connsiteY9" fmla="*/ 73391 h 303744"/>
                  <a:gd name="connsiteX10" fmla="*/ 64649 w 72324"/>
                  <a:gd name="connsiteY10" fmla="*/ 41433 h 303744"/>
                  <a:gd name="connsiteX11" fmla="*/ 71711 w 72324"/>
                  <a:gd name="connsiteY11" fmla="*/ 21246 h 303744"/>
                  <a:gd name="connsiteX12" fmla="*/ 69298 w 72324"/>
                  <a:gd name="connsiteY12" fmla="*/ 0 h 303744"/>
                  <a:gd name="connsiteX13" fmla="*/ 72123 w 72324"/>
                  <a:gd name="connsiteY13" fmla="*/ 21305 h 303744"/>
                  <a:gd name="connsiteX14" fmla="*/ 65355 w 72324"/>
                  <a:gd name="connsiteY14" fmla="*/ 41610 h 303744"/>
                  <a:gd name="connsiteX15" fmla="*/ 37046 w 72324"/>
                  <a:gd name="connsiteY15" fmla="*/ 74332 h 303744"/>
                  <a:gd name="connsiteX16" fmla="*/ 7620 w 72324"/>
                  <a:gd name="connsiteY16" fmla="*/ 105407 h 303744"/>
                  <a:gd name="connsiteX17" fmla="*/ 2852 w 72324"/>
                  <a:gd name="connsiteY17" fmla="*/ 125300 h 303744"/>
                  <a:gd name="connsiteX18" fmla="*/ 10857 w 72324"/>
                  <a:gd name="connsiteY18" fmla="*/ 144780 h 303744"/>
                  <a:gd name="connsiteX19" fmla="*/ 17389 w 72324"/>
                  <a:gd name="connsiteY19" fmla="*/ 165850 h 303744"/>
                  <a:gd name="connsiteX20" fmla="*/ 16271 w 72324"/>
                  <a:gd name="connsiteY20" fmla="*/ 187861 h 303744"/>
                  <a:gd name="connsiteX21" fmla="*/ 12504 w 72324"/>
                  <a:gd name="connsiteY21" fmla="*/ 230589 h 303744"/>
                  <a:gd name="connsiteX22" fmla="*/ 22745 w 72324"/>
                  <a:gd name="connsiteY22" fmla="*/ 270786 h 303744"/>
                  <a:gd name="connsiteX23" fmla="*/ 53290 w 72324"/>
                  <a:gd name="connsiteY23" fmla="*/ 298565 h 30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2324" h="303744">
                    <a:moveTo>
                      <a:pt x="50348" y="303744"/>
                    </a:moveTo>
                    <a:cubicBezTo>
                      <a:pt x="37041" y="296788"/>
                      <a:pt x="25900" y="286300"/>
                      <a:pt x="18154" y="273435"/>
                    </a:cubicBezTo>
                    <a:cubicBezTo>
                      <a:pt x="11021" y="260322"/>
                      <a:pt x="7472" y="245568"/>
                      <a:pt x="7855" y="230648"/>
                    </a:cubicBezTo>
                    <a:cubicBezTo>
                      <a:pt x="8143" y="216088"/>
                      <a:pt x="9662" y="201578"/>
                      <a:pt x="12387" y="187273"/>
                    </a:cubicBezTo>
                    <a:cubicBezTo>
                      <a:pt x="13805" y="180346"/>
                      <a:pt x="14305" y="173260"/>
                      <a:pt x="13858" y="166203"/>
                    </a:cubicBezTo>
                    <a:cubicBezTo>
                      <a:pt x="13158" y="159187"/>
                      <a:pt x="11163" y="152363"/>
                      <a:pt x="7973" y="146075"/>
                    </a:cubicBezTo>
                    <a:cubicBezTo>
                      <a:pt x="4218" y="139801"/>
                      <a:pt x="1552" y="132935"/>
                      <a:pt x="86" y="125771"/>
                    </a:cubicBezTo>
                    <a:cubicBezTo>
                      <a:pt x="-443" y="118245"/>
                      <a:pt x="1475" y="110749"/>
                      <a:pt x="5560" y="104407"/>
                    </a:cubicBezTo>
                    <a:cubicBezTo>
                      <a:pt x="9621" y="98336"/>
                      <a:pt x="14423" y="92800"/>
                      <a:pt x="19861" y="87928"/>
                    </a:cubicBezTo>
                    <a:cubicBezTo>
                      <a:pt x="25158" y="82925"/>
                      <a:pt x="30631" y="78217"/>
                      <a:pt x="35987" y="73391"/>
                    </a:cubicBezTo>
                    <a:cubicBezTo>
                      <a:pt x="47075" y="64218"/>
                      <a:pt x="56733" y="53448"/>
                      <a:pt x="64649" y="41433"/>
                    </a:cubicBezTo>
                    <a:cubicBezTo>
                      <a:pt x="68351" y="35254"/>
                      <a:pt x="70752" y="28385"/>
                      <a:pt x="71711" y="21246"/>
                    </a:cubicBezTo>
                    <a:cubicBezTo>
                      <a:pt x="72535" y="14073"/>
                      <a:pt x="71706" y="6806"/>
                      <a:pt x="69298" y="0"/>
                    </a:cubicBezTo>
                    <a:cubicBezTo>
                      <a:pt x="71817" y="6802"/>
                      <a:pt x="72782" y="14081"/>
                      <a:pt x="72123" y="21305"/>
                    </a:cubicBezTo>
                    <a:cubicBezTo>
                      <a:pt x="71270" y="28463"/>
                      <a:pt x="68969" y="35372"/>
                      <a:pt x="65355" y="41610"/>
                    </a:cubicBezTo>
                    <a:cubicBezTo>
                      <a:pt x="57628" y="53887"/>
                      <a:pt x="48087" y="64920"/>
                      <a:pt x="37046" y="74332"/>
                    </a:cubicBezTo>
                    <a:cubicBezTo>
                      <a:pt x="26688" y="84279"/>
                      <a:pt x="15094" y="93401"/>
                      <a:pt x="7620" y="105407"/>
                    </a:cubicBezTo>
                    <a:cubicBezTo>
                      <a:pt x="3953" y="111361"/>
                      <a:pt x="2282" y="118330"/>
                      <a:pt x="2852" y="125300"/>
                    </a:cubicBezTo>
                    <a:cubicBezTo>
                      <a:pt x="4418" y="132193"/>
                      <a:pt x="7125" y="138778"/>
                      <a:pt x="10857" y="144780"/>
                    </a:cubicBezTo>
                    <a:cubicBezTo>
                      <a:pt x="14329" y="151334"/>
                      <a:pt x="16548" y="158481"/>
                      <a:pt x="17389" y="165850"/>
                    </a:cubicBezTo>
                    <a:cubicBezTo>
                      <a:pt x="17996" y="173204"/>
                      <a:pt x="17619" y="180606"/>
                      <a:pt x="16271" y="187861"/>
                    </a:cubicBezTo>
                    <a:cubicBezTo>
                      <a:pt x="13823" y="201973"/>
                      <a:pt x="12563" y="216266"/>
                      <a:pt x="12504" y="230589"/>
                    </a:cubicBezTo>
                    <a:cubicBezTo>
                      <a:pt x="12340" y="244655"/>
                      <a:pt x="15871" y="258515"/>
                      <a:pt x="22745" y="270786"/>
                    </a:cubicBezTo>
                    <a:cubicBezTo>
                      <a:pt x="30202" y="282657"/>
                      <a:pt x="40766" y="292262"/>
                      <a:pt x="53290" y="2985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30DB011-F98B-42AA-A5B4-15B60A031FE7}"/>
                  </a:ext>
                </a:extLst>
              </p:cNvPr>
              <p:cNvSpPr/>
              <p:nvPr/>
            </p:nvSpPr>
            <p:spPr>
              <a:xfrm>
                <a:off x="7880761" y="3199876"/>
                <a:ext cx="154726" cy="539674"/>
              </a:xfrm>
              <a:custGeom>
                <a:avLst/>
                <a:gdLst>
                  <a:gd name="connsiteX0" fmla="*/ 5120 w 154726"/>
                  <a:gd name="connsiteY0" fmla="*/ 0 h 539674"/>
                  <a:gd name="connsiteX1" fmla="*/ 17538 w 154726"/>
                  <a:gd name="connsiteY1" fmla="*/ 71331 h 539674"/>
                  <a:gd name="connsiteX2" fmla="*/ 22894 w 154726"/>
                  <a:gd name="connsiteY2" fmla="*/ 142897 h 539674"/>
                  <a:gd name="connsiteX3" fmla="*/ 36548 w 154726"/>
                  <a:gd name="connsiteY3" fmla="*/ 213110 h 539674"/>
                  <a:gd name="connsiteX4" fmla="*/ 60620 w 154726"/>
                  <a:gd name="connsiteY4" fmla="*/ 280438 h 539674"/>
                  <a:gd name="connsiteX5" fmla="*/ 92754 w 154726"/>
                  <a:gd name="connsiteY5" fmla="*/ 344707 h 539674"/>
                  <a:gd name="connsiteX6" fmla="*/ 115883 w 154726"/>
                  <a:gd name="connsiteY6" fmla="*/ 412801 h 539674"/>
                  <a:gd name="connsiteX7" fmla="*/ 120533 w 154726"/>
                  <a:gd name="connsiteY7" fmla="*/ 484543 h 539674"/>
                  <a:gd name="connsiteX8" fmla="*/ 127713 w 154726"/>
                  <a:gd name="connsiteY8" fmla="*/ 519444 h 539674"/>
                  <a:gd name="connsiteX9" fmla="*/ 138189 w 154726"/>
                  <a:gd name="connsiteY9" fmla="*/ 533745 h 539674"/>
                  <a:gd name="connsiteX10" fmla="*/ 154727 w 154726"/>
                  <a:gd name="connsiteY10" fmla="*/ 539631 h 539674"/>
                  <a:gd name="connsiteX11" fmla="*/ 138071 w 154726"/>
                  <a:gd name="connsiteY11" fmla="*/ 534098 h 539674"/>
                  <a:gd name="connsiteX12" fmla="*/ 127360 w 154726"/>
                  <a:gd name="connsiteY12" fmla="*/ 519797 h 539674"/>
                  <a:gd name="connsiteX13" fmla="*/ 119768 w 154726"/>
                  <a:gd name="connsiteY13" fmla="*/ 484779 h 539674"/>
                  <a:gd name="connsiteX14" fmla="*/ 114471 w 154726"/>
                  <a:gd name="connsiteY14" fmla="*/ 413213 h 539674"/>
                  <a:gd name="connsiteX15" fmla="*/ 90929 w 154726"/>
                  <a:gd name="connsiteY15" fmla="*/ 345825 h 539674"/>
                  <a:gd name="connsiteX16" fmla="*/ 58148 w 154726"/>
                  <a:gd name="connsiteY16" fmla="*/ 281910 h 539674"/>
                  <a:gd name="connsiteX17" fmla="*/ 33194 w 154726"/>
                  <a:gd name="connsiteY17" fmla="*/ 214110 h 539674"/>
                  <a:gd name="connsiteX18" fmla="*/ 18657 w 154726"/>
                  <a:gd name="connsiteY18" fmla="*/ 143486 h 539674"/>
                  <a:gd name="connsiteX19" fmla="*/ 12771 w 154726"/>
                  <a:gd name="connsiteY19" fmla="*/ 71743 h 539674"/>
                  <a:gd name="connsiteX20" fmla="*/ 0 w 154726"/>
                  <a:gd name="connsiteY20" fmla="*/ 2060 h 53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4726" h="539674">
                    <a:moveTo>
                      <a:pt x="5120" y="0"/>
                    </a:moveTo>
                    <a:cubicBezTo>
                      <a:pt x="12389" y="23124"/>
                      <a:pt x="16562" y="47112"/>
                      <a:pt x="17538" y="71331"/>
                    </a:cubicBezTo>
                    <a:cubicBezTo>
                      <a:pt x="19422" y="95284"/>
                      <a:pt x="20010" y="119297"/>
                      <a:pt x="22894" y="142897"/>
                    </a:cubicBezTo>
                    <a:cubicBezTo>
                      <a:pt x="25913" y="166574"/>
                      <a:pt x="30475" y="190027"/>
                      <a:pt x="36548" y="213110"/>
                    </a:cubicBezTo>
                    <a:cubicBezTo>
                      <a:pt x="42457" y="236251"/>
                      <a:pt x="50520" y="258792"/>
                      <a:pt x="60620" y="280438"/>
                    </a:cubicBezTo>
                    <a:cubicBezTo>
                      <a:pt x="71449" y="301685"/>
                      <a:pt x="82866" y="322872"/>
                      <a:pt x="92754" y="344707"/>
                    </a:cubicBezTo>
                    <a:cubicBezTo>
                      <a:pt x="103259" y="366353"/>
                      <a:pt x="111034" y="389230"/>
                      <a:pt x="115883" y="412801"/>
                    </a:cubicBezTo>
                    <a:cubicBezTo>
                      <a:pt x="119768" y="436636"/>
                      <a:pt x="118767" y="460708"/>
                      <a:pt x="120533" y="484543"/>
                    </a:cubicBezTo>
                    <a:cubicBezTo>
                      <a:pt x="120833" y="496508"/>
                      <a:pt x="123263" y="508332"/>
                      <a:pt x="127713" y="519444"/>
                    </a:cubicBezTo>
                    <a:cubicBezTo>
                      <a:pt x="130096" y="524935"/>
                      <a:pt x="133675" y="529820"/>
                      <a:pt x="138189" y="533745"/>
                    </a:cubicBezTo>
                    <a:cubicBezTo>
                      <a:pt x="142738" y="537765"/>
                      <a:pt x="148659" y="539872"/>
                      <a:pt x="154727" y="539631"/>
                    </a:cubicBezTo>
                    <a:cubicBezTo>
                      <a:pt x="148671" y="540001"/>
                      <a:pt x="142703" y="538018"/>
                      <a:pt x="138071" y="534098"/>
                    </a:cubicBezTo>
                    <a:cubicBezTo>
                      <a:pt x="133498" y="530173"/>
                      <a:pt x="129843" y="525288"/>
                      <a:pt x="127360" y="519797"/>
                    </a:cubicBezTo>
                    <a:cubicBezTo>
                      <a:pt x="122781" y="508662"/>
                      <a:pt x="120215" y="496808"/>
                      <a:pt x="119768" y="484779"/>
                    </a:cubicBezTo>
                    <a:cubicBezTo>
                      <a:pt x="117767" y="460884"/>
                      <a:pt x="118532" y="436754"/>
                      <a:pt x="114471" y="413213"/>
                    </a:cubicBezTo>
                    <a:cubicBezTo>
                      <a:pt x="109427" y="389865"/>
                      <a:pt x="101517" y="367236"/>
                      <a:pt x="90929" y="345825"/>
                    </a:cubicBezTo>
                    <a:cubicBezTo>
                      <a:pt x="80865" y="324108"/>
                      <a:pt x="69271" y="303215"/>
                      <a:pt x="58148" y="281910"/>
                    </a:cubicBezTo>
                    <a:cubicBezTo>
                      <a:pt x="47760" y="260128"/>
                      <a:pt x="39409" y="237428"/>
                      <a:pt x="33194" y="214110"/>
                    </a:cubicBezTo>
                    <a:cubicBezTo>
                      <a:pt x="26820" y="190910"/>
                      <a:pt x="21964" y="167315"/>
                      <a:pt x="18657" y="143486"/>
                    </a:cubicBezTo>
                    <a:cubicBezTo>
                      <a:pt x="15537" y="119532"/>
                      <a:pt x="14713" y="95579"/>
                      <a:pt x="12771" y="71743"/>
                    </a:cubicBezTo>
                    <a:cubicBezTo>
                      <a:pt x="11553" y="48060"/>
                      <a:pt x="7263" y="24636"/>
                      <a:pt x="0" y="206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3DA3A21C-1C14-49A6-AE7A-16EB69BEA6E7}"/>
                  </a:ext>
                </a:extLst>
              </p:cNvPr>
              <p:cNvSpPr/>
              <p:nvPr/>
            </p:nvSpPr>
            <p:spPr>
              <a:xfrm>
                <a:off x="7711294" y="2870484"/>
                <a:ext cx="362187" cy="915811"/>
              </a:xfrm>
              <a:custGeom>
                <a:avLst/>
                <a:gdLst>
                  <a:gd name="connsiteX0" fmla="*/ 1028 w 362187"/>
                  <a:gd name="connsiteY0" fmla="*/ 153478 h 915811"/>
                  <a:gd name="connsiteX1" fmla="*/ 380 w 362187"/>
                  <a:gd name="connsiteY1" fmla="*/ 123580 h 915811"/>
                  <a:gd name="connsiteX2" fmla="*/ 9267 w 362187"/>
                  <a:gd name="connsiteY2" fmla="*/ 94153 h 915811"/>
                  <a:gd name="connsiteX3" fmla="*/ 18684 w 362187"/>
                  <a:gd name="connsiteY3" fmla="*/ 82030 h 915811"/>
                  <a:gd name="connsiteX4" fmla="*/ 27276 w 362187"/>
                  <a:gd name="connsiteY4" fmla="*/ 71318 h 915811"/>
                  <a:gd name="connsiteX5" fmla="*/ 29807 w 362187"/>
                  <a:gd name="connsiteY5" fmla="*/ 60136 h 915811"/>
                  <a:gd name="connsiteX6" fmla="*/ 27335 w 362187"/>
                  <a:gd name="connsiteY6" fmla="*/ 45540 h 915811"/>
                  <a:gd name="connsiteX7" fmla="*/ 27335 w 362187"/>
                  <a:gd name="connsiteY7" fmla="*/ 30356 h 915811"/>
                  <a:gd name="connsiteX8" fmla="*/ 30925 w 362187"/>
                  <a:gd name="connsiteY8" fmla="*/ 14877 h 915811"/>
                  <a:gd name="connsiteX9" fmla="*/ 35751 w 362187"/>
                  <a:gd name="connsiteY9" fmla="*/ 7815 h 915811"/>
                  <a:gd name="connsiteX10" fmla="*/ 43049 w 362187"/>
                  <a:gd name="connsiteY10" fmla="*/ 2989 h 915811"/>
                  <a:gd name="connsiteX11" fmla="*/ 58528 w 362187"/>
                  <a:gd name="connsiteY11" fmla="*/ 164 h 915811"/>
                  <a:gd name="connsiteX12" fmla="*/ 116204 w 362187"/>
                  <a:gd name="connsiteY12" fmla="*/ 14995 h 915811"/>
                  <a:gd name="connsiteX13" fmla="*/ 137980 w 362187"/>
                  <a:gd name="connsiteY13" fmla="*/ 35712 h 915811"/>
                  <a:gd name="connsiteX14" fmla="*/ 155637 w 362187"/>
                  <a:gd name="connsiteY14" fmla="*/ 58841 h 915811"/>
                  <a:gd name="connsiteX15" fmla="*/ 181238 w 362187"/>
                  <a:gd name="connsiteY15" fmla="*/ 111810 h 915811"/>
                  <a:gd name="connsiteX16" fmla="*/ 198894 w 362187"/>
                  <a:gd name="connsiteY16" fmla="*/ 167368 h 915811"/>
                  <a:gd name="connsiteX17" fmla="*/ 216197 w 362187"/>
                  <a:gd name="connsiteY17" fmla="*/ 222984 h 915811"/>
                  <a:gd name="connsiteX18" fmla="*/ 216197 w 362187"/>
                  <a:gd name="connsiteY18" fmla="*/ 223396 h 915811"/>
                  <a:gd name="connsiteX19" fmla="*/ 233147 w 362187"/>
                  <a:gd name="connsiteY19" fmla="*/ 312736 h 915811"/>
                  <a:gd name="connsiteX20" fmla="*/ 235854 w 362187"/>
                  <a:gd name="connsiteY20" fmla="*/ 323919 h 915811"/>
                  <a:gd name="connsiteX21" fmla="*/ 237149 w 362187"/>
                  <a:gd name="connsiteY21" fmla="*/ 335689 h 915811"/>
                  <a:gd name="connsiteX22" fmla="*/ 237149 w 362187"/>
                  <a:gd name="connsiteY22" fmla="*/ 358701 h 915811"/>
                  <a:gd name="connsiteX23" fmla="*/ 234324 w 362187"/>
                  <a:gd name="connsiteY23" fmla="*/ 404313 h 915811"/>
                  <a:gd name="connsiteX24" fmla="*/ 229086 w 362187"/>
                  <a:gd name="connsiteY24" fmla="*/ 495183 h 915811"/>
                  <a:gd name="connsiteX25" fmla="*/ 230204 w 362187"/>
                  <a:gd name="connsiteY25" fmla="*/ 517724 h 915811"/>
                  <a:gd name="connsiteX26" fmla="*/ 235737 w 362187"/>
                  <a:gd name="connsiteY26" fmla="*/ 539265 h 915811"/>
                  <a:gd name="connsiteX27" fmla="*/ 260455 w 362187"/>
                  <a:gd name="connsiteY27" fmla="*/ 577049 h 915811"/>
                  <a:gd name="connsiteX28" fmla="*/ 289470 w 362187"/>
                  <a:gd name="connsiteY28" fmla="*/ 612361 h 915811"/>
                  <a:gd name="connsiteX29" fmla="*/ 317308 w 362187"/>
                  <a:gd name="connsiteY29" fmla="*/ 648615 h 915811"/>
                  <a:gd name="connsiteX30" fmla="*/ 326371 w 362187"/>
                  <a:gd name="connsiteY30" fmla="*/ 669744 h 915811"/>
                  <a:gd name="connsiteX31" fmla="*/ 333434 w 362187"/>
                  <a:gd name="connsiteY31" fmla="*/ 691402 h 915811"/>
                  <a:gd name="connsiteX32" fmla="*/ 345852 w 362187"/>
                  <a:gd name="connsiteY32" fmla="*/ 735307 h 915811"/>
                  <a:gd name="connsiteX33" fmla="*/ 362096 w 362187"/>
                  <a:gd name="connsiteY33" fmla="*/ 825000 h 915811"/>
                  <a:gd name="connsiteX34" fmla="*/ 361272 w 362187"/>
                  <a:gd name="connsiteY34" fmla="*/ 847835 h 915811"/>
                  <a:gd name="connsiteX35" fmla="*/ 359271 w 362187"/>
                  <a:gd name="connsiteY35" fmla="*/ 870553 h 915811"/>
                  <a:gd name="connsiteX36" fmla="*/ 353739 w 362187"/>
                  <a:gd name="connsiteY36" fmla="*/ 915811 h 915811"/>
                  <a:gd name="connsiteX37" fmla="*/ 358918 w 362187"/>
                  <a:gd name="connsiteY37" fmla="*/ 870494 h 915811"/>
                  <a:gd name="connsiteX38" fmla="*/ 360801 w 362187"/>
                  <a:gd name="connsiteY38" fmla="*/ 847776 h 915811"/>
                  <a:gd name="connsiteX39" fmla="*/ 361389 w 362187"/>
                  <a:gd name="connsiteY39" fmla="*/ 825059 h 915811"/>
                  <a:gd name="connsiteX40" fmla="*/ 344616 w 362187"/>
                  <a:gd name="connsiteY40" fmla="*/ 735660 h 915811"/>
                  <a:gd name="connsiteX41" fmla="*/ 331845 w 362187"/>
                  <a:gd name="connsiteY41" fmla="*/ 691932 h 915811"/>
                  <a:gd name="connsiteX42" fmla="*/ 324665 w 362187"/>
                  <a:gd name="connsiteY42" fmla="*/ 670332 h 915811"/>
                  <a:gd name="connsiteX43" fmla="*/ 315601 w 362187"/>
                  <a:gd name="connsiteY43" fmla="*/ 649674 h 915811"/>
                  <a:gd name="connsiteX44" fmla="*/ 287705 w 362187"/>
                  <a:gd name="connsiteY44" fmla="*/ 613891 h 915811"/>
                  <a:gd name="connsiteX45" fmla="*/ 258278 w 362187"/>
                  <a:gd name="connsiteY45" fmla="*/ 578932 h 915811"/>
                  <a:gd name="connsiteX46" fmla="*/ 232912 w 362187"/>
                  <a:gd name="connsiteY46" fmla="*/ 540736 h 915811"/>
                  <a:gd name="connsiteX47" fmla="*/ 227026 w 362187"/>
                  <a:gd name="connsiteY47" fmla="*/ 518372 h 915811"/>
                  <a:gd name="connsiteX48" fmla="*/ 225732 w 362187"/>
                  <a:gd name="connsiteY48" fmla="*/ 495419 h 915811"/>
                  <a:gd name="connsiteX49" fmla="*/ 230263 w 362187"/>
                  <a:gd name="connsiteY49" fmla="*/ 404254 h 915811"/>
                  <a:gd name="connsiteX50" fmla="*/ 232735 w 362187"/>
                  <a:gd name="connsiteY50" fmla="*/ 358819 h 915811"/>
                  <a:gd name="connsiteX51" fmla="*/ 232735 w 362187"/>
                  <a:gd name="connsiteY51" fmla="*/ 336219 h 915811"/>
                  <a:gd name="connsiteX52" fmla="*/ 231381 w 362187"/>
                  <a:gd name="connsiteY52" fmla="*/ 325213 h 915811"/>
                  <a:gd name="connsiteX53" fmla="*/ 228674 w 362187"/>
                  <a:gd name="connsiteY53" fmla="*/ 314267 h 915811"/>
                  <a:gd name="connsiteX54" fmla="*/ 211018 w 362187"/>
                  <a:gd name="connsiteY54" fmla="*/ 224632 h 915811"/>
                  <a:gd name="connsiteX55" fmla="*/ 211018 w 362187"/>
                  <a:gd name="connsiteY55" fmla="*/ 224985 h 915811"/>
                  <a:gd name="connsiteX56" fmla="*/ 193362 w 362187"/>
                  <a:gd name="connsiteY56" fmla="*/ 169486 h 915811"/>
                  <a:gd name="connsiteX57" fmla="*/ 175235 w 362187"/>
                  <a:gd name="connsiteY57" fmla="*/ 114281 h 915811"/>
                  <a:gd name="connsiteX58" fmla="*/ 150104 w 362187"/>
                  <a:gd name="connsiteY58" fmla="*/ 63020 h 915811"/>
                  <a:gd name="connsiteX59" fmla="*/ 132448 w 362187"/>
                  <a:gd name="connsiteY59" fmla="*/ 40302 h 915811"/>
                  <a:gd name="connsiteX60" fmla="*/ 112144 w 362187"/>
                  <a:gd name="connsiteY60" fmla="*/ 21175 h 915811"/>
                  <a:gd name="connsiteX61" fmla="*/ 58763 w 362187"/>
                  <a:gd name="connsiteY61" fmla="*/ 7874 h 915811"/>
                  <a:gd name="connsiteX62" fmla="*/ 45698 w 362187"/>
                  <a:gd name="connsiteY62" fmla="*/ 10287 h 915811"/>
                  <a:gd name="connsiteX63" fmla="*/ 37635 w 362187"/>
                  <a:gd name="connsiteY63" fmla="*/ 18409 h 915811"/>
                  <a:gd name="connsiteX64" fmla="*/ 35104 w 362187"/>
                  <a:gd name="connsiteY64" fmla="*/ 45128 h 915811"/>
                  <a:gd name="connsiteX65" fmla="*/ 37635 w 362187"/>
                  <a:gd name="connsiteY65" fmla="*/ 59194 h 915811"/>
                  <a:gd name="connsiteX66" fmla="*/ 37635 w 362187"/>
                  <a:gd name="connsiteY66" fmla="*/ 67905 h 915811"/>
                  <a:gd name="connsiteX67" fmla="*/ 34280 w 362187"/>
                  <a:gd name="connsiteY67" fmla="*/ 75791 h 915811"/>
                  <a:gd name="connsiteX68" fmla="*/ 24863 w 362187"/>
                  <a:gd name="connsiteY68" fmla="*/ 87562 h 915811"/>
                  <a:gd name="connsiteX69" fmla="*/ 16506 w 362187"/>
                  <a:gd name="connsiteY69" fmla="*/ 98450 h 915811"/>
                  <a:gd name="connsiteX70" fmla="*/ 9090 w 362187"/>
                  <a:gd name="connsiteY70" fmla="*/ 124287 h 915811"/>
                  <a:gd name="connsiteX71" fmla="*/ 9915 w 362187"/>
                  <a:gd name="connsiteY71" fmla="*/ 152536 h 9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62187" h="915811">
                    <a:moveTo>
                      <a:pt x="1028" y="153478"/>
                    </a:moveTo>
                    <a:cubicBezTo>
                      <a:pt x="-73" y="143549"/>
                      <a:pt x="-291" y="133544"/>
                      <a:pt x="380" y="123580"/>
                    </a:cubicBezTo>
                    <a:cubicBezTo>
                      <a:pt x="969" y="113204"/>
                      <a:pt x="4017" y="103117"/>
                      <a:pt x="9267" y="94153"/>
                    </a:cubicBezTo>
                    <a:cubicBezTo>
                      <a:pt x="11980" y="89798"/>
                      <a:pt x="15135" y="85731"/>
                      <a:pt x="18684" y="82030"/>
                    </a:cubicBezTo>
                    <a:cubicBezTo>
                      <a:pt x="21838" y="78704"/>
                      <a:pt x="24716" y="75120"/>
                      <a:pt x="27276" y="71318"/>
                    </a:cubicBezTo>
                    <a:cubicBezTo>
                      <a:pt x="29578" y="68075"/>
                      <a:pt x="30490" y="64050"/>
                      <a:pt x="29807" y="60136"/>
                    </a:cubicBezTo>
                    <a:cubicBezTo>
                      <a:pt x="28712" y="55322"/>
                      <a:pt x="27888" y="50449"/>
                      <a:pt x="27335" y="45540"/>
                    </a:cubicBezTo>
                    <a:cubicBezTo>
                      <a:pt x="26953" y="40485"/>
                      <a:pt x="26953" y="35411"/>
                      <a:pt x="27335" y="30356"/>
                    </a:cubicBezTo>
                    <a:cubicBezTo>
                      <a:pt x="27600" y="25024"/>
                      <a:pt x="28818" y="19780"/>
                      <a:pt x="30925" y="14877"/>
                    </a:cubicBezTo>
                    <a:cubicBezTo>
                      <a:pt x="32138" y="12276"/>
                      <a:pt x="33768" y="9892"/>
                      <a:pt x="35751" y="7815"/>
                    </a:cubicBezTo>
                    <a:cubicBezTo>
                      <a:pt x="37882" y="5790"/>
                      <a:pt x="40354" y="4154"/>
                      <a:pt x="43049" y="2989"/>
                    </a:cubicBezTo>
                    <a:cubicBezTo>
                      <a:pt x="48046" y="1306"/>
                      <a:pt x="53260" y="358"/>
                      <a:pt x="58528" y="164"/>
                    </a:cubicBezTo>
                    <a:cubicBezTo>
                      <a:pt x="78827" y="-1013"/>
                      <a:pt x="98990" y="4172"/>
                      <a:pt x="116204" y="14995"/>
                    </a:cubicBezTo>
                    <a:cubicBezTo>
                      <a:pt x="124626" y="20569"/>
                      <a:pt x="131995" y="27578"/>
                      <a:pt x="137980" y="35712"/>
                    </a:cubicBezTo>
                    <a:cubicBezTo>
                      <a:pt x="143866" y="43363"/>
                      <a:pt x="150163" y="50837"/>
                      <a:pt x="155637" y="58841"/>
                    </a:cubicBezTo>
                    <a:cubicBezTo>
                      <a:pt x="166772" y="75120"/>
                      <a:pt x="175400" y="92970"/>
                      <a:pt x="181238" y="111810"/>
                    </a:cubicBezTo>
                    <a:cubicBezTo>
                      <a:pt x="187594" y="130231"/>
                      <a:pt x="193009" y="148829"/>
                      <a:pt x="198894" y="167368"/>
                    </a:cubicBezTo>
                    <a:lnTo>
                      <a:pt x="216197" y="222984"/>
                    </a:lnTo>
                    <a:lnTo>
                      <a:pt x="216197" y="223396"/>
                    </a:lnTo>
                    <a:cubicBezTo>
                      <a:pt x="220905" y="253294"/>
                      <a:pt x="226143" y="283310"/>
                      <a:pt x="233147" y="312736"/>
                    </a:cubicBezTo>
                    <a:cubicBezTo>
                      <a:pt x="234030" y="316444"/>
                      <a:pt x="235030" y="319917"/>
                      <a:pt x="235854" y="323919"/>
                    </a:cubicBezTo>
                    <a:cubicBezTo>
                      <a:pt x="236555" y="327809"/>
                      <a:pt x="236984" y="331740"/>
                      <a:pt x="237149" y="335689"/>
                    </a:cubicBezTo>
                    <a:cubicBezTo>
                      <a:pt x="237620" y="343399"/>
                      <a:pt x="237561" y="351050"/>
                      <a:pt x="237149" y="358701"/>
                    </a:cubicBezTo>
                    <a:cubicBezTo>
                      <a:pt x="236619" y="373944"/>
                      <a:pt x="235501" y="389129"/>
                      <a:pt x="234324" y="404313"/>
                    </a:cubicBezTo>
                    <a:cubicBezTo>
                      <a:pt x="232029" y="434623"/>
                      <a:pt x="229145" y="464874"/>
                      <a:pt x="229086" y="495183"/>
                    </a:cubicBezTo>
                    <a:cubicBezTo>
                      <a:pt x="229074" y="502711"/>
                      <a:pt x="229451" y="510232"/>
                      <a:pt x="230204" y="517724"/>
                    </a:cubicBezTo>
                    <a:cubicBezTo>
                      <a:pt x="230810" y="525169"/>
                      <a:pt x="232682" y="532449"/>
                      <a:pt x="235737" y="539265"/>
                    </a:cubicBezTo>
                    <a:cubicBezTo>
                      <a:pt x="242599" y="552707"/>
                      <a:pt x="250886" y="565378"/>
                      <a:pt x="260455" y="577049"/>
                    </a:cubicBezTo>
                    <a:cubicBezTo>
                      <a:pt x="269813" y="588820"/>
                      <a:pt x="279700" y="600590"/>
                      <a:pt x="289470" y="612361"/>
                    </a:cubicBezTo>
                    <a:cubicBezTo>
                      <a:pt x="299552" y="623808"/>
                      <a:pt x="308851" y="635920"/>
                      <a:pt x="317308" y="648615"/>
                    </a:cubicBezTo>
                    <a:cubicBezTo>
                      <a:pt x="321110" y="655295"/>
                      <a:pt x="324153" y="662381"/>
                      <a:pt x="326371" y="669744"/>
                    </a:cubicBezTo>
                    <a:cubicBezTo>
                      <a:pt x="328843" y="676924"/>
                      <a:pt x="331197" y="684163"/>
                      <a:pt x="333434" y="691402"/>
                    </a:cubicBezTo>
                    <a:cubicBezTo>
                      <a:pt x="337948" y="705956"/>
                      <a:pt x="342085" y="720593"/>
                      <a:pt x="345852" y="735307"/>
                    </a:cubicBezTo>
                    <a:cubicBezTo>
                      <a:pt x="354044" y="764634"/>
                      <a:pt x="359483" y="794661"/>
                      <a:pt x="362096" y="825000"/>
                    </a:cubicBezTo>
                    <a:cubicBezTo>
                      <a:pt x="362349" y="832622"/>
                      <a:pt x="362078" y="840249"/>
                      <a:pt x="361272" y="847835"/>
                    </a:cubicBezTo>
                    <a:lnTo>
                      <a:pt x="359271" y="870553"/>
                    </a:lnTo>
                    <a:cubicBezTo>
                      <a:pt x="357741" y="885619"/>
                      <a:pt x="355975" y="900745"/>
                      <a:pt x="353739" y="915811"/>
                    </a:cubicBezTo>
                    <a:cubicBezTo>
                      <a:pt x="355857" y="900745"/>
                      <a:pt x="357505" y="885619"/>
                      <a:pt x="358918" y="870494"/>
                    </a:cubicBezTo>
                    <a:lnTo>
                      <a:pt x="360801" y="847776"/>
                    </a:lnTo>
                    <a:cubicBezTo>
                      <a:pt x="361525" y="840225"/>
                      <a:pt x="361725" y="832633"/>
                      <a:pt x="361389" y="825059"/>
                    </a:cubicBezTo>
                    <a:cubicBezTo>
                      <a:pt x="358570" y="794808"/>
                      <a:pt x="352950" y="764881"/>
                      <a:pt x="344616" y="735660"/>
                    </a:cubicBezTo>
                    <a:cubicBezTo>
                      <a:pt x="340691" y="721023"/>
                      <a:pt x="336435" y="706451"/>
                      <a:pt x="331845" y="691932"/>
                    </a:cubicBezTo>
                    <a:cubicBezTo>
                      <a:pt x="329550" y="684692"/>
                      <a:pt x="327195" y="677453"/>
                      <a:pt x="324665" y="670332"/>
                    </a:cubicBezTo>
                    <a:cubicBezTo>
                      <a:pt x="322399" y="663140"/>
                      <a:pt x="319356" y="656213"/>
                      <a:pt x="315601" y="649674"/>
                    </a:cubicBezTo>
                    <a:cubicBezTo>
                      <a:pt x="307114" y="637133"/>
                      <a:pt x="297792" y="625180"/>
                      <a:pt x="287705" y="613891"/>
                    </a:cubicBezTo>
                    <a:cubicBezTo>
                      <a:pt x="277876" y="602121"/>
                      <a:pt x="267871" y="590821"/>
                      <a:pt x="258278" y="578932"/>
                    </a:cubicBezTo>
                    <a:cubicBezTo>
                      <a:pt x="248461" y="567161"/>
                      <a:pt x="239956" y="554349"/>
                      <a:pt x="232912" y="540736"/>
                    </a:cubicBezTo>
                    <a:cubicBezTo>
                      <a:pt x="229692" y="533674"/>
                      <a:pt x="227697" y="526105"/>
                      <a:pt x="227026" y="518372"/>
                    </a:cubicBezTo>
                    <a:cubicBezTo>
                      <a:pt x="226143" y="510721"/>
                      <a:pt x="225849" y="503070"/>
                      <a:pt x="225732" y="495419"/>
                    </a:cubicBezTo>
                    <a:cubicBezTo>
                      <a:pt x="225732" y="464874"/>
                      <a:pt x="228203" y="434564"/>
                      <a:pt x="230263" y="404254"/>
                    </a:cubicBezTo>
                    <a:cubicBezTo>
                      <a:pt x="231323" y="389070"/>
                      <a:pt x="232323" y="373944"/>
                      <a:pt x="232735" y="358819"/>
                    </a:cubicBezTo>
                    <a:cubicBezTo>
                      <a:pt x="232735" y="351227"/>
                      <a:pt x="232735" y="343694"/>
                      <a:pt x="232735" y="336219"/>
                    </a:cubicBezTo>
                    <a:cubicBezTo>
                      <a:pt x="232523" y="332523"/>
                      <a:pt x="232070" y="328851"/>
                      <a:pt x="231381" y="325213"/>
                    </a:cubicBezTo>
                    <a:cubicBezTo>
                      <a:pt x="230675" y="321741"/>
                      <a:pt x="229557" y="317916"/>
                      <a:pt x="228674" y="314267"/>
                    </a:cubicBezTo>
                    <a:cubicBezTo>
                      <a:pt x="221376" y="284840"/>
                      <a:pt x="215962" y="254648"/>
                      <a:pt x="211018" y="224632"/>
                    </a:cubicBezTo>
                    <a:lnTo>
                      <a:pt x="211018" y="224985"/>
                    </a:lnTo>
                    <a:lnTo>
                      <a:pt x="193362" y="169486"/>
                    </a:lnTo>
                    <a:cubicBezTo>
                      <a:pt x="187477" y="151006"/>
                      <a:pt x="181591" y="132467"/>
                      <a:pt x="175235" y="114281"/>
                    </a:cubicBezTo>
                    <a:cubicBezTo>
                      <a:pt x="169479" y="96031"/>
                      <a:pt x="161010" y="78746"/>
                      <a:pt x="150104" y="63020"/>
                    </a:cubicBezTo>
                    <a:cubicBezTo>
                      <a:pt x="144513" y="55310"/>
                      <a:pt x="138334" y="47894"/>
                      <a:pt x="132448" y="40302"/>
                    </a:cubicBezTo>
                    <a:cubicBezTo>
                      <a:pt x="126881" y="32763"/>
                      <a:pt x="120000" y="26283"/>
                      <a:pt x="112144" y="21175"/>
                    </a:cubicBezTo>
                    <a:cubicBezTo>
                      <a:pt x="96159" y="11323"/>
                      <a:pt x="77502" y="6673"/>
                      <a:pt x="58763" y="7874"/>
                    </a:cubicBezTo>
                    <a:cubicBezTo>
                      <a:pt x="54320" y="8080"/>
                      <a:pt x="49923" y="8892"/>
                      <a:pt x="45698" y="10287"/>
                    </a:cubicBezTo>
                    <a:cubicBezTo>
                      <a:pt x="42049" y="11835"/>
                      <a:pt x="39153" y="14748"/>
                      <a:pt x="37635" y="18409"/>
                    </a:cubicBezTo>
                    <a:cubicBezTo>
                      <a:pt x="34715" y="26995"/>
                      <a:pt x="33845" y="36147"/>
                      <a:pt x="35104" y="45128"/>
                    </a:cubicBezTo>
                    <a:cubicBezTo>
                      <a:pt x="35693" y="49860"/>
                      <a:pt x="36540" y="54557"/>
                      <a:pt x="37635" y="59194"/>
                    </a:cubicBezTo>
                    <a:cubicBezTo>
                      <a:pt x="38188" y="62072"/>
                      <a:pt x="38188" y="65027"/>
                      <a:pt x="37635" y="67905"/>
                    </a:cubicBezTo>
                    <a:cubicBezTo>
                      <a:pt x="36964" y="70700"/>
                      <a:pt x="35834" y="73366"/>
                      <a:pt x="34280" y="75791"/>
                    </a:cubicBezTo>
                    <a:cubicBezTo>
                      <a:pt x="31496" y="79981"/>
                      <a:pt x="28342" y="83925"/>
                      <a:pt x="24863" y="87562"/>
                    </a:cubicBezTo>
                    <a:cubicBezTo>
                      <a:pt x="21721" y="90905"/>
                      <a:pt x="18919" y="94554"/>
                      <a:pt x="16506" y="98450"/>
                    </a:cubicBezTo>
                    <a:cubicBezTo>
                      <a:pt x="11974" y="106336"/>
                      <a:pt x="9432" y="115200"/>
                      <a:pt x="9090" y="124287"/>
                    </a:cubicBezTo>
                    <a:cubicBezTo>
                      <a:pt x="8514" y="133709"/>
                      <a:pt x="8790" y="143161"/>
                      <a:pt x="9915" y="1525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4CE264F4-C6B4-41BC-9865-4BD605572E5F}"/>
                  </a:ext>
                </a:extLst>
              </p:cNvPr>
              <p:cNvSpPr/>
              <p:nvPr/>
            </p:nvSpPr>
            <p:spPr>
              <a:xfrm>
                <a:off x="7321144" y="2942155"/>
                <a:ext cx="183011" cy="798469"/>
              </a:xfrm>
              <a:custGeom>
                <a:avLst/>
                <a:gdLst>
                  <a:gd name="connsiteX0" fmla="*/ 183012 w 183011"/>
                  <a:gd name="connsiteY0" fmla="*/ 4120 h 798469"/>
                  <a:gd name="connsiteX1" fmla="*/ 170594 w 183011"/>
                  <a:gd name="connsiteY1" fmla="*/ 25307 h 798469"/>
                  <a:gd name="connsiteX2" fmla="*/ 164355 w 183011"/>
                  <a:gd name="connsiteY2" fmla="*/ 50438 h 798469"/>
                  <a:gd name="connsiteX3" fmla="*/ 156292 w 183011"/>
                  <a:gd name="connsiteY3" fmla="*/ 102464 h 798469"/>
                  <a:gd name="connsiteX4" fmla="*/ 145993 w 183011"/>
                  <a:gd name="connsiteY4" fmla="*/ 154374 h 798469"/>
                  <a:gd name="connsiteX5" fmla="*/ 128337 w 183011"/>
                  <a:gd name="connsiteY5" fmla="*/ 204399 h 798469"/>
                  <a:gd name="connsiteX6" fmla="*/ 31287 w 183011"/>
                  <a:gd name="connsiteY6" fmla="*/ 391790 h 798469"/>
                  <a:gd name="connsiteX7" fmla="*/ 17750 w 183011"/>
                  <a:gd name="connsiteY7" fmla="*/ 414507 h 798469"/>
                  <a:gd name="connsiteX8" fmla="*/ 4920 w 183011"/>
                  <a:gd name="connsiteY8" fmla="*/ 437225 h 798469"/>
                  <a:gd name="connsiteX9" fmla="*/ 2507 w 183011"/>
                  <a:gd name="connsiteY9" fmla="*/ 449467 h 798469"/>
                  <a:gd name="connsiteX10" fmla="*/ 2919 w 183011"/>
                  <a:gd name="connsiteY10" fmla="*/ 452527 h 798469"/>
                  <a:gd name="connsiteX11" fmla="*/ 3861 w 183011"/>
                  <a:gd name="connsiteY11" fmla="*/ 455528 h 798469"/>
                  <a:gd name="connsiteX12" fmla="*/ 5509 w 183011"/>
                  <a:gd name="connsiteY12" fmla="*/ 462120 h 798469"/>
                  <a:gd name="connsiteX13" fmla="*/ 8451 w 183011"/>
                  <a:gd name="connsiteY13" fmla="*/ 488428 h 798469"/>
                  <a:gd name="connsiteX14" fmla="*/ 14337 w 183011"/>
                  <a:gd name="connsiteY14" fmla="*/ 593717 h 798469"/>
                  <a:gd name="connsiteX15" fmla="*/ 17809 w 183011"/>
                  <a:gd name="connsiteY15" fmla="*/ 699124 h 798469"/>
                  <a:gd name="connsiteX16" fmla="*/ 18457 w 183011"/>
                  <a:gd name="connsiteY16" fmla="*/ 725432 h 798469"/>
                  <a:gd name="connsiteX17" fmla="*/ 22812 w 183011"/>
                  <a:gd name="connsiteY17" fmla="*/ 751387 h 798469"/>
                  <a:gd name="connsiteX18" fmla="*/ 45412 w 183011"/>
                  <a:gd name="connsiteY18" fmla="*/ 798470 h 798469"/>
                  <a:gd name="connsiteX19" fmla="*/ 22459 w 183011"/>
                  <a:gd name="connsiteY19" fmla="*/ 751387 h 798469"/>
                  <a:gd name="connsiteX20" fmla="*/ 17927 w 183011"/>
                  <a:gd name="connsiteY20" fmla="*/ 725432 h 798469"/>
                  <a:gd name="connsiteX21" fmla="*/ 17044 w 183011"/>
                  <a:gd name="connsiteY21" fmla="*/ 699066 h 798469"/>
                  <a:gd name="connsiteX22" fmla="*/ 12865 w 183011"/>
                  <a:gd name="connsiteY22" fmla="*/ 593717 h 798469"/>
                  <a:gd name="connsiteX23" fmla="*/ 6274 w 183011"/>
                  <a:gd name="connsiteY23" fmla="*/ 488545 h 798469"/>
                  <a:gd name="connsiteX24" fmla="*/ 3155 w 183011"/>
                  <a:gd name="connsiteY24" fmla="*/ 462473 h 798469"/>
                  <a:gd name="connsiteX25" fmla="*/ 1624 w 183011"/>
                  <a:gd name="connsiteY25" fmla="*/ 456588 h 798469"/>
                  <a:gd name="connsiteX26" fmla="*/ 565 w 183011"/>
                  <a:gd name="connsiteY26" fmla="*/ 453292 h 798469"/>
                  <a:gd name="connsiteX27" fmla="*/ 35 w 183011"/>
                  <a:gd name="connsiteY27" fmla="*/ 449820 h 798469"/>
                  <a:gd name="connsiteX28" fmla="*/ 2507 w 183011"/>
                  <a:gd name="connsiteY28" fmla="*/ 436401 h 798469"/>
                  <a:gd name="connsiteX29" fmla="*/ 15396 w 183011"/>
                  <a:gd name="connsiteY29" fmla="*/ 413213 h 798469"/>
                  <a:gd name="connsiteX30" fmla="*/ 28697 w 183011"/>
                  <a:gd name="connsiteY30" fmla="*/ 390554 h 798469"/>
                  <a:gd name="connsiteX31" fmla="*/ 124217 w 183011"/>
                  <a:gd name="connsiteY31" fmla="*/ 202869 h 798469"/>
                  <a:gd name="connsiteX32" fmla="*/ 141226 w 183011"/>
                  <a:gd name="connsiteY32" fmla="*/ 153373 h 798469"/>
                  <a:gd name="connsiteX33" fmla="*/ 151407 w 183011"/>
                  <a:gd name="connsiteY33" fmla="*/ 101758 h 798469"/>
                  <a:gd name="connsiteX34" fmla="*/ 159176 w 183011"/>
                  <a:gd name="connsiteY34" fmla="*/ 49496 h 798469"/>
                  <a:gd name="connsiteX35" fmla="*/ 165473 w 183011"/>
                  <a:gd name="connsiteY35" fmla="*/ 23542 h 798469"/>
                  <a:gd name="connsiteX36" fmla="*/ 179422 w 183011"/>
                  <a:gd name="connsiteY36" fmla="*/ 0 h 798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83011" h="798469">
                    <a:moveTo>
                      <a:pt x="183012" y="4120"/>
                    </a:moveTo>
                    <a:cubicBezTo>
                      <a:pt x="177097" y="9982"/>
                      <a:pt x="172818" y="17285"/>
                      <a:pt x="170594" y="25307"/>
                    </a:cubicBezTo>
                    <a:cubicBezTo>
                      <a:pt x="167916" y="33523"/>
                      <a:pt x="165826" y="41922"/>
                      <a:pt x="164355" y="50438"/>
                    </a:cubicBezTo>
                    <a:cubicBezTo>
                      <a:pt x="161177" y="67623"/>
                      <a:pt x="158999" y="85044"/>
                      <a:pt x="156292" y="102464"/>
                    </a:cubicBezTo>
                    <a:cubicBezTo>
                      <a:pt x="153738" y="119932"/>
                      <a:pt x="150301" y="137253"/>
                      <a:pt x="145993" y="154374"/>
                    </a:cubicBezTo>
                    <a:cubicBezTo>
                      <a:pt x="141349" y="171459"/>
                      <a:pt x="135446" y="188179"/>
                      <a:pt x="128337" y="204399"/>
                    </a:cubicBezTo>
                    <a:cubicBezTo>
                      <a:pt x="100322" y="269138"/>
                      <a:pt x="63597" y="329405"/>
                      <a:pt x="31287" y="391790"/>
                    </a:cubicBezTo>
                    <a:cubicBezTo>
                      <a:pt x="26990" y="399500"/>
                      <a:pt x="22459" y="407033"/>
                      <a:pt x="17750" y="414507"/>
                    </a:cubicBezTo>
                    <a:cubicBezTo>
                      <a:pt x="12913" y="421746"/>
                      <a:pt x="8622" y="429344"/>
                      <a:pt x="4920" y="437225"/>
                    </a:cubicBezTo>
                    <a:cubicBezTo>
                      <a:pt x="3172" y="441062"/>
                      <a:pt x="2342" y="445253"/>
                      <a:pt x="2507" y="449467"/>
                    </a:cubicBezTo>
                    <a:lnTo>
                      <a:pt x="2919" y="452527"/>
                    </a:lnTo>
                    <a:lnTo>
                      <a:pt x="3861" y="455528"/>
                    </a:lnTo>
                    <a:cubicBezTo>
                      <a:pt x="4449" y="457647"/>
                      <a:pt x="5038" y="459942"/>
                      <a:pt x="5509" y="462120"/>
                    </a:cubicBezTo>
                    <a:cubicBezTo>
                      <a:pt x="6862" y="470889"/>
                      <a:pt x="7745" y="479776"/>
                      <a:pt x="8451" y="488428"/>
                    </a:cubicBezTo>
                    <a:cubicBezTo>
                      <a:pt x="11276" y="523740"/>
                      <a:pt x="12807" y="558640"/>
                      <a:pt x="14337" y="593717"/>
                    </a:cubicBezTo>
                    <a:cubicBezTo>
                      <a:pt x="15867" y="628794"/>
                      <a:pt x="16926" y="663989"/>
                      <a:pt x="17809" y="699124"/>
                    </a:cubicBezTo>
                    <a:cubicBezTo>
                      <a:pt x="18103" y="707894"/>
                      <a:pt x="17809" y="716780"/>
                      <a:pt x="18457" y="725432"/>
                    </a:cubicBezTo>
                    <a:cubicBezTo>
                      <a:pt x="19021" y="734207"/>
                      <a:pt x="20481" y="742906"/>
                      <a:pt x="22812" y="751387"/>
                    </a:cubicBezTo>
                    <a:cubicBezTo>
                      <a:pt x="27803" y="768178"/>
                      <a:pt x="35430" y="784074"/>
                      <a:pt x="45412" y="798470"/>
                    </a:cubicBezTo>
                    <a:cubicBezTo>
                      <a:pt x="35318" y="784092"/>
                      <a:pt x="27567" y="768195"/>
                      <a:pt x="22459" y="751387"/>
                    </a:cubicBezTo>
                    <a:cubicBezTo>
                      <a:pt x="20040" y="742917"/>
                      <a:pt x="18515" y="734219"/>
                      <a:pt x="17927" y="725432"/>
                    </a:cubicBezTo>
                    <a:cubicBezTo>
                      <a:pt x="17456" y="716663"/>
                      <a:pt x="17397" y="707776"/>
                      <a:pt x="17044" y="699066"/>
                    </a:cubicBezTo>
                    <a:cubicBezTo>
                      <a:pt x="15943" y="663753"/>
                      <a:pt x="14554" y="628635"/>
                      <a:pt x="12865" y="593717"/>
                    </a:cubicBezTo>
                    <a:cubicBezTo>
                      <a:pt x="11100" y="558405"/>
                      <a:pt x="9334" y="523505"/>
                      <a:pt x="6274" y="488545"/>
                    </a:cubicBezTo>
                    <a:cubicBezTo>
                      <a:pt x="5450" y="479835"/>
                      <a:pt x="4567" y="470889"/>
                      <a:pt x="3155" y="462473"/>
                    </a:cubicBezTo>
                    <a:cubicBezTo>
                      <a:pt x="2684" y="460413"/>
                      <a:pt x="2154" y="458412"/>
                      <a:pt x="1624" y="456588"/>
                    </a:cubicBezTo>
                    <a:lnTo>
                      <a:pt x="565" y="453292"/>
                    </a:lnTo>
                    <a:lnTo>
                      <a:pt x="35" y="449820"/>
                    </a:lnTo>
                    <a:cubicBezTo>
                      <a:pt x="-188" y="445217"/>
                      <a:pt x="653" y="440621"/>
                      <a:pt x="2507" y="436401"/>
                    </a:cubicBezTo>
                    <a:cubicBezTo>
                      <a:pt x="6215" y="428362"/>
                      <a:pt x="10529" y="420610"/>
                      <a:pt x="15396" y="413213"/>
                    </a:cubicBezTo>
                    <a:cubicBezTo>
                      <a:pt x="20046" y="405738"/>
                      <a:pt x="24518" y="398205"/>
                      <a:pt x="28697" y="390554"/>
                    </a:cubicBezTo>
                    <a:cubicBezTo>
                      <a:pt x="60655" y="327992"/>
                      <a:pt x="96909" y="267432"/>
                      <a:pt x="124217" y="202869"/>
                    </a:cubicBezTo>
                    <a:cubicBezTo>
                      <a:pt x="131156" y="186831"/>
                      <a:pt x="136841" y="170288"/>
                      <a:pt x="141226" y="153373"/>
                    </a:cubicBezTo>
                    <a:cubicBezTo>
                      <a:pt x="145481" y="136353"/>
                      <a:pt x="148882" y="119126"/>
                      <a:pt x="151407" y="101758"/>
                    </a:cubicBezTo>
                    <a:cubicBezTo>
                      <a:pt x="153997" y="84102"/>
                      <a:pt x="156057" y="66917"/>
                      <a:pt x="159176" y="49496"/>
                    </a:cubicBezTo>
                    <a:cubicBezTo>
                      <a:pt x="160641" y="40703"/>
                      <a:pt x="162742" y="32028"/>
                      <a:pt x="165473" y="23542"/>
                    </a:cubicBezTo>
                    <a:cubicBezTo>
                      <a:pt x="167980" y="14608"/>
                      <a:pt x="172789" y="6492"/>
                      <a:pt x="1794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C5F580AA-D403-4784-832A-3F815A72224E}"/>
                  </a:ext>
                </a:extLst>
              </p:cNvPr>
              <p:cNvSpPr/>
              <p:nvPr/>
            </p:nvSpPr>
            <p:spPr>
              <a:xfrm>
                <a:off x="7282454" y="3551762"/>
                <a:ext cx="33252" cy="305627"/>
              </a:xfrm>
              <a:custGeom>
                <a:avLst/>
                <a:gdLst>
                  <a:gd name="connsiteX0" fmla="*/ 1766 w 33252"/>
                  <a:gd name="connsiteY0" fmla="*/ 59 h 305627"/>
                  <a:gd name="connsiteX1" fmla="*/ 8593 w 33252"/>
                  <a:gd name="connsiteY1" fmla="*/ 37725 h 305627"/>
                  <a:gd name="connsiteX2" fmla="*/ 20775 w 33252"/>
                  <a:gd name="connsiteY2" fmla="*/ 74509 h 305627"/>
                  <a:gd name="connsiteX3" fmla="*/ 29839 w 33252"/>
                  <a:gd name="connsiteY3" fmla="*/ 112175 h 305627"/>
                  <a:gd name="connsiteX4" fmla="*/ 33252 w 33252"/>
                  <a:gd name="connsiteY4" fmla="*/ 150784 h 305627"/>
                  <a:gd name="connsiteX5" fmla="*/ 31487 w 33252"/>
                  <a:gd name="connsiteY5" fmla="*/ 228235 h 305627"/>
                  <a:gd name="connsiteX6" fmla="*/ 28897 w 33252"/>
                  <a:gd name="connsiteY6" fmla="*/ 305628 h 305627"/>
                  <a:gd name="connsiteX7" fmla="*/ 31134 w 33252"/>
                  <a:gd name="connsiteY7" fmla="*/ 228235 h 305627"/>
                  <a:gd name="connsiteX8" fmla="*/ 32487 w 33252"/>
                  <a:gd name="connsiteY8" fmla="*/ 150842 h 305627"/>
                  <a:gd name="connsiteX9" fmla="*/ 28897 w 33252"/>
                  <a:gd name="connsiteY9" fmla="*/ 112352 h 305627"/>
                  <a:gd name="connsiteX10" fmla="*/ 19422 w 33252"/>
                  <a:gd name="connsiteY10" fmla="*/ 74803 h 305627"/>
                  <a:gd name="connsiteX11" fmla="*/ 7121 w 33252"/>
                  <a:gd name="connsiteY11" fmla="*/ 38137 h 305627"/>
                  <a:gd name="connsiteX12" fmla="*/ 0 w 33252"/>
                  <a:gd name="connsiteY12" fmla="*/ 0 h 30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52" h="305627">
                    <a:moveTo>
                      <a:pt x="1766" y="59"/>
                    </a:moveTo>
                    <a:cubicBezTo>
                      <a:pt x="1807" y="12918"/>
                      <a:pt x="4120" y="25672"/>
                      <a:pt x="8593" y="37725"/>
                    </a:cubicBezTo>
                    <a:cubicBezTo>
                      <a:pt x="12595" y="49967"/>
                      <a:pt x="17068" y="62091"/>
                      <a:pt x="20775" y="74509"/>
                    </a:cubicBezTo>
                    <a:cubicBezTo>
                      <a:pt x="24619" y="86851"/>
                      <a:pt x="27650" y="99434"/>
                      <a:pt x="29839" y="112175"/>
                    </a:cubicBezTo>
                    <a:cubicBezTo>
                      <a:pt x="31858" y="124953"/>
                      <a:pt x="32999" y="137853"/>
                      <a:pt x="33252" y="150784"/>
                    </a:cubicBezTo>
                    <a:cubicBezTo>
                      <a:pt x="33252" y="176620"/>
                      <a:pt x="32840" y="202457"/>
                      <a:pt x="31487" y="228235"/>
                    </a:cubicBezTo>
                    <a:cubicBezTo>
                      <a:pt x="30133" y="254013"/>
                      <a:pt x="27956" y="279850"/>
                      <a:pt x="28897" y="305628"/>
                    </a:cubicBezTo>
                    <a:cubicBezTo>
                      <a:pt x="27838" y="279850"/>
                      <a:pt x="30074" y="254013"/>
                      <a:pt x="31134" y="228235"/>
                    </a:cubicBezTo>
                    <a:cubicBezTo>
                      <a:pt x="32193" y="202457"/>
                      <a:pt x="32899" y="176620"/>
                      <a:pt x="32487" y="150842"/>
                    </a:cubicBezTo>
                    <a:cubicBezTo>
                      <a:pt x="32234" y="137942"/>
                      <a:pt x="31040" y="125076"/>
                      <a:pt x="28897" y="112352"/>
                    </a:cubicBezTo>
                    <a:cubicBezTo>
                      <a:pt x="26567" y="99640"/>
                      <a:pt x="23406" y="87098"/>
                      <a:pt x="19422" y="74803"/>
                    </a:cubicBezTo>
                    <a:cubicBezTo>
                      <a:pt x="15655" y="62503"/>
                      <a:pt x="11182" y="50379"/>
                      <a:pt x="7121" y="38137"/>
                    </a:cubicBezTo>
                    <a:cubicBezTo>
                      <a:pt x="2525" y="25943"/>
                      <a:pt x="112" y="1303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F63DC8EB-5D4A-4ABA-BBFD-59002C91913F}"/>
                  </a:ext>
                </a:extLst>
              </p:cNvPr>
              <p:cNvSpPr/>
              <p:nvPr/>
            </p:nvSpPr>
            <p:spPr>
              <a:xfrm>
                <a:off x="7580548" y="2589974"/>
                <a:ext cx="68830" cy="318064"/>
              </a:xfrm>
              <a:custGeom>
                <a:avLst/>
                <a:gdLst>
                  <a:gd name="connsiteX0" fmla="*/ 31546 w 68830"/>
                  <a:gd name="connsiteY0" fmla="*/ 312690 h 318064"/>
                  <a:gd name="connsiteX1" fmla="*/ 40727 w 68830"/>
                  <a:gd name="connsiteY1" fmla="*/ 310395 h 318064"/>
                  <a:gd name="connsiteX2" fmla="*/ 49731 w 68830"/>
                  <a:gd name="connsiteY2" fmla="*/ 304510 h 318064"/>
                  <a:gd name="connsiteX3" fmla="*/ 61855 w 68830"/>
                  <a:gd name="connsiteY3" fmla="*/ 287442 h 318064"/>
                  <a:gd name="connsiteX4" fmla="*/ 63091 w 68830"/>
                  <a:gd name="connsiteY4" fmla="*/ 266255 h 318064"/>
                  <a:gd name="connsiteX5" fmla="*/ 60149 w 68830"/>
                  <a:gd name="connsiteY5" fmla="*/ 255720 h 318064"/>
                  <a:gd name="connsiteX6" fmla="*/ 58148 w 68830"/>
                  <a:gd name="connsiteY6" fmla="*/ 250599 h 318064"/>
                  <a:gd name="connsiteX7" fmla="*/ 55617 w 68830"/>
                  <a:gd name="connsiteY7" fmla="*/ 245656 h 318064"/>
                  <a:gd name="connsiteX8" fmla="*/ 32075 w 68830"/>
                  <a:gd name="connsiteY8" fmla="*/ 207048 h 318064"/>
                  <a:gd name="connsiteX9" fmla="*/ 8534 w 68830"/>
                  <a:gd name="connsiteY9" fmla="*/ 168145 h 318064"/>
                  <a:gd name="connsiteX10" fmla="*/ 1236 w 68830"/>
                  <a:gd name="connsiteY10" fmla="*/ 146369 h 318064"/>
                  <a:gd name="connsiteX11" fmla="*/ 1236 w 68830"/>
                  <a:gd name="connsiteY11" fmla="*/ 123358 h 318064"/>
                  <a:gd name="connsiteX12" fmla="*/ 22070 w 68830"/>
                  <a:gd name="connsiteY12" fmla="*/ 82866 h 318064"/>
                  <a:gd name="connsiteX13" fmla="*/ 44788 w 68830"/>
                  <a:gd name="connsiteY13" fmla="*/ 43670 h 318064"/>
                  <a:gd name="connsiteX14" fmla="*/ 51674 w 68830"/>
                  <a:gd name="connsiteY14" fmla="*/ 22188 h 318064"/>
                  <a:gd name="connsiteX15" fmla="*/ 55970 w 68830"/>
                  <a:gd name="connsiteY15" fmla="*/ 0 h 318064"/>
                  <a:gd name="connsiteX16" fmla="*/ 52027 w 68830"/>
                  <a:gd name="connsiteY16" fmla="*/ 22247 h 318064"/>
                  <a:gd name="connsiteX17" fmla="*/ 45023 w 68830"/>
                  <a:gd name="connsiteY17" fmla="*/ 43905 h 318064"/>
                  <a:gd name="connsiteX18" fmla="*/ 22894 w 68830"/>
                  <a:gd name="connsiteY18" fmla="*/ 83631 h 318064"/>
                  <a:gd name="connsiteX19" fmla="*/ 3002 w 68830"/>
                  <a:gd name="connsiteY19" fmla="*/ 123711 h 318064"/>
                  <a:gd name="connsiteX20" fmla="*/ 3590 w 68830"/>
                  <a:gd name="connsiteY20" fmla="*/ 145781 h 318064"/>
                  <a:gd name="connsiteX21" fmla="*/ 11006 w 68830"/>
                  <a:gd name="connsiteY21" fmla="*/ 166792 h 318064"/>
                  <a:gd name="connsiteX22" fmla="*/ 35195 w 68830"/>
                  <a:gd name="connsiteY22" fmla="*/ 204929 h 318064"/>
                  <a:gd name="connsiteX23" fmla="*/ 59560 w 68830"/>
                  <a:gd name="connsiteY23" fmla="*/ 243537 h 318064"/>
                  <a:gd name="connsiteX24" fmla="*/ 62267 w 68830"/>
                  <a:gd name="connsiteY24" fmla="*/ 248657 h 318064"/>
                  <a:gd name="connsiteX25" fmla="*/ 64504 w 68830"/>
                  <a:gd name="connsiteY25" fmla="*/ 254072 h 318064"/>
                  <a:gd name="connsiteX26" fmla="*/ 67858 w 68830"/>
                  <a:gd name="connsiteY26" fmla="*/ 265313 h 318064"/>
                  <a:gd name="connsiteX27" fmla="*/ 66799 w 68830"/>
                  <a:gd name="connsiteY27" fmla="*/ 288854 h 318064"/>
                  <a:gd name="connsiteX28" fmla="*/ 53322 w 68830"/>
                  <a:gd name="connsiteY28" fmla="*/ 308512 h 318064"/>
                  <a:gd name="connsiteX29" fmla="*/ 43199 w 68830"/>
                  <a:gd name="connsiteY29" fmla="*/ 315044 h 318064"/>
                  <a:gd name="connsiteX30" fmla="*/ 30604 w 68830"/>
                  <a:gd name="connsiteY30" fmla="*/ 318046 h 31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8830" h="318064">
                    <a:moveTo>
                      <a:pt x="31546" y="312690"/>
                    </a:moveTo>
                    <a:cubicBezTo>
                      <a:pt x="34741" y="312655"/>
                      <a:pt x="37890" y="311866"/>
                      <a:pt x="40727" y="310395"/>
                    </a:cubicBezTo>
                    <a:cubicBezTo>
                      <a:pt x="43958" y="308812"/>
                      <a:pt x="46983" y="306834"/>
                      <a:pt x="49731" y="304510"/>
                    </a:cubicBezTo>
                    <a:cubicBezTo>
                      <a:pt x="55264" y="300043"/>
                      <a:pt x="59460" y="294140"/>
                      <a:pt x="61855" y="287442"/>
                    </a:cubicBezTo>
                    <a:cubicBezTo>
                      <a:pt x="64033" y="280591"/>
                      <a:pt x="64457" y="273311"/>
                      <a:pt x="63091" y="266255"/>
                    </a:cubicBezTo>
                    <a:cubicBezTo>
                      <a:pt x="62462" y="262653"/>
                      <a:pt x="61479" y="259127"/>
                      <a:pt x="60149" y="255720"/>
                    </a:cubicBezTo>
                    <a:cubicBezTo>
                      <a:pt x="59442" y="254013"/>
                      <a:pt x="58913" y="252247"/>
                      <a:pt x="58148" y="250599"/>
                    </a:cubicBezTo>
                    <a:lnTo>
                      <a:pt x="55617" y="245656"/>
                    </a:lnTo>
                    <a:cubicBezTo>
                      <a:pt x="48496" y="232531"/>
                      <a:pt x="40256" y="219701"/>
                      <a:pt x="32075" y="207048"/>
                    </a:cubicBezTo>
                    <a:cubicBezTo>
                      <a:pt x="23441" y="194574"/>
                      <a:pt x="15579" y="181582"/>
                      <a:pt x="8534" y="168145"/>
                    </a:cubicBezTo>
                    <a:cubicBezTo>
                      <a:pt x="5209" y="161216"/>
                      <a:pt x="2760" y="153902"/>
                      <a:pt x="1236" y="146369"/>
                    </a:cubicBezTo>
                    <a:cubicBezTo>
                      <a:pt x="-412" y="138787"/>
                      <a:pt x="-412" y="130940"/>
                      <a:pt x="1236" y="123358"/>
                    </a:cubicBezTo>
                    <a:cubicBezTo>
                      <a:pt x="4591" y="108056"/>
                      <a:pt x="13890" y="95461"/>
                      <a:pt x="22070" y="82866"/>
                    </a:cubicBezTo>
                    <a:cubicBezTo>
                      <a:pt x="30769" y="70486"/>
                      <a:pt x="38367" y="57371"/>
                      <a:pt x="44788" y="43670"/>
                    </a:cubicBezTo>
                    <a:cubicBezTo>
                      <a:pt x="47925" y="36807"/>
                      <a:pt x="50238" y="29596"/>
                      <a:pt x="51674" y="22188"/>
                    </a:cubicBezTo>
                    <a:cubicBezTo>
                      <a:pt x="53145" y="14831"/>
                      <a:pt x="52498" y="6886"/>
                      <a:pt x="55970" y="0"/>
                    </a:cubicBezTo>
                    <a:cubicBezTo>
                      <a:pt x="52556" y="6945"/>
                      <a:pt x="53439" y="14772"/>
                      <a:pt x="52027" y="22247"/>
                    </a:cubicBezTo>
                    <a:cubicBezTo>
                      <a:pt x="50555" y="29718"/>
                      <a:pt x="48207" y="36987"/>
                      <a:pt x="45023" y="43905"/>
                    </a:cubicBezTo>
                    <a:cubicBezTo>
                      <a:pt x="38802" y="57757"/>
                      <a:pt x="31398" y="71048"/>
                      <a:pt x="22894" y="83631"/>
                    </a:cubicBezTo>
                    <a:cubicBezTo>
                      <a:pt x="14890" y="96344"/>
                      <a:pt x="5944" y="109056"/>
                      <a:pt x="3002" y="123711"/>
                    </a:cubicBezTo>
                    <a:cubicBezTo>
                      <a:pt x="1607" y="131024"/>
                      <a:pt x="1807" y="138552"/>
                      <a:pt x="3590" y="145781"/>
                    </a:cubicBezTo>
                    <a:cubicBezTo>
                      <a:pt x="5167" y="153069"/>
                      <a:pt x="7657" y="160129"/>
                      <a:pt x="11006" y="166792"/>
                    </a:cubicBezTo>
                    <a:cubicBezTo>
                      <a:pt x="18304" y="179975"/>
                      <a:pt x="26378" y="192710"/>
                      <a:pt x="35195" y="204929"/>
                    </a:cubicBezTo>
                    <a:cubicBezTo>
                      <a:pt x="43670" y="217582"/>
                      <a:pt x="52027" y="230118"/>
                      <a:pt x="59560" y="243537"/>
                    </a:cubicBezTo>
                    <a:lnTo>
                      <a:pt x="62267" y="248657"/>
                    </a:lnTo>
                    <a:cubicBezTo>
                      <a:pt x="63150" y="250364"/>
                      <a:pt x="63739" y="252247"/>
                      <a:pt x="64504" y="254072"/>
                    </a:cubicBezTo>
                    <a:cubicBezTo>
                      <a:pt x="65981" y="257703"/>
                      <a:pt x="67105" y="261464"/>
                      <a:pt x="67858" y="265313"/>
                    </a:cubicBezTo>
                    <a:cubicBezTo>
                      <a:pt x="69447" y="273129"/>
                      <a:pt x="69083" y="281215"/>
                      <a:pt x="66799" y="288854"/>
                    </a:cubicBezTo>
                    <a:cubicBezTo>
                      <a:pt x="64186" y="296517"/>
                      <a:pt x="59525" y="303315"/>
                      <a:pt x="53322" y="308512"/>
                    </a:cubicBezTo>
                    <a:cubicBezTo>
                      <a:pt x="50243" y="311113"/>
                      <a:pt x="46842" y="313308"/>
                      <a:pt x="43199" y="315044"/>
                    </a:cubicBezTo>
                    <a:cubicBezTo>
                      <a:pt x="39356" y="317175"/>
                      <a:pt x="35000" y="318217"/>
                      <a:pt x="30604" y="3180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77973B2A-EF6C-4343-BD8A-227CBD2AE427}"/>
                  </a:ext>
                </a:extLst>
              </p:cNvPr>
              <p:cNvSpPr/>
              <p:nvPr/>
            </p:nvSpPr>
            <p:spPr>
              <a:xfrm>
                <a:off x="7554731" y="2589267"/>
                <a:ext cx="27532" cy="130773"/>
              </a:xfrm>
              <a:custGeom>
                <a:avLst/>
                <a:gdLst>
                  <a:gd name="connsiteX0" fmla="*/ 2217 w 27532"/>
                  <a:gd name="connsiteY0" fmla="*/ 0 h 130773"/>
                  <a:gd name="connsiteX1" fmla="*/ 216 w 27532"/>
                  <a:gd name="connsiteY1" fmla="*/ 33841 h 130773"/>
                  <a:gd name="connsiteX2" fmla="*/ 2806 w 27532"/>
                  <a:gd name="connsiteY2" fmla="*/ 50555 h 130773"/>
                  <a:gd name="connsiteX3" fmla="*/ 8691 w 27532"/>
                  <a:gd name="connsiteY3" fmla="*/ 66564 h 130773"/>
                  <a:gd name="connsiteX4" fmla="*/ 12340 w 27532"/>
                  <a:gd name="connsiteY4" fmla="*/ 83219 h 130773"/>
                  <a:gd name="connsiteX5" fmla="*/ 13811 w 27532"/>
                  <a:gd name="connsiteY5" fmla="*/ 99934 h 130773"/>
                  <a:gd name="connsiteX6" fmla="*/ 22110 w 27532"/>
                  <a:gd name="connsiteY6" fmla="*/ 114529 h 130773"/>
                  <a:gd name="connsiteX7" fmla="*/ 27524 w 27532"/>
                  <a:gd name="connsiteY7" fmla="*/ 130773 h 130773"/>
                  <a:gd name="connsiteX8" fmla="*/ 26112 w 27532"/>
                  <a:gd name="connsiteY8" fmla="*/ 130773 h 130773"/>
                  <a:gd name="connsiteX9" fmla="*/ 21050 w 27532"/>
                  <a:gd name="connsiteY9" fmla="*/ 115412 h 130773"/>
                  <a:gd name="connsiteX10" fmla="*/ 12752 w 27532"/>
                  <a:gd name="connsiteY10" fmla="*/ 100463 h 130773"/>
                  <a:gd name="connsiteX11" fmla="*/ 11398 w 27532"/>
                  <a:gd name="connsiteY11" fmla="*/ 83455 h 130773"/>
                  <a:gd name="connsiteX12" fmla="*/ 7985 w 27532"/>
                  <a:gd name="connsiteY12" fmla="*/ 67034 h 130773"/>
                  <a:gd name="connsiteX13" fmla="*/ 2511 w 27532"/>
                  <a:gd name="connsiteY13" fmla="*/ 50909 h 130773"/>
                  <a:gd name="connsiteX14" fmla="*/ 40 w 27532"/>
                  <a:gd name="connsiteY14" fmla="*/ 34076 h 130773"/>
                  <a:gd name="connsiteX15" fmla="*/ 2217 w 27532"/>
                  <a:gd name="connsiteY15" fmla="*/ 0 h 13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532" h="130773">
                    <a:moveTo>
                      <a:pt x="2217" y="0"/>
                    </a:moveTo>
                    <a:cubicBezTo>
                      <a:pt x="610" y="11205"/>
                      <a:pt x="-60" y="22525"/>
                      <a:pt x="216" y="33841"/>
                    </a:cubicBezTo>
                    <a:cubicBezTo>
                      <a:pt x="487" y="39489"/>
                      <a:pt x="1352" y="45091"/>
                      <a:pt x="2806" y="50555"/>
                    </a:cubicBezTo>
                    <a:cubicBezTo>
                      <a:pt x="4277" y="56029"/>
                      <a:pt x="6514" y="61208"/>
                      <a:pt x="8691" y="66564"/>
                    </a:cubicBezTo>
                    <a:cubicBezTo>
                      <a:pt x="10751" y="71896"/>
                      <a:pt x="11981" y="77513"/>
                      <a:pt x="12340" y="83219"/>
                    </a:cubicBezTo>
                    <a:cubicBezTo>
                      <a:pt x="12046" y="88832"/>
                      <a:pt x="12546" y="94458"/>
                      <a:pt x="13811" y="99934"/>
                    </a:cubicBezTo>
                    <a:cubicBezTo>
                      <a:pt x="15965" y="105123"/>
                      <a:pt x="18749" y="110026"/>
                      <a:pt x="22110" y="114529"/>
                    </a:cubicBezTo>
                    <a:cubicBezTo>
                      <a:pt x="25759" y="119146"/>
                      <a:pt x="27671" y="124892"/>
                      <a:pt x="27524" y="130773"/>
                    </a:cubicBezTo>
                    <a:lnTo>
                      <a:pt x="26112" y="130773"/>
                    </a:lnTo>
                    <a:cubicBezTo>
                      <a:pt x="26200" y="125230"/>
                      <a:pt x="24417" y="119818"/>
                      <a:pt x="21050" y="115412"/>
                    </a:cubicBezTo>
                    <a:cubicBezTo>
                      <a:pt x="17649" y="110810"/>
                      <a:pt x="14859" y="105784"/>
                      <a:pt x="12752" y="100463"/>
                    </a:cubicBezTo>
                    <a:cubicBezTo>
                      <a:pt x="11487" y="94889"/>
                      <a:pt x="11028" y="89160"/>
                      <a:pt x="11398" y="83455"/>
                    </a:cubicBezTo>
                    <a:cubicBezTo>
                      <a:pt x="11151" y="77834"/>
                      <a:pt x="9998" y="72290"/>
                      <a:pt x="7985" y="67034"/>
                    </a:cubicBezTo>
                    <a:cubicBezTo>
                      <a:pt x="6160" y="61679"/>
                      <a:pt x="3924" y="56382"/>
                      <a:pt x="2511" y="50909"/>
                    </a:cubicBezTo>
                    <a:cubicBezTo>
                      <a:pt x="1075" y="45405"/>
                      <a:pt x="246" y="39760"/>
                      <a:pt x="40" y="34076"/>
                    </a:cubicBezTo>
                    <a:cubicBezTo>
                      <a:pt x="-184" y="22677"/>
                      <a:pt x="540" y="11278"/>
                      <a:pt x="22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D4A2869-E2C4-4A05-BD75-57EB6B4D42F8}"/>
                  </a:ext>
                </a:extLst>
              </p:cNvPr>
              <p:cNvSpPr/>
              <p:nvPr/>
            </p:nvSpPr>
            <p:spPr>
              <a:xfrm>
                <a:off x="7612682" y="2632819"/>
                <a:ext cx="31133" cy="24188"/>
              </a:xfrm>
              <a:custGeom>
                <a:avLst/>
                <a:gdLst>
                  <a:gd name="connsiteX0" fmla="*/ 31134 w 31133"/>
                  <a:gd name="connsiteY0" fmla="*/ 0 h 24188"/>
                  <a:gd name="connsiteX1" fmla="*/ 24660 w 31133"/>
                  <a:gd name="connsiteY1" fmla="*/ 7828 h 24188"/>
                  <a:gd name="connsiteX2" fmla="*/ 16067 w 31133"/>
                  <a:gd name="connsiteY2" fmla="*/ 13007 h 24188"/>
                  <a:gd name="connsiteX3" fmla="*/ 530 w 31133"/>
                  <a:gd name="connsiteY3" fmla="*/ 24189 h 24188"/>
                  <a:gd name="connsiteX4" fmla="*/ 0 w 31133"/>
                  <a:gd name="connsiteY4" fmla="*/ 24189 h 24188"/>
                  <a:gd name="connsiteX5" fmla="*/ 7004 w 31133"/>
                  <a:gd name="connsiteY5" fmla="*/ 16361 h 24188"/>
                  <a:gd name="connsiteX6" fmla="*/ 16361 w 31133"/>
                  <a:gd name="connsiteY6" fmla="*/ 12712 h 24188"/>
                  <a:gd name="connsiteX7" fmla="*/ 24895 w 31133"/>
                  <a:gd name="connsiteY7" fmla="*/ 7710 h 24188"/>
                  <a:gd name="connsiteX8" fmla="*/ 31134 w 31133"/>
                  <a:gd name="connsiteY8" fmla="*/ 0 h 24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33" h="24188">
                    <a:moveTo>
                      <a:pt x="31134" y="0"/>
                    </a:moveTo>
                    <a:cubicBezTo>
                      <a:pt x="29215" y="2797"/>
                      <a:pt x="27049" y="5417"/>
                      <a:pt x="24660" y="7828"/>
                    </a:cubicBezTo>
                    <a:cubicBezTo>
                      <a:pt x="22311" y="10292"/>
                      <a:pt x="19345" y="12081"/>
                      <a:pt x="16067" y="13007"/>
                    </a:cubicBezTo>
                    <a:cubicBezTo>
                      <a:pt x="9369" y="13965"/>
                      <a:pt x="3567" y="18142"/>
                      <a:pt x="530" y="24189"/>
                    </a:cubicBezTo>
                    <a:lnTo>
                      <a:pt x="0" y="24189"/>
                    </a:lnTo>
                    <a:cubicBezTo>
                      <a:pt x="1677" y="21061"/>
                      <a:pt x="4079" y="18378"/>
                      <a:pt x="7004" y="16361"/>
                    </a:cubicBezTo>
                    <a:cubicBezTo>
                      <a:pt x="9811" y="14459"/>
                      <a:pt x="13007" y="13211"/>
                      <a:pt x="16361" y="12712"/>
                    </a:cubicBezTo>
                    <a:cubicBezTo>
                      <a:pt x="19592" y="11822"/>
                      <a:pt x="22541" y="10097"/>
                      <a:pt x="24895" y="7710"/>
                    </a:cubicBezTo>
                    <a:cubicBezTo>
                      <a:pt x="27208" y="5339"/>
                      <a:pt x="29297" y="2758"/>
                      <a:pt x="3113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07E6C3F5-C187-4399-B082-D8031341343D}"/>
                  </a:ext>
                </a:extLst>
              </p:cNvPr>
              <p:cNvSpPr/>
              <p:nvPr/>
            </p:nvSpPr>
            <p:spPr>
              <a:xfrm>
                <a:off x="7695784" y="2661971"/>
                <a:ext cx="93342" cy="43532"/>
              </a:xfrm>
              <a:custGeom>
                <a:avLst/>
                <a:gdLst>
                  <a:gd name="connsiteX0" fmla="*/ 93342 w 93342"/>
                  <a:gd name="connsiteY0" fmla="*/ 864 h 43532"/>
                  <a:gd name="connsiteX1" fmla="*/ 67505 w 93342"/>
                  <a:gd name="connsiteY1" fmla="*/ 5219 h 43532"/>
                  <a:gd name="connsiteX2" fmla="*/ 44258 w 93342"/>
                  <a:gd name="connsiteY2" fmla="*/ 18873 h 43532"/>
                  <a:gd name="connsiteX3" fmla="*/ 17951 w 93342"/>
                  <a:gd name="connsiteY3" fmla="*/ 24052 h 43532"/>
                  <a:gd name="connsiteX4" fmla="*/ 1413 w 93342"/>
                  <a:gd name="connsiteY4" fmla="*/ 43533 h 43532"/>
                  <a:gd name="connsiteX5" fmla="*/ 0 w 93342"/>
                  <a:gd name="connsiteY5" fmla="*/ 43121 h 43532"/>
                  <a:gd name="connsiteX6" fmla="*/ 17656 w 93342"/>
                  <a:gd name="connsiteY6" fmla="*/ 23052 h 43532"/>
                  <a:gd name="connsiteX7" fmla="*/ 44140 w 93342"/>
                  <a:gd name="connsiteY7" fmla="*/ 18167 h 43532"/>
                  <a:gd name="connsiteX8" fmla="*/ 67388 w 93342"/>
                  <a:gd name="connsiteY8" fmla="*/ 4925 h 43532"/>
                  <a:gd name="connsiteX9" fmla="*/ 93342 w 93342"/>
                  <a:gd name="connsiteY9" fmla="*/ 864 h 4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42" h="43532">
                    <a:moveTo>
                      <a:pt x="93342" y="864"/>
                    </a:moveTo>
                    <a:cubicBezTo>
                      <a:pt x="84491" y="-1051"/>
                      <a:pt x="75239" y="508"/>
                      <a:pt x="67505" y="5219"/>
                    </a:cubicBezTo>
                    <a:cubicBezTo>
                      <a:pt x="59737" y="9692"/>
                      <a:pt x="53027" y="16107"/>
                      <a:pt x="44258" y="18873"/>
                    </a:cubicBezTo>
                    <a:cubicBezTo>
                      <a:pt x="35489" y="21639"/>
                      <a:pt x="26072" y="20286"/>
                      <a:pt x="17951" y="24052"/>
                    </a:cubicBezTo>
                    <a:cubicBezTo>
                      <a:pt x="9829" y="27778"/>
                      <a:pt x="3773" y="34912"/>
                      <a:pt x="1413" y="43533"/>
                    </a:cubicBezTo>
                    <a:lnTo>
                      <a:pt x="0" y="43121"/>
                    </a:lnTo>
                    <a:cubicBezTo>
                      <a:pt x="2596" y="34133"/>
                      <a:pt x="9075" y="26774"/>
                      <a:pt x="17656" y="23052"/>
                    </a:cubicBezTo>
                    <a:cubicBezTo>
                      <a:pt x="26190" y="19226"/>
                      <a:pt x="35312" y="20757"/>
                      <a:pt x="44140" y="18167"/>
                    </a:cubicBezTo>
                    <a:cubicBezTo>
                      <a:pt x="52968" y="15577"/>
                      <a:pt x="59560" y="9280"/>
                      <a:pt x="67388" y="4925"/>
                    </a:cubicBezTo>
                    <a:cubicBezTo>
                      <a:pt x="75215" y="335"/>
                      <a:pt x="84491" y="-1116"/>
                      <a:pt x="93342" y="864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34CA51AB-9ED5-4AD9-AD30-EE49E6B7A8F5}"/>
                  </a:ext>
                </a:extLst>
              </p:cNvPr>
              <p:cNvSpPr/>
              <p:nvPr/>
            </p:nvSpPr>
            <p:spPr>
              <a:xfrm>
                <a:off x="7745221" y="2613515"/>
                <a:ext cx="39726" cy="30191"/>
              </a:xfrm>
              <a:custGeom>
                <a:avLst/>
                <a:gdLst>
                  <a:gd name="connsiteX0" fmla="*/ 39726 w 39726"/>
                  <a:gd name="connsiteY0" fmla="*/ 0 h 30191"/>
                  <a:gd name="connsiteX1" fmla="*/ 31134 w 39726"/>
                  <a:gd name="connsiteY1" fmla="*/ 8946 h 30191"/>
                  <a:gd name="connsiteX2" fmla="*/ 21599 w 39726"/>
                  <a:gd name="connsiteY2" fmla="*/ 17068 h 30191"/>
                  <a:gd name="connsiteX3" fmla="*/ 10241 w 39726"/>
                  <a:gd name="connsiteY3" fmla="*/ 22011 h 30191"/>
                  <a:gd name="connsiteX4" fmla="*/ 1001 w 39726"/>
                  <a:gd name="connsiteY4" fmla="*/ 30192 h 30191"/>
                  <a:gd name="connsiteX5" fmla="*/ 0 w 39726"/>
                  <a:gd name="connsiteY5" fmla="*/ 29545 h 30191"/>
                  <a:gd name="connsiteX6" fmla="*/ 9829 w 39726"/>
                  <a:gd name="connsiteY6" fmla="*/ 21246 h 30191"/>
                  <a:gd name="connsiteX7" fmla="*/ 21599 w 39726"/>
                  <a:gd name="connsiteY7" fmla="*/ 16479 h 30191"/>
                  <a:gd name="connsiteX8" fmla="*/ 31134 w 39726"/>
                  <a:gd name="connsiteY8" fmla="*/ 8769 h 30191"/>
                  <a:gd name="connsiteX9" fmla="*/ 39726 w 39726"/>
                  <a:gd name="connsiteY9" fmla="*/ 0 h 3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26" h="30191">
                    <a:moveTo>
                      <a:pt x="39726" y="0"/>
                    </a:moveTo>
                    <a:cubicBezTo>
                      <a:pt x="36260" y="2338"/>
                      <a:pt x="33329" y="5387"/>
                      <a:pt x="31134" y="8946"/>
                    </a:cubicBezTo>
                    <a:cubicBezTo>
                      <a:pt x="28868" y="12572"/>
                      <a:pt x="25537" y="15409"/>
                      <a:pt x="21599" y="17068"/>
                    </a:cubicBezTo>
                    <a:cubicBezTo>
                      <a:pt x="17627" y="18252"/>
                      <a:pt x="13813" y="19913"/>
                      <a:pt x="10241" y="22011"/>
                    </a:cubicBezTo>
                    <a:cubicBezTo>
                      <a:pt x="6674" y="24134"/>
                      <a:pt x="3537" y="26910"/>
                      <a:pt x="1001" y="30192"/>
                    </a:cubicBezTo>
                    <a:lnTo>
                      <a:pt x="0" y="29545"/>
                    </a:lnTo>
                    <a:cubicBezTo>
                      <a:pt x="2707" y="26168"/>
                      <a:pt x="6044" y="23350"/>
                      <a:pt x="9829" y="21246"/>
                    </a:cubicBezTo>
                    <a:cubicBezTo>
                      <a:pt x="13531" y="19159"/>
                      <a:pt x="17486" y="17557"/>
                      <a:pt x="21599" y="16479"/>
                    </a:cubicBezTo>
                    <a:cubicBezTo>
                      <a:pt x="25484" y="14933"/>
                      <a:pt x="28809" y="12245"/>
                      <a:pt x="31134" y="8769"/>
                    </a:cubicBezTo>
                    <a:cubicBezTo>
                      <a:pt x="33347" y="5274"/>
                      <a:pt x="36277" y="2286"/>
                      <a:pt x="3972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91F9D45A-FC29-4F3A-9718-1AD3DF9AB4F2}"/>
                  </a:ext>
                </a:extLst>
              </p:cNvPr>
              <p:cNvSpPr/>
              <p:nvPr/>
            </p:nvSpPr>
            <p:spPr>
              <a:xfrm>
                <a:off x="7698347" y="3125426"/>
                <a:ext cx="245152" cy="1638783"/>
              </a:xfrm>
              <a:custGeom>
                <a:avLst/>
                <a:gdLst>
                  <a:gd name="connsiteX0" fmla="*/ 11444 w 245152"/>
                  <a:gd name="connsiteY0" fmla="*/ 0 h 1638783"/>
                  <a:gd name="connsiteX1" fmla="*/ 15858 w 245152"/>
                  <a:gd name="connsiteY1" fmla="*/ 219466 h 1638783"/>
                  <a:gd name="connsiteX2" fmla="*/ 15034 w 245152"/>
                  <a:gd name="connsiteY2" fmla="*/ 274730 h 1638783"/>
                  <a:gd name="connsiteX3" fmla="*/ 13798 w 245152"/>
                  <a:gd name="connsiteY3" fmla="*/ 329405 h 1638783"/>
                  <a:gd name="connsiteX4" fmla="*/ 26569 w 245152"/>
                  <a:gd name="connsiteY4" fmla="*/ 437107 h 1638783"/>
                  <a:gd name="connsiteX5" fmla="*/ 34279 w 245152"/>
                  <a:gd name="connsiteY5" fmla="*/ 463179 h 1638783"/>
                  <a:gd name="connsiteX6" fmla="*/ 38458 w 245152"/>
                  <a:gd name="connsiteY6" fmla="*/ 476363 h 1638783"/>
                  <a:gd name="connsiteX7" fmla="*/ 42225 w 245152"/>
                  <a:gd name="connsiteY7" fmla="*/ 489722 h 1638783"/>
                  <a:gd name="connsiteX8" fmla="*/ 54407 w 245152"/>
                  <a:gd name="connsiteY8" fmla="*/ 543574 h 1638783"/>
                  <a:gd name="connsiteX9" fmla="*/ 71063 w 245152"/>
                  <a:gd name="connsiteY9" fmla="*/ 652453 h 1638783"/>
                  <a:gd name="connsiteX10" fmla="*/ 82363 w 245152"/>
                  <a:gd name="connsiteY10" fmla="*/ 761862 h 1638783"/>
                  <a:gd name="connsiteX11" fmla="*/ 87660 w 245152"/>
                  <a:gd name="connsiteY11" fmla="*/ 871919 h 1638783"/>
                  <a:gd name="connsiteX12" fmla="*/ 82893 w 245152"/>
                  <a:gd name="connsiteY12" fmla="*/ 981858 h 1638783"/>
                  <a:gd name="connsiteX13" fmla="*/ 76654 w 245152"/>
                  <a:gd name="connsiteY13" fmla="*/ 1091561 h 1638783"/>
                  <a:gd name="connsiteX14" fmla="*/ 56997 w 245152"/>
                  <a:gd name="connsiteY14" fmla="*/ 1310498 h 1638783"/>
                  <a:gd name="connsiteX15" fmla="*/ 48404 w 245152"/>
                  <a:gd name="connsiteY15" fmla="*/ 1420025 h 1638783"/>
                  <a:gd name="connsiteX16" fmla="*/ 45873 w 245152"/>
                  <a:gd name="connsiteY16" fmla="*/ 1474876 h 1638783"/>
                  <a:gd name="connsiteX17" fmla="*/ 46874 w 245152"/>
                  <a:gd name="connsiteY17" fmla="*/ 1502184 h 1638783"/>
                  <a:gd name="connsiteX18" fmla="*/ 49405 w 245152"/>
                  <a:gd name="connsiteY18" fmla="*/ 1515485 h 1638783"/>
                  <a:gd name="connsiteX19" fmla="*/ 52524 w 245152"/>
                  <a:gd name="connsiteY19" fmla="*/ 1521371 h 1638783"/>
                  <a:gd name="connsiteX20" fmla="*/ 58056 w 245152"/>
                  <a:gd name="connsiteY20" fmla="*/ 1525020 h 1638783"/>
                  <a:gd name="connsiteX21" fmla="*/ 155812 w 245152"/>
                  <a:gd name="connsiteY21" fmla="*/ 1574987 h 1638783"/>
                  <a:gd name="connsiteX22" fmla="*/ 201718 w 245152"/>
                  <a:gd name="connsiteY22" fmla="*/ 1605237 h 1638783"/>
                  <a:gd name="connsiteX23" fmla="*/ 245152 w 245152"/>
                  <a:gd name="connsiteY23" fmla="*/ 1638784 h 1638783"/>
                  <a:gd name="connsiteX24" fmla="*/ 201483 w 245152"/>
                  <a:gd name="connsiteY24" fmla="*/ 1605532 h 1638783"/>
                  <a:gd name="connsiteX25" fmla="*/ 155459 w 245152"/>
                  <a:gd name="connsiteY25" fmla="*/ 1575575 h 1638783"/>
                  <a:gd name="connsiteX26" fmla="*/ 57291 w 245152"/>
                  <a:gd name="connsiteY26" fmla="*/ 1526314 h 1638783"/>
                  <a:gd name="connsiteX27" fmla="*/ 51406 w 245152"/>
                  <a:gd name="connsiteY27" fmla="*/ 1522430 h 1638783"/>
                  <a:gd name="connsiteX28" fmla="*/ 47933 w 245152"/>
                  <a:gd name="connsiteY28" fmla="*/ 1516192 h 1638783"/>
                  <a:gd name="connsiteX29" fmla="*/ 45226 w 245152"/>
                  <a:gd name="connsiteY29" fmla="*/ 1502596 h 1638783"/>
                  <a:gd name="connsiteX30" fmla="*/ 44049 w 245152"/>
                  <a:gd name="connsiteY30" fmla="*/ 1475053 h 1638783"/>
                  <a:gd name="connsiteX31" fmla="*/ 46168 w 245152"/>
                  <a:gd name="connsiteY31" fmla="*/ 1420083 h 1638783"/>
                  <a:gd name="connsiteX32" fmla="*/ 54054 w 245152"/>
                  <a:gd name="connsiteY32" fmla="*/ 1310439 h 1638783"/>
                  <a:gd name="connsiteX33" fmla="*/ 72299 w 245152"/>
                  <a:gd name="connsiteY33" fmla="*/ 1091444 h 1638783"/>
                  <a:gd name="connsiteX34" fmla="*/ 77772 w 245152"/>
                  <a:gd name="connsiteY34" fmla="*/ 981681 h 1638783"/>
                  <a:gd name="connsiteX35" fmla="*/ 81774 w 245152"/>
                  <a:gd name="connsiteY35" fmla="*/ 872096 h 1638783"/>
                  <a:gd name="connsiteX36" fmla="*/ 75889 w 245152"/>
                  <a:gd name="connsiteY36" fmla="*/ 762686 h 1638783"/>
                  <a:gd name="connsiteX37" fmla="*/ 64118 w 245152"/>
                  <a:gd name="connsiteY37" fmla="*/ 653571 h 1638783"/>
                  <a:gd name="connsiteX38" fmla="*/ 46874 w 245152"/>
                  <a:gd name="connsiteY38" fmla="*/ 545339 h 1638783"/>
                  <a:gd name="connsiteX39" fmla="*/ 34397 w 245152"/>
                  <a:gd name="connsiteY39" fmla="*/ 492371 h 1638783"/>
                  <a:gd name="connsiteX40" fmla="*/ 30630 w 245152"/>
                  <a:gd name="connsiteY40" fmla="*/ 479305 h 1638783"/>
                  <a:gd name="connsiteX41" fmla="*/ 26452 w 245152"/>
                  <a:gd name="connsiteY41" fmla="*/ 466357 h 1638783"/>
                  <a:gd name="connsiteX42" fmla="*/ 18389 w 245152"/>
                  <a:gd name="connsiteY42" fmla="*/ 439756 h 1638783"/>
                  <a:gd name="connsiteX43" fmla="*/ 4558 w 245152"/>
                  <a:gd name="connsiteY43" fmla="*/ 329934 h 1638783"/>
                  <a:gd name="connsiteX44" fmla="*/ 5441 w 245152"/>
                  <a:gd name="connsiteY44" fmla="*/ 274730 h 1638783"/>
                  <a:gd name="connsiteX45" fmla="*/ 5912 w 245152"/>
                  <a:gd name="connsiteY45" fmla="*/ 220113 h 1638783"/>
                  <a:gd name="connsiteX46" fmla="*/ 26 w 245152"/>
                  <a:gd name="connsiteY46" fmla="*/ 177 h 163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45152" h="1638783">
                    <a:moveTo>
                      <a:pt x="11444" y="0"/>
                    </a:moveTo>
                    <a:cubicBezTo>
                      <a:pt x="10561" y="72861"/>
                      <a:pt x="14563" y="146134"/>
                      <a:pt x="15858" y="219466"/>
                    </a:cubicBezTo>
                    <a:cubicBezTo>
                      <a:pt x="16270" y="237769"/>
                      <a:pt x="15858" y="256485"/>
                      <a:pt x="15034" y="274730"/>
                    </a:cubicBezTo>
                    <a:cubicBezTo>
                      <a:pt x="14210" y="292974"/>
                      <a:pt x="13622" y="311219"/>
                      <a:pt x="13798" y="329405"/>
                    </a:cubicBezTo>
                    <a:cubicBezTo>
                      <a:pt x="13639" y="365694"/>
                      <a:pt x="17930" y="401866"/>
                      <a:pt x="26569" y="437107"/>
                    </a:cubicBezTo>
                    <a:cubicBezTo>
                      <a:pt x="28747" y="445935"/>
                      <a:pt x="31513" y="454469"/>
                      <a:pt x="34279" y="463179"/>
                    </a:cubicBezTo>
                    <a:lnTo>
                      <a:pt x="38458" y="476363"/>
                    </a:lnTo>
                    <a:lnTo>
                      <a:pt x="42225" y="489722"/>
                    </a:lnTo>
                    <a:cubicBezTo>
                      <a:pt x="46933" y="507379"/>
                      <a:pt x="51053" y="525506"/>
                      <a:pt x="54407" y="543574"/>
                    </a:cubicBezTo>
                    <a:cubicBezTo>
                      <a:pt x="61470" y="579710"/>
                      <a:pt x="66472" y="616082"/>
                      <a:pt x="71063" y="652453"/>
                    </a:cubicBezTo>
                    <a:cubicBezTo>
                      <a:pt x="75654" y="688825"/>
                      <a:pt x="79126" y="725373"/>
                      <a:pt x="82363" y="761862"/>
                    </a:cubicBezTo>
                    <a:cubicBezTo>
                      <a:pt x="85600" y="798352"/>
                      <a:pt x="87718" y="835194"/>
                      <a:pt x="87660" y="871919"/>
                    </a:cubicBezTo>
                    <a:cubicBezTo>
                      <a:pt x="87601" y="908644"/>
                      <a:pt x="85423" y="945310"/>
                      <a:pt x="82893" y="981858"/>
                    </a:cubicBezTo>
                    <a:cubicBezTo>
                      <a:pt x="80362" y="1018406"/>
                      <a:pt x="79597" y="1054954"/>
                      <a:pt x="76654" y="1091561"/>
                    </a:cubicBezTo>
                    <a:cubicBezTo>
                      <a:pt x="71181" y="1164717"/>
                      <a:pt x="63706" y="1237578"/>
                      <a:pt x="56997" y="1310498"/>
                    </a:cubicBezTo>
                    <a:cubicBezTo>
                      <a:pt x="53466" y="1346987"/>
                      <a:pt x="51111" y="1383476"/>
                      <a:pt x="48404" y="1420025"/>
                    </a:cubicBezTo>
                    <a:cubicBezTo>
                      <a:pt x="47227" y="1438328"/>
                      <a:pt x="46109" y="1456573"/>
                      <a:pt x="45873" y="1474876"/>
                    </a:cubicBezTo>
                    <a:cubicBezTo>
                      <a:pt x="45703" y="1483993"/>
                      <a:pt x="46038" y="1493109"/>
                      <a:pt x="46874" y="1502184"/>
                    </a:cubicBezTo>
                    <a:cubicBezTo>
                      <a:pt x="47233" y="1506698"/>
                      <a:pt x="48081" y="1511154"/>
                      <a:pt x="49405" y="1515485"/>
                    </a:cubicBezTo>
                    <a:cubicBezTo>
                      <a:pt x="49987" y="1517657"/>
                      <a:pt x="51053" y="1519670"/>
                      <a:pt x="52524" y="1521371"/>
                    </a:cubicBezTo>
                    <a:cubicBezTo>
                      <a:pt x="54237" y="1522777"/>
                      <a:pt x="56090" y="1523996"/>
                      <a:pt x="58056" y="1525020"/>
                    </a:cubicBezTo>
                    <a:cubicBezTo>
                      <a:pt x="90190" y="1542264"/>
                      <a:pt x="125267" y="1554447"/>
                      <a:pt x="155812" y="1574987"/>
                    </a:cubicBezTo>
                    <a:cubicBezTo>
                      <a:pt x="171509" y="1584756"/>
                      <a:pt x="186811" y="1594838"/>
                      <a:pt x="201718" y="1605237"/>
                    </a:cubicBezTo>
                    <a:cubicBezTo>
                      <a:pt x="217009" y="1615325"/>
                      <a:pt x="231528" y="1626543"/>
                      <a:pt x="245152" y="1638784"/>
                    </a:cubicBezTo>
                    <a:cubicBezTo>
                      <a:pt x="231457" y="1626613"/>
                      <a:pt x="216856" y="1615501"/>
                      <a:pt x="201483" y="1605532"/>
                    </a:cubicBezTo>
                    <a:cubicBezTo>
                      <a:pt x="186340" y="1595250"/>
                      <a:pt x="170997" y="1585268"/>
                      <a:pt x="155459" y="1575575"/>
                    </a:cubicBezTo>
                    <a:cubicBezTo>
                      <a:pt x="124796" y="1555329"/>
                      <a:pt x="89778" y="1543441"/>
                      <a:pt x="57291" y="1526314"/>
                    </a:cubicBezTo>
                    <a:cubicBezTo>
                      <a:pt x="55202" y="1525220"/>
                      <a:pt x="53230" y="1523919"/>
                      <a:pt x="51406" y="1522430"/>
                    </a:cubicBezTo>
                    <a:cubicBezTo>
                      <a:pt x="49828" y="1520617"/>
                      <a:pt x="48646" y="1518493"/>
                      <a:pt x="47933" y="1516192"/>
                    </a:cubicBezTo>
                    <a:cubicBezTo>
                      <a:pt x="46544" y="1511772"/>
                      <a:pt x="45638" y="1507211"/>
                      <a:pt x="45226" y="1502596"/>
                    </a:cubicBezTo>
                    <a:cubicBezTo>
                      <a:pt x="44308" y="1493445"/>
                      <a:pt x="43914" y="1484252"/>
                      <a:pt x="44049" y="1475053"/>
                    </a:cubicBezTo>
                    <a:cubicBezTo>
                      <a:pt x="44049" y="1456690"/>
                      <a:pt x="45108" y="1438387"/>
                      <a:pt x="46168" y="1420083"/>
                    </a:cubicBezTo>
                    <a:cubicBezTo>
                      <a:pt x="48463" y="1383535"/>
                      <a:pt x="50817" y="1346928"/>
                      <a:pt x="54054" y="1310439"/>
                    </a:cubicBezTo>
                    <a:cubicBezTo>
                      <a:pt x="60293" y="1237460"/>
                      <a:pt x="67296" y="1164481"/>
                      <a:pt x="72299" y="1091444"/>
                    </a:cubicBezTo>
                    <a:cubicBezTo>
                      <a:pt x="74947" y="1055013"/>
                      <a:pt x="75183" y="1018288"/>
                      <a:pt x="77772" y="981681"/>
                    </a:cubicBezTo>
                    <a:cubicBezTo>
                      <a:pt x="80362" y="945074"/>
                      <a:pt x="82010" y="908644"/>
                      <a:pt x="81774" y="872096"/>
                    </a:cubicBezTo>
                    <a:cubicBezTo>
                      <a:pt x="81539" y="835547"/>
                      <a:pt x="79479" y="799058"/>
                      <a:pt x="75889" y="762686"/>
                    </a:cubicBezTo>
                    <a:cubicBezTo>
                      <a:pt x="72299" y="726315"/>
                      <a:pt x="68473" y="689825"/>
                      <a:pt x="64118" y="653571"/>
                    </a:cubicBezTo>
                    <a:cubicBezTo>
                      <a:pt x="59763" y="617317"/>
                      <a:pt x="54054" y="581122"/>
                      <a:pt x="46874" y="545339"/>
                    </a:cubicBezTo>
                    <a:cubicBezTo>
                      <a:pt x="43343" y="527683"/>
                      <a:pt x="39164" y="509674"/>
                      <a:pt x="34397" y="492371"/>
                    </a:cubicBezTo>
                    <a:lnTo>
                      <a:pt x="30630" y="479305"/>
                    </a:lnTo>
                    <a:lnTo>
                      <a:pt x="26452" y="466357"/>
                    </a:lnTo>
                    <a:cubicBezTo>
                      <a:pt x="23627" y="457588"/>
                      <a:pt x="20566" y="448701"/>
                      <a:pt x="18389" y="439756"/>
                    </a:cubicBezTo>
                    <a:cubicBezTo>
                      <a:pt x="9308" y="403849"/>
                      <a:pt x="4664" y="366971"/>
                      <a:pt x="4558" y="329934"/>
                    </a:cubicBezTo>
                    <a:cubicBezTo>
                      <a:pt x="4264" y="311454"/>
                      <a:pt x="4558" y="293033"/>
                      <a:pt x="5441" y="274730"/>
                    </a:cubicBezTo>
                    <a:cubicBezTo>
                      <a:pt x="6324" y="256426"/>
                      <a:pt x="6441" y="238417"/>
                      <a:pt x="5912" y="220113"/>
                    </a:cubicBezTo>
                    <a:cubicBezTo>
                      <a:pt x="4146" y="146958"/>
                      <a:pt x="-386" y="73803"/>
                      <a:pt x="26" y="1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8F61B3B0-0195-4508-A8D6-2A9B955BA2E8}"/>
                  </a:ext>
                </a:extLst>
              </p:cNvPr>
              <p:cNvSpPr/>
              <p:nvPr/>
            </p:nvSpPr>
            <p:spPr>
              <a:xfrm>
                <a:off x="7598970" y="3269767"/>
                <a:ext cx="111174" cy="22701"/>
              </a:xfrm>
              <a:custGeom>
                <a:avLst/>
                <a:gdLst>
                  <a:gd name="connsiteX0" fmla="*/ 111175 w 111174"/>
                  <a:gd name="connsiteY0" fmla="*/ 13564 h 22701"/>
                  <a:gd name="connsiteX1" fmla="*/ 97285 w 111174"/>
                  <a:gd name="connsiteY1" fmla="*/ 20979 h 22701"/>
                  <a:gd name="connsiteX2" fmla="*/ 82454 w 111174"/>
                  <a:gd name="connsiteY2" fmla="*/ 22686 h 22701"/>
                  <a:gd name="connsiteX3" fmla="*/ 53380 w 111174"/>
                  <a:gd name="connsiteY3" fmla="*/ 19273 h 22701"/>
                  <a:gd name="connsiteX4" fmla="*/ 39609 w 111174"/>
                  <a:gd name="connsiteY4" fmla="*/ 13858 h 22701"/>
                  <a:gd name="connsiteX5" fmla="*/ 33723 w 111174"/>
                  <a:gd name="connsiteY5" fmla="*/ 9444 h 22701"/>
                  <a:gd name="connsiteX6" fmla="*/ 27838 w 111174"/>
                  <a:gd name="connsiteY6" fmla="*/ 5736 h 22701"/>
                  <a:gd name="connsiteX7" fmla="*/ 0 w 111174"/>
                  <a:gd name="connsiteY7" fmla="*/ 910 h 22701"/>
                  <a:gd name="connsiteX8" fmla="*/ 28426 w 111174"/>
                  <a:gd name="connsiteY8" fmla="*/ 4618 h 22701"/>
                  <a:gd name="connsiteX9" fmla="*/ 34841 w 111174"/>
                  <a:gd name="connsiteY9" fmla="*/ 8149 h 22701"/>
                  <a:gd name="connsiteX10" fmla="*/ 40727 w 111174"/>
                  <a:gd name="connsiteY10" fmla="*/ 12269 h 22701"/>
                  <a:gd name="connsiteX11" fmla="*/ 54028 w 111174"/>
                  <a:gd name="connsiteY11" fmla="*/ 16860 h 22701"/>
                  <a:gd name="connsiteX12" fmla="*/ 82454 w 111174"/>
                  <a:gd name="connsiteY12" fmla="*/ 18978 h 22701"/>
                  <a:gd name="connsiteX13" fmla="*/ 96285 w 111174"/>
                  <a:gd name="connsiteY13" fmla="*/ 16801 h 22701"/>
                  <a:gd name="connsiteX14" fmla="*/ 107349 w 111174"/>
                  <a:gd name="connsiteY14" fmla="*/ 10444 h 22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174" h="22701">
                    <a:moveTo>
                      <a:pt x="111175" y="13564"/>
                    </a:moveTo>
                    <a:cubicBezTo>
                      <a:pt x="107443" y="17442"/>
                      <a:pt x="102582" y="20038"/>
                      <a:pt x="97285" y="20979"/>
                    </a:cubicBezTo>
                    <a:cubicBezTo>
                      <a:pt x="92424" y="22127"/>
                      <a:pt x="87445" y="22698"/>
                      <a:pt x="82454" y="22686"/>
                    </a:cubicBezTo>
                    <a:cubicBezTo>
                      <a:pt x="72655" y="22851"/>
                      <a:pt x="62874" y="21703"/>
                      <a:pt x="53380" y="19273"/>
                    </a:cubicBezTo>
                    <a:cubicBezTo>
                      <a:pt x="48537" y="18184"/>
                      <a:pt x="43893" y="16359"/>
                      <a:pt x="39609" y="13858"/>
                    </a:cubicBezTo>
                    <a:cubicBezTo>
                      <a:pt x="37372" y="12387"/>
                      <a:pt x="35842" y="10798"/>
                      <a:pt x="33723" y="9444"/>
                    </a:cubicBezTo>
                    <a:cubicBezTo>
                      <a:pt x="31858" y="8061"/>
                      <a:pt x="29892" y="6819"/>
                      <a:pt x="27838" y="5736"/>
                    </a:cubicBezTo>
                    <a:cubicBezTo>
                      <a:pt x="19363" y="1051"/>
                      <a:pt x="9558" y="-649"/>
                      <a:pt x="0" y="910"/>
                    </a:cubicBezTo>
                    <a:cubicBezTo>
                      <a:pt x="9623" y="-1085"/>
                      <a:pt x="19640" y="222"/>
                      <a:pt x="28426" y="4618"/>
                    </a:cubicBezTo>
                    <a:cubicBezTo>
                      <a:pt x="30645" y="5642"/>
                      <a:pt x="32787" y="6825"/>
                      <a:pt x="34841" y="8149"/>
                    </a:cubicBezTo>
                    <a:cubicBezTo>
                      <a:pt x="36901" y="9385"/>
                      <a:pt x="38844" y="11210"/>
                      <a:pt x="40727" y="12269"/>
                    </a:cubicBezTo>
                    <a:cubicBezTo>
                      <a:pt x="44905" y="14458"/>
                      <a:pt x="49390" y="16006"/>
                      <a:pt x="54028" y="16860"/>
                    </a:cubicBezTo>
                    <a:cubicBezTo>
                      <a:pt x="63374" y="18796"/>
                      <a:pt x="72926" y="19508"/>
                      <a:pt x="82454" y="18978"/>
                    </a:cubicBezTo>
                    <a:cubicBezTo>
                      <a:pt x="87133" y="18796"/>
                      <a:pt x="91777" y="18066"/>
                      <a:pt x="96285" y="16801"/>
                    </a:cubicBezTo>
                    <a:cubicBezTo>
                      <a:pt x="100552" y="15900"/>
                      <a:pt x="104424" y="13676"/>
                      <a:pt x="107349" y="10444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596C1EFA-C11C-49AB-9F68-155ECCE5A374}"/>
                  </a:ext>
                </a:extLst>
              </p:cNvPr>
              <p:cNvSpPr/>
              <p:nvPr/>
            </p:nvSpPr>
            <p:spPr>
              <a:xfrm>
                <a:off x="7591024" y="3288815"/>
                <a:ext cx="89457" cy="31049"/>
              </a:xfrm>
              <a:custGeom>
                <a:avLst/>
                <a:gdLst>
                  <a:gd name="connsiteX0" fmla="*/ 0 w 89457"/>
                  <a:gd name="connsiteY0" fmla="*/ 28650 h 31049"/>
                  <a:gd name="connsiteX1" fmla="*/ 24130 w 89457"/>
                  <a:gd name="connsiteY1" fmla="*/ 28650 h 31049"/>
                  <a:gd name="connsiteX2" fmla="*/ 43964 w 89457"/>
                  <a:gd name="connsiteY2" fmla="*/ 15408 h 31049"/>
                  <a:gd name="connsiteX3" fmla="*/ 52733 w 89457"/>
                  <a:gd name="connsiteY3" fmla="*/ 6345 h 31049"/>
                  <a:gd name="connsiteX4" fmla="*/ 64504 w 89457"/>
                  <a:gd name="connsiteY4" fmla="*/ 1754 h 31049"/>
                  <a:gd name="connsiteX5" fmla="*/ 89458 w 89457"/>
                  <a:gd name="connsiteY5" fmla="*/ 106 h 31049"/>
                  <a:gd name="connsiteX6" fmla="*/ 89458 w 89457"/>
                  <a:gd name="connsiteY6" fmla="*/ 3873 h 31049"/>
                  <a:gd name="connsiteX7" fmla="*/ 65269 w 89457"/>
                  <a:gd name="connsiteY7" fmla="*/ 4638 h 31049"/>
                  <a:gd name="connsiteX8" fmla="*/ 54204 w 89457"/>
                  <a:gd name="connsiteY8" fmla="*/ 8404 h 31049"/>
                  <a:gd name="connsiteX9" fmla="*/ 45553 w 89457"/>
                  <a:gd name="connsiteY9" fmla="*/ 16703 h 31049"/>
                  <a:gd name="connsiteX10" fmla="*/ 59 w 89457"/>
                  <a:gd name="connsiteY10" fmla="*/ 28827 h 3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457" h="31049">
                    <a:moveTo>
                      <a:pt x="0" y="28650"/>
                    </a:moveTo>
                    <a:cubicBezTo>
                      <a:pt x="7869" y="31034"/>
                      <a:pt x="16261" y="31034"/>
                      <a:pt x="24130" y="28650"/>
                    </a:cubicBezTo>
                    <a:cubicBezTo>
                      <a:pt x="31916" y="26325"/>
                      <a:pt x="38832" y="21711"/>
                      <a:pt x="43964" y="15408"/>
                    </a:cubicBezTo>
                    <a:cubicBezTo>
                      <a:pt x="46518" y="12047"/>
                      <a:pt x="49461" y="9005"/>
                      <a:pt x="52733" y="6345"/>
                    </a:cubicBezTo>
                    <a:cubicBezTo>
                      <a:pt x="56317" y="4055"/>
                      <a:pt x="60319" y="2495"/>
                      <a:pt x="64504" y="1754"/>
                    </a:cubicBezTo>
                    <a:cubicBezTo>
                      <a:pt x="72737" y="300"/>
                      <a:pt x="81106" y="-253"/>
                      <a:pt x="89458" y="106"/>
                    </a:cubicBezTo>
                    <a:lnTo>
                      <a:pt x="89458" y="3873"/>
                    </a:lnTo>
                    <a:cubicBezTo>
                      <a:pt x="81389" y="3243"/>
                      <a:pt x="73279" y="3496"/>
                      <a:pt x="65269" y="4638"/>
                    </a:cubicBezTo>
                    <a:cubicBezTo>
                      <a:pt x="61361" y="5132"/>
                      <a:pt x="57600" y="6409"/>
                      <a:pt x="54204" y="8404"/>
                    </a:cubicBezTo>
                    <a:cubicBezTo>
                      <a:pt x="51009" y="10829"/>
                      <a:pt x="48107" y="13613"/>
                      <a:pt x="45553" y="16703"/>
                    </a:cubicBezTo>
                    <a:cubicBezTo>
                      <a:pt x="34194" y="29504"/>
                      <a:pt x="16285" y="34277"/>
                      <a:pt x="59" y="2882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730757D4-F73B-4B5E-80D7-7C97D34673AE}"/>
                  </a:ext>
                </a:extLst>
              </p:cNvPr>
              <p:cNvSpPr/>
              <p:nvPr/>
            </p:nvSpPr>
            <p:spPr>
              <a:xfrm>
                <a:off x="7574604" y="3296629"/>
                <a:ext cx="64856" cy="7579"/>
              </a:xfrm>
              <a:custGeom>
                <a:avLst/>
                <a:gdLst>
                  <a:gd name="connsiteX0" fmla="*/ 0 w 64856"/>
                  <a:gd name="connsiteY0" fmla="*/ 1002 h 7579"/>
                  <a:gd name="connsiteX1" fmla="*/ 16420 w 64856"/>
                  <a:gd name="connsiteY1" fmla="*/ 237 h 7579"/>
                  <a:gd name="connsiteX2" fmla="*/ 32546 w 64856"/>
                  <a:gd name="connsiteY2" fmla="*/ 3710 h 7579"/>
                  <a:gd name="connsiteX3" fmla="*/ 48260 w 64856"/>
                  <a:gd name="connsiteY3" fmla="*/ 5358 h 7579"/>
                  <a:gd name="connsiteX4" fmla="*/ 64857 w 64856"/>
                  <a:gd name="connsiteY4" fmla="*/ 2945 h 7579"/>
                  <a:gd name="connsiteX5" fmla="*/ 64386 w 64856"/>
                  <a:gd name="connsiteY5" fmla="*/ 5416 h 7579"/>
                  <a:gd name="connsiteX6" fmla="*/ 48613 w 64856"/>
                  <a:gd name="connsiteY6" fmla="*/ 7182 h 7579"/>
                  <a:gd name="connsiteX7" fmla="*/ 40138 w 64856"/>
                  <a:gd name="connsiteY7" fmla="*/ 7182 h 7579"/>
                  <a:gd name="connsiteX8" fmla="*/ 32134 w 64856"/>
                  <a:gd name="connsiteY8" fmla="*/ 4828 h 7579"/>
                  <a:gd name="connsiteX9" fmla="*/ 16361 w 64856"/>
                  <a:gd name="connsiteY9" fmla="*/ 767 h 7579"/>
                  <a:gd name="connsiteX10" fmla="*/ 0 w 64856"/>
                  <a:gd name="connsiteY10" fmla="*/ 1002 h 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6" h="7579">
                    <a:moveTo>
                      <a:pt x="0" y="1002"/>
                    </a:moveTo>
                    <a:cubicBezTo>
                      <a:pt x="5415" y="8"/>
                      <a:pt x="10935" y="-245"/>
                      <a:pt x="16420" y="237"/>
                    </a:cubicBezTo>
                    <a:cubicBezTo>
                      <a:pt x="21917" y="749"/>
                      <a:pt x="27326" y="1915"/>
                      <a:pt x="32546" y="3710"/>
                    </a:cubicBezTo>
                    <a:cubicBezTo>
                      <a:pt x="37531" y="5705"/>
                      <a:pt x="42969" y="6276"/>
                      <a:pt x="48260" y="5358"/>
                    </a:cubicBezTo>
                    <a:cubicBezTo>
                      <a:pt x="53616" y="3610"/>
                      <a:pt x="59225" y="2792"/>
                      <a:pt x="64857" y="2945"/>
                    </a:cubicBezTo>
                    <a:lnTo>
                      <a:pt x="64386" y="5416"/>
                    </a:lnTo>
                    <a:cubicBezTo>
                      <a:pt x="59066" y="5157"/>
                      <a:pt x="53739" y="5752"/>
                      <a:pt x="48613" y="7182"/>
                    </a:cubicBezTo>
                    <a:cubicBezTo>
                      <a:pt x="45812" y="7712"/>
                      <a:pt x="42940" y="7712"/>
                      <a:pt x="40138" y="7182"/>
                    </a:cubicBezTo>
                    <a:cubicBezTo>
                      <a:pt x="37425" y="6558"/>
                      <a:pt x="34753" y="5770"/>
                      <a:pt x="32134" y="4828"/>
                    </a:cubicBezTo>
                    <a:cubicBezTo>
                      <a:pt x="27055" y="2862"/>
                      <a:pt x="21758" y="1503"/>
                      <a:pt x="16361" y="767"/>
                    </a:cubicBezTo>
                    <a:cubicBezTo>
                      <a:pt x="10917" y="137"/>
                      <a:pt x="5420" y="220"/>
                      <a:pt x="0" y="10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DEB5C046-6F48-4423-AF38-A836BA4149BF}"/>
                  </a:ext>
                </a:extLst>
              </p:cNvPr>
              <p:cNvSpPr/>
              <p:nvPr/>
            </p:nvSpPr>
            <p:spPr>
              <a:xfrm>
                <a:off x="7601500" y="3280863"/>
                <a:ext cx="41433" cy="4474"/>
              </a:xfrm>
              <a:custGeom>
                <a:avLst/>
                <a:gdLst>
                  <a:gd name="connsiteX0" fmla="*/ 0 w 41433"/>
                  <a:gd name="connsiteY0" fmla="*/ 2291 h 4474"/>
                  <a:gd name="connsiteX1" fmla="*/ 10182 w 41433"/>
                  <a:gd name="connsiteY1" fmla="*/ 3880 h 4474"/>
                  <a:gd name="connsiteX2" fmla="*/ 20363 w 41433"/>
                  <a:gd name="connsiteY2" fmla="*/ 820 h 4474"/>
                  <a:gd name="connsiteX3" fmla="*/ 31075 w 41433"/>
                  <a:gd name="connsiteY3" fmla="*/ 408 h 4474"/>
                  <a:gd name="connsiteX4" fmla="*/ 41433 w 41433"/>
                  <a:gd name="connsiteY4" fmla="*/ 3292 h 4474"/>
                  <a:gd name="connsiteX5" fmla="*/ 40962 w 41433"/>
                  <a:gd name="connsiteY5" fmla="*/ 4410 h 4474"/>
                  <a:gd name="connsiteX6" fmla="*/ 20540 w 41433"/>
                  <a:gd name="connsiteY6" fmla="*/ 1467 h 4474"/>
                  <a:gd name="connsiteX7" fmla="*/ 10241 w 41433"/>
                  <a:gd name="connsiteY7" fmla="*/ 4175 h 4474"/>
                  <a:gd name="connsiteX8" fmla="*/ 0 w 41433"/>
                  <a:gd name="connsiteY8" fmla="*/ 2291 h 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33" h="4474">
                    <a:moveTo>
                      <a:pt x="0" y="2291"/>
                    </a:moveTo>
                    <a:cubicBezTo>
                      <a:pt x="3037" y="4186"/>
                      <a:pt x="6715" y="4763"/>
                      <a:pt x="10182" y="3880"/>
                    </a:cubicBezTo>
                    <a:cubicBezTo>
                      <a:pt x="13654" y="3174"/>
                      <a:pt x="16891" y="1762"/>
                      <a:pt x="20363" y="820"/>
                    </a:cubicBezTo>
                    <a:cubicBezTo>
                      <a:pt x="23859" y="-110"/>
                      <a:pt x="27520" y="-251"/>
                      <a:pt x="31075" y="408"/>
                    </a:cubicBezTo>
                    <a:cubicBezTo>
                      <a:pt x="34618" y="1014"/>
                      <a:pt x="38084" y="1979"/>
                      <a:pt x="41433" y="3292"/>
                    </a:cubicBezTo>
                    <a:lnTo>
                      <a:pt x="40962" y="4410"/>
                    </a:lnTo>
                    <a:cubicBezTo>
                      <a:pt x="34630" y="1314"/>
                      <a:pt x="27485" y="284"/>
                      <a:pt x="20540" y="1467"/>
                    </a:cubicBezTo>
                    <a:cubicBezTo>
                      <a:pt x="17126" y="2232"/>
                      <a:pt x="13772" y="3586"/>
                      <a:pt x="10241" y="4175"/>
                    </a:cubicBezTo>
                    <a:cubicBezTo>
                      <a:pt x="6715" y="4928"/>
                      <a:pt x="3031" y="4251"/>
                      <a:pt x="0" y="2291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731973DB-2F16-4656-85D9-8B58D354B0E4}"/>
                  </a:ext>
                </a:extLst>
              </p:cNvPr>
              <p:cNvSpPr/>
              <p:nvPr/>
            </p:nvSpPr>
            <p:spPr>
              <a:xfrm>
                <a:off x="7705436" y="3265241"/>
                <a:ext cx="100640" cy="26822"/>
              </a:xfrm>
              <a:custGeom>
                <a:avLst/>
                <a:gdLst>
                  <a:gd name="connsiteX0" fmla="*/ 4885 w 100640"/>
                  <a:gd name="connsiteY0" fmla="*/ 12616 h 26822"/>
                  <a:gd name="connsiteX1" fmla="*/ 26308 w 100640"/>
                  <a:gd name="connsiteY1" fmla="*/ 22386 h 26822"/>
                  <a:gd name="connsiteX2" fmla="*/ 52321 w 100640"/>
                  <a:gd name="connsiteY2" fmla="*/ 19796 h 26822"/>
                  <a:gd name="connsiteX3" fmla="*/ 64092 w 100640"/>
                  <a:gd name="connsiteY3" fmla="*/ 14323 h 26822"/>
                  <a:gd name="connsiteX4" fmla="*/ 74627 w 100640"/>
                  <a:gd name="connsiteY4" fmla="*/ 5671 h 26822"/>
                  <a:gd name="connsiteX5" fmla="*/ 100640 w 100640"/>
                  <a:gd name="connsiteY5" fmla="*/ 1022 h 26822"/>
                  <a:gd name="connsiteX6" fmla="*/ 75451 w 100640"/>
                  <a:gd name="connsiteY6" fmla="*/ 6907 h 26822"/>
                  <a:gd name="connsiteX7" fmla="*/ 65622 w 100640"/>
                  <a:gd name="connsiteY7" fmla="*/ 15912 h 26822"/>
                  <a:gd name="connsiteX8" fmla="*/ 53380 w 100640"/>
                  <a:gd name="connsiteY8" fmla="*/ 22562 h 26822"/>
                  <a:gd name="connsiteX9" fmla="*/ 26190 w 100640"/>
                  <a:gd name="connsiteY9" fmla="*/ 26800 h 26822"/>
                  <a:gd name="connsiteX10" fmla="*/ 12183 w 100640"/>
                  <a:gd name="connsiteY10" fmla="*/ 24504 h 26822"/>
                  <a:gd name="connsiteX11" fmla="*/ 0 w 100640"/>
                  <a:gd name="connsiteY11" fmla="*/ 15676 h 2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640" h="26822">
                    <a:moveTo>
                      <a:pt x="4885" y="12616"/>
                    </a:moveTo>
                    <a:cubicBezTo>
                      <a:pt x="8710" y="19031"/>
                      <a:pt x="17833" y="21797"/>
                      <a:pt x="26308" y="22386"/>
                    </a:cubicBezTo>
                    <a:cubicBezTo>
                      <a:pt x="35065" y="23057"/>
                      <a:pt x="43870" y="22180"/>
                      <a:pt x="52321" y="19796"/>
                    </a:cubicBezTo>
                    <a:cubicBezTo>
                      <a:pt x="56547" y="18713"/>
                      <a:pt x="60543" y="16859"/>
                      <a:pt x="64092" y="14323"/>
                    </a:cubicBezTo>
                    <a:cubicBezTo>
                      <a:pt x="67282" y="11068"/>
                      <a:pt x="70813" y="8167"/>
                      <a:pt x="74627" y="5671"/>
                    </a:cubicBezTo>
                    <a:cubicBezTo>
                      <a:pt x="82201" y="392"/>
                      <a:pt x="91706" y="-1309"/>
                      <a:pt x="100640" y="1022"/>
                    </a:cubicBezTo>
                    <a:cubicBezTo>
                      <a:pt x="91788" y="-785"/>
                      <a:pt x="82584" y="1363"/>
                      <a:pt x="75451" y="6907"/>
                    </a:cubicBezTo>
                    <a:cubicBezTo>
                      <a:pt x="71872" y="9561"/>
                      <a:pt x="68576" y="12581"/>
                      <a:pt x="65622" y="15912"/>
                    </a:cubicBezTo>
                    <a:cubicBezTo>
                      <a:pt x="61997" y="18884"/>
                      <a:pt x="57842" y="21138"/>
                      <a:pt x="53380" y="22562"/>
                    </a:cubicBezTo>
                    <a:cubicBezTo>
                      <a:pt x="44641" y="25587"/>
                      <a:pt x="35436" y="27023"/>
                      <a:pt x="26190" y="26800"/>
                    </a:cubicBezTo>
                    <a:cubicBezTo>
                      <a:pt x="21429" y="26788"/>
                      <a:pt x="16697" y="26017"/>
                      <a:pt x="12183" y="24504"/>
                    </a:cubicBezTo>
                    <a:cubicBezTo>
                      <a:pt x="7251" y="23004"/>
                      <a:pt x="2960" y="19896"/>
                      <a:pt x="0" y="1567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DFFA32EE-5341-4A17-BDE4-DFF72B285BE8}"/>
                  </a:ext>
                </a:extLst>
              </p:cNvPr>
              <p:cNvSpPr/>
              <p:nvPr/>
            </p:nvSpPr>
            <p:spPr>
              <a:xfrm>
                <a:off x="7732803" y="3287551"/>
                <a:ext cx="80158" cy="36727"/>
              </a:xfrm>
              <a:custGeom>
                <a:avLst/>
                <a:gdLst>
                  <a:gd name="connsiteX0" fmla="*/ 80159 w 80158"/>
                  <a:gd name="connsiteY0" fmla="*/ 34093 h 36727"/>
                  <a:gd name="connsiteX1" fmla="*/ 57206 w 80158"/>
                  <a:gd name="connsiteY1" fmla="*/ 34681 h 36727"/>
                  <a:gd name="connsiteX2" fmla="*/ 39138 w 80158"/>
                  <a:gd name="connsiteY2" fmla="*/ 19674 h 36727"/>
                  <a:gd name="connsiteX3" fmla="*/ 32075 w 80158"/>
                  <a:gd name="connsiteY3" fmla="*/ 10669 h 36727"/>
                  <a:gd name="connsiteX4" fmla="*/ 22600 w 80158"/>
                  <a:gd name="connsiteY4" fmla="*/ 5725 h 36727"/>
                  <a:gd name="connsiteX5" fmla="*/ 0 w 80158"/>
                  <a:gd name="connsiteY5" fmla="*/ 4548 h 36727"/>
                  <a:gd name="connsiteX6" fmla="*/ 0 w 80158"/>
                  <a:gd name="connsiteY6" fmla="*/ 134 h 36727"/>
                  <a:gd name="connsiteX7" fmla="*/ 23542 w 80158"/>
                  <a:gd name="connsiteY7" fmla="*/ 2429 h 36727"/>
                  <a:gd name="connsiteX8" fmla="*/ 34194 w 80158"/>
                  <a:gd name="connsiteY8" fmla="*/ 8668 h 36727"/>
                  <a:gd name="connsiteX9" fmla="*/ 41021 w 80158"/>
                  <a:gd name="connsiteY9" fmla="*/ 18379 h 36727"/>
                  <a:gd name="connsiteX10" fmla="*/ 57559 w 80158"/>
                  <a:gd name="connsiteY10" fmla="*/ 33563 h 36727"/>
                  <a:gd name="connsiteX11" fmla="*/ 80159 w 80158"/>
                  <a:gd name="connsiteY11" fmla="*/ 34093 h 36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158" h="36727">
                    <a:moveTo>
                      <a:pt x="80159" y="34093"/>
                    </a:moveTo>
                    <a:cubicBezTo>
                      <a:pt x="72902" y="37388"/>
                      <a:pt x="64622" y="37600"/>
                      <a:pt x="57206" y="34681"/>
                    </a:cubicBezTo>
                    <a:cubicBezTo>
                      <a:pt x="49796" y="31633"/>
                      <a:pt x="43499" y="26395"/>
                      <a:pt x="39138" y="19674"/>
                    </a:cubicBezTo>
                    <a:cubicBezTo>
                      <a:pt x="37043" y="16478"/>
                      <a:pt x="34677" y="13464"/>
                      <a:pt x="32075" y="10669"/>
                    </a:cubicBezTo>
                    <a:cubicBezTo>
                      <a:pt x="29433" y="8173"/>
                      <a:pt x="26155" y="6461"/>
                      <a:pt x="22600" y="5725"/>
                    </a:cubicBezTo>
                    <a:cubicBezTo>
                      <a:pt x="15173" y="4154"/>
                      <a:pt x="7551" y="3754"/>
                      <a:pt x="0" y="4548"/>
                    </a:cubicBezTo>
                    <a:lnTo>
                      <a:pt x="0" y="134"/>
                    </a:lnTo>
                    <a:cubicBezTo>
                      <a:pt x="7922" y="-337"/>
                      <a:pt x="15861" y="434"/>
                      <a:pt x="23542" y="2429"/>
                    </a:cubicBezTo>
                    <a:cubicBezTo>
                      <a:pt x="27602" y="3483"/>
                      <a:pt x="31287" y="5643"/>
                      <a:pt x="34194" y="8668"/>
                    </a:cubicBezTo>
                    <a:cubicBezTo>
                      <a:pt x="36742" y="11705"/>
                      <a:pt x="39026" y="14953"/>
                      <a:pt x="41021" y="18379"/>
                    </a:cubicBezTo>
                    <a:cubicBezTo>
                      <a:pt x="44852" y="25012"/>
                      <a:pt x="50620" y="30314"/>
                      <a:pt x="57559" y="33563"/>
                    </a:cubicBezTo>
                    <a:cubicBezTo>
                      <a:pt x="64704" y="36829"/>
                      <a:pt x="72873" y="37018"/>
                      <a:pt x="80159" y="3409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D9EF3061-168B-414A-8473-4A3F2ACE32BB}"/>
                  </a:ext>
                </a:extLst>
              </p:cNvPr>
              <p:cNvSpPr/>
              <p:nvPr/>
            </p:nvSpPr>
            <p:spPr>
              <a:xfrm>
                <a:off x="7769351" y="3297097"/>
                <a:ext cx="58383" cy="9083"/>
              </a:xfrm>
              <a:custGeom>
                <a:avLst/>
                <a:gdLst>
                  <a:gd name="connsiteX0" fmla="*/ 58383 w 58383"/>
                  <a:gd name="connsiteY0" fmla="*/ 1065 h 9083"/>
                  <a:gd name="connsiteX1" fmla="*/ 43611 w 58383"/>
                  <a:gd name="connsiteY1" fmla="*/ 1065 h 9083"/>
                  <a:gd name="connsiteX2" fmla="*/ 29603 w 58383"/>
                  <a:gd name="connsiteY2" fmla="*/ 5832 h 9083"/>
                  <a:gd name="connsiteX3" fmla="*/ 22541 w 58383"/>
                  <a:gd name="connsiteY3" fmla="*/ 8598 h 9083"/>
                  <a:gd name="connsiteX4" fmla="*/ 14655 w 58383"/>
                  <a:gd name="connsiteY4" fmla="*/ 8598 h 9083"/>
                  <a:gd name="connsiteX5" fmla="*/ 706 w 58383"/>
                  <a:gd name="connsiteY5" fmla="*/ 6479 h 9083"/>
                  <a:gd name="connsiteX6" fmla="*/ 0 w 58383"/>
                  <a:gd name="connsiteY6" fmla="*/ 3596 h 9083"/>
                  <a:gd name="connsiteX7" fmla="*/ 15184 w 58383"/>
                  <a:gd name="connsiteY7" fmla="*/ 6421 h 9083"/>
                  <a:gd name="connsiteX8" fmla="*/ 29015 w 58383"/>
                  <a:gd name="connsiteY8" fmla="*/ 4478 h 9083"/>
                  <a:gd name="connsiteX9" fmla="*/ 43493 w 58383"/>
                  <a:gd name="connsiteY9" fmla="*/ 359 h 9083"/>
                  <a:gd name="connsiteX10" fmla="*/ 58383 w 58383"/>
                  <a:gd name="connsiteY10" fmla="*/ 1065 h 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83" h="9083">
                    <a:moveTo>
                      <a:pt x="58383" y="1065"/>
                    </a:moveTo>
                    <a:cubicBezTo>
                      <a:pt x="53498" y="182"/>
                      <a:pt x="48496" y="182"/>
                      <a:pt x="43611" y="1065"/>
                    </a:cubicBezTo>
                    <a:cubicBezTo>
                      <a:pt x="38738" y="1977"/>
                      <a:pt x="34023" y="3584"/>
                      <a:pt x="29603" y="5832"/>
                    </a:cubicBezTo>
                    <a:cubicBezTo>
                      <a:pt x="27332" y="6944"/>
                      <a:pt x="24966" y="7868"/>
                      <a:pt x="22541" y="8598"/>
                    </a:cubicBezTo>
                    <a:cubicBezTo>
                      <a:pt x="19952" y="9246"/>
                      <a:pt x="17244" y="9246"/>
                      <a:pt x="14655" y="8598"/>
                    </a:cubicBezTo>
                    <a:cubicBezTo>
                      <a:pt x="10211" y="6891"/>
                      <a:pt x="5456" y="6168"/>
                      <a:pt x="706" y="6479"/>
                    </a:cubicBezTo>
                    <a:lnTo>
                      <a:pt x="0" y="3596"/>
                    </a:lnTo>
                    <a:cubicBezTo>
                      <a:pt x="5209" y="3360"/>
                      <a:pt x="10405" y="4325"/>
                      <a:pt x="15184" y="6421"/>
                    </a:cubicBezTo>
                    <a:cubicBezTo>
                      <a:pt x="19875" y="7504"/>
                      <a:pt x="24801" y="6815"/>
                      <a:pt x="29015" y="4478"/>
                    </a:cubicBezTo>
                    <a:cubicBezTo>
                      <a:pt x="33611" y="2407"/>
                      <a:pt x="38490" y="1018"/>
                      <a:pt x="43493" y="359"/>
                    </a:cubicBezTo>
                    <a:cubicBezTo>
                      <a:pt x="48460" y="-295"/>
                      <a:pt x="53498" y="-53"/>
                      <a:pt x="58383" y="10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F5E9A441-5305-4B0C-842F-3846E196F533}"/>
                  </a:ext>
                </a:extLst>
              </p:cNvPr>
              <p:cNvSpPr/>
              <p:nvPr/>
            </p:nvSpPr>
            <p:spPr>
              <a:xfrm>
                <a:off x="7766232" y="3278426"/>
                <a:ext cx="37372" cy="5257"/>
              </a:xfrm>
              <a:custGeom>
                <a:avLst/>
                <a:gdLst>
                  <a:gd name="connsiteX0" fmla="*/ 37372 w 37372"/>
                  <a:gd name="connsiteY0" fmla="*/ 2609 h 5257"/>
                  <a:gd name="connsiteX1" fmla="*/ 28191 w 37372"/>
                  <a:gd name="connsiteY1" fmla="*/ 4845 h 5257"/>
                  <a:gd name="connsiteX2" fmla="*/ 18951 w 37372"/>
                  <a:gd name="connsiteY2" fmla="*/ 1608 h 5257"/>
                  <a:gd name="connsiteX3" fmla="*/ 9593 w 37372"/>
                  <a:gd name="connsiteY3" fmla="*/ 1608 h 5257"/>
                  <a:gd name="connsiteX4" fmla="*/ 706 w 37372"/>
                  <a:gd name="connsiteY4" fmla="*/ 5257 h 5257"/>
                  <a:gd name="connsiteX5" fmla="*/ 0 w 37372"/>
                  <a:gd name="connsiteY5" fmla="*/ 3904 h 5257"/>
                  <a:gd name="connsiteX6" fmla="*/ 9358 w 37372"/>
                  <a:gd name="connsiteY6" fmla="*/ 490 h 5257"/>
                  <a:gd name="connsiteX7" fmla="*/ 19186 w 37372"/>
                  <a:gd name="connsiteY7" fmla="*/ 1020 h 5257"/>
                  <a:gd name="connsiteX8" fmla="*/ 28250 w 37372"/>
                  <a:gd name="connsiteY8" fmla="*/ 4551 h 5257"/>
                  <a:gd name="connsiteX9" fmla="*/ 37372 w 37372"/>
                  <a:gd name="connsiteY9" fmla="*/ 2609 h 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372" h="5257">
                    <a:moveTo>
                      <a:pt x="37372" y="2609"/>
                    </a:moveTo>
                    <a:cubicBezTo>
                      <a:pt x="34900" y="4881"/>
                      <a:pt x="31434" y="5728"/>
                      <a:pt x="28191" y="4845"/>
                    </a:cubicBezTo>
                    <a:cubicBezTo>
                      <a:pt x="24954" y="4139"/>
                      <a:pt x="22011" y="2550"/>
                      <a:pt x="18951" y="1608"/>
                    </a:cubicBezTo>
                    <a:cubicBezTo>
                      <a:pt x="15902" y="667"/>
                      <a:pt x="12642" y="667"/>
                      <a:pt x="9593" y="1608"/>
                    </a:cubicBezTo>
                    <a:cubicBezTo>
                      <a:pt x="6480" y="2415"/>
                      <a:pt x="3490" y="3639"/>
                      <a:pt x="706" y="5257"/>
                    </a:cubicBezTo>
                    <a:lnTo>
                      <a:pt x="0" y="3904"/>
                    </a:lnTo>
                    <a:cubicBezTo>
                      <a:pt x="2966" y="2385"/>
                      <a:pt x="6109" y="1238"/>
                      <a:pt x="9358" y="490"/>
                    </a:cubicBezTo>
                    <a:cubicBezTo>
                      <a:pt x="12612" y="-310"/>
                      <a:pt x="16032" y="-128"/>
                      <a:pt x="19186" y="1020"/>
                    </a:cubicBezTo>
                    <a:cubicBezTo>
                      <a:pt x="22147" y="2350"/>
                      <a:pt x="25172" y="3527"/>
                      <a:pt x="28250" y="4551"/>
                    </a:cubicBezTo>
                    <a:cubicBezTo>
                      <a:pt x="31422" y="5546"/>
                      <a:pt x="34883" y="4810"/>
                      <a:pt x="37372" y="26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79FD13B1-99E9-4FF3-9CCB-9815A7110C8A}"/>
                  </a:ext>
                </a:extLst>
              </p:cNvPr>
              <p:cNvSpPr/>
              <p:nvPr/>
            </p:nvSpPr>
            <p:spPr>
              <a:xfrm>
                <a:off x="7684897" y="3731551"/>
                <a:ext cx="79098" cy="974452"/>
              </a:xfrm>
              <a:custGeom>
                <a:avLst/>
                <a:gdLst>
                  <a:gd name="connsiteX0" fmla="*/ 73272 w 79098"/>
                  <a:gd name="connsiteY0" fmla="*/ 18608 h 974452"/>
                  <a:gd name="connsiteX1" fmla="*/ 67387 w 79098"/>
                  <a:gd name="connsiteY1" fmla="*/ 6837 h 974452"/>
                  <a:gd name="connsiteX2" fmla="*/ 61501 w 79098"/>
                  <a:gd name="connsiteY2" fmla="*/ 5719 h 974452"/>
                  <a:gd name="connsiteX3" fmla="*/ 58147 w 79098"/>
                  <a:gd name="connsiteY3" fmla="*/ 6661 h 974452"/>
                  <a:gd name="connsiteX4" fmla="*/ 54969 w 79098"/>
                  <a:gd name="connsiteY4" fmla="*/ 8309 h 974452"/>
                  <a:gd name="connsiteX5" fmla="*/ 36724 w 79098"/>
                  <a:gd name="connsiteY5" fmla="*/ 32968 h 974452"/>
                  <a:gd name="connsiteX6" fmla="*/ 29485 w 79098"/>
                  <a:gd name="connsiteY6" fmla="*/ 64161 h 974452"/>
                  <a:gd name="connsiteX7" fmla="*/ 27543 w 79098"/>
                  <a:gd name="connsiteY7" fmla="*/ 96766 h 974452"/>
                  <a:gd name="connsiteX8" fmla="*/ 32427 w 79098"/>
                  <a:gd name="connsiteY8" fmla="*/ 228186 h 974452"/>
                  <a:gd name="connsiteX9" fmla="*/ 35488 w 79098"/>
                  <a:gd name="connsiteY9" fmla="*/ 293985 h 974452"/>
                  <a:gd name="connsiteX10" fmla="*/ 36135 w 79098"/>
                  <a:gd name="connsiteY10" fmla="*/ 359960 h 974452"/>
                  <a:gd name="connsiteX11" fmla="*/ 26601 w 79098"/>
                  <a:gd name="connsiteY11" fmla="*/ 425406 h 974452"/>
                  <a:gd name="connsiteX12" fmla="*/ 9416 w 79098"/>
                  <a:gd name="connsiteY12" fmla="*/ 488673 h 974452"/>
                  <a:gd name="connsiteX13" fmla="*/ 7297 w 79098"/>
                  <a:gd name="connsiteY13" fmla="*/ 619211 h 974452"/>
                  <a:gd name="connsiteX14" fmla="*/ 13947 w 79098"/>
                  <a:gd name="connsiteY14" fmla="*/ 651404 h 974452"/>
                  <a:gd name="connsiteX15" fmla="*/ 19833 w 79098"/>
                  <a:gd name="connsiteY15" fmla="*/ 683833 h 974452"/>
                  <a:gd name="connsiteX16" fmla="*/ 28072 w 79098"/>
                  <a:gd name="connsiteY16" fmla="*/ 749219 h 974452"/>
                  <a:gd name="connsiteX17" fmla="*/ 30956 w 79098"/>
                  <a:gd name="connsiteY17" fmla="*/ 815077 h 974452"/>
                  <a:gd name="connsiteX18" fmla="*/ 25600 w 79098"/>
                  <a:gd name="connsiteY18" fmla="*/ 880699 h 974452"/>
                  <a:gd name="connsiteX19" fmla="*/ 16360 w 79098"/>
                  <a:gd name="connsiteY19" fmla="*/ 912244 h 974452"/>
                  <a:gd name="connsiteX20" fmla="*/ 20245 w 79098"/>
                  <a:gd name="connsiteY20" fmla="*/ 943849 h 974452"/>
                  <a:gd name="connsiteX21" fmla="*/ 45199 w 79098"/>
                  <a:gd name="connsiteY21" fmla="*/ 964448 h 974452"/>
                  <a:gd name="connsiteX22" fmla="*/ 76509 w 79098"/>
                  <a:gd name="connsiteY22" fmla="*/ 974453 h 974452"/>
                  <a:gd name="connsiteX23" fmla="*/ 45140 w 79098"/>
                  <a:gd name="connsiteY23" fmla="*/ 964624 h 974452"/>
                  <a:gd name="connsiteX24" fmla="*/ 19951 w 79098"/>
                  <a:gd name="connsiteY24" fmla="*/ 944084 h 974452"/>
                  <a:gd name="connsiteX25" fmla="*/ 15831 w 79098"/>
                  <a:gd name="connsiteY25" fmla="*/ 912127 h 974452"/>
                  <a:gd name="connsiteX26" fmla="*/ 24894 w 79098"/>
                  <a:gd name="connsiteY26" fmla="*/ 880522 h 974452"/>
                  <a:gd name="connsiteX27" fmla="*/ 29838 w 79098"/>
                  <a:gd name="connsiteY27" fmla="*/ 815018 h 974452"/>
                  <a:gd name="connsiteX28" fmla="*/ 26601 w 79098"/>
                  <a:gd name="connsiteY28" fmla="*/ 749337 h 974452"/>
                  <a:gd name="connsiteX29" fmla="*/ 18008 w 79098"/>
                  <a:gd name="connsiteY29" fmla="*/ 684127 h 974452"/>
                  <a:gd name="connsiteX30" fmla="*/ 12123 w 79098"/>
                  <a:gd name="connsiteY30" fmla="*/ 651816 h 974452"/>
                  <a:gd name="connsiteX31" fmla="*/ 5296 w 79098"/>
                  <a:gd name="connsiteY31" fmla="*/ 619564 h 974452"/>
                  <a:gd name="connsiteX32" fmla="*/ 6708 w 79098"/>
                  <a:gd name="connsiteY32" fmla="*/ 488144 h 974452"/>
                  <a:gd name="connsiteX33" fmla="*/ 23070 w 79098"/>
                  <a:gd name="connsiteY33" fmla="*/ 424699 h 974452"/>
                  <a:gd name="connsiteX34" fmla="*/ 32074 w 79098"/>
                  <a:gd name="connsiteY34" fmla="*/ 359960 h 974452"/>
                  <a:gd name="connsiteX35" fmla="*/ 31015 w 79098"/>
                  <a:gd name="connsiteY35" fmla="*/ 294279 h 974452"/>
                  <a:gd name="connsiteX36" fmla="*/ 27601 w 79098"/>
                  <a:gd name="connsiteY36" fmla="*/ 228540 h 974452"/>
                  <a:gd name="connsiteX37" fmla="*/ 22010 w 79098"/>
                  <a:gd name="connsiteY37" fmla="*/ 96825 h 974452"/>
                  <a:gd name="connsiteX38" fmla="*/ 23776 w 79098"/>
                  <a:gd name="connsiteY38" fmla="*/ 63690 h 974452"/>
                  <a:gd name="connsiteX39" fmla="*/ 31192 w 79098"/>
                  <a:gd name="connsiteY39" fmla="*/ 30967 h 974452"/>
                  <a:gd name="connsiteX40" fmla="*/ 39196 w 79098"/>
                  <a:gd name="connsiteY40" fmla="*/ 15901 h 974452"/>
                  <a:gd name="connsiteX41" fmla="*/ 51555 w 79098"/>
                  <a:gd name="connsiteY41" fmla="*/ 3542 h 974452"/>
                  <a:gd name="connsiteX42" fmla="*/ 55675 w 79098"/>
                  <a:gd name="connsiteY42" fmla="*/ 1482 h 974452"/>
                  <a:gd name="connsiteX43" fmla="*/ 60206 w 79098"/>
                  <a:gd name="connsiteY43" fmla="*/ 187 h 974452"/>
                  <a:gd name="connsiteX44" fmla="*/ 70035 w 79098"/>
                  <a:gd name="connsiteY44" fmla="*/ 1953 h 974452"/>
                  <a:gd name="connsiteX45" fmla="*/ 79099 w 79098"/>
                  <a:gd name="connsiteY45" fmla="*/ 18020 h 974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9098" h="974452">
                    <a:moveTo>
                      <a:pt x="73272" y="18608"/>
                    </a:moveTo>
                    <a:cubicBezTo>
                      <a:pt x="73290" y="13970"/>
                      <a:pt x="71106" y="9604"/>
                      <a:pt x="67387" y="6837"/>
                    </a:cubicBezTo>
                    <a:cubicBezTo>
                      <a:pt x="65592" y="5849"/>
                      <a:pt x="63532" y="5460"/>
                      <a:pt x="61501" y="5719"/>
                    </a:cubicBezTo>
                    <a:cubicBezTo>
                      <a:pt x="60383" y="6072"/>
                      <a:pt x="59265" y="6249"/>
                      <a:pt x="58147" y="6661"/>
                    </a:cubicBezTo>
                    <a:cubicBezTo>
                      <a:pt x="57058" y="7149"/>
                      <a:pt x="55998" y="7703"/>
                      <a:pt x="54969" y="8309"/>
                    </a:cubicBezTo>
                    <a:cubicBezTo>
                      <a:pt x="46552" y="14518"/>
                      <a:pt x="40196" y="23105"/>
                      <a:pt x="36724" y="32968"/>
                    </a:cubicBezTo>
                    <a:cubicBezTo>
                      <a:pt x="32828" y="42968"/>
                      <a:pt x="30391" y="53467"/>
                      <a:pt x="29485" y="64161"/>
                    </a:cubicBezTo>
                    <a:cubicBezTo>
                      <a:pt x="28190" y="74931"/>
                      <a:pt x="27896" y="85878"/>
                      <a:pt x="27543" y="96766"/>
                    </a:cubicBezTo>
                    <a:cubicBezTo>
                      <a:pt x="26954" y="140494"/>
                      <a:pt x="30014" y="184340"/>
                      <a:pt x="32427" y="228186"/>
                    </a:cubicBezTo>
                    <a:cubicBezTo>
                      <a:pt x="33722" y="250080"/>
                      <a:pt x="34723" y="272092"/>
                      <a:pt x="35488" y="293985"/>
                    </a:cubicBezTo>
                    <a:cubicBezTo>
                      <a:pt x="36253" y="315879"/>
                      <a:pt x="36842" y="337949"/>
                      <a:pt x="36135" y="359960"/>
                    </a:cubicBezTo>
                    <a:cubicBezTo>
                      <a:pt x="36112" y="382119"/>
                      <a:pt x="32898" y="404159"/>
                      <a:pt x="26601" y="425406"/>
                    </a:cubicBezTo>
                    <a:cubicBezTo>
                      <a:pt x="19297" y="446034"/>
                      <a:pt x="13553" y="467186"/>
                      <a:pt x="9416" y="488673"/>
                    </a:cubicBezTo>
                    <a:cubicBezTo>
                      <a:pt x="799" y="531696"/>
                      <a:pt x="81" y="575930"/>
                      <a:pt x="7297" y="619211"/>
                    </a:cubicBezTo>
                    <a:cubicBezTo>
                      <a:pt x="9374" y="629923"/>
                      <a:pt x="11593" y="640652"/>
                      <a:pt x="13947" y="651404"/>
                    </a:cubicBezTo>
                    <a:cubicBezTo>
                      <a:pt x="16125" y="662175"/>
                      <a:pt x="18185" y="673004"/>
                      <a:pt x="19833" y="683833"/>
                    </a:cubicBezTo>
                    <a:cubicBezTo>
                      <a:pt x="23364" y="705567"/>
                      <a:pt x="26112" y="727367"/>
                      <a:pt x="28072" y="749219"/>
                    </a:cubicBezTo>
                    <a:cubicBezTo>
                      <a:pt x="29956" y="771113"/>
                      <a:pt x="31015" y="793065"/>
                      <a:pt x="30956" y="815077"/>
                    </a:cubicBezTo>
                    <a:cubicBezTo>
                      <a:pt x="31174" y="837070"/>
                      <a:pt x="29379" y="859035"/>
                      <a:pt x="25600" y="880699"/>
                    </a:cubicBezTo>
                    <a:cubicBezTo>
                      <a:pt x="23541" y="891469"/>
                      <a:pt x="19715" y="901827"/>
                      <a:pt x="16360" y="912244"/>
                    </a:cubicBezTo>
                    <a:cubicBezTo>
                      <a:pt x="13365" y="922873"/>
                      <a:pt x="14766" y="934261"/>
                      <a:pt x="20245" y="943849"/>
                    </a:cubicBezTo>
                    <a:cubicBezTo>
                      <a:pt x="26395" y="952983"/>
                      <a:pt x="35064" y="960139"/>
                      <a:pt x="45199" y="964448"/>
                    </a:cubicBezTo>
                    <a:cubicBezTo>
                      <a:pt x="55227" y="968950"/>
                      <a:pt x="65727" y="972305"/>
                      <a:pt x="76509" y="974453"/>
                    </a:cubicBezTo>
                    <a:cubicBezTo>
                      <a:pt x="65715" y="972369"/>
                      <a:pt x="55192" y="969074"/>
                      <a:pt x="45140" y="964624"/>
                    </a:cubicBezTo>
                    <a:cubicBezTo>
                      <a:pt x="34929" y="960363"/>
                      <a:pt x="26177" y="953230"/>
                      <a:pt x="19951" y="944084"/>
                    </a:cubicBezTo>
                    <a:cubicBezTo>
                      <a:pt x="14336" y="934420"/>
                      <a:pt x="12847" y="922897"/>
                      <a:pt x="15831" y="912127"/>
                    </a:cubicBezTo>
                    <a:cubicBezTo>
                      <a:pt x="18832" y="901533"/>
                      <a:pt x="22893" y="891351"/>
                      <a:pt x="24894" y="880522"/>
                    </a:cubicBezTo>
                    <a:cubicBezTo>
                      <a:pt x="28514" y="858882"/>
                      <a:pt x="30167" y="836959"/>
                      <a:pt x="29838" y="815018"/>
                    </a:cubicBezTo>
                    <a:cubicBezTo>
                      <a:pt x="29838" y="793124"/>
                      <a:pt x="28602" y="771172"/>
                      <a:pt x="26601" y="749337"/>
                    </a:cubicBezTo>
                    <a:cubicBezTo>
                      <a:pt x="24600" y="727502"/>
                      <a:pt x="21657" y="705785"/>
                      <a:pt x="18008" y="684127"/>
                    </a:cubicBezTo>
                    <a:cubicBezTo>
                      <a:pt x="16243" y="673298"/>
                      <a:pt x="14124" y="662587"/>
                      <a:pt x="12123" y="651816"/>
                    </a:cubicBezTo>
                    <a:cubicBezTo>
                      <a:pt x="10122" y="641046"/>
                      <a:pt x="7474" y="630393"/>
                      <a:pt x="5296" y="619564"/>
                    </a:cubicBezTo>
                    <a:cubicBezTo>
                      <a:pt x="-2214" y="576036"/>
                      <a:pt x="-1731" y="531501"/>
                      <a:pt x="6708" y="488144"/>
                    </a:cubicBezTo>
                    <a:cubicBezTo>
                      <a:pt x="10563" y="466615"/>
                      <a:pt x="16031" y="445404"/>
                      <a:pt x="23070" y="424699"/>
                    </a:cubicBezTo>
                    <a:cubicBezTo>
                      <a:pt x="29138" y="403659"/>
                      <a:pt x="32168" y="381860"/>
                      <a:pt x="32074" y="359960"/>
                    </a:cubicBezTo>
                    <a:cubicBezTo>
                      <a:pt x="32604" y="338125"/>
                      <a:pt x="32074" y="316173"/>
                      <a:pt x="31015" y="294279"/>
                    </a:cubicBezTo>
                    <a:cubicBezTo>
                      <a:pt x="29956" y="272386"/>
                      <a:pt x="29014" y="250433"/>
                      <a:pt x="27601" y="228540"/>
                    </a:cubicBezTo>
                    <a:cubicBezTo>
                      <a:pt x="24953" y="184752"/>
                      <a:pt x="21716" y="140906"/>
                      <a:pt x="22010" y="96825"/>
                    </a:cubicBezTo>
                    <a:cubicBezTo>
                      <a:pt x="22010" y="85819"/>
                      <a:pt x="22481" y="74755"/>
                      <a:pt x="23776" y="63690"/>
                    </a:cubicBezTo>
                    <a:cubicBezTo>
                      <a:pt x="24671" y="52484"/>
                      <a:pt x="27172" y="41467"/>
                      <a:pt x="31192" y="30967"/>
                    </a:cubicBezTo>
                    <a:cubicBezTo>
                      <a:pt x="33269" y="25653"/>
                      <a:pt x="35959" y="20597"/>
                      <a:pt x="39196" y="15901"/>
                    </a:cubicBezTo>
                    <a:cubicBezTo>
                      <a:pt x="42415" y="10969"/>
                      <a:pt x="46623" y="6761"/>
                      <a:pt x="51555" y="3542"/>
                    </a:cubicBezTo>
                    <a:cubicBezTo>
                      <a:pt x="52873" y="2753"/>
                      <a:pt x="54251" y="2064"/>
                      <a:pt x="55675" y="1482"/>
                    </a:cubicBezTo>
                    <a:cubicBezTo>
                      <a:pt x="57146" y="928"/>
                      <a:pt x="58665" y="493"/>
                      <a:pt x="60206" y="187"/>
                    </a:cubicBezTo>
                    <a:cubicBezTo>
                      <a:pt x="63591" y="-349"/>
                      <a:pt x="67051" y="275"/>
                      <a:pt x="70035" y="1953"/>
                    </a:cubicBezTo>
                    <a:cubicBezTo>
                      <a:pt x="75438" y="5560"/>
                      <a:pt x="78804" y="11528"/>
                      <a:pt x="79099" y="1802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37FB273A-15CA-4230-9443-38144B02B30B}"/>
                  </a:ext>
                </a:extLst>
              </p:cNvPr>
              <p:cNvSpPr/>
              <p:nvPr/>
            </p:nvSpPr>
            <p:spPr>
              <a:xfrm>
                <a:off x="7708673" y="3893526"/>
                <a:ext cx="138777" cy="778812"/>
              </a:xfrm>
              <a:custGeom>
                <a:avLst/>
                <a:gdLst>
                  <a:gd name="connsiteX0" fmla="*/ 4532 w 138777"/>
                  <a:gd name="connsiteY0" fmla="*/ 0 h 778812"/>
                  <a:gd name="connsiteX1" fmla="*/ 17303 w 138777"/>
                  <a:gd name="connsiteY1" fmla="*/ 21894 h 778812"/>
                  <a:gd name="connsiteX2" fmla="*/ 37902 w 138777"/>
                  <a:gd name="connsiteY2" fmla="*/ 39550 h 778812"/>
                  <a:gd name="connsiteX3" fmla="*/ 81925 w 138777"/>
                  <a:gd name="connsiteY3" fmla="*/ 72214 h 778812"/>
                  <a:gd name="connsiteX4" fmla="*/ 121121 w 138777"/>
                  <a:gd name="connsiteY4" fmla="*/ 111175 h 778812"/>
                  <a:gd name="connsiteX5" fmla="*/ 127007 w 138777"/>
                  <a:gd name="connsiteY5" fmla="*/ 124005 h 778812"/>
                  <a:gd name="connsiteX6" fmla="*/ 129125 w 138777"/>
                  <a:gd name="connsiteY6" fmla="*/ 137895 h 778812"/>
                  <a:gd name="connsiteX7" fmla="*/ 127889 w 138777"/>
                  <a:gd name="connsiteY7" fmla="*/ 165615 h 778812"/>
                  <a:gd name="connsiteX8" fmla="*/ 115471 w 138777"/>
                  <a:gd name="connsiteY8" fmla="*/ 219230 h 778812"/>
                  <a:gd name="connsiteX9" fmla="*/ 107820 w 138777"/>
                  <a:gd name="connsiteY9" fmla="*/ 272787 h 778812"/>
                  <a:gd name="connsiteX10" fmla="*/ 111940 w 138777"/>
                  <a:gd name="connsiteY10" fmla="*/ 327463 h 778812"/>
                  <a:gd name="connsiteX11" fmla="*/ 110822 w 138777"/>
                  <a:gd name="connsiteY11" fmla="*/ 382432 h 778812"/>
                  <a:gd name="connsiteX12" fmla="*/ 91459 w 138777"/>
                  <a:gd name="connsiteY12" fmla="*/ 490429 h 778812"/>
                  <a:gd name="connsiteX13" fmla="*/ 69212 w 138777"/>
                  <a:gd name="connsiteY13" fmla="*/ 597837 h 778812"/>
                  <a:gd name="connsiteX14" fmla="*/ 61855 w 138777"/>
                  <a:gd name="connsiteY14" fmla="*/ 652159 h 778812"/>
                  <a:gd name="connsiteX15" fmla="*/ 62385 w 138777"/>
                  <a:gd name="connsiteY15" fmla="*/ 706775 h 778812"/>
                  <a:gd name="connsiteX16" fmla="*/ 72331 w 138777"/>
                  <a:gd name="connsiteY16" fmla="*/ 731847 h 778812"/>
                  <a:gd name="connsiteX17" fmla="*/ 91694 w 138777"/>
                  <a:gd name="connsiteY17" fmla="*/ 751210 h 778812"/>
                  <a:gd name="connsiteX18" fmla="*/ 138777 w 138777"/>
                  <a:gd name="connsiteY18" fmla="*/ 778812 h 778812"/>
                  <a:gd name="connsiteX19" fmla="*/ 91694 w 138777"/>
                  <a:gd name="connsiteY19" fmla="*/ 751387 h 778812"/>
                  <a:gd name="connsiteX20" fmla="*/ 72155 w 138777"/>
                  <a:gd name="connsiteY20" fmla="*/ 732141 h 778812"/>
                  <a:gd name="connsiteX21" fmla="*/ 62032 w 138777"/>
                  <a:gd name="connsiteY21" fmla="*/ 706834 h 778812"/>
                  <a:gd name="connsiteX22" fmla="*/ 61208 w 138777"/>
                  <a:gd name="connsiteY22" fmla="*/ 652041 h 778812"/>
                  <a:gd name="connsiteX23" fmla="*/ 68270 w 138777"/>
                  <a:gd name="connsiteY23" fmla="*/ 597660 h 778812"/>
                  <a:gd name="connsiteX24" fmla="*/ 90046 w 138777"/>
                  <a:gd name="connsiteY24" fmla="*/ 490076 h 778812"/>
                  <a:gd name="connsiteX25" fmla="*/ 108821 w 138777"/>
                  <a:gd name="connsiteY25" fmla="*/ 382256 h 778812"/>
                  <a:gd name="connsiteX26" fmla="*/ 109645 w 138777"/>
                  <a:gd name="connsiteY26" fmla="*/ 327580 h 778812"/>
                  <a:gd name="connsiteX27" fmla="*/ 105231 w 138777"/>
                  <a:gd name="connsiteY27" fmla="*/ 272964 h 778812"/>
                  <a:gd name="connsiteX28" fmla="*/ 112764 w 138777"/>
                  <a:gd name="connsiteY28" fmla="*/ 218465 h 778812"/>
                  <a:gd name="connsiteX29" fmla="*/ 124829 w 138777"/>
                  <a:gd name="connsiteY29" fmla="*/ 165203 h 778812"/>
                  <a:gd name="connsiteX30" fmla="*/ 125888 w 138777"/>
                  <a:gd name="connsiteY30" fmla="*/ 138189 h 778812"/>
                  <a:gd name="connsiteX31" fmla="*/ 123828 w 138777"/>
                  <a:gd name="connsiteY31" fmla="*/ 125006 h 778812"/>
                  <a:gd name="connsiteX32" fmla="*/ 117943 w 138777"/>
                  <a:gd name="connsiteY32" fmla="*/ 113235 h 778812"/>
                  <a:gd name="connsiteX33" fmla="*/ 79453 w 138777"/>
                  <a:gd name="connsiteY33" fmla="*/ 75451 h 778812"/>
                  <a:gd name="connsiteX34" fmla="*/ 35253 w 138777"/>
                  <a:gd name="connsiteY34" fmla="*/ 43022 h 778812"/>
                  <a:gd name="connsiteX35" fmla="*/ 14184 w 138777"/>
                  <a:gd name="connsiteY35" fmla="*/ 25072 h 778812"/>
                  <a:gd name="connsiteX36" fmla="*/ 5120 w 138777"/>
                  <a:gd name="connsiteY36" fmla="*/ 14184 h 778812"/>
                  <a:gd name="connsiteX37" fmla="*/ 0 w 138777"/>
                  <a:gd name="connsiteY37" fmla="*/ 412 h 7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38777" h="778812">
                    <a:moveTo>
                      <a:pt x="4532" y="0"/>
                    </a:moveTo>
                    <a:cubicBezTo>
                      <a:pt x="6233" y="8516"/>
                      <a:pt x="10723" y="16226"/>
                      <a:pt x="17303" y="21894"/>
                    </a:cubicBezTo>
                    <a:cubicBezTo>
                      <a:pt x="23801" y="28197"/>
                      <a:pt x="30681" y="34094"/>
                      <a:pt x="37902" y="39550"/>
                    </a:cubicBezTo>
                    <a:cubicBezTo>
                      <a:pt x="52321" y="50614"/>
                      <a:pt x="67329" y="60973"/>
                      <a:pt x="81925" y="72214"/>
                    </a:cubicBezTo>
                    <a:cubicBezTo>
                      <a:pt x="97044" y="82960"/>
                      <a:pt x="110286" y="96120"/>
                      <a:pt x="121121" y="111175"/>
                    </a:cubicBezTo>
                    <a:cubicBezTo>
                      <a:pt x="123658" y="115165"/>
                      <a:pt x="125635" y="119479"/>
                      <a:pt x="127007" y="124005"/>
                    </a:cubicBezTo>
                    <a:cubicBezTo>
                      <a:pt x="128137" y="128560"/>
                      <a:pt x="128849" y="133210"/>
                      <a:pt x="129125" y="137895"/>
                    </a:cubicBezTo>
                    <a:cubicBezTo>
                      <a:pt x="129661" y="147152"/>
                      <a:pt x="129243" y="156439"/>
                      <a:pt x="127889" y="165615"/>
                    </a:cubicBezTo>
                    <a:cubicBezTo>
                      <a:pt x="124858" y="183724"/>
                      <a:pt x="120709" y="201633"/>
                      <a:pt x="115471" y="219230"/>
                    </a:cubicBezTo>
                    <a:cubicBezTo>
                      <a:pt x="110881" y="236887"/>
                      <a:pt x="106231" y="254543"/>
                      <a:pt x="107820" y="272787"/>
                    </a:cubicBezTo>
                    <a:cubicBezTo>
                      <a:pt x="109409" y="291032"/>
                      <a:pt x="111234" y="309159"/>
                      <a:pt x="111940" y="327463"/>
                    </a:cubicBezTo>
                    <a:cubicBezTo>
                      <a:pt x="112746" y="345790"/>
                      <a:pt x="112370" y="364152"/>
                      <a:pt x="110822" y="382432"/>
                    </a:cubicBezTo>
                    <a:cubicBezTo>
                      <a:pt x="107214" y="418886"/>
                      <a:pt x="100740" y="454993"/>
                      <a:pt x="91459" y="490429"/>
                    </a:cubicBezTo>
                    <a:cubicBezTo>
                      <a:pt x="83337" y="526094"/>
                      <a:pt x="75392" y="561819"/>
                      <a:pt x="69212" y="597837"/>
                    </a:cubicBezTo>
                    <a:cubicBezTo>
                      <a:pt x="66093" y="615846"/>
                      <a:pt x="63327" y="633914"/>
                      <a:pt x="61855" y="652159"/>
                    </a:cubicBezTo>
                    <a:cubicBezTo>
                      <a:pt x="59854" y="670321"/>
                      <a:pt x="60031" y="688654"/>
                      <a:pt x="62385" y="706775"/>
                    </a:cubicBezTo>
                    <a:cubicBezTo>
                      <a:pt x="63480" y="715851"/>
                      <a:pt x="66905" y="724490"/>
                      <a:pt x="72331" y="731847"/>
                    </a:cubicBezTo>
                    <a:cubicBezTo>
                      <a:pt x="78276" y="738792"/>
                      <a:pt x="84749" y="745266"/>
                      <a:pt x="91694" y="751210"/>
                    </a:cubicBezTo>
                    <a:cubicBezTo>
                      <a:pt x="105531" y="763269"/>
                      <a:pt x="121498" y="772627"/>
                      <a:pt x="138777" y="778812"/>
                    </a:cubicBezTo>
                    <a:cubicBezTo>
                      <a:pt x="121521" y="772668"/>
                      <a:pt x="105554" y="763363"/>
                      <a:pt x="91694" y="751387"/>
                    </a:cubicBezTo>
                    <a:cubicBezTo>
                      <a:pt x="84708" y="745472"/>
                      <a:pt x="78176" y="739039"/>
                      <a:pt x="72155" y="732141"/>
                    </a:cubicBezTo>
                    <a:cubicBezTo>
                      <a:pt x="66670" y="724708"/>
                      <a:pt x="63185" y="715998"/>
                      <a:pt x="62032" y="706834"/>
                    </a:cubicBezTo>
                    <a:cubicBezTo>
                      <a:pt x="59548" y="688672"/>
                      <a:pt x="59272" y="670274"/>
                      <a:pt x="61208" y="652041"/>
                    </a:cubicBezTo>
                    <a:cubicBezTo>
                      <a:pt x="62738" y="633797"/>
                      <a:pt x="65328" y="615670"/>
                      <a:pt x="68270" y="597660"/>
                    </a:cubicBezTo>
                    <a:cubicBezTo>
                      <a:pt x="74156" y="561524"/>
                      <a:pt x="82042" y="525800"/>
                      <a:pt x="90046" y="490076"/>
                    </a:cubicBezTo>
                    <a:cubicBezTo>
                      <a:pt x="99110" y="454681"/>
                      <a:pt x="105390" y="418633"/>
                      <a:pt x="108821" y="382256"/>
                    </a:cubicBezTo>
                    <a:cubicBezTo>
                      <a:pt x="110304" y="364070"/>
                      <a:pt x="110574" y="345801"/>
                      <a:pt x="109645" y="327580"/>
                    </a:cubicBezTo>
                    <a:cubicBezTo>
                      <a:pt x="108880" y="309394"/>
                      <a:pt x="106643" y="291268"/>
                      <a:pt x="105231" y="272964"/>
                    </a:cubicBezTo>
                    <a:cubicBezTo>
                      <a:pt x="103818" y="254661"/>
                      <a:pt x="108232" y="236063"/>
                      <a:pt x="112764" y="218465"/>
                    </a:cubicBezTo>
                    <a:cubicBezTo>
                      <a:pt x="117843" y="200968"/>
                      <a:pt x="121874" y="183182"/>
                      <a:pt x="124829" y="165203"/>
                    </a:cubicBezTo>
                    <a:cubicBezTo>
                      <a:pt x="126059" y="156257"/>
                      <a:pt x="126418" y="147205"/>
                      <a:pt x="125888" y="138189"/>
                    </a:cubicBezTo>
                    <a:cubicBezTo>
                      <a:pt x="125606" y="133740"/>
                      <a:pt x="124911" y="129331"/>
                      <a:pt x="123828" y="125006"/>
                    </a:cubicBezTo>
                    <a:cubicBezTo>
                      <a:pt x="122404" y="120839"/>
                      <a:pt x="120421" y="116878"/>
                      <a:pt x="117943" y="113235"/>
                    </a:cubicBezTo>
                    <a:cubicBezTo>
                      <a:pt x="107285" y="98604"/>
                      <a:pt x="94278" y="85838"/>
                      <a:pt x="79453" y="75451"/>
                    </a:cubicBezTo>
                    <a:cubicBezTo>
                      <a:pt x="65034" y="64386"/>
                      <a:pt x="50026" y="54146"/>
                      <a:pt x="35253" y="43022"/>
                    </a:cubicBezTo>
                    <a:cubicBezTo>
                      <a:pt x="27844" y="37508"/>
                      <a:pt x="20805" y="31510"/>
                      <a:pt x="14184" y="25072"/>
                    </a:cubicBezTo>
                    <a:cubicBezTo>
                      <a:pt x="10806" y="21758"/>
                      <a:pt x="7769" y="18109"/>
                      <a:pt x="5120" y="14184"/>
                    </a:cubicBezTo>
                    <a:cubicBezTo>
                      <a:pt x="2225" y="10129"/>
                      <a:pt x="459" y="5373"/>
                      <a:pt x="0" y="41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15C26DDA-0392-4A70-8E56-21F62EB6DAB7}"/>
                  </a:ext>
                </a:extLst>
              </p:cNvPr>
              <p:cNvSpPr/>
              <p:nvPr/>
            </p:nvSpPr>
            <p:spPr>
              <a:xfrm>
                <a:off x="7705083" y="4140889"/>
                <a:ext cx="111939" cy="38926"/>
              </a:xfrm>
              <a:custGeom>
                <a:avLst/>
                <a:gdLst>
                  <a:gd name="connsiteX0" fmla="*/ 26955 w 111939"/>
                  <a:gd name="connsiteY0" fmla="*/ 38902 h 38926"/>
                  <a:gd name="connsiteX1" fmla="*/ 0 w 111939"/>
                  <a:gd name="connsiteY1" fmla="*/ 24424 h 38926"/>
                  <a:gd name="connsiteX2" fmla="*/ 3767 w 111939"/>
                  <a:gd name="connsiteY2" fmla="*/ 22129 h 38926"/>
                  <a:gd name="connsiteX3" fmla="*/ 37725 w 111939"/>
                  <a:gd name="connsiteY3" fmla="*/ 33017 h 38926"/>
                  <a:gd name="connsiteX4" fmla="*/ 69094 w 111939"/>
                  <a:gd name="connsiteY4" fmla="*/ 5885 h 38926"/>
                  <a:gd name="connsiteX5" fmla="*/ 69389 w 111939"/>
                  <a:gd name="connsiteY5" fmla="*/ 0 h 38926"/>
                  <a:gd name="connsiteX6" fmla="*/ 73038 w 111939"/>
                  <a:gd name="connsiteY6" fmla="*/ 4591 h 38926"/>
                  <a:gd name="connsiteX7" fmla="*/ 98345 w 111939"/>
                  <a:gd name="connsiteY7" fmla="*/ 22247 h 38926"/>
                  <a:gd name="connsiteX8" fmla="*/ 107761 w 111939"/>
                  <a:gd name="connsiteY8" fmla="*/ 12477 h 38926"/>
                  <a:gd name="connsiteX9" fmla="*/ 111940 w 111939"/>
                  <a:gd name="connsiteY9" fmla="*/ 13830 h 38926"/>
                  <a:gd name="connsiteX10" fmla="*/ 99169 w 111939"/>
                  <a:gd name="connsiteY10" fmla="*/ 26543 h 38926"/>
                  <a:gd name="connsiteX11" fmla="*/ 72508 w 111939"/>
                  <a:gd name="connsiteY11" fmla="*/ 11123 h 38926"/>
                  <a:gd name="connsiteX12" fmla="*/ 38785 w 111939"/>
                  <a:gd name="connsiteY12" fmla="*/ 37431 h 38926"/>
                  <a:gd name="connsiteX13" fmla="*/ 26955 w 111939"/>
                  <a:gd name="connsiteY13" fmla="*/ 38902 h 38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939" h="38926">
                    <a:moveTo>
                      <a:pt x="26955" y="38902"/>
                    </a:moveTo>
                    <a:cubicBezTo>
                      <a:pt x="16008" y="39338"/>
                      <a:pt x="5685" y="33794"/>
                      <a:pt x="0" y="24424"/>
                    </a:cubicBezTo>
                    <a:lnTo>
                      <a:pt x="3767" y="22129"/>
                    </a:lnTo>
                    <a:cubicBezTo>
                      <a:pt x="13124" y="37372"/>
                      <a:pt x="30604" y="34841"/>
                      <a:pt x="37725" y="33017"/>
                    </a:cubicBezTo>
                    <a:cubicBezTo>
                      <a:pt x="54145" y="28897"/>
                      <a:pt x="68506" y="16420"/>
                      <a:pt x="69094" y="5885"/>
                    </a:cubicBezTo>
                    <a:lnTo>
                      <a:pt x="69389" y="0"/>
                    </a:lnTo>
                    <a:lnTo>
                      <a:pt x="73038" y="4591"/>
                    </a:lnTo>
                    <a:cubicBezTo>
                      <a:pt x="82984" y="17185"/>
                      <a:pt x="91694" y="23306"/>
                      <a:pt x="98345" y="22247"/>
                    </a:cubicBezTo>
                    <a:cubicBezTo>
                      <a:pt x="104995" y="21187"/>
                      <a:pt x="107702" y="12595"/>
                      <a:pt x="107761" y="12477"/>
                    </a:cubicBezTo>
                    <a:lnTo>
                      <a:pt x="111940" y="13830"/>
                    </a:lnTo>
                    <a:cubicBezTo>
                      <a:pt x="110110" y="19957"/>
                      <a:pt x="105301" y="24742"/>
                      <a:pt x="99169" y="26543"/>
                    </a:cubicBezTo>
                    <a:cubicBezTo>
                      <a:pt x="91518" y="27956"/>
                      <a:pt x="82572" y="22776"/>
                      <a:pt x="72508" y="11123"/>
                    </a:cubicBezTo>
                    <a:cubicBezTo>
                      <a:pt x="68800" y="22188"/>
                      <a:pt x="54852" y="33370"/>
                      <a:pt x="38785" y="37431"/>
                    </a:cubicBezTo>
                    <a:cubicBezTo>
                      <a:pt x="34918" y="38414"/>
                      <a:pt x="30945" y="38908"/>
                      <a:pt x="26955" y="389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26E1EC24-C5FA-4264-A1EC-349F0A954130}"/>
                  </a:ext>
                </a:extLst>
              </p:cNvPr>
              <p:cNvSpPr/>
              <p:nvPr/>
            </p:nvSpPr>
            <p:spPr>
              <a:xfrm>
                <a:off x="7741808" y="3645046"/>
                <a:ext cx="123970" cy="410505"/>
              </a:xfrm>
              <a:custGeom>
                <a:avLst/>
                <a:gdLst>
                  <a:gd name="connsiteX0" fmla="*/ 4061 w 123970"/>
                  <a:gd name="connsiteY0" fmla="*/ 0 h 410505"/>
                  <a:gd name="connsiteX1" fmla="*/ 19363 w 123970"/>
                  <a:gd name="connsiteY1" fmla="*/ 23071 h 410505"/>
                  <a:gd name="connsiteX2" fmla="*/ 40786 w 123970"/>
                  <a:gd name="connsiteY2" fmla="*/ 41374 h 410505"/>
                  <a:gd name="connsiteX3" fmla="*/ 85573 w 123970"/>
                  <a:gd name="connsiteY3" fmla="*/ 77334 h 410505"/>
                  <a:gd name="connsiteX4" fmla="*/ 101699 w 123970"/>
                  <a:gd name="connsiteY4" fmla="*/ 101287 h 410505"/>
                  <a:gd name="connsiteX5" fmla="*/ 112823 w 123970"/>
                  <a:gd name="connsiteY5" fmla="*/ 127889 h 410505"/>
                  <a:gd name="connsiteX6" fmla="*/ 122946 w 123970"/>
                  <a:gd name="connsiteY6" fmla="*/ 184330 h 410505"/>
                  <a:gd name="connsiteX7" fmla="*/ 123593 w 123970"/>
                  <a:gd name="connsiteY7" fmla="*/ 241595 h 410505"/>
                  <a:gd name="connsiteX8" fmla="*/ 116413 w 123970"/>
                  <a:gd name="connsiteY8" fmla="*/ 298389 h 410505"/>
                  <a:gd name="connsiteX9" fmla="*/ 93636 w 123970"/>
                  <a:gd name="connsiteY9" fmla="*/ 410505 h 410505"/>
                  <a:gd name="connsiteX10" fmla="*/ 115353 w 123970"/>
                  <a:gd name="connsiteY10" fmla="*/ 298212 h 410505"/>
                  <a:gd name="connsiteX11" fmla="*/ 121945 w 123970"/>
                  <a:gd name="connsiteY11" fmla="*/ 241536 h 410505"/>
                  <a:gd name="connsiteX12" fmla="*/ 120768 w 123970"/>
                  <a:gd name="connsiteY12" fmla="*/ 184507 h 410505"/>
                  <a:gd name="connsiteX13" fmla="*/ 110233 w 123970"/>
                  <a:gd name="connsiteY13" fmla="*/ 128713 h 410505"/>
                  <a:gd name="connsiteX14" fmla="*/ 99051 w 123970"/>
                  <a:gd name="connsiteY14" fmla="*/ 102700 h 410505"/>
                  <a:gd name="connsiteX15" fmla="*/ 83102 w 123970"/>
                  <a:gd name="connsiteY15" fmla="*/ 79511 h 410505"/>
                  <a:gd name="connsiteX16" fmla="*/ 38549 w 123970"/>
                  <a:gd name="connsiteY16" fmla="*/ 44493 h 410505"/>
                  <a:gd name="connsiteX17" fmla="*/ 16361 w 123970"/>
                  <a:gd name="connsiteY17" fmla="*/ 25955 h 410505"/>
                  <a:gd name="connsiteX18" fmla="*/ 0 w 123970"/>
                  <a:gd name="connsiteY18" fmla="*/ 1707 h 41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970" h="410505">
                    <a:moveTo>
                      <a:pt x="4061" y="0"/>
                    </a:moveTo>
                    <a:cubicBezTo>
                      <a:pt x="7751" y="8534"/>
                      <a:pt x="12936" y="16350"/>
                      <a:pt x="19363" y="23071"/>
                    </a:cubicBezTo>
                    <a:cubicBezTo>
                      <a:pt x="25925" y="29821"/>
                      <a:pt x="33093" y="35948"/>
                      <a:pt x="40786" y="41374"/>
                    </a:cubicBezTo>
                    <a:cubicBezTo>
                      <a:pt x="56088" y="52498"/>
                      <a:pt x="72567" y="62797"/>
                      <a:pt x="85573" y="77334"/>
                    </a:cubicBezTo>
                    <a:cubicBezTo>
                      <a:pt x="91989" y="84567"/>
                      <a:pt x="97409" y="92624"/>
                      <a:pt x="101699" y="101287"/>
                    </a:cubicBezTo>
                    <a:cubicBezTo>
                      <a:pt x="106072" y="109862"/>
                      <a:pt x="109792" y="118755"/>
                      <a:pt x="112823" y="127889"/>
                    </a:cubicBezTo>
                    <a:cubicBezTo>
                      <a:pt x="118479" y="146222"/>
                      <a:pt x="121880" y="165173"/>
                      <a:pt x="122946" y="184330"/>
                    </a:cubicBezTo>
                    <a:cubicBezTo>
                      <a:pt x="124046" y="203399"/>
                      <a:pt x="124258" y="222485"/>
                      <a:pt x="123593" y="241595"/>
                    </a:cubicBezTo>
                    <a:cubicBezTo>
                      <a:pt x="122357" y="260663"/>
                      <a:pt x="119473" y="279556"/>
                      <a:pt x="116413" y="298389"/>
                    </a:cubicBezTo>
                    <a:cubicBezTo>
                      <a:pt x="110057" y="335996"/>
                      <a:pt x="102170" y="373310"/>
                      <a:pt x="93636" y="410505"/>
                    </a:cubicBezTo>
                    <a:cubicBezTo>
                      <a:pt x="101817" y="373251"/>
                      <a:pt x="109350" y="335879"/>
                      <a:pt x="115353" y="298212"/>
                    </a:cubicBezTo>
                    <a:cubicBezTo>
                      <a:pt x="118237" y="279379"/>
                      <a:pt x="120944" y="260487"/>
                      <a:pt x="121945" y="241536"/>
                    </a:cubicBezTo>
                    <a:cubicBezTo>
                      <a:pt x="122528" y="222520"/>
                      <a:pt x="122133" y="203481"/>
                      <a:pt x="120768" y="184507"/>
                    </a:cubicBezTo>
                    <a:cubicBezTo>
                      <a:pt x="119579" y="165544"/>
                      <a:pt x="116042" y="146805"/>
                      <a:pt x="110233" y="128713"/>
                    </a:cubicBezTo>
                    <a:cubicBezTo>
                      <a:pt x="107161" y="119773"/>
                      <a:pt x="103424" y="111081"/>
                      <a:pt x="99051" y="102700"/>
                    </a:cubicBezTo>
                    <a:cubicBezTo>
                      <a:pt x="94778" y="94301"/>
                      <a:pt x="89417" y="86503"/>
                      <a:pt x="83102" y="79511"/>
                    </a:cubicBezTo>
                    <a:cubicBezTo>
                      <a:pt x="70448" y="65563"/>
                      <a:pt x="54087" y="55558"/>
                      <a:pt x="38549" y="44493"/>
                    </a:cubicBezTo>
                    <a:cubicBezTo>
                      <a:pt x="30616" y="38991"/>
                      <a:pt x="23188" y="32782"/>
                      <a:pt x="16361" y="25955"/>
                    </a:cubicBezTo>
                    <a:cubicBezTo>
                      <a:pt x="9517" y="18904"/>
                      <a:pt x="3978" y="10694"/>
                      <a:pt x="0" y="170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001580B4-4FCA-445F-9FD4-593F96CBD489}"/>
                  </a:ext>
                </a:extLst>
              </p:cNvPr>
              <p:cNvSpPr/>
              <p:nvPr/>
            </p:nvSpPr>
            <p:spPr>
              <a:xfrm>
                <a:off x="7784006" y="3876871"/>
                <a:ext cx="81630" cy="65268"/>
              </a:xfrm>
              <a:custGeom>
                <a:avLst/>
                <a:gdLst>
                  <a:gd name="connsiteX0" fmla="*/ 81630 w 81630"/>
                  <a:gd name="connsiteY0" fmla="*/ 353 h 65268"/>
                  <a:gd name="connsiteX1" fmla="*/ 69859 w 81630"/>
                  <a:gd name="connsiteY1" fmla="*/ 25131 h 65268"/>
                  <a:gd name="connsiteX2" fmla="*/ 50261 w 81630"/>
                  <a:gd name="connsiteY2" fmla="*/ 44317 h 65268"/>
                  <a:gd name="connsiteX3" fmla="*/ 26249 w 81630"/>
                  <a:gd name="connsiteY3" fmla="*/ 57441 h 65268"/>
                  <a:gd name="connsiteX4" fmla="*/ 0 w 81630"/>
                  <a:gd name="connsiteY4" fmla="*/ 65269 h 65268"/>
                  <a:gd name="connsiteX5" fmla="*/ 26072 w 81630"/>
                  <a:gd name="connsiteY5" fmla="*/ 57088 h 65268"/>
                  <a:gd name="connsiteX6" fmla="*/ 49614 w 81630"/>
                  <a:gd name="connsiteY6" fmla="*/ 43728 h 65268"/>
                  <a:gd name="connsiteX7" fmla="*/ 68682 w 81630"/>
                  <a:gd name="connsiteY7" fmla="*/ 24483 h 65268"/>
                  <a:gd name="connsiteX8" fmla="*/ 80041 w 81630"/>
                  <a:gd name="connsiteY8" fmla="*/ 0 h 6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630" h="65268">
                    <a:moveTo>
                      <a:pt x="81630" y="353"/>
                    </a:moveTo>
                    <a:cubicBezTo>
                      <a:pt x="79158" y="9228"/>
                      <a:pt x="75174" y="17609"/>
                      <a:pt x="69859" y="25131"/>
                    </a:cubicBezTo>
                    <a:cubicBezTo>
                      <a:pt x="64368" y="32511"/>
                      <a:pt x="57759" y="38985"/>
                      <a:pt x="50261" y="44317"/>
                    </a:cubicBezTo>
                    <a:cubicBezTo>
                      <a:pt x="42775" y="49579"/>
                      <a:pt x="34718" y="53981"/>
                      <a:pt x="26249" y="57441"/>
                    </a:cubicBezTo>
                    <a:cubicBezTo>
                      <a:pt x="17797" y="60955"/>
                      <a:pt x="8999" y="63580"/>
                      <a:pt x="0" y="65269"/>
                    </a:cubicBezTo>
                    <a:cubicBezTo>
                      <a:pt x="8957" y="63474"/>
                      <a:pt x="17697" y="60731"/>
                      <a:pt x="26072" y="57088"/>
                    </a:cubicBezTo>
                    <a:cubicBezTo>
                      <a:pt x="34406" y="53557"/>
                      <a:pt x="42304" y="49072"/>
                      <a:pt x="49614" y="43728"/>
                    </a:cubicBezTo>
                    <a:cubicBezTo>
                      <a:pt x="56935" y="38349"/>
                      <a:pt x="63368" y="31858"/>
                      <a:pt x="68682" y="24483"/>
                    </a:cubicBezTo>
                    <a:cubicBezTo>
                      <a:pt x="73885" y="17056"/>
                      <a:pt x="77728" y="8769"/>
                      <a:pt x="8004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0F7F92DA-0650-4824-B102-69862555428A}"/>
                  </a:ext>
                </a:extLst>
              </p:cNvPr>
              <p:cNvSpPr/>
              <p:nvPr/>
            </p:nvSpPr>
            <p:spPr>
              <a:xfrm>
                <a:off x="7798307" y="3936078"/>
                <a:ext cx="61207" cy="38196"/>
              </a:xfrm>
              <a:custGeom>
                <a:avLst/>
                <a:gdLst>
                  <a:gd name="connsiteX0" fmla="*/ 61208 w 61207"/>
                  <a:gd name="connsiteY0" fmla="*/ 412 h 38196"/>
                  <a:gd name="connsiteX1" fmla="*/ 50379 w 61207"/>
                  <a:gd name="connsiteY1" fmla="*/ 15596 h 38196"/>
                  <a:gd name="connsiteX2" fmla="*/ 34900 w 61207"/>
                  <a:gd name="connsiteY2" fmla="*/ 25955 h 38196"/>
                  <a:gd name="connsiteX3" fmla="*/ 0 w 61207"/>
                  <a:gd name="connsiteY3" fmla="*/ 38196 h 38196"/>
                  <a:gd name="connsiteX4" fmla="*/ 34547 w 61207"/>
                  <a:gd name="connsiteY4" fmla="*/ 25307 h 38196"/>
                  <a:gd name="connsiteX5" fmla="*/ 49614 w 61207"/>
                  <a:gd name="connsiteY5" fmla="*/ 14772 h 38196"/>
                  <a:gd name="connsiteX6" fmla="*/ 59795 w 61207"/>
                  <a:gd name="connsiteY6" fmla="*/ 0 h 3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207" h="38196">
                    <a:moveTo>
                      <a:pt x="61208" y="412"/>
                    </a:moveTo>
                    <a:cubicBezTo>
                      <a:pt x="59066" y="6374"/>
                      <a:pt x="55317" y="11630"/>
                      <a:pt x="50379" y="15596"/>
                    </a:cubicBezTo>
                    <a:cubicBezTo>
                      <a:pt x="45641" y="19640"/>
                      <a:pt x="40444" y="23118"/>
                      <a:pt x="34900" y="25955"/>
                    </a:cubicBezTo>
                    <a:cubicBezTo>
                      <a:pt x="23936" y="31734"/>
                      <a:pt x="12171" y="35860"/>
                      <a:pt x="0" y="38196"/>
                    </a:cubicBezTo>
                    <a:cubicBezTo>
                      <a:pt x="12077" y="35595"/>
                      <a:pt x="23718" y="31257"/>
                      <a:pt x="34547" y="25307"/>
                    </a:cubicBezTo>
                    <a:cubicBezTo>
                      <a:pt x="39973" y="22412"/>
                      <a:pt x="45029" y="18874"/>
                      <a:pt x="49614" y="14772"/>
                    </a:cubicBezTo>
                    <a:cubicBezTo>
                      <a:pt x="54298" y="10876"/>
                      <a:pt x="57824" y="5768"/>
                      <a:pt x="5979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EAB86299-A9A4-4E41-8AC0-8519B325547F}"/>
                  </a:ext>
                </a:extLst>
              </p:cNvPr>
              <p:cNvSpPr/>
              <p:nvPr/>
            </p:nvSpPr>
            <p:spPr>
              <a:xfrm>
                <a:off x="7489266" y="3911536"/>
                <a:ext cx="82395" cy="65445"/>
              </a:xfrm>
              <a:custGeom>
                <a:avLst/>
                <a:gdLst>
                  <a:gd name="connsiteX0" fmla="*/ 2884 w 82395"/>
                  <a:gd name="connsiteY0" fmla="*/ 0 h 65445"/>
                  <a:gd name="connsiteX1" fmla="*/ 14007 w 82395"/>
                  <a:gd name="connsiteY1" fmla="*/ 24365 h 65445"/>
                  <a:gd name="connsiteX2" fmla="*/ 32899 w 82395"/>
                  <a:gd name="connsiteY2" fmla="*/ 43611 h 65445"/>
                  <a:gd name="connsiteX3" fmla="*/ 56441 w 82395"/>
                  <a:gd name="connsiteY3" fmla="*/ 57147 h 65445"/>
                  <a:gd name="connsiteX4" fmla="*/ 82395 w 82395"/>
                  <a:gd name="connsiteY4" fmla="*/ 65445 h 65445"/>
                  <a:gd name="connsiteX5" fmla="*/ 56147 w 82395"/>
                  <a:gd name="connsiteY5" fmla="*/ 57794 h 65445"/>
                  <a:gd name="connsiteX6" fmla="*/ 31958 w 82395"/>
                  <a:gd name="connsiteY6" fmla="*/ 44788 h 65445"/>
                  <a:gd name="connsiteX7" fmla="*/ 12124 w 82395"/>
                  <a:gd name="connsiteY7" fmla="*/ 25660 h 65445"/>
                  <a:gd name="connsiteX8" fmla="*/ 0 w 82395"/>
                  <a:gd name="connsiteY8" fmla="*/ 765 h 6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395" h="65445">
                    <a:moveTo>
                      <a:pt x="2884" y="0"/>
                    </a:moveTo>
                    <a:cubicBezTo>
                      <a:pt x="5150" y="8704"/>
                      <a:pt x="8916" y="16950"/>
                      <a:pt x="14007" y="24365"/>
                    </a:cubicBezTo>
                    <a:cubicBezTo>
                      <a:pt x="19239" y="31746"/>
                      <a:pt x="25619" y="38243"/>
                      <a:pt x="32899" y="43611"/>
                    </a:cubicBezTo>
                    <a:cubicBezTo>
                      <a:pt x="40209" y="48996"/>
                      <a:pt x="48107" y="53539"/>
                      <a:pt x="56441" y="57147"/>
                    </a:cubicBezTo>
                    <a:cubicBezTo>
                      <a:pt x="64786" y="60790"/>
                      <a:pt x="73485" y="63574"/>
                      <a:pt x="82395" y="65445"/>
                    </a:cubicBezTo>
                    <a:cubicBezTo>
                      <a:pt x="73397" y="63833"/>
                      <a:pt x="64598" y="61267"/>
                      <a:pt x="56147" y="57794"/>
                    </a:cubicBezTo>
                    <a:cubicBezTo>
                      <a:pt x="47613" y="54398"/>
                      <a:pt x="39497" y="50037"/>
                      <a:pt x="31958" y="44788"/>
                    </a:cubicBezTo>
                    <a:cubicBezTo>
                      <a:pt x="24389" y="39485"/>
                      <a:pt x="17697" y="33029"/>
                      <a:pt x="12124" y="25660"/>
                    </a:cubicBezTo>
                    <a:cubicBezTo>
                      <a:pt x="6656" y="18133"/>
                      <a:pt x="2554" y="9711"/>
                      <a:pt x="0" y="7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99585DF-BD3F-409A-B307-43611F943965}"/>
                  </a:ext>
                </a:extLst>
              </p:cNvPr>
              <p:cNvSpPr/>
              <p:nvPr/>
            </p:nvSpPr>
            <p:spPr>
              <a:xfrm>
                <a:off x="7485146" y="3968330"/>
                <a:ext cx="70153" cy="50261"/>
              </a:xfrm>
              <a:custGeom>
                <a:avLst/>
                <a:gdLst>
                  <a:gd name="connsiteX0" fmla="*/ 3119 w 70153"/>
                  <a:gd name="connsiteY0" fmla="*/ 0 h 50261"/>
                  <a:gd name="connsiteX1" fmla="*/ 14890 w 70153"/>
                  <a:gd name="connsiteY1" fmla="*/ 17185 h 50261"/>
                  <a:gd name="connsiteX2" fmla="*/ 31546 w 70153"/>
                  <a:gd name="connsiteY2" fmla="*/ 30898 h 50261"/>
                  <a:gd name="connsiteX3" fmla="*/ 50085 w 70153"/>
                  <a:gd name="connsiteY3" fmla="*/ 42198 h 50261"/>
                  <a:gd name="connsiteX4" fmla="*/ 70154 w 70153"/>
                  <a:gd name="connsiteY4" fmla="*/ 50261 h 50261"/>
                  <a:gd name="connsiteX5" fmla="*/ 49731 w 70153"/>
                  <a:gd name="connsiteY5" fmla="*/ 42846 h 50261"/>
                  <a:gd name="connsiteX6" fmla="*/ 30722 w 70153"/>
                  <a:gd name="connsiteY6" fmla="*/ 32075 h 50261"/>
                  <a:gd name="connsiteX7" fmla="*/ 13066 w 70153"/>
                  <a:gd name="connsiteY7" fmla="*/ 18774 h 50261"/>
                  <a:gd name="connsiteX8" fmla="*/ 0 w 70153"/>
                  <a:gd name="connsiteY8" fmla="*/ 765 h 50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153" h="50261">
                    <a:moveTo>
                      <a:pt x="3119" y="0"/>
                    </a:moveTo>
                    <a:cubicBezTo>
                      <a:pt x="5638" y="6574"/>
                      <a:pt x="9670" y="12459"/>
                      <a:pt x="14890" y="17185"/>
                    </a:cubicBezTo>
                    <a:cubicBezTo>
                      <a:pt x="20063" y="22200"/>
                      <a:pt x="25631" y="26784"/>
                      <a:pt x="31546" y="30898"/>
                    </a:cubicBezTo>
                    <a:cubicBezTo>
                      <a:pt x="37502" y="35024"/>
                      <a:pt x="43687" y="38796"/>
                      <a:pt x="50085" y="42198"/>
                    </a:cubicBezTo>
                    <a:cubicBezTo>
                      <a:pt x="56405" y="45723"/>
                      <a:pt x="63150" y="48431"/>
                      <a:pt x="70154" y="50261"/>
                    </a:cubicBezTo>
                    <a:cubicBezTo>
                      <a:pt x="63056" y="48672"/>
                      <a:pt x="56194" y="46182"/>
                      <a:pt x="49731" y="42846"/>
                    </a:cubicBezTo>
                    <a:cubicBezTo>
                      <a:pt x="43175" y="39661"/>
                      <a:pt x="36825" y="36060"/>
                      <a:pt x="30722" y="32075"/>
                    </a:cubicBezTo>
                    <a:cubicBezTo>
                      <a:pt x="24471" y="28150"/>
                      <a:pt x="18563" y="23700"/>
                      <a:pt x="13066" y="18774"/>
                    </a:cubicBezTo>
                    <a:cubicBezTo>
                      <a:pt x="7316" y="13919"/>
                      <a:pt x="2831" y="7739"/>
                      <a:pt x="0" y="7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50B6EFA6-FF56-4F56-B8CD-8E930E7B875F}"/>
                  </a:ext>
                </a:extLst>
              </p:cNvPr>
              <p:cNvSpPr/>
              <p:nvPr/>
            </p:nvSpPr>
            <p:spPr>
              <a:xfrm>
                <a:off x="7524249" y="3532282"/>
                <a:ext cx="194017" cy="1346398"/>
              </a:xfrm>
              <a:custGeom>
                <a:avLst/>
                <a:gdLst>
                  <a:gd name="connsiteX0" fmla="*/ 194017 w 194017"/>
                  <a:gd name="connsiteY0" fmla="*/ 471 h 1346398"/>
                  <a:gd name="connsiteX1" fmla="*/ 183365 w 194017"/>
                  <a:gd name="connsiteY1" fmla="*/ 43199 h 1346398"/>
                  <a:gd name="connsiteX2" fmla="*/ 167651 w 194017"/>
                  <a:gd name="connsiteY2" fmla="*/ 83455 h 1346398"/>
                  <a:gd name="connsiteX3" fmla="*/ 135575 w 194017"/>
                  <a:gd name="connsiteY3" fmla="*/ 163143 h 1346398"/>
                  <a:gd name="connsiteX4" fmla="*/ 122274 w 194017"/>
                  <a:gd name="connsiteY4" fmla="*/ 203752 h 1346398"/>
                  <a:gd name="connsiteX5" fmla="*/ 110092 w 194017"/>
                  <a:gd name="connsiteY5" fmla="*/ 244950 h 1346398"/>
                  <a:gd name="connsiteX6" fmla="*/ 87374 w 194017"/>
                  <a:gd name="connsiteY6" fmla="*/ 327345 h 1346398"/>
                  <a:gd name="connsiteX7" fmla="*/ 77781 w 194017"/>
                  <a:gd name="connsiteY7" fmla="*/ 412389 h 1346398"/>
                  <a:gd name="connsiteX8" fmla="*/ 72484 w 194017"/>
                  <a:gd name="connsiteY8" fmla="*/ 498492 h 1346398"/>
                  <a:gd name="connsiteX9" fmla="*/ 56888 w 194017"/>
                  <a:gd name="connsiteY9" fmla="*/ 583418 h 1346398"/>
                  <a:gd name="connsiteX10" fmla="*/ 43704 w 194017"/>
                  <a:gd name="connsiteY10" fmla="*/ 624615 h 1346398"/>
                  <a:gd name="connsiteX11" fmla="*/ 35465 w 194017"/>
                  <a:gd name="connsiteY11" fmla="*/ 644390 h 1346398"/>
                  <a:gd name="connsiteX12" fmla="*/ 29579 w 194017"/>
                  <a:gd name="connsiteY12" fmla="*/ 664754 h 1346398"/>
                  <a:gd name="connsiteX13" fmla="*/ 17397 w 194017"/>
                  <a:gd name="connsiteY13" fmla="*/ 749562 h 1346398"/>
                  <a:gd name="connsiteX14" fmla="*/ 11806 w 194017"/>
                  <a:gd name="connsiteY14" fmla="*/ 835312 h 1346398"/>
                  <a:gd name="connsiteX15" fmla="*/ 9040 w 194017"/>
                  <a:gd name="connsiteY15" fmla="*/ 921297 h 1346398"/>
                  <a:gd name="connsiteX16" fmla="*/ 5626 w 194017"/>
                  <a:gd name="connsiteY16" fmla="*/ 1007283 h 1346398"/>
                  <a:gd name="connsiteX17" fmla="*/ 1683 w 194017"/>
                  <a:gd name="connsiteY17" fmla="*/ 1093151 h 1346398"/>
                  <a:gd name="connsiteX18" fmla="*/ 3566 w 194017"/>
                  <a:gd name="connsiteY18" fmla="*/ 1135996 h 1346398"/>
                  <a:gd name="connsiteX19" fmla="*/ 13807 w 194017"/>
                  <a:gd name="connsiteY19" fmla="*/ 1177606 h 1346398"/>
                  <a:gd name="connsiteX20" fmla="*/ 29697 w 194017"/>
                  <a:gd name="connsiteY20" fmla="*/ 1262179 h 1346398"/>
                  <a:gd name="connsiteX21" fmla="*/ 37172 w 194017"/>
                  <a:gd name="connsiteY21" fmla="*/ 1304554 h 1346398"/>
                  <a:gd name="connsiteX22" fmla="*/ 47000 w 194017"/>
                  <a:gd name="connsiteY22" fmla="*/ 1346398 h 1346398"/>
                  <a:gd name="connsiteX23" fmla="*/ 36936 w 194017"/>
                  <a:gd name="connsiteY23" fmla="*/ 1304612 h 1346398"/>
                  <a:gd name="connsiteX24" fmla="*/ 29168 w 194017"/>
                  <a:gd name="connsiteY24" fmla="*/ 1262296 h 1346398"/>
                  <a:gd name="connsiteX25" fmla="*/ 12688 w 194017"/>
                  <a:gd name="connsiteY25" fmla="*/ 1177900 h 1346398"/>
                  <a:gd name="connsiteX26" fmla="*/ 2154 w 194017"/>
                  <a:gd name="connsiteY26" fmla="*/ 1136173 h 1346398"/>
                  <a:gd name="connsiteX27" fmla="*/ 35 w 194017"/>
                  <a:gd name="connsiteY27" fmla="*/ 1093151 h 1346398"/>
                  <a:gd name="connsiteX28" fmla="*/ 3448 w 194017"/>
                  <a:gd name="connsiteY28" fmla="*/ 1007165 h 1346398"/>
                  <a:gd name="connsiteX29" fmla="*/ 6273 w 194017"/>
                  <a:gd name="connsiteY29" fmla="*/ 921239 h 1346398"/>
                  <a:gd name="connsiteX30" fmla="*/ 8510 w 194017"/>
                  <a:gd name="connsiteY30" fmla="*/ 835194 h 1346398"/>
                  <a:gd name="connsiteX31" fmla="*/ 13571 w 194017"/>
                  <a:gd name="connsiteY31" fmla="*/ 749268 h 1346398"/>
                  <a:gd name="connsiteX32" fmla="*/ 25342 w 194017"/>
                  <a:gd name="connsiteY32" fmla="*/ 663753 h 1346398"/>
                  <a:gd name="connsiteX33" fmla="*/ 31227 w 194017"/>
                  <a:gd name="connsiteY33" fmla="*/ 642860 h 1346398"/>
                  <a:gd name="connsiteX34" fmla="*/ 39408 w 194017"/>
                  <a:gd name="connsiteY34" fmla="*/ 622909 h 1346398"/>
                  <a:gd name="connsiteX35" fmla="*/ 52121 w 194017"/>
                  <a:gd name="connsiteY35" fmla="*/ 582182 h 1346398"/>
                  <a:gd name="connsiteX36" fmla="*/ 67069 w 194017"/>
                  <a:gd name="connsiteY36" fmla="*/ 497844 h 1346398"/>
                  <a:gd name="connsiteX37" fmla="*/ 71719 w 194017"/>
                  <a:gd name="connsiteY37" fmla="*/ 412330 h 1346398"/>
                  <a:gd name="connsiteX38" fmla="*/ 81135 w 194017"/>
                  <a:gd name="connsiteY38" fmla="*/ 326344 h 1346398"/>
                  <a:gd name="connsiteX39" fmla="*/ 103441 w 194017"/>
                  <a:gd name="connsiteY39" fmla="*/ 243007 h 1346398"/>
                  <a:gd name="connsiteX40" fmla="*/ 115212 w 194017"/>
                  <a:gd name="connsiteY40" fmla="*/ 201810 h 1346398"/>
                  <a:gd name="connsiteX41" fmla="*/ 128454 w 194017"/>
                  <a:gd name="connsiteY41" fmla="*/ 160612 h 1346398"/>
                  <a:gd name="connsiteX42" fmla="*/ 160117 w 194017"/>
                  <a:gd name="connsiteY42" fmla="*/ 80453 h 1346398"/>
                  <a:gd name="connsiteX43" fmla="*/ 175419 w 194017"/>
                  <a:gd name="connsiteY43" fmla="*/ 40491 h 1346398"/>
                  <a:gd name="connsiteX44" fmla="*/ 185307 w 194017"/>
                  <a:gd name="connsiteY44" fmla="*/ 0 h 134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94017" h="1346398">
                    <a:moveTo>
                      <a:pt x="194017" y="471"/>
                    </a:moveTo>
                    <a:cubicBezTo>
                      <a:pt x="192269" y="15102"/>
                      <a:pt x="188691" y="29456"/>
                      <a:pt x="183365" y="43199"/>
                    </a:cubicBezTo>
                    <a:cubicBezTo>
                      <a:pt x="178538" y="56912"/>
                      <a:pt x="173124" y="70213"/>
                      <a:pt x="167651" y="83455"/>
                    </a:cubicBezTo>
                    <a:cubicBezTo>
                      <a:pt x="156645" y="109998"/>
                      <a:pt x="145345" y="136423"/>
                      <a:pt x="135575" y="163143"/>
                    </a:cubicBezTo>
                    <a:cubicBezTo>
                      <a:pt x="130690" y="176503"/>
                      <a:pt x="126217" y="190039"/>
                      <a:pt x="122274" y="203752"/>
                    </a:cubicBezTo>
                    <a:lnTo>
                      <a:pt x="110092" y="244950"/>
                    </a:lnTo>
                    <a:cubicBezTo>
                      <a:pt x="101793" y="272375"/>
                      <a:pt x="93377" y="299742"/>
                      <a:pt x="87374" y="327345"/>
                    </a:cubicBezTo>
                    <a:cubicBezTo>
                      <a:pt x="81218" y="355283"/>
                      <a:pt x="78004" y="383786"/>
                      <a:pt x="77781" y="412389"/>
                    </a:cubicBezTo>
                    <a:cubicBezTo>
                      <a:pt x="77663" y="441168"/>
                      <a:pt x="75897" y="469918"/>
                      <a:pt x="72484" y="498492"/>
                    </a:cubicBezTo>
                    <a:cubicBezTo>
                      <a:pt x="69235" y="527124"/>
                      <a:pt x="64021" y="555498"/>
                      <a:pt x="56888" y="583418"/>
                    </a:cubicBezTo>
                    <a:cubicBezTo>
                      <a:pt x="53339" y="597407"/>
                      <a:pt x="48937" y="611167"/>
                      <a:pt x="43704" y="624615"/>
                    </a:cubicBezTo>
                    <a:cubicBezTo>
                      <a:pt x="41174" y="631325"/>
                      <a:pt x="37819" y="637975"/>
                      <a:pt x="35465" y="644390"/>
                    </a:cubicBezTo>
                    <a:cubicBezTo>
                      <a:pt x="33058" y="651041"/>
                      <a:pt x="31092" y="657844"/>
                      <a:pt x="29579" y="664754"/>
                    </a:cubicBezTo>
                    <a:cubicBezTo>
                      <a:pt x="23688" y="692727"/>
                      <a:pt x="19616" y="721059"/>
                      <a:pt x="17397" y="749562"/>
                    </a:cubicBezTo>
                    <a:cubicBezTo>
                      <a:pt x="14807" y="778106"/>
                      <a:pt x="13100" y="806709"/>
                      <a:pt x="11806" y="835312"/>
                    </a:cubicBezTo>
                    <a:cubicBezTo>
                      <a:pt x="10511" y="863915"/>
                      <a:pt x="9687" y="892636"/>
                      <a:pt x="9040" y="921297"/>
                    </a:cubicBezTo>
                    <a:cubicBezTo>
                      <a:pt x="8392" y="949959"/>
                      <a:pt x="7451" y="978680"/>
                      <a:pt x="5626" y="1007283"/>
                    </a:cubicBezTo>
                    <a:cubicBezTo>
                      <a:pt x="3802" y="1035886"/>
                      <a:pt x="2036" y="1064489"/>
                      <a:pt x="1683" y="1093151"/>
                    </a:cubicBezTo>
                    <a:cubicBezTo>
                      <a:pt x="1365" y="1107458"/>
                      <a:pt x="1995" y="1121771"/>
                      <a:pt x="3566" y="1135996"/>
                    </a:cubicBezTo>
                    <a:cubicBezTo>
                      <a:pt x="4743" y="1150298"/>
                      <a:pt x="10923" y="1163481"/>
                      <a:pt x="13807" y="1177606"/>
                    </a:cubicBezTo>
                    <a:cubicBezTo>
                      <a:pt x="20281" y="1205620"/>
                      <a:pt x="24812" y="1233929"/>
                      <a:pt x="29697" y="1262179"/>
                    </a:cubicBezTo>
                    <a:cubicBezTo>
                      <a:pt x="32110" y="1276304"/>
                      <a:pt x="34523" y="1290428"/>
                      <a:pt x="37172" y="1304554"/>
                    </a:cubicBezTo>
                    <a:cubicBezTo>
                      <a:pt x="39561" y="1318696"/>
                      <a:pt x="42845" y="1332674"/>
                      <a:pt x="47000" y="1346398"/>
                    </a:cubicBezTo>
                    <a:cubicBezTo>
                      <a:pt x="42739" y="1332703"/>
                      <a:pt x="39379" y="1318743"/>
                      <a:pt x="36936" y="1304612"/>
                    </a:cubicBezTo>
                    <a:cubicBezTo>
                      <a:pt x="34170" y="1290546"/>
                      <a:pt x="31698" y="1276421"/>
                      <a:pt x="29168" y="1262296"/>
                    </a:cubicBezTo>
                    <a:cubicBezTo>
                      <a:pt x="24047" y="1234047"/>
                      <a:pt x="19339" y="1205738"/>
                      <a:pt x="12688" y="1177900"/>
                    </a:cubicBezTo>
                    <a:cubicBezTo>
                      <a:pt x="9805" y="1163952"/>
                      <a:pt x="3507" y="1150710"/>
                      <a:pt x="2154" y="1136173"/>
                    </a:cubicBezTo>
                    <a:cubicBezTo>
                      <a:pt x="535" y="1121889"/>
                      <a:pt x="-171" y="1107523"/>
                      <a:pt x="35" y="1093151"/>
                    </a:cubicBezTo>
                    <a:cubicBezTo>
                      <a:pt x="35" y="1064430"/>
                      <a:pt x="1918" y="1035768"/>
                      <a:pt x="3448" y="1007165"/>
                    </a:cubicBezTo>
                    <a:cubicBezTo>
                      <a:pt x="4979" y="978562"/>
                      <a:pt x="6156" y="949900"/>
                      <a:pt x="6273" y="921239"/>
                    </a:cubicBezTo>
                    <a:cubicBezTo>
                      <a:pt x="6391" y="892577"/>
                      <a:pt x="7392" y="863856"/>
                      <a:pt x="8510" y="835194"/>
                    </a:cubicBezTo>
                    <a:cubicBezTo>
                      <a:pt x="9628" y="806532"/>
                      <a:pt x="11158" y="777871"/>
                      <a:pt x="13571" y="749268"/>
                    </a:cubicBezTo>
                    <a:cubicBezTo>
                      <a:pt x="15590" y="720535"/>
                      <a:pt x="19521" y="691962"/>
                      <a:pt x="25342" y="663753"/>
                    </a:cubicBezTo>
                    <a:cubicBezTo>
                      <a:pt x="26843" y="656667"/>
                      <a:pt x="28809" y="649687"/>
                      <a:pt x="31227" y="642860"/>
                    </a:cubicBezTo>
                    <a:cubicBezTo>
                      <a:pt x="33817" y="635856"/>
                      <a:pt x="37113" y="629618"/>
                      <a:pt x="39408" y="622909"/>
                    </a:cubicBezTo>
                    <a:cubicBezTo>
                      <a:pt x="44475" y="609608"/>
                      <a:pt x="48725" y="596007"/>
                      <a:pt x="52121" y="582182"/>
                    </a:cubicBezTo>
                    <a:cubicBezTo>
                      <a:pt x="59018" y="554444"/>
                      <a:pt x="64015" y="526265"/>
                      <a:pt x="67069" y="497844"/>
                    </a:cubicBezTo>
                    <a:cubicBezTo>
                      <a:pt x="70265" y="469453"/>
                      <a:pt x="71819" y="440903"/>
                      <a:pt x="71719" y="412330"/>
                    </a:cubicBezTo>
                    <a:cubicBezTo>
                      <a:pt x="71872" y="383421"/>
                      <a:pt x="75032" y="354606"/>
                      <a:pt x="81135" y="326344"/>
                    </a:cubicBezTo>
                    <a:cubicBezTo>
                      <a:pt x="87021" y="298036"/>
                      <a:pt x="95319" y="270492"/>
                      <a:pt x="103441" y="243007"/>
                    </a:cubicBezTo>
                    <a:lnTo>
                      <a:pt x="115212" y="201810"/>
                    </a:lnTo>
                    <a:cubicBezTo>
                      <a:pt x="119096" y="187920"/>
                      <a:pt x="123569" y="174148"/>
                      <a:pt x="128454" y="160612"/>
                    </a:cubicBezTo>
                    <a:cubicBezTo>
                      <a:pt x="138106" y="133480"/>
                      <a:pt x="149288" y="106996"/>
                      <a:pt x="160117" y="80453"/>
                    </a:cubicBezTo>
                    <a:cubicBezTo>
                      <a:pt x="165473" y="67211"/>
                      <a:pt x="170770" y="53910"/>
                      <a:pt x="175419" y="40491"/>
                    </a:cubicBezTo>
                    <a:cubicBezTo>
                      <a:pt x="180381" y="27455"/>
                      <a:pt x="183706" y="13854"/>
                      <a:pt x="18530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CE750C48-7AE5-4D16-B320-D71E9C51C5BF}"/>
                  </a:ext>
                </a:extLst>
              </p:cNvPr>
              <p:cNvSpPr/>
              <p:nvPr/>
            </p:nvSpPr>
            <p:spPr>
              <a:xfrm>
                <a:off x="7450024" y="3649283"/>
                <a:ext cx="224513" cy="1231162"/>
              </a:xfrm>
              <a:custGeom>
                <a:avLst/>
                <a:gdLst>
                  <a:gd name="connsiteX0" fmla="*/ 224514 w 224513"/>
                  <a:gd name="connsiteY0" fmla="*/ 3414 h 1231162"/>
                  <a:gd name="connsiteX1" fmla="*/ 218923 w 224513"/>
                  <a:gd name="connsiteY1" fmla="*/ 12712 h 1231162"/>
                  <a:gd name="connsiteX2" fmla="*/ 212390 w 224513"/>
                  <a:gd name="connsiteY2" fmla="*/ 21070 h 1231162"/>
                  <a:gd name="connsiteX3" fmla="*/ 205327 w 224513"/>
                  <a:gd name="connsiteY3" fmla="*/ 28838 h 1231162"/>
                  <a:gd name="connsiteX4" fmla="*/ 197912 w 224513"/>
                  <a:gd name="connsiteY4" fmla="*/ 36136 h 1231162"/>
                  <a:gd name="connsiteX5" fmla="*/ 167190 w 224513"/>
                  <a:gd name="connsiteY5" fmla="*/ 63915 h 1231162"/>
                  <a:gd name="connsiteX6" fmla="*/ 106159 w 224513"/>
                  <a:gd name="connsiteY6" fmla="*/ 119297 h 1231162"/>
                  <a:gd name="connsiteX7" fmla="*/ 57840 w 224513"/>
                  <a:gd name="connsiteY7" fmla="*/ 184448 h 1231162"/>
                  <a:gd name="connsiteX8" fmla="*/ 47246 w 224513"/>
                  <a:gd name="connsiteY8" fmla="*/ 223762 h 1231162"/>
                  <a:gd name="connsiteX9" fmla="*/ 42126 w 224513"/>
                  <a:gd name="connsiteY9" fmla="*/ 264489 h 1231162"/>
                  <a:gd name="connsiteX10" fmla="*/ 38712 w 224513"/>
                  <a:gd name="connsiteY10" fmla="*/ 429280 h 1231162"/>
                  <a:gd name="connsiteX11" fmla="*/ 39477 w 224513"/>
                  <a:gd name="connsiteY11" fmla="*/ 511675 h 1231162"/>
                  <a:gd name="connsiteX12" fmla="*/ 36888 w 224513"/>
                  <a:gd name="connsiteY12" fmla="*/ 552873 h 1231162"/>
                  <a:gd name="connsiteX13" fmla="*/ 27942 w 224513"/>
                  <a:gd name="connsiteY13" fmla="*/ 593364 h 1231162"/>
                  <a:gd name="connsiteX14" fmla="*/ 15524 w 224513"/>
                  <a:gd name="connsiteY14" fmla="*/ 632737 h 1231162"/>
                  <a:gd name="connsiteX15" fmla="*/ 6107 w 224513"/>
                  <a:gd name="connsiteY15" fmla="*/ 672758 h 1231162"/>
                  <a:gd name="connsiteX16" fmla="*/ 3341 w 224513"/>
                  <a:gd name="connsiteY16" fmla="*/ 755153 h 1231162"/>
                  <a:gd name="connsiteX17" fmla="*/ 21762 w 224513"/>
                  <a:gd name="connsiteY17" fmla="*/ 919237 h 1231162"/>
                  <a:gd name="connsiteX18" fmla="*/ 24823 w 224513"/>
                  <a:gd name="connsiteY18" fmla="*/ 1001633 h 1231162"/>
                  <a:gd name="connsiteX19" fmla="*/ 18349 w 224513"/>
                  <a:gd name="connsiteY19" fmla="*/ 1042477 h 1231162"/>
                  <a:gd name="connsiteX20" fmla="*/ 9933 w 224513"/>
                  <a:gd name="connsiteY20" fmla="*/ 1082851 h 1231162"/>
                  <a:gd name="connsiteX21" fmla="*/ 16348 w 224513"/>
                  <a:gd name="connsiteY21" fmla="*/ 1122872 h 1231162"/>
                  <a:gd name="connsiteX22" fmla="*/ 38065 w 224513"/>
                  <a:gd name="connsiteY22" fmla="*/ 1157890 h 1231162"/>
                  <a:gd name="connsiteX23" fmla="*/ 60312 w 224513"/>
                  <a:gd name="connsiteY23" fmla="*/ 1192672 h 1231162"/>
                  <a:gd name="connsiteX24" fmla="*/ 74907 w 224513"/>
                  <a:gd name="connsiteY24" fmla="*/ 1231163 h 1231162"/>
                  <a:gd name="connsiteX25" fmla="*/ 60194 w 224513"/>
                  <a:gd name="connsiteY25" fmla="*/ 1192790 h 1231162"/>
                  <a:gd name="connsiteX26" fmla="*/ 37771 w 224513"/>
                  <a:gd name="connsiteY26" fmla="*/ 1158125 h 1231162"/>
                  <a:gd name="connsiteX27" fmla="*/ 15877 w 224513"/>
                  <a:gd name="connsiteY27" fmla="*/ 1122813 h 1231162"/>
                  <a:gd name="connsiteX28" fmla="*/ 9168 w 224513"/>
                  <a:gd name="connsiteY28" fmla="*/ 1082498 h 1231162"/>
                  <a:gd name="connsiteX29" fmla="*/ 17466 w 224513"/>
                  <a:gd name="connsiteY29" fmla="*/ 1042007 h 1231162"/>
                  <a:gd name="connsiteX30" fmla="*/ 23705 w 224513"/>
                  <a:gd name="connsiteY30" fmla="*/ 1001221 h 1231162"/>
                  <a:gd name="connsiteX31" fmla="*/ 20291 w 224513"/>
                  <a:gd name="connsiteY31" fmla="*/ 918826 h 1231162"/>
                  <a:gd name="connsiteX32" fmla="*/ 1164 w 224513"/>
                  <a:gd name="connsiteY32" fmla="*/ 754682 h 1231162"/>
                  <a:gd name="connsiteX33" fmla="*/ 3577 w 224513"/>
                  <a:gd name="connsiteY33" fmla="*/ 671993 h 1231162"/>
                  <a:gd name="connsiteX34" fmla="*/ 12875 w 224513"/>
                  <a:gd name="connsiteY34" fmla="*/ 631619 h 1231162"/>
                  <a:gd name="connsiteX35" fmla="*/ 25117 w 224513"/>
                  <a:gd name="connsiteY35" fmla="*/ 592187 h 1231162"/>
                  <a:gd name="connsiteX36" fmla="*/ 33769 w 224513"/>
                  <a:gd name="connsiteY36" fmla="*/ 552049 h 1231162"/>
                  <a:gd name="connsiteX37" fmla="*/ 36182 w 224513"/>
                  <a:gd name="connsiteY37" fmla="*/ 510851 h 1231162"/>
                  <a:gd name="connsiteX38" fmla="*/ 35063 w 224513"/>
                  <a:gd name="connsiteY38" fmla="*/ 428456 h 1231162"/>
                  <a:gd name="connsiteX39" fmla="*/ 37712 w 224513"/>
                  <a:gd name="connsiteY39" fmla="*/ 263135 h 1231162"/>
                  <a:gd name="connsiteX40" fmla="*/ 42714 w 224513"/>
                  <a:gd name="connsiteY40" fmla="*/ 221938 h 1231162"/>
                  <a:gd name="connsiteX41" fmla="*/ 53426 w 224513"/>
                  <a:gd name="connsiteY41" fmla="*/ 181623 h 1231162"/>
                  <a:gd name="connsiteX42" fmla="*/ 102569 w 224513"/>
                  <a:gd name="connsiteY42" fmla="*/ 114706 h 1231162"/>
                  <a:gd name="connsiteX43" fmla="*/ 163600 w 224513"/>
                  <a:gd name="connsiteY43" fmla="*/ 58795 h 1231162"/>
                  <a:gd name="connsiteX44" fmla="*/ 194027 w 224513"/>
                  <a:gd name="connsiteY44" fmla="*/ 31075 h 1231162"/>
                  <a:gd name="connsiteX45" fmla="*/ 201266 w 224513"/>
                  <a:gd name="connsiteY45" fmla="*/ 23836 h 1231162"/>
                  <a:gd name="connsiteX46" fmla="*/ 208035 w 224513"/>
                  <a:gd name="connsiteY46" fmla="*/ 16303 h 1231162"/>
                  <a:gd name="connsiteX47" fmla="*/ 214214 w 224513"/>
                  <a:gd name="connsiteY47" fmla="*/ 8416 h 1231162"/>
                  <a:gd name="connsiteX48" fmla="*/ 219217 w 224513"/>
                  <a:gd name="connsiteY48" fmla="*/ 0 h 123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24513" h="1231162">
                    <a:moveTo>
                      <a:pt x="224514" y="3414"/>
                    </a:moveTo>
                    <a:cubicBezTo>
                      <a:pt x="222630" y="6533"/>
                      <a:pt x="221041" y="9887"/>
                      <a:pt x="218923" y="12712"/>
                    </a:cubicBezTo>
                    <a:cubicBezTo>
                      <a:pt x="216804" y="15537"/>
                      <a:pt x="214744" y="18598"/>
                      <a:pt x="212390" y="21070"/>
                    </a:cubicBezTo>
                    <a:lnTo>
                      <a:pt x="205327" y="28838"/>
                    </a:lnTo>
                    <a:lnTo>
                      <a:pt x="197912" y="36136"/>
                    </a:lnTo>
                    <a:cubicBezTo>
                      <a:pt x="187907" y="45729"/>
                      <a:pt x="177548" y="54852"/>
                      <a:pt x="167190" y="63915"/>
                    </a:cubicBezTo>
                    <a:cubicBezTo>
                      <a:pt x="146415" y="81983"/>
                      <a:pt x="125463" y="99875"/>
                      <a:pt x="106159" y="119297"/>
                    </a:cubicBezTo>
                    <a:cubicBezTo>
                      <a:pt x="86855" y="138718"/>
                      <a:pt x="68139" y="159729"/>
                      <a:pt x="57840" y="184448"/>
                    </a:cubicBezTo>
                    <a:cubicBezTo>
                      <a:pt x="52955" y="197148"/>
                      <a:pt x="49406" y="210326"/>
                      <a:pt x="47246" y="223762"/>
                    </a:cubicBezTo>
                    <a:cubicBezTo>
                      <a:pt x="45010" y="237240"/>
                      <a:pt x="43244" y="250835"/>
                      <a:pt x="42126" y="264489"/>
                    </a:cubicBezTo>
                    <a:cubicBezTo>
                      <a:pt x="37417" y="319223"/>
                      <a:pt x="38065" y="374369"/>
                      <a:pt x="38712" y="429280"/>
                    </a:cubicBezTo>
                    <a:cubicBezTo>
                      <a:pt x="39124" y="456823"/>
                      <a:pt x="39713" y="484367"/>
                      <a:pt x="39477" y="511675"/>
                    </a:cubicBezTo>
                    <a:cubicBezTo>
                      <a:pt x="39454" y="525447"/>
                      <a:pt x="38589" y="539207"/>
                      <a:pt x="36888" y="552873"/>
                    </a:cubicBezTo>
                    <a:cubicBezTo>
                      <a:pt x="34916" y="566574"/>
                      <a:pt x="31921" y="580104"/>
                      <a:pt x="27942" y="593364"/>
                    </a:cubicBezTo>
                    <a:cubicBezTo>
                      <a:pt x="24058" y="606606"/>
                      <a:pt x="19467" y="619613"/>
                      <a:pt x="15524" y="632737"/>
                    </a:cubicBezTo>
                    <a:cubicBezTo>
                      <a:pt x="11486" y="645850"/>
                      <a:pt x="8338" y="659221"/>
                      <a:pt x="6107" y="672758"/>
                    </a:cubicBezTo>
                    <a:cubicBezTo>
                      <a:pt x="2288" y="700048"/>
                      <a:pt x="1358" y="727668"/>
                      <a:pt x="3341" y="755153"/>
                    </a:cubicBezTo>
                    <a:cubicBezTo>
                      <a:pt x="6755" y="810064"/>
                      <a:pt x="15759" y="864503"/>
                      <a:pt x="21762" y="919237"/>
                    </a:cubicBezTo>
                    <a:cubicBezTo>
                      <a:pt x="25452" y="946540"/>
                      <a:pt x="26477" y="974136"/>
                      <a:pt x="24823" y="1001633"/>
                    </a:cubicBezTo>
                    <a:cubicBezTo>
                      <a:pt x="23293" y="1015346"/>
                      <a:pt x="21174" y="1029000"/>
                      <a:pt x="18349" y="1042477"/>
                    </a:cubicBezTo>
                    <a:cubicBezTo>
                      <a:pt x="15524" y="1055955"/>
                      <a:pt x="11816" y="1069256"/>
                      <a:pt x="9933" y="1082851"/>
                    </a:cubicBezTo>
                    <a:cubicBezTo>
                      <a:pt x="7991" y="1096535"/>
                      <a:pt x="10227" y="1110483"/>
                      <a:pt x="16348" y="1122872"/>
                    </a:cubicBezTo>
                    <a:cubicBezTo>
                      <a:pt x="22704" y="1135072"/>
                      <a:pt x="29961" y="1146778"/>
                      <a:pt x="38065" y="1157890"/>
                    </a:cubicBezTo>
                    <a:cubicBezTo>
                      <a:pt x="45834" y="1169248"/>
                      <a:pt x="53661" y="1180607"/>
                      <a:pt x="60312" y="1192672"/>
                    </a:cubicBezTo>
                    <a:cubicBezTo>
                      <a:pt x="67286" y="1204602"/>
                      <a:pt x="72218" y="1217609"/>
                      <a:pt x="74907" y="1231163"/>
                    </a:cubicBezTo>
                    <a:cubicBezTo>
                      <a:pt x="72159" y="1217644"/>
                      <a:pt x="67186" y="1204678"/>
                      <a:pt x="60194" y="1192790"/>
                    </a:cubicBezTo>
                    <a:cubicBezTo>
                      <a:pt x="53485" y="1180725"/>
                      <a:pt x="45598" y="1169248"/>
                      <a:pt x="37771" y="1158125"/>
                    </a:cubicBezTo>
                    <a:cubicBezTo>
                      <a:pt x="29596" y="1146919"/>
                      <a:pt x="22280" y="1135113"/>
                      <a:pt x="15877" y="1122813"/>
                    </a:cubicBezTo>
                    <a:cubicBezTo>
                      <a:pt x="9633" y="1110359"/>
                      <a:pt x="7290" y="1096305"/>
                      <a:pt x="9168" y="1082498"/>
                    </a:cubicBezTo>
                    <a:cubicBezTo>
                      <a:pt x="11051" y="1068785"/>
                      <a:pt x="15053" y="1055484"/>
                      <a:pt x="17466" y="1042007"/>
                    </a:cubicBezTo>
                    <a:cubicBezTo>
                      <a:pt x="19879" y="1028529"/>
                      <a:pt x="22292" y="1014934"/>
                      <a:pt x="23705" y="1001221"/>
                    </a:cubicBezTo>
                    <a:cubicBezTo>
                      <a:pt x="25258" y="973713"/>
                      <a:pt x="24111" y="946116"/>
                      <a:pt x="20291" y="918826"/>
                    </a:cubicBezTo>
                    <a:cubicBezTo>
                      <a:pt x="14053" y="864150"/>
                      <a:pt x="4813" y="809770"/>
                      <a:pt x="1164" y="754682"/>
                    </a:cubicBezTo>
                    <a:cubicBezTo>
                      <a:pt x="-973" y="727109"/>
                      <a:pt x="-167" y="699389"/>
                      <a:pt x="3577" y="671993"/>
                    </a:cubicBezTo>
                    <a:cubicBezTo>
                      <a:pt x="5731" y="658333"/>
                      <a:pt x="8838" y="644843"/>
                      <a:pt x="12875" y="631619"/>
                    </a:cubicBezTo>
                    <a:cubicBezTo>
                      <a:pt x="16760" y="618377"/>
                      <a:pt x="21292" y="605370"/>
                      <a:pt x="25117" y="592187"/>
                    </a:cubicBezTo>
                    <a:cubicBezTo>
                      <a:pt x="28996" y="579039"/>
                      <a:pt x="31885" y="565626"/>
                      <a:pt x="33769" y="552049"/>
                    </a:cubicBezTo>
                    <a:cubicBezTo>
                      <a:pt x="35440" y="538383"/>
                      <a:pt x="36246" y="524623"/>
                      <a:pt x="36182" y="510851"/>
                    </a:cubicBezTo>
                    <a:cubicBezTo>
                      <a:pt x="36182" y="483366"/>
                      <a:pt x="35534" y="455823"/>
                      <a:pt x="35063" y="428456"/>
                    </a:cubicBezTo>
                    <a:cubicBezTo>
                      <a:pt x="34122" y="373427"/>
                      <a:pt x="33239" y="318222"/>
                      <a:pt x="37712" y="263135"/>
                    </a:cubicBezTo>
                    <a:cubicBezTo>
                      <a:pt x="38830" y="249364"/>
                      <a:pt x="40537" y="235592"/>
                      <a:pt x="42714" y="221938"/>
                    </a:cubicBezTo>
                    <a:cubicBezTo>
                      <a:pt x="44880" y="208166"/>
                      <a:pt x="48470" y="194653"/>
                      <a:pt x="53426" y="181623"/>
                    </a:cubicBezTo>
                    <a:cubicBezTo>
                      <a:pt x="64196" y="155433"/>
                      <a:pt x="83382" y="134540"/>
                      <a:pt x="102569" y="114706"/>
                    </a:cubicBezTo>
                    <a:cubicBezTo>
                      <a:pt x="121755" y="94872"/>
                      <a:pt x="142942" y="76981"/>
                      <a:pt x="163600" y="58795"/>
                    </a:cubicBezTo>
                    <a:cubicBezTo>
                      <a:pt x="173958" y="49731"/>
                      <a:pt x="184199" y="40609"/>
                      <a:pt x="194027" y="31075"/>
                    </a:cubicBezTo>
                    <a:lnTo>
                      <a:pt x="201266" y="23836"/>
                    </a:lnTo>
                    <a:lnTo>
                      <a:pt x="208035" y="16303"/>
                    </a:lnTo>
                    <a:cubicBezTo>
                      <a:pt x="210271" y="13772"/>
                      <a:pt x="212154" y="11006"/>
                      <a:pt x="214214" y="8416"/>
                    </a:cubicBezTo>
                    <a:cubicBezTo>
                      <a:pt x="216274" y="5827"/>
                      <a:pt x="217510" y="2531"/>
                      <a:pt x="2192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EDB8F8F4-5252-41DF-B9ED-4ACEB4A33F02}"/>
                  </a:ext>
                </a:extLst>
              </p:cNvPr>
              <p:cNvSpPr/>
              <p:nvPr/>
            </p:nvSpPr>
            <p:spPr>
              <a:xfrm>
                <a:off x="7540796" y="3750332"/>
                <a:ext cx="125054" cy="1146534"/>
              </a:xfrm>
              <a:custGeom>
                <a:avLst/>
                <a:gdLst>
                  <a:gd name="connsiteX0" fmla="*/ 89131 w 125054"/>
                  <a:gd name="connsiteY0" fmla="*/ 21485 h 1146534"/>
                  <a:gd name="connsiteX1" fmla="*/ 99430 w 125054"/>
                  <a:gd name="connsiteY1" fmla="*/ 4594 h 1146534"/>
                  <a:gd name="connsiteX2" fmla="*/ 108965 w 125054"/>
                  <a:gd name="connsiteY2" fmla="*/ 62 h 1146534"/>
                  <a:gd name="connsiteX3" fmla="*/ 119087 w 125054"/>
                  <a:gd name="connsiteY3" fmla="*/ 4300 h 1146534"/>
                  <a:gd name="connsiteX4" fmla="*/ 124973 w 125054"/>
                  <a:gd name="connsiteY4" fmla="*/ 23251 h 1146534"/>
                  <a:gd name="connsiteX5" fmla="*/ 124031 w 125054"/>
                  <a:gd name="connsiteY5" fmla="*/ 42319 h 1146534"/>
                  <a:gd name="connsiteX6" fmla="*/ 115909 w 125054"/>
                  <a:gd name="connsiteY6" fmla="*/ 79280 h 1146534"/>
                  <a:gd name="connsiteX7" fmla="*/ 106552 w 125054"/>
                  <a:gd name="connsiteY7" fmla="*/ 115534 h 1146534"/>
                  <a:gd name="connsiteX8" fmla="*/ 83540 w 125054"/>
                  <a:gd name="connsiteY8" fmla="*/ 263433 h 1146534"/>
                  <a:gd name="connsiteX9" fmla="*/ 82834 w 125054"/>
                  <a:gd name="connsiteY9" fmla="*/ 300746 h 1146534"/>
                  <a:gd name="connsiteX10" fmla="*/ 76948 w 125054"/>
                  <a:gd name="connsiteY10" fmla="*/ 338119 h 1146534"/>
                  <a:gd name="connsiteX11" fmla="*/ 50405 w 125054"/>
                  <a:gd name="connsiteY11" fmla="*/ 408743 h 1146534"/>
                  <a:gd name="connsiteX12" fmla="*/ 26334 w 125054"/>
                  <a:gd name="connsiteY12" fmla="*/ 479368 h 1146534"/>
                  <a:gd name="connsiteX13" fmla="*/ 22803 w 125054"/>
                  <a:gd name="connsiteY13" fmla="*/ 497671 h 1146534"/>
                  <a:gd name="connsiteX14" fmla="*/ 21920 w 125054"/>
                  <a:gd name="connsiteY14" fmla="*/ 516269 h 1146534"/>
                  <a:gd name="connsiteX15" fmla="*/ 21508 w 125054"/>
                  <a:gd name="connsiteY15" fmla="*/ 553818 h 1146534"/>
                  <a:gd name="connsiteX16" fmla="*/ 17212 w 125054"/>
                  <a:gd name="connsiteY16" fmla="*/ 703954 h 1146534"/>
                  <a:gd name="connsiteX17" fmla="*/ 3087 w 125054"/>
                  <a:gd name="connsiteY17" fmla="*/ 853443 h 1146534"/>
                  <a:gd name="connsiteX18" fmla="*/ 2263 w 125054"/>
                  <a:gd name="connsiteY18" fmla="*/ 928246 h 1146534"/>
                  <a:gd name="connsiteX19" fmla="*/ 6677 w 125054"/>
                  <a:gd name="connsiteY19" fmla="*/ 946431 h 1146534"/>
                  <a:gd name="connsiteX20" fmla="*/ 11562 w 125054"/>
                  <a:gd name="connsiteY20" fmla="*/ 964559 h 1146534"/>
                  <a:gd name="connsiteX21" fmla="*/ 20213 w 125054"/>
                  <a:gd name="connsiteY21" fmla="*/ 1001107 h 1146534"/>
                  <a:gd name="connsiteX22" fmla="*/ 38870 w 125054"/>
                  <a:gd name="connsiteY22" fmla="*/ 1073791 h 1146534"/>
                  <a:gd name="connsiteX23" fmla="*/ 45579 w 125054"/>
                  <a:gd name="connsiteY23" fmla="*/ 1091447 h 1146534"/>
                  <a:gd name="connsiteX24" fmla="*/ 50994 w 125054"/>
                  <a:gd name="connsiteY24" fmla="*/ 1109457 h 1146534"/>
                  <a:gd name="connsiteX25" fmla="*/ 56879 w 125054"/>
                  <a:gd name="connsiteY25" fmla="*/ 1146534 h 1146534"/>
                  <a:gd name="connsiteX26" fmla="*/ 50994 w 125054"/>
                  <a:gd name="connsiteY26" fmla="*/ 1109457 h 1146534"/>
                  <a:gd name="connsiteX27" fmla="*/ 45579 w 125054"/>
                  <a:gd name="connsiteY27" fmla="*/ 1091506 h 1146534"/>
                  <a:gd name="connsiteX28" fmla="*/ 38752 w 125054"/>
                  <a:gd name="connsiteY28" fmla="*/ 1073850 h 1146534"/>
                  <a:gd name="connsiteX29" fmla="*/ 19860 w 125054"/>
                  <a:gd name="connsiteY29" fmla="*/ 1001224 h 1146534"/>
                  <a:gd name="connsiteX30" fmla="*/ 11091 w 125054"/>
                  <a:gd name="connsiteY30" fmla="*/ 964735 h 1146534"/>
                  <a:gd name="connsiteX31" fmla="*/ 6147 w 125054"/>
                  <a:gd name="connsiteY31" fmla="*/ 946667 h 1146534"/>
                  <a:gd name="connsiteX32" fmla="*/ 1615 w 125054"/>
                  <a:gd name="connsiteY32" fmla="*/ 928363 h 1146534"/>
                  <a:gd name="connsiteX33" fmla="*/ 2204 w 125054"/>
                  <a:gd name="connsiteY33" fmla="*/ 853384 h 1146534"/>
                  <a:gd name="connsiteX34" fmla="*/ 15740 w 125054"/>
                  <a:gd name="connsiteY34" fmla="*/ 703836 h 1146534"/>
                  <a:gd name="connsiteX35" fmla="*/ 19507 w 125054"/>
                  <a:gd name="connsiteY35" fmla="*/ 553818 h 1146534"/>
                  <a:gd name="connsiteX36" fmla="*/ 19507 w 125054"/>
                  <a:gd name="connsiteY36" fmla="*/ 516269 h 1146534"/>
                  <a:gd name="connsiteX37" fmla="*/ 20390 w 125054"/>
                  <a:gd name="connsiteY37" fmla="*/ 497377 h 1146534"/>
                  <a:gd name="connsiteX38" fmla="*/ 23862 w 125054"/>
                  <a:gd name="connsiteY38" fmla="*/ 478838 h 1146534"/>
                  <a:gd name="connsiteX39" fmla="*/ 47816 w 125054"/>
                  <a:gd name="connsiteY39" fmla="*/ 407566 h 1146534"/>
                  <a:gd name="connsiteX40" fmla="*/ 73947 w 125054"/>
                  <a:gd name="connsiteY40" fmla="*/ 337354 h 1146534"/>
                  <a:gd name="connsiteX41" fmla="*/ 79832 w 125054"/>
                  <a:gd name="connsiteY41" fmla="*/ 300982 h 1146534"/>
                  <a:gd name="connsiteX42" fmla="*/ 80362 w 125054"/>
                  <a:gd name="connsiteY42" fmla="*/ 263315 h 1146534"/>
                  <a:gd name="connsiteX43" fmla="*/ 102432 w 125054"/>
                  <a:gd name="connsiteY43" fmla="*/ 114651 h 1146534"/>
                  <a:gd name="connsiteX44" fmla="*/ 111672 w 125054"/>
                  <a:gd name="connsiteY44" fmla="*/ 78161 h 1146534"/>
                  <a:gd name="connsiteX45" fmla="*/ 119558 w 125054"/>
                  <a:gd name="connsiteY45" fmla="*/ 41790 h 1146534"/>
                  <a:gd name="connsiteX46" fmla="*/ 120441 w 125054"/>
                  <a:gd name="connsiteY46" fmla="*/ 23486 h 1146534"/>
                  <a:gd name="connsiteX47" fmla="*/ 115615 w 125054"/>
                  <a:gd name="connsiteY47" fmla="*/ 7066 h 1146534"/>
                  <a:gd name="connsiteX48" fmla="*/ 109200 w 125054"/>
                  <a:gd name="connsiteY48" fmla="*/ 4359 h 1146534"/>
                  <a:gd name="connsiteX49" fmla="*/ 102079 w 125054"/>
                  <a:gd name="connsiteY49" fmla="*/ 7890 h 1146534"/>
                  <a:gd name="connsiteX50" fmla="*/ 93133 w 125054"/>
                  <a:gd name="connsiteY50" fmla="*/ 22721 h 1146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5054" h="1146534">
                    <a:moveTo>
                      <a:pt x="89131" y="21485"/>
                    </a:moveTo>
                    <a:cubicBezTo>
                      <a:pt x="90949" y="15017"/>
                      <a:pt x="94510" y="9173"/>
                      <a:pt x="99430" y="4594"/>
                    </a:cubicBezTo>
                    <a:cubicBezTo>
                      <a:pt x="102102" y="2193"/>
                      <a:pt x="105416" y="616"/>
                      <a:pt x="108965" y="62"/>
                    </a:cubicBezTo>
                    <a:cubicBezTo>
                      <a:pt x="112843" y="-344"/>
                      <a:pt x="116657" y="1251"/>
                      <a:pt x="119087" y="4300"/>
                    </a:cubicBezTo>
                    <a:cubicBezTo>
                      <a:pt x="123001" y="9838"/>
                      <a:pt x="125061" y="16471"/>
                      <a:pt x="124973" y="23251"/>
                    </a:cubicBezTo>
                    <a:cubicBezTo>
                      <a:pt x="125220" y="29625"/>
                      <a:pt x="124908" y="36004"/>
                      <a:pt x="124031" y="42319"/>
                    </a:cubicBezTo>
                    <a:cubicBezTo>
                      <a:pt x="122224" y="54820"/>
                      <a:pt x="119511" y="67173"/>
                      <a:pt x="115909" y="79280"/>
                    </a:cubicBezTo>
                    <a:cubicBezTo>
                      <a:pt x="112537" y="91286"/>
                      <a:pt x="109418" y="103368"/>
                      <a:pt x="106552" y="115534"/>
                    </a:cubicBezTo>
                    <a:cubicBezTo>
                      <a:pt x="94952" y="164141"/>
                      <a:pt x="87259" y="213602"/>
                      <a:pt x="83540" y="263433"/>
                    </a:cubicBezTo>
                    <a:cubicBezTo>
                      <a:pt x="82657" y="275851"/>
                      <a:pt x="82422" y="288305"/>
                      <a:pt x="82834" y="300746"/>
                    </a:cubicBezTo>
                    <a:cubicBezTo>
                      <a:pt x="83169" y="313459"/>
                      <a:pt x="81180" y="326124"/>
                      <a:pt x="76948" y="338119"/>
                    </a:cubicBezTo>
                    <a:cubicBezTo>
                      <a:pt x="69474" y="362190"/>
                      <a:pt x="59292" y="385202"/>
                      <a:pt x="50405" y="408743"/>
                    </a:cubicBezTo>
                    <a:cubicBezTo>
                      <a:pt x="40777" y="431708"/>
                      <a:pt x="32737" y="455302"/>
                      <a:pt x="26334" y="479368"/>
                    </a:cubicBezTo>
                    <a:cubicBezTo>
                      <a:pt x="24686" y="485253"/>
                      <a:pt x="23862" y="491550"/>
                      <a:pt x="22803" y="497671"/>
                    </a:cubicBezTo>
                    <a:cubicBezTo>
                      <a:pt x="21743" y="503792"/>
                      <a:pt x="21861" y="509972"/>
                      <a:pt x="21920" y="516269"/>
                    </a:cubicBezTo>
                    <a:lnTo>
                      <a:pt x="21508" y="553818"/>
                    </a:lnTo>
                    <a:cubicBezTo>
                      <a:pt x="20978" y="603902"/>
                      <a:pt x="20095" y="653869"/>
                      <a:pt x="17212" y="703954"/>
                    </a:cubicBezTo>
                    <a:cubicBezTo>
                      <a:pt x="14328" y="754038"/>
                      <a:pt x="7383" y="803593"/>
                      <a:pt x="3087" y="853443"/>
                    </a:cubicBezTo>
                    <a:cubicBezTo>
                      <a:pt x="315" y="878285"/>
                      <a:pt x="38" y="903345"/>
                      <a:pt x="2263" y="928246"/>
                    </a:cubicBezTo>
                    <a:cubicBezTo>
                      <a:pt x="3145" y="934437"/>
                      <a:pt x="4629" y="940523"/>
                      <a:pt x="6677" y="946431"/>
                    </a:cubicBezTo>
                    <a:cubicBezTo>
                      <a:pt x="8501" y="952317"/>
                      <a:pt x="10090" y="958497"/>
                      <a:pt x="11562" y="964559"/>
                    </a:cubicBezTo>
                    <a:cubicBezTo>
                      <a:pt x="14622" y="976682"/>
                      <a:pt x="17447" y="988865"/>
                      <a:pt x="20213" y="1001107"/>
                    </a:cubicBezTo>
                    <a:cubicBezTo>
                      <a:pt x="26098" y="1025413"/>
                      <a:pt x="31278" y="1049955"/>
                      <a:pt x="38870" y="1073791"/>
                    </a:cubicBezTo>
                    <a:cubicBezTo>
                      <a:pt x="40694" y="1079677"/>
                      <a:pt x="43460" y="1085562"/>
                      <a:pt x="45579" y="1091447"/>
                    </a:cubicBezTo>
                    <a:cubicBezTo>
                      <a:pt x="47768" y="1097327"/>
                      <a:pt x="49575" y="1103342"/>
                      <a:pt x="50994" y="1109457"/>
                    </a:cubicBezTo>
                    <a:cubicBezTo>
                      <a:pt x="53819" y="1121639"/>
                      <a:pt x="54878" y="1134175"/>
                      <a:pt x="56879" y="1146534"/>
                    </a:cubicBezTo>
                    <a:cubicBezTo>
                      <a:pt x="54996" y="1134175"/>
                      <a:pt x="53877" y="1121639"/>
                      <a:pt x="50994" y="1109457"/>
                    </a:cubicBezTo>
                    <a:cubicBezTo>
                      <a:pt x="49563" y="1103365"/>
                      <a:pt x="47757" y="1097368"/>
                      <a:pt x="45579" y="1091506"/>
                    </a:cubicBezTo>
                    <a:cubicBezTo>
                      <a:pt x="43401" y="1085621"/>
                      <a:pt x="40635" y="1080030"/>
                      <a:pt x="38752" y="1073850"/>
                    </a:cubicBezTo>
                    <a:cubicBezTo>
                      <a:pt x="31101" y="1050014"/>
                      <a:pt x="25745" y="1025531"/>
                      <a:pt x="19860" y="1001224"/>
                    </a:cubicBezTo>
                    <a:cubicBezTo>
                      <a:pt x="17035" y="989042"/>
                      <a:pt x="13975" y="976859"/>
                      <a:pt x="11091" y="964735"/>
                    </a:cubicBezTo>
                    <a:cubicBezTo>
                      <a:pt x="9561" y="958850"/>
                      <a:pt x="7971" y="952611"/>
                      <a:pt x="6147" y="946667"/>
                    </a:cubicBezTo>
                    <a:cubicBezTo>
                      <a:pt x="4081" y="940717"/>
                      <a:pt x="2563" y="934590"/>
                      <a:pt x="1615" y="928363"/>
                    </a:cubicBezTo>
                    <a:cubicBezTo>
                      <a:pt x="-721" y="903415"/>
                      <a:pt x="-521" y="878291"/>
                      <a:pt x="2204" y="853384"/>
                    </a:cubicBezTo>
                    <a:cubicBezTo>
                      <a:pt x="6324" y="803476"/>
                      <a:pt x="13327" y="753862"/>
                      <a:pt x="15740" y="703836"/>
                    </a:cubicBezTo>
                    <a:cubicBezTo>
                      <a:pt x="18153" y="653810"/>
                      <a:pt x="19095" y="603785"/>
                      <a:pt x="19507" y="553818"/>
                    </a:cubicBezTo>
                    <a:lnTo>
                      <a:pt x="19507" y="516269"/>
                    </a:lnTo>
                    <a:cubicBezTo>
                      <a:pt x="19507" y="510031"/>
                      <a:pt x="19919" y="503733"/>
                      <a:pt x="20390" y="497377"/>
                    </a:cubicBezTo>
                    <a:cubicBezTo>
                      <a:pt x="21225" y="491139"/>
                      <a:pt x="22385" y="484953"/>
                      <a:pt x="23862" y="478838"/>
                    </a:cubicBezTo>
                    <a:cubicBezTo>
                      <a:pt x="30171" y="454549"/>
                      <a:pt x="38175" y="430731"/>
                      <a:pt x="47816" y="407566"/>
                    </a:cubicBezTo>
                    <a:cubicBezTo>
                      <a:pt x="56879" y="384025"/>
                      <a:pt x="66649" y="361131"/>
                      <a:pt x="73947" y="337354"/>
                    </a:cubicBezTo>
                    <a:cubicBezTo>
                      <a:pt x="78108" y="325689"/>
                      <a:pt x="80103" y="313365"/>
                      <a:pt x="79832" y="300982"/>
                    </a:cubicBezTo>
                    <a:cubicBezTo>
                      <a:pt x="79243" y="288387"/>
                      <a:pt x="79832" y="275792"/>
                      <a:pt x="80362" y="263315"/>
                    </a:cubicBezTo>
                    <a:cubicBezTo>
                      <a:pt x="83757" y="213254"/>
                      <a:pt x="91138" y="163540"/>
                      <a:pt x="102432" y="114651"/>
                    </a:cubicBezTo>
                    <a:cubicBezTo>
                      <a:pt x="105257" y="102409"/>
                      <a:pt x="108317" y="90285"/>
                      <a:pt x="111672" y="78161"/>
                    </a:cubicBezTo>
                    <a:cubicBezTo>
                      <a:pt x="115174" y="66243"/>
                      <a:pt x="117804" y="54090"/>
                      <a:pt x="119558" y="41790"/>
                    </a:cubicBezTo>
                    <a:cubicBezTo>
                      <a:pt x="120376" y="35728"/>
                      <a:pt x="120677" y="29601"/>
                      <a:pt x="120441" y="23486"/>
                    </a:cubicBezTo>
                    <a:cubicBezTo>
                      <a:pt x="120529" y="17654"/>
                      <a:pt x="118846" y="11927"/>
                      <a:pt x="115615" y="7066"/>
                    </a:cubicBezTo>
                    <a:cubicBezTo>
                      <a:pt x="114097" y="5106"/>
                      <a:pt x="111666" y="4082"/>
                      <a:pt x="109200" y="4359"/>
                    </a:cubicBezTo>
                    <a:cubicBezTo>
                      <a:pt x="106534" y="4812"/>
                      <a:pt x="104056" y="6042"/>
                      <a:pt x="102079" y="7890"/>
                    </a:cubicBezTo>
                    <a:cubicBezTo>
                      <a:pt x="97788" y="11915"/>
                      <a:pt x="94693" y="17048"/>
                      <a:pt x="93133" y="22721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512F44D-5E8A-40AF-9123-F8124CC9AFE3}"/>
                  </a:ext>
                </a:extLst>
              </p:cNvPr>
              <p:cNvSpPr/>
              <p:nvPr/>
            </p:nvSpPr>
            <p:spPr>
              <a:xfrm>
                <a:off x="7483969" y="4175083"/>
                <a:ext cx="93106" cy="36691"/>
              </a:xfrm>
              <a:custGeom>
                <a:avLst/>
                <a:gdLst>
                  <a:gd name="connsiteX0" fmla="*/ 25601 w 93106"/>
                  <a:gd name="connsiteY0" fmla="*/ 36666 h 36691"/>
                  <a:gd name="connsiteX1" fmla="*/ 0 w 93106"/>
                  <a:gd name="connsiteY1" fmla="*/ 28956 h 36691"/>
                  <a:gd name="connsiteX2" fmla="*/ 2766 w 93106"/>
                  <a:gd name="connsiteY2" fmla="*/ 25484 h 36691"/>
                  <a:gd name="connsiteX3" fmla="*/ 36960 w 93106"/>
                  <a:gd name="connsiteY3" fmla="*/ 31016 h 36691"/>
                  <a:gd name="connsiteX4" fmla="*/ 69389 w 93106"/>
                  <a:gd name="connsiteY4" fmla="*/ 5885 h 36691"/>
                  <a:gd name="connsiteX5" fmla="*/ 72272 w 93106"/>
                  <a:gd name="connsiteY5" fmla="*/ 0 h 36691"/>
                  <a:gd name="connsiteX6" fmla="*/ 73508 w 93106"/>
                  <a:gd name="connsiteY6" fmla="*/ 6474 h 36691"/>
                  <a:gd name="connsiteX7" fmla="*/ 92459 w 93106"/>
                  <a:gd name="connsiteY7" fmla="*/ 15655 h 36691"/>
                  <a:gd name="connsiteX8" fmla="*/ 93107 w 93106"/>
                  <a:gd name="connsiteY8" fmla="*/ 20010 h 36691"/>
                  <a:gd name="connsiteX9" fmla="*/ 70978 w 93106"/>
                  <a:gd name="connsiteY9" fmla="*/ 12124 h 36691"/>
                  <a:gd name="connsiteX10" fmla="*/ 37902 w 93106"/>
                  <a:gd name="connsiteY10" fmla="*/ 35371 h 36691"/>
                  <a:gd name="connsiteX11" fmla="*/ 25601 w 93106"/>
                  <a:gd name="connsiteY11" fmla="*/ 36666 h 3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106" h="36691">
                    <a:moveTo>
                      <a:pt x="25601" y="36666"/>
                    </a:moveTo>
                    <a:cubicBezTo>
                      <a:pt x="16450" y="36989"/>
                      <a:pt x="7451" y="34282"/>
                      <a:pt x="0" y="28956"/>
                    </a:cubicBezTo>
                    <a:lnTo>
                      <a:pt x="2766" y="25484"/>
                    </a:lnTo>
                    <a:cubicBezTo>
                      <a:pt x="12871" y="32081"/>
                      <a:pt x="25295" y="34088"/>
                      <a:pt x="36960" y="31016"/>
                    </a:cubicBezTo>
                    <a:cubicBezTo>
                      <a:pt x="51079" y="28109"/>
                      <a:pt x="63050" y="18833"/>
                      <a:pt x="69389" y="5885"/>
                    </a:cubicBezTo>
                    <a:lnTo>
                      <a:pt x="72272" y="0"/>
                    </a:lnTo>
                    <a:lnTo>
                      <a:pt x="73508" y="6474"/>
                    </a:lnTo>
                    <a:cubicBezTo>
                      <a:pt x="75686" y="18245"/>
                      <a:pt x="91753" y="15773"/>
                      <a:pt x="92459" y="15655"/>
                    </a:cubicBezTo>
                    <a:lnTo>
                      <a:pt x="93107" y="20010"/>
                    </a:lnTo>
                    <a:cubicBezTo>
                      <a:pt x="87221" y="20952"/>
                      <a:pt x="75451" y="20010"/>
                      <a:pt x="70978" y="12124"/>
                    </a:cubicBezTo>
                    <a:cubicBezTo>
                      <a:pt x="63627" y="24101"/>
                      <a:pt x="51662" y="32511"/>
                      <a:pt x="37902" y="35371"/>
                    </a:cubicBezTo>
                    <a:cubicBezTo>
                      <a:pt x="33859" y="36236"/>
                      <a:pt x="29733" y="36666"/>
                      <a:pt x="25601" y="366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041A83F4-0FC9-468D-BAB9-C0A7715EEAF7}"/>
                  </a:ext>
                </a:extLst>
              </p:cNvPr>
              <p:cNvSpPr/>
              <p:nvPr/>
            </p:nvSpPr>
            <p:spPr>
              <a:xfrm>
                <a:off x="7463299" y="4258597"/>
                <a:ext cx="85409" cy="612491"/>
              </a:xfrm>
              <a:custGeom>
                <a:avLst/>
                <a:gdLst>
                  <a:gd name="connsiteX0" fmla="*/ 9665 w 85409"/>
                  <a:gd name="connsiteY0" fmla="*/ 942 h 612491"/>
                  <a:gd name="connsiteX1" fmla="*/ 6134 w 85409"/>
                  <a:gd name="connsiteY1" fmla="*/ 76981 h 612491"/>
                  <a:gd name="connsiteX2" fmla="*/ 26674 w 85409"/>
                  <a:gd name="connsiteY2" fmla="*/ 151843 h 612491"/>
                  <a:gd name="connsiteX3" fmla="*/ 40269 w 85409"/>
                  <a:gd name="connsiteY3" fmla="*/ 306569 h 612491"/>
                  <a:gd name="connsiteX4" fmla="*/ 48685 w 85409"/>
                  <a:gd name="connsiteY4" fmla="*/ 461473 h 612491"/>
                  <a:gd name="connsiteX5" fmla="*/ 66341 w 85409"/>
                  <a:gd name="connsiteY5" fmla="*/ 537159 h 612491"/>
                  <a:gd name="connsiteX6" fmla="*/ 85410 w 85409"/>
                  <a:gd name="connsiteY6" fmla="*/ 612491 h 612491"/>
                  <a:gd name="connsiteX7" fmla="*/ 65988 w 85409"/>
                  <a:gd name="connsiteY7" fmla="*/ 537218 h 612491"/>
                  <a:gd name="connsiteX8" fmla="*/ 47979 w 85409"/>
                  <a:gd name="connsiteY8" fmla="*/ 461590 h 612491"/>
                  <a:gd name="connsiteX9" fmla="*/ 38798 w 85409"/>
                  <a:gd name="connsiteY9" fmla="*/ 306569 h 612491"/>
                  <a:gd name="connsiteX10" fmla="*/ 24555 w 85409"/>
                  <a:gd name="connsiteY10" fmla="*/ 152372 h 612491"/>
                  <a:gd name="connsiteX11" fmla="*/ 3603 w 85409"/>
                  <a:gd name="connsiteY11" fmla="*/ 77510 h 612491"/>
                  <a:gd name="connsiteX12" fmla="*/ 72 w 85409"/>
                  <a:gd name="connsiteY12" fmla="*/ 38549 h 612491"/>
                  <a:gd name="connsiteX13" fmla="*/ 6899 w 85409"/>
                  <a:gd name="connsiteY13" fmla="*/ 0 h 61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409" h="612491">
                    <a:moveTo>
                      <a:pt x="9665" y="942"/>
                    </a:moveTo>
                    <a:cubicBezTo>
                      <a:pt x="1796" y="25531"/>
                      <a:pt x="578" y="51768"/>
                      <a:pt x="6134" y="76981"/>
                    </a:cubicBezTo>
                    <a:cubicBezTo>
                      <a:pt x="11254" y="102288"/>
                      <a:pt x="20376" y="126653"/>
                      <a:pt x="26674" y="151843"/>
                    </a:cubicBezTo>
                    <a:cubicBezTo>
                      <a:pt x="39504" y="202457"/>
                      <a:pt x="40269" y="254837"/>
                      <a:pt x="40269" y="306569"/>
                    </a:cubicBezTo>
                    <a:cubicBezTo>
                      <a:pt x="40269" y="358302"/>
                      <a:pt x="39622" y="410387"/>
                      <a:pt x="48685" y="461473"/>
                    </a:cubicBezTo>
                    <a:cubicBezTo>
                      <a:pt x="53276" y="486956"/>
                      <a:pt x="60044" y="512028"/>
                      <a:pt x="66341" y="537159"/>
                    </a:cubicBezTo>
                    <a:lnTo>
                      <a:pt x="85410" y="612491"/>
                    </a:lnTo>
                    <a:lnTo>
                      <a:pt x="65988" y="537218"/>
                    </a:lnTo>
                    <a:cubicBezTo>
                      <a:pt x="59573" y="512146"/>
                      <a:pt x="52687" y="487133"/>
                      <a:pt x="47979" y="461590"/>
                    </a:cubicBezTo>
                    <a:cubicBezTo>
                      <a:pt x="38621" y="410446"/>
                      <a:pt x="39033" y="358302"/>
                      <a:pt x="38798" y="306569"/>
                    </a:cubicBezTo>
                    <a:cubicBezTo>
                      <a:pt x="38562" y="254837"/>
                      <a:pt x="37503" y="202575"/>
                      <a:pt x="24555" y="152372"/>
                    </a:cubicBezTo>
                    <a:cubicBezTo>
                      <a:pt x="18140" y="127360"/>
                      <a:pt x="8900" y="103053"/>
                      <a:pt x="3603" y="77510"/>
                    </a:cubicBezTo>
                    <a:cubicBezTo>
                      <a:pt x="872" y="64710"/>
                      <a:pt x="-317" y="51632"/>
                      <a:pt x="72" y="38549"/>
                    </a:cubicBezTo>
                    <a:cubicBezTo>
                      <a:pt x="601" y="25448"/>
                      <a:pt x="2897" y="12483"/>
                      <a:pt x="689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CB2BBE2A-921E-4634-B554-D22C03BF44E9}"/>
                  </a:ext>
                </a:extLst>
              </p:cNvPr>
              <p:cNvSpPr/>
              <p:nvPr/>
            </p:nvSpPr>
            <p:spPr>
              <a:xfrm>
                <a:off x="7692066" y="4202509"/>
                <a:ext cx="236543" cy="585065"/>
              </a:xfrm>
              <a:custGeom>
                <a:avLst/>
                <a:gdLst>
                  <a:gd name="connsiteX0" fmla="*/ 5484 w 236543"/>
                  <a:gd name="connsiteY0" fmla="*/ 824 h 585065"/>
                  <a:gd name="connsiteX1" fmla="*/ 11369 w 236543"/>
                  <a:gd name="connsiteY1" fmla="*/ 89105 h 585065"/>
                  <a:gd name="connsiteX2" fmla="*/ 34911 w 236543"/>
                  <a:gd name="connsiteY2" fmla="*/ 175855 h 585065"/>
                  <a:gd name="connsiteX3" fmla="*/ 45916 w 236543"/>
                  <a:gd name="connsiteY3" fmla="*/ 265195 h 585065"/>
                  <a:gd name="connsiteX4" fmla="*/ 46858 w 236543"/>
                  <a:gd name="connsiteY4" fmla="*/ 310160 h 585065"/>
                  <a:gd name="connsiteX5" fmla="*/ 46387 w 236543"/>
                  <a:gd name="connsiteY5" fmla="*/ 355183 h 585065"/>
                  <a:gd name="connsiteX6" fmla="*/ 39678 w 236543"/>
                  <a:gd name="connsiteY6" fmla="*/ 399735 h 585065"/>
                  <a:gd name="connsiteX7" fmla="*/ 32144 w 236543"/>
                  <a:gd name="connsiteY7" fmla="*/ 420981 h 585065"/>
                  <a:gd name="connsiteX8" fmla="*/ 26259 w 236543"/>
                  <a:gd name="connsiteY8" fmla="*/ 442345 h 585065"/>
                  <a:gd name="connsiteX9" fmla="*/ 28437 w 236543"/>
                  <a:gd name="connsiteY9" fmla="*/ 464357 h 585065"/>
                  <a:gd name="connsiteX10" fmla="*/ 39854 w 236543"/>
                  <a:gd name="connsiteY10" fmla="*/ 483072 h 585065"/>
                  <a:gd name="connsiteX11" fmla="*/ 49035 w 236543"/>
                  <a:gd name="connsiteY11" fmla="*/ 489487 h 585065"/>
                  <a:gd name="connsiteX12" fmla="*/ 58629 w 236543"/>
                  <a:gd name="connsiteY12" fmla="*/ 495373 h 585065"/>
                  <a:gd name="connsiteX13" fmla="*/ 68928 w 236543"/>
                  <a:gd name="connsiteY13" fmla="*/ 499669 h 585065"/>
                  <a:gd name="connsiteX14" fmla="*/ 79463 w 236543"/>
                  <a:gd name="connsiteY14" fmla="*/ 503494 h 585065"/>
                  <a:gd name="connsiteX15" fmla="*/ 122014 w 236543"/>
                  <a:gd name="connsiteY15" fmla="*/ 518031 h 585065"/>
                  <a:gd name="connsiteX16" fmla="*/ 164389 w 236543"/>
                  <a:gd name="connsiteY16" fmla="*/ 533215 h 585065"/>
                  <a:gd name="connsiteX17" fmla="*/ 236544 w 236543"/>
                  <a:gd name="connsiteY17" fmla="*/ 585066 h 585065"/>
                  <a:gd name="connsiteX18" fmla="*/ 164212 w 236543"/>
                  <a:gd name="connsiteY18" fmla="*/ 533569 h 585065"/>
                  <a:gd name="connsiteX19" fmla="*/ 121838 w 236543"/>
                  <a:gd name="connsiteY19" fmla="*/ 518561 h 585065"/>
                  <a:gd name="connsiteX20" fmla="*/ 79228 w 236543"/>
                  <a:gd name="connsiteY20" fmla="*/ 504201 h 585065"/>
                  <a:gd name="connsiteX21" fmla="*/ 68634 w 236543"/>
                  <a:gd name="connsiteY21" fmla="*/ 500375 h 585065"/>
                  <a:gd name="connsiteX22" fmla="*/ 58217 w 236543"/>
                  <a:gd name="connsiteY22" fmla="*/ 496079 h 585065"/>
                  <a:gd name="connsiteX23" fmla="*/ 48565 w 236543"/>
                  <a:gd name="connsiteY23" fmla="*/ 490193 h 585065"/>
                  <a:gd name="connsiteX24" fmla="*/ 39266 w 236543"/>
                  <a:gd name="connsiteY24" fmla="*/ 483719 h 585065"/>
                  <a:gd name="connsiteX25" fmla="*/ 27495 w 236543"/>
                  <a:gd name="connsiteY25" fmla="*/ 464592 h 585065"/>
                  <a:gd name="connsiteX26" fmla="*/ 25141 w 236543"/>
                  <a:gd name="connsiteY26" fmla="*/ 442169 h 585065"/>
                  <a:gd name="connsiteX27" fmla="*/ 31026 w 236543"/>
                  <a:gd name="connsiteY27" fmla="*/ 420452 h 585065"/>
                  <a:gd name="connsiteX28" fmla="*/ 38383 w 236543"/>
                  <a:gd name="connsiteY28" fmla="*/ 399323 h 585065"/>
                  <a:gd name="connsiteX29" fmla="*/ 44857 w 236543"/>
                  <a:gd name="connsiteY29" fmla="*/ 355065 h 585065"/>
                  <a:gd name="connsiteX30" fmla="*/ 45151 w 236543"/>
                  <a:gd name="connsiteY30" fmla="*/ 310160 h 585065"/>
                  <a:gd name="connsiteX31" fmla="*/ 44033 w 236543"/>
                  <a:gd name="connsiteY31" fmla="*/ 265195 h 585065"/>
                  <a:gd name="connsiteX32" fmla="*/ 32674 w 236543"/>
                  <a:gd name="connsiteY32" fmla="*/ 176326 h 585065"/>
                  <a:gd name="connsiteX33" fmla="*/ 8721 w 236543"/>
                  <a:gd name="connsiteY33" fmla="*/ 89634 h 585065"/>
                  <a:gd name="connsiteX34" fmla="*/ 2423 w 236543"/>
                  <a:gd name="connsiteY34" fmla="*/ 0 h 58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6543" h="585065">
                    <a:moveTo>
                      <a:pt x="5484" y="824"/>
                    </a:moveTo>
                    <a:cubicBezTo>
                      <a:pt x="-107" y="30251"/>
                      <a:pt x="4365" y="60384"/>
                      <a:pt x="11369" y="89105"/>
                    </a:cubicBezTo>
                    <a:cubicBezTo>
                      <a:pt x="18373" y="117825"/>
                      <a:pt x="28201" y="146546"/>
                      <a:pt x="34911" y="175855"/>
                    </a:cubicBezTo>
                    <a:cubicBezTo>
                      <a:pt x="41273" y="205241"/>
                      <a:pt x="44957" y="235145"/>
                      <a:pt x="45916" y="265195"/>
                    </a:cubicBezTo>
                    <a:cubicBezTo>
                      <a:pt x="46564" y="280203"/>
                      <a:pt x="46740" y="295211"/>
                      <a:pt x="46858" y="310160"/>
                    </a:cubicBezTo>
                    <a:cubicBezTo>
                      <a:pt x="46976" y="325109"/>
                      <a:pt x="47152" y="340175"/>
                      <a:pt x="46387" y="355183"/>
                    </a:cubicBezTo>
                    <a:cubicBezTo>
                      <a:pt x="45775" y="370232"/>
                      <a:pt x="43527" y="385175"/>
                      <a:pt x="39678" y="399735"/>
                    </a:cubicBezTo>
                    <a:cubicBezTo>
                      <a:pt x="37671" y="406986"/>
                      <a:pt x="35152" y="414084"/>
                      <a:pt x="32144" y="420981"/>
                    </a:cubicBezTo>
                    <a:cubicBezTo>
                      <a:pt x="29002" y="427726"/>
                      <a:pt x="27012" y="434947"/>
                      <a:pt x="26259" y="442345"/>
                    </a:cubicBezTo>
                    <a:cubicBezTo>
                      <a:pt x="25594" y="449755"/>
                      <a:pt x="26336" y="457224"/>
                      <a:pt x="28437" y="464357"/>
                    </a:cubicBezTo>
                    <a:cubicBezTo>
                      <a:pt x="30449" y="471525"/>
                      <a:pt x="34404" y="477999"/>
                      <a:pt x="39854" y="483072"/>
                    </a:cubicBezTo>
                    <a:cubicBezTo>
                      <a:pt x="42797" y="485379"/>
                      <a:pt x="45857" y="487516"/>
                      <a:pt x="49035" y="489487"/>
                    </a:cubicBezTo>
                    <a:cubicBezTo>
                      <a:pt x="52155" y="491547"/>
                      <a:pt x="55274" y="493548"/>
                      <a:pt x="58629" y="495373"/>
                    </a:cubicBezTo>
                    <a:cubicBezTo>
                      <a:pt x="61954" y="497056"/>
                      <a:pt x="65397" y="498492"/>
                      <a:pt x="68928" y="499669"/>
                    </a:cubicBezTo>
                    <a:lnTo>
                      <a:pt x="79463" y="503494"/>
                    </a:lnTo>
                    <a:cubicBezTo>
                      <a:pt x="93529" y="508791"/>
                      <a:pt x="107830" y="513146"/>
                      <a:pt x="122014" y="518031"/>
                    </a:cubicBezTo>
                    <a:cubicBezTo>
                      <a:pt x="136198" y="522916"/>
                      <a:pt x="150558" y="527389"/>
                      <a:pt x="164389" y="533215"/>
                    </a:cubicBezTo>
                    <a:cubicBezTo>
                      <a:pt x="191874" y="544692"/>
                      <a:pt x="218593" y="560759"/>
                      <a:pt x="236544" y="585066"/>
                    </a:cubicBezTo>
                    <a:cubicBezTo>
                      <a:pt x="218476" y="560818"/>
                      <a:pt x="191756" y="544928"/>
                      <a:pt x="164212" y="533569"/>
                    </a:cubicBezTo>
                    <a:cubicBezTo>
                      <a:pt x="150382" y="527683"/>
                      <a:pt x="136080" y="523269"/>
                      <a:pt x="121838" y="518561"/>
                    </a:cubicBezTo>
                    <a:cubicBezTo>
                      <a:pt x="107595" y="513853"/>
                      <a:pt x="93293" y="509439"/>
                      <a:pt x="79228" y="504201"/>
                    </a:cubicBezTo>
                    <a:lnTo>
                      <a:pt x="68634" y="500375"/>
                    </a:lnTo>
                    <a:cubicBezTo>
                      <a:pt x="65061" y="499204"/>
                      <a:pt x="61577" y="497768"/>
                      <a:pt x="58217" y="496079"/>
                    </a:cubicBezTo>
                    <a:cubicBezTo>
                      <a:pt x="54862" y="494372"/>
                      <a:pt x="51684" y="492312"/>
                      <a:pt x="48565" y="490193"/>
                    </a:cubicBezTo>
                    <a:cubicBezTo>
                      <a:pt x="45357" y="488198"/>
                      <a:pt x="42250" y="486038"/>
                      <a:pt x="39266" y="483719"/>
                    </a:cubicBezTo>
                    <a:cubicBezTo>
                      <a:pt x="33622" y="478582"/>
                      <a:pt x="29537" y="471949"/>
                      <a:pt x="27495" y="464592"/>
                    </a:cubicBezTo>
                    <a:cubicBezTo>
                      <a:pt x="25306" y="457329"/>
                      <a:pt x="24505" y="449725"/>
                      <a:pt x="25141" y="442169"/>
                    </a:cubicBezTo>
                    <a:cubicBezTo>
                      <a:pt x="25882" y="434653"/>
                      <a:pt x="27872" y="427314"/>
                      <a:pt x="31026" y="420452"/>
                    </a:cubicBezTo>
                    <a:cubicBezTo>
                      <a:pt x="33939" y="413577"/>
                      <a:pt x="36400" y="406521"/>
                      <a:pt x="38383" y="399323"/>
                    </a:cubicBezTo>
                    <a:cubicBezTo>
                      <a:pt x="42126" y="384845"/>
                      <a:pt x="44292" y="370008"/>
                      <a:pt x="44857" y="355065"/>
                    </a:cubicBezTo>
                    <a:cubicBezTo>
                      <a:pt x="45563" y="340116"/>
                      <a:pt x="45210" y="325109"/>
                      <a:pt x="45151" y="310160"/>
                    </a:cubicBezTo>
                    <a:cubicBezTo>
                      <a:pt x="45092" y="295211"/>
                      <a:pt x="44739" y="280203"/>
                      <a:pt x="44033" y="265195"/>
                    </a:cubicBezTo>
                    <a:cubicBezTo>
                      <a:pt x="42968" y="235286"/>
                      <a:pt x="39166" y="205541"/>
                      <a:pt x="32674" y="176326"/>
                    </a:cubicBezTo>
                    <a:cubicBezTo>
                      <a:pt x="25847" y="147193"/>
                      <a:pt x="15960" y="118826"/>
                      <a:pt x="8721" y="89634"/>
                    </a:cubicBezTo>
                    <a:cubicBezTo>
                      <a:pt x="1482" y="60443"/>
                      <a:pt x="-3050" y="30015"/>
                      <a:pt x="24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07DDD080-9AB4-4F2E-815A-D5B102AE28F1}"/>
                  </a:ext>
                </a:extLst>
              </p:cNvPr>
              <p:cNvSpPr/>
              <p:nvPr/>
            </p:nvSpPr>
            <p:spPr>
              <a:xfrm>
                <a:off x="7467843" y="3526312"/>
                <a:ext cx="238593" cy="250624"/>
              </a:xfrm>
              <a:custGeom>
                <a:avLst/>
                <a:gdLst>
                  <a:gd name="connsiteX0" fmla="*/ 238593 w 238593"/>
                  <a:gd name="connsiteY0" fmla="*/ 38986 h 250624"/>
                  <a:gd name="connsiteX1" fmla="*/ 234474 w 238593"/>
                  <a:gd name="connsiteY1" fmla="*/ 54406 h 250624"/>
                  <a:gd name="connsiteX2" fmla="*/ 225175 w 238593"/>
                  <a:gd name="connsiteY2" fmla="*/ 67707 h 250624"/>
                  <a:gd name="connsiteX3" fmla="*/ 193864 w 238593"/>
                  <a:gd name="connsiteY3" fmla="*/ 70120 h 250624"/>
                  <a:gd name="connsiteX4" fmla="*/ 168557 w 238593"/>
                  <a:gd name="connsiteY4" fmla="*/ 50934 h 250624"/>
                  <a:gd name="connsiteX5" fmla="*/ 149253 w 238593"/>
                  <a:gd name="connsiteY5" fmla="*/ 26215 h 250624"/>
                  <a:gd name="connsiteX6" fmla="*/ 33370 w 238593"/>
                  <a:gd name="connsiteY6" fmla="*/ 15033 h 250624"/>
                  <a:gd name="connsiteX7" fmla="*/ 13007 w 238593"/>
                  <a:gd name="connsiteY7" fmla="*/ 37986 h 250624"/>
                  <a:gd name="connsiteX8" fmla="*/ 10005 w 238593"/>
                  <a:gd name="connsiteY8" fmla="*/ 68237 h 250624"/>
                  <a:gd name="connsiteX9" fmla="*/ 13007 w 238593"/>
                  <a:gd name="connsiteY9" fmla="*/ 83715 h 250624"/>
                  <a:gd name="connsiteX10" fmla="*/ 10535 w 238593"/>
                  <a:gd name="connsiteY10" fmla="*/ 99312 h 250624"/>
                  <a:gd name="connsiteX11" fmla="*/ 706 w 238593"/>
                  <a:gd name="connsiteY11" fmla="*/ 128738 h 250624"/>
                  <a:gd name="connsiteX12" fmla="*/ 8475 w 238593"/>
                  <a:gd name="connsiteY12" fmla="*/ 158636 h 250624"/>
                  <a:gd name="connsiteX13" fmla="*/ 18598 w 238593"/>
                  <a:gd name="connsiteY13" fmla="*/ 188416 h 250624"/>
                  <a:gd name="connsiteX14" fmla="*/ 16244 w 238593"/>
                  <a:gd name="connsiteY14" fmla="*/ 250625 h 250624"/>
                  <a:gd name="connsiteX15" fmla="*/ 18245 w 238593"/>
                  <a:gd name="connsiteY15" fmla="*/ 188534 h 250624"/>
                  <a:gd name="connsiteX16" fmla="*/ 8004 w 238593"/>
                  <a:gd name="connsiteY16" fmla="*/ 159107 h 250624"/>
                  <a:gd name="connsiteX17" fmla="*/ 0 w 238593"/>
                  <a:gd name="connsiteY17" fmla="*/ 128915 h 250624"/>
                  <a:gd name="connsiteX18" fmla="*/ 9652 w 238593"/>
                  <a:gd name="connsiteY18" fmla="*/ 99076 h 250624"/>
                  <a:gd name="connsiteX19" fmla="*/ 12006 w 238593"/>
                  <a:gd name="connsiteY19" fmla="*/ 83833 h 250624"/>
                  <a:gd name="connsiteX20" fmla="*/ 8946 w 238593"/>
                  <a:gd name="connsiteY20" fmla="*/ 68531 h 250624"/>
                  <a:gd name="connsiteX21" fmla="*/ 11888 w 238593"/>
                  <a:gd name="connsiteY21" fmla="*/ 37456 h 250624"/>
                  <a:gd name="connsiteX22" fmla="*/ 32546 w 238593"/>
                  <a:gd name="connsiteY22" fmla="*/ 13915 h 250624"/>
                  <a:gd name="connsiteX23" fmla="*/ 150901 w 238593"/>
                  <a:gd name="connsiteY23" fmla="*/ 24803 h 250624"/>
                  <a:gd name="connsiteX24" fmla="*/ 170382 w 238593"/>
                  <a:gd name="connsiteY24" fmla="*/ 49521 h 250624"/>
                  <a:gd name="connsiteX25" fmla="*/ 194747 w 238593"/>
                  <a:gd name="connsiteY25" fmla="*/ 67825 h 250624"/>
                  <a:gd name="connsiteX26" fmla="*/ 223468 w 238593"/>
                  <a:gd name="connsiteY26" fmla="*/ 65647 h 250624"/>
                  <a:gd name="connsiteX27" fmla="*/ 235709 w 238593"/>
                  <a:gd name="connsiteY27" fmla="*/ 38516 h 25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8593" h="250624">
                    <a:moveTo>
                      <a:pt x="238593" y="38986"/>
                    </a:moveTo>
                    <a:cubicBezTo>
                      <a:pt x="237699" y="44242"/>
                      <a:pt x="236316" y="49404"/>
                      <a:pt x="234474" y="54406"/>
                    </a:cubicBezTo>
                    <a:cubicBezTo>
                      <a:pt x="232684" y="59626"/>
                      <a:pt x="229459" y="64235"/>
                      <a:pt x="225175" y="67707"/>
                    </a:cubicBezTo>
                    <a:cubicBezTo>
                      <a:pt x="215835" y="73804"/>
                      <a:pt x="204029" y="74717"/>
                      <a:pt x="193864" y="70120"/>
                    </a:cubicBezTo>
                    <a:cubicBezTo>
                      <a:pt x="183965" y="65924"/>
                      <a:pt x="175267" y="59332"/>
                      <a:pt x="168557" y="50934"/>
                    </a:cubicBezTo>
                    <a:cubicBezTo>
                      <a:pt x="161554" y="43047"/>
                      <a:pt x="156198" y="33807"/>
                      <a:pt x="149253" y="26215"/>
                    </a:cubicBezTo>
                    <a:cubicBezTo>
                      <a:pt x="116925" y="-1758"/>
                      <a:pt x="70448" y="-6249"/>
                      <a:pt x="33370" y="15033"/>
                    </a:cubicBezTo>
                    <a:cubicBezTo>
                      <a:pt x="24577" y="20642"/>
                      <a:pt x="17527" y="28587"/>
                      <a:pt x="13007" y="37986"/>
                    </a:cubicBezTo>
                    <a:cubicBezTo>
                      <a:pt x="8475" y="47403"/>
                      <a:pt x="7416" y="58114"/>
                      <a:pt x="10005" y="68237"/>
                    </a:cubicBezTo>
                    <a:cubicBezTo>
                      <a:pt x="11365" y="73322"/>
                      <a:pt x="12371" y="78489"/>
                      <a:pt x="13007" y="83715"/>
                    </a:cubicBezTo>
                    <a:cubicBezTo>
                      <a:pt x="13283" y="89030"/>
                      <a:pt x="12442" y="94344"/>
                      <a:pt x="10535" y="99312"/>
                    </a:cubicBezTo>
                    <a:cubicBezTo>
                      <a:pt x="7121" y="109258"/>
                      <a:pt x="1354" y="118439"/>
                      <a:pt x="706" y="128738"/>
                    </a:cubicBezTo>
                    <a:cubicBezTo>
                      <a:pt x="718" y="139203"/>
                      <a:pt x="3396" y="149490"/>
                      <a:pt x="8475" y="158636"/>
                    </a:cubicBezTo>
                    <a:cubicBezTo>
                      <a:pt x="12983" y="168141"/>
                      <a:pt x="16379" y="178135"/>
                      <a:pt x="18598" y="188416"/>
                    </a:cubicBezTo>
                    <a:cubicBezTo>
                      <a:pt x="22977" y="209027"/>
                      <a:pt x="22164" y="230403"/>
                      <a:pt x="16244" y="250625"/>
                    </a:cubicBezTo>
                    <a:cubicBezTo>
                      <a:pt x="22011" y="230408"/>
                      <a:pt x="22700" y="209080"/>
                      <a:pt x="18245" y="188534"/>
                    </a:cubicBezTo>
                    <a:cubicBezTo>
                      <a:pt x="15973" y="178364"/>
                      <a:pt x="12542" y="168488"/>
                      <a:pt x="8004" y="159107"/>
                    </a:cubicBezTo>
                    <a:cubicBezTo>
                      <a:pt x="2790" y="149896"/>
                      <a:pt x="35" y="139497"/>
                      <a:pt x="0" y="128915"/>
                    </a:cubicBezTo>
                    <a:cubicBezTo>
                      <a:pt x="589" y="118204"/>
                      <a:pt x="6356" y="108905"/>
                      <a:pt x="9652" y="99076"/>
                    </a:cubicBezTo>
                    <a:cubicBezTo>
                      <a:pt x="11512" y="94221"/>
                      <a:pt x="12318" y="89024"/>
                      <a:pt x="12006" y="83833"/>
                    </a:cubicBezTo>
                    <a:cubicBezTo>
                      <a:pt x="11353" y="78666"/>
                      <a:pt x="10335" y="73551"/>
                      <a:pt x="8946" y="68531"/>
                    </a:cubicBezTo>
                    <a:cubicBezTo>
                      <a:pt x="6221" y="58149"/>
                      <a:pt x="7263" y="47138"/>
                      <a:pt x="11888" y="37456"/>
                    </a:cubicBezTo>
                    <a:cubicBezTo>
                      <a:pt x="16450" y="27840"/>
                      <a:pt x="23606" y="19688"/>
                      <a:pt x="32546" y="13915"/>
                    </a:cubicBezTo>
                    <a:cubicBezTo>
                      <a:pt x="70283" y="-8061"/>
                      <a:pt x="117808" y="-3694"/>
                      <a:pt x="150901" y="24803"/>
                    </a:cubicBezTo>
                    <a:cubicBezTo>
                      <a:pt x="158140" y="32689"/>
                      <a:pt x="163437" y="41753"/>
                      <a:pt x="170382" y="49521"/>
                    </a:cubicBezTo>
                    <a:cubicBezTo>
                      <a:pt x="176850" y="57561"/>
                      <a:pt x="185225" y="63852"/>
                      <a:pt x="194747" y="67825"/>
                    </a:cubicBezTo>
                    <a:cubicBezTo>
                      <a:pt x="204070" y="72009"/>
                      <a:pt x="214881" y="71185"/>
                      <a:pt x="223468" y="65647"/>
                    </a:cubicBezTo>
                    <a:cubicBezTo>
                      <a:pt x="231413" y="59409"/>
                      <a:pt x="233767" y="48580"/>
                      <a:pt x="235709" y="3851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431F7304-F6E4-41F8-A544-4E33BE04FE80}"/>
                  </a:ext>
                </a:extLst>
              </p:cNvPr>
              <p:cNvSpPr/>
              <p:nvPr/>
            </p:nvSpPr>
            <p:spPr>
              <a:xfrm>
                <a:off x="7718560" y="3559237"/>
                <a:ext cx="98869" cy="192451"/>
              </a:xfrm>
              <a:custGeom>
                <a:avLst/>
                <a:gdLst>
                  <a:gd name="connsiteX0" fmla="*/ 3061 w 98869"/>
                  <a:gd name="connsiteY0" fmla="*/ 0 h 192451"/>
                  <a:gd name="connsiteX1" fmla="*/ 7533 w 98869"/>
                  <a:gd name="connsiteY1" fmla="*/ 16126 h 192451"/>
                  <a:gd name="connsiteX2" fmla="*/ 16420 w 98869"/>
                  <a:gd name="connsiteY2" fmla="*/ 28956 h 192451"/>
                  <a:gd name="connsiteX3" fmla="*/ 32193 w 98869"/>
                  <a:gd name="connsiteY3" fmla="*/ 29957 h 192451"/>
                  <a:gd name="connsiteX4" fmla="*/ 47848 w 98869"/>
                  <a:gd name="connsiteY4" fmla="*/ 24071 h 192451"/>
                  <a:gd name="connsiteX5" fmla="*/ 64739 w 98869"/>
                  <a:gd name="connsiteY5" fmla="*/ 20246 h 192451"/>
                  <a:gd name="connsiteX6" fmla="*/ 80806 w 98869"/>
                  <a:gd name="connsiteY6" fmla="*/ 26720 h 192451"/>
                  <a:gd name="connsiteX7" fmla="*/ 96285 w 98869"/>
                  <a:gd name="connsiteY7" fmla="*/ 56794 h 192451"/>
                  <a:gd name="connsiteX8" fmla="*/ 97403 w 98869"/>
                  <a:gd name="connsiteY8" fmla="*/ 124652 h 192451"/>
                  <a:gd name="connsiteX9" fmla="*/ 98168 w 98869"/>
                  <a:gd name="connsiteY9" fmla="*/ 192452 h 192451"/>
                  <a:gd name="connsiteX10" fmla="*/ 96638 w 98869"/>
                  <a:gd name="connsiteY10" fmla="*/ 124652 h 192451"/>
                  <a:gd name="connsiteX11" fmla="*/ 94814 w 98869"/>
                  <a:gd name="connsiteY11" fmla="*/ 57029 h 192451"/>
                  <a:gd name="connsiteX12" fmla="*/ 79629 w 98869"/>
                  <a:gd name="connsiteY12" fmla="*/ 28132 h 192451"/>
                  <a:gd name="connsiteX13" fmla="*/ 64680 w 98869"/>
                  <a:gd name="connsiteY13" fmla="*/ 22247 h 192451"/>
                  <a:gd name="connsiteX14" fmla="*/ 48731 w 98869"/>
                  <a:gd name="connsiteY14" fmla="*/ 26072 h 192451"/>
                  <a:gd name="connsiteX15" fmla="*/ 32723 w 98869"/>
                  <a:gd name="connsiteY15" fmla="*/ 32311 h 192451"/>
                  <a:gd name="connsiteX16" fmla="*/ 15067 w 98869"/>
                  <a:gd name="connsiteY16" fmla="*/ 31251 h 192451"/>
                  <a:gd name="connsiteX17" fmla="*/ 8475 w 98869"/>
                  <a:gd name="connsiteY17" fmla="*/ 25013 h 192451"/>
                  <a:gd name="connsiteX18" fmla="*/ 4767 w 98869"/>
                  <a:gd name="connsiteY18" fmla="*/ 17126 h 192451"/>
                  <a:gd name="connsiteX19" fmla="*/ 0 w 98869"/>
                  <a:gd name="connsiteY19" fmla="*/ 589 h 19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869" h="192451">
                    <a:moveTo>
                      <a:pt x="3061" y="0"/>
                    </a:moveTo>
                    <a:cubicBezTo>
                      <a:pt x="4043" y="5503"/>
                      <a:pt x="5544" y="10900"/>
                      <a:pt x="7533" y="16126"/>
                    </a:cubicBezTo>
                    <a:cubicBezTo>
                      <a:pt x="8757" y="21376"/>
                      <a:pt x="11936" y="25966"/>
                      <a:pt x="16420" y="28956"/>
                    </a:cubicBezTo>
                    <a:cubicBezTo>
                      <a:pt x="21405" y="31098"/>
                      <a:pt x="26979" y="31452"/>
                      <a:pt x="32193" y="29957"/>
                    </a:cubicBezTo>
                    <a:cubicBezTo>
                      <a:pt x="37567" y="28432"/>
                      <a:pt x="42799" y="26461"/>
                      <a:pt x="47848" y="24071"/>
                    </a:cubicBezTo>
                    <a:cubicBezTo>
                      <a:pt x="53139" y="21593"/>
                      <a:pt x="58901" y="20287"/>
                      <a:pt x="64739" y="20246"/>
                    </a:cubicBezTo>
                    <a:cubicBezTo>
                      <a:pt x="70642" y="20664"/>
                      <a:pt x="76263" y="22929"/>
                      <a:pt x="80806" y="26720"/>
                    </a:cubicBezTo>
                    <a:cubicBezTo>
                      <a:pt x="89405" y="34565"/>
                      <a:pt x="94896" y="45241"/>
                      <a:pt x="96285" y="56794"/>
                    </a:cubicBezTo>
                    <a:cubicBezTo>
                      <a:pt x="99304" y="79294"/>
                      <a:pt x="99681" y="102064"/>
                      <a:pt x="97403" y="124652"/>
                    </a:cubicBezTo>
                    <a:cubicBezTo>
                      <a:pt x="95037" y="147205"/>
                      <a:pt x="95296" y="169958"/>
                      <a:pt x="98168" y="192452"/>
                    </a:cubicBezTo>
                    <a:cubicBezTo>
                      <a:pt x="95073" y="169987"/>
                      <a:pt x="94555" y="147235"/>
                      <a:pt x="96638" y="124652"/>
                    </a:cubicBezTo>
                    <a:cubicBezTo>
                      <a:pt x="98716" y="102117"/>
                      <a:pt x="98098" y="79417"/>
                      <a:pt x="94814" y="57029"/>
                    </a:cubicBezTo>
                    <a:cubicBezTo>
                      <a:pt x="93389" y="45882"/>
                      <a:pt x="87998" y="35624"/>
                      <a:pt x="79629" y="28132"/>
                    </a:cubicBezTo>
                    <a:cubicBezTo>
                      <a:pt x="75386" y="24654"/>
                      <a:pt x="70160" y="22594"/>
                      <a:pt x="64680" y="22247"/>
                    </a:cubicBezTo>
                    <a:cubicBezTo>
                      <a:pt x="59148" y="22353"/>
                      <a:pt x="53710" y="23659"/>
                      <a:pt x="48731" y="26072"/>
                    </a:cubicBezTo>
                    <a:cubicBezTo>
                      <a:pt x="43581" y="28603"/>
                      <a:pt x="38226" y="30692"/>
                      <a:pt x="32723" y="32311"/>
                    </a:cubicBezTo>
                    <a:cubicBezTo>
                      <a:pt x="26890" y="34006"/>
                      <a:pt x="20652" y="33629"/>
                      <a:pt x="15067" y="31251"/>
                    </a:cubicBezTo>
                    <a:cubicBezTo>
                      <a:pt x="12342" y="29815"/>
                      <a:pt x="10058" y="27655"/>
                      <a:pt x="8475" y="25013"/>
                    </a:cubicBezTo>
                    <a:cubicBezTo>
                      <a:pt x="7015" y="22494"/>
                      <a:pt x="5774" y="19857"/>
                      <a:pt x="4767" y="17126"/>
                    </a:cubicBezTo>
                    <a:cubicBezTo>
                      <a:pt x="2654" y="11777"/>
                      <a:pt x="1060" y="6238"/>
                      <a:pt x="0" y="5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67BFA174-D4B0-4C5E-B99B-D8D3598A3822}"/>
                  </a:ext>
                </a:extLst>
              </p:cNvPr>
              <p:cNvSpPr/>
              <p:nvPr/>
            </p:nvSpPr>
            <p:spPr>
              <a:xfrm>
                <a:off x="7827490" y="2894660"/>
                <a:ext cx="35075" cy="213992"/>
              </a:xfrm>
              <a:custGeom>
                <a:avLst/>
                <a:gdLst>
                  <a:gd name="connsiteX0" fmla="*/ 6542 w 35075"/>
                  <a:gd name="connsiteY0" fmla="*/ 0 h 213992"/>
                  <a:gd name="connsiteX1" fmla="*/ 13839 w 35075"/>
                  <a:gd name="connsiteY1" fmla="*/ 12830 h 213992"/>
                  <a:gd name="connsiteX2" fmla="*/ 11485 w 35075"/>
                  <a:gd name="connsiteY2" fmla="*/ 27308 h 213992"/>
                  <a:gd name="connsiteX3" fmla="*/ 1186 w 35075"/>
                  <a:gd name="connsiteY3" fmla="*/ 53851 h 213992"/>
                  <a:gd name="connsiteX4" fmla="*/ 13427 w 35075"/>
                  <a:gd name="connsiteY4" fmla="*/ 79511 h 213992"/>
                  <a:gd name="connsiteX5" fmla="*/ 27082 w 35075"/>
                  <a:gd name="connsiteY5" fmla="*/ 105231 h 213992"/>
                  <a:gd name="connsiteX6" fmla="*/ 34379 w 35075"/>
                  <a:gd name="connsiteY6" fmla="*/ 133363 h 213992"/>
                  <a:gd name="connsiteX7" fmla="*/ 29495 w 35075"/>
                  <a:gd name="connsiteY7" fmla="*/ 161613 h 213992"/>
                  <a:gd name="connsiteX8" fmla="*/ 12898 w 35075"/>
                  <a:gd name="connsiteY8" fmla="*/ 185154 h 213992"/>
                  <a:gd name="connsiteX9" fmla="*/ 9955 w 35075"/>
                  <a:gd name="connsiteY9" fmla="*/ 213992 h 213992"/>
                  <a:gd name="connsiteX10" fmla="*/ 12604 w 35075"/>
                  <a:gd name="connsiteY10" fmla="*/ 185154 h 213992"/>
                  <a:gd name="connsiteX11" fmla="*/ 29083 w 35075"/>
                  <a:gd name="connsiteY11" fmla="*/ 161613 h 213992"/>
                  <a:gd name="connsiteX12" fmla="*/ 33732 w 35075"/>
                  <a:gd name="connsiteY12" fmla="*/ 133657 h 213992"/>
                  <a:gd name="connsiteX13" fmla="*/ 26258 w 35075"/>
                  <a:gd name="connsiteY13" fmla="*/ 105701 h 213992"/>
                  <a:gd name="connsiteX14" fmla="*/ 12545 w 35075"/>
                  <a:gd name="connsiteY14" fmla="*/ 80218 h 213992"/>
                  <a:gd name="connsiteX15" fmla="*/ 9 w 35075"/>
                  <a:gd name="connsiteY15" fmla="*/ 54087 h 213992"/>
                  <a:gd name="connsiteX16" fmla="*/ 3422 w 35075"/>
                  <a:gd name="connsiteY16" fmla="*/ 39844 h 213992"/>
                  <a:gd name="connsiteX17" fmla="*/ 10191 w 35075"/>
                  <a:gd name="connsiteY17" fmla="*/ 27014 h 213992"/>
                  <a:gd name="connsiteX18" fmla="*/ 12368 w 35075"/>
                  <a:gd name="connsiteY18" fmla="*/ 13301 h 213992"/>
                  <a:gd name="connsiteX19" fmla="*/ 5423 w 35075"/>
                  <a:gd name="connsiteY19" fmla="*/ 1530 h 21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075" h="213992">
                    <a:moveTo>
                      <a:pt x="6542" y="0"/>
                    </a:moveTo>
                    <a:cubicBezTo>
                      <a:pt x="10255" y="3408"/>
                      <a:pt x="12809" y="7892"/>
                      <a:pt x="13839" y="12830"/>
                    </a:cubicBezTo>
                    <a:cubicBezTo>
                      <a:pt x="14699" y="17786"/>
                      <a:pt x="13869" y="22882"/>
                      <a:pt x="11485" y="27308"/>
                    </a:cubicBezTo>
                    <a:cubicBezTo>
                      <a:pt x="7248" y="35960"/>
                      <a:pt x="715" y="44081"/>
                      <a:pt x="1186" y="53851"/>
                    </a:cubicBezTo>
                    <a:cubicBezTo>
                      <a:pt x="1657" y="63621"/>
                      <a:pt x="8072" y="71507"/>
                      <a:pt x="13427" y="79511"/>
                    </a:cubicBezTo>
                    <a:cubicBezTo>
                      <a:pt x="18966" y="87527"/>
                      <a:pt x="23544" y="96155"/>
                      <a:pt x="27082" y="105231"/>
                    </a:cubicBezTo>
                    <a:cubicBezTo>
                      <a:pt x="30654" y="114276"/>
                      <a:pt x="33102" y="123722"/>
                      <a:pt x="34379" y="133363"/>
                    </a:cubicBezTo>
                    <a:cubicBezTo>
                      <a:pt x="36186" y="143062"/>
                      <a:pt x="34450" y="153085"/>
                      <a:pt x="29495" y="161613"/>
                    </a:cubicBezTo>
                    <a:cubicBezTo>
                      <a:pt x="24080" y="169617"/>
                      <a:pt x="15782" y="175679"/>
                      <a:pt x="12898" y="185154"/>
                    </a:cubicBezTo>
                    <a:cubicBezTo>
                      <a:pt x="10238" y="194518"/>
                      <a:pt x="9237" y="204282"/>
                      <a:pt x="9955" y="213992"/>
                    </a:cubicBezTo>
                    <a:cubicBezTo>
                      <a:pt x="9149" y="204299"/>
                      <a:pt x="10049" y="194541"/>
                      <a:pt x="12604" y="185154"/>
                    </a:cubicBezTo>
                    <a:cubicBezTo>
                      <a:pt x="15428" y="175561"/>
                      <a:pt x="23786" y="169381"/>
                      <a:pt x="29083" y="161613"/>
                    </a:cubicBezTo>
                    <a:cubicBezTo>
                      <a:pt x="33891" y="153138"/>
                      <a:pt x="35539" y="143233"/>
                      <a:pt x="33732" y="133657"/>
                    </a:cubicBezTo>
                    <a:cubicBezTo>
                      <a:pt x="32361" y="124076"/>
                      <a:pt x="29848" y="114688"/>
                      <a:pt x="26258" y="105701"/>
                    </a:cubicBezTo>
                    <a:cubicBezTo>
                      <a:pt x="22673" y="96709"/>
                      <a:pt x="18077" y="88163"/>
                      <a:pt x="12545" y="80218"/>
                    </a:cubicBezTo>
                    <a:cubicBezTo>
                      <a:pt x="7189" y="72390"/>
                      <a:pt x="774" y="64268"/>
                      <a:pt x="9" y="54087"/>
                    </a:cubicBezTo>
                    <a:cubicBezTo>
                      <a:pt x="-115" y="49125"/>
                      <a:pt x="1062" y="44211"/>
                      <a:pt x="3422" y="39844"/>
                    </a:cubicBezTo>
                    <a:cubicBezTo>
                      <a:pt x="5541" y="35430"/>
                      <a:pt x="8131" y="31310"/>
                      <a:pt x="10191" y="27014"/>
                    </a:cubicBezTo>
                    <a:cubicBezTo>
                      <a:pt x="12445" y="22818"/>
                      <a:pt x="13210" y="17986"/>
                      <a:pt x="12368" y="13301"/>
                    </a:cubicBezTo>
                    <a:cubicBezTo>
                      <a:pt x="11303" y="8763"/>
                      <a:pt x="8884" y="4655"/>
                      <a:pt x="5423" y="15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7483975B-15D7-40EB-B618-9D8F57EF6E6B}"/>
                  </a:ext>
                </a:extLst>
              </p:cNvPr>
              <p:cNvSpPr/>
              <p:nvPr/>
            </p:nvSpPr>
            <p:spPr>
              <a:xfrm>
                <a:off x="7516366" y="2912434"/>
                <a:ext cx="41876" cy="210755"/>
              </a:xfrm>
              <a:custGeom>
                <a:avLst/>
                <a:gdLst>
                  <a:gd name="connsiteX0" fmla="*/ 35638 w 41876"/>
                  <a:gd name="connsiteY0" fmla="*/ 1471 h 210755"/>
                  <a:gd name="connsiteX1" fmla="*/ 15510 w 41876"/>
                  <a:gd name="connsiteY1" fmla="*/ 22188 h 210755"/>
                  <a:gd name="connsiteX2" fmla="*/ 2445 w 41876"/>
                  <a:gd name="connsiteY2" fmla="*/ 48142 h 210755"/>
                  <a:gd name="connsiteX3" fmla="*/ 856 w 41876"/>
                  <a:gd name="connsiteY3" fmla="*/ 62503 h 210755"/>
                  <a:gd name="connsiteX4" fmla="*/ 4858 w 41876"/>
                  <a:gd name="connsiteY4" fmla="*/ 76274 h 210755"/>
                  <a:gd name="connsiteX5" fmla="*/ 22514 w 41876"/>
                  <a:gd name="connsiteY5" fmla="*/ 99816 h 210755"/>
                  <a:gd name="connsiteX6" fmla="*/ 36580 w 41876"/>
                  <a:gd name="connsiteY6" fmla="*/ 125417 h 210755"/>
                  <a:gd name="connsiteX7" fmla="*/ 35462 w 41876"/>
                  <a:gd name="connsiteY7" fmla="*/ 154844 h 210755"/>
                  <a:gd name="connsiteX8" fmla="*/ 31931 w 41876"/>
                  <a:gd name="connsiteY8" fmla="*/ 183918 h 210755"/>
                  <a:gd name="connsiteX9" fmla="*/ 41877 w 41876"/>
                  <a:gd name="connsiteY9" fmla="*/ 210755 h 210755"/>
                  <a:gd name="connsiteX10" fmla="*/ 31754 w 41876"/>
                  <a:gd name="connsiteY10" fmla="*/ 183918 h 210755"/>
                  <a:gd name="connsiteX11" fmla="*/ 35109 w 41876"/>
                  <a:gd name="connsiteY11" fmla="*/ 154491 h 210755"/>
                  <a:gd name="connsiteX12" fmla="*/ 36050 w 41876"/>
                  <a:gd name="connsiteY12" fmla="*/ 125359 h 210755"/>
                  <a:gd name="connsiteX13" fmla="*/ 21984 w 41876"/>
                  <a:gd name="connsiteY13" fmla="*/ 100110 h 210755"/>
                  <a:gd name="connsiteX14" fmla="*/ 4328 w 41876"/>
                  <a:gd name="connsiteY14" fmla="*/ 76569 h 210755"/>
                  <a:gd name="connsiteX15" fmla="*/ 91 w 41876"/>
                  <a:gd name="connsiteY15" fmla="*/ 62385 h 210755"/>
                  <a:gd name="connsiteX16" fmla="*/ 1621 w 41876"/>
                  <a:gd name="connsiteY16" fmla="*/ 47672 h 210755"/>
                  <a:gd name="connsiteX17" fmla="*/ 14745 w 41876"/>
                  <a:gd name="connsiteY17" fmla="*/ 21246 h 210755"/>
                  <a:gd name="connsiteX18" fmla="*/ 35226 w 41876"/>
                  <a:gd name="connsiteY18" fmla="*/ 0 h 21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876" h="210755">
                    <a:moveTo>
                      <a:pt x="35638" y="1471"/>
                    </a:moveTo>
                    <a:cubicBezTo>
                      <a:pt x="27623" y="6974"/>
                      <a:pt x="20784" y="14019"/>
                      <a:pt x="15510" y="22188"/>
                    </a:cubicBezTo>
                    <a:cubicBezTo>
                      <a:pt x="9755" y="30057"/>
                      <a:pt x="5335" y="38826"/>
                      <a:pt x="2445" y="48142"/>
                    </a:cubicBezTo>
                    <a:cubicBezTo>
                      <a:pt x="1097" y="52804"/>
                      <a:pt x="556" y="57659"/>
                      <a:pt x="856" y="62503"/>
                    </a:cubicBezTo>
                    <a:cubicBezTo>
                      <a:pt x="1274" y="67311"/>
                      <a:pt x="2633" y="71990"/>
                      <a:pt x="4858" y="76274"/>
                    </a:cubicBezTo>
                    <a:cubicBezTo>
                      <a:pt x="9866" y="84744"/>
                      <a:pt x="15787" y="92636"/>
                      <a:pt x="22514" y="99816"/>
                    </a:cubicBezTo>
                    <a:cubicBezTo>
                      <a:pt x="29318" y="107002"/>
                      <a:pt x="34161" y="115818"/>
                      <a:pt x="36580" y="125417"/>
                    </a:cubicBezTo>
                    <a:cubicBezTo>
                      <a:pt x="38051" y="135211"/>
                      <a:pt x="37675" y="145192"/>
                      <a:pt x="35462" y="154844"/>
                    </a:cubicBezTo>
                    <a:cubicBezTo>
                      <a:pt x="33261" y="164385"/>
                      <a:pt x="32078" y="174131"/>
                      <a:pt x="31931" y="183918"/>
                    </a:cubicBezTo>
                    <a:cubicBezTo>
                      <a:pt x="31619" y="193817"/>
                      <a:pt x="35185" y="203452"/>
                      <a:pt x="41877" y="210755"/>
                    </a:cubicBezTo>
                    <a:cubicBezTo>
                      <a:pt x="35126" y="203475"/>
                      <a:pt x="31495" y="193841"/>
                      <a:pt x="31754" y="183918"/>
                    </a:cubicBezTo>
                    <a:cubicBezTo>
                      <a:pt x="31789" y="174013"/>
                      <a:pt x="32914" y="164149"/>
                      <a:pt x="35109" y="154491"/>
                    </a:cubicBezTo>
                    <a:cubicBezTo>
                      <a:pt x="37210" y="144922"/>
                      <a:pt x="37534" y="135046"/>
                      <a:pt x="36050" y="125359"/>
                    </a:cubicBezTo>
                    <a:cubicBezTo>
                      <a:pt x="33579" y="115889"/>
                      <a:pt x="28735" y="107202"/>
                      <a:pt x="21984" y="100110"/>
                    </a:cubicBezTo>
                    <a:cubicBezTo>
                      <a:pt x="15246" y="92942"/>
                      <a:pt x="9325" y="85044"/>
                      <a:pt x="4328" y="76569"/>
                    </a:cubicBezTo>
                    <a:cubicBezTo>
                      <a:pt x="2015" y="72155"/>
                      <a:pt x="579" y="67341"/>
                      <a:pt x="91" y="62385"/>
                    </a:cubicBezTo>
                    <a:cubicBezTo>
                      <a:pt x="-227" y="57430"/>
                      <a:pt x="291" y="52456"/>
                      <a:pt x="1621" y="47672"/>
                    </a:cubicBezTo>
                    <a:cubicBezTo>
                      <a:pt x="4517" y="38202"/>
                      <a:pt x="8948" y="29274"/>
                      <a:pt x="14745" y="21246"/>
                    </a:cubicBezTo>
                    <a:cubicBezTo>
                      <a:pt x="20095" y="12877"/>
                      <a:pt x="27058" y="5656"/>
                      <a:pt x="3522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A7DFED79-FA9B-4688-B178-0E65A61C36A6}"/>
                  </a:ext>
                </a:extLst>
              </p:cNvPr>
              <p:cNvSpPr/>
              <p:nvPr/>
            </p:nvSpPr>
            <p:spPr>
              <a:xfrm>
                <a:off x="8042518" y="3581543"/>
                <a:ext cx="13297" cy="190980"/>
              </a:xfrm>
              <a:custGeom>
                <a:avLst/>
                <a:gdLst>
                  <a:gd name="connsiteX0" fmla="*/ 8626 w 13297"/>
                  <a:gd name="connsiteY0" fmla="*/ 0 h 190980"/>
                  <a:gd name="connsiteX1" fmla="*/ 13099 w 13297"/>
                  <a:gd name="connsiteY1" fmla="*/ 48260 h 190980"/>
                  <a:gd name="connsiteX2" fmla="*/ 7566 w 13297"/>
                  <a:gd name="connsiteY2" fmla="*/ 96402 h 190980"/>
                  <a:gd name="connsiteX3" fmla="*/ 2152 w 13297"/>
                  <a:gd name="connsiteY3" fmla="*/ 119944 h 190980"/>
                  <a:gd name="connsiteX4" fmla="*/ 1387 w 13297"/>
                  <a:gd name="connsiteY4" fmla="*/ 143897 h 190980"/>
                  <a:gd name="connsiteX5" fmla="*/ 12687 w 13297"/>
                  <a:gd name="connsiteY5" fmla="*/ 190980 h 190980"/>
                  <a:gd name="connsiteX6" fmla="*/ 916 w 13297"/>
                  <a:gd name="connsiteY6" fmla="*/ 143897 h 190980"/>
                  <a:gd name="connsiteX7" fmla="*/ 1504 w 13297"/>
                  <a:gd name="connsiteY7" fmla="*/ 119767 h 190980"/>
                  <a:gd name="connsiteX8" fmla="*/ 6742 w 13297"/>
                  <a:gd name="connsiteY8" fmla="*/ 96226 h 190980"/>
                  <a:gd name="connsiteX9" fmla="*/ 11863 w 13297"/>
                  <a:gd name="connsiteY9" fmla="*/ 48201 h 190980"/>
                  <a:gd name="connsiteX10" fmla="*/ 7095 w 13297"/>
                  <a:gd name="connsiteY10" fmla="*/ 353 h 19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297" h="190980">
                    <a:moveTo>
                      <a:pt x="8626" y="0"/>
                    </a:moveTo>
                    <a:cubicBezTo>
                      <a:pt x="12375" y="15796"/>
                      <a:pt x="13875" y="32046"/>
                      <a:pt x="13099" y="48260"/>
                    </a:cubicBezTo>
                    <a:cubicBezTo>
                      <a:pt x="12557" y="64433"/>
                      <a:pt x="10703" y="80530"/>
                      <a:pt x="7566" y="96402"/>
                    </a:cubicBezTo>
                    <a:cubicBezTo>
                      <a:pt x="6095" y="104348"/>
                      <a:pt x="4035" y="112234"/>
                      <a:pt x="2152" y="119944"/>
                    </a:cubicBezTo>
                    <a:cubicBezTo>
                      <a:pt x="310" y="127801"/>
                      <a:pt x="51" y="135940"/>
                      <a:pt x="1387" y="143897"/>
                    </a:cubicBezTo>
                    <a:cubicBezTo>
                      <a:pt x="3917" y="159788"/>
                      <a:pt x="13157" y="174384"/>
                      <a:pt x="12687" y="190980"/>
                    </a:cubicBezTo>
                    <a:cubicBezTo>
                      <a:pt x="12687" y="174560"/>
                      <a:pt x="3741" y="160141"/>
                      <a:pt x="916" y="143897"/>
                    </a:cubicBezTo>
                    <a:cubicBezTo>
                      <a:pt x="-479" y="135893"/>
                      <a:pt x="-279" y="127695"/>
                      <a:pt x="1504" y="119767"/>
                    </a:cubicBezTo>
                    <a:cubicBezTo>
                      <a:pt x="3329" y="111940"/>
                      <a:pt x="5330" y="104112"/>
                      <a:pt x="6742" y="96226"/>
                    </a:cubicBezTo>
                    <a:cubicBezTo>
                      <a:pt x="9709" y="80377"/>
                      <a:pt x="11421" y="64321"/>
                      <a:pt x="11863" y="48201"/>
                    </a:cubicBezTo>
                    <a:cubicBezTo>
                      <a:pt x="12522" y="32105"/>
                      <a:pt x="10921" y="16002"/>
                      <a:pt x="7095" y="353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C05CF166-98F3-4FC5-824D-931E9218F1BC}"/>
                  </a:ext>
                </a:extLst>
              </p:cNvPr>
              <p:cNvSpPr/>
              <p:nvPr/>
            </p:nvSpPr>
            <p:spPr>
              <a:xfrm>
                <a:off x="7568632" y="3225891"/>
                <a:ext cx="88816" cy="133759"/>
              </a:xfrm>
              <a:custGeom>
                <a:avLst/>
                <a:gdLst>
                  <a:gd name="connsiteX0" fmla="*/ 26277 w 88816"/>
                  <a:gd name="connsiteY0" fmla="*/ 128947 h 133759"/>
                  <a:gd name="connsiteX1" fmla="*/ 72006 w 88816"/>
                  <a:gd name="connsiteY1" fmla="*/ 123062 h 133759"/>
                  <a:gd name="connsiteX2" fmla="*/ 84130 w 88816"/>
                  <a:gd name="connsiteY2" fmla="*/ 85336 h 133759"/>
                  <a:gd name="connsiteX3" fmla="*/ 82423 w 88816"/>
                  <a:gd name="connsiteY3" fmla="*/ 56380 h 133759"/>
                  <a:gd name="connsiteX4" fmla="*/ 87838 w 88816"/>
                  <a:gd name="connsiteY4" fmla="*/ 32839 h 133759"/>
                  <a:gd name="connsiteX5" fmla="*/ 84248 w 88816"/>
                  <a:gd name="connsiteY5" fmla="*/ 9297 h 133759"/>
                  <a:gd name="connsiteX6" fmla="*/ 64532 w 88816"/>
                  <a:gd name="connsiteY6" fmla="*/ 57 h 133759"/>
                  <a:gd name="connsiteX7" fmla="*/ 3795 w 88816"/>
                  <a:gd name="connsiteY7" fmla="*/ 47964 h 133759"/>
                  <a:gd name="connsiteX8" fmla="*/ 26277 w 88816"/>
                  <a:gd name="connsiteY8" fmla="*/ 128947 h 13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16" h="133759">
                    <a:moveTo>
                      <a:pt x="26277" y="128947"/>
                    </a:moveTo>
                    <a:cubicBezTo>
                      <a:pt x="41184" y="137104"/>
                      <a:pt x="59653" y="134727"/>
                      <a:pt x="72006" y="123062"/>
                    </a:cubicBezTo>
                    <a:cubicBezTo>
                      <a:pt x="82953" y="113057"/>
                      <a:pt x="85425" y="99520"/>
                      <a:pt x="84130" y="85336"/>
                    </a:cubicBezTo>
                    <a:cubicBezTo>
                      <a:pt x="82594" y="75767"/>
                      <a:pt x="82023" y="66068"/>
                      <a:pt x="82423" y="56380"/>
                    </a:cubicBezTo>
                    <a:cubicBezTo>
                      <a:pt x="83365" y="48317"/>
                      <a:pt x="86308" y="40608"/>
                      <a:pt x="87838" y="32839"/>
                    </a:cubicBezTo>
                    <a:cubicBezTo>
                      <a:pt x="89933" y="24835"/>
                      <a:pt x="88632" y="16319"/>
                      <a:pt x="84248" y="9297"/>
                    </a:cubicBezTo>
                    <a:cubicBezTo>
                      <a:pt x="79345" y="3477"/>
                      <a:pt x="72142" y="98"/>
                      <a:pt x="64532" y="57"/>
                    </a:cubicBezTo>
                    <a:cubicBezTo>
                      <a:pt x="35517" y="-1296"/>
                      <a:pt x="12034" y="21539"/>
                      <a:pt x="3795" y="47964"/>
                    </a:cubicBezTo>
                    <a:cubicBezTo>
                      <a:pt x="-4445" y="74390"/>
                      <a:pt x="-266" y="114116"/>
                      <a:pt x="26277" y="12894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F8C7D876-76D3-4128-AB8B-F737D8F5BC05}"/>
                  </a:ext>
                </a:extLst>
              </p:cNvPr>
              <p:cNvSpPr/>
              <p:nvPr/>
            </p:nvSpPr>
            <p:spPr>
              <a:xfrm>
                <a:off x="7766179" y="3232192"/>
                <a:ext cx="79372" cy="119762"/>
              </a:xfrm>
              <a:custGeom>
                <a:avLst/>
                <a:gdLst>
                  <a:gd name="connsiteX0" fmla="*/ 55905 w 79372"/>
                  <a:gd name="connsiteY0" fmla="*/ 115466 h 119762"/>
                  <a:gd name="connsiteX1" fmla="*/ 15002 w 79372"/>
                  <a:gd name="connsiteY1" fmla="*/ 110110 h 119762"/>
                  <a:gd name="connsiteX2" fmla="*/ 4114 w 79372"/>
                  <a:gd name="connsiteY2" fmla="*/ 76387 h 119762"/>
                  <a:gd name="connsiteX3" fmla="*/ 5703 w 79372"/>
                  <a:gd name="connsiteY3" fmla="*/ 50432 h 119762"/>
                  <a:gd name="connsiteX4" fmla="*/ 877 w 79372"/>
                  <a:gd name="connsiteY4" fmla="*/ 29186 h 119762"/>
                  <a:gd name="connsiteX5" fmla="*/ 4055 w 79372"/>
                  <a:gd name="connsiteY5" fmla="*/ 8293 h 119762"/>
                  <a:gd name="connsiteX6" fmla="*/ 21711 w 79372"/>
                  <a:gd name="connsiteY6" fmla="*/ 53 h 119762"/>
                  <a:gd name="connsiteX7" fmla="*/ 76033 w 79372"/>
                  <a:gd name="connsiteY7" fmla="*/ 42958 h 119762"/>
                  <a:gd name="connsiteX8" fmla="*/ 55905 w 79372"/>
                  <a:gd name="connsiteY8" fmla="*/ 115466 h 11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2" h="119762">
                    <a:moveTo>
                      <a:pt x="55905" y="115466"/>
                    </a:moveTo>
                    <a:cubicBezTo>
                      <a:pt x="42557" y="122775"/>
                      <a:pt x="26019" y="120609"/>
                      <a:pt x="15002" y="110110"/>
                    </a:cubicBezTo>
                    <a:cubicBezTo>
                      <a:pt x="6097" y="101311"/>
                      <a:pt x="2036" y="88728"/>
                      <a:pt x="4114" y="76387"/>
                    </a:cubicBezTo>
                    <a:cubicBezTo>
                      <a:pt x="5521" y="67812"/>
                      <a:pt x="6056" y="59113"/>
                      <a:pt x="5703" y="50432"/>
                    </a:cubicBezTo>
                    <a:cubicBezTo>
                      <a:pt x="4879" y="43193"/>
                      <a:pt x="2172" y="36366"/>
                      <a:pt x="877" y="29186"/>
                    </a:cubicBezTo>
                    <a:cubicBezTo>
                      <a:pt x="-995" y="22082"/>
                      <a:pt x="159" y="14519"/>
                      <a:pt x="4055" y="8293"/>
                    </a:cubicBezTo>
                    <a:cubicBezTo>
                      <a:pt x="8440" y="3078"/>
                      <a:pt x="14902" y="65"/>
                      <a:pt x="21711" y="53"/>
                    </a:cubicBezTo>
                    <a:cubicBezTo>
                      <a:pt x="47666" y="-1183"/>
                      <a:pt x="68794" y="19298"/>
                      <a:pt x="76033" y="42958"/>
                    </a:cubicBezTo>
                    <a:cubicBezTo>
                      <a:pt x="83272" y="66617"/>
                      <a:pt x="79682" y="102165"/>
                      <a:pt x="55905" y="11546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FE18699B-450F-4CE3-96EC-A36ADC670443}"/>
                  </a:ext>
                </a:extLst>
              </p:cNvPr>
              <p:cNvSpPr/>
              <p:nvPr/>
            </p:nvSpPr>
            <p:spPr>
              <a:xfrm>
                <a:off x="7603207" y="3258542"/>
                <a:ext cx="131891" cy="27096"/>
              </a:xfrm>
              <a:custGeom>
                <a:avLst/>
                <a:gdLst>
                  <a:gd name="connsiteX0" fmla="*/ 131891 w 131891"/>
                  <a:gd name="connsiteY0" fmla="*/ 16196 h 27096"/>
                  <a:gd name="connsiteX1" fmla="*/ 115471 w 131891"/>
                  <a:gd name="connsiteY1" fmla="*/ 25024 h 27096"/>
                  <a:gd name="connsiteX2" fmla="*/ 97815 w 131891"/>
                  <a:gd name="connsiteY2" fmla="*/ 27084 h 27096"/>
                  <a:gd name="connsiteX3" fmla="*/ 63327 w 131891"/>
                  <a:gd name="connsiteY3" fmla="*/ 23023 h 27096"/>
                  <a:gd name="connsiteX4" fmla="*/ 47083 w 131891"/>
                  <a:gd name="connsiteY4" fmla="*/ 16608 h 27096"/>
                  <a:gd name="connsiteX5" fmla="*/ 40197 w 131891"/>
                  <a:gd name="connsiteY5" fmla="*/ 11370 h 27096"/>
                  <a:gd name="connsiteX6" fmla="*/ 33017 w 131891"/>
                  <a:gd name="connsiteY6" fmla="*/ 6956 h 27096"/>
                  <a:gd name="connsiteX7" fmla="*/ 0 w 131891"/>
                  <a:gd name="connsiteY7" fmla="*/ 1070 h 27096"/>
                  <a:gd name="connsiteX8" fmla="*/ 33664 w 131891"/>
                  <a:gd name="connsiteY8" fmla="*/ 5484 h 27096"/>
                  <a:gd name="connsiteX9" fmla="*/ 41257 w 131891"/>
                  <a:gd name="connsiteY9" fmla="*/ 9663 h 27096"/>
                  <a:gd name="connsiteX10" fmla="*/ 48260 w 131891"/>
                  <a:gd name="connsiteY10" fmla="*/ 14548 h 27096"/>
                  <a:gd name="connsiteX11" fmla="*/ 64033 w 131891"/>
                  <a:gd name="connsiteY11" fmla="*/ 19963 h 27096"/>
                  <a:gd name="connsiteX12" fmla="*/ 97638 w 131891"/>
                  <a:gd name="connsiteY12" fmla="*/ 22493 h 27096"/>
                  <a:gd name="connsiteX13" fmla="*/ 114059 w 131891"/>
                  <a:gd name="connsiteY13" fmla="*/ 19904 h 27096"/>
                  <a:gd name="connsiteX14" fmla="*/ 127183 w 131891"/>
                  <a:gd name="connsiteY14" fmla="*/ 12370 h 2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1891" h="27096">
                    <a:moveTo>
                      <a:pt x="131891" y="16196"/>
                    </a:moveTo>
                    <a:cubicBezTo>
                      <a:pt x="127501" y="20816"/>
                      <a:pt x="121745" y="23912"/>
                      <a:pt x="115471" y="25024"/>
                    </a:cubicBezTo>
                    <a:cubicBezTo>
                      <a:pt x="109686" y="26384"/>
                      <a:pt x="103759" y="27078"/>
                      <a:pt x="97815" y="27084"/>
                    </a:cubicBezTo>
                    <a:cubicBezTo>
                      <a:pt x="86191" y="27243"/>
                      <a:pt x="74597" y="25877"/>
                      <a:pt x="63327" y="23023"/>
                    </a:cubicBezTo>
                    <a:cubicBezTo>
                      <a:pt x="57618" y="21728"/>
                      <a:pt x="52139" y="19562"/>
                      <a:pt x="47083" y="16608"/>
                    </a:cubicBezTo>
                    <a:cubicBezTo>
                      <a:pt x="44435" y="14842"/>
                      <a:pt x="42610" y="12959"/>
                      <a:pt x="40197" y="11370"/>
                    </a:cubicBezTo>
                    <a:cubicBezTo>
                      <a:pt x="37896" y="9751"/>
                      <a:pt x="35501" y="8280"/>
                      <a:pt x="33017" y="6956"/>
                    </a:cubicBezTo>
                    <a:cubicBezTo>
                      <a:pt x="22988" y="1341"/>
                      <a:pt x="11353" y="-736"/>
                      <a:pt x="0" y="1070"/>
                    </a:cubicBezTo>
                    <a:cubicBezTo>
                      <a:pt x="11400" y="-1284"/>
                      <a:pt x="23259" y="270"/>
                      <a:pt x="33664" y="5484"/>
                    </a:cubicBezTo>
                    <a:cubicBezTo>
                      <a:pt x="36283" y="6715"/>
                      <a:pt x="38814" y="8109"/>
                      <a:pt x="41257" y="9663"/>
                    </a:cubicBezTo>
                    <a:cubicBezTo>
                      <a:pt x="43670" y="11134"/>
                      <a:pt x="46024" y="13253"/>
                      <a:pt x="48260" y="14548"/>
                    </a:cubicBezTo>
                    <a:cubicBezTo>
                      <a:pt x="53210" y="17143"/>
                      <a:pt x="58530" y="18968"/>
                      <a:pt x="64033" y="19963"/>
                    </a:cubicBezTo>
                    <a:cubicBezTo>
                      <a:pt x="75074" y="22270"/>
                      <a:pt x="86374" y="23123"/>
                      <a:pt x="97638" y="22493"/>
                    </a:cubicBezTo>
                    <a:cubicBezTo>
                      <a:pt x="103188" y="22234"/>
                      <a:pt x="108697" y="21363"/>
                      <a:pt x="114059" y="19904"/>
                    </a:cubicBezTo>
                    <a:cubicBezTo>
                      <a:pt x="119108" y="18815"/>
                      <a:pt x="123693" y="16184"/>
                      <a:pt x="127183" y="1237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CF85A8A4-A809-4E49-9220-577F4D2BD71D}"/>
                  </a:ext>
                </a:extLst>
              </p:cNvPr>
              <p:cNvSpPr/>
              <p:nvPr/>
            </p:nvSpPr>
            <p:spPr>
              <a:xfrm>
                <a:off x="7594085" y="3281260"/>
                <a:ext cx="105995" cy="36742"/>
              </a:xfrm>
              <a:custGeom>
                <a:avLst/>
                <a:gdLst>
                  <a:gd name="connsiteX0" fmla="*/ 0 w 105995"/>
                  <a:gd name="connsiteY0" fmla="*/ 33910 h 36742"/>
                  <a:gd name="connsiteX1" fmla="*/ 28544 w 105995"/>
                  <a:gd name="connsiteY1" fmla="*/ 33910 h 36742"/>
                  <a:gd name="connsiteX2" fmla="*/ 52086 w 105995"/>
                  <a:gd name="connsiteY2" fmla="*/ 18196 h 36742"/>
                  <a:gd name="connsiteX3" fmla="*/ 62444 w 105995"/>
                  <a:gd name="connsiteY3" fmla="*/ 7544 h 36742"/>
                  <a:gd name="connsiteX4" fmla="*/ 76569 w 105995"/>
                  <a:gd name="connsiteY4" fmla="*/ 2070 h 36742"/>
                  <a:gd name="connsiteX5" fmla="*/ 105996 w 105995"/>
                  <a:gd name="connsiteY5" fmla="*/ 128 h 36742"/>
                  <a:gd name="connsiteX6" fmla="*/ 105996 w 105995"/>
                  <a:gd name="connsiteY6" fmla="*/ 4542 h 36742"/>
                  <a:gd name="connsiteX7" fmla="*/ 77334 w 105995"/>
                  <a:gd name="connsiteY7" fmla="*/ 5484 h 36742"/>
                  <a:gd name="connsiteX8" fmla="*/ 64268 w 105995"/>
                  <a:gd name="connsiteY8" fmla="*/ 9957 h 36742"/>
                  <a:gd name="connsiteX9" fmla="*/ 53969 w 105995"/>
                  <a:gd name="connsiteY9" fmla="*/ 19785 h 36742"/>
                  <a:gd name="connsiteX10" fmla="*/ 177 w 105995"/>
                  <a:gd name="connsiteY10" fmla="*/ 34087 h 3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95" h="36742">
                    <a:moveTo>
                      <a:pt x="0" y="33910"/>
                    </a:moveTo>
                    <a:cubicBezTo>
                      <a:pt x="9299" y="36764"/>
                      <a:pt x="19245" y="36764"/>
                      <a:pt x="28544" y="33910"/>
                    </a:cubicBezTo>
                    <a:cubicBezTo>
                      <a:pt x="37790" y="31156"/>
                      <a:pt x="45994" y="25682"/>
                      <a:pt x="52086" y="18196"/>
                    </a:cubicBezTo>
                    <a:cubicBezTo>
                      <a:pt x="55140" y="14276"/>
                      <a:pt x="58612" y="10704"/>
                      <a:pt x="62444" y="7544"/>
                    </a:cubicBezTo>
                    <a:cubicBezTo>
                      <a:pt x="66723" y="4766"/>
                      <a:pt x="71531" y="2900"/>
                      <a:pt x="76569" y="2070"/>
                    </a:cubicBezTo>
                    <a:cubicBezTo>
                      <a:pt x="86280" y="352"/>
                      <a:pt x="96144" y="-302"/>
                      <a:pt x="105996" y="128"/>
                    </a:cubicBezTo>
                    <a:lnTo>
                      <a:pt x="105996" y="4542"/>
                    </a:lnTo>
                    <a:cubicBezTo>
                      <a:pt x="96438" y="3795"/>
                      <a:pt x="86821" y="4112"/>
                      <a:pt x="77334" y="5484"/>
                    </a:cubicBezTo>
                    <a:cubicBezTo>
                      <a:pt x="72720" y="6060"/>
                      <a:pt x="68270" y="7585"/>
                      <a:pt x="64268" y="9957"/>
                    </a:cubicBezTo>
                    <a:cubicBezTo>
                      <a:pt x="60484" y="12846"/>
                      <a:pt x="57029" y="16142"/>
                      <a:pt x="53969" y="19785"/>
                    </a:cubicBezTo>
                    <a:cubicBezTo>
                      <a:pt x="40544" y="34940"/>
                      <a:pt x="19351" y="40572"/>
                      <a:pt x="177" y="3408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A7E25D2-2F14-42AE-8198-1375FF2E366E}"/>
                  </a:ext>
                </a:extLst>
              </p:cNvPr>
              <p:cNvSpPr/>
              <p:nvPr/>
            </p:nvSpPr>
            <p:spPr>
              <a:xfrm>
                <a:off x="7574604" y="3290530"/>
                <a:ext cx="76863" cy="8999"/>
              </a:xfrm>
              <a:custGeom>
                <a:avLst/>
                <a:gdLst>
                  <a:gd name="connsiteX0" fmla="*/ 0 w 76863"/>
                  <a:gd name="connsiteY0" fmla="*/ 1158 h 8999"/>
                  <a:gd name="connsiteX1" fmla="*/ 19422 w 76863"/>
                  <a:gd name="connsiteY1" fmla="*/ 275 h 8999"/>
                  <a:gd name="connsiteX2" fmla="*/ 38549 w 76863"/>
                  <a:gd name="connsiteY2" fmla="*/ 4336 h 8999"/>
                  <a:gd name="connsiteX3" fmla="*/ 57147 w 76863"/>
                  <a:gd name="connsiteY3" fmla="*/ 6278 h 8999"/>
                  <a:gd name="connsiteX4" fmla="*/ 76863 w 76863"/>
                  <a:gd name="connsiteY4" fmla="*/ 3512 h 8999"/>
                  <a:gd name="connsiteX5" fmla="*/ 76275 w 76863"/>
                  <a:gd name="connsiteY5" fmla="*/ 6396 h 8999"/>
                  <a:gd name="connsiteX6" fmla="*/ 57559 w 76863"/>
                  <a:gd name="connsiteY6" fmla="*/ 8514 h 8999"/>
                  <a:gd name="connsiteX7" fmla="*/ 47554 w 76863"/>
                  <a:gd name="connsiteY7" fmla="*/ 8514 h 8999"/>
                  <a:gd name="connsiteX8" fmla="*/ 38078 w 76863"/>
                  <a:gd name="connsiteY8" fmla="*/ 5807 h 8999"/>
                  <a:gd name="connsiteX9" fmla="*/ 19363 w 76863"/>
                  <a:gd name="connsiteY9" fmla="*/ 981 h 8999"/>
                  <a:gd name="connsiteX10" fmla="*/ 0 w 76863"/>
                  <a:gd name="connsiteY10" fmla="*/ 1158 h 8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63" h="8999">
                    <a:moveTo>
                      <a:pt x="0" y="1158"/>
                    </a:moveTo>
                    <a:cubicBezTo>
                      <a:pt x="6409" y="10"/>
                      <a:pt x="12936" y="-284"/>
                      <a:pt x="19422" y="275"/>
                    </a:cubicBezTo>
                    <a:cubicBezTo>
                      <a:pt x="25937" y="857"/>
                      <a:pt x="32358" y="2217"/>
                      <a:pt x="38549" y="4336"/>
                    </a:cubicBezTo>
                    <a:cubicBezTo>
                      <a:pt x="44435" y="6743"/>
                      <a:pt x="50891" y="7420"/>
                      <a:pt x="57147" y="6278"/>
                    </a:cubicBezTo>
                    <a:cubicBezTo>
                      <a:pt x="63515" y="4259"/>
                      <a:pt x="70183" y="3323"/>
                      <a:pt x="76863" y="3512"/>
                    </a:cubicBezTo>
                    <a:lnTo>
                      <a:pt x="76275" y="6396"/>
                    </a:lnTo>
                    <a:cubicBezTo>
                      <a:pt x="69965" y="6084"/>
                      <a:pt x="63645" y="6802"/>
                      <a:pt x="57559" y="8514"/>
                    </a:cubicBezTo>
                    <a:cubicBezTo>
                      <a:pt x="54257" y="9162"/>
                      <a:pt x="50856" y="9162"/>
                      <a:pt x="47554" y="8514"/>
                    </a:cubicBezTo>
                    <a:cubicBezTo>
                      <a:pt x="44335" y="7832"/>
                      <a:pt x="41168" y="6931"/>
                      <a:pt x="38078" y="5807"/>
                    </a:cubicBezTo>
                    <a:cubicBezTo>
                      <a:pt x="32046" y="3476"/>
                      <a:pt x="25766" y="1858"/>
                      <a:pt x="19363" y="981"/>
                    </a:cubicBezTo>
                    <a:cubicBezTo>
                      <a:pt x="12930" y="216"/>
                      <a:pt x="6421" y="275"/>
                      <a:pt x="0" y="115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37278945-BAED-4E65-B500-5C0F6057A21D}"/>
                  </a:ext>
                </a:extLst>
              </p:cNvPr>
              <p:cNvSpPr/>
              <p:nvPr/>
            </p:nvSpPr>
            <p:spPr>
              <a:xfrm>
                <a:off x="7606444" y="3271837"/>
                <a:ext cx="48789" cy="5279"/>
              </a:xfrm>
              <a:custGeom>
                <a:avLst/>
                <a:gdLst>
                  <a:gd name="connsiteX0" fmla="*/ 0 w 48789"/>
                  <a:gd name="connsiteY0" fmla="*/ 2724 h 5279"/>
                  <a:gd name="connsiteX1" fmla="*/ 12065 w 48789"/>
                  <a:gd name="connsiteY1" fmla="*/ 4548 h 5279"/>
                  <a:gd name="connsiteX2" fmla="*/ 23836 w 48789"/>
                  <a:gd name="connsiteY2" fmla="*/ 1017 h 5279"/>
                  <a:gd name="connsiteX3" fmla="*/ 36548 w 48789"/>
                  <a:gd name="connsiteY3" fmla="*/ 488 h 5279"/>
                  <a:gd name="connsiteX4" fmla="*/ 48790 w 48789"/>
                  <a:gd name="connsiteY4" fmla="*/ 3901 h 5279"/>
                  <a:gd name="connsiteX5" fmla="*/ 48260 w 48789"/>
                  <a:gd name="connsiteY5" fmla="*/ 5255 h 5279"/>
                  <a:gd name="connsiteX6" fmla="*/ 24012 w 48789"/>
                  <a:gd name="connsiteY6" fmla="*/ 1723 h 5279"/>
                  <a:gd name="connsiteX7" fmla="*/ 11830 w 48789"/>
                  <a:gd name="connsiteY7" fmla="*/ 4960 h 5279"/>
                  <a:gd name="connsiteX8" fmla="*/ 0 w 48789"/>
                  <a:gd name="connsiteY8" fmla="*/ 2724 h 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789" h="5279">
                    <a:moveTo>
                      <a:pt x="0" y="2724"/>
                    </a:moveTo>
                    <a:cubicBezTo>
                      <a:pt x="3596" y="4978"/>
                      <a:pt x="7963" y="5637"/>
                      <a:pt x="12065" y="4548"/>
                    </a:cubicBezTo>
                    <a:cubicBezTo>
                      <a:pt x="16185" y="3783"/>
                      <a:pt x="20069" y="2077"/>
                      <a:pt x="23836" y="1017"/>
                    </a:cubicBezTo>
                    <a:cubicBezTo>
                      <a:pt x="27979" y="-130"/>
                      <a:pt x="32328" y="-307"/>
                      <a:pt x="36548" y="488"/>
                    </a:cubicBezTo>
                    <a:cubicBezTo>
                      <a:pt x="40733" y="1211"/>
                      <a:pt x="44835" y="2353"/>
                      <a:pt x="48790" y="3901"/>
                    </a:cubicBezTo>
                    <a:lnTo>
                      <a:pt x="48260" y="5255"/>
                    </a:lnTo>
                    <a:cubicBezTo>
                      <a:pt x="40739" y="1588"/>
                      <a:pt x="32264" y="358"/>
                      <a:pt x="24012" y="1723"/>
                    </a:cubicBezTo>
                    <a:cubicBezTo>
                      <a:pt x="20010" y="2665"/>
                      <a:pt x="16067" y="4254"/>
                      <a:pt x="11830" y="4960"/>
                    </a:cubicBezTo>
                    <a:cubicBezTo>
                      <a:pt x="7745" y="5790"/>
                      <a:pt x="3502" y="4984"/>
                      <a:pt x="0" y="272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6E649F18-C522-43EC-B12F-8C7A7B093F77}"/>
                  </a:ext>
                </a:extLst>
              </p:cNvPr>
              <p:cNvSpPr/>
              <p:nvPr/>
            </p:nvSpPr>
            <p:spPr>
              <a:xfrm>
                <a:off x="7730037" y="3260911"/>
                <a:ext cx="93754" cy="25028"/>
              </a:xfrm>
              <a:custGeom>
                <a:avLst/>
                <a:gdLst>
                  <a:gd name="connsiteX0" fmla="*/ 5297 w 93754"/>
                  <a:gd name="connsiteY0" fmla="*/ 11591 h 25028"/>
                  <a:gd name="connsiteX1" fmla="*/ 24954 w 93754"/>
                  <a:gd name="connsiteY1" fmla="*/ 20595 h 25028"/>
                  <a:gd name="connsiteX2" fmla="*/ 49084 w 93754"/>
                  <a:gd name="connsiteY2" fmla="*/ 18241 h 25028"/>
                  <a:gd name="connsiteX3" fmla="*/ 59854 w 93754"/>
                  <a:gd name="connsiteY3" fmla="*/ 13180 h 25028"/>
                  <a:gd name="connsiteX4" fmla="*/ 69624 w 93754"/>
                  <a:gd name="connsiteY4" fmla="*/ 5234 h 25028"/>
                  <a:gd name="connsiteX5" fmla="*/ 93754 w 93754"/>
                  <a:gd name="connsiteY5" fmla="*/ 938 h 25028"/>
                  <a:gd name="connsiteX6" fmla="*/ 70213 w 93754"/>
                  <a:gd name="connsiteY6" fmla="*/ 6470 h 25028"/>
                  <a:gd name="connsiteX7" fmla="*/ 61090 w 93754"/>
                  <a:gd name="connsiteY7" fmla="*/ 14828 h 25028"/>
                  <a:gd name="connsiteX8" fmla="*/ 49732 w 93754"/>
                  <a:gd name="connsiteY8" fmla="*/ 21066 h 25028"/>
                  <a:gd name="connsiteX9" fmla="*/ 24483 w 93754"/>
                  <a:gd name="connsiteY9" fmla="*/ 25009 h 25028"/>
                  <a:gd name="connsiteX10" fmla="*/ 11418 w 93754"/>
                  <a:gd name="connsiteY10" fmla="*/ 22891 h 25028"/>
                  <a:gd name="connsiteX11" fmla="*/ 0 w 93754"/>
                  <a:gd name="connsiteY11" fmla="*/ 14651 h 2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754" h="25028">
                    <a:moveTo>
                      <a:pt x="5297" y="11591"/>
                    </a:moveTo>
                    <a:cubicBezTo>
                      <a:pt x="8710" y="17476"/>
                      <a:pt x="17068" y="20066"/>
                      <a:pt x="24954" y="20595"/>
                    </a:cubicBezTo>
                    <a:cubicBezTo>
                      <a:pt x="33076" y="21254"/>
                      <a:pt x="41245" y="20454"/>
                      <a:pt x="49084" y="18241"/>
                    </a:cubicBezTo>
                    <a:cubicBezTo>
                      <a:pt x="52962" y="17258"/>
                      <a:pt x="56623" y="15540"/>
                      <a:pt x="59854" y="13180"/>
                    </a:cubicBezTo>
                    <a:cubicBezTo>
                      <a:pt x="62832" y="10208"/>
                      <a:pt x="66105" y="7542"/>
                      <a:pt x="69624" y="5234"/>
                    </a:cubicBezTo>
                    <a:cubicBezTo>
                      <a:pt x="76657" y="361"/>
                      <a:pt x="85468" y="-1204"/>
                      <a:pt x="93754" y="938"/>
                    </a:cubicBezTo>
                    <a:cubicBezTo>
                      <a:pt x="85473" y="-822"/>
                      <a:pt x="76840" y="1209"/>
                      <a:pt x="70213" y="6470"/>
                    </a:cubicBezTo>
                    <a:cubicBezTo>
                      <a:pt x="66870" y="8907"/>
                      <a:pt x="63809" y="11708"/>
                      <a:pt x="61090" y="14828"/>
                    </a:cubicBezTo>
                    <a:cubicBezTo>
                      <a:pt x="57736" y="17612"/>
                      <a:pt x="53881" y="19730"/>
                      <a:pt x="49732" y="21066"/>
                    </a:cubicBezTo>
                    <a:cubicBezTo>
                      <a:pt x="41616" y="23874"/>
                      <a:pt x="33070" y="25210"/>
                      <a:pt x="24483" y="25009"/>
                    </a:cubicBezTo>
                    <a:cubicBezTo>
                      <a:pt x="20046" y="24998"/>
                      <a:pt x="15632" y="24280"/>
                      <a:pt x="11418" y="22891"/>
                    </a:cubicBezTo>
                    <a:cubicBezTo>
                      <a:pt x="6792" y="21508"/>
                      <a:pt x="2772" y="18600"/>
                      <a:pt x="0" y="146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C63E3679-7428-42DC-AF5D-E2C9214B359C}"/>
                  </a:ext>
                </a:extLst>
              </p:cNvPr>
              <p:cNvSpPr/>
              <p:nvPr/>
            </p:nvSpPr>
            <p:spPr>
              <a:xfrm>
                <a:off x="7755697" y="3281438"/>
                <a:ext cx="74626" cy="34228"/>
              </a:xfrm>
              <a:custGeom>
                <a:avLst/>
                <a:gdLst>
                  <a:gd name="connsiteX0" fmla="*/ 74627 w 74626"/>
                  <a:gd name="connsiteY0" fmla="*/ 31790 h 34228"/>
                  <a:gd name="connsiteX1" fmla="*/ 53322 w 74626"/>
                  <a:gd name="connsiteY1" fmla="*/ 32320 h 34228"/>
                  <a:gd name="connsiteX2" fmla="*/ 36489 w 74626"/>
                  <a:gd name="connsiteY2" fmla="*/ 18489 h 34228"/>
                  <a:gd name="connsiteX3" fmla="*/ 29957 w 74626"/>
                  <a:gd name="connsiteY3" fmla="*/ 10132 h 34228"/>
                  <a:gd name="connsiteX4" fmla="*/ 21187 w 74626"/>
                  <a:gd name="connsiteY4" fmla="*/ 5542 h 34228"/>
                  <a:gd name="connsiteX5" fmla="*/ 294 w 74626"/>
                  <a:gd name="connsiteY5" fmla="*/ 4541 h 34228"/>
                  <a:gd name="connsiteX6" fmla="*/ 0 w 74626"/>
                  <a:gd name="connsiteY6" fmla="*/ 127 h 34228"/>
                  <a:gd name="connsiteX7" fmla="*/ 22129 w 74626"/>
                  <a:gd name="connsiteY7" fmla="*/ 2305 h 34228"/>
                  <a:gd name="connsiteX8" fmla="*/ 32075 w 74626"/>
                  <a:gd name="connsiteY8" fmla="*/ 8190 h 34228"/>
                  <a:gd name="connsiteX9" fmla="*/ 38373 w 74626"/>
                  <a:gd name="connsiteY9" fmla="*/ 17253 h 34228"/>
                  <a:gd name="connsiteX10" fmla="*/ 53734 w 74626"/>
                  <a:gd name="connsiteY10" fmla="*/ 31319 h 34228"/>
                  <a:gd name="connsiteX11" fmla="*/ 74627 w 74626"/>
                  <a:gd name="connsiteY11" fmla="*/ 31790 h 3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626" h="34228">
                    <a:moveTo>
                      <a:pt x="74627" y="31790"/>
                    </a:moveTo>
                    <a:cubicBezTo>
                      <a:pt x="67888" y="34845"/>
                      <a:pt x="60202" y="35039"/>
                      <a:pt x="53322" y="32320"/>
                    </a:cubicBezTo>
                    <a:cubicBezTo>
                      <a:pt x="46436" y="29530"/>
                      <a:pt x="40562" y="24704"/>
                      <a:pt x="36489" y="18489"/>
                    </a:cubicBezTo>
                    <a:cubicBezTo>
                      <a:pt x="34547" y="15523"/>
                      <a:pt x="32364" y="12728"/>
                      <a:pt x="29957" y="10132"/>
                    </a:cubicBezTo>
                    <a:cubicBezTo>
                      <a:pt x="27520" y="7813"/>
                      <a:pt x="24483" y="6224"/>
                      <a:pt x="21187" y="5542"/>
                    </a:cubicBezTo>
                    <a:cubicBezTo>
                      <a:pt x="14313" y="4147"/>
                      <a:pt x="7269" y="3811"/>
                      <a:pt x="294" y="4541"/>
                    </a:cubicBezTo>
                    <a:lnTo>
                      <a:pt x="0" y="127"/>
                    </a:lnTo>
                    <a:cubicBezTo>
                      <a:pt x="7445" y="-320"/>
                      <a:pt x="14914" y="415"/>
                      <a:pt x="22129" y="2305"/>
                    </a:cubicBezTo>
                    <a:cubicBezTo>
                      <a:pt x="25931" y="3299"/>
                      <a:pt x="29374" y="5336"/>
                      <a:pt x="32075" y="8190"/>
                    </a:cubicBezTo>
                    <a:cubicBezTo>
                      <a:pt x="34465" y="10997"/>
                      <a:pt x="36572" y="14034"/>
                      <a:pt x="38373" y="17253"/>
                    </a:cubicBezTo>
                    <a:cubicBezTo>
                      <a:pt x="41963" y="23380"/>
                      <a:pt x="47319" y="28283"/>
                      <a:pt x="53734" y="31319"/>
                    </a:cubicBezTo>
                    <a:cubicBezTo>
                      <a:pt x="60349" y="34292"/>
                      <a:pt x="67882" y="34462"/>
                      <a:pt x="74627" y="3179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2678164E-EFC1-4360-A29F-949BE28FB969}"/>
                  </a:ext>
                </a:extLst>
              </p:cNvPr>
              <p:cNvSpPr/>
              <p:nvPr/>
            </p:nvSpPr>
            <p:spPr>
              <a:xfrm>
                <a:off x="7789832" y="3290392"/>
                <a:ext cx="54204" cy="8505"/>
              </a:xfrm>
              <a:custGeom>
                <a:avLst/>
                <a:gdLst>
                  <a:gd name="connsiteX0" fmla="*/ 54204 w 54204"/>
                  <a:gd name="connsiteY0" fmla="*/ 1060 h 8505"/>
                  <a:gd name="connsiteX1" fmla="*/ 40433 w 54204"/>
                  <a:gd name="connsiteY1" fmla="*/ 1060 h 8505"/>
                  <a:gd name="connsiteX2" fmla="*/ 27544 w 54204"/>
                  <a:gd name="connsiteY2" fmla="*/ 5474 h 8505"/>
                  <a:gd name="connsiteX3" fmla="*/ 20952 w 54204"/>
                  <a:gd name="connsiteY3" fmla="*/ 8064 h 8505"/>
                  <a:gd name="connsiteX4" fmla="*/ 13595 w 54204"/>
                  <a:gd name="connsiteY4" fmla="*/ 8064 h 8505"/>
                  <a:gd name="connsiteX5" fmla="*/ 706 w 54204"/>
                  <a:gd name="connsiteY5" fmla="*/ 6122 h 8505"/>
                  <a:gd name="connsiteX6" fmla="*/ 0 w 54204"/>
                  <a:gd name="connsiteY6" fmla="*/ 3238 h 8505"/>
                  <a:gd name="connsiteX7" fmla="*/ 14125 w 54204"/>
                  <a:gd name="connsiteY7" fmla="*/ 5886 h 8505"/>
                  <a:gd name="connsiteX8" fmla="*/ 26955 w 54204"/>
                  <a:gd name="connsiteY8" fmla="*/ 4121 h 8505"/>
                  <a:gd name="connsiteX9" fmla="*/ 40374 w 54204"/>
                  <a:gd name="connsiteY9" fmla="*/ 295 h 8505"/>
                  <a:gd name="connsiteX10" fmla="*/ 54204 w 54204"/>
                  <a:gd name="connsiteY10" fmla="*/ 1060 h 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204" h="8505">
                    <a:moveTo>
                      <a:pt x="54204" y="1060"/>
                    </a:moveTo>
                    <a:cubicBezTo>
                      <a:pt x="49649" y="266"/>
                      <a:pt x="44988" y="266"/>
                      <a:pt x="40433" y="1060"/>
                    </a:cubicBezTo>
                    <a:cubicBezTo>
                      <a:pt x="35942" y="1878"/>
                      <a:pt x="31599" y="3367"/>
                      <a:pt x="27544" y="5474"/>
                    </a:cubicBezTo>
                    <a:cubicBezTo>
                      <a:pt x="25425" y="6516"/>
                      <a:pt x="23218" y="7387"/>
                      <a:pt x="20952" y="8064"/>
                    </a:cubicBezTo>
                    <a:cubicBezTo>
                      <a:pt x="18533" y="8652"/>
                      <a:pt x="16014" y="8652"/>
                      <a:pt x="13595" y="8064"/>
                    </a:cubicBezTo>
                    <a:cubicBezTo>
                      <a:pt x="9487" y="6504"/>
                      <a:pt x="5091" y="5839"/>
                      <a:pt x="706" y="6122"/>
                    </a:cubicBezTo>
                    <a:lnTo>
                      <a:pt x="0" y="3238"/>
                    </a:lnTo>
                    <a:cubicBezTo>
                      <a:pt x="4850" y="3026"/>
                      <a:pt x="9681" y="3932"/>
                      <a:pt x="14125" y="5886"/>
                    </a:cubicBezTo>
                    <a:cubicBezTo>
                      <a:pt x="18474" y="6875"/>
                      <a:pt x="23035" y="6245"/>
                      <a:pt x="26955" y="4121"/>
                    </a:cubicBezTo>
                    <a:cubicBezTo>
                      <a:pt x="31210" y="2172"/>
                      <a:pt x="35730" y="884"/>
                      <a:pt x="40374" y="295"/>
                    </a:cubicBezTo>
                    <a:cubicBezTo>
                      <a:pt x="44994" y="-276"/>
                      <a:pt x="49679" y="-17"/>
                      <a:pt x="54204" y="10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5C80118-8BA4-485F-A20C-BF5E76EB31A9}"/>
                  </a:ext>
                </a:extLst>
              </p:cNvPr>
              <p:cNvSpPr/>
              <p:nvPr/>
            </p:nvSpPr>
            <p:spPr>
              <a:xfrm>
                <a:off x="7786949" y="3273011"/>
                <a:ext cx="34664" cy="4942"/>
              </a:xfrm>
              <a:custGeom>
                <a:avLst/>
                <a:gdLst>
                  <a:gd name="connsiteX0" fmla="*/ 34665 w 34664"/>
                  <a:gd name="connsiteY0" fmla="*/ 2551 h 4942"/>
                  <a:gd name="connsiteX1" fmla="*/ 26131 w 34664"/>
                  <a:gd name="connsiteY1" fmla="*/ 4611 h 4942"/>
                  <a:gd name="connsiteX2" fmla="*/ 17597 w 34664"/>
                  <a:gd name="connsiteY2" fmla="*/ 1668 h 4942"/>
                  <a:gd name="connsiteX3" fmla="*/ 706 w 34664"/>
                  <a:gd name="connsiteY3" fmla="*/ 4905 h 4942"/>
                  <a:gd name="connsiteX4" fmla="*/ 0 w 34664"/>
                  <a:gd name="connsiteY4" fmla="*/ 3610 h 4942"/>
                  <a:gd name="connsiteX5" fmla="*/ 8652 w 34664"/>
                  <a:gd name="connsiteY5" fmla="*/ 491 h 4942"/>
                  <a:gd name="connsiteX6" fmla="*/ 17833 w 34664"/>
                  <a:gd name="connsiteY6" fmla="*/ 962 h 4942"/>
                  <a:gd name="connsiteX7" fmla="*/ 26249 w 34664"/>
                  <a:gd name="connsiteY7" fmla="*/ 4258 h 4942"/>
                  <a:gd name="connsiteX8" fmla="*/ 34665 w 34664"/>
                  <a:gd name="connsiteY8" fmla="*/ 2551 h 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64" h="4942">
                    <a:moveTo>
                      <a:pt x="34665" y="2551"/>
                    </a:moveTo>
                    <a:cubicBezTo>
                      <a:pt x="32370" y="4670"/>
                      <a:pt x="29138" y="5452"/>
                      <a:pt x="26131" y="4611"/>
                    </a:cubicBezTo>
                    <a:cubicBezTo>
                      <a:pt x="23235" y="3787"/>
                      <a:pt x="20387" y="2810"/>
                      <a:pt x="17597" y="1668"/>
                    </a:cubicBezTo>
                    <a:cubicBezTo>
                      <a:pt x="11759" y="379"/>
                      <a:pt x="5650" y="1550"/>
                      <a:pt x="706" y="4905"/>
                    </a:cubicBezTo>
                    <a:lnTo>
                      <a:pt x="0" y="3610"/>
                    </a:lnTo>
                    <a:cubicBezTo>
                      <a:pt x="2748" y="2221"/>
                      <a:pt x="5650" y="1179"/>
                      <a:pt x="8652" y="491"/>
                    </a:cubicBezTo>
                    <a:cubicBezTo>
                      <a:pt x="11688" y="-298"/>
                      <a:pt x="14896" y="-133"/>
                      <a:pt x="17833" y="962"/>
                    </a:cubicBezTo>
                    <a:cubicBezTo>
                      <a:pt x="20716" y="1962"/>
                      <a:pt x="23365" y="3551"/>
                      <a:pt x="26249" y="4258"/>
                    </a:cubicBezTo>
                    <a:cubicBezTo>
                      <a:pt x="29162" y="5193"/>
                      <a:pt x="32352" y="4546"/>
                      <a:pt x="34665" y="25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99E30F89-7D38-4AD6-939C-6D90F6DCCA16}"/>
                  </a:ext>
                </a:extLst>
              </p:cNvPr>
              <p:cNvSpPr/>
              <p:nvPr/>
            </p:nvSpPr>
            <p:spPr>
              <a:xfrm>
                <a:off x="7515900" y="3139609"/>
                <a:ext cx="223376" cy="1739600"/>
              </a:xfrm>
              <a:custGeom>
                <a:avLst/>
                <a:gdLst>
                  <a:gd name="connsiteX0" fmla="*/ 223377 w 223376"/>
                  <a:gd name="connsiteY0" fmla="*/ 0 h 1739600"/>
                  <a:gd name="connsiteX1" fmla="*/ 219610 w 223376"/>
                  <a:gd name="connsiteY1" fmla="*/ 223644 h 1739600"/>
                  <a:gd name="connsiteX2" fmla="*/ 215902 w 223376"/>
                  <a:gd name="connsiteY2" fmla="*/ 279556 h 1739600"/>
                  <a:gd name="connsiteX3" fmla="*/ 208134 w 223376"/>
                  <a:gd name="connsiteY3" fmla="*/ 335467 h 1739600"/>
                  <a:gd name="connsiteX4" fmla="*/ 169820 w 223376"/>
                  <a:gd name="connsiteY4" fmla="*/ 441404 h 1739600"/>
                  <a:gd name="connsiteX5" fmla="*/ 123208 w 223376"/>
                  <a:gd name="connsiteY5" fmla="*/ 542750 h 1739600"/>
                  <a:gd name="connsiteX6" fmla="*/ 92427 w 223376"/>
                  <a:gd name="connsiteY6" fmla="*/ 649216 h 1739600"/>
                  <a:gd name="connsiteX7" fmla="*/ 74771 w 223376"/>
                  <a:gd name="connsiteY7" fmla="*/ 759038 h 1739600"/>
                  <a:gd name="connsiteX8" fmla="*/ 70475 w 223376"/>
                  <a:gd name="connsiteY8" fmla="*/ 814478 h 1739600"/>
                  <a:gd name="connsiteX9" fmla="*/ 67767 w 223376"/>
                  <a:gd name="connsiteY9" fmla="*/ 870330 h 1739600"/>
                  <a:gd name="connsiteX10" fmla="*/ 51406 w 223376"/>
                  <a:gd name="connsiteY10" fmla="*/ 981152 h 1739600"/>
                  <a:gd name="connsiteX11" fmla="*/ 43637 w 223376"/>
                  <a:gd name="connsiteY11" fmla="*/ 1008166 h 1739600"/>
                  <a:gd name="connsiteX12" fmla="*/ 34044 w 223376"/>
                  <a:gd name="connsiteY12" fmla="*/ 1034414 h 1739600"/>
                  <a:gd name="connsiteX13" fmla="*/ 21685 w 223376"/>
                  <a:gd name="connsiteY13" fmla="*/ 1088325 h 1739600"/>
                  <a:gd name="connsiteX14" fmla="*/ 11386 w 223376"/>
                  <a:gd name="connsiteY14" fmla="*/ 1199323 h 1739600"/>
                  <a:gd name="connsiteX15" fmla="*/ 5500 w 223376"/>
                  <a:gd name="connsiteY15" fmla="*/ 1310851 h 1739600"/>
                  <a:gd name="connsiteX16" fmla="*/ 2440 w 223376"/>
                  <a:gd name="connsiteY16" fmla="*/ 1422673 h 1739600"/>
                  <a:gd name="connsiteX17" fmla="*/ 2440 w 223376"/>
                  <a:gd name="connsiteY17" fmla="*/ 1478466 h 1739600"/>
                  <a:gd name="connsiteX18" fmla="*/ 5324 w 223376"/>
                  <a:gd name="connsiteY18" fmla="*/ 1534142 h 1739600"/>
                  <a:gd name="connsiteX19" fmla="*/ 7737 w 223376"/>
                  <a:gd name="connsiteY19" fmla="*/ 1547796 h 1739600"/>
                  <a:gd name="connsiteX20" fmla="*/ 12739 w 223376"/>
                  <a:gd name="connsiteY20" fmla="*/ 1560685 h 1739600"/>
                  <a:gd name="connsiteX21" fmla="*/ 24157 w 223376"/>
                  <a:gd name="connsiteY21" fmla="*/ 1586169 h 1739600"/>
                  <a:gd name="connsiteX22" fmla="*/ 48463 w 223376"/>
                  <a:gd name="connsiteY22" fmla="*/ 1636430 h 1739600"/>
                  <a:gd name="connsiteX23" fmla="*/ 61117 w 223376"/>
                  <a:gd name="connsiteY23" fmla="*/ 1661266 h 1739600"/>
                  <a:gd name="connsiteX24" fmla="*/ 73712 w 223376"/>
                  <a:gd name="connsiteY24" fmla="*/ 1686220 h 1739600"/>
                  <a:gd name="connsiteX25" fmla="*/ 89720 w 223376"/>
                  <a:gd name="connsiteY25" fmla="*/ 1739601 h 1739600"/>
                  <a:gd name="connsiteX26" fmla="*/ 73359 w 223376"/>
                  <a:gd name="connsiteY26" fmla="*/ 1686632 h 1739600"/>
                  <a:gd name="connsiteX27" fmla="*/ 60646 w 223376"/>
                  <a:gd name="connsiteY27" fmla="*/ 1661796 h 1739600"/>
                  <a:gd name="connsiteX28" fmla="*/ 47816 w 223376"/>
                  <a:gd name="connsiteY28" fmla="*/ 1636960 h 1739600"/>
                  <a:gd name="connsiteX29" fmla="*/ 23156 w 223376"/>
                  <a:gd name="connsiteY29" fmla="*/ 1586875 h 1739600"/>
                  <a:gd name="connsiteX30" fmla="*/ 11386 w 223376"/>
                  <a:gd name="connsiteY30" fmla="*/ 1561450 h 1739600"/>
                  <a:gd name="connsiteX31" fmla="*/ 6206 w 223376"/>
                  <a:gd name="connsiteY31" fmla="*/ 1548385 h 1739600"/>
                  <a:gd name="connsiteX32" fmla="*/ 3735 w 223376"/>
                  <a:gd name="connsiteY32" fmla="*/ 1534554 h 1739600"/>
                  <a:gd name="connsiteX33" fmla="*/ 439 w 223376"/>
                  <a:gd name="connsiteY33" fmla="*/ 1478761 h 1739600"/>
                  <a:gd name="connsiteX34" fmla="*/ 27 w 223376"/>
                  <a:gd name="connsiteY34" fmla="*/ 1422908 h 1739600"/>
                  <a:gd name="connsiteX35" fmla="*/ 2381 w 223376"/>
                  <a:gd name="connsiteY35" fmla="*/ 1311086 h 1739600"/>
                  <a:gd name="connsiteX36" fmla="*/ 7442 w 223376"/>
                  <a:gd name="connsiteY36" fmla="*/ 1199264 h 1739600"/>
                  <a:gd name="connsiteX37" fmla="*/ 17035 w 223376"/>
                  <a:gd name="connsiteY37" fmla="*/ 1087854 h 1739600"/>
                  <a:gd name="connsiteX38" fmla="*/ 29218 w 223376"/>
                  <a:gd name="connsiteY38" fmla="*/ 1033002 h 1739600"/>
                  <a:gd name="connsiteX39" fmla="*/ 38635 w 223376"/>
                  <a:gd name="connsiteY39" fmla="*/ 1006753 h 1739600"/>
                  <a:gd name="connsiteX40" fmla="*/ 46109 w 223376"/>
                  <a:gd name="connsiteY40" fmla="*/ 980034 h 1739600"/>
                  <a:gd name="connsiteX41" fmla="*/ 61764 w 223376"/>
                  <a:gd name="connsiteY41" fmla="*/ 869506 h 1739600"/>
                  <a:gd name="connsiteX42" fmla="*/ 64060 w 223376"/>
                  <a:gd name="connsiteY42" fmla="*/ 813830 h 1739600"/>
                  <a:gd name="connsiteX43" fmla="*/ 68003 w 223376"/>
                  <a:gd name="connsiteY43" fmla="*/ 757919 h 1739600"/>
                  <a:gd name="connsiteX44" fmla="*/ 85247 w 223376"/>
                  <a:gd name="connsiteY44" fmla="*/ 647274 h 1739600"/>
                  <a:gd name="connsiteX45" fmla="*/ 115557 w 223376"/>
                  <a:gd name="connsiteY45" fmla="*/ 539336 h 1739600"/>
                  <a:gd name="connsiteX46" fmla="*/ 161580 w 223376"/>
                  <a:gd name="connsiteY46" fmla="*/ 437460 h 1739600"/>
                  <a:gd name="connsiteX47" fmla="*/ 198599 w 223376"/>
                  <a:gd name="connsiteY47" fmla="*/ 333348 h 1739600"/>
                  <a:gd name="connsiteX48" fmla="*/ 205838 w 223376"/>
                  <a:gd name="connsiteY48" fmla="*/ 278614 h 1739600"/>
                  <a:gd name="connsiteX49" fmla="*/ 209134 w 223376"/>
                  <a:gd name="connsiteY49" fmla="*/ 223115 h 1739600"/>
                  <a:gd name="connsiteX50" fmla="*/ 211430 w 223376"/>
                  <a:gd name="connsiteY50" fmla="*/ 0 h 17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3376" h="1739600">
                    <a:moveTo>
                      <a:pt x="223377" y="0"/>
                    </a:moveTo>
                    <a:cubicBezTo>
                      <a:pt x="223377" y="74450"/>
                      <a:pt x="222965" y="149018"/>
                      <a:pt x="219610" y="223644"/>
                    </a:cubicBezTo>
                    <a:cubicBezTo>
                      <a:pt x="218610" y="242242"/>
                      <a:pt x="217609" y="260899"/>
                      <a:pt x="215902" y="279556"/>
                    </a:cubicBezTo>
                    <a:cubicBezTo>
                      <a:pt x="214472" y="298336"/>
                      <a:pt x="211877" y="317010"/>
                      <a:pt x="208134" y="335467"/>
                    </a:cubicBezTo>
                    <a:cubicBezTo>
                      <a:pt x="199005" y="371991"/>
                      <a:pt x="186164" y="407486"/>
                      <a:pt x="169820" y="441404"/>
                    </a:cubicBezTo>
                    <a:cubicBezTo>
                      <a:pt x="154341" y="475362"/>
                      <a:pt x="137627" y="508673"/>
                      <a:pt x="123208" y="542750"/>
                    </a:cubicBezTo>
                    <a:cubicBezTo>
                      <a:pt x="110019" y="577326"/>
                      <a:pt x="99725" y="612939"/>
                      <a:pt x="92427" y="649216"/>
                    </a:cubicBezTo>
                    <a:cubicBezTo>
                      <a:pt x="84659" y="685494"/>
                      <a:pt x="78767" y="722154"/>
                      <a:pt x="74771" y="759038"/>
                    </a:cubicBezTo>
                    <a:cubicBezTo>
                      <a:pt x="72770" y="777459"/>
                      <a:pt x="71181" y="795939"/>
                      <a:pt x="70475" y="814478"/>
                    </a:cubicBezTo>
                    <a:cubicBezTo>
                      <a:pt x="69769" y="833017"/>
                      <a:pt x="69239" y="851732"/>
                      <a:pt x="67767" y="870330"/>
                    </a:cubicBezTo>
                    <a:cubicBezTo>
                      <a:pt x="65413" y="907661"/>
                      <a:pt x="59940" y="944733"/>
                      <a:pt x="51406" y="981152"/>
                    </a:cubicBezTo>
                    <a:cubicBezTo>
                      <a:pt x="49111" y="990215"/>
                      <a:pt x="46580" y="999279"/>
                      <a:pt x="43637" y="1008166"/>
                    </a:cubicBezTo>
                    <a:cubicBezTo>
                      <a:pt x="40695" y="1017053"/>
                      <a:pt x="36987" y="1025822"/>
                      <a:pt x="34044" y="1034414"/>
                    </a:cubicBezTo>
                    <a:cubicBezTo>
                      <a:pt x="28241" y="1051959"/>
                      <a:pt x="24104" y="1070009"/>
                      <a:pt x="21685" y="1088325"/>
                    </a:cubicBezTo>
                    <a:cubicBezTo>
                      <a:pt x="16388" y="1125049"/>
                      <a:pt x="13857" y="1162245"/>
                      <a:pt x="11386" y="1199323"/>
                    </a:cubicBezTo>
                    <a:cubicBezTo>
                      <a:pt x="8914" y="1236401"/>
                      <a:pt x="7148" y="1273655"/>
                      <a:pt x="5500" y="1310851"/>
                    </a:cubicBezTo>
                    <a:cubicBezTo>
                      <a:pt x="3852" y="1348046"/>
                      <a:pt x="2852" y="1385242"/>
                      <a:pt x="2440" y="1422673"/>
                    </a:cubicBezTo>
                    <a:cubicBezTo>
                      <a:pt x="2440" y="1441271"/>
                      <a:pt x="2145" y="1459869"/>
                      <a:pt x="2440" y="1478466"/>
                    </a:cubicBezTo>
                    <a:cubicBezTo>
                      <a:pt x="2734" y="1497064"/>
                      <a:pt x="3323" y="1515721"/>
                      <a:pt x="5324" y="1534142"/>
                    </a:cubicBezTo>
                    <a:cubicBezTo>
                      <a:pt x="5830" y="1538739"/>
                      <a:pt x="6636" y="1543300"/>
                      <a:pt x="7737" y="1547796"/>
                    </a:cubicBezTo>
                    <a:cubicBezTo>
                      <a:pt x="9031" y="1552093"/>
                      <a:pt x="11032" y="1556448"/>
                      <a:pt x="12739" y="1560685"/>
                    </a:cubicBezTo>
                    <a:cubicBezTo>
                      <a:pt x="16388" y="1569278"/>
                      <a:pt x="20214" y="1577694"/>
                      <a:pt x="24157" y="1586169"/>
                    </a:cubicBezTo>
                    <a:cubicBezTo>
                      <a:pt x="32002" y="1603078"/>
                      <a:pt x="40106" y="1619833"/>
                      <a:pt x="48463" y="1636430"/>
                    </a:cubicBezTo>
                    <a:lnTo>
                      <a:pt x="61117" y="1661266"/>
                    </a:lnTo>
                    <a:cubicBezTo>
                      <a:pt x="65413" y="1669565"/>
                      <a:pt x="70004" y="1677687"/>
                      <a:pt x="73712" y="1686220"/>
                    </a:cubicBezTo>
                    <a:cubicBezTo>
                      <a:pt x="81263" y="1703270"/>
                      <a:pt x="86642" y="1721209"/>
                      <a:pt x="89720" y="1739601"/>
                    </a:cubicBezTo>
                    <a:cubicBezTo>
                      <a:pt x="86483" y="1721332"/>
                      <a:pt x="80986" y="1703541"/>
                      <a:pt x="73359" y="1686632"/>
                    </a:cubicBezTo>
                    <a:cubicBezTo>
                      <a:pt x="69592" y="1678099"/>
                      <a:pt x="64942" y="1670035"/>
                      <a:pt x="60646" y="1661796"/>
                    </a:cubicBezTo>
                    <a:lnTo>
                      <a:pt x="47816" y="1636960"/>
                    </a:lnTo>
                    <a:cubicBezTo>
                      <a:pt x="39341" y="1620363"/>
                      <a:pt x="31119" y="1603666"/>
                      <a:pt x="23156" y="1586875"/>
                    </a:cubicBezTo>
                    <a:cubicBezTo>
                      <a:pt x="19231" y="1578477"/>
                      <a:pt x="15311" y="1570002"/>
                      <a:pt x="11386" y="1561450"/>
                    </a:cubicBezTo>
                    <a:cubicBezTo>
                      <a:pt x="9620" y="1557095"/>
                      <a:pt x="7619" y="1552975"/>
                      <a:pt x="6206" y="1548385"/>
                    </a:cubicBezTo>
                    <a:cubicBezTo>
                      <a:pt x="5065" y="1543835"/>
                      <a:pt x="4241" y="1539215"/>
                      <a:pt x="3735" y="1534554"/>
                    </a:cubicBezTo>
                    <a:cubicBezTo>
                      <a:pt x="1557" y="1516015"/>
                      <a:pt x="910" y="1497358"/>
                      <a:pt x="439" y="1478761"/>
                    </a:cubicBezTo>
                    <a:cubicBezTo>
                      <a:pt x="-32" y="1460163"/>
                      <a:pt x="-32" y="1441506"/>
                      <a:pt x="27" y="1422908"/>
                    </a:cubicBezTo>
                    <a:cubicBezTo>
                      <a:pt x="27" y="1385654"/>
                      <a:pt x="1145" y="1348399"/>
                      <a:pt x="2381" y="1311086"/>
                    </a:cubicBezTo>
                    <a:cubicBezTo>
                      <a:pt x="3617" y="1273773"/>
                      <a:pt x="5324" y="1236636"/>
                      <a:pt x="7442" y="1199264"/>
                    </a:cubicBezTo>
                    <a:cubicBezTo>
                      <a:pt x="9561" y="1161892"/>
                      <a:pt x="11974" y="1124873"/>
                      <a:pt x="17035" y="1087854"/>
                    </a:cubicBezTo>
                    <a:cubicBezTo>
                      <a:pt x="19360" y="1069226"/>
                      <a:pt x="23439" y="1050858"/>
                      <a:pt x="29218" y="1033002"/>
                    </a:cubicBezTo>
                    <a:cubicBezTo>
                      <a:pt x="32220" y="1023997"/>
                      <a:pt x="35869" y="1015346"/>
                      <a:pt x="38635" y="1006753"/>
                    </a:cubicBezTo>
                    <a:cubicBezTo>
                      <a:pt x="41401" y="998160"/>
                      <a:pt x="43873" y="989097"/>
                      <a:pt x="46109" y="980034"/>
                    </a:cubicBezTo>
                    <a:cubicBezTo>
                      <a:pt x="54390" y="943691"/>
                      <a:pt x="59628" y="906719"/>
                      <a:pt x="61764" y="869506"/>
                    </a:cubicBezTo>
                    <a:cubicBezTo>
                      <a:pt x="63118" y="850967"/>
                      <a:pt x="63412" y="832546"/>
                      <a:pt x="64060" y="813830"/>
                    </a:cubicBezTo>
                    <a:cubicBezTo>
                      <a:pt x="64707" y="795115"/>
                      <a:pt x="66120" y="776517"/>
                      <a:pt x="68003" y="757919"/>
                    </a:cubicBezTo>
                    <a:cubicBezTo>
                      <a:pt x="71864" y="720771"/>
                      <a:pt x="77620" y="683840"/>
                      <a:pt x="85247" y="647274"/>
                    </a:cubicBezTo>
                    <a:cubicBezTo>
                      <a:pt x="92351" y="610520"/>
                      <a:pt x="102485" y="574413"/>
                      <a:pt x="115557" y="539336"/>
                    </a:cubicBezTo>
                    <a:cubicBezTo>
                      <a:pt x="129976" y="504730"/>
                      <a:pt x="146396" y="471360"/>
                      <a:pt x="161580" y="437460"/>
                    </a:cubicBezTo>
                    <a:cubicBezTo>
                      <a:pt x="177418" y="404102"/>
                      <a:pt x="189818" y="369219"/>
                      <a:pt x="198599" y="333348"/>
                    </a:cubicBezTo>
                    <a:cubicBezTo>
                      <a:pt x="202119" y="315268"/>
                      <a:pt x="204538" y="296988"/>
                      <a:pt x="205838" y="278614"/>
                    </a:cubicBezTo>
                    <a:cubicBezTo>
                      <a:pt x="207427" y="260193"/>
                      <a:pt x="208310" y="241654"/>
                      <a:pt x="209134" y="223115"/>
                    </a:cubicBezTo>
                    <a:cubicBezTo>
                      <a:pt x="212018" y="148900"/>
                      <a:pt x="211724" y="74450"/>
                      <a:pt x="21143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CC169EA8-01C8-4F98-B6C4-9325C3747CDD}"/>
                  </a:ext>
                </a:extLst>
              </p:cNvPr>
              <p:cNvSpPr/>
              <p:nvPr/>
            </p:nvSpPr>
            <p:spPr>
              <a:xfrm>
                <a:off x="7644962" y="3648871"/>
                <a:ext cx="40863" cy="128418"/>
              </a:xfrm>
              <a:custGeom>
                <a:avLst/>
                <a:gdLst>
                  <a:gd name="connsiteX0" fmla="*/ 13803 w 40863"/>
                  <a:gd name="connsiteY0" fmla="*/ 128419 h 128418"/>
                  <a:gd name="connsiteX1" fmla="*/ 5975 w 40863"/>
                  <a:gd name="connsiteY1" fmla="*/ 110292 h 128418"/>
                  <a:gd name="connsiteX2" fmla="*/ 7741 w 40863"/>
                  <a:gd name="connsiteY2" fmla="*/ 105466 h 128418"/>
                  <a:gd name="connsiteX3" fmla="*/ 11861 w 40863"/>
                  <a:gd name="connsiteY3" fmla="*/ 102406 h 128418"/>
                  <a:gd name="connsiteX4" fmla="*/ 20100 w 40863"/>
                  <a:gd name="connsiteY4" fmla="*/ 96520 h 128418"/>
                  <a:gd name="connsiteX5" fmla="*/ 34402 w 40863"/>
                  <a:gd name="connsiteY5" fmla="*/ 82690 h 128418"/>
                  <a:gd name="connsiteX6" fmla="*/ 37521 w 40863"/>
                  <a:gd name="connsiteY6" fmla="*/ 65033 h 128418"/>
                  <a:gd name="connsiteX7" fmla="*/ 23160 w 40863"/>
                  <a:gd name="connsiteY7" fmla="*/ 52439 h 128418"/>
                  <a:gd name="connsiteX8" fmla="*/ 6387 w 40863"/>
                  <a:gd name="connsiteY8" fmla="*/ 40374 h 128418"/>
                  <a:gd name="connsiteX9" fmla="*/ 31 w 40863"/>
                  <a:gd name="connsiteY9" fmla="*/ 20481 h 128418"/>
                  <a:gd name="connsiteX10" fmla="*/ 1502 w 40863"/>
                  <a:gd name="connsiteY10" fmla="*/ 0 h 128418"/>
                  <a:gd name="connsiteX11" fmla="*/ 5857 w 40863"/>
                  <a:gd name="connsiteY11" fmla="*/ 706 h 128418"/>
                  <a:gd name="connsiteX12" fmla="*/ 3915 w 40863"/>
                  <a:gd name="connsiteY12" fmla="*/ 20363 h 128418"/>
                  <a:gd name="connsiteX13" fmla="*/ 9094 w 40863"/>
                  <a:gd name="connsiteY13" fmla="*/ 38432 h 128418"/>
                  <a:gd name="connsiteX14" fmla="*/ 24514 w 40863"/>
                  <a:gd name="connsiteY14" fmla="*/ 50202 h 128418"/>
                  <a:gd name="connsiteX15" fmla="*/ 39522 w 40863"/>
                  <a:gd name="connsiteY15" fmla="*/ 64268 h 128418"/>
                  <a:gd name="connsiteX16" fmla="*/ 40346 w 40863"/>
                  <a:gd name="connsiteY16" fmla="*/ 74803 h 128418"/>
                  <a:gd name="connsiteX17" fmla="*/ 35696 w 40863"/>
                  <a:gd name="connsiteY17" fmla="*/ 84102 h 128418"/>
                  <a:gd name="connsiteX18" fmla="*/ 20806 w 40863"/>
                  <a:gd name="connsiteY18" fmla="*/ 97815 h 128418"/>
                  <a:gd name="connsiteX19" fmla="*/ 12331 w 40863"/>
                  <a:gd name="connsiteY19" fmla="*/ 103406 h 128418"/>
                  <a:gd name="connsiteX20" fmla="*/ 8270 w 40863"/>
                  <a:gd name="connsiteY20" fmla="*/ 106172 h 128418"/>
                  <a:gd name="connsiteX21" fmla="*/ 6564 w 40863"/>
                  <a:gd name="connsiteY21" fmla="*/ 110528 h 128418"/>
                  <a:gd name="connsiteX22" fmla="*/ 13803 w 40863"/>
                  <a:gd name="connsiteY22" fmla="*/ 128419 h 12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863" h="128418">
                    <a:moveTo>
                      <a:pt x="13803" y="128419"/>
                    </a:moveTo>
                    <a:cubicBezTo>
                      <a:pt x="8847" y="123687"/>
                      <a:pt x="6022" y="117143"/>
                      <a:pt x="5975" y="110292"/>
                    </a:cubicBezTo>
                    <a:cubicBezTo>
                      <a:pt x="5928" y="108521"/>
                      <a:pt x="6564" y="106790"/>
                      <a:pt x="7741" y="105466"/>
                    </a:cubicBezTo>
                    <a:cubicBezTo>
                      <a:pt x="8994" y="104295"/>
                      <a:pt x="10377" y="103265"/>
                      <a:pt x="11861" y="102406"/>
                    </a:cubicBezTo>
                    <a:cubicBezTo>
                      <a:pt x="14715" y="100599"/>
                      <a:pt x="17469" y="98639"/>
                      <a:pt x="20100" y="96520"/>
                    </a:cubicBezTo>
                    <a:cubicBezTo>
                      <a:pt x="25467" y="92571"/>
                      <a:pt x="30276" y="87922"/>
                      <a:pt x="34402" y="82690"/>
                    </a:cubicBezTo>
                    <a:cubicBezTo>
                      <a:pt x="38574" y="77811"/>
                      <a:pt x="39769" y="71048"/>
                      <a:pt x="37521" y="65033"/>
                    </a:cubicBezTo>
                    <a:cubicBezTo>
                      <a:pt x="34190" y="59419"/>
                      <a:pt x="29164" y="55011"/>
                      <a:pt x="23160" y="52439"/>
                    </a:cubicBezTo>
                    <a:cubicBezTo>
                      <a:pt x="16751" y="49696"/>
                      <a:pt x="11025" y="45576"/>
                      <a:pt x="6387" y="40374"/>
                    </a:cubicBezTo>
                    <a:cubicBezTo>
                      <a:pt x="2338" y="34524"/>
                      <a:pt x="125" y="27597"/>
                      <a:pt x="31" y="20481"/>
                    </a:cubicBezTo>
                    <a:cubicBezTo>
                      <a:pt x="-134" y="13625"/>
                      <a:pt x="361" y="6762"/>
                      <a:pt x="1502" y="0"/>
                    </a:cubicBezTo>
                    <a:lnTo>
                      <a:pt x="5857" y="706"/>
                    </a:lnTo>
                    <a:cubicBezTo>
                      <a:pt x="4545" y="7174"/>
                      <a:pt x="3892" y="13760"/>
                      <a:pt x="3915" y="20363"/>
                    </a:cubicBezTo>
                    <a:cubicBezTo>
                      <a:pt x="3774" y="26773"/>
                      <a:pt x="5581" y="33070"/>
                      <a:pt x="9094" y="38432"/>
                    </a:cubicBezTo>
                    <a:cubicBezTo>
                      <a:pt x="13297" y="43452"/>
                      <a:pt x="18564" y="47472"/>
                      <a:pt x="24514" y="50202"/>
                    </a:cubicBezTo>
                    <a:cubicBezTo>
                      <a:pt x="30888" y="53174"/>
                      <a:pt x="36144" y="58101"/>
                      <a:pt x="39522" y="64268"/>
                    </a:cubicBezTo>
                    <a:cubicBezTo>
                      <a:pt x="40964" y="67588"/>
                      <a:pt x="41252" y="71296"/>
                      <a:pt x="40346" y="74803"/>
                    </a:cubicBezTo>
                    <a:cubicBezTo>
                      <a:pt x="39445" y="78187"/>
                      <a:pt x="37868" y="81354"/>
                      <a:pt x="35696" y="84102"/>
                    </a:cubicBezTo>
                    <a:cubicBezTo>
                      <a:pt x="31394" y="89340"/>
                      <a:pt x="26380" y="93960"/>
                      <a:pt x="20806" y="97815"/>
                    </a:cubicBezTo>
                    <a:cubicBezTo>
                      <a:pt x="18040" y="99816"/>
                      <a:pt x="14921" y="101699"/>
                      <a:pt x="12331" y="103406"/>
                    </a:cubicBezTo>
                    <a:cubicBezTo>
                      <a:pt x="10860" y="104142"/>
                      <a:pt x="9495" y="105072"/>
                      <a:pt x="8270" y="106172"/>
                    </a:cubicBezTo>
                    <a:cubicBezTo>
                      <a:pt x="7123" y="107326"/>
                      <a:pt x="6505" y="108903"/>
                      <a:pt x="6564" y="110528"/>
                    </a:cubicBezTo>
                    <a:cubicBezTo>
                      <a:pt x="6458" y="117225"/>
                      <a:pt x="9071" y="123681"/>
                      <a:pt x="13803" y="12841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11AE8A0E-6DF1-433A-9372-B3246EFE4877}"/>
                  </a:ext>
                </a:extLst>
              </p:cNvPr>
              <p:cNvSpPr/>
              <p:nvPr/>
            </p:nvSpPr>
            <p:spPr>
              <a:xfrm>
                <a:off x="7507839" y="3607791"/>
                <a:ext cx="158929" cy="669167"/>
              </a:xfrm>
              <a:custGeom>
                <a:avLst/>
                <a:gdLst>
                  <a:gd name="connsiteX0" fmla="*/ 158930 w 158929"/>
                  <a:gd name="connsiteY0" fmla="*/ 0 h 669167"/>
                  <a:gd name="connsiteX1" fmla="*/ 124265 w 158929"/>
                  <a:gd name="connsiteY1" fmla="*/ 28838 h 669167"/>
                  <a:gd name="connsiteX2" fmla="*/ 87364 w 158929"/>
                  <a:gd name="connsiteY2" fmla="*/ 53734 h 669167"/>
                  <a:gd name="connsiteX3" fmla="*/ 65176 w 158929"/>
                  <a:gd name="connsiteY3" fmla="*/ 91635 h 669167"/>
                  <a:gd name="connsiteX4" fmla="*/ 55406 w 158929"/>
                  <a:gd name="connsiteY4" fmla="*/ 135246 h 669167"/>
                  <a:gd name="connsiteX5" fmla="*/ 46813 w 158929"/>
                  <a:gd name="connsiteY5" fmla="*/ 225116 h 669167"/>
                  <a:gd name="connsiteX6" fmla="*/ 43282 w 158929"/>
                  <a:gd name="connsiteY6" fmla="*/ 315456 h 669167"/>
                  <a:gd name="connsiteX7" fmla="*/ 39162 w 158929"/>
                  <a:gd name="connsiteY7" fmla="*/ 406150 h 669167"/>
                  <a:gd name="connsiteX8" fmla="*/ 26980 w 158929"/>
                  <a:gd name="connsiteY8" fmla="*/ 450114 h 669167"/>
                  <a:gd name="connsiteX9" fmla="*/ 7911 w 158929"/>
                  <a:gd name="connsiteY9" fmla="*/ 491312 h 669167"/>
                  <a:gd name="connsiteX10" fmla="*/ 3144 w 158929"/>
                  <a:gd name="connsiteY10" fmla="*/ 535393 h 669167"/>
                  <a:gd name="connsiteX11" fmla="*/ 11501 w 158929"/>
                  <a:gd name="connsiteY11" fmla="*/ 579710 h 669167"/>
                  <a:gd name="connsiteX12" fmla="*/ 21389 w 158929"/>
                  <a:gd name="connsiteY12" fmla="*/ 623968 h 669167"/>
                  <a:gd name="connsiteX13" fmla="*/ 21801 w 158929"/>
                  <a:gd name="connsiteY13" fmla="*/ 669168 h 669167"/>
                  <a:gd name="connsiteX14" fmla="*/ 21212 w 158929"/>
                  <a:gd name="connsiteY14" fmla="*/ 669168 h 669167"/>
                  <a:gd name="connsiteX15" fmla="*/ 20212 w 158929"/>
                  <a:gd name="connsiteY15" fmla="*/ 624262 h 669167"/>
                  <a:gd name="connsiteX16" fmla="*/ 9853 w 158929"/>
                  <a:gd name="connsiteY16" fmla="*/ 580240 h 669167"/>
                  <a:gd name="connsiteX17" fmla="*/ 849 w 158929"/>
                  <a:gd name="connsiteY17" fmla="*/ 535746 h 669167"/>
                  <a:gd name="connsiteX18" fmla="*/ 5204 w 158929"/>
                  <a:gd name="connsiteY18" fmla="*/ 490488 h 669167"/>
                  <a:gd name="connsiteX19" fmla="*/ 23919 w 158929"/>
                  <a:gd name="connsiteY19" fmla="*/ 449290 h 669167"/>
                  <a:gd name="connsiteX20" fmla="*/ 35690 w 158929"/>
                  <a:gd name="connsiteY20" fmla="*/ 406091 h 669167"/>
                  <a:gd name="connsiteX21" fmla="*/ 38868 w 158929"/>
                  <a:gd name="connsiteY21" fmla="*/ 315927 h 669167"/>
                  <a:gd name="connsiteX22" fmla="*/ 41281 w 158929"/>
                  <a:gd name="connsiteY22" fmla="*/ 225233 h 669167"/>
                  <a:gd name="connsiteX23" fmla="*/ 49815 w 158929"/>
                  <a:gd name="connsiteY23" fmla="*/ 134834 h 669167"/>
                  <a:gd name="connsiteX24" fmla="*/ 60585 w 158929"/>
                  <a:gd name="connsiteY24" fmla="*/ 90399 h 669167"/>
                  <a:gd name="connsiteX25" fmla="*/ 70473 w 158929"/>
                  <a:gd name="connsiteY25" fmla="*/ 69565 h 669167"/>
                  <a:gd name="connsiteX26" fmla="*/ 84657 w 158929"/>
                  <a:gd name="connsiteY26" fmla="*/ 51262 h 669167"/>
                  <a:gd name="connsiteX27" fmla="*/ 123206 w 158929"/>
                  <a:gd name="connsiteY27" fmla="*/ 26896 h 669167"/>
                  <a:gd name="connsiteX28" fmla="*/ 158518 w 158929"/>
                  <a:gd name="connsiteY28" fmla="*/ 118 h 66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8929" h="669167">
                    <a:moveTo>
                      <a:pt x="158930" y="0"/>
                    </a:moveTo>
                    <a:cubicBezTo>
                      <a:pt x="151044" y="13242"/>
                      <a:pt x="137331" y="21599"/>
                      <a:pt x="124265" y="28838"/>
                    </a:cubicBezTo>
                    <a:cubicBezTo>
                      <a:pt x="111200" y="36077"/>
                      <a:pt x="97369" y="42846"/>
                      <a:pt x="87364" y="53734"/>
                    </a:cubicBezTo>
                    <a:cubicBezTo>
                      <a:pt x="77329" y="64627"/>
                      <a:pt x="69761" y="77552"/>
                      <a:pt x="65176" y="91635"/>
                    </a:cubicBezTo>
                    <a:cubicBezTo>
                      <a:pt x="60497" y="105813"/>
                      <a:pt x="57219" y="120421"/>
                      <a:pt x="55406" y="135246"/>
                    </a:cubicBezTo>
                    <a:cubicBezTo>
                      <a:pt x="51463" y="164673"/>
                      <a:pt x="48814" y="195100"/>
                      <a:pt x="46813" y="225116"/>
                    </a:cubicBezTo>
                    <a:cubicBezTo>
                      <a:pt x="44812" y="255131"/>
                      <a:pt x="43518" y="285323"/>
                      <a:pt x="43282" y="315456"/>
                    </a:cubicBezTo>
                    <a:cubicBezTo>
                      <a:pt x="43047" y="345590"/>
                      <a:pt x="43930" y="376017"/>
                      <a:pt x="39162" y="406150"/>
                    </a:cubicBezTo>
                    <a:cubicBezTo>
                      <a:pt x="36938" y="421252"/>
                      <a:pt x="32847" y="436024"/>
                      <a:pt x="26980" y="450114"/>
                    </a:cubicBezTo>
                    <a:cubicBezTo>
                      <a:pt x="21094" y="464121"/>
                      <a:pt x="12973" y="477069"/>
                      <a:pt x="7911" y="491312"/>
                    </a:cubicBezTo>
                    <a:cubicBezTo>
                      <a:pt x="3009" y="505454"/>
                      <a:pt x="1378" y="520527"/>
                      <a:pt x="3144" y="535393"/>
                    </a:cubicBezTo>
                    <a:cubicBezTo>
                      <a:pt x="4874" y="550342"/>
                      <a:pt x="7670" y="565155"/>
                      <a:pt x="11501" y="579710"/>
                    </a:cubicBezTo>
                    <a:cubicBezTo>
                      <a:pt x="15091" y="594364"/>
                      <a:pt x="18917" y="609137"/>
                      <a:pt x="21389" y="623968"/>
                    </a:cubicBezTo>
                    <a:cubicBezTo>
                      <a:pt x="24202" y="638893"/>
                      <a:pt x="24343" y="654195"/>
                      <a:pt x="21801" y="669168"/>
                    </a:cubicBezTo>
                    <a:lnTo>
                      <a:pt x="21212" y="669168"/>
                    </a:lnTo>
                    <a:cubicBezTo>
                      <a:pt x="23560" y="654260"/>
                      <a:pt x="23219" y="639052"/>
                      <a:pt x="20212" y="624262"/>
                    </a:cubicBezTo>
                    <a:cubicBezTo>
                      <a:pt x="17622" y="609431"/>
                      <a:pt x="13620" y="594835"/>
                      <a:pt x="9853" y="580240"/>
                    </a:cubicBezTo>
                    <a:cubicBezTo>
                      <a:pt x="5757" y="565650"/>
                      <a:pt x="2750" y="550778"/>
                      <a:pt x="849" y="535746"/>
                    </a:cubicBezTo>
                    <a:cubicBezTo>
                      <a:pt x="-1129" y="520527"/>
                      <a:pt x="360" y="505054"/>
                      <a:pt x="5204" y="490488"/>
                    </a:cubicBezTo>
                    <a:cubicBezTo>
                      <a:pt x="10265" y="476010"/>
                      <a:pt x="18152" y="462944"/>
                      <a:pt x="23919" y="449290"/>
                    </a:cubicBezTo>
                    <a:cubicBezTo>
                      <a:pt x="29599" y="435424"/>
                      <a:pt x="33548" y="420917"/>
                      <a:pt x="35690" y="406091"/>
                    </a:cubicBezTo>
                    <a:cubicBezTo>
                      <a:pt x="40104" y="376370"/>
                      <a:pt x="38927" y="346119"/>
                      <a:pt x="38868" y="315927"/>
                    </a:cubicBezTo>
                    <a:cubicBezTo>
                      <a:pt x="38809" y="285735"/>
                      <a:pt x="39516" y="255425"/>
                      <a:pt x="41281" y="225233"/>
                    </a:cubicBezTo>
                    <a:cubicBezTo>
                      <a:pt x="43047" y="195042"/>
                      <a:pt x="45813" y="164967"/>
                      <a:pt x="49815" y="134834"/>
                    </a:cubicBezTo>
                    <a:cubicBezTo>
                      <a:pt x="51910" y="119697"/>
                      <a:pt x="55518" y="104813"/>
                      <a:pt x="60585" y="90399"/>
                    </a:cubicBezTo>
                    <a:cubicBezTo>
                      <a:pt x="63193" y="83149"/>
                      <a:pt x="66506" y="76175"/>
                      <a:pt x="70473" y="69565"/>
                    </a:cubicBezTo>
                    <a:cubicBezTo>
                      <a:pt x="74334" y="62838"/>
                      <a:pt x="79107" y="56676"/>
                      <a:pt x="84657" y="51262"/>
                    </a:cubicBezTo>
                    <a:cubicBezTo>
                      <a:pt x="95662" y="40138"/>
                      <a:pt x="109846" y="33606"/>
                      <a:pt x="123206" y="26896"/>
                    </a:cubicBezTo>
                    <a:cubicBezTo>
                      <a:pt x="136566" y="20187"/>
                      <a:pt x="150220" y="12830"/>
                      <a:pt x="158518" y="11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D04D3DFF-278B-4A2E-9B06-F47B045309C2}"/>
                  </a:ext>
                </a:extLst>
              </p:cNvPr>
              <p:cNvSpPr/>
              <p:nvPr/>
            </p:nvSpPr>
            <p:spPr>
              <a:xfrm>
                <a:off x="7519417" y="3562356"/>
                <a:ext cx="54380" cy="147958"/>
              </a:xfrm>
              <a:custGeom>
                <a:avLst/>
                <a:gdLst>
                  <a:gd name="connsiteX0" fmla="*/ 9222 w 54380"/>
                  <a:gd name="connsiteY0" fmla="*/ 0 h 147958"/>
                  <a:gd name="connsiteX1" fmla="*/ 1689 w 54380"/>
                  <a:gd name="connsiteY1" fmla="*/ 19127 h 147958"/>
                  <a:gd name="connsiteX2" fmla="*/ 2572 w 54380"/>
                  <a:gd name="connsiteY2" fmla="*/ 39138 h 147958"/>
                  <a:gd name="connsiteX3" fmla="*/ 14048 w 54380"/>
                  <a:gd name="connsiteY3" fmla="*/ 55852 h 147958"/>
                  <a:gd name="connsiteX4" fmla="*/ 27938 w 54380"/>
                  <a:gd name="connsiteY4" fmla="*/ 71213 h 147958"/>
                  <a:gd name="connsiteX5" fmla="*/ 50302 w 54380"/>
                  <a:gd name="connsiteY5" fmla="*/ 106231 h 147958"/>
                  <a:gd name="connsiteX6" fmla="*/ 50302 w 54380"/>
                  <a:gd name="connsiteY6" fmla="*/ 147958 h 147958"/>
                  <a:gd name="connsiteX7" fmla="*/ 46359 w 54380"/>
                  <a:gd name="connsiteY7" fmla="*/ 146075 h 147958"/>
                  <a:gd name="connsiteX8" fmla="*/ 47477 w 54380"/>
                  <a:gd name="connsiteY8" fmla="*/ 107291 h 147958"/>
                  <a:gd name="connsiteX9" fmla="*/ 26525 w 54380"/>
                  <a:gd name="connsiteY9" fmla="*/ 72626 h 147958"/>
                  <a:gd name="connsiteX10" fmla="*/ 13107 w 54380"/>
                  <a:gd name="connsiteY10" fmla="*/ 56971 h 147958"/>
                  <a:gd name="connsiteX11" fmla="*/ 1866 w 54380"/>
                  <a:gd name="connsiteY11" fmla="*/ 39314 h 147958"/>
                  <a:gd name="connsiteX12" fmla="*/ 1454 w 54380"/>
                  <a:gd name="connsiteY12" fmla="*/ 18716 h 147958"/>
                  <a:gd name="connsiteX13" fmla="*/ 9222 w 54380"/>
                  <a:gd name="connsiteY13" fmla="*/ 0 h 14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380" h="147958">
                    <a:moveTo>
                      <a:pt x="9222" y="0"/>
                    </a:moveTo>
                    <a:cubicBezTo>
                      <a:pt x="6080" y="6109"/>
                      <a:pt x="3555" y="12518"/>
                      <a:pt x="1689" y="19127"/>
                    </a:cubicBezTo>
                    <a:cubicBezTo>
                      <a:pt x="-141" y="25725"/>
                      <a:pt x="165" y="32729"/>
                      <a:pt x="2572" y="39138"/>
                    </a:cubicBezTo>
                    <a:cubicBezTo>
                      <a:pt x="5403" y="45329"/>
                      <a:pt x="9287" y="50985"/>
                      <a:pt x="14048" y="55852"/>
                    </a:cubicBezTo>
                    <a:cubicBezTo>
                      <a:pt x="18698" y="60973"/>
                      <a:pt x="23406" y="65975"/>
                      <a:pt x="27938" y="71213"/>
                    </a:cubicBezTo>
                    <a:cubicBezTo>
                      <a:pt x="37502" y="81395"/>
                      <a:pt x="45082" y="93272"/>
                      <a:pt x="50302" y="106231"/>
                    </a:cubicBezTo>
                    <a:cubicBezTo>
                      <a:pt x="55740" y="119609"/>
                      <a:pt x="55740" y="134581"/>
                      <a:pt x="50302" y="147958"/>
                    </a:cubicBezTo>
                    <a:lnTo>
                      <a:pt x="46359" y="146075"/>
                    </a:lnTo>
                    <a:cubicBezTo>
                      <a:pt x="51733" y="133775"/>
                      <a:pt x="52133" y="119879"/>
                      <a:pt x="47477" y="107291"/>
                    </a:cubicBezTo>
                    <a:cubicBezTo>
                      <a:pt x="42687" y="94543"/>
                      <a:pt x="35583" y="82796"/>
                      <a:pt x="26525" y="72626"/>
                    </a:cubicBezTo>
                    <a:cubicBezTo>
                      <a:pt x="22170" y="67329"/>
                      <a:pt x="17639" y="62209"/>
                      <a:pt x="13107" y="56971"/>
                    </a:cubicBezTo>
                    <a:cubicBezTo>
                      <a:pt x="8334" y="51803"/>
                      <a:pt x="4526" y="45824"/>
                      <a:pt x="1866" y="39314"/>
                    </a:cubicBezTo>
                    <a:cubicBezTo>
                      <a:pt x="-471" y="32670"/>
                      <a:pt x="-618" y="25448"/>
                      <a:pt x="1454" y="18716"/>
                    </a:cubicBezTo>
                    <a:cubicBezTo>
                      <a:pt x="3414" y="12236"/>
                      <a:pt x="6015" y="5962"/>
                      <a:pt x="9222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7212837C-9293-4D18-B61A-E1073E9F382F}"/>
                  </a:ext>
                </a:extLst>
              </p:cNvPr>
              <p:cNvSpPr/>
              <p:nvPr/>
            </p:nvSpPr>
            <p:spPr>
              <a:xfrm>
                <a:off x="7481392" y="4300442"/>
                <a:ext cx="59017" cy="580475"/>
              </a:xfrm>
              <a:custGeom>
                <a:avLst/>
                <a:gdLst>
                  <a:gd name="connsiteX0" fmla="*/ 48424 w 59017"/>
                  <a:gd name="connsiteY0" fmla="*/ 1589 h 580475"/>
                  <a:gd name="connsiteX1" fmla="*/ 21469 w 59017"/>
                  <a:gd name="connsiteY1" fmla="*/ 70919 h 580475"/>
                  <a:gd name="connsiteX2" fmla="*/ 5578 w 59017"/>
                  <a:gd name="connsiteY2" fmla="*/ 143132 h 580475"/>
                  <a:gd name="connsiteX3" fmla="*/ 3106 w 59017"/>
                  <a:gd name="connsiteY3" fmla="*/ 217288 h 580475"/>
                  <a:gd name="connsiteX4" fmla="*/ 5461 w 59017"/>
                  <a:gd name="connsiteY4" fmla="*/ 291679 h 580475"/>
                  <a:gd name="connsiteX5" fmla="*/ 8815 w 59017"/>
                  <a:gd name="connsiteY5" fmla="*/ 366129 h 580475"/>
                  <a:gd name="connsiteX6" fmla="*/ 8815 w 59017"/>
                  <a:gd name="connsiteY6" fmla="*/ 403443 h 580475"/>
                  <a:gd name="connsiteX7" fmla="*/ 12758 w 59017"/>
                  <a:gd name="connsiteY7" fmla="*/ 439932 h 580475"/>
                  <a:gd name="connsiteX8" fmla="*/ 42656 w 59017"/>
                  <a:gd name="connsiteY8" fmla="*/ 507967 h 580475"/>
                  <a:gd name="connsiteX9" fmla="*/ 59018 w 59017"/>
                  <a:gd name="connsiteY9" fmla="*/ 580475 h 580475"/>
                  <a:gd name="connsiteX10" fmla="*/ 42127 w 59017"/>
                  <a:gd name="connsiteY10" fmla="*/ 508203 h 580475"/>
                  <a:gd name="connsiteX11" fmla="*/ 11699 w 59017"/>
                  <a:gd name="connsiteY11" fmla="*/ 440226 h 580475"/>
                  <a:gd name="connsiteX12" fmla="*/ 7520 w 59017"/>
                  <a:gd name="connsiteY12" fmla="*/ 422041 h 580475"/>
                  <a:gd name="connsiteX13" fmla="*/ 7520 w 59017"/>
                  <a:gd name="connsiteY13" fmla="*/ 403325 h 580475"/>
                  <a:gd name="connsiteX14" fmla="*/ 7226 w 59017"/>
                  <a:gd name="connsiteY14" fmla="*/ 366188 h 580475"/>
                  <a:gd name="connsiteX15" fmla="*/ 3342 w 59017"/>
                  <a:gd name="connsiteY15" fmla="*/ 291797 h 580475"/>
                  <a:gd name="connsiteX16" fmla="*/ 399 w 59017"/>
                  <a:gd name="connsiteY16" fmla="*/ 217347 h 580475"/>
                  <a:gd name="connsiteX17" fmla="*/ 2400 w 59017"/>
                  <a:gd name="connsiteY17" fmla="*/ 142779 h 580475"/>
                  <a:gd name="connsiteX18" fmla="*/ 17879 w 59017"/>
                  <a:gd name="connsiteY18" fmla="*/ 69683 h 580475"/>
                  <a:gd name="connsiteX19" fmla="*/ 44363 w 59017"/>
                  <a:gd name="connsiteY19" fmla="*/ 0 h 5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017" h="580475">
                    <a:moveTo>
                      <a:pt x="48424" y="1589"/>
                    </a:moveTo>
                    <a:cubicBezTo>
                      <a:pt x="39360" y="24777"/>
                      <a:pt x="29238" y="47436"/>
                      <a:pt x="21469" y="70919"/>
                    </a:cubicBezTo>
                    <a:cubicBezTo>
                      <a:pt x="13594" y="94349"/>
                      <a:pt x="8268" y="118561"/>
                      <a:pt x="5578" y="143132"/>
                    </a:cubicBezTo>
                    <a:cubicBezTo>
                      <a:pt x="3195" y="167774"/>
                      <a:pt x="2365" y="192540"/>
                      <a:pt x="3106" y="217288"/>
                    </a:cubicBezTo>
                    <a:cubicBezTo>
                      <a:pt x="3401" y="242125"/>
                      <a:pt x="4342" y="266902"/>
                      <a:pt x="5461" y="291679"/>
                    </a:cubicBezTo>
                    <a:cubicBezTo>
                      <a:pt x="6579" y="316457"/>
                      <a:pt x="7932" y="341293"/>
                      <a:pt x="8815" y="366129"/>
                    </a:cubicBezTo>
                    <a:cubicBezTo>
                      <a:pt x="9168" y="378548"/>
                      <a:pt x="9639" y="390966"/>
                      <a:pt x="8815" y="403443"/>
                    </a:cubicBezTo>
                    <a:cubicBezTo>
                      <a:pt x="7438" y="415749"/>
                      <a:pt x="8786" y="428203"/>
                      <a:pt x="12758" y="439932"/>
                    </a:cubicBezTo>
                    <a:cubicBezTo>
                      <a:pt x="20174" y="463474"/>
                      <a:pt x="34358" y="484485"/>
                      <a:pt x="42656" y="507967"/>
                    </a:cubicBezTo>
                    <a:cubicBezTo>
                      <a:pt x="51378" y="531279"/>
                      <a:pt x="56881" y="555674"/>
                      <a:pt x="59018" y="580475"/>
                    </a:cubicBezTo>
                    <a:cubicBezTo>
                      <a:pt x="56722" y="555727"/>
                      <a:pt x="51037" y="531409"/>
                      <a:pt x="42127" y="508203"/>
                    </a:cubicBezTo>
                    <a:cubicBezTo>
                      <a:pt x="33710" y="484661"/>
                      <a:pt x="19409" y="464062"/>
                      <a:pt x="11699" y="440226"/>
                    </a:cubicBezTo>
                    <a:cubicBezTo>
                      <a:pt x="9716" y="434317"/>
                      <a:pt x="8321" y="428226"/>
                      <a:pt x="7520" y="422041"/>
                    </a:cubicBezTo>
                    <a:cubicBezTo>
                      <a:pt x="6873" y="415820"/>
                      <a:pt x="6873" y="409546"/>
                      <a:pt x="7520" y="403325"/>
                    </a:cubicBezTo>
                    <a:cubicBezTo>
                      <a:pt x="8227" y="390966"/>
                      <a:pt x="7520" y="378548"/>
                      <a:pt x="7226" y="366188"/>
                    </a:cubicBezTo>
                    <a:cubicBezTo>
                      <a:pt x="6108" y="341411"/>
                      <a:pt x="4578" y="316633"/>
                      <a:pt x="3342" y="291797"/>
                    </a:cubicBezTo>
                    <a:cubicBezTo>
                      <a:pt x="2106" y="266961"/>
                      <a:pt x="929" y="242183"/>
                      <a:pt x="399" y="217347"/>
                    </a:cubicBezTo>
                    <a:cubicBezTo>
                      <a:pt x="-519" y="192476"/>
                      <a:pt x="146" y="167568"/>
                      <a:pt x="2400" y="142779"/>
                    </a:cubicBezTo>
                    <a:cubicBezTo>
                      <a:pt x="4902" y="117925"/>
                      <a:pt x="10092" y="93419"/>
                      <a:pt x="17879" y="69683"/>
                    </a:cubicBezTo>
                    <a:cubicBezTo>
                      <a:pt x="25530" y="46141"/>
                      <a:pt x="35535" y="23130"/>
                      <a:pt x="4436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03F3EA80-E560-4BB0-B525-8643F50CA011}"/>
                  </a:ext>
                </a:extLst>
              </p:cNvPr>
              <p:cNvSpPr/>
              <p:nvPr/>
            </p:nvSpPr>
            <p:spPr>
              <a:xfrm>
                <a:off x="7486735" y="4625727"/>
                <a:ext cx="145839" cy="261369"/>
              </a:xfrm>
              <a:custGeom>
                <a:avLst/>
                <a:gdLst>
                  <a:gd name="connsiteX0" fmla="*/ 145840 w 145839"/>
                  <a:gd name="connsiteY0" fmla="*/ 261370 h 261369"/>
                  <a:gd name="connsiteX1" fmla="*/ 109645 w 145839"/>
                  <a:gd name="connsiteY1" fmla="*/ 194806 h 261369"/>
                  <a:gd name="connsiteX2" fmla="*/ 93048 w 145839"/>
                  <a:gd name="connsiteY2" fmla="*/ 160612 h 261369"/>
                  <a:gd name="connsiteX3" fmla="*/ 77569 w 145839"/>
                  <a:gd name="connsiteY3" fmla="*/ 126065 h 261369"/>
                  <a:gd name="connsiteX4" fmla="*/ 25896 w 145839"/>
                  <a:gd name="connsiteY4" fmla="*/ 70507 h 261369"/>
                  <a:gd name="connsiteX5" fmla="*/ 7180 w 145839"/>
                  <a:gd name="connsiteY5" fmla="*/ 37431 h 261369"/>
                  <a:gd name="connsiteX6" fmla="*/ 0 w 145839"/>
                  <a:gd name="connsiteY6" fmla="*/ 0 h 261369"/>
                  <a:gd name="connsiteX7" fmla="*/ 1412 w 145839"/>
                  <a:gd name="connsiteY7" fmla="*/ 0 h 261369"/>
                  <a:gd name="connsiteX8" fmla="*/ 8416 w 145839"/>
                  <a:gd name="connsiteY8" fmla="*/ 37196 h 261369"/>
                  <a:gd name="connsiteX9" fmla="*/ 26720 w 145839"/>
                  <a:gd name="connsiteY9" fmla="*/ 69977 h 261369"/>
                  <a:gd name="connsiteX10" fmla="*/ 78158 w 145839"/>
                  <a:gd name="connsiteY10" fmla="*/ 125829 h 261369"/>
                  <a:gd name="connsiteX11" fmla="*/ 93578 w 145839"/>
                  <a:gd name="connsiteY11" fmla="*/ 160612 h 261369"/>
                  <a:gd name="connsiteX12" fmla="*/ 109939 w 145839"/>
                  <a:gd name="connsiteY12" fmla="*/ 194806 h 261369"/>
                  <a:gd name="connsiteX13" fmla="*/ 145840 w 145839"/>
                  <a:gd name="connsiteY13" fmla="*/ 261370 h 26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5839" h="261369">
                    <a:moveTo>
                      <a:pt x="145840" y="261370"/>
                    </a:moveTo>
                    <a:cubicBezTo>
                      <a:pt x="139189" y="236592"/>
                      <a:pt x="122828" y="216347"/>
                      <a:pt x="109645" y="194806"/>
                    </a:cubicBezTo>
                    <a:cubicBezTo>
                      <a:pt x="102865" y="184059"/>
                      <a:pt x="97297" y="172589"/>
                      <a:pt x="93048" y="160612"/>
                    </a:cubicBezTo>
                    <a:cubicBezTo>
                      <a:pt x="89240" y="148535"/>
                      <a:pt x="84043" y="136947"/>
                      <a:pt x="77569" y="126065"/>
                    </a:cubicBezTo>
                    <a:cubicBezTo>
                      <a:pt x="63680" y="104760"/>
                      <a:pt x="42257" y="89870"/>
                      <a:pt x="25896" y="70507"/>
                    </a:cubicBezTo>
                    <a:cubicBezTo>
                      <a:pt x="17397" y="60920"/>
                      <a:pt x="11023" y="49649"/>
                      <a:pt x="7180" y="37431"/>
                    </a:cubicBezTo>
                    <a:cubicBezTo>
                      <a:pt x="3619" y="25207"/>
                      <a:pt x="1212" y="12677"/>
                      <a:pt x="0" y="0"/>
                    </a:cubicBezTo>
                    <a:lnTo>
                      <a:pt x="1412" y="0"/>
                    </a:lnTo>
                    <a:cubicBezTo>
                      <a:pt x="2613" y="12583"/>
                      <a:pt x="4955" y="25036"/>
                      <a:pt x="8416" y="37196"/>
                    </a:cubicBezTo>
                    <a:cubicBezTo>
                      <a:pt x="12165" y="49278"/>
                      <a:pt x="18398" y="60449"/>
                      <a:pt x="26720" y="69977"/>
                    </a:cubicBezTo>
                    <a:cubicBezTo>
                      <a:pt x="42963" y="89281"/>
                      <a:pt x="64268" y="104289"/>
                      <a:pt x="78158" y="125829"/>
                    </a:cubicBezTo>
                    <a:cubicBezTo>
                      <a:pt x="84632" y="136788"/>
                      <a:pt x="89805" y="148459"/>
                      <a:pt x="93578" y="160612"/>
                    </a:cubicBezTo>
                    <a:cubicBezTo>
                      <a:pt x="97756" y="172577"/>
                      <a:pt x="103241" y="184048"/>
                      <a:pt x="109939" y="194806"/>
                    </a:cubicBezTo>
                    <a:cubicBezTo>
                      <a:pt x="123004" y="216170"/>
                      <a:pt x="139307" y="236769"/>
                      <a:pt x="145840" y="26137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3950FE2D-4A14-4F11-BFE1-016113C658C1}"/>
                  </a:ext>
                </a:extLst>
              </p:cNvPr>
              <p:cNvSpPr/>
              <p:nvPr/>
            </p:nvSpPr>
            <p:spPr>
              <a:xfrm>
                <a:off x="7495097" y="4692114"/>
                <a:ext cx="96045" cy="204516"/>
              </a:xfrm>
              <a:custGeom>
                <a:avLst/>
                <a:gdLst>
                  <a:gd name="connsiteX0" fmla="*/ 96045 w 96045"/>
                  <a:gd name="connsiteY0" fmla="*/ 204517 h 204516"/>
                  <a:gd name="connsiteX1" fmla="*/ 78860 w 96045"/>
                  <a:gd name="connsiteY1" fmla="*/ 150254 h 204516"/>
                  <a:gd name="connsiteX2" fmla="*/ 65382 w 96045"/>
                  <a:gd name="connsiteY2" fmla="*/ 125182 h 204516"/>
                  <a:gd name="connsiteX3" fmla="*/ 51493 w 96045"/>
                  <a:gd name="connsiteY3" fmla="*/ 100287 h 204516"/>
                  <a:gd name="connsiteX4" fmla="*/ 42900 w 96045"/>
                  <a:gd name="connsiteY4" fmla="*/ 88928 h 204516"/>
                  <a:gd name="connsiteX5" fmla="*/ 34425 w 96045"/>
                  <a:gd name="connsiteY5" fmla="*/ 77157 h 204516"/>
                  <a:gd name="connsiteX6" fmla="*/ 19241 w 96045"/>
                  <a:gd name="connsiteY6" fmla="*/ 52968 h 204516"/>
                  <a:gd name="connsiteX7" fmla="*/ 5057 w 96045"/>
                  <a:gd name="connsiteY7" fmla="*/ 28132 h 204516"/>
                  <a:gd name="connsiteX8" fmla="*/ 290 w 96045"/>
                  <a:gd name="connsiteY8" fmla="*/ 0 h 204516"/>
                  <a:gd name="connsiteX9" fmla="*/ 1762 w 96045"/>
                  <a:gd name="connsiteY9" fmla="*/ 0 h 204516"/>
                  <a:gd name="connsiteX10" fmla="*/ 6293 w 96045"/>
                  <a:gd name="connsiteY10" fmla="*/ 27426 h 204516"/>
                  <a:gd name="connsiteX11" fmla="*/ 20183 w 96045"/>
                  <a:gd name="connsiteY11" fmla="*/ 52145 h 204516"/>
                  <a:gd name="connsiteX12" fmla="*/ 35190 w 96045"/>
                  <a:gd name="connsiteY12" fmla="*/ 76392 h 204516"/>
                  <a:gd name="connsiteX13" fmla="*/ 43548 w 96045"/>
                  <a:gd name="connsiteY13" fmla="*/ 87869 h 204516"/>
                  <a:gd name="connsiteX14" fmla="*/ 52081 w 96045"/>
                  <a:gd name="connsiteY14" fmla="*/ 99345 h 204516"/>
                  <a:gd name="connsiteX15" fmla="*/ 65853 w 96045"/>
                  <a:gd name="connsiteY15" fmla="*/ 124358 h 204516"/>
                  <a:gd name="connsiteX16" fmla="*/ 79213 w 96045"/>
                  <a:gd name="connsiteY16" fmla="*/ 149548 h 204516"/>
                  <a:gd name="connsiteX17" fmla="*/ 96045 w 96045"/>
                  <a:gd name="connsiteY17" fmla="*/ 204517 h 20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045" h="204516">
                    <a:moveTo>
                      <a:pt x="96045" y="204517"/>
                    </a:moveTo>
                    <a:cubicBezTo>
                      <a:pt x="92320" y="185854"/>
                      <a:pt x="86558" y="167657"/>
                      <a:pt x="78860" y="150254"/>
                    </a:cubicBezTo>
                    <a:cubicBezTo>
                      <a:pt x="74799" y="141661"/>
                      <a:pt x="70032" y="133481"/>
                      <a:pt x="65382" y="125182"/>
                    </a:cubicBezTo>
                    <a:cubicBezTo>
                      <a:pt x="60733" y="116884"/>
                      <a:pt x="56613" y="108232"/>
                      <a:pt x="51493" y="100287"/>
                    </a:cubicBezTo>
                    <a:cubicBezTo>
                      <a:pt x="48921" y="96291"/>
                      <a:pt x="46049" y="92495"/>
                      <a:pt x="42900" y="88928"/>
                    </a:cubicBezTo>
                    <a:cubicBezTo>
                      <a:pt x="39863" y="85161"/>
                      <a:pt x="37038" y="81230"/>
                      <a:pt x="34425" y="77157"/>
                    </a:cubicBezTo>
                    <a:cubicBezTo>
                      <a:pt x="29128" y="69212"/>
                      <a:pt x="24420" y="60973"/>
                      <a:pt x="19241" y="52968"/>
                    </a:cubicBezTo>
                    <a:cubicBezTo>
                      <a:pt x="13821" y="45106"/>
                      <a:pt x="9077" y="36795"/>
                      <a:pt x="5057" y="28132"/>
                    </a:cubicBezTo>
                    <a:cubicBezTo>
                      <a:pt x="926" y="19369"/>
                      <a:pt x="-722" y="9635"/>
                      <a:pt x="290" y="0"/>
                    </a:cubicBezTo>
                    <a:lnTo>
                      <a:pt x="1762" y="0"/>
                    </a:lnTo>
                    <a:cubicBezTo>
                      <a:pt x="726" y="9387"/>
                      <a:pt x="2297" y="18874"/>
                      <a:pt x="6293" y="27426"/>
                    </a:cubicBezTo>
                    <a:cubicBezTo>
                      <a:pt x="10189" y="36054"/>
                      <a:pt x="14839" y="44329"/>
                      <a:pt x="20183" y="52145"/>
                    </a:cubicBezTo>
                    <a:cubicBezTo>
                      <a:pt x="25303" y="60208"/>
                      <a:pt x="30011" y="68447"/>
                      <a:pt x="35190" y="76392"/>
                    </a:cubicBezTo>
                    <a:cubicBezTo>
                      <a:pt x="37839" y="80336"/>
                      <a:pt x="40546" y="84220"/>
                      <a:pt x="43548" y="87869"/>
                    </a:cubicBezTo>
                    <a:cubicBezTo>
                      <a:pt x="46679" y="91476"/>
                      <a:pt x="49527" y="95314"/>
                      <a:pt x="52081" y="99345"/>
                    </a:cubicBezTo>
                    <a:cubicBezTo>
                      <a:pt x="57202" y="107408"/>
                      <a:pt x="61322" y="116001"/>
                      <a:pt x="65853" y="124358"/>
                    </a:cubicBezTo>
                    <a:cubicBezTo>
                      <a:pt x="70385" y="132715"/>
                      <a:pt x="75152" y="140955"/>
                      <a:pt x="79213" y="149548"/>
                    </a:cubicBezTo>
                    <a:cubicBezTo>
                      <a:pt x="86817" y="167198"/>
                      <a:pt x="92461" y="185631"/>
                      <a:pt x="96045" y="20451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07CEB20D-2D0B-41BB-B39A-DC5394CA2136}"/>
                  </a:ext>
                </a:extLst>
              </p:cNvPr>
              <p:cNvSpPr/>
              <p:nvPr/>
            </p:nvSpPr>
            <p:spPr>
              <a:xfrm>
                <a:off x="7530935" y="4707298"/>
                <a:ext cx="40079" cy="192451"/>
              </a:xfrm>
              <a:custGeom>
                <a:avLst/>
                <a:gdLst>
                  <a:gd name="connsiteX0" fmla="*/ 40079 w 40079"/>
                  <a:gd name="connsiteY0" fmla="*/ 192452 h 192451"/>
                  <a:gd name="connsiteX1" fmla="*/ 22835 w 40079"/>
                  <a:gd name="connsiteY1" fmla="*/ 146193 h 192451"/>
                  <a:gd name="connsiteX2" fmla="*/ 12065 w 40079"/>
                  <a:gd name="connsiteY2" fmla="*/ 97992 h 192451"/>
                  <a:gd name="connsiteX3" fmla="*/ 8769 w 40079"/>
                  <a:gd name="connsiteY3" fmla="*/ 48672 h 192451"/>
                  <a:gd name="connsiteX4" fmla="*/ 0 w 40079"/>
                  <a:gd name="connsiteY4" fmla="*/ 294 h 192451"/>
                  <a:gd name="connsiteX5" fmla="*/ 824 w 40079"/>
                  <a:gd name="connsiteY5" fmla="*/ 0 h 192451"/>
                  <a:gd name="connsiteX6" fmla="*/ 9417 w 40079"/>
                  <a:gd name="connsiteY6" fmla="*/ 48613 h 192451"/>
                  <a:gd name="connsiteX7" fmla="*/ 12477 w 40079"/>
                  <a:gd name="connsiteY7" fmla="*/ 97933 h 192451"/>
                  <a:gd name="connsiteX8" fmla="*/ 23012 w 40079"/>
                  <a:gd name="connsiteY8" fmla="*/ 146134 h 192451"/>
                  <a:gd name="connsiteX9" fmla="*/ 40079 w 40079"/>
                  <a:gd name="connsiteY9" fmla="*/ 192452 h 19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079" h="192451">
                    <a:moveTo>
                      <a:pt x="40079" y="192452"/>
                    </a:moveTo>
                    <a:cubicBezTo>
                      <a:pt x="32729" y="177680"/>
                      <a:pt x="26943" y="162172"/>
                      <a:pt x="22835" y="146193"/>
                    </a:cubicBezTo>
                    <a:cubicBezTo>
                      <a:pt x="17756" y="130497"/>
                      <a:pt x="14148" y="114359"/>
                      <a:pt x="12065" y="97992"/>
                    </a:cubicBezTo>
                    <a:cubicBezTo>
                      <a:pt x="10299" y="81571"/>
                      <a:pt x="9946" y="65092"/>
                      <a:pt x="8769" y="48672"/>
                    </a:cubicBezTo>
                    <a:cubicBezTo>
                      <a:pt x="8022" y="32228"/>
                      <a:pt x="5073" y="15955"/>
                      <a:pt x="0" y="294"/>
                    </a:cubicBezTo>
                    <a:lnTo>
                      <a:pt x="824" y="0"/>
                    </a:lnTo>
                    <a:cubicBezTo>
                      <a:pt x="5880" y="15737"/>
                      <a:pt x="8769" y="32093"/>
                      <a:pt x="9417" y="48613"/>
                    </a:cubicBezTo>
                    <a:cubicBezTo>
                      <a:pt x="10535" y="65033"/>
                      <a:pt x="10770" y="81571"/>
                      <a:pt x="12477" y="97933"/>
                    </a:cubicBezTo>
                    <a:cubicBezTo>
                      <a:pt x="14513" y="114288"/>
                      <a:pt x="18039" y="130420"/>
                      <a:pt x="23012" y="146134"/>
                    </a:cubicBezTo>
                    <a:cubicBezTo>
                      <a:pt x="27067" y="162125"/>
                      <a:pt x="32787" y="177650"/>
                      <a:pt x="40079" y="19245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3860A75A-5B66-4447-9389-4BD4CAEC8359}"/>
                  </a:ext>
                </a:extLst>
              </p:cNvPr>
              <p:cNvSpPr/>
              <p:nvPr/>
            </p:nvSpPr>
            <p:spPr>
              <a:xfrm>
                <a:off x="7715500" y="3471898"/>
                <a:ext cx="209519" cy="1328035"/>
              </a:xfrm>
              <a:custGeom>
                <a:avLst/>
                <a:gdLst>
                  <a:gd name="connsiteX0" fmla="*/ 9358 w 209519"/>
                  <a:gd name="connsiteY0" fmla="*/ 0 h 1328035"/>
                  <a:gd name="connsiteX1" fmla="*/ 18127 w 209519"/>
                  <a:gd name="connsiteY1" fmla="*/ 41845 h 1328035"/>
                  <a:gd name="connsiteX2" fmla="*/ 31075 w 209519"/>
                  <a:gd name="connsiteY2" fmla="*/ 83925 h 1328035"/>
                  <a:gd name="connsiteX3" fmla="*/ 58265 w 209519"/>
                  <a:gd name="connsiteY3" fmla="*/ 168204 h 1328035"/>
                  <a:gd name="connsiteX4" fmla="*/ 64151 w 209519"/>
                  <a:gd name="connsiteY4" fmla="*/ 189568 h 1328035"/>
                  <a:gd name="connsiteX5" fmla="*/ 66740 w 209519"/>
                  <a:gd name="connsiteY5" fmla="*/ 200515 h 1328035"/>
                  <a:gd name="connsiteX6" fmla="*/ 68741 w 209519"/>
                  <a:gd name="connsiteY6" fmla="*/ 211638 h 1328035"/>
                  <a:gd name="connsiteX7" fmla="*/ 73979 w 209519"/>
                  <a:gd name="connsiteY7" fmla="*/ 255779 h 1328035"/>
                  <a:gd name="connsiteX8" fmla="*/ 80747 w 209519"/>
                  <a:gd name="connsiteY8" fmla="*/ 344059 h 1328035"/>
                  <a:gd name="connsiteX9" fmla="*/ 87692 w 209519"/>
                  <a:gd name="connsiteY9" fmla="*/ 520915 h 1328035"/>
                  <a:gd name="connsiteX10" fmla="*/ 87692 w 209519"/>
                  <a:gd name="connsiteY10" fmla="*/ 565291 h 1328035"/>
                  <a:gd name="connsiteX11" fmla="*/ 87162 w 209519"/>
                  <a:gd name="connsiteY11" fmla="*/ 576414 h 1328035"/>
                  <a:gd name="connsiteX12" fmla="*/ 87162 w 209519"/>
                  <a:gd name="connsiteY12" fmla="*/ 582005 h 1328035"/>
                  <a:gd name="connsiteX13" fmla="*/ 86456 w 209519"/>
                  <a:gd name="connsiteY13" fmla="*/ 587891 h 1328035"/>
                  <a:gd name="connsiteX14" fmla="*/ 84808 w 209519"/>
                  <a:gd name="connsiteY14" fmla="*/ 598779 h 1328035"/>
                  <a:gd name="connsiteX15" fmla="*/ 83396 w 209519"/>
                  <a:gd name="connsiteY15" fmla="*/ 609667 h 1328035"/>
                  <a:gd name="connsiteX16" fmla="*/ 75863 w 209519"/>
                  <a:gd name="connsiteY16" fmla="*/ 697653 h 1328035"/>
                  <a:gd name="connsiteX17" fmla="*/ 63032 w 209519"/>
                  <a:gd name="connsiteY17" fmla="*/ 874214 h 1328035"/>
                  <a:gd name="connsiteX18" fmla="*/ 55264 w 209519"/>
                  <a:gd name="connsiteY18" fmla="*/ 962495 h 1328035"/>
                  <a:gd name="connsiteX19" fmla="*/ 42963 w 209519"/>
                  <a:gd name="connsiteY19" fmla="*/ 1050070 h 1328035"/>
                  <a:gd name="connsiteX20" fmla="*/ 37549 w 209519"/>
                  <a:gd name="connsiteY20" fmla="*/ 1138056 h 1328035"/>
                  <a:gd name="connsiteX21" fmla="*/ 47436 w 209519"/>
                  <a:gd name="connsiteY21" fmla="*/ 1180431 h 1328035"/>
                  <a:gd name="connsiteX22" fmla="*/ 74627 w 209519"/>
                  <a:gd name="connsiteY22" fmla="*/ 1214801 h 1328035"/>
                  <a:gd name="connsiteX23" fmla="*/ 142838 w 209519"/>
                  <a:gd name="connsiteY23" fmla="*/ 1270830 h 1328035"/>
                  <a:gd name="connsiteX24" fmla="*/ 160965 w 209519"/>
                  <a:gd name="connsiteY24" fmla="*/ 1283425 h 1328035"/>
                  <a:gd name="connsiteX25" fmla="*/ 178974 w 209519"/>
                  <a:gd name="connsiteY25" fmla="*/ 1296255 h 1328035"/>
                  <a:gd name="connsiteX26" fmla="*/ 209520 w 209519"/>
                  <a:gd name="connsiteY26" fmla="*/ 1328036 h 1328035"/>
                  <a:gd name="connsiteX27" fmla="*/ 178798 w 209519"/>
                  <a:gd name="connsiteY27" fmla="*/ 1296490 h 1328035"/>
                  <a:gd name="connsiteX28" fmla="*/ 160730 w 209519"/>
                  <a:gd name="connsiteY28" fmla="*/ 1283837 h 1328035"/>
                  <a:gd name="connsiteX29" fmla="*/ 142485 w 209519"/>
                  <a:gd name="connsiteY29" fmla="*/ 1271301 h 1328035"/>
                  <a:gd name="connsiteX30" fmla="*/ 73744 w 209519"/>
                  <a:gd name="connsiteY30" fmla="*/ 1215684 h 1328035"/>
                  <a:gd name="connsiteX31" fmla="*/ 46024 w 209519"/>
                  <a:gd name="connsiteY31" fmla="*/ 1181196 h 1328035"/>
                  <a:gd name="connsiteX32" fmla="*/ 35665 w 209519"/>
                  <a:gd name="connsiteY32" fmla="*/ 1138174 h 1328035"/>
                  <a:gd name="connsiteX33" fmla="*/ 40491 w 209519"/>
                  <a:gd name="connsiteY33" fmla="*/ 1049893 h 1328035"/>
                  <a:gd name="connsiteX34" fmla="*/ 52262 w 209519"/>
                  <a:gd name="connsiteY34" fmla="*/ 962260 h 1328035"/>
                  <a:gd name="connsiteX35" fmla="*/ 59442 w 209519"/>
                  <a:gd name="connsiteY35" fmla="*/ 873979 h 1328035"/>
                  <a:gd name="connsiteX36" fmla="*/ 71213 w 209519"/>
                  <a:gd name="connsiteY36" fmla="*/ 697418 h 1328035"/>
                  <a:gd name="connsiteX37" fmla="*/ 78158 w 209519"/>
                  <a:gd name="connsiteY37" fmla="*/ 609137 h 1328035"/>
                  <a:gd name="connsiteX38" fmla="*/ 79512 w 209519"/>
                  <a:gd name="connsiteY38" fmla="*/ 598013 h 1328035"/>
                  <a:gd name="connsiteX39" fmla="*/ 81101 w 209519"/>
                  <a:gd name="connsiteY39" fmla="*/ 587067 h 1328035"/>
                  <a:gd name="connsiteX40" fmla="*/ 81689 w 209519"/>
                  <a:gd name="connsiteY40" fmla="*/ 581829 h 1328035"/>
                  <a:gd name="connsiteX41" fmla="*/ 81983 w 209519"/>
                  <a:gd name="connsiteY41" fmla="*/ 576355 h 1328035"/>
                  <a:gd name="connsiteX42" fmla="*/ 82395 w 209519"/>
                  <a:gd name="connsiteY42" fmla="*/ 565409 h 1328035"/>
                  <a:gd name="connsiteX43" fmla="*/ 82395 w 209519"/>
                  <a:gd name="connsiteY43" fmla="*/ 521327 h 1328035"/>
                  <a:gd name="connsiteX44" fmla="*/ 74273 w 209519"/>
                  <a:gd name="connsiteY44" fmla="*/ 344765 h 1328035"/>
                  <a:gd name="connsiteX45" fmla="*/ 66917 w 209519"/>
                  <a:gd name="connsiteY45" fmla="*/ 256779 h 1328035"/>
                  <a:gd name="connsiteX46" fmla="*/ 61384 w 209519"/>
                  <a:gd name="connsiteY46" fmla="*/ 213168 h 1328035"/>
                  <a:gd name="connsiteX47" fmla="*/ 59383 w 209519"/>
                  <a:gd name="connsiteY47" fmla="*/ 202516 h 1328035"/>
                  <a:gd name="connsiteX48" fmla="*/ 56853 w 209519"/>
                  <a:gd name="connsiteY48" fmla="*/ 191981 h 1328035"/>
                  <a:gd name="connsiteX49" fmla="*/ 50673 w 209519"/>
                  <a:gd name="connsiteY49" fmla="*/ 170911 h 1328035"/>
                  <a:gd name="connsiteX50" fmla="*/ 22894 w 209519"/>
                  <a:gd name="connsiteY50" fmla="*/ 87045 h 1328035"/>
                  <a:gd name="connsiteX51" fmla="*/ 9534 w 209519"/>
                  <a:gd name="connsiteY51" fmla="*/ 44729 h 1328035"/>
                  <a:gd name="connsiteX52" fmla="*/ 3649 w 209519"/>
                  <a:gd name="connsiteY52" fmla="*/ 23130 h 1328035"/>
                  <a:gd name="connsiteX53" fmla="*/ 0 w 209519"/>
                  <a:gd name="connsiteY53" fmla="*/ 235 h 132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09519" h="1328035">
                    <a:moveTo>
                      <a:pt x="9358" y="0"/>
                    </a:moveTo>
                    <a:cubicBezTo>
                      <a:pt x="10817" y="14213"/>
                      <a:pt x="13754" y="28238"/>
                      <a:pt x="18127" y="41845"/>
                    </a:cubicBezTo>
                    <a:cubicBezTo>
                      <a:pt x="22129" y="55911"/>
                      <a:pt x="26543" y="69918"/>
                      <a:pt x="31075" y="83925"/>
                    </a:cubicBezTo>
                    <a:cubicBezTo>
                      <a:pt x="40079" y="111940"/>
                      <a:pt x="49614" y="139896"/>
                      <a:pt x="58265" y="168204"/>
                    </a:cubicBezTo>
                    <a:cubicBezTo>
                      <a:pt x="60384" y="175267"/>
                      <a:pt x="62503" y="182388"/>
                      <a:pt x="64151" y="189568"/>
                    </a:cubicBezTo>
                    <a:cubicBezTo>
                      <a:pt x="65210" y="193099"/>
                      <a:pt x="65975" y="196807"/>
                      <a:pt x="66740" y="200515"/>
                    </a:cubicBezTo>
                    <a:cubicBezTo>
                      <a:pt x="67505" y="204223"/>
                      <a:pt x="68270" y="207989"/>
                      <a:pt x="68741" y="211638"/>
                    </a:cubicBezTo>
                    <a:cubicBezTo>
                      <a:pt x="70978" y="226352"/>
                      <a:pt x="72567" y="241065"/>
                      <a:pt x="73979" y="255779"/>
                    </a:cubicBezTo>
                    <a:cubicBezTo>
                      <a:pt x="76922" y="285205"/>
                      <a:pt x="78864" y="314632"/>
                      <a:pt x="80747" y="344059"/>
                    </a:cubicBezTo>
                    <a:cubicBezTo>
                      <a:pt x="84337" y="402913"/>
                      <a:pt x="86633" y="461767"/>
                      <a:pt x="87692" y="520915"/>
                    </a:cubicBezTo>
                    <a:cubicBezTo>
                      <a:pt x="87692" y="535687"/>
                      <a:pt x="87692" y="550342"/>
                      <a:pt x="87692" y="565291"/>
                    </a:cubicBezTo>
                    <a:lnTo>
                      <a:pt x="87162" y="576414"/>
                    </a:lnTo>
                    <a:lnTo>
                      <a:pt x="87162" y="582005"/>
                    </a:lnTo>
                    <a:lnTo>
                      <a:pt x="86456" y="587891"/>
                    </a:lnTo>
                    <a:cubicBezTo>
                      <a:pt x="85985" y="591775"/>
                      <a:pt x="85397" y="595247"/>
                      <a:pt x="84808" y="598779"/>
                    </a:cubicBezTo>
                    <a:cubicBezTo>
                      <a:pt x="84220" y="602310"/>
                      <a:pt x="83867" y="606018"/>
                      <a:pt x="83396" y="609667"/>
                    </a:cubicBezTo>
                    <a:cubicBezTo>
                      <a:pt x="80159" y="638799"/>
                      <a:pt x="78099" y="668520"/>
                      <a:pt x="75863" y="697653"/>
                    </a:cubicBezTo>
                    <a:lnTo>
                      <a:pt x="63032" y="874214"/>
                    </a:lnTo>
                    <a:cubicBezTo>
                      <a:pt x="60737" y="903641"/>
                      <a:pt x="58383" y="933068"/>
                      <a:pt x="55264" y="962495"/>
                    </a:cubicBezTo>
                    <a:cubicBezTo>
                      <a:pt x="52145" y="991922"/>
                      <a:pt x="46671" y="1020878"/>
                      <a:pt x="42963" y="1050070"/>
                    </a:cubicBezTo>
                    <a:cubicBezTo>
                      <a:pt x="38461" y="1079173"/>
                      <a:pt x="36648" y="1108623"/>
                      <a:pt x="37549" y="1138056"/>
                    </a:cubicBezTo>
                    <a:cubicBezTo>
                      <a:pt x="37931" y="1152705"/>
                      <a:pt x="41298" y="1167124"/>
                      <a:pt x="47436" y="1180431"/>
                    </a:cubicBezTo>
                    <a:cubicBezTo>
                      <a:pt x="54822" y="1193120"/>
                      <a:pt x="63974" y="1204696"/>
                      <a:pt x="74627" y="1214801"/>
                    </a:cubicBezTo>
                    <a:cubicBezTo>
                      <a:pt x="95855" y="1235241"/>
                      <a:pt x="118667" y="1253974"/>
                      <a:pt x="142838" y="1270830"/>
                    </a:cubicBezTo>
                    <a:cubicBezTo>
                      <a:pt x="148723" y="1275127"/>
                      <a:pt x="154903" y="1279305"/>
                      <a:pt x="160965" y="1283425"/>
                    </a:cubicBezTo>
                    <a:cubicBezTo>
                      <a:pt x="167027" y="1287545"/>
                      <a:pt x="173207" y="1291664"/>
                      <a:pt x="178974" y="1296255"/>
                    </a:cubicBezTo>
                    <a:cubicBezTo>
                      <a:pt x="190716" y="1305230"/>
                      <a:pt x="201021" y="1315948"/>
                      <a:pt x="209520" y="1328036"/>
                    </a:cubicBezTo>
                    <a:cubicBezTo>
                      <a:pt x="200921" y="1316042"/>
                      <a:pt x="190563" y="1305407"/>
                      <a:pt x="178798" y="1296490"/>
                    </a:cubicBezTo>
                    <a:cubicBezTo>
                      <a:pt x="172913" y="1291959"/>
                      <a:pt x="167027" y="1287898"/>
                      <a:pt x="160730" y="1283837"/>
                    </a:cubicBezTo>
                    <a:cubicBezTo>
                      <a:pt x="154432" y="1279776"/>
                      <a:pt x="148488" y="1275597"/>
                      <a:pt x="142485" y="1271301"/>
                    </a:cubicBezTo>
                    <a:cubicBezTo>
                      <a:pt x="118131" y="1254616"/>
                      <a:pt x="95149" y="1236018"/>
                      <a:pt x="73744" y="1215684"/>
                    </a:cubicBezTo>
                    <a:cubicBezTo>
                      <a:pt x="62909" y="1205567"/>
                      <a:pt x="53575" y="1193955"/>
                      <a:pt x="46024" y="1181196"/>
                    </a:cubicBezTo>
                    <a:cubicBezTo>
                      <a:pt x="39697" y="1167701"/>
                      <a:pt x="36177" y="1153070"/>
                      <a:pt x="35665" y="1138174"/>
                    </a:cubicBezTo>
                    <a:cubicBezTo>
                      <a:pt x="34541" y="1108659"/>
                      <a:pt x="36154" y="1079108"/>
                      <a:pt x="40491" y="1049893"/>
                    </a:cubicBezTo>
                    <a:cubicBezTo>
                      <a:pt x="43964" y="1020466"/>
                      <a:pt x="49261" y="991510"/>
                      <a:pt x="52262" y="962260"/>
                    </a:cubicBezTo>
                    <a:cubicBezTo>
                      <a:pt x="55264" y="933009"/>
                      <a:pt x="57324" y="903406"/>
                      <a:pt x="59442" y="873979"/>
                    </a:cubicBezTo>
                    <a:lnTo>
                      <a:pt x="71213" y="697418"/>
                    </a:lnTo>
                    <a:cubicBezTo>
                      <a:pt x="73273" y="667991"/>
                      <a:pt x="75156" y="638564"/>
                      <a:pt x="78158" y="609137"/>
                    </a:cubicBezTo>
                    <a:cubicBezTo>
                      <a:pt x="78629" y="605429"/>
                      <a:pt x="78805" y="601780"/>
                      <a:pt x="79512" y="598013"/>
                    </a:cubicBezTo>
                    <a:cubicBezTo>
                      <a:pt x="80218" y="594247"/>
                      <a:pt x="80747" y="590480"/>
                      <a:pt x="81101" y="587067"/>
                    </a:cubicBezTo>
                    <a:lnTo>
                      <a:pt x="81689" y="581829"/>
                    </a:lnTo>
                    <a:lnTo>
                      <a:pt x="81983" y="576355"/>
                    </a:lnTo>
                    <a:lnTo>
                      <a:pt x="82395" y="565409"/>
                    </a:lnTo>
                    <a:cubicBezTo>
                      <a:pt x="82395" y="550754"/>
                      <a:pt x="82395" y="535982"/>
                      <a:pt x="82395" y="521327"/>
                    </a:cubicBezTo>
                    <a:cubicBezTo>
                      <a:pt x="81159" y="462473"/>
                      <a:pt x="78217" y="403619"/>
                      <a:pt x="74273" y="344765"/>
                    </a:cubicBezTo>
                    <a:cubicBezTo>
                      <a:pt x="72214" y="315339"/>
                      <a:pt x="69977" y="285912"/>
                      <a:pt x="66917" y="256779"/>
                    </a:cubicBezTo>
                    <a:cubicBezTo>
                      <a:pt x="65387" y="242183"/>
                      <a:pt x="63680" y="227352"/>
                      <a:pt x="61384" y="213168"/>
                    </a:cubicBezTo>
                    <a:cubicBezTo>
                      <a:pt x="60914" y="209520"/>
                      <a:pt x="60090" y="206047"/>
                      <a:pt x="59383" y="202516"/>
                    </a:cubicBezTo>
                    <a:cubicBezTo>
                      <a:pt x="58730" y="198961"/>
                      <a:pt x="57883" y="195448"/>
                      <a:pt x="56853" y="191981"/>
                    </a:cubicBezTo>
                    <a:cubicBezTo>
                      <a:pt x="54969" y="184977"/>
                      <a:pt x="52792" y="177915"/>
                      <a:pt x="50673" y="170911"/>
                    </a:cubicBezTo>
                    <a:cubicBezTo>
                      <a:pt x="41904" y="142897"/>
                      <a:pt x="32193" y="115059"/>
                      <a:pt x="22894" y="87045"/>
                    </a:cubicBezTo>
                    <a:cubicBezTo>
                      <a:pt x="18245" y="73038"/>
                      <a:pt x="13772" y="58972"/>
                      <a:pt x="9534" y="44729"/>
                    </a:cubicBezTo>
                    <a:cubicBezTo>
                      <a:pt x="7474" y="37608"/>
                      <a:pt x="5473" y="30427"/>
                      <a:pt x="3649" y="23130"/>
                    </a:cubicBezTo>
                    <a:cubicBezTo>
                      <a:pt x="1713" y="15632"/>
                      <a:pt x="489" y="7963"/>
                      <a:pt x="0" y="23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2A247394-33CF-41F2-85EE-956055100254}"/>
                  </a:ext>
                </a:extLst>
              </p:cNvPr>
              <p:cNvSpPr/>
              <p:nvPr/>
            </p:nvSpPr>
            <p:spPr>
              <a:xfrm>
                <a:off x="7728448" y="3609851"/>
                <a:ext cx="43063" cy="162554"/>
              </a:xfrm>
              <a:custGeom>
                <a:avLst/>
                <a:gdLst>
                  <a:gd name="connsiteX0" fmla="*/ 0 w 43063"/>
                  <a:gd name="connsiteY0" fmla="*/ 162554 h 162554"/>
                  <a:gd name="connsiteX1" fmla="*/ 7474 w 43063"/>
                  <a:gd name="connsiteY1" fmla="*/ 141955 h 162554"/>
                  <a:gd name="connsiteX2" fmla="*/ 2354 w 43063"/>
                  <a:gd name="connsiteY2" fmla="*/ 120179 h 162554"/>
                  <a:gd name="connsiteX3" fmla="*/ 3472 w 43063"/>
                  <a:gd name="connsiteY3" fmla="*/ 108762 h 162554"/>
                  <a:gd name="connsiteX4" fmla="*/ 9887 w 43063"/>
                  <a:gd name="connsiteY4" fmla="*/ 99286 h 162554"/>
                  <a:gd name="connsiteX5" fmla="*/ 27249 w 43063"/>
                  <a:gd name="connsiteY5" fmla="*/ 84926 h 162554"/>
                  <a:gd name="connsiteX6" fmla="*/ 38137 w 43063"/>
                  <a:gd name="connsiteY6" fmla="*/ 66564 h 162554"/>
                  <a:gd name="connsiteX7" fmla="*/ 39608 w 43063"/>
                  <a:gd name="connsiteY7" fmla="*/ 44611 h 162554"/>
                  <a:gd name="connsiteX8" fmla="*/ 29368 w 43063"/>
                  <a:gd name="connsiteY8" fmla="*/ 1824 h 162554"/>
                  <a:gd name="connsiteX9" fmla="*/ 33370 w 43063"/>
                  <a:gd name="connsiteY9" fmla="*/ 0 h 162554"/>
                  <a:gd name="connsiteX10" fmla="*/ 42963 w 43063"/>
                  <a:gd name="connsiteY10" fmla="*/ 44493 h 162554"/>
                  <a:gd name="connsiteX11" fmla="*/ 40845 w 43063"/>
                  <a:gd name="connsiteY11" fmla="*/ 67211 h 162554"/>
                  <a:gd name="connsiteX12" fmla="*/ 36372 w 43063"/>
                  <a:gd name="connsiteY12" fmla="*/ 77922 h 162554"/>
                  <a:gd name="connsiteX13" fmla="*/ 28721 w 43063"/>
                  <a:gd name="connsiteY13" fmla="*/ 86633 h 162554"/>
                  <a:gd name="connsiteX14" fmla="*/ 11064 w 43063"/>
                  <a:gd name="connsiteY14" fmla="*/ 100463 h 162554"/>
                  <a:gd name="connsiteX15" fmla="*/ 3472 w 43063"/>
                  <a:gd name="connsiteY15" fmla="*/ 120003 h 162554"/>
                  <a:gd name="connsiteX16" fmla="*/ 8004 w 43063"/>
                  <a:gd name="connsiteY16" fmla="*/ 141955 h 162554"/>
                  <a:gd name="connsiteX17" fmla="*/ 0 w 43063"/>
                  <a:gd name="connsiteY17" fmla="*/ 162554 h 16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063" h="162554">
                    <a:moveTo>
                      <a:pt x="0" y="162554"/>
                    </a:moveTo>
                    <a:cubicBezTo>
                      <a:pt x="4902" y="156816"/>
                      <a:pt x="7557" y="149500"/>
                      <a:pt x="7474" y="141955"/>
                    </a:cubicBezTo>
                    <a:cubicBezTo>
                      <a:pt x="7474" y="134422"/>
                      <a:pt x="3649" y="127654"/>
                      <a:pt x="2354" y="120179"/>
                    </a:cubicBezTo>
                    <a:cubicBezTo>
                      <a:pt x="1630" y="116342"/>
                      <a:pt x="2019" y="112381"/>
                      <a:pt x="3472" y="108762"/>
                    </a:cubicBezTo>
                    <a:cubicBezTo>
                      <a:pt x="5020" y="105242"/>
                      <a:pt x="7192" y="102029"/>
                      <a:pt x="9887" y="99286"/>
                    </a:cubicBezTo>
                    <a:cubicBezTo>
                      <a:pt x="15184" y="93754"/>
                      <a:pt x="21658" y="89870"/>
                      <a:pt x="27249" y="84926"/>
                    </a:cubicBezTo>
                    <a:cubicBezTo>
                      <a:pt x="32799" y="80171"/>
                      <a:pt x="36625" y="73714"/>
                      <a:pt x="38137" y="66564"/>
                    </a:cubicBezTo>
                    <a:cubicBezTo>
                      <a:pt x="39720" y="59360"/>
                      <a:pt x="40215" y="51962"/>
                      <a:pt x="39608" y="44611"/>
                    </a:cubicBezTo>
                    <a:cubicBezTo>
                      <a:pt x="38779" y="29851"/>
                      <a:pt x="35312" y="15361"/>
                      <a:pt x="29368" y="1824"/>
                    </a:cubicBezTo>
                    <a:lnTo>
                      <a:pt x="33370" y="0"/>
                    </a:lnTo>
                    <a:cubicBezTo>
                      <a:pt x="39167" y="14148"/>
                      <a:pt x="42416" y="29215"/>
                      <a:pt x="42963" y="44493"/>
                    </a:cubicBezTo>
                    <a:cubicBezTo>
                      <a:pt x="43346" y="52127"/>
                      <a:pt x="42634" y="59778"/>
                      <a:pt x="40845" y="67211"/>
                    </a:cubicBezTo>
                    <a:cubicBezTo>
                      <a:pt x="39873" y="70978"/>
                      <a:pt x="38367" y="74585"/>
                      <a:pt x="36372" y="77922"/>
                    </a:cubicBezTo>
                    <a:cubicBezTo>
                      <a:pt x="34306" y="81218"/>
                      <a:pt x="31722" y="84161"/>
                      <a:pt x="28721" y="86633"/>
                    </a:cubicBezTo>
                    <a:cubicBezTo>
                      <a:pt x="22835" y="91577"/>
                      <a:pt x="16302" y="95225"/>
                      <a:pt x="11064" y="100463"/>
                    </a:cubicBezTo>
                    <a:cubicBezTo>
                      <a:pt x="5397" y="105278"/>
                      <a:pt x="2542" y="112623"/>
                      <a:pt x="3472" y="120003"/>
                    </a:cubicBezTo>
                    <a:cubicBezTo>
                      <a:pt x="4473" y="127242"/>
                      <a:pt x="8239" y="134246"/>
                      <a:pt x="8004" y="141955"/>
                    </a:cubicBezTo>
                    <a:cubicBezTo>
                      <a:pt x="7916" y="149565"/>
                      <a:pt x="5073" y="156881"/>
                      <a:pt x="0" y="16255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2807E45B-72F2-476C-A2FA-B2D438501A7C}"/>
                  </a:ext>
                </a:extLst>
              </p:cNvPr>
              <p:cNvSpPr/>
              <p:nvPr/>
            </p:nvSpPr>
            <p:spPr>
              <a:xfrm>
                <a:off x="7735839" y="3700251"/>
                <a:ext cx="48364" cy="560405"/>
              </a:xfrm>
              <a:custGeom>
                <a:avLst/>
                <a:gdLst>
                  <a:gd name="connsiteX0" fmla="*/ 46990 w 48364"/>
                  <a:gd name="connsiteY0" fmla="*/ 59 h 560405"/>
                  <a:gd name="connsiteX1" fmla="*/ 43282 w 48364"/>
                  <a:gd name="connsiteY1" fmla="*/ 72567 h 560405"/>
                  <a:gd name="connsiteX2" fmla="*/ 27215 w 48364"/>
                  <a:gd name="connsiteY2" fmla="*/ 143191 h 560405"/>
                  <a:gd name="connsiteX3" fmla="*/ 20153 w 48364"/>
                  <a:gd name="connsiteY3" fmla="*/ 287383 h 560405"/>
                  <a:gd name="connsiteX4" fmla="*/ 24155 w 48364"/>
                  <a:gd name="connsiteY4" fmla="*/ 323402 h 560405"/>
                  <a:gd name="connsiteX5" fmla="*/ 27568 w 48364"/>
                  <a:gd name="connsiteY5" fmla="*/ 359891 h 560405"/>
                  <a:gd name="connsiteX6" fmla="*/ 22860 w 48364"/>
                  <a:gd name="connsiteY6" fmla="*/ 396733 h 560405"/>
                  <a:gd name="connsiteX7" fmla="*/ 8735 w 48364"/>
                  <a:gd name="connsiteY7" fmla="*/ 430280 h 560405"/>
                  <a:gd name="connsiteX8" fmla="*/ 8735 w 48364"/>
                  <a:gd name="connsiteY8" fmla="*/ 463415 h 560405"/>
                  <a:gd name="connsiteX9" fmla="*/ 20506 w 48364"/>
                  <a:gd name="connsiteY9" fmla="*/ 475892 h 560405"/>
                  <a:gd name="connsiteX10" fmla="*/ 33454 w 48364"/>
                  <a:gd name="connsiteY10" fmla="*/ 489311 h 560405"/>
                  <a:gd name="connsiteX11" fmla="*/ 45931 w 48364"/>
                  <a:gd name="connsiteY11" fmla="*/ 523917 h 560405"/>
                  <a:gd name="connsiteX12" fmla="*/ 46696 w 48364"/>
                  <a:gd name="connsiteY12" fmla="*/ 560406 h 560405"/>
                  <a:gd name="connsiteX13" fmla="*/ 46107 w 48364"/>
                  <a:gd name="connsiteY13" fmla="*/ 560406 h 560405"/>
                  <a:gd name="connsiteX14" fmla="*/ 43459 w 48364"/>
                  <a:gd name="connsiteY14" fmla="*/ 524328 h 560405"/>
                  <a:gd name="connsiteX15" fmla="*/ 30335 w 48364"/>
                  <a:gd name="connsiteY15" fmla="*/ 491665 h 560405"/>
                  <a:gd name="connsiteX16" fmla="*/ 17681 w 48364"/>
                  <a:gd name="connsiteY16" fmla="*/ 479482 h 560405"/>
                  <a:gd name="connsiteX17" fmla="*/ 4439 w 48364"/>
                  <a:gd name="connsiteY17" fmla="*/ 465887 h 560405"/>
                  <a:gd name="connsiteX18" fmla="*/ 25 w 48364"/>
                  <a:gd name="connsiteY18" fmla="*/ 447112 h 560405"/>
                  <a:gd name="connsiteX19" fmla="*/ 3497 w 48364"/>
                  <a:gd name="connsiteY19" fmla="*/ 428456 h 560405"/>
                  <a:gd name="connsiteX20" fmla="*/ 17446 w 48364"/>
                  <a:gd name="connsiteY20" fmla="*/ 394968 h 560405"/>
                  <a:gd name="connsiteX21" fmla="*/ 21918 w 48364"/>
                  <a:gd name="connsiteY21" fmla="*/ 360009 h 560405"/>
                  <a:gd name="connsiteX22" fmla="*/ 19035 w 48364"/>
                  <a:gd name="connsiteY22" fmla="*/ 324108 h 560405"/>
                  <a:gd name="connsiteX23" fmla="*/ 15562 w 48364"/>
                  <a:gd name="connsiteY23" fmla="*/ 287795 h 560405"/>
                  <a:gd name="connsiteX24" fmla="*/ 24508 w 48364"/>
                  <a:gd name="connsiteY24" fmla="*/ 142662 h 560405"/>
                  <a:gd name="connsiteX25" fmla="*/ 41752 w 48364"/>
                  <a:gd name="connsiteY25" fmla="*/ 72037 h 560405"/>
                  <a:gd name="connsiteX26" fmla="*/ 46578 w 48364"/>
                  <a:gd name="connsiteY26" fmla="*/ 0 h 56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364" h="560405">
                    <a:moveTo>
                      <a:pt x="46990" y="59"/>
                    </a:moveTo>
                    <a:cubicBezTo>
                      <a:pt x="49674" y="24271"/>
                      <a:pt x="48420" y="48754"/>
                      <a:pt x="43282" y="72567"/>
                    </a:cubicBezTo>
                    <a:cubicBezTo>
                      <a:pt x="38751" y="96461"/>
                      <a:pt x="32277" y="119650"/>
                      <a:pt x="27215" y="143191"/>
                    </a:cubicBezTo>
                    <a:cubicBezTo>
                      <a:pt x="17457" y="190604"/>
                      <a:pt x="15074" y="239241"/>
                      <a:pt x="20153" y="287383"/>
                    </a:cubicBezTo>
                    <a:cubicBezTo>
                      <a:pt x="21212" y="299154"/>
                      <a:pt x="22625" y="311395"/>
                      <a:pt x="24155" y="323402"/>
                    </a:cubicBezTo>
                    <a:cubicBezTo>
                      <a:pt x="25921" y="335496"/>
                      <a:pt x="27062" y="347679"/>
                      <a:pt x="27568" y="359891"/>
                    </a:cubicBezTo>
                    <a:cubicBezTo>
                      <a:pt x="28057" y="372350"/>
                      <a:pt x="26462" y="384798"/>
                      <a:pt x="22860" y="396733"/>
                    </a:cubicBezTo>
                    <a:cubicBezTo>
                      <a:pt x="18976" y="408504"/>
                      <a:pt x="12737" y="419275"/>
                      <a:pt x="8735" y="430280"/>
                    </a:cubicBezTo>
                    <a:cubicBezTo>
                      <a:pt x="4098" y="440839"/>
                      <a:pt x="4098" y="452856"/>
                      <a:pt x="8735" y="463415"/>
                    </a:cubicBezTo>
                    <a:cubicBezTo>
                      <a:pt x="11778" y="468323"/>
                      <a:pt x="15780" y="472567"/>
                      <a:pt x="20506" y="475892"/>
                    </a:cubicBezTo>
                    <a:cubicBezTo>
                      <a:pt x="25414" y="479753"/>
                      <a:pt x="29770" y="484267"/>
                      <a:pt x="33454" y="489311"/>
                    </a:cubicBezTo>
                    <a:cubicBezTo>
                      <a:pt x="40393" y="499645"/>
                      <a:pt x="44677" y="511534"/>
                      <a:pt x="45931" y="523917"/>
                    </a:cubicBezTo>
                    <a:cubicBezTo>
                      <a:pt x="47214" y="536035"/>
                      <a:pt x="47473" y="548241"/>
                      <a:pt x="46696" y="560406"/>
                    </a:cubicBezTo>
                    <a:lnTo>
                      <a:pt x="46107" y="560406"/>
                    </a:lnTo>
                    <a:cubicBezTo>
                      <a:pt x="46231" y="548329"/>
                      <a:pt x="45342" y="536258"/>
                      <a:pt x="43459" y="524328"/>
                    </a:cubicBezTo>
                    <a:cubicBezTo>
                      <a:pt x="41752" y="512552"/>
                      <a:pt x="37256" y="501352"/>
                      <a:pt x="30335" y="491665"/>
                    </a:cubicBezTo>
                    <a:cubicBezTo>
                      <a:pt x="26715" y="487027"/>
                      <a:pt x="22454" y="482925"/>
                      <a:pt x="17681" y="479482"/>
                    </a:cubicBezTo>
                    <a:cubicBezTo>
                      <a:pt x="12378" y="475909"/>
                      <a:pt x="7870" y="471283"/>
                      <a:pt x="4439" y="465887"/>
                    </a:cubicBezTo>
                    <a:cubicBezTo>
                      <a:pt x="1308" y="460137"/>
                      <a:pt x="-216" y="453651"/>
                      <a:pt x="25" y="447112"/>
                    </a:cubicBezTo>
                    <a:cubicBezTo>
                      <a:pt x="166" y="440744"/>
                      <a:pt x="1337" y="434447"/>
                      <a:pt x="3497" y="428456"/>
                    </a:cubicBezTo>
                    <a:cubicBezTo>
                      <a:pt x="7558" y="416685"/>
                      <a:pt x="13973" y="406150"/>
                      <a:pt x="17446" y="394968"/>
                    </a:cubicBezTo>
                    <a:cubicBezTo>
                      <a:pt x="20830" y="383638"/>
                      <a:pt x="22342" y="371827"/>
                      <a:pt x="21918" y="360009"/>
                    </a:cubicBezTo>
                    <a:cubicBezTo>
                      <a:pt x="21918" y="348238"/>
                      <a:pt x="20388" y="336114"/>
                      <a:pt x="19035" y="324108"/>
                    </a:cubicBezTo>
                    <a:cubicBezTo>
                      <a:pt x="17681" y="312102"/>
                      <a:pt x="16445" y="299919"/>
                      <a:pt x="15562" y="287795"/>
                    </a:cubicBezTo>
                    <a:cubicBezTo>
                      <a:pt x="11078" y="239247"/>
                      <a:pt x="14097" y="190292"/>
                      <a:pt x="24508" y="142662"/>
                    </a:cubicBezTo>
                    <a:cubicBezTo>
                      <a:pt x="29981" y="119120"/>
                      <a:pt x="36867" y="95579"/>
                      <a:pt x="41752" y="72037"/>
                    </a:cubicBezTo>
                    <a:cubicBezTo>
                      <a:pt x="47202" y="48437"/>
                      <a:pt x="48832" y="24118"/>
                      <a:pt x="46578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B51A0F02-9F7A-45D9-8B09-75C552237A10}"/>
                  </a:ext>
                </a:extLst>
              </p:cNvPr>
              <p:cNvSpPr/>
              <p:nvPr/>
            </p:nvSpPr>
            <p:spPr>
              <a:xfrm>
                <a:off x="7782893" y="3551762"/>
                <a:ext cx="44785" cy="199985"/>
              </a:xfrm>
              <a:custGeom>
                <a:avLst/>
                <a:gdLst>
                  <a:gd name="connsiteX0" fmla="*/ 33423 w 44785"/>
                  <a:gd name="connsiteY0" fmla="*/ 0 h 199985"/>
                  <a:gd name="connsiteX1" fmla="*/ 43958 w 44785"/>
                  <a:gd name="connsiteY1" fmla="*/ 50850 h 199985"/>
                  <a:gd name="connsiteX2" fmla="*/ 36425 w 44785"/>
                  <a:gd name="connsiteY2" fmla="*/ 76275 h 199985"/>
                  <a:gd name="connsiteX3" fmla="*/ 29657 w 44785"/>
                  <a:gd name="connsiteY3" fmla="*/ 88045 h 199985"/>
                  <a:gd name="connsiteX4" fmla="*/ 22065 w 44785"/>
                  <a:gd name="connsiteY4" fmla="*/ 98816 h 199985"/>
                  <a:gd name="connsiteX5" fmla="*/ 4114 w 44785"/>
                  <a:gd name="connsiteY5" fmla="*/ 147252 h 199985"/>
                  <a:gd name="connsiteX6" fmla="*/ 7175 w 44785"/>
                  <a:gd name="connsiteY6" fmla="*/ 199397 h 199985"/>
                  <a:gd name="connsiteX7" fmla="*/ 2819 w 44785"/>
                  <a:gd name="connsiteY7" fmla="*/ 199985 h 199985"/>
                  <a:gd name="connsiteX8" fmla="*/ 818 w 44785"/>
                  <a:gd name="connsiteY8" fmla="*/ 147017 h 199985"/>
                  <a:gd name="connsiteX9" fmla="*/ 20240 w 44785"/>
                  <a:gd name="connsiteY9" fmla="*/ 97756 h 199985"/>
                  <a:gd name="connsiteX10" fmla="*/ 28127 w 44785"/>
                  <a:gd name="connsiteY10" fmla="*/ 87104 h 199985"/>
                  <a:gd name="connsiteX11" fmla="*/ 34954 w 44785"/>
                  <a:gd name="connsiteY11" fmla="*/ 75980 h 199985"/>
                  <a:gd name="connsiteX12" fmla="*/ 42840 w 44785"/>
                  <a:gd name="connsiteY12" fmla="*/ 51144 h 199985"/>
                  <a:gd name="connsiteX13" fmla="*/ 33423 w 44785"/>
                  <a:gd name="connsiteY13" fmla="*/ 0 h 199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785" h="199985">
                    <a:moveTo>
                      <a:pt x="33423" y="0"/>
                    </a:moveTo>
                    <a:cubicBezTo>
                      <a:pt x="42864" y="15161"/>
                      <a:pt x="46601" y="33188"/>
                      <a:pt x="43958" y="50850"/>
                    </a:cubicBezTo>
                    <a:cubicBezTo>
                      <a:pt x="42811" y="59672"/>
                      <a:pt x="40268" y="68253"/>
                      <a:pt x="36425" y="76275"/>
                    </a:cubicBezTo>
                    <a:cubicBezTo>
                      <a:pt x="34465" y="80359"/>
                      <a:pt x="32205" y="84296"/>
                      <a:pt x="29657" y="88045"/>
                    </a:cubicBezTo>
                    <a:cubicBezTo>
                      <a:pt x="27126" y="91694"/>
                      <a:pt x="24478" y="95108"/>
                      <a:pt x="22065" y="98816"/>
                    </a:cubicBezTo>
                    <a:cubicBezTo>
                      <a:pt x="12360" y="113329"/>
                      <a:pt x="6209" y="129920"/>
                      <a:pt x="4114" y="147252"/>
                    </a:cubicBezTo>
                    <a:cubicBezTo>
                      <a:pt x="2931" y="164691"/>
                      <a:pt x="3961" y="182211"/>
                      <a:pt x="7175" y="199397"/>
                    </a:cubicBezTo>
                    <a:lnTo>
                      <a:pt x="2819" y="199985"/>
                    </a:lnTo>
                    <a:cubicBezTo>
                      <a:pt x="-70" y="182482"/>
                      <a:pt x="-741" y="164685"/>
                      <a:pt x="818" y="147017"/>
                    </a:cubicBezTo>
                    <a:cubicBezTo>
                      <a:pt x="3325" y="129296"/>
                      <a:pt x="9976" y="112417"/>
                      <a:pt x="20240" y="97756"/>
                    </a:cubicBezTo>
                    <a:cubicBezTo>
                      <a:pt x="22712" y="94048"/>
                      <a:pt x="25537" y="90576"/>
                      <a:pt x="28127" y="87104"/>
                    </a:cubicBezTo>
                    <a:cubicBezTo>
                      <a:pt x="30669" y="83567"/>
                      <a:pt x="32952" y="79847"/>
                      <a:pt x="34954" y="75980"/>
                    </a:cubicBezTo>
                    <a:cubicBezTo>
                      <a:pt x="38897" y="68176"/>
                      <a:pt x="41557" y="59790"/>
                      <a:pt x="42840" y="51144"/>
                    </a:cubicBezTo>
                    <a:cubicBezTo>
                      <a:pt x="45959" y="33517"/>
                      <a:pt x="42616" y="15361"/>
                      <a:pt x="3342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BD44E517-1F77-4A1F-9621-A71CA222D899}"/>
                  </a:ext>
                </a:extLst>
              </p:cNvPr>
              <p:cNvSpPr/>
              <p:nvPr/>
            </p:nvSpPr>
            <p:spPr>
              <a:xfrm>
                <a:off x="7721893" y="4258714"/>
                <a:ext cx="225137" cy="526270"/>
              </a:xfrm>
              <a:custGeom>
                <a:avLst/>
                <a:gdLst>
                  <a:gd name="connsiteX0" fmla="*/ 62054 w 225137"/>
                  <a:gd name="connsiteY0" fmla="*/ 0 h 526270"/>
                  <a:gd name="connsiteX1" fmla="*/ 57522 w 225137"/>
                  <a:gd name="connsiteY1" fmla="*/ 21128 h 526270"/>
                  <a:gd name="connsiteX2" fmla="*/ 45751 w 225137"/>
                  <a:gd name="connsiteY2" fmla="*/ 38490 h 526270"/>
                  <a:gd name="connsiteX3" fmla="*/ 29154 w 225137"/>
                  <a:gd name="connsiteY3" fmla="*/ 75039 h 526270"/>
                  <a:gd name="connsiteX4" fmla="*/ 23269 w 225137"/>
                  <a:gd name="connsiteY4" fmla="*/ 115530 h 526270"/>
                  <a:gd name="connsiteX5" fmla="*/ 19679 w 225137"/>
                  <a:gd name="connsiteY5" fmla="*/ 156728 h 526270"/>
                  <a:gd name="connsiteX6" fmla="*/ 5260 w 225137"/>
                  <a:gd name="connsiteY6" fmla="*/ 320930 h 526270"/>
                  <a:gd name="connsiteX7" fmla="*/ 1729 w 225137"/>
                  <a:gd name="connsiteY7" fmla="*/ 362127 h 526270"/>
                  <a:gd name="connsiteX8" fmla="*/ 4200 w 225137"/>
                  <a:gd name="connsiteY8" fmla="*/ 381961 h 526270"/>
                  <a:gd name="connsiteX9" fmla="*/ 16795 w 225137"/>
                  <a:gd name="connsiteY9" fmla="*/ 397322 h 526270"/>
                  <a:gd name="connsiteX10" fmla="*/ 54050 w 225137"/>
                  <a:gd name="connsiteY10" fmla="*/ 414095 h 526270"/>
                  <a:gd name="connsiteX11" fmla="*/ 92069 w 225137"/>
                  <a:gd name="connsiteY11" fmla="*/ 430162 h 526270"/>
                  <a:gd name="connsiteX12" fmla="*/ 225138 w 225137"/>
                  <a:gd name="connsiteY12" fmla="*/ 526271 h 526270"/>
                  <a:gd name="connsiteX13" fmla="*/ 92010 w 225137"/>
                  <a:gd name="connsiteY13" fmla="*/ 430986 h 526270"/>
                  <a:gd name="connsiteX14" fmla="*/ 54050 w 225137"/>
                  <a:gd name="connsiteY14" fmla="*/ 415214 h 526270"/>
                  <a:gd name="connsiteX15" fmla="*/ 16265 w 225137"/>
                  <a:gd name="connsiteY15" fmla="*/ 398440 h 526270"/>
                  <a:gd name="connsiteX16" fmla="*/ 3023 w 225137"/>
                  <a:gd name="connsiteY16" fmla="*/ 382432 h 526270"/>
                  <a:gd name="connsiteX17" fmla="*/ 198 w 225137"/>
                  <a:gd name="connsiteY17" fmla="*/ 361774 h 526270"/>
                  <a:gd name="connsiteX18" fmla="*/ 3494 w 225137"/>
                  <a:gd name="connsiteY18" fmla="*/ 320577 h 526270"/>
                  <a:gd name="connsiteX19" fmla="*/ 16677 w 225137"/>
                  <a:gd name="connsiteY19" fmla="*/ 156492 h 526270"/>
                  <a:gd name="connsiteX20" fmla="*/ 20032 w 225137"/>
                  <a:gd name="connsiteY20" fmla="*/ 115295 h 526270"/>
                  <a:gd name="connsiteX21" fmla="*/ 25564 w 225137"/>
                  <a:gd name="connsiteY21" fmla="*/ 74097 h 526270"/>
                  <a:gd name="connsiteX22" fmla="*/ 42573 w 225137"/>
                  <a:gd name="connsiteY22" fmla="*/ 36018 h 526270"/>
                  <a:gd name="connsiteX23" fmla="*/ 53755 w 225137"/>
                  <a:gd name="connsiteY23" fmla="*/ 19069 h 526270"/>
                  <a:gd name="connsiteX24" fmla="*/ 57699 w 225137"/>
                  <a:gd name="connsiteY24" fmla="*/ 589 h 52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5137" h="526270">
                    <a:moveTo>
                      <a:pt x="62054" y="0"/>
                    </a:moveTo>
                    <a:cubicBezTo>
                      <a:pt x="62854" y="7345"/>
                      <a:pt x="61265" y="14755"/>
                      <a:pt x="57522" y="21128"/>
                    </a:cubicBezTo>
                    <a:cubicBezTo>
                      <a:pt x="53973" y="27161"/>
                      <a:pt x="50042" y="32958"/>
                      <a:pt x="45751" y="38490"/>
                    </a:cubicBezTo>
                    <a:cubicBezTo>
                      <a:pt x="37753" y="49396"/>
                      <a:pt x="32097" y="61838"/>
                      <a:pt x="29154" y="75039"/>
                    </a:cubicBezTo>
                    <a:cubicBezTo>
                      <a:pt x="26182" y="88369"/>
                      <a:pt x="24217" y="101905"/>
                      <a:pt x="23269" y="115530"/>
                    </a:cubicBezTo>
                    <a:lnTo>
                      <a:pt x="19679" y="156728"/>
                    </a:lnTo>
                    <a:lnTo>
                      <a:pt x="5260" y="320930"/>
                    </a:lnTo>
                    <a:lnTo>
                      <a:pt x="1729" y="362127"/>
                    </a:lnTo>
                    <a:cubicBezTo>
                      <a:pt x="1034" y="368843"/>
                      <a:pt x="1876" y="375623"/>
                      <a:pt x="4200" y="381961"/>
                    </a:cubicBezTo>
                    <a:cubicBezTo>
                      <a:pt x="6925" y="388129"/>
                      <a:pt x="11280" y="393443"/>
                      <a:pt x="16795" y="397322"/>
                    </a:cubicBezTo>
                    <a:cubicBezTo>
                      <a:pt x="28425" y="404514"/>
                      <a:pt x="40955" y="410158"/>
                      <a:pt x="54050" y="414095"/>
                    </a:cubicBezTo>
                    <a:cubicBezTo>
                      <a:pt x="66939" y="418862"/>
                      <a:pt x="79651" y="424218"/>
                      <a:pt x="92069" y="430162"/>
                    </a:cubicBezTo>
                    <a:cubicBezTo>
                      <a:pt x="141724" y="454139"/>
                      <a:pt x="186765" y="486674"/>
                      <a:pt x="225138" y="526271"/>
                    </a:cubicBezTo>
                    <a:cubicBezTo>
                      <a:pt x="186712" y="486927"/>
                      <a:pt x="141642" y="454669"/>
                      <a:pt x="92010" y="430986"/>
                    </a:cubicBezTo>
                    <a:cubicBezTo>
                      <a:pt x="79574" y="425101"/>
                      <a:pt x="66921" y="419845"/>
                      <a:pt x="54050" y="415214"/>
                    </a:cubicBezTo>
                    <a:cubicBezTo>
                      <a:pt x="40766" y="411323"/>
                      <a:pt x="28060" y="405685"/>
                      <a:pt x="16265" y="398440"/>
                    </a:cubicBezTo>
                    <a:cubicBezTo>
                      <a:pt x="10439" y="394450"/>
                      <a:pt x="5854" y="388900"/>
                      <a:pt x="3023" y="382432"/>
                    </a:cubicBezTo>
                    <a:cubicBezTo>
                      <a:pt x="510" y="375852"/>
                      <a:pt x="-455" y="368784"/>
                      <a:pt x="198" y="361774"/>
                    </a:cubicBezTo>
                    <a:lnTo>
                      <a:pt x="3494" y="320577"/>
                    </a:lnTo>
                    <a:lnTo>
                      <a:pt x="16677" y="156492"/>
                    </a:lnTo>
                    <a:lnTo>
                      <a:pt x="20032" y="115295"/>
                    </a:lnTo>
                    <a:cubicBezTo>
                      <a:pt x="20880" y="101446"/>
                      <a:pt x="22728" y="87680"/>
                      <a:pt x="25564" y="74097"/>
                    </a:cubicBezTo>
                    <a:cubicBezTo>
                      <a:pt x="28536" y="60366"/>
                      <a:pt x="34328" y="47395"/>
                      <a:pt x="42573" y="36018"/>
                    </a:cubicBezTo>
                    <a:cubicBezTo>
                      <a:pt x="46640" y="30598"/>
                      <a:pt x="50371" y="24936"/>
                      <a:pt x="53755" y="19069"/>
                    </a:cubicBezTo>
                    <a:cubicBezTo>
                      <a:pt x="57063" y="13507"/>
                      <a:pt x="58452" y="7015"/>
                      <a:pt x="57699" y="58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82BAA3E6-7311-43F2-B724-E96E380287FB}"/>
                  </a:ext>
                </a:extLst>
              </p:cNvPr>
              <p:cNvSpPr/>
              <p:nvPr/>
            </p:nvSpPr>
            <p:spPr>
              <a:xfrm>
                <a:off x="7729684" y="4648444"/>
                <a:ext cx="222467" cy="115588"/>
              </a:xfrm>
              <a:custGeom>
                <a:avLst/>
                <a:gdLst>
                  <a:gd name="connsiteX0" fmla="*/ 222467 w 222467"/>
                  <a:gd name="connsiteY0" fmla="*/ 115589 h 115588"/>
                  <a:gd name="connsiteX1" fmla="*/ 198337 w 222467"/>
                  <a:gd name="connsiteY1" fmla="*/ 94990 h 115588"/>
                  <a:gd name="connsiteX2" fmla="*/ 168910 w 222467"/>
                  <a:gd name="connsiteY2" fmla="*/ 83219 h 115588"/>
                  <a:gd name="connsiteX3" fmla="*/ 153550 w 222467"/>
                  <a:gd name="connsiteY3" fmla="*/ 78805 h 115588"/>
                  <a:gd name="connsiteX4" fmla="*/ 138248 w 222467"/>
                  <a:gd name="connsiteY4" fmla="*/ 74038 h 115588"/>
                  <a:gd name="connsiteX5" fmla="*/ 107761 w 222467"/>
                  <a:gd name="connsiteY5" fmla="*/ 64445 h 115588"/>
                  <a:gd name="connsiteX6" fmla="*/ 47966 w 222467"/>
                  <a:gd name="connsiteY6" fmla="*/ 41668 h 115588"/>
                  <a:gd name="connsiteX7" fmla="*/ 0 w 222467"/>
                  <a:gd name="connsiteY7" fmla="*/ 471 h 115588"/>
                  <a:gd name="connsiteX8" fmla="*/ 765 w 222467"/>
                  <a:gd name="connsiteY8" fmla="*/ 0 h 115588"/>
                  <a:gd name="connsiteX9" fmla="*/ 48319 w 222467"/>
                  <a:gd name="connsiteY9" fmla="*/ 41198 h 115588"/>
                  <a:gd name="connsiteX10" fmla="*/ 107879 w 222467"/>
                  <a:gd name="connsiteY10" fmla="*/ 64151 h 115588"/>
                  <a:gd name="connsiteX11" fmla="*/ 138365 w 222467"/>
                  <a:gd name="connsiteY11" fmla="*/ 73861 h 115588"/>
                  <a:gd name="connsiteX12" fmla="*/ 153608 w 222467"/>
                  <a:gd name="connsiteY12" fmla="*/ 78688 h 115588"/>
                  <a:gd name="connsiteX13" fmla="*/ 168969 w 222467"/>
                  <a:gd name="connsiteY13" fmla="*/ 83102 h 115588"/>
                  <a:gd name="connsiteX14" fmla="*/ 198396 w 222467"/>
                  <a:gd name="connsiteY14" fmla="*/ 94872 h 115588"/>
                  <a:gd name="connsiteX15" fmla="*/ 222467 w 222467"/>
                  <a:gd name="connsiteY15" fmla="*/ 115589 h 11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467" h="115588">
                    <a:moveTo>
                      <a:pt x="222467" y="115589"/>
                    </a:moveTo>
                    <a:cubicBezTo>
                      <a:pt x="216052" y="107014"/>
                      <a:pt x="207813" y="99975"/>
                      <a:pt x="198337" y="94990"/>
                    </a:cubicBezTo>
                    <a:cubicBezTo>
                      <a:pt x="188974" y="90035"/>
                      <a:pt x="179110" y="86091"/>
                      <a:pt x="168910" y="83219"/>
                    </a:cubicBezTo>
                    <a:lnTo>
                      <a:pt x="153550" y="78805"/>
                    </a:lnTo>
                    <a:lnTo>
                      <a:pt x="138248" y="74038"/>
                    </a:lnTo>
                    <a:lnTo>
                      <a:pt x="107761" y="64445"/>
                    </a:lnTo>
                    <a:cubicBezTo>
                      <a:pt x="87198" y="58624"/>
                      <a:pt x="67187" y="51003"/>
                      <a:pt x="47966" y="41668"/>
                    </a:cubicBezTo>
                    <a:cubicBezTo>
                      <a:pt x="28562" y="32499"/>
                      <a:pt x="11994" y="18268"/>
                      <a:pt x="0" y="471"/>
                    </a:cubicBezTo>
                    <a:lnTo>
                      <a:pt x="765" y="0"/>
                    </a:lnTo>
                    <a:cubicBezTo>
                      <a:pt x="12595" y="17786"/>
                      <a:pt x="29032" y="32022"/>
                      <a:pt x="48319" y="41198"/>
                    </a:cubicBezTo>
                    <a:cubicBezTo>
                      <a:pt x="67470" y="50555"/>
                      <a:pt x="87398" y="58236"/>
                      <a:pt x="107879" y="64151"/>
                    </a:cubicBezTo>
                    <a:lnTo>
                      <a:pt x="138365" y="73861"/>
                    </a:lnTo>
                    <a:lnTo>
                      <a:pt x="153608" y="78688"/>
                    </a:lnTo>
                    <a:lnTo>
                      <a:pt x="168969" y="83102"/>
                    </a:lnTo>
                    <a:cubicBezTo>
                      <a:pt x="179157" y="86003"/>
                      <a:pt x="189021" y="89946"/>
                      <a:pt x="198396" y="94872"/>
                    </a:cubicBezTo>
                    <a:cubicBezTo>
                      <a:pt x="207848" y="99922"/>
                      <a:pt x="216064" y="106996"/>
                      <a:pt x="222467" y="11558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604586DD-5862-4CB2-B66D-9A31644C84AA}"/>
                  </a:ext>
                </a:extLst>
              </p:cNvPr>
              <p:cNvSpPr/>
              <p:nvPr/>
            </p:nvSpPr>
            <p:spPr>
              <a:xfrm>
                <a:off x="7750992" y="4582410"/>
                <a:ext cx="192507" cy="157316"/>
              </a:xfrm>
              <a:custGeom>
                <a:avLst/>
                <a:gdLst>
                  <a:gd name="connsiteX0" fmla="*/ 1056 w 192507"/>
                  <a:gd name="connsiteY0" fmla="*/ 59 h 157316"/>
                  <a:gd name="connsiteX1" fmla="*/ 22714 w 192507"/>
                  <a:gd name="connsiteY1" fmla="*/ 59678 h 157316"/>
                  <a:gd name="connsiteX2" fmla="*/ 49669 w 192507"/>
                  <a:gd name="connsiteY2" fmla="*/ 77687 h 157316"/>
                  <a:gd name="connsiteX3" fmla="*/ 80214 w 192507"/>
                  <a:gd name="connsiteY3" fmla="*/ 89752 h 157316"/>
                  <a:gd name="connsiteX4" fmla="*/ 107817 w 192507"/>
                  <a:gd name="connsiteY4" fmla="*/ 107408 h 157316"/>
                  <a:gd name="connsiteX5" fmla="*/ 135360 w 192507"/>
                  <a:gd name="connsiteY5" fmla="*/ 125064 h 157316"/>
                  <a:gd name="connsiteX6" fmla="*/ 192507 w 192507"/>
                  <a:gd name="connsiteY6" fmla="*/ 157316 h 157316"/>
                  <a:gd name="connsiteX7" fmla="*/ 135243 w 192507"/>
                  <a:gd name="connsiteY7" fmla="*/ 125241 h 157316"/>
                  <a:gd name="connsiteX8" fmla="*/ 107640 w 192507"/>
                  <a:gd name="connsiteY8" fmla="*/ 107585 h 157316"/>
                  <a:gd name="connsiteX9" fmla="*/ 79979 w 192507"/>
                  <a:gd name="connsiteY9" fmla="*/ 89929 h 157316"/>
                  <a:gd name="connsiteX10" fmla="*/ 49493 w 192507"/>
                  <a:gd name="connsiteY10" fmla="*/ 78158 h 157316"/>
                  <a:gd name="connsiteX11" fmla="*/ 22243 w 192507"/>
                  <a:gd name="connsiteY11" fmla="*/ 60090 h 157316"/>
                  <a:gd name="connsiteX12" fmla="*/ 173 w 192507"/>
                  <a:gd name="connsiteY12" fmla="*/ 0 h 157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507" h="157316">
                    <a:moveTo>
                      <a:pt x="1056" y="59"/>
                    </a:moveTo>
                    <a:cubicBezTo>
                      <a:pt x="-474" y="22100"/>
                      <a:pt x="7395" y="43758"/>
                      <a:pt x="22714" y="59678"/>
                    </a:cubicBezTo>
                    <a:cubicBezTo>
                      <a:pt x="30253" y="67599"/>
                      <a:pt x="39464" y="73750"/>
                      <a:pt x="49669" y="77687"/>
                    </a:cubicBezTo>
                    <a:cubicBezTo>
                      <a:pt x="60128" y="80965"/>
                      <a:pt x="70339" y="84997"/>
                      <a:pt x="80214" y="89752"/>
                    </a:cubicBezTo>
                    <a:cubicBezTo>
                      <a:pt x="89866" y="94990"/>
                      <a:pt x="98753" y="101523"/>
                      <a:pt x="107817" y="107408"/>
                    </a:cubicBezTo>
                    <a:cubicBezTo>
                      <a:pt x="116880" y="113294"/>
                      <a:pt x="126062" y="119532"/>
                      <a:pt x="135360" y="125064"/>
                    </a:cubicBezTo>
                    <a:cubicBezTo>
                      <a:pt x="153958" y="136600"/>
                      <a:pt x="173009" y="147352"/>
                      <a:pt x="192507" y="157316"/>
                    </a:cubicBezTo>
                    <a:cubicBezTo>
                      <a:pt x="172892" y="147429"/>
                      <a:pt x="153799" y="136735"/>
                      <a:pt x="135243" y="125241"/>
                    </a:cubicBezTo>
                    <a:cubicBezTo>
                      <a:pt x="125867" y="119473"/>
                      <a:pt x="116663" y="113588"/>
                      <a:pt x="107640" y="107585"/>
                    </a:cubicBezTo>
                    <a:cubicBezTo>
                      <a:pt x="98518" y="101699"/>
                      <a:pt x="89631" y="95049"/>
                      <a:pt x="79979" y="89929"/>
                    </a:cubicBezTo>
                    <a:cubicBezTo>
                      <a:pt x="70109" y="85279"/>
                      <a:pt x="59922" y="81348"/>
                      <a:pt x="49493" y="78158"/>
                    </a:cubicBezTo>
                    <a:cubicBezTo>
                      <a:pt x="39170" y="74250"/>
                      <a:pt x="29859" y="68076"/>
                      <a:pt x="22243" y="60090"/>
                    </a:cubicBezTo>
                    <a:cubicBezTo>
                      <a:pt x="6718" y="44087"/>
                      <a:pt x="-1304" y="22253"/>
                      <a:pt x="17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490DE4F-9A3B-405E-9891-6F900C002FC4}"/>
                  </a:ext>
                </a:extLst>
              </p:cNvPr>
              <p:cNvSpPr/>
              <p:nvPr/>
            </p:nvSpPr>
            <p:spPr>
              <a:xfrm>
                <a:off x="7726035" y="4577172"/>
                <a:ext cx="177385" cy="216640"/>
              </a:xfrm>
              <a:custGeom>
                <a:avLst/>
                <a:gdLst>
                  <a:gd name="connsiteX0" fmla="*/ 177385 w 177385"/>
                  <a:gd name="connsiteY0" fmla="*/ 216641 h 216640"/>
                  <a:gd name="connsiteX1" fmla="*/ 110410 w 177385"/>
                  <a:gd name="connsiteY1" fmla="*/ 179563 h 216640"/>
                  <a:gd name="connsiteX2" fmla="*/ 96461 w 177385"/>
                  <a:gd name="connsiteY2" fmla="*/ 166380 h 216640"/>
                  <a:gd name="connsiteX3" fmla="*/ 84102 w 177385"/>
                  <a:gd name="connsiteY3" fmla="*/ 151784 h 216640"/>
                  <a:gd name="connsiteX4" fmla="*/ 53616 w 177385"/>
                  <a:gd name="connsiteY4" fmla="*/ 128890 h 216640"/>
                  <a:gd name="connsiteX5" fmla="*/ 20716 w 177385"/>
                  <a:gd name="connsiteY5" fmla="*/ 109350 h 216640"/>
                  <a:gd name="connsiteX6" fmla="*/ 2413 w 177385"/>
                  <a:gd name="connsiteY6" fmla="*/ 76275 h 216640"/>
                  <a:gd name="connsiteX7" fmla="*/ 4237 w 177385"/>
                  <a:gd name="connsiteY7" fmla="*/ 38020 h 216640"/>
                  <a:gd name="connsiteX8" fmla="*/ 0 w 177385"/>
                  <a:gd name="connsiteY8" fmla="*/ 0 h 216640"/>
                  <a:gd name="connsiteX9" fmla="*/ 883 w 177385"/>
                  <a:gd name="connsiteY9" fmla="*/ 0 h 216640"/>
                  <a:gd name="connsiteX10" fmla="*/ 5003 w 177385"/>
                  <a:gd name="connsiteY10" fmla="*/ 38196 h 216640"/>
                  <a:gd name="connsiteX11" fmla="*/ 3060 w 177385"/>
                  <a:gd name="connsiteY11" fmla="*/ 76392 h 216640"/>
                  <a:gd name="connsiteX12" fmla="*/ 21070 w 177385"/>
                  <a:gd name="connsiteY12" fmla="*/ 109115 h 216640"/>
                  <a:gd name="connsiteX13" fmla="*/ 53851 w 177385"/>
                  <a:gd name="connsiteY13" fmla="*/ 128655 h 216640"/>
                  <a:gd name="connsiteX14" fmla="*/ 84337 w 177385"/>
                  <a:gd name="connsiteY14" fmla="*/ 151725 h 216640"/>
                  <a:gd name="connsiteX15" fmla="*/ 96697 w 177385"/>
                  <a:gd name="connsiteY15" fmla="*/ 166380 h 216640"/>
                  <a:gd name="connsiteX16" fmla="*/ 110527 w 177385"/>
                  <a:gd name="connsiteY16" fmla="*/ 179563 h 216640"/>
                  <a:gd name="connsiteX17" fmla="*/ 177385 w 177385"/>
                  <a:gd name="connsiteY17" fmla="*/ 216641 h 21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7385" h="216640">
                    <a:moveTo>
                      <a:pt x="177385" y="216641"/>
                    </a:moveTo>
                    <a:cubicBezTo>
                      <a:pt x="157316" y="200338"/>
                      <a:pt x="131185" y="194688"/>
                      <a:pt x="110410" y="179563"/>
                    </a:cubicBezTo>
                    <a:cubicBezTo>
                      <a:pt x="105248" y="175743"/>
                      <a:pt x="100564" y="171318"/>
                      <a:pt x="96461" y="166380"/>
                    </a:cubicBezTo>
                    <a:cubicBezTo>
                      <a:pt x="92342" y="161495"/>
                      <a:pt x="88516" y="156375"/>
                      <a:pt x="84102" y="151784"/>
                    </a:cubicBezTo>
                    <a:cubicBezTo>
                      <a:pt x="75315" y="142473"/>
                      <a:pt x="65004" y="134734"/>
                      <a:pt x="53616" y="128890"/>
                    </a:cubicBezTo>
                    <a:cubicBezTo>
                      <a:pt x="42316" y="123005"/>
                      <a:pt x="30074" y="118296"/>
                      <a:pt x="20716" y="109350"/>
                    </a:cubicBezTo>
                    <a:cubicBezTo>
                      <a:pt x="10935" y="100805"/>
                      <a:pt x="4455" y="89105"/>
                      <a:pt x="2413" y="76275"/>
                    </a:cubicBezTo>
                    <a:cubicBezTo>
                      <a:pt x="765" y="63386"/>
                      <a:pt x="4649" y="50732"/>
                      <a:pt x="4237" y="38020"/>
                    </a:cubicBezTo>
                    <a:cubicBezTo>
                      <a:pt x="3796" y="25254"/>
                      <a:pt x="2378" y="12548"/>
                      <a:pt x="0" y="0"/>
                    </a:cubicBezTo>
                    <a:lnTo>
                      <a:pt x="883" y="0"/>
                    </a:lnTo>
                    <a:cubicBezTo>
                      <a:pt x="3225" y="12606"/>
                      <a:pt x="4602" y="25378"/>
                      <a:pt x="5003" y="38196"/>
                    </a:cubicBezTo>
                    <a:cubicBezTo>
                      <a:pt x="5414" y="51026"/>
                      <a:pt x="1471" y="63680"/>
                      <a:pt x="3060" y="76392"/>
                    </a:cubicBezTo>
                    <a:cubicBezTo>
                      <a:pt x="5067" y="89064"/>
                      <a:pt x="11435" y="100640"/>
                      <a:pt x="21070" y="109115"/>
                    </a:cubicBezTo>
                    <a:cubicBezTo>
                      <a:pt x="30369" y="118002"/>
                      <a:pt x="42492" y="122828"/>
                      <a:pt x="53851" y="128655"/>
                    </a:cubicBezTo>
                    <a:cubicBezTo>
                      <a:pt x="65222" y="134605"/>
                      <a:pt x="75527" y="142397"/>
                      <a:pt x="84337" y="151725"/>
                    </a:cubicBezTo>
                    <a:cubicBezTo>
                      <a:pt x="88751" y="156375"/>
                      <a:pt x="92577" y="161495"/>
                      <a:pt x="96697" y="166380"/>
                    </a:cubicBezTo>
                    <a:cubicBezTo>
                      <a:pt x="100758" y="171318"/>
                      <a:pt x="105401" y="175743"/>
                      <a:pt x="110527" y="179563"/>
                    </a:cubicBezTo>
                    <a:cubicBezTo>
                      <a:pt x="131244" y="194512"/>
                      <a:pt x="157375" y="200279"/>
                      <a:pt x="177385" y="21664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3A7502EB-AC80-4B9F-A52B-8F6017B2C116}"/>
                  </a:ext>
                </a:extLst>
              </p:cNvPr>
              <p:cNvSpPr/>
              <p:nvPr/>
            </p:nvSpPr>
            <p:spPr>
              <a:xfrm>
                <a:off x="7482863" y="4632377"/>
                <a:ext cx="37713" cy="257661"/>
              </a:xfrm>
              <a:custGeom>
                <a:avLst/>
                <a:gdLst>
                  <a:gd name="connsiteX0" fmla="*/ 37714 w 37713"/>
                  <a:gd name="connsiteY0" fmla="*/ 257662 h 257661"/>
                  <a:gd name="connsiteX1" fmla="*/ 21352 w 37713"/>
                  <a:gd name="connsiteY1" fmla="*/ 228235 h 257661"/>
                  <a:gd name="connsiteX2" fmla="*/ 14702 w 37713"/>
                  <a:gd name="connsiteY2" fmla="*/ 195100 h 257661"/>
                  <a:gd name="connsiteX3" fmla="*/ 9994 w 37713"/>
                  <a:gd name="connsiteY3" fmla="*/ 161671 h 257661"/>
                  <a:gd name="connsiteX4" fmla="*/ 1519 w 37713"/>
                  <a:gd name="connsiteY4" fmla="*/ 128890 h 257661"/>
                  <a:gd name="connsiteX5" fmla="*/ 11347 w 37713"/>
                  <a:gd name="connsiteY5" fmla="*/ 62562 h 257661"/>
                  <a:gd name="connsiteX6" fmla="*/ 26178 w 37713"/>
                  <a:gd name="connsiteY6" fmla="*/ 32134 h 257661"/>
                  <a:gd name="connsiteX7" fmla="*/ 34183 w 37713"/>
                  <a:gd name="connsiteY7" fmla="*/ 0 h 257661"/>
                  <a:gd name="connsiteX8" fmla="*/ 35654 w 37713"/>
                  <a:gd name="connsiteY8" fmla="*/ 0 h 257661"/>
                  <a:gd name="connsiteX9" fmla="*/ 27355 w 37713"/>
                  <a:gd name="connsiteY9" fmla="*/ 32782 h 257661"/>
                  <a:gd name="connsiteX10" fmla="*/ 12348 w 37713"/>
                  <a:gd name="connsiteY10" fmla="*/ 63032 h 257661"/>
                  <a:gd name="connsiteX11" fmla="*/ 2284 w 37713"/>
                  <a:gd name="connsiteY11" fmla="*/ 128772 h 257661"/>
                  <a:gd name="connsiteX12" fmla="*/ 10523 w 37713"/>
                  <a:gd name="connsiteY12" fmla="*/ 161612 h 257661"/>
                  <a:gd name="connsiteX13" fmla="*/ 15114 w 37713"/>
                  <a:gd name="connsiteY13" fmla="*/ 195100 h 257661"/>
                  <a:gd name="connsiteX14" fmla="*/ 21529 w 37713"/>
                  <a:gd name="connsiteY14" fmla="*/ 228235 h 257661"/>
                  <a:gd name="connsiteX15" fmla="*/ 37714 w 37713"/>
                  <a:gd name="connsiteY15" fmla="*/ 257662 h 25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713" h="257661">
                    <a:moveTo>
                      <a:pt x="37714" y="257662"/>
                    </a:moveTo>
                    <a:cubicBezTo>
                      <a:pt x="31246" y="248451"/>
                      <a:pt x="25761" y="238587"/>
                      <a:pt x="21352" y="228235"/>
                    </a:cubicBezTo>
                    <a:cubicBezTo>
                      <a:pt x="17703" y="217530"/>
                      <a:pt x="15467" y="206388"/>
                      <a:pt x="14702" y="195100"/>
                    </a:cubicBezTo>
                    <a:cubicBezTo>
                      <a:pt x="13843" y="183871"/>
                      <a:pt x="12271" y="172701"/>
                      <a:pt x="9994" y="161671"/>
                    </a:cubicBezTo>
                    <a:cubicBezTo>
                      <a:pt x="7757" y="150607"/>
                      <a:pt x="3755" y="140013"/>
                      <a:pt x="1519" y="128890"/>
                    </a:cubicBezTo>
                    <a:cubicBezTo>
                      <a:pt x="-3013" y="106349"/>
                      <a:pt x="3284" y="83455"/>
                      <a:pt x="11347" y="62562"/>
                    </a:cubicBezTo>
                    <a:cubicBezTo>
                      <a:pt x="15291" y="51909"/>
                      <a:pt x="21294" y="42257"/>
                      <a:pt x="26178" y="32134"/>
                    </a:cubicBezTo>
                    <a:cubicBezTo>
                      <a:pt x="31569" y="22294"/>
                      <a:pt x="34330" y="11223"/>
                      <a:pt x="34183" y="0"/>
                    </a:cubicBezTo>
                    <a:lnTo>
                      <a:pt x="35654" y="0"/>
                    </a:lnTo>
                    <a:cubicBezTo>
                      <a:pt x="35736" y="11459"/>
                      <a:pt x="32876" y="22741"/>
                      <a:pt x="27355" y="32782"/>
                    </a:cubicBezTo>
                    <a:cubicBezTo>
                      <a:pt x="22353" y="42904"/>
                      <a:pt x="16350" y="52556"/>
                      <a:pt x="12348" y="63032"/>
                    </a:cubicBezTo>
                    <a:cubicBezTo>
                      <a:pt x="4285" y="83808"/>
                      <a:pt x="-2071" y="106467"/>
                      <a:pt x="2284" y="128772"/>
                    </a:cubicBezTo>
                    <a:cubicBezTo>
                      <a:pt x="4403" y="139837"/>
                      <a:pt x="8169" y="150489"/>
                      <a:pt x="10523" y="161612"/>
                    </a:cubicBezTo>
                    <a:cubicBezTo>
                      <a:pt x="12760" y="172665"/>
                      <a:pt x="14290" y="183853"/>
                      <a:pt x="15114" y="195100"/>
                    </a:cubicBezTo>
                    <a:cubicBezTo>
                      <a:pt x="15761" y="206383"/>
                      <a:pt x="17921" y="217524"/>
                      <a:pt x="21529" y="228235"/>
                    </a:cubicBezTo>
                    <a:cubicBezTo>
                      <a:pt x="25902" y="238570"/>
                      <a:pt x="31328" y="248434"/>
                      <a:pt x="37714" y="2576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2D80066A-0912-4E0C-A935-0ADDDBB2454B}"/>
                  </a:ext>
                </a:extLst>
              </p:cNvPr>
              <p:cNvSpPr/>
              <p:nvPr/>
            </p:nvSpPr>
            <p:spPr>
              <a:xfrm>
                <a:off x="7481569" y="4735195"/>
                <a:ext cx="22233" cy="142426"/>
              </a:xfrm>
              <a:custGeom>
                <a:avLst/>
                <a:gdLst>
                  <a:gd name="connsiteX0" fmla="*/ 22234 w 22233"/>
                  <a:gd name="connsiteY0" fmla="*/ 142426 h 142426"/>
                  <a:gd name="connsiteX1" fmla="*/ 2812 w 22233"/>
                  <a:gd name="connsiteY1" fmla="*/ 110645 h 142426"/>
                  <a:gd name="connsiteX2" fmla="*/ 2282 w 22233"/>
                  <a:gd name="connsiteY2" fmla="*/ 73508 h 142426"/>
                  <a:gd name="connsiteX3" fmla="*/ 11287 w 22233"/>
                  <a:gd name="connsiteY3" fmla="*/ 37137 h 142426"/>
                  <a:gd name="connsiteX4" fmla="*/ 10051 w 22233"/>
                  <a:gd name="connsiteY4" fmla="*/ 294 h 142426"/>
                  <a:gd name="connsiteX5" fmla="*/ 10875 w 22233"/>
                  <a:gd name="connsiteY5" fmla="*/ 0 h 142426"/>
                  <a:gd name="connsiteX6" fmla="*/ 11934 w 22233"/>
                  <a:gd name="connsiteY6" fmla="*/ 37313 h 142426"/>
                  <a:gd name="connsiteX7" fmla="*/ 2694 w 22233"/>
                  <a:gd name="connsiteY7" fmla="*/ 73626 h 142426"/>
                  <a:gd name="connsiteX8" fmla="*/ 3048 w 22233"/>
                  <a:gd name="connsiteY8" fmla="*/ 110586 h 142426"/>
                  <a:gd name="connsiteX9" fmla="*/ 22234 w 22233"/>
                  <a:gd name="connsiteY9" fmla="*/ 142426 h 14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33" h="142426">
                    <a:moveTo>
                      <a:pt x="22234" y="142426"/>
                    </a:moveTo>
                    <a:cubicBezTo>
                      <a:pt x="13706" y="133233"/>
                      <a:pt x="7109" y="122428"/>
                      <a:pt x="2812" y="110645"/>
                    </a:cubicBezTo>
                    <a:cubicBezTo>
                      <a:pt x="-749" y="98545"/>
                      <a:pt x="-931" y="85703"/>
                      <a:pt x="2282" y="73508"/>
                    </a:cubicBezTo>
                    <a:cubicBezTo>
                      <a:pt x="4872" y="61267"/>
                      <a:pt x="9051" y="49437"/>
                      <a:pt x="11287" y="37137"/>
                    </a:cubicBezTo>
                    <a:cubicBezTo>
                      <a:pt x="14089" y="24960"/>
                      <a:pt x="13665" y="12259"/>
                      <a:pt x="10051" y="294"/>
                    </a:cubicBezTo>
                    <a:lnTo>
                      <a:pt x="10875" y="0"/>
                    </a:lnTo>
                    <a:cubicBezTo>
                      <a:pt x="14459" y="12136"/>
                      <a:pt x="14824" y="24995"/>
                      <a:pt x="11934" y="37313"/>
                    </a:cubicBezTo>
                    <a:cubicBezTo>
                      <a:pt x="9639" y="49614"/>
                      <a:pt x="5402" y="61443"/>
                      <a:pt x="2694" y="73626"/>
                    </a:cubicBezTo>
                    <a:cubicBezTo>
                      <a:pt x="-548" y="85750"/>
                      <a:pt x="-425" y="98527"/>
                      <a:pt x="3048" y="110586"/>
                    </a:cubicBezTo>
                    <a:cubicBezTo>
                      <a:pt x="7244" y="122381"/>
                      <a:pt x="13771" y="133204"/>
                      <a:pt x="22234" y="14242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1D9096FC-AC9E-4130-A88B-5EFF910F0B91}"/>
                  </a:ext>
                </a:extLst>
              </p:cNvPr>
              <p:cNvSpPr/>
              <p:nvPr/>
            </p:nvSpPr>
            <p:spPr>
              <a:xfrm>
                <a:off x="7664390" y="3024108"/>
                <a:ext cx="51110" cy="88216"/>
              </a:xfrm>
              <a:custGeom>
                <a:avLst/>
                <a:gdLst>
                  <a:gd name="connsiteX0" fmla="*/ 51110 w 51110"/>
                  <a:gd name="connsiteY0" fmla="*/ 737 h 88216"/>
                  <a:gd name="connsiteX1" fmla="*/ 9913 w 51110"/>
                  <a:gd name="connsiteY1" fmla="*/ 15274 h 88216"/>
                  <a:gd name="connsiteX2" fmla="*/ 7970 w 51110"/>
                  <a:gd name="connsiteY2" fmla="*/ 85898 h 88216"/>
                  <a:gd name="connsiteX3" fmla="*/ 51110 w 51110"/>
                  <a:gd name="connsiteY3" fmla="*/ 737 h 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10" h="88216">
                    <a:moveTo>
                      <a:pt x="51110" y="737"/>
                    </a:moveTo>
                    <a:cubicBezTo>
                      <a:pt x="29511" y="-1676"/>
                      <a:pt x="19270" y="1502"/>
                      <a:pt x="9913" y="15274"/>
                    </a:cubicBezTo>
                    <a:cubicBezTo>
                      <a:pt x="555" y="29046"/>
                      <a:pt x="-5801" y="66889"/>
                      <a:pt x="7970" y="85898"/>
                    </a:cubicBezTo>
                    <a:cubicBezTo>
                      <a:pt x="21742" y="104908"/>
                      <a:pt x="51110" y="737"/>
                      <a:pt x="51110" y="73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F7FAF53E-7BC4-4E78-9857-0CC55BF0731A}"/>
                  </a:ext>
                </a:extLst>
              </p:cNvPr>
              <p:cNvSpPr/>
              <p:nvPr/>
            </p:nvSpPr>
            <p:spPr>
              <a:xfrm>
                <a:off x="7664390" y="3024108"/>
                <a:ext cx="51110" cy="88216"/>
              </a:xfrm>
              <a:custGeom>
                <a:avLst/>
                <a:gdLst>
                  <a:gd name="connsiteX0" fmla="*/ 51110 w 51110"/>
                  <a:gd name="connsiteY0" fmla="*/ 737 h 88216"/>
                  <a:gd name="connsiteX1" fmla="*/ 9913 w 51110"/>
                  <a:gd name="connsiteY1" fmla="*/ 15274 h 88216"/>
                  <a:gd name="connsiteX2" fmla="*/ 7970 w 51110"/>
                  <a:gd name="connsiteY2" fmla="*/ 85898 h 88216"/>
                  <a:gd name="connsiteX3" fmla="*/ 51110 w 51110"/>
                  <a:gd name="connsiteY3" fmla="*/ 737 h 8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10" h="88216">
                    <a:moveTo>
                      <a:pt x="51110" y="737"/>
                    </a:moveTo>
                    <a:cubicBezTo>
                      <a:pt x="29511" y="-1676"/>
                      <a:pt x="19270" y="1502"/>
                      <a:pt x="9913" y="15274"/>
                    </a:cubicBezTo>
                    <a:cubicBezTo>
                      <a:pt x="555" y="29046"/>
                      <a:pt x="-5801" y="66889"/>
                      <a:pt x="7970" y="85898"/>
                    </a:cubicBezTo>
                    <a:cubicBezTo>
                      <a:pt x="21742" y="104908"/>
                      <a:pt x="51110" y="737"/>
                      <a:pt x="51110" y="73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2814C593-2EBD-4112-95EF-39FA997FA33F}"/>
                  </a:ext>
                </a:extLst>
              </p:cNvPr>
              <p:cNvSpPr/>
              <p:nvPr/>
            </p:nvSpPr>
            <p:spPr>
              <a:xfrm>
                <a:off x="7670449" y="2978119"/>
                <a:ext cx="129540" cy="193247"/>
              </a:xfrm>
              <a:custGeom>
                <a:avLst/>
                <a:gdLst>
                  <a:gd name="connsiteX0" fmla="*/ 38636 w 129540"/>
                  <a:gd name="connsiteY0" fmla="*/ 51787 h 193247"/>
                  <a:gd name="connsiteX1" fmla="*/ 10622 w 129540"/>
                  <a:gd name="connsiteY1" fmla="*/ 80625 h 193247"/>
                  <a:gd name="connsiteX2" fmla="*/ 4030 w 129540"/>
                  <a:gd name="connsiteY2" fmla="*/ 138655 h 193247"/>
                  <a:gd name="connsiteX3" fmla="*/ 24629 w 129540"/>
                  <a:gd name="connsiteY3" fmla="*/ 164198 h 193247"/>
                  <a:gd name="connsiteX4" fmla="*/ 67063 w 129540"/>
                  <a:gd name="connsiteY4" fmla="*/ 191447 h 193247"/>
                  <a:gd name="connsiteX5" fmla="*/ 99197 w 129540"/>
                  <a:gd name="connsiteY5" fmla="*/ 180677 h 193247"/>
                  <a:gd name="connsiteX6" fmla="*/ 111556 w 129540"/>
                  <a:gd name="connsiteY6" fmla="*/ 149779 h 193247"/>
                  <a:gd name="connsiteX7" fmla="*/ 117736 w 129540"/>
                  <a:gd name="connsiteY7" fmla="*/ 125060 h 193247"/>
                  <a:gd name="connsiteX8" fmla="*/ 72830 w 129540"/>
                  <a:gd name="connsiteY8" fmla="*/ 56731 h 193247"/>
                  <a:gd name="connsiteX9" fmla="*/ 103317 w 129540"/>
                  <a:gd name="connsiteY9" fmla="*/ 23773 h 193247"/>
                  <a:gd name="connsiteX10" fmla="*/ 107848 w 129540"/>
                  <a:gd name="connsiteY10" fmla="*/ 34484 h 193247"/>
                  <a:gd name="connsiteX11" fmla="*/ 120208 w 129540"/>
                  <a:gd name="connsiteY11" fmla="*/ 73622 h 193247"/>
                  <a:gd name="connsiteX12" fmla="*/ 116147 w 129540"/>
                  <a:gd name="connsiteY12" fmla="*/ 5351 h 193247"/>
                  <a:gd name="connsiteX13" fmla="*/ 38636 w 129540"/>
                  <a:gd name="connsiteY13" fmla="*/ 51787 h 19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540" h="193247">
                    <a:moveTo>
                      <a:pt x="38636" y="51787"/>
                    </a:moveTo>
                    <a:cubicBezTo>
                      <a:pt x="32457" y="62498"/>
                      <a:pt x="23393" y="65382"/>
                      <a:pt x="10622" y="80625"/>
                    </a:cubicBezTo>
                    <a:cubicBezTo>
                      <a:pt x="-2149" y="95869"/>
                      <a:pt x="-2149" y="125472"/>
                      <a:pt x="4030" y="138655"/>
                    </a:cubicBezTo>
                    <a:cubicBezTo>
                      <a:pt x="10210" y="151838"/>
                      <a:pt x="17214" y="153074"/>
                      <a:pt x="24629" y="164198"/>
                    </a:cubicBezTo>
                    <a:cubicBezTo>
                      <a:pt x="32045" y="175321"/>
                      <a:pt x="50172" y="186915"/>
                      <a:pt x="67063" y="191447"/>
                    </a:cubicBezTo>
                    <a:cubicBezTo>
                      <a:pt x="83954" y="195979"/>
                      <a:pt x="92193" y="191800"/>
                      <a:pt x="99197" y="180677"/>
                    </a:cubicBezTo>
                    <a:cubicBezTo>
                      <a:pt x="105683" y="171490"/>
                      <a:pt x="109920" y="160908"/>
                      <a:pt x="111556" y="149779"/>
                    </a:cubicBezTo>
                    <a:cubicBezTo>
                      <a:pt x="112198" y="141245"/>
                      <a:pt x="114287" y="132888"/>
                      <a:pt x="117736" y="125060"/>
                    </a:cubicBezTo>
                    <a:cubicBezTo>
                      <a:pt x="121856" y="114761"/>
                      <a:pt x="135863" y="54436"/>
                      <a:pt x="72830" y="56731"/>
                    </a:cubicBezTo>
                    <a:cubicBezTo>
                      <a:pt x="75714" y="35308"/>
                      <a:pt x="95077" y="21419"/>
                      <a:pt x="103317" y="23773"/>
                    </a:cubicBezTo>
                    <a:cubicBezTo>
                      <a:pt x="111556" y="26127"/>
                      <a:pt x="107848" y="34484"/>
                      <a:pt x="107848" y="34484"/>
                    </a:cubicBezTo>
                    <a:cubicBezTo>
                      <a:pt x="107848" y="34484"/>
                      <a:pt x="122268" y="47255"/>
                      <a:pt x="120208" y="73622"/>
                    </a:cubicBezTo>
                    <a:cubicBezTo>
                      <a:pt x="133803" y="44783"/>
                      <a:pt x="132626" y="16887"/>
                      <a:pt x="116147" y="5351"/>
                    </a:cubicBezTo>
                    <a:cubicBezTo>
                      <a:pt x="99668" y="-6184"/>
                      <a:pt x="59647" y="-2594"/>
                      <a:pt x="38636" y="5178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777523D7-D7C0-4565-B5F4-E56736D24E67}"/>
                  </a:ext>
                </a:extLst>
              </p:cNvPr>
              <p:cNvSpPr/>
              <p:nvPr/>
            </p:nvSpPr>
            <p:spPr>
              <a:xfrm>
                <a:off x="7670449" y="2978119"/>
                <a:ext cx="129540" cy="193247"/>
              </a:xfrm>
              <a:custGeom>
                <a:avLst/>
                <a:gdLst>
                  <a:gd name="connsiteX0" fmla="*/ 38636 w 129540"/>
                  <a:gd name="connsiteY0" fmla="*/ 51787 h 193247"/>
                  <a:gd name="connsiteX1" fmla="*/ 10622 w 129540"/>
                  <a:gd name="connsiteY1" fmla="*/ 80625 h 193247"/>
                  <a:gd name="connsiteX2" fmla="*/ 4030 w 129540"/>
                  <a:gd name="connsiteY2" fmla="*/ 138655 h 193247"/>
                  <a:gd name="connsiteX3" fmla="*/ 24629 w 129540"/>
                  <a:gd name="connsiteY3" fmla="*/ 164198 h 193247"/>
                  <a:gd name="connsiteX4" fmla="*/ 67063 w 129540"/>
                  <a:gd name="connsiteY4" fmla="*/ 191447 h 193247"/>
                  <a:gd name="connsiteX5" fmla="*/ 99197 w 129540"/>
                  <a:gd name="connsiteY5" fmla="*/ 180677 h 193247"/>
                  <a:gd name="connsiteX6" fmla="*/ 111556 w 129540"/>
                  <a:gd name="connsiteY6" fmla="*/ 149779 h 193247"/>
                  <a:gd name="connsiteX7" fmla="*/ 117736 w 129540"/>
                  <a:gd name="connsiteY7" fmla="*/ 125060 h 193247"/>
                  <a:gd name="connsiteX8" fmla="*/ 72830 w 129540"/>
                  <a:gd name="connsiteY8" fmla="*/ 56731 h 193247"/>
                  <a:gd name="connsiteX9" fmla="*/ 103317 w 129540"/>
                  <a:gd name="connsiteY9" fmla="*/ 23773 h 193247"/>
                  <a:gd name="connsiteX10" fmla="*/ 107848 w 129540"/>
                  <a:gd name="connsiteY10" fmla="*/ 34484 h 193247"/>
                  <a:gd name="connsiteX11" fmla="*/ 120208 w 129540"/>
                  <a:gd name="connsiteY11" fmla="*/ 73622 h 193247"/>
                  <a:gd name="connsiteX12" fmla="*/ 116147 w 129540"/>
                  <a:gd name="connsiteY12" fmla="*/ 5351 h 193247"/>
                  <a:gd name="connsiteX13" fmla="*/ 38636 w 129540"/>
                  <a:gd name="connsiteY13" fmla="*/ 51787 h 19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540" h="193247">
                    <a:moveTo>
                      <a:pt x="38636" y="51787"/>
                    </a:moveTo>
                    <a:cubicBezTo>
                      <a:pt x="32457" y="62498"/>
                      <a:pt x="23393" y="65382"/>
                      <a:pt x="10622" y="80625"/>
                    </a:cubicBezTo>
                    <a:cubicBezTo>
                      <a:pt x="-2149" y="95869"/>
                      <a:pt x="-2149" y="125472"/>
                      <a:pt x="4030" y="138655"/>
                    </a:cubicBezTo>
                    <a:cubicBezTo>
                      <a:pt x="10210" y="151838"/>
                      <a:pt x="17214" y="153074"/>
                      <a:pt x="24629" y="164198"/>
                    </a:cubicBezTo>
                    <a:cubicBezTo>
                      <a:pt x="32045" y="175321"/>
                      <a:pt x="50172" y="186915"/>
                      <a:pt x="67063" y="191447"/>
                    </a:cubicBezTo>
                    <a:cubicBezTo>
                      <a:pt x="83954" y="195979"/>
                      <a:pt x="92193" y="191800"/>
                      <a:pt x="99197" y="180677"/>
                    </a:cubicBezTo>
                    <a:cubicBezTo>
                      <a:pt x="105683" y="171490"/>
                      <a:pt x="109920" y="160908"/>
                      <a:pt x="111556" y="149779"/>
                    </a:cubicBezTo>
                    <a:cubicBezTo>
                      <a:pt x="112198" y="141245"/>
                      <a:pt x="114287" y="132888"/>
                      <a:pt x="117736" y="125060"/>
                    </a:cubicBezTo>
                    <a:cubicBezTo>
                      <a:pt x="121856" y="114761"/>
                      <a:pt x="135863" y="54436"/>
                      <a:pt x="72830" y="56731"/>
                    </a:cubicBezTo>
                    <a:cubicBezTo>
                      <a:pt x="75714" y="35308"/>
                      <a:pt x="95077" y="21419"/>
                      <a:pt x="103317" y="23773"/>
                    </a:cubicBezTo>
                    <a:cubicBezTo>
                      <a:pt x="111556" y="26127"/>
                      <a:pt x="107848" y="34484"/>
                      <a:pt x="107848" y="34484"/>
                    </a:cubicBezTo>
                    <a:cubicBezTo>
                      <a:pt x="107848" y="34484"/>
                      <a:pt x="122268" y="47255"/>
                      <a:pt x="120208" y="73622"/>
                    </a:cubicBezTo>
                    <a:cubicBezTo>
                      <a:pt x="133803" y="44783"/>
                      <a:pt x="132626" y="16887"/>
                      <a:pt x="116147" y="5351"/>
                    </a:cubicBezTo>
                    <a:cubicBezTo>
                      <a:pt x="99668" y="-6184"/>
                      <a:pt x="59647" y="-2594"/>
                      <a:pt x="38636" y="5178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553EFD4D-ED0B-4993-8DB2-EFF460D119C3}"/>
                  </a:ext>
                </a:extLst>
              </p:cNvPr>
              <p:cNvSpPr/>
              <p:nvPr/>
            </p:nvSpPr>
            <p:spPr>
              <a:xfrm>
                <a:off x="7670449" y="2995362"/>
                <a:ext cx="114623" cy="176248"/>
              </a:xfrm>
              <a:custGeom>
                <a:avLst/>
                <a:gdLst>
                  <a:gd name="connsiteX0" fmla="*/ 99197 w 114623"/>
                  <a:gd name="connsiteY0" fmla="*/ 163434 h 176248"/>
                  <a:gd name="connsiteX1" fmla="*/ 105082 w 114623"/>
                  <a:gd name="connsiteY1" fmla="*/ 152428 h 176248"/>
                  <a:gd name="connsiteX2" fmla="*/ 83365 w 114623"/>
                  <a:gd name="connsiteY2" fmla="*/ 164199 h 176248"/>
                  <a:gd name="connsiteX3" fmla="*/ 49230 w 114623"/>
                  <a:gd name="connsiteY3" fmla="*/ 138774 h 176248"/>
                  <a:gd name="connsiteX4" fmla="*/ 21569 w 114623"/>
                  <a:gd name="connsiteY4" fmla="*/ 94869 h 176248"/>
                  <a:gd name="connsiteX5" fmla="*/ 43639 w 114623"/>
                  <a:gd name="connsiteY5" fmla="*/ 58203 h 176248"/>
                  <a:gd name="connsiteX6" fmla="*/ 90487 w 114623"/>
                  <a:gd name="connsiteY6" fmla="*/ 60322 h 176248"/>
                  <a:gd name="connsiteX7" fmla="*/ 72830 w 114623"/>
                  <a:gd name="connsiteY7" fmla="*/ 39782 h 176248"/>
                  <a:gd name="connsiteX8" fmla="*/ 103317 w 114623"/>
                  <a:gd name="connsiteY8" fmla="*/ 6824 h 176248"/>
                  <a:gd name="connsiteX9" fmla="*/ 107848 w 114623"/>
                  <a:gd name="connsiteY9" fmla="*/ 17535 h 176248"/>
                  <a:gd name="connsiteX10" fmla="*/ 113439 w 114623"/>
                  <a:gd name="connsiteY10" fmla="*/ 24774 h 176248"/>
                  <a:gd name="connsiteX11" fmla="*/ 114322 w 114623"/>
                  <a:gd name="connsiteY11" fmla="*/ 11885 h 176248"/>
                  <a:gd name="connsiteX12" fmla="*/ 93076 w 114623"/>
                  <a:gd name="connsiteY12" fmla="*/ 1292 h 176248"/>
                  <a:gd name="connsiteX13" fmla="*/ 67357 w 114623"/>
                  <a:gd name="connsiteY13" fmla="*/ 24480 h 176248"/>
                  <a:gd name="connsiteX14" fmla="*/ 52043 w 114623"/>
                  <a:gd name="connsiteY14" fmla="*/ 26104 h 176248"/>
                  <a:gd name="connsiteX15" fmla="*/ 48230 w 114623"/>
                  <a:gd name="connsiteY15" fmla="*/ 15416 h 176248"/>
                  <a:gd name="connsiteX16" fmla="*/ 38636 w 114623"/>
                  <a:gd name="connsiteY16" fmla="*/ 34838 h 176248"/>
                  <a:gd name="connsiteX17" fmla="*/ 10622 w 114623"/>
                  <a:gd name="connsiteY17" fmla="*/ 63677 h 176248"/>
                  <a:gd name="connsiteX18" fmla="*/ 4030 w 114623"/>
                  <a:gd name="connsiteY18" fmla="*/ 121706 h 176248"/>
                  <a:gd name="connsiteX19" fmla="*/ 24629 w 114623"/>
                  <a:gd name="connsiteY19" fmla="*/ 147249 h 176248"/>
                  <a:gd name="connsiteX20" fmla="*/ 67063 w 114623"/>
                  <a:gd name="connsiteY20" fmla="*/ 174498 h 176248"/>
                  <a:gd name="connsiteX21" fmla="*/ 99197 w 114623"/>
                  <a:gd name="connsiteY21" fmla="*/ 163434 h 17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4623" h="176248">
                    <a:moveTo>
                      <a:pt x="99197" y="163434"/>
                    </a:moveTo>
                    <a:cubicBezTo>
                      <a:pt x="101351" y="159873"/>
                      <a:pt x="103317" y="156195"/>
                      <a:pt x="105082" y="152428"/>
                    </a:cubicBezTo>
                    <a:cubicBezTo>
                      <a:pt x="100386" y="159867"/>
                      <a:pt x="92158" y="164328"/>
                      <a:pt x="83365" y="164199"/>
                    </a:cubicBezTo>
                    <a:cubicBezTo>
                      <a:pt x="67769" y="164787"/>
                      <a:pt x="58176" y="152428"/>
                      <a:pt x="49230" y="138774"/>
                    </a:cubicBezTo>
                    <a:cubicBezTo>
                      <a:pt x="40284" y="125120"/>
                      <a:pt x="22098" y="120000"/>
                      <a:pt x="21569" y="94869"/>
                    </a:cubicBezTo>
                    <a:cubicBezTo>
                      <a:pt x="21039" y="69739"/>
                      <a:pt x="32986" y="53671"/>
                      <a:pt x="43639" y="58203"/>
                    </a:cubicBezTo>
                    <a:cubicBezTo>
                      <a:pt x="58694" y="63576"/>
                      <a:pt x="75008" y="64312"/>
                      <a:pt x="90487" y="60322"/>
                    </a:cubicBezTo>
                    <a:cubicBezTo>
                      <a:pt x="103022" y="55908"/>
                      <a:pt x="72830" y="39782"/>
                      <a:pt x="72830" y="39782"/>
                    </a:cubicBezTo>
                    <a:cubicBezTo>
                      <a:pt x="75714" y="18359"/>
                      <a:pt x="95077" y="4470"/>
                      <a:pt x="103317" y="6824"/>
                    </a:cubicBezTo>
                    <a:cubicBezTo>
                      <a:pt x="111556" y="9178"/>
                      <a:pt x="107848" y="17535"/>
                      <a:pt x="107848" y="17535"/>
                    </a:cubicBezTo>
                    <a:cubicBezTo>
                      <a:pt x="110038" y="19677"/>
                      <a:pt x="111921" y="22114"/>
                      <a:pt x="113439" y="24774"/>
                    </a:cubicBezTo>
                    <a:cubicBezTo>
                      <a:pt x="114623" y="20584"/>
                      <a:pt x="114923" y="16199"/>
                      <a:pt x="114322" y="11885"/>
                    </a:cubicBezTo>
                    <a:cubicBezTo>
                      <a:pt x="112674" y="997"/>
                      <a:pt x="105377" y="-2063"/>
                      <a:pt x="93076" y="1292"/>
                    </a:cubicBezTo>
                    <a:cubicBezTo>
                      <a:pt x="80776" y="4646"/>
                      <a:pt x="74890" y="16652"/>
                      <a:pt x="67357" y="24480"/>
                    </a:cubicBezTo>
                    <a:cubicBezTo>
                      <a:pt x="63579" y="29159"/>
                      <a:pt x="56722" y="29883"/>
                      <a:pt x="52043" y="26104"/>
                    </a:cubicBezTo>
                    <a:cubicBezTo>
                      <a:pt x="48871" y="23538"/>
                      <a:pt x="47400" y="19413"/>
                      <a:pt x="48230" y="15416"/>
                    </a:cubicBezTo>
                    <a:cubicBezTo>
                      <a:pt x="44439" y="21578"/>
                      <a:pt x="41226" y="28082"/>
                      <a:pt x="38636" y="34838"/>
                    </a:cubicBezTo>
                    <a:cubicBezTo>
                      <a:pt x="32457" y="45550"/>
                      <a:pt x="23393" y="48433"/>
                      <a:pt x="10622" y="63677"/>
                    </a:cubicBezTo>
                    <a:cubicBezTo>
                      <a:pt x="-2149" y="78920"/>
                      <a:pt x="-2149" y="108523"/>
                      <a:pt x="4030" y="121706"/>
                    </a:cubicBezTo>
                    <a:cubicBezTo>
                      <a:pt x="10210" y="134890"/>
                      <a:pt x="17214" y="136126"/>
                      <a:pt x="24629" y="147249"/>
                    </a:cubicBezTo>
                    <a:cubicBezTo>
                      <a:pt x="32045" y="158372"/>
                      <a:pt x="50172" y="169967"/>
                      <a:pt x="67063" y="174498"/>
                    </a:cubicBezTo>
                    <a:cubicBezTo>
                      <a:pt x="83954" y="179030"/>
                      <a:pt x="92193" y="174557"/>
                      <a:pt x="99197" y="163434"/>
                    </a:cubicBezTo>
                    <a:close/>
                  </a:path>
                </a:pathLst>
              </a:custGeom>
              <a:solidFill>
                <a:srgbClr val="C53F3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E007257A-D4F9-48AD-BB1C-611F3DA6C275}"/>
                  </a:ext>
                </a:extLst>
              </p:cNvPr>
              <p:cNvSpPr/>
              <p:nvPr/>
            </p:nvSpPr>
            <p:spPr>
              <a:xfrm>
                <a:off x="7679482" y="3034320"/>
                <a:ext cx="105171" cy="135658"/>
              </a:xfrm>
              <a:custGeom>
                <a:avLst/>
                <a:gdLst>
                  <a:gd name="connsiteX0" fmla="*/ 20658 w 105171"/>
                  <a:gd name="connsiteY0" fmla="*/ 62562 h 135658"/>
                  <a:gd name="connsiteX1" fmla="*/ 18892 w 105171"/>
                  <a:gd name="connsiteY1" fmla="*/ 60678 h 135658"/>
                  <a:gd name="connsiteX2" fmla="*/ 15125 w 105171"/>
                  <a:gd name="connsiteY2" fmla="*/ 57853 h 135658"/>
                  <a:gd name="connsiteX3" fmla="*/ 11418 w 105171"/>
                  <a:gd name="connsiteY3" fmla="*/ 55146 h 135658"/>
                  <a:gd name="connsiteX4" fmla="*/ 10770 w 105171"/>
                  <a:gd name="connsiteY4" fmla="*/ 54381 h 135658"/>
                  <a:gd name="connsiteX5" fmla="*/ 9475 w 105171"/>
                  <a:gd name="connsiteY5" fmla="*/ 50967 h 135658"/>
                  <a:gd name="connsiteX6" fmla="*/ 8710 w 105171"/>
                  <a:gd name="connsiteY6" fmla="*/ 42081 h 135658"/>
                  <a:gd name="connsiteX7" fmla="*/ 12948 w 105171"/>
                  <a:gd name="connsiteY7" fmla="*/ 27544 h 135658"/>
                  <a:gd name="connsiteX8" fmla="*/ 11006 w 105171"/>
                  <a:gd name="connsiteY8" fmla="*/ 14596 h 135658"/>
                  <a:gd name="connsiteX9" fmla="*/ 11006 w 105171"/>
                  <a:gd name="connsiteY9" fmla="*/ 14596 h 135658"/>
                  <a:gd name="connsiteX10" fmla="*/ 9652 w 105171"/>
                  <a:gd name="connsiteY10" fmla="*/ 15949 h 135658"/>
                  <a:gd name="connsiteX11" fmla="*/ 11241 w 105171"/>
                  <a:gd name="connsiteY11" fmla="*/ 25013 h 135658"/>
                  <a:gd name="connsiteX12" fmla="*/ 11241 w 105171"/>
                  <a:gd name="connsiteY12" fmla="*/ 25013 h 135658"/>
                  <a:gd name="connsiteX13" fmla="*/ 10241 w 105171"/>
                  <a:gd name="connsiteY13" fmla="*/ 27367 h 135658"/>
                  <a:gd name="connsiteX14" fmla="*/ 9005 w 105171"/>
                  <a:gd name="connsiteY14" fmla="*/ 29957 h 135658"/>
                  <a:gd name="connsiteX15" fmla="*/ 5709 w 105171"/>
                  <a:gd name="connsiteY15" fmla="*/ 34783 h 135658"/>
                  <a:gd name="connsiteX16" fmla="*/ 2295 w 105171"/>
                  <a:gd name="connsiteY16" fmla="*/ 39197 h 135658"/>
                  <a:gd name="connsiteX17" fmla="*/ 0 w 105171"/>
                  <a:gd name="connsiteY17" fmla="*/ 44493 h 135658"/>
                  <a:gd name="connsiteX18" fmla="*/ 412 w 105171"/>
                  <a:gd name="connsiteY18" fmla="*/ 44493 h 135658"/>
                  <a:gd name="connsiteX19" fmla="*/ 3414 w 105171"/>
                  <a:gd name="connsiteY19" fmla="*/ 39020 h 135658"/>
                  <a:gd name="connsiteX20" fmla="*/ 7121 w 105171"/>
                  <a:gd name="connsiteY20" fmla="*/ 34724 h 135658"/>
                  <a:gd name="connsiteX21" fmla="*/ 9946 w 105171"/>
                  <a:gd name="connsiteY21" fmla="*/ 30427 h 135658"/>
                  <a:gd name="connsiteX22" fmla="*/ 11064 w 105171"/>
                  <a:gd name="connsiteY22" fmla="*/ 28368 h 135658"/>
                  <a:gd name="connsiteX23" fmla="*/ 9652 w 105171"/>
                  <a:gd name="connsiteY23" fmla="*/ 34253 h 135658"/>
                  <a:gd name="connsiteX24" fmla="*/ 6945 w 105171"/>
                  <a:gd name="connsiteY24" fmla="*/ 47083 h 135658"/>
                  <a:gd name="connsiteX25" fmla="*/ 8475 w 105171"/>
                  <a:gd name="connsiteY25" fmla="*/ 52027 h 135658"/>
                  <a:gd name="connsiteX26" fmla="*/ 8475 w 105171"/>
                  <a:gd name="connsiteY26" fmla="*/ 52380 h 135658"/>
                  <a:gd name="connsiteX27" fmla="*/ 9358 w 105171"/>
                  <a:gd name="connsiteY27" fmla="*/ 54381 h 135658"/>
                  <a:gd name="connsiteX28" fmla="*/ 9358 w 105171"/>
                  <a:gd name="connsiteY28" fmla="*/ 54381 h 135658"/>
                  <a:gd name="connsiteX29" fmla="*/ 9358 w 105171"/>
                  <a:gd name="connsiteY29" fmla="*/ 59795 h 135658"/>
                  <a:gd name="connsiteX30" fmla="*/ 8710 w 105171"/>
                  <a:gd name="connsiteY30" fmla="*/ 62032 h 135658"/>
                  <a:gd name="connsiteX31" fmla="*/ 12359 w 105171"/>
                  <a:gd name="connsiteY31" fmla="*/ 73803 h 135658"/>
                  <a:gd name="connsiteX32" fmla="*/ 12830 w 105171"/>
                  <a:gd name="connsiteY32" fmla="*/ 73155 h 135658"/>
                  <a:gd name="connsiteX33" fmla="*/ 10182 w 105171"/>
                  <a:gd name="connsiteY33" fmla="*/ 60796 h 135658"/>
                  <a:gd name="connsiteX34" fmla="*/ 10829 w 105171"/>
                  <a:gd name="connsiteY34" fmla="*/ 56676 h 135658"/>
                  <a:gd name="connsiteX35" fmla="*/ 14007 w 105171"/>
                  <a:gd name="connsiteY35" fmla="*/ 59148 h 135658"/>
                  <a:gd name="connsiteX36" fmla="*/ 17950 w 105171"/>
                  <a:gd name="connsiteY36" fmla="*/ 62032 h 135658"/>
                  <a:gd name="connsiteX37" fmla="*/ 19893 w 105171"/>
                  <a:gd name="connsiteY37" fmla="*/ 63915 h 135658"/>
                  <a:gd name="connsiteX38" fmla="*/ 21599 w 105171"/>
                  <a:gd name="connsiteY38" fmla="*/ 65975 h 135658"/>
                  <a:gd name="connsiteX39" fmla="*/ 22011 w 105171"/>
                  <a:gd name="connsiteY39" fmla="*/ 65210 h 135658"/>
                  <a:gd name="connsiteX40" fmla="*/ 20658 w 105171"/>
                  <a:gd name="connsiteY40" fmla="*/ 62562 h 135658"/>
                  <a:gd name="connsiteX41" fmla="*/ 83926 w 105171"/>
                  <a:gd name="connsiteY41" fmla="*/ 44905 h 135658"/>
                  <a:gd name="connsiteX42" fmla="*/ 84220 w 105171"/>
                  <a:gd name="connsiteY42" fmla="*/ 46553 h 135658"/>
                  <a:gd name="connsiteX43" fmla="*/ 84220 w 105171"/>
                  <a:gd name="connsiteY43" fmla="*/ 49084 h 135658"/>
                  <a:gd name="connsiteX44" fmla="*/ 83631 w 105171"/>
                  <a:gd name="connsiteY44" fmla="*/ 51085 h 135658"/>
                  <a:gd name="connsiteX45" fmla="*/ 81983 w 105171"/>
                  <a:gd name="connsiteY45" fmla="*/ 55028 h 135658"/>
                  <a:gd name="connsiteX46" fmla="*/ 81101 w 105171"/>
                  <a:gd name="connsiteY46" fmla="*/ 63268 h 135658"/>
                  <a:gd name="connsiteX47" fmla="*/ 81571 w 105171"/>
                  <a:gd name="connsiteY47" fmla="*/ 62797 h 135658"/>
                  <a:gd name="connsiteX48" fmla="*/ 83514 w 105171"/>
                  <a:gd name="connsiteY48" fmla="*/ 53969 h 135658"/>
                  <a:gd name="connsiteX49" fmla="*/ 84691 w 105171"/>
                  <a:gd name="connsiteY49" fmla="*/ 50909 h 135658"/>
                  <a:gd name="connsiteX50" fmla="*/ 84691 w 105171"/>
                  <a:gd name="connsiteY50" fmla="*/ 54675 h 135658"/>
                  <a:gd name="connsiteX51" fmla="*/ 85573 w 105171"/>
                  <a:gd name="connsiteY51" fmla="*/ 60266 h 135658"/>
                  <a:gd name="connsiteX52" fmla="*/ 89163 w 105171"/>
                  <a:gd name="connsiteY52" fmla="*/ 68447 h 135658"/>
                  <a:gd name="connsiteX53" fmla="*/ 89458 w 105171"/>
                  <a:gd name="connsiteY53" fmla="*/ 68447 h 135658"/>
                  <a:gd name="connsiteX54" fmla="*/ 88810 w 105171"/>
                  <a:gd name="connsiteY54" fmla="*/ 63798 h 135658"/>
                  <a:gd name="connsiteX55" fmla="*/ 86809 w 105171"/>
                  <a:gd name="connsiteY55" fmla="*/ 59972 h 135658"/>
                  <a:gd name="connsiteX56" fmla="*/ 86162 w 105171"/>
                  <a:gd name="connsiteY56" fmla="*/ 53263 h 135658"/>
                  <a:gd name="connsiteX57" fmla="*/ 83514 w 105171"/>
                  <a:gd name="connsiteY57" fmla="*/ 39197 h 135658"/>
                  <a:gd name="connsiteX58" fmla="*/ 72096 w 105171"/>
                  <a:gd name="connsiteY58" fmla="*/ 28897 h 135658"/>
                  <a:gd name="connsiteX59" fmla="*/ 65092 w 105171"/>
                  <a:gd name="connsiteY59" fmla="*/ 21541 h 135658"/>
                  <a:gd name="connsiteX60" fmla="*/ 62503 w 105171"/>
                  <a:gd name="connsiteY60" fmla="*/ 11241 h 135658"/>
                  <a:gd name="connsiteX61" fmla="*/ 66269 w 105171"/>
                  <a:gd name="connsiteY61" fmla="*/ 0 h 135658"/>
                  <a:gd name="connsiteX62" fmla="*/ 64268 w 105171"/>
                  <a:gd name="connsiteY62" fmla="*/ 0 h 135658"/>
                  <a:gd name="connsiteX63" fmla="*/ 58383 w 105171"/>
                  <a:gd name="connsiteY63" fmla="*/ 18009 h 135658"/>
                  <a:gd name="connsiteX64" fmla="*/ 57794 w 105171"/>
                  <a:gd name="connsiteY64" fmla="*/ 23895 h 135658"/>
                  <a:gd name="connsiteX65" fmla="*/ 56735 w 105171"/>
                  <a:gd name="connsiteY65" fmla="*/ 29780 h 135658"/>
                  <a:gd name="connsiteX66" fmla="*/ 51262 w 105171"/>
                  <a:gd name="connsiteY66" fmla="*/ 37196 h 135658"/>
                  <a:gd name="connsiteX67" fmla="*/ 48495 w 105171"/>
                  <a:gd name="connsiteY67" fmla="*/ 39255 h 135658"/>
                  <a:gd name="connsiteX68" fmla="*/ 43846 w 105171"/>
                  <a:gd name="connsiteY68" fmla="*/ 43787 h 135658"/>
                  <a:gd name="connsiteX69" fmla="*/ 40079 w 105171"/>
                  <a:gd name="connsiteY69" fmla="*/ 49673 h 135658"/>
                  <a:gd name="connsiteX70" fmla="*/ 35018 w 105171"/>
                  <a:gd name="connsiteY70" fmla="*/ 54734 h 135658"/>
                  <a:gd name="connsiteX71" fmla="*/ 35018 w 105171"/>
                  <a:gd name="connsiteY71" fmla="*/ 55205 h 135658"/>
                  <a:gd name="connsiteX72" fmla="*/ 43611 w 105171"/>
                  <a:gd name="connsiteY72" fmla="*/ 45788 h 135658"/>
                  <a:gd name="connsiteX73" fmla="*/ 48613 w 105171"/>
                  <a:gd name="connsiteY73" fmla="*/ 40962 h 135658"/>
                  <a:gd name="connsiteX74" fmla="*/ 51379 w 105171"/>
                  <a:gd name="connsiteY74" fmla="*/ 38902 h 135658"/>
                  <a:gd name="connsiteX75" fmla="*/ 52733 w 105171"/>
                  <a:gd name="connsiteY75" fmla="*/ 37902 h 135658"/>
                  <a:gd name="connsiteX76" fmla="*/ 51556 w 105171"/>
                  <a:gd name="connsiteY76" fmla="*/ 39667 h 135658"/>
                  <a:gd name="connsiteX77" fmla="*/ 44199 w 105171"/>
                  <a:gd name="connsiteY77" fmla="*/ 54616 h 135658"/>
                  <a:gd name="connsiteX78" fmla="*/ 48319 w 105171"/>
                  <a:gd name="connsiteY78" fmla="*/ 71684 h 135658"/>
                  <a:gd name="connsiteX79" fmla="*/ 45788 w 105171"/>
                  <a:gd name="connsiteY79" fmla="*/ 82572 h 135658"/>
                  <a:gd name="connsiteX80" fmla="*/ 43552 w 105171"/>
                  <a:gd name="connsiteY80" fmla="*/ 84691 h 135658"/>
                  <a:gd name="connsiteX81" fmla="*/ 40786 w 105171"/>
                  <a:gd name="connsiteY81" fmla="*/ 88281 h 135658"/>
                  <a:gd name="connsiteX82" fmla="*/ 38373 w 105171"/>
                  <a:gd name="connsiteY82" fmla="*/ 92283 h 135658"/>
                  <a:gd name="connsiteX83" fmla="*/ 37137 w 105171"/>
                  <a:gd name="connsiteY83" fmla="*/ 96344 h 135658"/>
                  <a:gd name="connsiteX84" fmla="*/ 37490 w 105171"/>
                  <a:gd name="connsiteY84" fmla="*/ 96344 h 135658"/>
                  <a:gd name="connsiteX85" fmla="*/ 39432 w 105171"/>
                  <a:gd name="connsiteY85" fmla="*/ 92459 h 135658"/>
                  <a:gd name="connsiteX86" fmla="*/ 41963 w 105171"/>
                  <a:gd name="connsiteY86" fmla="*/ 89222 h 135658"/>
                  <a:gd name="connsiteX87" fmla="*/ 44670 w 105171"/>
                  <a:gd name="connsiteY87" fmla="*/ 86221 h 135658"/>
                  <a:gd name="connsiteX88" fmla="*/ 44670 w 105171"/>
                  <a:gd name="connsiteY88" fmla="*/ 86221 h 135658"/>
                  <a:gd name="connsiteX89" fmla="*/ 44081 w 105171"/>
                  <a:gd name="connsiteY89" fmla="*/ 92106 h 135658"/>
                  <a:gd name="connsiteX90" fmla="*/ 48731 w 105171"/>
                  <a:gd name="connsiteY90" fmla="*/ 106879 h 135658"/>
                  <a:gd name="connsiteX91" fmla="*/ 54616 w 105171"/>
                  <a:gd name="connsiteY91" fmla="*/ 115765 h 135658"/>
                  <a:gd name="connsiteX92" fmla="*/ 58265 w 105171"/>
                  <a:gd name="connsiteY92" fmla="*/ 128713 h 135658"/>
                  <a:gd name="connsiteX93" fmla="*/ 60855 w 105171"/>
                  <a:gd name="connsiteY93" fmla="*/ 135658 h 135658"/>
                  <a:gd name="connsiteX94" fmla="*/ 61502 w 105171"/>
                  <a:gd name="connsiteY94" fmla="*/ 135658 h 135658"/>
                  <a:gd name="connsiteX95" fmla="*/ 58501 w 105171"/>
                  <a:gd name="connsiteY95" fmla="*/ 123887 h 135658"/>
                  <a:gd name="connsiteX96" fmla="*/ 52321 w 105171"/>
                  <a:gd name="connsiteY96" fmla="*/ 110174 h 135658"/>
                  <a:gd name="connsiteX97" fmla="*/ 45376 w 105171"/>
                  <a:gd name="connsiteY97" fmla="*/ 90694 h 135658"/>
                  <a:gd name="connsiteX98" fmla="*/ 45965 w 105171"/>
                  <a:gd name="connsiteY98" fmla="*/ 86986 h 135658"/>
                  <a:gd name="connsiteX99" fmla="*/ 47024 w 105171"/>
                  <a:gd name="connsiteY99" fmla="*/ 88987 h 135658"/>
                  <a:gd name="connsiteX100" fmla="*/ 49261 w 105171"/>
                  <a:gd name="connsiteY100" fmla="*/ 92283 h 135658"/>
                  <a:gd name="connsiteX101" fmla="*/ 53204 w 105171"/>
                  <a:gd name="connsiteY101" fmla="*/ 100463 h 135658"/>
                  <a:gd name="connsiteX102" fmla="*/ 53851 w 105171"/>
                  <a:gd name="connsiteY102" fmla="*/ 100463 h 135658"/>
                  <a:gd name="connsiteX103" fmla="*/ 51026 w 105171"/>
                  <a:gd name="connsiteY103" fmla="*/ 92342 h 135658"/>
                  <a:gd name="connsiteX104" fmla="*/ 48260 w 105171"/>
                  <a:gd name="connsiteY104" fmla="*/ 88634 h 135658"/>
                  <a:gd name="connsiteX105" fmla="*/ 46553 w 105171"/>
                  <a:gd name="connsiteY105" fmla="*/ 85161 h 135658"/>
                  <a:gd name="connsiteX106" fmla="*/ 47260 w 105171"/>
                  <a:gd name="connsiteY106" fmla="*/ 83160 h 135658"/>
                  <a:gd name="connsiteX107" fmla="*/ 47260 w 105171"/>
                  <a:gd name="connsiteY107" fmla="*/ 83160 h 135658"/>
                  <a:gd name="connsiteX108" fmla="*/ 49614 w 105171"/>
                  <a:gd name="connsiteY108" fmla="*/ 73626 h 135658"/>
                  <a:gd name="connsiteX109" fmla="*/ 45612 w 105171"/>
                  <a:gd name="connsiteY109" fmla="*/ 60208 h 135658"/>
                  <a:gd name="connsiteX110" fmla="*/ 56676 w 105171"/>
                  <a:gd name="connsiteY110" fmla="*/ 35018 h 135658"/>
                  <a:gd name="connsiteX111" fmla="*/ 60914 w 105171"/>
                  <a:gd name="connsiteY111" fmla="*/ 19540 h 135658"/>
                  <a:gd name="connsiteX112" fmla="*/ 62797 w 105171"/>
                  <a:gd name="connsiteY112" fmla="*/ 22600 h 135658"/>
                  <a:gd name="connsiteX113" fmla="*/ 66623 w 105171"/>
                  <a:gd name="connsiteY113" fmla="*/ 28073 h 135658"/>
                  <a:gd name="connsiteX114" fmla="*/ 79865 w 105171"/>
                  <a:gd name="connsiteY114" fmla="*/ 38549 h 135658"/>
                  <a:gd name="connsiteX115" fmla="*/ 83926 w 105171"/>
                  <a:gd name="connsiteY115" fmla="*/ 45376 h 135658"/>
                  <a:gd name="connsiteX116" fmla="*/ 101582 w 105171"/>
                  <a:gd name="connsiteY116" fmla="*/ 84514 h 135658"/>
                  <a:gd name="connsiteX117" fmla="*/ 96697 w 105171"/>
                  <a:gd name="connsiteY117" fmla="*/ 89399 h 135658"/>
                  <a:gd name="connsiteX118" fmla="*/ 84220 w 105171"/>
                  <a:gd name="connsiteY118" fmla="*/ 96520 h 135658"/>
                  <a:gd name="connsiteX119" fmla="*/ 77981 w 105171"/>
                  <a:gd name="connsiteY119" fmla="*/ 106349 h 135658"/>
                  <a:gd name="connsiteX120" fmla="*/ 75804 w 105171"/>
                  <a:gd name="connsiteY120" fmla="*/ 113176 h 135658"/>
                  <a:gd name="connsiteX121" fmla="*/ 71331 w 105171"/>
                  <a:gd name="connsiteY121" fmla="*/ 118237 h 135658"/>
                  <a:gd name="connsiteX122" fmla="*/ 71331 w 105171"/>
                  <a:gd name="connsiteY122" fmla="*/ 118237 h 135658"/>
                  <a:gd name="connsiteX123" fmla="*/ 78688 w 105171"/>
                  <a:gd name="connsiteY123" fmla="*/ 109468 h 135658"/>
                  <a:gd name="connsiteX124" fmla="*/ 79512 w 105171"/>
                  <a:gd name="connsiteY124" fmla="*/ 106467 h 135658"/>
                  <a:gd name="connsiteX125" fmla="*/ 79865 w 105171"/>
                  <a:gd name="connsiteY125" fmla="*/ 109703 h 135658"/>
                  <a:gd name="connsiteX126" fmla="*/ 79394 w 105171"/>
                  <a:gd name="connsiteY126" fmla="*/ 118826 h 135658"/>
                  <a:gd name="connsiteX127" fmla="*/ 79688 w 105171"/>
                  <a:gd name="connsiteY127" fmla="*/ 118826 h 135658"/>
                  <a:gd name="connsiteX128" fmla="*/ 80630 w 105171"/>
                  <a:gd name="connsiteY128" fmla="*/ 110527 h 135658"/>
                  <a:gd name="connsiteX129" fmla="*/ 80630 w 105171"/>
                  <a:gd name="connsiteY129" fmla="*/ 106113 h 135658"/>
                  <a:gd name="connsiteX130" fmla="*/ 80630 w 105171"/>
                  <a:gd name="connsiteY130" fmla="*/ 104171 h 135658"/>
                  <a:gd name="connsiteX131" fmla="*/ 82042 w 105171"/>
                  <a:gd name="connsiteY131" fmla="*/ 101935 h 135658"/>
                  <a:gd name="connsiteX132" fmla="*/ 87928 w 105171"/>
                  <a:gd name="connsiteY132" fmla="*/ 97815 h 135658"/>
                  <a:gd name="connsiteX133" fmla="*/ 100051 w 105171"/>
                  <a:gd name="connsiteY133" fmla="*/ 91282 h 135658"/>
                  <a:gd name="connsiteX134" fmla="*/ 103818 w 105171"/>
                  <a:gd name="connsiteY134" fmla="*/ 87280 h 135658"/>
                  <a:gd name="connsiteX135" fmla="*/ 105172 w 105171"/>
                  <a:gd name="connsiteY135" fmla="*/ 80100 h 135658"/>
                  <a:gd name="connsiteX136" fmla="*/ 101405 w 105171"/>
                  <a:gd name="connsiteY136" fmla="*/ 84985 h 13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105171" h="135658">
                    <a:moveTo>
                      <a:pt x="20658" y="62562"/>
                    </a:moveTo>
                    <a:cubicBezTo>
                      <a:pt x="20116" y="61891"/>
                      <a:pt x="19528" y="61261"/>
                      <a:pt x="18892" y="60678"/>
                    </a:cubicBezTo>
                    <a:cubicBezTo>
                      <a:pt x="17703" y="59654"/>
                      <a:pt x="16444" y="58707"/>
                      <a:pt x="15125" y="57853"/>
                    </a:cubicBezTo>
                    <a:cubicBezTo>
                      <a:pt x="13842" y="57018"/>
                      <a:pt x="12606" y="56117"/>
                      <a:pt x="11418" y="55146"/>
                    </a:cubicBezTo>
                    <a:lnTo>
                      <a:pt x="10770" y="54381"/>
                    </a:lnTo>
                    <a:cubicBezTo>
                      <a:pt x="10399" y="53221"/>
                      <a:pt x="9970" y="52080"/>
                      <a:pt x="9475" y="50967"/>
                    </a:cubicBezTo>
                    <a:cubicBezTo>
                      <a:pt x="8198" y="48184"/>
                      <a:pt x="7928" y="45041"/>
                      <a:pt x="8710" y="42081"/>
                    </a:cubicBezTo>
                    <a:cubicBezTo>
                      <a:pt x="10499" y="37355"/>
                      <a:pt x="11912" y="32493"/>
                      <a:pt x="12948" y="27544"/>
                    </a:cubicBezTo>
                    <a:cubicBezTo>
                      <a:pt x="13313" y="23135"/>
                      <a:pt x="12648" y="18704"/>
                      <a:pt x="11006" y="14596"/>
                    </a:cubicBezTo>
                    <a:lnTo>
                      <a:pt x="11006" y="14596"/>
                    </a:lnTo>
                    <a:lnTo>
                      <a:pt x="9652" y="15949"/>
                    </a:lnTo>
                    <a:cubicBezTo>
                      <a:pt x="10770" y="18839"/>
                      <a:pt x="11312" y="21917"/>
                      <a:pt x="11241" y="25013"/>
                    </a:cubicBezTo>
                    <a:lnTo>
                      <a:pt x="11241" y="25013"/>
                    </a:lnTo>
                    <a:cubicBezTo>
                      <a:pt x="10835" y="25766"/>
                      <a:pt x="10499" y="26555"/>
                      <a:pt x="10241" y="27367"/>
                    </a:cubicBezTo>
                    <a:cubicBezTo>
                      <a:pt x="9887" y="28256"/>
                      <a:pt x="9475" y="29121"/>
                      <a:pt x="9005" y="29957"/>
                    </a:cubicBezTo>
                    <a:cubicBezTo>
                      <a:pt x="8081" y="31675"/>
                      <a:pt x="6974" y="33294"/>
                      <a:pt x="5709" y="34783"/>
                    </a:cubicBezTo>
                    <a:cubicBezTo>
                      <a:pt x="4455" y="36160"/>
                      <a:pt x="3313" y="37637"/>
                      <a:pt x="2295" y="39197"/>
                    </a:cubicBezTo>
                    <a:cubicBezTo>
                      <a:pt x="1165" y="40780"/>
                      <a:pt x="383" y="42587"/>
                      <a:pt x="0" y="44493"/>
                    </a:cubicBezTo>
                    <a:cubicBezTo>
                      <a:pt x="0" y="44964"/>
                      <a:pt x="353" y="44493"/>
                      <a:pt x="412" y="44493"/>
                    </a:cubicBezTo>
                    <a:cubicBezTo>
                      <a:pt x="995" y="42469"/>
                      <a:pt x="2025" y="40603"/>
                      <a:pt x="3414" y="39020"/>
                    </a:cubicBezTo>
                    <a:cubicBezTo>
                      <a:pt x="4591" y="37490"/>
                      <a:pt x="5944" y="36195"/>
                      <a:pt x="7121" y="34724"/>
                    </a:cubicBezTo>
                    <a:cubicBezTo>
                      <a:pt x="8169" y="33364"/>
                      <a:pt x="9116" y="31928"/>
                      <a:pt x="9946" y="30427"/>
                    </a:cubicBezTo>
                    <a:lnTo>
                      <a:pt x="11064" y="28368"/>
                    </a:lnTo>
                    <a:cubicBezTo>
                      <a:pt x="10794" y="30375"/>
                      <a:pt x="10317" y="32346"/>
                      <a:pt x="9652" y="34253"/>
                    </a:cubicBezTo>
                    <a:cubicBezTo>
                      <a:pt x="7886" y="38302"/>
                      <a:pt x="6962" y="42669"/>
                      <a:pt x="6945" y="47083"/>
                    </a:cubicBezTo>
                    <a:cubicBezTo>
                      <a:pt x="7210" y="48796"/>
                      <a:pt x="7728" y="50461"/>
                      <a:pt x="8475" y="52027"/>
                    </a:cubicBezTo>
                    <a:cubicBezTo>
                      <a:pt x="8457" y="52144"/>
                      <a:pt x="8457" y="52262"/>
                      <a:pt x="8475" y="52380"/>
                    </a:cubicBezTo>
                    <a:cubicBezTo>
                      <a:pt x="8610" y="53104"/>
                      <a:pt x="8910" y="53792"/>
                      <a:pt x="9358" y="54381"/>
                    </a:cubicBezTo>
                    <a:lnTo>
                      <a:pt x="9358" y="54381"/>
                    </a:lnTo>
                    <a:cubicBezTo>
                      <a:pt x="9887" y="56147"/>
                      <a:pt x="9887" y="58030"/>
                      <a:pt x="9358" y="59795"/>
                    </a:cubicBezTo>
                    <a:cubicBezTo>
                      <a:pt x="9358" y="60561"/>
                      <a:pt x="8887" y="61267"/>
                      <a:pt x="8710" y="62032"/>
                    </a:cubicBezTo>
                    <a:cubicBezTo>
                      <a:pt x="8410" y="66275"/>
                      <a:pt x="9717" y="70472"/>
                      <a:pt x="12359" y="73803"/>
                    </a:cubicBezTo>
                    <a:cubicBezTo>
                      <a:pt x="12359" y="74215"/>
                      <a:pt x="12948" y="73450"/>
                      <a:pt x="12830" y="73155"/>
                    </a:cubicBezTo>
                    <a:cubicBezTo>
                      <a:pt x="10017" y="69701"/>
                      <a:pt x="9028" y="65104"/>
                      <a:pt x="10182" y="60796"/>
                    </a:cubicBezTo>
                    <a:cubicBezTo>
                      <a:pt x="10605" y="59466"/>
                      <a:pt x="10823" y="58077"/>
                      <a:pt x="10829" y="56676"/>
                    </a:cubicBezTo>
                    <a:cubicBezTo>
                      <a:pt x="11836" y="57565"/>
                      <a:pt x="12901" y="58389"/>
                      <a:pt x="14007" y="59148"/>
                    </a:cubicBezTo>
                    <a:cubicBezTo>
                      <a:pt x="15367" y="60043"/>
                      <a:pt x="16685" y="61002"/>
                      <a:pt x="17950" y="62032"/>
                    </a:cubicBezTo>
                    <a:cubicBezTo>
                      <a:pt x="18657" y="62597"/>
                      <a:pt x="19304" y="63227"/>
                      <a:pt x="19893" y="63915"/>
                    </a:cubicBezTo>
                    <a:cubicBezTo>
                      <a:pt x="20481" y="64563"/>
                      <a:pt x="20952" y="65387"/>
                      <a:pt x="21599" y="65975"/>
                    </a:cubicBezTo>
                    <a:cubicBezTo>
                      <a:pt x="22247" y="66564"/>
                      <a:pt x="22129" y="65445"/>
                      <a:pt x="22011" y="65210"/>
                    </a:cubicBezTo>
                    <a:cubicBezTo>
                      <a:pt x="21723" y="64251"/>
                      <a:pt x="21264" y="63356"/>
                      <a:pt x="20658" y="62562"/>
                    </a:cubicBezTo>
                    <a:close/>
                    <a:moveTo>
                      <a:pt x="83926" y="44905"/>
                    </a:moveTo>
                    <a:cubicBezTo>
                      <a:pt x="84114" y="45435"/>
                      <a:pt x="84214" y="45994"/>
                      <a:pt x="84220" y="46553"/>
                    </a:cubicBezTo>
                    <a:cubicBezTo>
                      <a:pt x="84308" y="47395"/>
                      <a:pt x="84308" y="48242"/>
                      <a:pt x="84220" y="49084"/>
                    </a:cubicBezTo>
                    <a:cubicBezTo>
                      <a:pt x="84114" y="49773"/>
                      <a:pt x="83914" y="50450"/>
                      <a:pt x="83631" y="51085"/>
                    </a:cubicBezTo>
                    <a:cubicBezTo>
                      <a:pt x="83102" y="52439"/>
                      <a:pt x="82513" y="53734"/>
                      <a:pt x="81983" y="55028"/>
                    </a:cubicBezTo>
                    <a:cubicBezTo>
                      <a:pt x="80665" y="57565"/>
                      <a:pt x="80353" y="60508"/>
                      <a:pt x="81101" y="63268"/>
                    </a:cubicBezTo>
                    <a:cubicBezTo>
                      <a:pt x="81101" y="63680"/>
                      <a:pt x="81630" y="63268"/>
                      <a:pt x="81571" y="62797"/>
                    </a:cubicBezTo>
                    <a:cubicBezTo>
                      <a:pt x="81018" y="59713"/>
                      <a:pt x="81719" y="56535"/>
                      <a:pt x="83514" y="53969"/>
                    </a:cubicBezTo>
                    <a:cubicBezTo>
                      <a:pt x="84026" y="52998"/>
                      <a:pt x="84420" y="51974"/>
                      <a:pt x="84691" y="50909"/>
                    </a:cubicBezTo>
                    <a:cubicBezTo>
                      <a:pt x="84691" y="52144"/>
                      <a:pt x="84691" y="53380"/>
                      <a:pt x="84691" y="54675"/>
                    </a:cubicBezTo>
                    <a:cubicBezTo>
                      <a:pt x="84543" y="56582"/>
                      <a:pt x="84844" y="58501"/>
                      <a:pt x="85573" y="60266"/>
                    </a:cubicBezTo>
                    <a:cubicBezTo>
                      <a:pt x="86868" y="62915"/>
                      <a:pt x="89988" y="65033"/>
                      <a:pt x="89163" y="68447"/>
                    </a:cubicBezTo>
                    <a:cubicBezTo>
                      <a:pt x="89163" y="68447"/>
                      <a:pt x="89163" y="68859"/>
                      <a:pt x="89458" y="68447"/>
                    </a:cubicBezTo>
                    <a:cubicBezTo>
                      <a:pt x="89893" y="66876"/>
                      <a:pt x="89664" y="65192"/>
                      <a:pt x="88810" y="63798"/>
                    </a:cubicBezTo>
                    <a:cubicBezTo>
                      <a:pt x="88163" y="62503"/>
                      <a:pt x="87398" y="61267"/>
                      <a:pt x="86809" y="59972"/>
                    </a:cubicBezTo>
                    <a:cubicBezTo>
                      <a:pt x="85891" y="57859"/>
                      <a:pt x="85668" y="55511"/>
                      <a:pt x="86162" y="53263"/>
                    </a:cubicBezTo>
                    <a:cubicBezTo>
                      <a:pt x="87168" y="48407"/>
                      <a:pt x="86221" y="43352"/>
                      <a:pt x="83514" y="39197"/>
                    </a:cubicBezTo>
                    <a:cubicBezTo>
                      <a:pt x="80318" y="35142"/>
                      <a:pt x="76457" y="31657"/>
                      <a:pt x="72096" y="28897"/>
                    </a:cubicBezTo>
                    <a:cubicBezTo>
                      <a:pt x="69247" y="26990"/>
                      <a:pt x="66852" y="24477"/>
                      <a:pt x="65092" y="21541"/>
                    </a:cubicBezTo>
                    <a:cubicBezTo>
                      <a:pt x="63191" y="18457"/>
                      <a:pt x="62291" y="14861"/>
                      <a:pt x="62503" y="11241"/>
                    </a:cubicBezTo>
                    <a:cubicBezTo>
                      <a:pt x="63374" y="7374"/>
                      <a:pt x="64639" y="3614"/>
                      <a:pt x="66269" y="0"/>
                    </a:cubicBezTo>
                    <a:cubicBezTo>
                      <a:pt x="65622" y="0"/>
                      <a:pt x="64975" y="0"/>
                      <a:pt x="64268" y="0"/>
                    </a:cubicBezTo>
                    <a:cubicBezTo>
                      <a:pt x="61037" y="5509"/>
                      <a:pt x="59030" y="11653"/>
                      <a:pt x="58383" y="18009"/>
                    </a:cubicBezTo>
                    <a:cubicBezTo>
                      <a:pt x="58383" y="20010"/>
                      <a:pt x="58030" y="22011"/>
                      <a:pt x="57794" y="23895"/>
                    </a:cubicBezTo>
                    <a:cubicBezTo>
                      <a:pt x="57694" y="25896"/>
                      <a:pt x="57335" y="27873"/>
                      <a:pt x="56735" y="29780"/>
                    </a:cubicBezTo>
                    <a:cubicBezTo>
                      <a:pt x="55599" y="32693"/>
                      <a:pt x="53710" y="35253"/>
                      <a:pt x="51262" y="37196"/>
                    </a:cubicBezTo>
                    <a:lnTo>
                      <a:pt x="48495" y="39255"/>
                    </a:lnTo>
                    <a:cubicBezTo>
                      <a:pt x="46777" y="40580"/>
                      <a:pt x="45217" y="42104"/>
                      <a:pt x="43846" y="43787"/>
                    </a:cubicBezTo>
                    <a:cubicBezTo>
                      <a:pt x="42422" y="45635"/>
                      <a:pt x="41162" y="47607"/>
                      <a:pt x="40079" y="49673"/>
                    </a:cubicBezTo>
                    <a:cubicBezTo>
                      <a:pt x="39102" y="51944"/>
                      <a:pt x="37290" y="53757"/>
                      <a:pt x="35018" y="54734"/>
                    </a:cubicBezTo>
                    <a:cubicBezTo>
                      <a:pt x="35018" y="54734"/>
                      <a:pt x="35018" y="55264"/>
                      <a:pt x="35018" y="55205"/>
                    </a:cubicBezTo>
                    <a:cubicBezTo>
                      <a:pt x="39609" y="54146"/>
                      <a:pt x="40903" y="48966"/>
                      <a:pt x="43611" y="45788"/>
                    </a:cubicBezTo>
                    <a:cubicBezTo>
                      <a:pt x="45129" y="44034"/>
                      <a:pt x="46806" y="42416"/>
                      <a:pt x="48613" y="40962"/>
                    </a:cubicBezTo>
                    <a:lnTo>
                      <a:pt x="51379" y="38902"/>
                    </a:lnTo>
                    <a:lnTo>
                      <a:pt x="52733" y="37902"/>
                    </a:lnTo>
                    <a:cubicBezTo>
                      <a:pt x="52321" y="38490"/>
                      <a:pt x="52027" y="39079"/>
                      <a:pt x="51556" y="39667"/>
                    </a:cubicBezTo>
                    <a:cubicBezTo>
                      <a:pt x="47760" y="43870"/>
                      <a:pt x="45212" y="49043"/>
                      <a:pt x="44199" y="54616"/>
                    </a:cubicBezTo>
                    <a:cubicBezTo>
                      <a:pt x="43669" y="60502"/>
                      <a:pt x="47260" y="65857"/>
                      <a:pt x="48319" y="71684"/>
                    </a:cubicBezTo>
                    <a:cubicBezTo>
                      <a:pt x="48572" y="75486"/>
                      <a:pt x="47689" y="79270"/>
                      <a:pt x="45788" y="82572"/>
                    </a:cubicBezTo>
                    <a:cubicBezTo>
                      <a:pt x="44988" y="83219"/>
                      <a:pt x="44240" y="83926"/>
                      <a:pt x="43552" y="84691"/>
                    </a:cubicBezTo>
                    <a:cubicBezTo>
                      <a:pt x="42610" y="85868"/>
                      <a:pt x="41668" y="87045"/>
                      <a:pt x="40786" y="88281"/>
                    </a:cubicBezTo>
                    <a:cubicBezTo>
                      <a:pt x="39903" y="89517"/>
                      <a:pt x="39138" y="90929"/>
                      <a:pt x="38373" y="92283"/>
                    </a:cubicBezTo>
                    <a:cubicBezTo>
                      <a:pt x="37560" y="93483"/>
                      <a:pt x="37131" y="94896"/>
                      <a:pt x="37137" y="96344"/>
                    </a:cubicBezTo>
                    <a:cubicBezTo>
                      <a:pt x="37137" y="96697"/>
                      <a:pt x="37490" y="96344"/>
                      <a:pt x="37490" y="96344"/>
                    </a:cubicBezTo>
                    <a:cubicBezTo>
                      <a:pt x="37696" y="94872"/>
                      <a:pt x="38379" y="93507"/>
                      <a:pt x="39432" y="92459"/>
                    </a:cubicBezTo>
                    <a:cubicBezTo>
                      <a:pt x="40197" y="91341"/>
                      <a:pt x="41080" y="90282"/>
                      <a:pt x="41963" y="89222"/>
                    </a:cubicBezTo>
                    <a:lnTo>
                      <a:pt x="44670" y="86221"/>
                    </a:lnTo>
                    <a:lnTo>
                      <a:pt x="44670" y="86221"/>
                    </a:lnTo>
                    <a:cubicBezTo>
                      <a:pt x="44223" y="88151"/>
                      <a:pt x="44023" y="90129"/>
                      <a:pt x="44081" y="92106"/>
                    </a:cubicBezTo>
                    <a:cubicBezTo>
                      <a:pt x="44440" y="97327"/>
                      <a:pt x="46029" y="102394"/>
                      <a:pt x="48731" y="106879"/>
                    </a:cubicBezTo>
                    <a:cubicBezTo>
                      <a:pt x="50496" y="109939"/>
                      <a:pt x="52733" y="112764"/>
                      <a:pt x="54616" y="115765"/>
                    </a:cubicBezTo>
                    <a:cubicBezTo>
                      <a:pt x="56500" y="119868"/>
                      <a:pt x="57730" y="124235"/>
                      <a:pt x="58265" y="128713"/>
                    </a:cubicBezTo>
                    <a:cubicBezTo>
                      <a:pt x="58836" y="131126"/>
                      <a:pt x="59707" y="133457"/>
                      <a:pt x="60855" y="135658"/>
                    </a:cubicBezTo>
                    <a:lnTo>
                      <a:pt x="61502" y="135658"/>
                    </a:lnTo>
                    <a:cubicBezTo>
                      <a:pt x="59707" y="131980"/>
                      <a:pt x="58689" y="127978"/>
                      <a:pt x="58501" y="123887"/>
                    </a:cubicBezTo>
                    <a:cubicBezTo>
                      <a:pt x="57612" y="118873"/>
                      <a:pt x="55487" y="114159"/>
                      <a:pt x="52321" y="110174"/>
                    </a:cubicBezTo>
                    <a:cubicBezTo>
                      <a:pt x="47913" y="104630"/>
                      <a:pt x="45470" y="97774"/>
                      <a:pt x="45376" y="90694"/>
                    </a:cubicBezTo>
                    <a:cubicBezTo>
                      <a:pt x="45388" y="89434"/>
                      <a:pt x="45588" y="88187"/>
                      <a:pt x="45965" y="86986"/>
                    </a:cubicBezTo>
                    <a:cubicBezTo>
                      <a:pt x="46259" y="87680"/>
                      <a:pt x="46612" y="88351"/>
                      <a:pt x="47024" y="88987"/>
                    </a:cubicBezTo>
                    <a:cubicBezTo>
                      <a:pt x="47683" y="90141"/>
                      <a:pt x="48431" y="91247"/>
                      <a:pt x="49261" y="92283"/>
                    </a:cubicBezTo>
                    <a:cubicBezTo>
                      <a:pt x="51144" y="94637"/>
                      <a:pt x="53616" y="97168"/>
                      <a:pt x="53204" y="100463"/>
                    </a:cubicBezTo>
                    <a:cubicBezTo>
                      <a:pt x="53204" y="101052"/>
                      <a:pt x="53792" y="101229"/>
                      <a:pt x="53851" y="100463"/>
                    </a:cubicBezTo>
                    <a:cubicBezTo>
                      <a:pt x="54122" y="97474"/>
                      <a:pt x="53092" y="94513"/>
                      <a:pt x="51026" y="92342"/>
                    </a:cubicBezTo>
                    <a:cubicBezTo>
                      <a:pt x="50085" y="91106"/>
                      <a:pt x="49084" y="89929"/>
                      <a:pt x="48260" y="88634"/>
                    </a:cubicBezTo>
                    <a:cubicBezTo>
                      <a:pt x="47630" y="87504"/>
                      <a:pt x="47065" y="86344"/>
                      <a:pt x="46553" y="85161"/>
                    </a:cubicBezTo>
                    <a:cubicBezTo>
                      <a:pt x="46753" y="84485"/>
                      <a:pt x="46989" y="83814"/>
                      <a:pt x="47260" y="83160"/>
                    </a:cubicBezTo>
                    <a:cubicBezTo>
                      <a:pt x="47260" y="83160"/>
                      <a:pt x="47260" y="83160"/>
                      <a:pt x="47260" y="83160"/>
                    </a:cubicBezTo>
                    <a:cubicBezTo>
                      <a:pt x="48766" y="80206"/>
                      <a:pt x="49573" y="76945"/>
                      <a:pt x="49614" y="73626"/>
                    </a:cubicBezTo>
                    <a:cubicBezTo>
                      <a:pt x="48749" y="69030"/>
                      <a:pt x="47407" y="64527"/>
                      <a:pt x="45612" y="60208"/>
                    </a:cubicBezTo>
                    <a:cubicBezTo>
                      <a:pt x="42904" y="50320"/>
                      <a:pt x="51497" y="42904"/>
                      <a:pt x="56676" y="35018"/>
                    </a:cubicBezTo>
                    <a:cubicBezTo>
                      <a:pt x="59160" y="30216"/>
                      <a:pt x="60602" y="24942"/>
                      <a:pt x="60914" y="19540"/>
                    </a:cubicBezTo>
                    <a:cubicBezTo>
                      <a:pt x="61561" y="20540"/>
                      <a:pt x="62209" y="21541"/>
                      <a:pt x="62797" y="22600"/>
                    </a:cubicBezTo>
                    <a:cubicBezTo>
                      <a:pt x="63803" y="24595"/>
                      <a:pt x="65092" y="26437"/>
                      <a:pt x="66623" y="28073"/>
                    </a:cubicBezTo>
                    <a:cubicBezTo>
                      <a:pt x="70566" y="32134"/>
                      <a:pt x="75862" y="34547"/>
                      <a:pt x="79865" y="38549"/>
                    </a:cubicBezTo>
                    <a:cubicBezTo>
                      <a:pt x="81671" y="40521"/>
                      <a:pt x="83054" y="42846"/>
                      <a:pt x="83926" y="45376"/>
                    </a:cubicBezTo>
                    <a:close/>
                    <a:moveTo>
                      <a:pt x="101582" y="84514"/>
                    </a:moveTo>
                    <a:cubicBezTo>
                      <a:pt x="100134" y="86315"/>
                      <a:pt x="98498" y="87951"/>
                      <a:pt x="96697" y="89399"/>
                    </a:cubicBezTo>
                    <a:cubicBezTo>
                      <a:pt x="92930" y="92459"/>
                      <a:pt x="88104" y="93636"/>
                      <a:pt x="84220" y="96520"/>
                    </a:cubicBezTo>
                    <a:cubicBezTo>
                      <a:pt x="80965" y="98886"/>
                      <a:pt x="78735" y="102400"/>
                      <a:pt x="77981" y="106349"/>
                    </a:cubicBezTo>
                    <a:cubicBezTo>
                      <a:pt x="77681" y="108738"/>
                      <a:pt x="76940" y="111051"/>
                      <a:pt x="75804" y="113176"/>
                    </a:cubicBezTo>
                    <a:cubicBezTo>
                      <a:pt x="74638" y="115124"/>
                      <a:pt x="73120" y="116837"/>
                      <a:pt x="71331" y="118237"/>
                    </a:cubicBezTo>
                    <a:cubicBezTo>
                      <a:pt x="71331" y="118237"/>
                      <a:pt x="71331" y="118532"/>
                      <a:pt x="71331" y="118237"/>
                    </a:cubicBezTo>
                    <a:cubicBezTo>
                      <a:pt x="74980" y="116572"/>
                      <a:pt x="77681" y="113352"/>
                      <a:pt x="78688" y="109468"/>
                    </a:cubicBezTo>
                    <a:cubicBezTo>
                      <a:pt x="78982" y="108409"/>
                      <a:pt x="79217" y="107467"/>
                      <a:pt x="79512" y="106467"/>
                    </a:cubicBezTo>
                    <a:lnTo>
                      <a:pt x="79865" y="109703"/>
                    </a:lnTo>
                    <a:cubicBezTo>
                      <a:pt x="80329" y="112746"/>
                      <a:pt x="80171" y="115848"/>
                      <a:pt x="79394" y="118826"/>
                    </a:cubicBezTo>
                    <a:cubicBezTo>
                      <a:pt x="79394" y="118826"/>
                      <a:pt x="79394" y="119179"/>
                      <a:pt x="79688" y="118826"/>
                    </a:cubicBezTo>
                    <a:cubicBezTo>
                      <a:pt x="80530" y="116148"/>
                      <a:pt x="80853" y="113329"/>
                      <a:pt x="80630" y="110527"/>
                    </a:cubicBezTo>
                    <a:cubicBezTo>
                      <a:pt x="80630" y="109056"/>
                      <a:pt x="80630" y="107585"/>
                      <a:pt x="80630" y="106113"/>
                    </a:cubicBezTo>
                    <a:cubicBezTo>
                      <a:pt x="80571" y="105466"/>
                      <a:pt x="80571" y="104819"/>
                      <a:pt x="80630" y="104171"/>
                    </a:cubicBezTo>
                    <a:cubicBezTo>
                      <a:pt x="80977" y="103353"/>
                      <a:pt x="81454" y="102600"/>
                      <a:pt x="82042" y="101935"/>
                    </a:cubicBezTo>
                    <a:cubicBezTo>
                      <a:pt x="83696" y="100163"/>
                      <a:pt x="85697" y="98763"/>
                      <a:pt x="87928" y="97815"/>
                    </a:cubicBezTo>
                    <a:cubicBezTo>
                      <a:pt x="92200" y="96097"/>
                      <a:pt x="96267" y="93907"/>
                      <a:pt x="100051" y="91282"/>
                    </a:cubicBezTo>
                    <a:cubicBezTo>
                      <a:pt x="101411" y="90052"/>
                      <a:pt x="102671" y="88710"/>
                      <a:pt x="103818" y="87280"/>
                    </a:cubicBezTo>
                    <a:cubicBezTo>
                      <a:pt x="104112" y="84861"/>
                      <a:pt x="104566" y="82460"/>
                      <a:pt x="105172" y="80100"/>
                    </a:cubicBezTo>
                    <a:cubicBezTo>
                      <a:pt x="103742" y="81583"/>
                      <a:pt x="102476" y="83225"/>
                      <a:pt x="101405" y="84985"/>
                    </a:cubicBezTo>
                    <a:close/>
                  </a:path>
                </a:pathLst>
              </a:custGeom>
              <a:solidFill>
                <a:srgbClr val="C53F3F">
                  <a:alpha val="8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6C8583A9-1237-4AB5-9A7D-84F42F512464}"/>
                  </a:ext>
                </a:extLst>
              </p:cNvPr>
              <p:cNvSpPr/>
              <p:nvPr/>
            </p:nvSpPr>
            <p:spPr>
              <a:xfrm>
                <a:off x="7743279" y="3004658"/>
                <a:ext cx="48457" cy="53792"/>
              </a:xfrm>
              <a:custGeom>
                <a:avLst/>
                <a:gdLst>
                  <a:gd name="connsiteX0" fmla="*/ 0 w 48457"/>
                  <a:gd name="connsiteY0" fmla="*/ 30192 h 53792"/>
                  <a:gd name="connsiteX1" fmla="*/ 0 w 48457"/>
                  <a:gd name="connsiteY1" fmla="*/ 45553 h 53792"/>
                  <a:gd name="connsiteX2" fmla="*/ 29427 w 48457"/>
                  <a:gd name="connsiteY2" fmla="*/ 45553 h 53792"/>
                  <a:gd name="connsiteX3" fmla="*/ 29427 w 48457"/>
                  <a:gd name="connsiteY3" fmla="*/ 35607 h 53792"/>
                  <a:gd name="connsiteX4" fmla="*/ 45788 w 48457"/>
                  <a:gd name="connsiteY4" fmla="*/ 53792 h 53792"/>
                  <a:gd name="connsiteX5" fmla="*/ 46965 w 48457"/>
                  <a:gd name="connsiteY5" fmla="*/ 26484 h 53792"/>
                  <a:gd name="connsiteX6" fmla="*/ 19716 w 48457"/>
                  <a:gd name="connsiteY6" fmla="*/ 0 h 53792"/>
                  <a:gd name="connsiteX7" fmla="*/ 0 w 48457"/>
                  <a:gd name="connsiteY7" fmla="*/ 30192 h 53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457" h="53792">
                    <a:moveTo>
                      <a:pt x="0" y="30192"/>
                    </a:moveTo>
                    <a:lnTo>
                      <a:pt x="0" y="45553"/>
                    </a:lnTo>
                    <a:cubicBezTo>
                      <a:pt x="0" y="52792"/>
                      <a:pt x="29427" y="52556"/>
                      <a:pt x="29427" y="45553"/>
                    </a:cubicBezTo>
                    <a:lnTo>
                      <a:pt x="29427" y="35607"/>
                    </a:lnTo>
                    <a:cubicBezTo>
                      <a:pt x="36825" y="39591"/>
                      <a:pt x="42604" y="46018"/>
                      <a:pt x="45788" y="53792"/>
                    </a:cubicBezTo>
                    <a:cubicBezTo>
                      <a:pt x="45788" y="53792"/>
                      <a:pt x="50909" y="44670"/>
                      <a:pt x="46965" y="26484"/>
                    </a:cubicBezTo>
                    <a:cubicBezTo>
                      <a:pt x="44211" y="12883"/>
                      <a:pt x="33388" y="2366"/>
                      <a:pt x="19716" y="0"/>
                    </a:cubicBezTo>
                    <a:cubicBezTo>
                      <a:pt x="8016" y="5585"/>
                      <a:pt x="406" y="17232"/>
                      <a:pt x="0" y="3019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23FE857C-48FE-4CF8-A7A7-FC95526991CF}"/>
                  </a:ext>
                </a:extLst>
              </p:cNvPr>
              <p:cNvSpPr/>
              <p:nvPr/>
            </p:nvSpPr>
            <p:spPr>
              <a:xfrm>
                <a:off x="7772706" y="3030027"/>
                <a:ext cx="16361" cy="28423"/>
              </a:xfrm>
              <a:custGeom>
                <a:avLst/>
                <a:gdLst>
                  <a:gd name="connsiteX0" fmla="*/ 7004 w 16361"/>
                  <a:gd name="connsiteY0" fmla="*/ 585 h 28423"/>
                  <a:gd name="connsiteX1" fmla="*/ 0 w 16361"/>
                  <a:gd name="connsiteY1" fmla="*/ 10237 h 28423"/>
                  <a:gd name="connsiteX2" fmla="*/ 16361 w 16361"/>
                  <a:gd name="connsiteY2" fmla="*/ 28423 h 28423"/>
                  <a:gd name="connsiteX3" fmla="*/ 7004 w 16361"/>
                  <a:gd name="connsiteY3" fmla="*/ 585 h 2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61" h="28423">
                    <a:moveTo>
                      <a:pt x="7004" y="585"/>
                    </a:moveTo>
                    <a:cubicBezTo>
                      <a:pt x="4002" y="-1475"/>
                      <a:pt x="0" y="1939"/>
                      <a:pt x="0" y="10237"/>
                    </a:cubicBezTo>
                    <a:cubicBezTo>
                      <a:pt x="7398" y="14222"/>
                      <a:pt x="13177" y="20649"/>
                      <a:pt x="16361" y="28423"/>
                    </a:cubicBezTo>
                    <a:cubicBezTo>
                      <a:pt x="16361" y="10355"/>
                      <a:pt x="10005" y="2586"/>
                      <a:pt x="7004" y="585"/>
                    </a:cubicBez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4F46AE4B-140D-45C8-B128-5995EC2F7B89}"/>
                  </a:ext>
                </a:extLst>
              </p:cNvPr>
              <p:cNvSpPr/>
              <p:nvPr/>
            </p:nvSpPr>
            <p:spPr>
              <a:xfrm>
                <a:off x="7788243" y="3024727"/>
                <a:ext cx="5885" cy="5885"/>
              </a:xfrm>
              <a:custGeom>
                <a:avLst/>
                <a:gdLst>
                  <a:gd name="connsiteX0" fmla="*/ 0 w 5885"/>
                  <a:gd name="connsiteY0" fmla="*/ 0 h 5885"/>
                  <a:gd name="connsiteX1" fmla="*/ 0 w 5885"/>
                  <a:gd name="connsiteY1" fmla="*/ 0 h 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5" h="5885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2ED5DD5E-BF8F-463F-B9E3-937B193E3182}"/>
                  </a:ext>
                </a:extLst>
              </p:cNvPr>
              <p:cNvSpPr/>
              <p:nvPr/>
            </p:nvSpPr>
            <p:spPr>
              <a:xfrm>
                <a:off x="7743279" y="3004658"/>
                <a:ext cx="43257" cy="30192"/>
              </a:xfrm>
              <a:custGeom>
                <a:avLst/>
                <a:gdLst>
                  <a:gd name="connsiteX0" fmla="*/ 0 w 43257"/>
                  <a:gd name="connsiteY0" fmla="*/ 30192 h 30192"/>
                  <a:gd name="connsiteX1" fmla="*/ 24248 w 43257"/>
                  <a:gd name="connsiteY1" fmla="*/ 7004 h 30192"/>
                  <a:gd name="connsiteX2" fmla="*/ 43258 w 43257"/>
                  <a:gd name="connsiteY2" fmla="*/ 16891 h 30192"/>
                  <a:gd name="connsiteX3" fmla="*/ 19716 w 43257"/>
                  <a:gd name="connsiteY3" fmla="*/ 0 h 30192"/>
                  <a:gd name="connsiteX4" fmla="*/ 0 w 43257"/>
                  <a:gd name="connsiteY4" fmla="*/ 30192 h 3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57" h="30192">
                    <a:moveTo>
                      <a:pt x="0" y="30192"/>
                    </a:moveTo>
                    <a:cubicBezTo>
                      <a:pt x="0" y="15832"/>
                      <a:pt x="14419" y="7004"/>
                      <a:pt x="24248" y="7004"/>
                    </a:cubicBezTo>
                    <a:cubicBezTo>
                      <a:pt x="31781" y="7151"/>
                      <a:pt x="38814" y="10806"/>
                      <a:pt x="43258" y="16891"/>
                    </a:cubicBezTo>
                    <a:cubicBezTo>
                      <a:pt x="38379" y="7981"/>
                      <a:pt x="29721" y="1766"/>
                      <a:pt x="19716" y="0"/>
                    </a:cubicBezTo>
                    <a:cubicBezTo>
                      <a:pt x="8016" y="5585"/>
                      <a:pt x="406" y="17232"/>
                      <a:pt x="0" y="30192"/>
                    </a:cubicBezTo>
                    <a:close/>
                  </a:path>
                </a:pathLst>
              </a:custGeom>
              <a:solidFill>
                <a:srgbClr val="37474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8BD4A7AD-7EFD-4FA5-8E9C-91B143165A43}"/>
                  </a:ext>
                </a:extLst>
              </p:cNvPr>
              <p:cNvSpPr/>
              <p:nvPr/>
            </p:nvSpPr>
            <p:spPr>
              <a:xfrm>
                <a:off x="7252723" y="2901369"/>
                <a:ext cx="489007" cy="1017111"/>
              </a:xfrm>
              <a:custGeom>
                <a:avLst/>
                <a:gdLst>
                  <a:gd name="connsiteX0" fmla="*/ 480256 w 489007"/>
                  <a:gd name="connsiteY0" fmla="*/ 97344 h 1017111"/>
                  <a:gd name="connsiteX1" fmla="*/ 477255 w 489007"/>
                  <a:gd name="connsiteY1" fmla="*/ 56147 h 1017111"/>
                  <a:gd name="connsiteX2" fmla="*/ 447828 w 489007"/>
                  <a:gd name="connsiteY2" fmla="*/ 29898 h 1017111"/>
                  <a:gd name="connsiteX3" fmla="*/ 408926 w 489007"/>
                  <a:gd name="connsiteY3" fmla="*/ 21187 h 1017111"/>
                  <a:gd name="connsiteX4" fmla="*/ 387444 w 489007"/>
                  <a:gd name="connsiteY4" fmla="*/ 24130 h 1017111"/>
                  <a:gd name="connsiteX5" fmla="*/ 364844 w 489007"/>
                  <a:gd name="connsiteY5" fmla="*/ 21835 h 1017111"/>
                  <a:gd name="connsiteX6" fmla="*/ 323646 w 489007"/>
                  <a:gd name="connsiteY6" fmla="*/ 9711 h 1017111"/>
                  <a:gd name="connsiteX7" fmla="*/ 302989 w 489007"/>
                  <a:gd name="connsiteY7" fmla="*/ 7416 h 1017111"/>
                  <a:gd name="connsiteX8" fmla="*/ 282331 w 489007"/>
                  <a:gd name="connsiteY8" fmla="*/ 9593 h 1017111"/>
                  <a:gd name="connsiteX9" fmla="*/ 242605 w 489007"/>
                  <a:gd name="connsiteY9" fmla="*/ 23600 h 1017111"/>
                  <a:gd name="connsiteX10" fmla="*/ 204644 w 489007"/>
                  <a:gd name="connsiteY10" fmla="*/ 43022 h 1017111"/>
                  <a:gd name="connsiteX11" fmla="*/ 172274 w 489007"/>
                  <a:gd name="connsiteY11" fmla="*/ 69624 h 1017111"/>
                  <a:gd name="connsiteX12" fmla="*/ 159268 w 489007"/>
                  <a:gd name="connsiteY12" fmla="*/ 86339 h 1017111"/>
                  <a:gd name="connsiteX13" fmla="*/ 149321 w 489007"/>
                  <a:gd name="connsiteY13" fmla="*/ 104465 h 1017111"/>
                  <a:gd name="connsiteX14" fmla="*/ 140552 w 489007"/>
                  <a:gd name="connsiteY14" fmla="*/ 145663 h 1017111"/>
                  <a:gd name="connsiteX15" fmla="*/ 137727 w 489007"/>
                  <a:gd name="connsiteY15" fmla="*/ 188391 h 1017111"/>
                  <a:gd name="connsiteX16" fmla="*/ 136903 w 489007"/>
                  <a:gd name="connsiteY16" fmla="*/ 209990 h 1017111"/>
                  <a:gd name="connsiteX17" fmla="*/ 136079 w 489007"/>
                  <a:gd name="connsiteY17" fmla="*/ 220937 h 1017111"/>
                  <a:gd name="connsiteX18" fmla="*/ 133725 w 489007"/>
                  <a:gd name="connsiteY18" fmla="*/ 231707 h 1017111"/>
                  <a:gd name="connsiteX19" fmla="*/ 121954 w 489007"/>
                  <a:gd name="connsiteY19" fmla="*/ 273199 h 1017111"/>
                  <a:gd name="connsiteX20" fmla="*/ 108536 w 489007"/>
                  <a:gd name="connsiteY20" fmla="*/ 314397 h 1017111"/>
                  <a:gd name="connsiteX21" fmla="*/ 100296 w 489007"/>
                  <a:gd name="connsiteY21" fmla="*/ 334584 h 1017111"/>
                  <a:gd name="connsiteX22" fmla="*/ 90468 w 489007"/>
                  <a:gd name="connsiteY22" fmla="*/ 353829 h 1017111"/>
                  <a:gd name="connsiteX23" fmla="*/ 48387 w 489007"/>
                  <a:gd name="connsiteY23" fmla="*/ 429103 h 1017111"/>
                  <a:gd name="connsiteX24" fmla="*/ 26199 w 489007"/>
                  <a:gd name="connsiteY24" fmla="*/ 465887 h 1017111"/>
                  <a:gd name="connsiteX25" fmla="*/ 10014 w 489007"/>
                  <a:gd name="connsiteY25" fmla="*/ 505319 h 1017111"/>
                  <a:gd name="connsiteX26" fmla="*/ 3364 w 489007"/>
                  <a:gd name="connsiteY26" fmla="*/ 547340 h 1017111"/>
                  <a:gd name="connsiteX27" fmla="*/ 6424 w 489007"/>
                  <a:gd name="connsiteY27" fmla="*/ 590009 h 1017111"/>
                  <a:gd name="connsiteX28" fmla="*/ 17489 w 489007"/>
                  <a:gd name="connsiteY28" fmla="*/ 675406 h 1017111"/>
                  <a:gd name="connsiteX29" fmla="*/ 28083 w 489007"/>
                  <a:gd name="connsiteY29" fmla="*/ 760921 h 1017111"/>
                  <a:gd name="connsiteX30" fmla="*/ 30437 w 489007"/>
                  <a:gd name="connsiteY30" fmla="*/ 782285 h 1017111"/>
                  <a:gd name="connsiteX31" fmla="*/ 31614 w 489007"/>
                  <a:gd name="connsiteY31" fmla="*/ 803884 h 1017111"/>
                  <a:gd name="connsiteX32" fmla="*/ 24434 w 489007"/>
                  <a:gd name="connsiteY32" fmla="*/ 846377 h 1017111"/>
                  <a:gd name="connsiteX33" fmla="*/ 15782 w 489007"/>
                  <a:gd name="connsiteY33" fmla="*/ 888516 h 1017111"/>
                  <a:gd name="connsiteX34" fmla="*/ 15370 w 489007"/>
                  <a:gd name="connsiteY34" fmla="*/ 931420 h 1017111"/>
                  <a:gd name="connsiteX35" fmla="*/ 23904 w 489007"/>
                  <a:gd name="connsiteY35" fmla="*/ 1017111 h 1017111"/>
                  <a:gd name="connsiteX36" fmla="*/ 14840 w 489007"/>
                  <a:gd name="connsiteY36" fmla="*/ 931479 h 1017111"/>
                  <a:gd name="connsiteX37" fmla="*/ 14840 w 489007"/>
                  <a:gd name="connsiteY37" fmla="*/ 888398 h 1017111"/>
                  <a:gd name="connsiteX38" fmla="*/ 23198 w 489007"/>
                  <a:gd name="connsiteY38" fmla="*/ 846141 h 1017111"/>
                  <a:gd name="connsiteX39" fmla="*/ 30142 w 489007"/>
                  <a:gd name="connsiteY39" fmla="*/ 803825 h 1017111"/>
                  <a:gd name="connsiteX40" fmla="*/ 28789 w 489007"/>
                  <a:gd name="connsiteY40" fmla="*/ 782461 h 1017111"/>
                  <a:gd name="connsiteX41" fmla="*/ 26317 w 489007"/>
                  <a:gd name="connsiteY41" fmla="*/ 761097 h 1017111"/>
                  <a:gd name="connsiteX42" fmla="*/ 15135 w 489007"/>
                  <a:gd name="connsiteY42" fmla="*/ 675700 h 1017111"/>
                  <a:gd name="connsiteX43" fmla="*/ 3364 w 489007"/>
                  <a:gd name="connsiteY43" fmla="*/ 590362 h 1017111"/>
                  <a:gd name="connsiteX44" fmla="*/ 9 w 489007"/>
                  <a:gd name="connsiteY44" fmla="*/ 547223 h 1017111"/>
                  <a:gd name="connsiteX45" fmla="*/ 6483 w 489007"/>
                  <a:gd name="connsiteY45" fmla="*/ 504377 h 1017111"/>
                  <a:gd name="connsiteX46" fmla="*/ 22727 w 489007"/>
                  <a:gd name="connsiteY46" fmla="*/ 464180 h 1017111"/>
                  <a:gd name="connsiteX47" fmla="*/ 44797 w 489007"/>
                  <a:gd name="connsiteY47" fmla="*/ 427102 h 1017111"/>
                  <a:gd name="connsiteX48" fmla="*/ 85995 w 489007"/>
                  <a:gd name="connsiteY48" fmla="*/ 351769 h 1017111"/>
                  <a:gd name="connsiteX49" fmla="*/ 103651 w 489007"/>
                  <a:gd name="connsiteY49" fmla="*/ 312867 h 1017111"/>
                  <a:gd name="connsiteX50" fmla="*/ 116775 w 489007"/>
                  <a:gd name="connsiteY50" fmla="*/ 271669 h 1017111"/>
                  <a:gd name="connsiteX51" fmla="*/ 128546 w 489007"/>
                  <a:gd name="connsiteY51" fmla="*/ 230472 h 1017111"/>
                  <a:gd name="connsiteX52" fmla="*/ 130724 w 489007"/>
                  <a:gd name="connsiteY52" fmla="*/ 220231 h 1017111"/>
                  <a:gd name="connsiteX53" fmla="*/ 131489 w 489007"/>
                  <a:gd name="connsiteY53" fmla="*/ 209696 h 1017111"/>
                  <a:gd name="connsiteX54" fmla="*/ 132195 w 489007"/>
                  <a:gd name="connsiteY54" fmla="*/ 188214 h 1017111"/>
                  <a:gd name="connsiteX55" fmla="*/ 134726 w 489007"/>
                  <a:gd name="connsiteY55" fmla="*/ 145016 h 1017111"/>
                  <a:gd name="connsiteX56" fmla="*/ 143554 w 489007"/>
                  <a:gd name="connsiteY56" fmla="*/ 102229 h 1017111"/>
                  <a:gd name="connsiteX57" fmla="*/ 148144 w 489007"/>
                  <a:gd name="connsiteY57" fmla="*/ 92047 h 1017111"/>
                  <a:gd name="connsiteX58" fmla="*/ 154030 w 489007"/>
                  <a:gd name="connsiteY58" fmla="*/ 82690 h 1017111"/>
                  <a:gd name="connsiteX59" fmla="*/ 167331 w 489007"/>
                  <a:gd name="connsiteY59" fmla="*/ 65328 h 1017111"/>
                  <a:gd name="connsiteX60" fmla="*/ 201054 w 489007"/>
                  <a:gd name="connsiteY60" fmla="*/ 37254 h 1017111"/>
                  <a:gd name="connsiteX61" fmla="*/ 239544 w 489007"/>
                  <a:gd name="connsiteY61" fmla="*/ 17185 h 1017111"/>
                  <a:gd name="connsiteX62" fmla="*/ 280742 w 489007"/>
                  <a:gd name="connsiteY62" fmla="*/ 2413 h 1017111"/>
                  <a:gd name="connsiteX63" fmla="*/ 302812 w 489007"/>
                  <a:gd name="connsiteY63" fmla="*/ 0 h 1017111"/>
                  <a:gd name="connsiteX64" fmla="*/ 324941 w 489007"/>
                  <a:gd name="connsiteY64" fmla="*/ 2295 h 1017111"/>
                  <a:gd name="connsiteX65" fmla="*/ 366551 w 489007"/>
                  <a:gd name="connsiteY65" fmla="*/ 14066 h 1017111"/>
                  <a:gd name="connsiteX66" fmla="*/ 386561 w 489007"/>
                  <a:gd name="connsiteY66" fmla="*/ 15949 h 1017111"/>
                  <a:gd name="connsiteX67" fmla="*/ 407690 w 489007"/>
                  <a:gd name="connsiteY67" fmla="*/ 12948 h 1017111"/>
                  <a:gd name="connsiteX68" fmla="*/ 430466 w 489007"/>
                  <a:gd name="connsiteY68" fmla="*/ 14066 h 1017111"/>
                  <a:gd name="connsiteX69" fmla="*/ 451418 w 489007"/>
                  <a:gd name="connsiteY69" fmla="*/ 22306 h 1017111"/>
                  <a:gd name="connsiteX70" fmla="*/ 470192 w 489007"/>
                  <a:gd name="connsiteY70" fmla="*/ 34076 h 1017111"/>
                  <a:gd name="connsiteX71" fmla="*/ 484965 w 489007"/>
                  <a:gd name="connsiteY71" fmla="*/ 52086 h 1017111"/>
                  <a:gd name="connsiteX72" fmla="*/ 488967 w 489007"/>
                  <a:gd name="connsiteY72" fmla="*/ 74862 h 1017111"/>
                  <a:gd name="connsiteX73" fmla="*/ 488967 w 489007"/>
                  <a:gd name="connsiteY73" fmla="*/ 96285 h 1017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89007" h="1017111">
                    <a:moveTo>
                      <a:pt x="480256" y="97344"/>
                    </a:moveTo>
                    <a:cubicBezTo>
                      <a:pt x="479609" y="82631"/>
                      <a:pt x="482316" y="67917"/>
                      <a:pt x="477255" y="56147"/>
                    </a:cubicBezTo>
                    <a:cubicBezTo>
                      <a:pt x="472193" y="44376"/>
                      <a:pt x="459599" y="36548"/>
                      <a:pt x="447828" y="29898"/>
                    </a:cubicBezTo>
                    <a:cubicBezTo>
                      <a:pt x="436163" y="22812"/>
                      <a:pt x="422497" y="19751"/>
                      <a:pt x="408926" y="21187"/>
                    </a:cubicBezTo>
                    <a:cubicBezTo>
                      <a:pt x="402098" y="21952"/>
                      <a:pt x="395036" y="23659"/>
                      <a:pt x="387444" y="24130"/>
                    </a:cubicBezTo>
                    <a:cubicBezTo>
                      <a:pt x="379834" y="24613"/>
                      <a:pt x="372201" y="23836"/>
                      <a:pt x="364844" y="21835"/>
                    </a:cubicBezTo>
                    <a:cubicBezTo>
                      <a:pt x="350660" y="17950"/>
                      <a:pt x="337359" y="12536"/>
                      <a:pt x="323646" y="9711"/>
                    </a:cubicBezTo>
                    <a:cubicBezTo>
                      <a:pt x="316855" y="8275"/>
                      <a:pt x="309933" y="7504"/>
                      <a:pt x="302989" y="7416"/>
                    </a:cubicBezTo>
                    <a:cubicBezTo>
                      <a:pt x="296044" y="7439"/>
                      <a:pt x="289123" y="8169"/>
                      <a:pt x="282331" y="9593"/>
                    </a:cubicBezTo>
                    <a:cubicBezTo>
                      <a:pt x="268571" y="12642"/>
                      <a:pt x="255235" y="17344"/>
                      <a:pt x="242605" y="23600"/>
                    </a:cubicBezTo>
                    <a:cubicBezTo>
                      <a:pt x="229586" y="29333"/>
                      <a:pt x="216909" y="35813"/>
                      <a:pt x="204644" y="43022"/>
                    </a:cubicBezTo>
                    <a:cubicBezTo>
                      <a:pt x="192538" y="50155"/>
                      <a:pt x="181620" y="59130"/>
                      <a:pt x="172274" y="69624"/>
                    </a:cubicBezTo>
                    <a:cubicBezTo>
                      <a:pt x="167660" y="74974"/>
                      <a:pt x="163323" y="80553"/>
                      <a:pt x="159268" y="86339"/>
                    </a:cubicBezTo>
                    <a:cubicBezTo>
                      <a:pt x="155071" y="91853"/>
                      <a:pt x="151723" y="97962"/>
                      <a:pt x="149321" y="104465"/>
                    </a:cubicBezTo>
                    <a:cubicBezTo>
                      <a:pt x="144825" y="117814"/>
                      <a:pt x="141882" y="131638"/>
                      <a:pt x="140552" y="145663"/>
                    </a:cubicBezTo>
                    <a:cubicBezTo>
                      <a:pt x="138963" y="159788"/>
                      <a:pt x="138257" y="174090"/>
                      <a:pt x="137727" y="188391"/>
                    </a:cubicBezTo>
                    <a:lnTo>
                      <a:pt x="136903" y="209990"/>
                    </a:lnTo>
                    <a:cubicBezTo>
                      <a:pt x="136903" y="213580"/>
                      <a:pt x="136550" y="217170"/>
                      <a:pt x="136079" y="220937"/>
                    </a:cubicBezTo>
                    <a:cubicBezTo>
                      <a:pt x="135608" y="224704"/>
                      <a:pt x="134549" y="228176"/>
                      <a:pt x="133725" y="231707"/>
                    </a:cubicBezTo>
                    <a:cubicBezTo>
                      <a:pt x="130076" y="245715"/>
                      <a:pt x="125956" y="259486"/>
                      <a:pt x="121954" y="273199"/>
                    </a:cubicBezTo>
                    <a:cubicBezTo>
                      <a:pt x="117952" y="286912"/>
                      <a:pt x="113303" y="300625"/>
                      <a:pt x="108536" y="314397"/>
                    </a:cubicBezTo>
                    <a:cubicBezTo>
                      <a:pt x="106223" y="321295"/>
                      <a:pt x="103468" y="328039"/>
                      <a:pt x="100296" y="334584"/>
                    </a:cubicBezTo>
                    <a:cubicBezTo>
                      <a:pt x="97118" y="341058"/>
                      <a:pt x="93763" y="347414"/>
                      <a:pt x="90468" y="353829"/>
                    </a:cubicBezTo>
                    <a:cubicBezTo>
                      <a:pt x="76990" y="379254"/>
                      <a:pt x="63101" y="404385"/>
                      <a:pt x="48387" y="429103"/>
                    </a:cubicBezTo>
                    <a:cubicBezTo>
                      <a:pt x="41207" y="441580"/>
                      <a:pt x="32850" y="453351"/>
                      <a:pt x="26199" y="465887"/>
                    </a:cubicBezTo>
                    <a:cubicBezTo>
                      <a:pt x="19378" y="478399"/>
                      <a:pt x="13952" y="491623"/>
                      <a:pt x="10014" y="505319"/>
                    </a:cubicBezTo>
                    <a:cubicBezTo>
                      <a:pt x="6095" y="519002"/>
                      <a:pt x="3864" y="533115"/>
                      <a:pt x="3364" y="547340"/>
                    </a:cubicBezTo>
                    <a:cubicBezTo>
                      <a:pt x="3123" y="561624"/>
                      <a:pt x="4147" y="575902"/>
                      <a:pt x="6424" y="590009"/>
                    </a:cubicBezTo>
                    <a:lnTo>
                      <a:pt x="17489" y="675406"/>
                    </a:lnTo>
                    <a:cubicBezTo>
                      <a:pt x="21138" y="703892"/>
                      <a:pt x="24787" y="732377"/>
                      <a:pt x="28083" y="760921"/>
                    </a:cubicBezTo>
                    <a:lnTo>
                      <a:pt x="30437" y="782285"/>
                    </a:lnTo>
                    <a:cubicBezTo>
                      <a:pt x="31302" y="789453"/>
                      <a:pt x="31690" y="796669"/>
                      <a:pt x="31614" y="803884"/>
                    </a:cubicBezTo>
                    <a:cubicBezTo>
                      <a:pt x="30678" y="818256"/>
                      <a:pt x="28271" y="832493"/>
                      <a:pt x="24434" y="846377"/>
                    </a:cubicBezTo>
                    <a:cubicBezTo>
                      <a:pt x="20702" y="860237"/>
                      <a:pt x="17813" y="874309"/>
                      <a:pt x="15782" y="888516"/>
                    </a:cubicBezTo>
                    <a:cubicBezTo>
                      <a:pt x="14440" y="902782"/>
                      <a:pt x="14299" y="917131"/>
                      <a:pt x="15370" y="931420"/>
                    </a:cubicBezTo>
                    <a:cubicBezTo>
                      <a:pt x="17018" y="960082"/>
                      <a:pt x="20137" y="988626"/>
                      <a:pt x="23904" y="1017111"/>
                    </a:cubicBezTo>
                    <a:cubicBezTo>
                      <a:pt x="19961" y="988685"/>
                      <a:pt x="16665" y="960141"/>
                      <a:pt x="14840" y="931479"/>
                    </a:cubicBezTo>
                    <a:cubicBezTo>
                      <a:pt x="13605" y="917148"/>
                      <a:pt x="13605" y="902729"/>
                      <a:pt x="14840" y="888398"/>
                    </a:cubicBezTo>
                    <a:cubicBezTo>
                      <a:pt x="16794" y="874161"/>
                      <a:pt x="19590" y="860048"/>
                      <a:pt x="23198" y="846141"/>
                    </a:cubicBezTo>
                    <a:cubicBezTo>
                      <a:pt x="26964" y="832311"/>
                      <a:pt x="29295" y="818133"/>
                      <a:pt x="30142" y="803825"/>
                    </a:cubicBezTo>
                    <a:cubicBezTo>
                      <a:pt x="30160" y="796680"/>
                      <a:pt x="29707" y="789547"/>
                      <a:pt x="28789" y="782461"/>
                    </a:cubicBezTo>
                    <a:lnTo>
                      <a:pt x="26317" y="761097"/>
                    </a:lnTo>
                    <a:cubicBezTo>
                      <a:pt x="22845" y="732612"/>
                      <a:pt x="19019" y="704127"/>
                      <a:pt x="15135" y="675700"/>
                    </a:cubicBezTo>
                    <a:lnTo>
                      <a:pt x="3364" y="590362"/>
                    </a:lnTo>
                    <a:cubicBezTo>
                      <a:pt x="1004" y="576108"/>
                      <a:pt x="-114" y="561671"/>
                      <a:pt x="9" y="547223"/>
                    </a:cubicBezTo>
                    <a:cubicBezTo>
                      <a:pt x="457" y="532733"/>
                      <a:pt x="2628" y="518349"/>
                      <a:pt x="6483" y="504377"/>
                    </a:cubicBezTo>
                    <a:cubicBezTo>
                      <a:pt x="10462" y="490441"/>
                      <a:pt x="15912" y="476969"/>
                      <a:pt x="22727" y="464180"/>
                    </a:cubicBezTo>
                    <a:cubicBezTo>
                      <a:pt x="29495" y="451291"/>
                      <a:pt x="37735" y="439520"/>
                      <a:pt x="44797" y="427102"/>
                    </a:cubicBezTo>
                    <a:cubicBezTo>
                      <a:pt x="59275" y="402383"/>
                      <a:pt x="72988" y="377194"/>
                      <a:pt x="85995" y="351769"/>
                    </a:cubicBezTo>
                    <a:cubicBezTo>
                      <a:pt x="92945" y="339310"/>
                      <a:pt x="98848" y="326297"/>
                      <a:pt x="103651" y="312867"/>
                    </a:cubicBezTo>
                    <a:cubicBezTo>
                      <a:pt x="108283" y="299330"/>
                      <a:pt x="112655" y="285600"/>
                      <a:pt x="116775" y="271669"/>
                    </a:cubicBezTo>
                    <a:cubicBezTo>
                      <a:pt x="120895" y="257956"/>
                      <a:pt x="124956" y="244126"/>
                      <a:pt x="128546" y="230472"/>
                    </a:cubicBezTo>
                    <a:cubicBezTo>
                      <a:pt x="129452" y="227099"/>
                      <a:pt x="130176" y="223680"/>
                      <a:pt x="130724" y="220231"/>
                    </a:cubicBezTo>
                    <a:cubicBezTo>
                      <a:pt x="131135" y="216817"/>
                      <a:pt x="131312" y="213286"/>
                      <a:pt x="131489" y="209696"/>
                    </a:cubicBezTo>
                    <a:lnTo>
                      <a:pt x="132195" y="188214"/>
                    </a:lnTo>
                    <a:cubicBezTo>
                      <a:pt x="132607" y="173854"/>
                      <a:pt x="133195" y="159435"/>
                      <a:pt x="134726" y="145016"/>
                    </a:cubicBezTo>
                    <a:cubicBezTo>
                      <a:pt x="135979" y="130455"/>
                      <a:pt x="138945" y="116095"/>
                      <a:pt x="143554" y="102229"/>
                    </a:cubicBezTo>
                    <a:cubicBezTo>
                      <a:pt x="144837" y="98727"/>
                      <a:pt x="146373" y="95326"/>
                      <a:pt x="148144" y="92047"/>
                    </a:cubicBezTo>
                    <a:cubicBezTo>
                      <a:pt x="149880" y="88793"/>
                      <a:pt x="151846" y="85662"/>
                      <a:pt x="154030" y="82690"/>
                    </a:cubicBezTo>
                    <a:cubicBezTo>
                      <a:pt x="158138" y="76663"/>
                      <a:pt x="162581" y="70866"/>
                      <a:pt x="167331" y="65328"/>
                    </a:cubicBezTo>
                    <a:cubicBezTo>
                      <a:pt x="177047" y="54275"/>
                      <a:pt x="188424" y="44805"/>
                      <a:pt x="201054" y="37254"/>
                    </a:cubicBezTo>
                    <a:cubicBezTo>
                      <a:pt x="213478" y="29815"/>
                      <a:pt x="226332" y="23112"/>
                      <a:pt x="239544" y="17185"/>
                    </a:cubicBezTo>
                    <a:cubicBezTo>
                      <a:pt x="252651" y="10664"/>
                      <a:pt x="266476" y="5703"/>
                      <a:pt x="280742" y="2413"/>
                    </a:cubicBezTo>
                    <a:cubicBezTo>
                      <a:pt x="287993" y="842"/>
                      <a:pt x="295391" y="35"/>
                      <a:pt x="302812" y="0"/>
                    </a:cubicBezTo>
                    <a:cubicBezTo>
                      <a:pt x="310245" y="24"/>
                      <a:pt x="317661" y="795"/>
                      <a:pt x="324941" y="2295"/>
                    </a:cubicBezTo>
                    <a:cubicBezTo>
                      <a:pt x="339478" y="5238"/>
                      <a:pt x="352955" y="10653"/>
                      <a:pt x="366551" y="14066"/>
                    </a:cubicBezTo>
                    <a:cubicBezTo>
                      <a:pt x="373072" y="15808"/>
                      <a:pt x="379834" y="16444"/>
                      <a:pt x="386561" y="15949"/>
                    </a:cubicBezTo>
                    <a:cubicBezTo>
                      <a:pt x="393329" y="15537"/>
                      <a:pt x="400274" y="13831"/>
                      <a:pt x="407690" y="12948"/>
                    </a:cubicBezTo>
                    <a:cubicBezTo>
                      <a:pt x="415282" y="11877"/>
                      <a:pt x="423015" y="12259"/>
                      <a:pt x="430466" y="14066"/>
                    </a:cubicBezTo>
                    <a:cubicBezTo>
                      <a:pt x="437776" y="15902"/>
                      <a:pt x="444815" y="18668"/>
                      <a:pt x="451418" y="22306"/>
                    </a:cubicBezTo>
                    <a:cubicBezTo>
                      <a:pt x="458039" y="25619"/>
                      <a:pt x="464325" y="29562"/>
                      <a:pt x="470192" y="34076"/>
                    </a:cubicBezTo>
                    <a:cubicBezTo>
                      <a:pt x="476454" y="38844"/>
                      <a:pt x="481510" y="45011"/>
                      <a:pt x="484965" y="52086"/>
                    </a:cubicBezTo>
                    <a:cubicBezTo>
                      <a:pt x="487901" y="59307"/>
                      <a:pt x="489267" y="67070"/>
                      <a:pt x="488967" y="74862"/>
                    </a:cubicBezTo>
                    <a:cubicBezTo>
                      <a:pt x="488967" y="82278"/>
                      <a:pt x="488967" y="89281"/>
                      <a:pt x="488967" y="9628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703ABBC-C930-42DE-BFDB-D9D3270F45EA}"/>
                  </a:ext>
                </a:extLst>
              </p:cNvPr>
              <p:cNvSpPr/>
              <p:nvPr/>
            </p:nvSpPr>
            <p:spPr>
              <a:xfrm>
                <a:off x="7293653" y="3333121"/>
                <a:ext cx="100682" cy="533156"/>
              </a:xfrm>
              <a:custGeom>
                <a:avLst/>
                <a:gdLst>
                  <a:gd name="connsiteX0" fmla="*/ 5104 w 100682"/>
                  <a:gd name="connsiteY0" fmla="*/ 1001 h 533156"/>
                  <a:gd name="connsiteX1" fmla="*/ 5869 w 100682"/>
                  <a:gd name="connsiteY1" fmla="*/ 34724 h 533156"/>
                  <a:gd name="connsiteX2" fmla="*/ 13579 w 100682"/>
                  <a:gd name="connsiteY2" fmla="*/ 68270 h 533156"/>
                  <a:gd name="connsiteX3" fmla="*/ 24584 w 100682"/>
                  <a:gd name="connsiteY3" fmla="*/ 100934 h 533156"/>
                  <a:gd name="connsiteX4" fmla="*/ 31764 w 100682"/>
                  <a:gd name="connsiteY4" fmla="*/ 135187 h 533156"/>
                  <a:gd name="connsiteX5" fmla="*/ 35001 w 100682"/>
                  <a:gd name="connsiteY5" fmla="*/ 273847 h 533156"/>
                  <a:gd name="connsiteX6" fmla="*/ 37709 w 100682"/>
                  <a:gd name="connsiteY6" fmla="*/ 343059 h 533156"/>
                  <a:gd name="connsiteX7" fmla="*/ 41711 w 100682"/>
                  <a:gd name="connsiteY7" fmla="*/ 377371 h 533156"/>
                  <a:gd name="connsiteX8" fmla="*/ 45242 w 100682"/>
                  <a:gd name="connsiteY8" fmla="*/ 394262 h 533156"/>
                  <a:gd name="connsiteX9" fmla="*/ 51951 w 100682"/>
                  <a:gd name="connsiteY9" fmla="*/ 409858 h 533156"/>
                  <a:gd name="connsiteX10" fmla="*/ 77729 w 100682"/>
                  <a:gd name="connsiteY10" fmla="*/ 432929 h 533156"/>
                  <a:gd name="connsiteX11" fmla="*/ 86086 w 100682"/>
                  <a:gd name="connsiteY11" fmla="*/ 448113 h 533156"/>
                  <a:gd name="connsiteX12" fmla="*/ 89147 w 100682"/>
                  <a:gd name="connsiteY12" fmla="*/ 465180 h 533156"/>
                  <a:gd name="connsiteX13" fmla="*/ 93208 w 100682"/>
                  <a:gd name="connsiteY13" fmla="*/ 499610 h 533156"/>
                  <a:gd name="connsiteX14" fmla="*/ 95680 w 100682"/>
                  <a:gd name="connsiteY14" fmla="*/ 516736 h 533156"/>
                  <a:gd name="connsiteX15" fmla="*/ 97445 w 100682"/>
                  <a:gd name="connsiteY15" fmla="*/ 525211 h 533156"/>
                  <a:gd name="connsiteX16" fmla="*/ 100682 w 100682"/>
                  <a:gd name="connsiteY16" fmla="*/ 533157 h 533156"/>
                  <a:gd name="connsiteX17" fmla="*/ 97386 w 100682"/>
                  <a:gd name="connsiteY17" fmla="*/ 525270 h 533156"/>
                  <a:gd name="connsiteX18" fmla="*/ 95562 w 100682"/>
                  <a:gd name="connsiteY18" fmla="*/ 516795 h 533156"/>
                  <a:gd name="connsiteX19" fmla="*/ 92914 w 100682"/>
                  <a:gd name="connsiteY19" fmla="*/ 499669 h 533156"/>
                  <a:gd name="connsiteX20" fmla="*/ 88617 w 100682"/>
                  <a:gd name="connsiteY20" fmla="*/ 465239 h 533156"/>
                  <a:gd name="connsiteX21" fmla="*/ 85439 w 100682"/>
                  <a:gd name="connsiteY21" fmla="*/ 448289 h 533156"/>
                  <a:gd name="connsiteX22" fmla="*/ 77141 w 100682"/>
                  <a:gd name="connsiteY22" fmla="*/ 433399 h 533156"/>
                  <a:gd name="connsiteX23" fmla="*/ 51186 w 100682"/>
                  <a:gd name="connsiteY23" fmla="*/ 410564 h 533156"/>
                  <a:gd name="connsiteX24" fmla="*/ 44124 w 100682"/>
                  <a:gd name="connsiteY24" fmla="*/ 394615 h 533156"/>
                  <a:gd name="connsiteX25" fmla="*/ 40416 w 100682"/>
                  <a:gd name="connsiteY25" fmla="*/ 377606 h 533156"/>
                  <a:gd name="connsiteX26" fmla="*/ 36178 w 100682"/>
                  <a:gd name="connsiteY26" fmla="*/ 343177 h 533156"/>
                  <a:gd name="connsiteX27" fmla="*/ 32941 w 100682"/>
                  <a:gd name="connsiteY27" fmla="*/ 273847 h 533156"/>
                  <a:gd name="connsiteX28" fmla="*/ 28704 w 100682"/>
                  <a:gd name="connsiteY28" fmla="*/ 135540 h 533156"/>
                  <a:gd name="connsiteX29" fmla="*/ 21465 w 100682"/>
                  <a:gd name="connsiteY29" fmla="*/ 102170 h 533156"/>
                  <a:gd name="connsiteX30" fmla="*/ 10106 w 100682"/>
                  <a:gd name="connsiteY30" fmla="*/ 69271 h 533156"/>
                  <a:gd name="connsiteX31" fmla="*/ 2043 w 100682"/>
                  <a:gd name="connsiteY31" fmla="*/ 35312 h 533156"/>
                  <a:gd name="connsiteX32" fmla="*/ 1102 w 100682"/>
                  <a:gd name="connsiteY32" fmla="*/ 0 h 533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0682" h="533156">
                    <a:moveTo>
                      <a:pt x="5104" y="1001"/>
                    </a:moveTo>
                    <a:cubicBezTo>
                      <a:pt x="3420" y="12200"/>
                      <a:pt x="3679" y="23612"/>
                      <a:pt x="5869" y="34724"/>
                    </a:cubicBezTo>
                    <a:cubicBezTo>
                      <a:pt x="7740" y="46053"/>
                      <a:pt x="10312" y="57259"/>
                      <a:pt x="13579" y="68270"/>
                    </a:cubicBezTo>
                    <a:cubicBezTo>
                      <a:pt x="16757" y="79276"/>
                      <a:pt x="20464" y="90164"/>
                      <a:pt x="24584" y="100934"/>
                    </a:cubicBezTo>
                    <a:cubicBezTo>
                      <a:pt x="28363" y="112016"/>
                      <a:pt x="30776" y="123522"/>
                      <a:pt x="31764" y="135187"/>
                    </a:cubicBezTo>
                    <a:cubicBezTo>
                      <a:pt x="36590" y="181329"/>
                      <a:pt x="35060" y="227705"/>
                      <a:pt x="35001" y="273847"/>
                    </a:cubicBezTo>
                    <a:cubicBezTo>
                      <a:pt x="35001" y="296917"/>
                      <a:pt x="35884" y="320047"/>
                      <a:pt x="37709" y="343059"/>
                    </a:cubicBezTo>
                    <a:cubicBezTo>
                      <a:pt x="38650" y="354535"/>
                      <a:pt x="39827" y="366012"/>
                      <a:pt x="41711" y="377371"/>
                    </a:cubicBezTo>
                    <a:cubicBezTo>
                      <a:pt x="42558" y="383062"/>
                      <a:pt x="43735" y="388706"/>
                      <a:pt x="45242" y="394262"/>
                    </a:cubicBezTo>
                    <a:cubicBezTo>
                      <a:pt x="46443" y="399847"/>
                      <a:pt x="48726" y="405144"/>
                      <a:pt x="51951" y="409858"/>
                    </a:cubicBezTo>
                    <a:cubicBezTo>
                      <a:pt x="59426" y="418568"/>
                      <a:pt x="70196" y="423924"/>
                      <a:pt x="77729" y="432929"/>
                    </a:cubicBezTo>
                    <a:cubicBezTo>
                      <a:pt x="81490" y="437390"/>
                      <a:pt x="84333" y="442551"/>
                      <a:pt x="86086" y="448113"/>
                    </a:cubicBezTo>
                    <a:cubicBezTo>
                      <a:pt x="87664" y="453686"/>
                      <a:pt x="88688" y="459407"/>
                      <a:pt x="89147" y="465180"/>
                    </a:cubicBezTo>
                    <a:lnTo>
                      <a:pt x="93208" y="499610"/>
                    </a:lnTo>
                    <a:cubicBezTo>
                      <a:pt x="93914" y="505495"/>
                      <a:pt x="94738" y="511381"/>
                      <a:pt x="95680" y="516736"/>
                    </a:cubicBezTo>
                    <a:cubicBezTo>
                      <a:pt x="96209" y="519620"/>
                      <a:pt x="96739" y="522622"/>
                      <a:pt x="97445" y="525211"/>
                    </a:cubicBezTo>
                    <a:cubicBezTo>
                      <a:pt x="97875" y="528078"/>
                      <a:pt x="98987" y="530802"/>
                      <a:pt x="100682" y="533157"/>
                    </a:cubicBezTo>
                    <a:cubicBezTo>
                      <a:pt x="98981" y="530826"/>
                      <a:pt x="97851" y="528125"/>
                      <a:pt x="97386" y="525270"/>
                    </a:cubicBezTo>
                    <a:cubicBezTo>
                      <a:pt x="96621" y="522445"/>
                      <a:pt x="96092" y="519385"/>
                      <a:pt x="95562" y="516795"/>
                    </a:cubicBezTo>
                    <a:cubicBezTo>
                      <a:pt x="94561" y="510910"/>
                      <a:pt x="93737" y="505378"/>
                      <a:pt x="92914" y="499669"/>
                    </a:cubicBezTo>
                    <a:lnTo>
                      <a:pt x="88617" y="465239"/>
                    </a:lnTo>
                    <a:cubicBezTo>
                      <a:pt x="88093" y="459501"/>
                      <a:pt x="87028" y="453828"/>
                      <a:pt x="85439" y="448289"/>
                    </a:cubicBezTo>
                    <a:cubicBezTo>
                      <a:pt x="83726" y="442810"/>
                      <a:pt x="80901" y="437737"/>
                      <a:pt x="77141" y="433399"/>
                    </a:cubicBezTo>
                    <a:cubicBezTo>
                      <a:pt x="69666" y="424630"/>
                      <a:pt x="58896" y="419392"/>
                      <a:pt x="51186" y="410564"/>
                    </a:cubicBezTo>
                    <a:cubicBezTo>
                      <a:pt x="47802" y="405767"/>
                      <a:pt x="45401" y="400347"/>
                      <a:pt x="44124" y="394615"/>
                    </a:cubicBezTo>
                    <a:cubicBezTo>
                      <a:pt x="42570" y="389018"/>
                      <a:pt x="41328" y="383338"/>
                      <a:pt x="40416" y="377606"/>
                    </a:cubicBezTo>
                    <a:cubicBezTo>
                      <a:pt x="38474" y="366188"/>
                      <a:pt x="37179" y="354653"/>
                      <a:pt x="36178" y="343177"/>
                    </a:cubicBezTo>
                    <a:cubicBezTo>
                      <a:pt x="34177" y="320106"/>
                      <a:pt x="33177" y="296976"/>
                      <a:pt x="32941" y="273847"/>
                    </a:cubicBezTo>
                    <a:cubicBezTo>
                      <a:pt x="32941" y="227647"/>
                      <a:pt x="33824" y="181329"/>
                      <a:pt x="28704" y="135540"/>
                    </a:cubicBezTo>
                    <a:cubicBezTo>
                      <a:pt x="27621" y="124170"/>
                      <a:pt x="25190" y="112970"/>
                      <a:pt x="21465" y="102170"/>
                    </a:cubicBezTo>
                    <a:cubicBezTo>
                      <a:pt x="17228" y="91341"/>
                      <a:pt x="13402" y="80394"/>
                      <a:pt x="10106" y="69271"/>
                    </a:cubicBezTo>
                    <a:cubicBezTo>
                      <a:pt x="6704" y="58130"/>
                      <a:pt x="4015" y="46789"/>
                      <a:pt x="2043" y="35312"/>
                    </a:cubicBezTo>
                    <a:cubicBezTo>
                      <a:pt x="-317" y="23683"/>
                      <a:pt x="-635" y="11735"/>
                      <a:pt x="1102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A40B48A4-B6FD-437C-8756-6CC843A8D42B}"/>
                  </a:ext>
                </a:extLst>
              </p:cNvPr>
              <p:cNvSpPr/>
              <p:nvPr/>
            </p:nvSpPr>
            <p:spPr>
              <a:xfrm>
                <a:off x="7285000" y="3238131"/>
                <a:ext cx="68568" cy="718075"/>
              </a:xfrm>
              <a:custGeom>
                <a:avLst/>
                <a:gdLst>
                  <a:gd name="connsiteX0" fmla="*/ 65901 w 68568"/>
                  <a:gd name="connsiteY0" fmla="*/ 0 h 718075"/>
                  <a:gd name="connsiteX1" fmla="*/ 68549 w 68568"/>
                  <a:gd name="connsiteY1" fmla="*/ 23542 h 718075"/>
                  <a:gd name="connsiteX2" fmla="*/ 66960 w 68568"/>
                  <a:gd name="connsiteY2" fmla="*/ 47083 h 718075"/>
                  <a:gd name="connsiteX3" fmla="*/ 53247 w 68568"/>
                  <a:gd name="connsiteY3" fmla="*/ 91635 h 718075"/>
                  <a:gd name="connsiteX4" fmla="*/ 31472 w 68568"/>
                  <a:gd name="connsiteY4" fmla="*/ 132833 h 718075"/>
                  <a:gd name="connsiteX5" fmla="*/ 3516 w 68568"/>
                  <a:gd name="connsiteY5" fmla="*/ 169970 h 718075"/>
                  <a:gd name="connsiteX6" fmla="*/ 3928 w 68568"/>
                  <a:gd name="connsiteY6" fmla="*/ 168969 h 718075"/>
                  <a:gd name="connsiteX7" fmla="*/ 5458 w 68568"/>
                  <a:gd name="connsiteY7" fmla="*/ 237593 h 718075"/>
                  <a:gd name="connsiteX8" fmla="*/ 11344 w 68568"/>
                  <a:gd name="connsiteY8" fmla="*/ 271198 h 718075"/>
                  <a:gd name="connsiteX9" fmla="*/ 17229 w 68568"/>
                  <a:gd name="connsiteY9" fmla="*/ 305334 h 718075"/>
                  <a:gd name="connsiteX10" fmla="*/ 21820 w 68568"/>
                  <a:gd name="connsiteY10" fmla="*/ 443110 h 718075"/>
                  <a:gd name="connsiteX11" fmla="*/ 14875 w 68568"/>
                  <a:gd name="connsiteY11" fmla="*/ 580593 h 718075"/>
                  <a:gd name="connsiteX12" fmla="*/ 13874 w 68568"/>
                  <a:gd name="connsiteY12" fmla="*/ 649334 h 718075"/>
                  <a:gd name="connsiteX13" fmla="*/ 18700 w 68568"/>
                  <a:gd name="connsiteY13" fmla="*/ 718075 h 718075"/>
                  <a:gd name="connsiteX14" fmla="*/ 13521 w 68568"/>
                  <a:gd name="connsiteY14" fmla="*/ 649334 h 718075"/>
                  <a:gd name="connsiteX15" fmla="*/ 14110 w 68568"/>
                  <a:gd name="connsiteY15" fmla="*/ 580534 h 718075"/>
                  <a:gd name="connsiteX16" fmla="*/ 19995 w 68568"/>
                  <a:gd name="connsiteY16" fmla="*/ 443110 h 718075"/>
                  <a:gd name="connsiteX17" fmla="*/ 14698 w 68568"/>
                  <a:gd name="connsiteY17" fmla="*/ 305569 h 718075"/>
                  <a:gd name="connsiteX18" fmla="*/ 8813 w 68568"/>
                  <a:gd name="connsiteY18" fmla="*/ 271905 h 718075"/>
                  <a:gd name="connsiteX19" fmla="*/ 2398 w 68568"/>
                  <a:gd name="connsiteY19" fmla="*/ 237887 h 718075"/>
                  <a:gd name="connsiteX20" fmla="*/ 456 w 68568"/>
                  <a:gd name="connsiteY20" fmla="*/ 168852 h 718075"/>
                  <a:gd name="connsiteX21" fmla="*/ 456 w 68568"/>
                  <a:gd name="connsiteY21" fmla="*/ 168322 h 718075"/>
                  <a:gd name="connsiteX22" fmla="*/ 809 w 68568"/>
                  <a:gd name="connsiteY22" fmla="*/ 167910 h 718075"/>
                  <a:gd name="connsiteX23" fmla="*/ 28235 w 68568"/>
                  <a:gd name="connsiteY23" fmla="*/ 131009 h 718075"/>
                  <a:gd name="connsiteX24" fmla="*/ 49540 w 68568"/>
                  <a:gd name="connsiteY24" fmla="*/ 90341 h 718075"/>
                  <a:gd name="connsiteX25" fmla="*/ 62723 w 68568"/>
                  <a:gd name="connsiteY25" fmla="*/ 46671 h 718075"/>
                  <a:gd name="connsiteX26" fmla="*/ 64135 w 68568"/>
                  <a:gd name="connsiteY26" fmla="*/ 24012 h 718075"/>
                  <a:gd name="connsiteX27" fmla="*/ 61487 w 68568"/>
                  <a:gd name="connsiteY27" fmla="*/ 1413 h 71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568" h="718075">
                    <a:moveTo>
                      <a:pt x="65901" y="0"/>
                    </a:moveTo>
                    <a:cubicBezTo>
                      <a:pt x="67414" y="7763"/>
                      <a:pt x="68296" y="15637"/>
                      <a:pt x="68549" y="23542"/>
                    </a:cubicBezTo>
                    <a:cubicBezTo>
                      <a:pt x="68679" y="31422"/>
                      <a:pt x="68149" y="39297"/>
                      <a:pt x="66960" y="47083"/>
                    </a:cubicBezTo>
                    <a:cubicBezTo>
                      <a:pt x="64335" y="62467"/>
                      <a:pt x="59727" y="77440"/>
                      <a:pt x="53247" y="91635"/>
                    </a:cubicBezTo>
                    <a:cubicBezTo>
                      <a:pt x="47068" y="105913"/>
                      <a:pt x="39788" y="119685"/>
                      <a:pt x="31472" y="132833"/>
                    </a:cubicBezTo>
                    <a:cubicBezTo>
                      <a:pt x="23026" y="145846"/>
                      <a:pt x="13686" y="158252"/>
                      <a:pt x="3516" y="169970"/>
                    </a:cubicBezTo>
                    <a:lnTo>
                      <a:pt x="3928" y="168969"/>
                    </a:lnTo>
                    <a:cubicBezTo>
                      <a:pt x="2792" y="191852"/>
                      <a:pt x="3298" y="214787"/>
                      <a:pt x="5458" y="237593"/>
                    </a:cubicBezTo>
                    <a:cubicBezTo>
                      <a:pt x="6470" y="248940"/>
                      <a:pt x="8436" y="260181"/>
                      <a:pt x="11344" y="271198"/>
                    </a:cubicBezTo>
                    <a:cubicBezTo>
                      <a:pt x="14322" y="282375"/>
                      <a:pt x="16293" y="293804"/>
                      <a:pt x="17229" y="305334"/>
                    </a:cubicBezTo>
                    <a:cubicBezTo>
                      <a:pt x="21290" y="351239"/>
                      <a:pt x="21172" y="397204"/>
                      <a:pt x="21820" y="443110"/>
                    </a:cubicBezTo>
                    <a:cubicBezTo>
                      <a:pt x="25292" y="489016"/>
                      <a:pt x="19053" y="534981"/>
                      <a:pt x="14875" y="580593"/>
                    </a:cubicBezTo>
                    <a:cubicBezTo>
                      <a:pt x="12450" y="603428"/>
                      <a:pt x="12120" y="626440"/>
                      <a:pt x="13874" y="649334"/>
                    </a:cubicBezTo>
                    <a:cubicBezTo>
                      <a:pt x="15093" y="672287"/>
                      <a:pt x="16699" y="695199"/>
                      <a:pt x="18700" y="718075"/>
                    </a:cubicBezTo>
                    <a:cubicBezTo>
                      <a:pt x="16640" y="695181"/>
                      <a:pt x="14816" y="672287"/>
                      <a:pt x="13521" y="649334"/>
                    </a:cubicBezTo>
                    <a:cubicBezTo>
                      <a:pt x="11597" y="626434"/>
                      <a:pt x="11797" y="603399"/>
                      <a:pt x="14110" y="580534"/>
                    </a:cubicBezTo>
                    <a:cubicBezTo>
                      <a:pt x="18053" y="534804"/>
                      <a:pt x="23997" y="489075"/>
                      <a:pt x="19995" y="443110"/>
                    </a:cubicBezTo>
                    <a:cubicBezTo>
                      <a:pt x="19112" y="397204"/>
                      <a:pt x="18995" y="351239"/>
                      <a:pt x="14698" y="305569"/>
                    </a:cubicBezTo>
                    <a:cubicBezTo>
                      <a:pt x="13751" y="294193"/>
                      <a:pt x="11785" y="282928"/>
                      <a:pt x="8813" y="271905"/>
                    </a:cubicBezTo>
                    <a:cubicBezTo>
                      <a:pt x="5688" y="260775"/>
                      <a:pt x="3540" y="249393"/>
                      <a:pt x="2398" y="237887"/>
                    </a:cubicBezTo>
                    <a:cubicBezTo>
                      <a:pt x="102" y="214952"/>
                      <a:pt x="-545" y="191881"/>
                      <a:pt x="456" y="168852"/>
                    </a:cubicBezTo>
                    <a:lnTo>
                      <a:pt x="456" y="168322"/>
                    </a:lnTo>
                    <a:lnTo>
                      <a:pt x="809" y="167910"/>
                    </a:lnTo>
                    <a:cubicBezTo>
                      <a:pt x="10779" y="156251"/>
                      <a:pt x="19942" y="143921"/>
                      <a:pt x="28235" y="131009"/>
                    </a:cubicBezTo>
                    <a:cubicBezTo>
                      <a:pt x="36386" y="118031"/>
                      <a:pt x="43513" y="104430"/>
                      <a:pt x="49540" y="90341"/>
                    </a:cubicBezTo>
                    <a:cubicBezTo>
                      <a:pt x="55813" y="76422"/>
                      <a:pt x="60245" y="61738"/>
                      <a:pt x="62723" y="46671"/>
                    </a:cubicBezTo>
                    <a:cubicBezTo>
                      <a:pt x="63841" y="39173"/>
                      <a:pt x="64312" y="31593"/>
                      <a:pt x="64135" y="24012"/>
                    </a:cubicBezTo>
                    <a:cubicBezTo>
                      <a:pt x="63841" y="16420"/>
                      <a:pt x="62958" y="8863"/>
                      <a:pt x="61487" y="141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EF9E6512-F60F-4A5A-9E51-903E05DC0D0B}"/>
                  </a:ext>
                </a:extLst>
              </p:cNvPr>
              <p:cNvSpPr/>
              <p:nvPr/>
            </p:nvSpPr>
            <p:spPr>
              <a:xfrm>
                <a:off x="7281682" y="3355485"/>
                <a:ext cx="7069" cy="51555"/>
              </a:xfrm>
              <a:custGeom>
                <a:avLst/>
                <a:gdLst>
                  <a:gd name="connsiteX0" fmla="*/ 4303 w 7069"/>
                  <a:gd name="connsiteY0" fmla="*/ 51556 h 51555"/>
                  <a:gd name="connsiteX1" fmla="*/ 124 w 7069"/>
                  <a:gd name="connsiteY1" fmla="*/ 0 h 51555"/>
                  <a:gd name="connsiteX2" fmla="*/ 3067 w 7069"/>
                  <a:gd name="connsiteY2" fmla="*/ 0 h 51555"/>
                  <a:gd name="connsiteX3" fmla="*/ 7069 w 7069"/>
                  <a:gd name="connsiteY3" fmla="*/ 50614 h 5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9" h="51555">
                    <a:moveTo>
                      <a:pt x="4303" y="51556"/>
                    </a:moveTo>
                    <a:cubicBezTo>
                      <a:pt x="-994" y="34900"/>
                      <a:pt x="66" y="1412"/>
                      <a:pt x="124" y="0"/>
                    </a:cubicBezTo>
                    <a:lnTo>
                      <a:pt x="3067" y="0"/>
                    </a:lnTo>
                    <a:cubicBezTo>
                      <a:pt x="3067" y="353"/>
                      <a:pt x="2008" y="34429"/>
                      <a:pt x="7069" y="5061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3F488F74-437F-4418-B82A-4B4B507B4484}"/>
                  </a:ext>
                </a:extLst>
              </p:cNvPr>
              <p:cNvSpPr/>
              <p:nvPr/>
            </p:nvSpPr>
            <p:spPr>
              <a:xfrm>
                <a:off x="7282689" y="3708431"/>
                <a:ext cx="41609" cy="265842"/>
              </a:xfrm>
              <a:custGeom>
                <a:avLst/>
                <a:gdLst>
                  <a:gd name="connsiteX0" fmla="*/ 1530 w 41609"/>
                  <a:gd name="connsiteY0" fmla="*/ 0 h 265842"/>
                  <a:gd name="connsiteX1" fmla="*/ 13890 w 41609"/>
                  <a:gd name="connsiteY1" fmla="*/ 31487 h 265842"/>
                  <a:gd name="connsiteX2" fmla="*/ 26249 w 41609"/>
                  <a:gd name="connsiteY2" fmla="*/ 63150 h 265842"/>
                  <a:gd name="connsiteX3" fmla="*/ 33076 w 41609"/>
                  <a:gd name="connsiteY3" fmla="*/ 96403 h 265842"/>
                  <a:gd name="connsiteX4" fmla="*/ 33076 w 41609"/>
                  <a:gd name="connsiteY4" fmla="*/ 130361 h 265842"/>
                  <a:gd name="connsiteX5" fmla="*/ 35724 w 41609"/>
                  <a:gd name="connsiteY5" fmla="*/ 198220 h 265842"/>
                  <a:gd name="connsiteX6" fmla="*/ 41610 w 41609"/>
                  <a:gd name="connsiteY6" fmla="*/ 265843 h 265842"/>
                  <a:gd name="connsiteX7" fmla="*/ 35312 w 41609"/>
                  <a:gd name="connsiteY7" fmla="*/ 198220 h 265842"/>
                  <a:gd name="connsiteX8" fmla="*/ 32311 w 41609"/>
                  <a:gd name="connsiteY8" fmla="*/ 130361 h 265842"/>
                  <a:gd name="connsiteX9" fmla="*/ 32311 w 41609"/>
                  <a:gd name="connsiteY9" fmla="*/ 96403 h 265842"/>
                  <a:gd name="connsiteX10" fmla="*/ 25072 w 41609"/>
                  <a:gd name="connsiteY10" fmla="*/ 63503 h 265842"/>
                  <a:gd name="connsiteX11" fmla="*/ 12595 w 41609"/>
                  <a:gd name="connsiteY11" fmla="*/ 31958 h 265842"/>
                  <a:gd name="connsiteX12" fmla="*/ 0 w 41609"/>
                  <a:gd name="connsiteY12" fmla="*/ 353 h 26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09" h="265842">
                    <a:moveTo>
                      <a:pt x="1530" y="0"/>
                    </a:moveTo>
                    <a:cubicBezTo>
                      <a:pt x="5061" y="10717"/>
                      <a:pt x="9187" y="21229"/>
                      <a:pt x="13890" y="31487"/>
                    </a:cubicBezTo>
                    <a:cubicBezTo>
                      <a:pt x="18304" y="41904"/>
                      <a:pt x="22659" y="52380"/>
                      <a:pt x="26249" y="63150"/>
                    </a:cubicBezTo>
                    <a:cubicBezTo>
                      <a:pt x="30163" y="73832"/>
                      <a:pt x="32464" y="85044"/>
                      <a:pt x="33076" y="96403"/>
                    </a:cubicBezTo>
                    <a:cubicBezTo>
                      <a:pt x="33076" y="107761"/>
                      <a:pt x="33076" y="119061"/>
                      <a:pt x="33076" y="130361"/>
                    </a:cubicBezTo>
                    <a:cubicBezTo>
                      <a:pt x="33488" y="153020"/>
                      <a:pt x="34429" y="175620"/>
                      <a:pt x="35724" y="198220"/>
                    </a:cubicBezTo>
                    <a:cubicBezTo>
                      <a:pt x="37019" y="220819"/>
                      <a:pt x="38667" y="243419"/>
                      <a:pt x="41610" y="265843"/>
                    </a:cubicBezTo>
                    <a:cubicBezTo>
                      <a:pt x="38490" y="243419"/>
                      <a:pt x="36842" y="220819"/>
                      <a:pt x="35312" y="198220"/>
                    </a:cubicBezTo>
                    <a:cubicBezTo>
                      <a:pt x="33782" y="175620"/>
                      <a:pt x="32782" y="153020"/>
                      <a:pt x="32311" y="130361"/>
                    </a:cubicBezTo>
                    <a:cubicBezTo>
                      <a:pt x="32311" y="119061"/>
                      <a:pt x="32311" y="107702"/>
                      <a:pt x="32311" y="96403"/>
                    </a:cubicBezTo>
                    <a:cubicBezTo>
                      <a:pt x="31522" y="85138"/>
                      <a:pt x="29080" y="74056"/>
                      <a:pt x="25072" y="63503"/>
                    </a:cubicBezTo>
                    <a:cubicBezTo>
                      <a:pt x="21423" y="52792"/>
                      <a:pt x="17068" y="42375"/>
                      <a:pt x="12595" y="31958"/>
                    </a:cubicBezTo>
                    <a:cubicBezTo>
                      <a:pt x="7763" y="21688"/>
                      <a:pt x="3561" y="11129"/>
                      <a:pt x="0" y="3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A77E66DF-40F4-4A07-982E-EAD7C30A8EEB}"/>
                  </a:ext>
                </a:extLst>
              </p:cNvPr>
              <p:cNvSpPr/>
              <p:nvPr/>
            </p:nvSpPr>
            <p:spPr>
              <a:xfrm>
                <a:off x="7331614" y="3717495"/>
                <a:ext cx="13516" cy="230471"/>
              </a:xfrm>
              <a:custGeom>
                <a:avLst/>
                <a:gdLst>
                  <a:gd name="connsiteX0" fmla="*/ 5044 w 13516"/>
                  <a:gd name="connsiteY0" fmla="*/ 0 h 230471"/>
                  <a:gd name="connsiteX1" fmla="*/ 2867 w 13516"/>
                  <a:gd name="connsiteY1" fmla="*/ 28897 h 230471"/>
                  <a:gd name="connsiteX2" fmla="*/ 1690 w 13516"/>
                  <a:gd name="connsiteY2" fmla="*/ 57618 h 230471"/>
                  <a:gd name="connsiteX3" fmla="*/ 7104 w 13516"/>
                  <a:gd name="connsiteY3" fmla="*/ 115118 h 230471"/>
                  <a:gd name="connsiteX4" fmla="*/ 12342 w 13516"/>
                  <a:gd name="connsiteY4" fmla="*/ 172677 h 230471"/>
                  <a:gd name="connsiteX5" fmla="*/ 13343 w 13516"/>
                  <a:gd name="connsiteY5" fmla="*/ 230471 h 230471"/>
                  <a:gd name="connsiteX6" fmla="*/ 11989 w 13516"/>
                  <a:gd name="connsiteY6" fmla="*/ 172736 h 230471"/>
                  <a:gd name="connsiteX7" fmla="*/ 6104 w 13516"/>
                  <a:gd name="connsiteY7" fmla="*/ 115236 h 230471"/>
                  <a:gd name="connsiteX8" fmla="*/ 218 w 13516"/>
                  <a:gd name="connsiteY8" fmla="*/ 57677 h 230471"/>
                  <a:gd name="connsiteX9" fmla="*/ 1219 w 13516"/>
                  <a:gd name="connsiteY9" fmla="*/ 28721 h 230471"/>
                  <a:gd name="connsiteX10" fmla="*/ 3220 w 13516"/>
                  <a:gd name="connsiteY10" fmla="*/ 59 h 23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16" h="230471">
                    <a:moveTo>
                      <a:pt x="5044" y="0"/>
                    </a:moveTo>
                    <a:cubicBezTo>
                      <a:pt x="5027" y="9676"/>
                      <a:pt x="4303" y="19333"/>
                      <a:pt x="2867" y="28897"/>
                    </a:cubicBezTo>
                    <a:cubicBezTo>
                      <a:pt x="1649" y="38420"/>
                      <a:pt x="1260" y="48031"/>
                      <a:pt x="1690" y="57618"/>
                    </a:cubicBezTo>
                    <a:cubicBezTo>
                      <a:pt x="3220" y="76745"/>
                      <a:pt x="5339" y="95991"/>
                      <a:pt x="7104" y="115118"/>
                    </a:cubicBezTo>
                    <a:cubicBezTo>
                      <a:pt x="8870" y="134246"/>
                      <a:pt x="11106" y="153491"/>
                      <a:pt x="12342" y="172677"/>
                    </a:cubicBezTo>
                    <a:cubicBezTo>
                      <a:pt x="13578" y="191863"/>
                      <a:pt x="13696" y="211226"/>
                      <a:pt x="13343" y="230471"/>
                    </a:cubicBezTo>
                    <a:cubicBezTo>
                      <a:pt x="13343" y="211226"/>
                      <a:pt x="13343" y="191922"/>
                      <a:pt x="11989" y="172736"/>
                    </a:cubicBezTo>
                    <a:cubicBezTo>
                      <a:pt x="10636" y="153550"/>
                      <a:pt x="8223" y="134363"/>
                      <a:pt x="6104" y="115236"/>
                    </a:cubicBezTo>
                    <a:cubicBezTo>
                      <a:pt x="3985" y="96108"/>
                      <a:pt x="2043" y="76922"/>
                      <a:pt x="218" y="57677"/>
                    </a:cubicBezTo>
                    <a:cubicBezTo>
                      <a:pt x="-270" y="48013"/>
                      <a:pt x="60" y="38326"/>
                      <a:pt x="1219" y="28721"/>
                    </a:cubicBezTo>
                    <a:cubicBezTo>
                      <a:pt x="2590" y="19228"/>
                      <a:pt x="3255" y="9646"/>
                      <a:pt x="3220" y="5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CC4443A9-4012-4C57-8461-246375B99136}"/>
                  </a:ext>
                </a:extLst>
              </p:cNvPr>
              <p:cNvSpPr/>
              <p:nvPr/>
            </p:nvSpPr>
            <p:spPr>
              <a:xfrm>
                <a:off x="7333833" y="3740801"/>
                <a:ext cx="65092" cy="121179"/>
              </a:xfrm>
              <a:custGeom>
                <a:avLst/>
                <a:gdLst>
                  <a:gd name="connsiteX0" fmla="*/ 65092 w 65092"/>
                  <a:gd name="connsiteY0" fmla="*/ 121180 h 121179"/>
                  <a:gd name="connsiteX1" fmla="*/ 60796 w 65092"/>
                  <a:gd name="connsiteY1" fmla="*/ 85279 h 121179"/>
                  <a:gd name="connsiteX2" fmla="*/ 58265 w 65092"/>
                  <a:gd name="connsiteY2" fmla="*/ 67623 h 121179"/>
                  <a:gd name="connsiteX3" fmla="*/ 51379 w 65092"/>
                  <a:gd name="connsiteY3" fmla="*/ 51203 h 121179"/>
                  <a:gd name="connsiteX4" fmla="*/ 24248 w 65092"/>
                  <a:gd name="connsiteY4" fmla="*/ 27661 h 121179"/>
                  <a:gd name="connsiteX5" fmla="*/ 10711 w 65092"/>
                  <a:gd name="connsiteY5" fmla="*/ 15479 h 121179"/>
                  <a:gd name="connsiteX6" fmla="*/ 0 w 65092"/>
                  <a:gd name="connsiteY6" fmla="*/ 765 h 121179"/>
                  <a:gd name="connsiteX7" fmla="*/ 1236 w 65092"/>
                  <a:gd name="connsiteY7" fmla="*/ 0 h 121179"/>
                  <a:gd name="connsiteX8" fmla="*/ 11712 w 65092"/>
                  <a:gd name="connsiteY8" fmla="*/ 14655 h 121179"/>
                  <a:gd name="connsiteX9" fmla="*/ 24836 w 65092"/>
                  <a:gd name="connsiteY9" fmla="*/ 26720 h 121179"/>
                  <a:gd name="connsiteX10" fmla="*/ 51968 w 65092"/>
                  <a:gd name="connsiteY10" fmla="*/ 50614 h 121179"/>
                  <a:gd name="connsiteX11" fmla="*/ 58795 w 65092"/>
                  <a:gd name="connsiteY11" fmla="*/ 67329 h 121179"/>
                  <a:gd name="connsiteX12" fmla="*/ 61149 w 65092"/>
                  <a:gd name="connsiteY12" fmla="*/ 85338 h 121179"/>
                  <a:gd name="connsiteX13" fmla="*/ 65092 w 65092"/>
                  <a:gd name="connsiteY13" fmla="*/ 121180 h 121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092" h="121179">
                    <a:moveTo>
                      <a:pt x="65092" y="121180"/>
                    </a:moveTo>
                    <a:cubicBezTo>
                      <a:pt x="62779" y="109333"/>
                      <a:pt x="61343" y="97338"/>
                      <a:pt x="60796" y="85279"/>
                    </a:cubicBezTo>
                    <a:cubicBezTo>
                      <a:pt x="60325" y="79347"/>
                      <a:pt x="59484" y="73450"/>
                      <a:pt x="58265" y="67623"/>
                    </a:cubicBezTo>
                    <a:cubicBezTo>
                      <a:pt x="57153" y="61726"/>
                      <a:pt x="54805" y="56129"/>
                      <a:pt x="51379" y="51203"/>
                    </a:cubicBezTo>
                    <a:cubicBezTo>
                      <a:pt x="44023" y="41598"/>
                      <a:pt x="34794" y="33588"/>
                      <a:pt x="24248" y="27661"/>
                    </a:cubicBezTo>
                    <a:cubicBezTo>
                      <a:pt x="19057" y="24424"/>
                      <a:pt x="14478" y="20299"/>
                      <a:pt x="10711" y="15479"/>
                    </a:cubicBezTo>
                    <a:cubicBezTo>
                      <a:pt x="6874" y="10776"/>
                      <a:pt x="3296" y="5862"/>
                      <a:pt x="0" y="765"/>
                    </a:cubicBezTo>
                    <a:lnTo>
                      <a:pt x="1236" y="0"/>
                    </a:lnTo>
                    <a:cubicBezTo>
                      <a:pt x="4455" y="5073"/>
                      <a:pt x="7951" y="9970"/>
                      <a:pt x="11712" y="14655"/>
                    </a:cubicBezTo>
                    <a:cubicBezTo>
                      <a:pt x="15331" y="19428"/>
                      <a:pt x="19775" y="23512"/>
                      <a:pt x="24836" y="26720"/>
                    </a:cubicBezTo>
                    <a:cubicBezTo>
                      <a:pt x="35389" y="32787"/>
                      <a:pt x="44617" y="40915"/>
                      <a:pt x="51968" y="50614"/>
                    </a:cubicBezTo>
                    <a:cubicBezTo>
                      <a:pt x="55399" y="55640"/>
                      <a:pt x="57730" y="61337"/>
                      <a:pt x="58795" y="67329"/>
                    </a:cubicBezTo>
                    <a:cubicBezTo>
                      <a:pt x="59960" y="73273"/>
                      <a:pt x="60749" y="79294"/>
                      <a:pt x="61149" y="85338"/>
                    </a:cubicBezTo>
                    <a:cubicBezTo>
                      <a:pt x="61579" y="97368"/>
                      <a:pt x="62897" y="109345"/>
                      <a:pt x="65092" y="12118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EBB2FD86-C7DF-44C1-B6C2-839D37781316}"/>
                  </a:ext>
                </a:extLst>
              </p:cNvPr>
              <p:cNvSpPr/>
              <p:nvPr/>
            </p:nvSpPr>
            <p:spPr>
              <a:xfrm>
                <a:off x="7306407" y="3723321"/>
                <a:ext cx="45670" cy="218877"/>
              </a:xfrm>
              <a:custGeom>
                <a:avLst/>
                <a:gdLst>
                  <a:gd name="connsiteX0" fmla="*/ 45200 w 45670"/>
                  <a:gd name="connsiteY0" fmla="*/ 218877 h 218877"/>
                  <a:gd name="connsiteX1" fmla="*/ 45200 w 45670"/>
                  <a:gd name="connsiteY1" fmla="*/ 162378 h 218877"/>
                  <a:gd name="connsiteX2" fmla="*/ 43846 w 45670"/>
                  <a:gd name="connsiteY2" fmla="*/ 134128 h 218877"/>
                  <a:gd name="connsiteX3" fmla="*/ 42375 w 45670"/>
                  <a:gd name="connsiteY3" fmla="*/ 120121 h 218877"/>
                  <a:gd name="connsiteX4" fmla="*/ 38490 w 45670"/>
                  <a:gd name="connsiteY4" fmla="*/ 106584 h 218877"/>
                  <a:gd name="connsiteX5" fmla="*/ 18245 w 45670"/>
                  <a:gd name="connsiteY5" fmla="*/ 53616 h 218877"/>
                  <a:gd name="connsiteX6" fmla="*/ 8004 w 45670"/>
                  <a:gd name="connsiteY6" fmla="*/ 27249 h 218877"/>
                  <a:gd name="connsiteX7" fmla="*/ 3296 w 45670"/>
                  <a:gd name="connsiteY7" fmla="*/ 13889 h 218877"/>
                  <a:gd name="connsiteX8" fmla="*/ 0 w 45670"/>
                  <a:gd name="connsiteY8" fmla="*/ 0 h 218877"/>
                  <a:gd name="connsiteX9" fmla="*/ 1354 w 45670"/>
                  <a:gd name="connsiteY9" fmla="*/ 0 h 218877"/>
                  <a:gd name="connsiteX10" fmla="*/ 4473 w 45670"/>
                  <a:gd name="connsiteY10" fmla="*/ 13536 h 218877"/>
                  <a:gd name="connsiteX11" fmla="*/ 9063 w 45670"/>
                  <a:gd name="connsiteY11" fmla="*/ 26896 h 218877"/>
                  <a:gd name="connsiteX12" fmla="*/ 19186 w 45670"/>
                  <a:gd name="connsiteY12" fmla="*/ 53263 h 218877"/>
                  <a:gd name="connsiteX13" fmla="*/ 39079 w 45670"/>
                  <a:gd name="connsiteY13" fmla="*/ 106231 h 218877"/>
                  <a:gd name="connsiteX14" fmla="*/ 42904 w 45670"/>
                  <a:gd name="connsiteY14" fmla="*/ 119885 h 218877"/>
                  <a:gd name="connsiteX15" fmla="*/ 44258 w 45670"/>
                  <a:gd name="connsiteY15" fmla="*/ 134010 h 218877"/>
                  <a:gd name="connsiteX16" fmla="*/ 45435 w 45670"/>
                  <a:gd name="connsiteY16" fmla="*/ 162260 h 218877"/>
                  <a:gd name="connsiteX17" fmla="*/ 45200 w 45670"/>
                  <a:gd name="connsiteY17" fmla="*/ 218877 h 21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70" h="218877">
                    <a:moveTo>
                      <a:pt x="45200" y="218877"/>
                    </a:moveTo>
                    <a:cubicBezTo>
                      <a:pt x="45788" y="200044"/>
                      <a:pt x="45200" y="181211"/>
                      <a:pt x="45200" y="162378"/>
                    </a:cubicBezTo>
                    <a:cubicBezTo>
                      <a:pt x="44905" y="152961"/>
                      <a:pt x="44493" y="143544"/>
                      <a:pt x="43846" y="134128"/>
                    </a:cubicBezTo>
                    <a:cubicBezTo>
                      <a:pt x="43493" y="129478"/>
                      <a:pt x="43140" y="124770"/>
                      <a:pt x="42375" y="120121"/>
                    </a:cubicBezTo>
                    <a:cubicBezTo>
                      <a:pt x="41339" y="115536"/>
                      <a:pt x="40044" y="111016"/>
                      <a:pt x="38490" y="106584"/>
                    </a:cubicBezTo>
                    <a:cubicBezTo>
                      <a:pt x="32605" y="88928"/>
                      <a:pt x="25189" y="71272"/>
                      <a:pt x="18245" y="53616"/>
                    </a:cubicBezTo>
                    <a:cubicBezTo>
                      <a:pt x="14772" y="44847"/>
                      <a:pt x="11300" y="35960"/>
                      <a:pt x="8004" y="27249"/>
                    </a:cubicBezTo>
                    <a:cubicBezTo>
                      <a:pt x="6356" y="22835"/>
                      <a:pt x="4767" y="18421"/>
                      <a:pt x="3296" y="13889"/>
                    </a:cubicBezTo>
                    <a:cubicBezTo>
                      <a:pt x="1648" y="9411"/>
                      <a:pt x="541" y="4744"/>
                      <a:pt x="0" y="0"/>
                    </a:cubicBezTo>
                    <a:lnTo>
                      <a:pt x="1354" y="0"/>
                    </a:lnTo>
                    <a:cubicBezTo>
                      <a:pt x="1872" y="4614"/>
                      <a:pt x="2919" y="9158"/>
                      <a:pt x="4473" y="13536"/>
                    </a:cubicBezTo>
                    <a:cubicBezTo>
                      <a:pt x="5944" y="18009"/>
                      <a:pt x="7474" y="22482"/>
                      <a:pt x="9063" y="26896"/>
                    </a:cubicBezTo>
                    <a:cubicBezTo>
                      <a:pt x="12300" y="35724"/>
                      <a:pt x="15714" y="44552"/>
                      <a:pt x="19186" y="53263"/>
                    </a:cubicBezTo>
                    <a:cubicBezTo>
                      <a:pt x="25954" y="70919"/>
                      <a:pt x="33076" y="88575"/>
                      <a:pt x="39079" y="106231"/>
                    </a:cubicBezTo>
                    <a:cubicBezTo>
                      <a:pt x="40615" y="110704"/>
                      <a:pt x="41892" y="115265"/>
                      <a:pt x="42904" y="119885"/>
                    </a:cubicBezTo>
                    <a:cubicBezTo>
                      <a:pt x="43670" y="124593"/>
                      <a:pt x="43964" y="129302"/>
                      <a:pt x="44258" y="134010"/>
                    </a:cubicBezTo>
                    <a:cubicBezTo>
                      <a:pt x="44905" y="143427"/>
                      <a:pt x="45200" y="152843"/>
                      <a:pt x="45435" y="162260"/>
                    </a:cubicBezTo>
                    <a:cubicBezTo>
                      <a:pt x="45671" y="181211"/>
                      <a:pt x="45906" y="200044"/>
                      <a:pt x="45200" y="21887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2B45F5EC-232B-4519-A5F4-A8202FCA71D6}"/>
                  </a:ext>
                </a:extLst>
              </p:cNvPr>
              <p:cNvSpPr/>
              <p:nvPr/>
            </p:nvSpPr>
            <p:spPr>
              <a:xfrm>
                <a:off x="7321469" y="3669411"/>
                <a:ext cx="9303" cy="294151"/>
              </a:xfrm>
              <a:custGeom>
                <a:avLst/>
                <a:gdLst>
                  <a:gd name="connsiteX0" fmla="*/ 8068 w 9303"/>
                  <a:gd name="connsiteY0" fmla="*/ 294151 h 294151"/>
                  <a:gd name="connsiteX1" fmla="*/ 1653 w 9303"/>
                  <a:gd name="connsiteY1" fmla="*/ 220702 h 294151"/>
                  <a:gd name="connsiteX2" fmla="*/ 770 w 9303"/>
                  <a:gd name="connsiteY2" fmla="*/ 147076 h 294151"/>
                  <a:gd name="connsiteX3" fmla="*/ 1947 w 9303"/>
                  <a:gd name="connsiteY3" fmla="*/ 73450 h 294151"/>
                  <a:gd name="connsiteX4" fmla="*/ 3124 w 9303"/>
                  <a:gd name="connsiteY4" fmla="*/ 36607 h 294151"/>
                  <a:gd name="connsiteX5" fmla="*/ 7832 w 9303"/>
                  <a:gd name="connsiteY5" fmla="*/ 0 h 294151"/>
                  <a:gd name="connsiteX6" fmla="*/ 9304 w 9303"/>
                  <a:gd name="connsiteY6" fmla="*/ 0 h 294151"/>
                  <a:gd name="connsiteX7" fmla="*/ 4419 w 9303"/>
                  <a:gd name="connsiteY7" fmla="*/ 36489 h 294151"/>
                  <a:gd name="connsiteX8" fmla="*/ 3065 w 9303"/>
                  <a:gd name="connsiteY8" fmla="*/ 73155 h 294151"/>
                  <a:gd name="connsiteX9" fmla="*/ 1535 w 9303"/>
                  <a:gd name="connsiteY9" fmla="*/ 146840 h 294151"/>
                  <a:gd name="connsiteX10" fmla="*/ 2065 w 9303"/>
                  <a:gd name="connsiteY10" fmla="*/ 220466 h 294151"/>
                  <a:gd name="connsiteX11" fmla="*/ 8068 w 9303"/>
                  <a:gd name="connsiteY11" fmla="*/ 294151 h 294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03" h="294151">
                    <a:moveTo>
                      <a:pt x="8068" y="294151"/>
                    </a:moveTo>
                    <a:cubicBezTo>
                      <a:pt x="4713" y="269786"/>
                      <a:pt x="3242" y="245244"/>
                      <a:pt x="1653" y="220702"/>
                    </a:cubicBezTo>
                    <a:cubicBezTo>
                      <a:pt x="-201" y="196201"/>
                      <a:pt x="-495" y="171612"/>
                      <a:pt x="770" y="147076"/>
                    </a:cubicBezTo>
                    <a:cubicBezTo>
                      <a:pt x="2865" y="122592"/>
                      <a:pt x="3259" y="97992"/>
                      <a:pt x="1947" y="73450"/>
                    </a:cubicBezTo>
                    <a:cubicBezTo>
                      <a:pt x="1400" y="61155"/>
                      <a:pt x="1788" y="48837"/>
                      <a:pt x="3124" y="36607"/>
                    </a:cubicBezTo>
                    <a:cubicBezTo>
                      <a:pt x="4242" y="24307"/>
                      <a:pt x="5890" y="12124"/>
                      <a:pt x="7832" y="0"/>
                    </a:cubicBezTo>
                    <a:lnTo>
                      <a:pt x="9304" y="0"/>
                    </a:lnTo>
                    <a:cubicBezTo>
                      <a:pt x="7303" y="12124"/>
                      <a:pt x="5596" y="24248"/>
                      <a:pt x="4419" y="36489"/>
                    </a:cubicBezTo>
                    <a:cubicBezTo>
                      <a:pt x="3030" y="48660"/>
                      <a:pt x="2577" y="60914"/>
                      <a:pt x="3065" y="73155"/>
                    </a:cubicBezTo>
                    <a:cubicBezTo>
                      <a:pt x="4236" y="97721"/>
                      <a:pt x="3724" y="122339"/>
                      <a:pt x="1535" y="146840"/>
                    </a:cubicBezTo>
                    <a:cubicBezTo>
                      <a:pt x="152" y="171371"/>
                      <a:pt x="329" y="195960"/>
                      <a:pt x="2065" y="220466"/>
                    </a:cubicBezTo>
                    <a:cubicBezTo>
                      <a:pt x="3477" y="245538"/>
                      <a:pt x="4831" y="269786"/>
                      <a:pt x="8068" y="2941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BD77ED09-5C34-484D-B1F5-05C77FBA2737}"/>
                  </a:ext>
                </a:extLst>
              </p:cNvPr>
              <p:cNvSpPr/>
              <p:nvPr/>
            </p:nvSpPr>
            <p:spPr>
              <a:xfrm>
                <a:off x="7274803" y="3627684"/>
                <a:ext cx="20775" cy="316339"/>
              </a:xfrm>
              <a:custGeom>
                <a:avLst/>
                <a:gdLst>
                  <a:gd name="connsiteX0" fmla="*/ 20775 w 20775"/>
                  <a:gd name="connsiteY0" fmla="*/ 316339 h 316339"/>
                  <a:gd name="connsiteX1" fmla="*/ 14890 w 20775"/>
                  <a:gd name="connsiteY1" fmla="*/ 236887 h 316339"/>
                  <a:gd name="connsiteX2" fmla="*/ 14419 w 20775"/>
                  <a:gd name="connsiteY2" fmla="*/ 197043 h 316339"/>
                  <a:gd name="connsiteX3" fmla="*/ 15773 w 20775"/>
                  <a:gd name="connsiteY3" fmla="*/ 177209 h 316339"/>
                  <a:gd name="connsiteX4" fmla="*/ 17009 w 20775"/>
                  <a:gd name="connsiteY4" fmla="*/ 157316 h 316339"/>
                  <a:gd name="connsiteX5" fmla="*/ 17538 w 20775"/>
                  <a:gd name="connsiteY5" fmla="*/ 77687 h 316339"/>
                  <a:gd name="connsiteX6" fmla="*/ 11359 w 20775"/>
                  <a:gd name="connsiteY6" fmla="*/ 38549 h 316339"/>
                  <a:gd name="connsiteX7" fmla="*/ 0 w 20775"/>
                  <a:gd name="connsiteY7" fmla="*/ 471 h 316339"/>
                  <a:gd name="connsiteX8" fmla="*/ 1413 w 20775"/>
                  <a:gd name="connsiteY8" fmla="*/ 0 h 316339"/>
                  <a:gd name="connsiteX9" fmla="*/ 12654 w 20775"/>
                  <a:gd name="connsiteY9" fmla="*/ 38255 h 316339"/>
                  <a:gd name="connsiteX10" fmla="*/ 18539 w 20775"/>
                  <a:gd name="connsiteY10" fmla="*/ 77687 h 316339"/>
                  <a:gd name="connsiteX11" fmla="*/ 17656 w 20775"/>
                  <a:gd name="connsiteY11" fmla="*/ 157375 h 316339"/>
                  <a:gd name="connsiteX12" fmla="*/ 16303 w 20775"/>
                  <a:gd name="connsiteY12" fmla="*/ 177209 h 316339"/>
                  <a:gd name="connsiteX13" fmla="*/ 14831 w 20775"/>
                  <a:gd name="connsiteY13" fmla="*/ 197101 h 316339"/>
                  <a:gd name="connsiteX14" fmla="*/ 14831 w 20775"/>
                  <a:gd name="connsiteY14" fmla="*/ 236887 h 316339"/>
                  <a:gd name="connsiteX15" fmla="*/ 20775 w 20775"/>
                  <a:gd name="connsiteY15" fmla="*/ 316339 h 31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75" h="316339">
                    <a:moveTo>
                      <a:pt x="20775" y="316339"/>
                    </a:moveTo>
                    <a:cubicBezTo>
                      <a:pt x="17892" y="289973"/>
                      <a:pt x="15891" y="263371"/>
                      <a:pt x="14890" y="236887"/>
                    </a:cubicBezTo>
                    <a:cubicBezTo>
                      <a:pt x="14360" y="223644"/>
                      <a:pt x="14066" y="210343"/>
                      <a:pt x="14419" y="197043"/>
                    </a:cubicBezTo>
                    <a:cubicBezTo>
                      <a:pt x="14419" y="190451"/>
                      <a:pt x="15184" y="183800"/>
                      <a:pt x="15773" y="177209"/>
                    </a:cubicBezTo>
                    <a:cubicBezTo>
                      <a:pt x="16361" y="170617"/>
                      <a:pt x="16715" y="163967"/>
                      <a:pt x="17009" y="157316"/>
                    </a:cubicBezTo>
                    <a:cubicBezTo>
                      <a:pt x="18127" y="130773"/>
                      <a:pt x="18539" y="104348"/>
                      <a:pt x="17538" y="77687"/>
                    </a:cubicBezTo>
                    <a:cubicBezTo>
                      <a:pt x="17068" y="64439"/>
                      <a:pt x="14996" y="51297"/>
                      <a:pt x="11359" y="38549"/>
                    </a:cubicBezTo>
                    <a:cubicBezTo>
                      <a:pt x="8063" y="25719"/>
                      <a:pt x="4237" y="13007"/>
                      <a:pt x="0" y="471"/>
                    </a:cubicBezTo>
                    <a:lnTo>
                      <a:pt x="1413" y="0"/>
                    </a:lnTo>
                    <a:cubicBezTo>
                      <a:pt x="5573" y="12595"/>
                      <a:pt x="9317" y="25348"/>
                      <a:pt x="12654" y="38255"/>
                    </a:cubicBezTo>
                    <a:cubicBezTo>
                      <a:pt x="16173" y="51120"/>
                      <a:pt x="18145" y="64357"/>
                      <a:pt x="18539" y="77687"/>
                    </a:cubicBezTo>
                    <a:cubicBezTo>
                      <a:pt x="19363" y="104230"/>
                      <a:pt x="18892" y="130656"/>
                      <a:pt x="17656" y="157375"/>
                    </a:cubicBezTo>
                    <a:cubicBezTo>
                      <a:pt x="17303" y="163967"/>
                      <a:pt x="16832" y="170617"/>
                      <a:pt x="16303" y="177209"/>
                    </a:cubicBezTo>
                    <a:cubicBezTo>
                      <a:pt x="15773" y="183800"/>
                      <a:pt x="15125" y="190451"/>
                      <a:pt x="14831" y="197101"/>
                    </a:cubicBezTo>
                    <a:cubicBezTo>
                      <a:pt x="14419" y="210343"/>
                      <a:pt x="14831" y="223644"/>
                      <a:pt x="14831" y="236887"/>
                    </a:cubicBezTo>
                    <a:cubicBezTo>
                      <a:pt x="16185" y="263724"/>
                      <a:pt x="18009" y="289973"/>
                      <a:pt x="20775" y="3163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32EE1C65-805E-4F4F-B49E-668F097A5E08}"/>
                  </a:ext>
                </a:extLst>
              </p:cNvPr>
              <p:cNvSpPr/>
              <p:nvPr/>
            </p:nvSpPr>
            <p:spPr>
              <a:xfrm>
                <a:off x="7275152" y="3661760"/>
                <a:ext cx="31078" cy="238828"/>
              </a:xfrm>
              <a:custGeom>
                <a:avLst/>
                <a:gdLst>
                  <a:gd name="connsiteX0" fmla="*/ 3182 w 31078"/>
                  <a:gd name="connsiteY0" fmla="*/ 238829 h 238828"/>
                  <a:gd name="connsiteX1" fmla="*/ 416 w 31078"/>
                  <a:gd name="connsiteY1" fmla="*/ 178268 h 238828"/>
                  <a:gd name="connsiteX2" fmla="*/ 2181 w 31078"/>
                  <a:gd name="connsiteY2" fmla="*/ 117708 h 238828"/>
                  <a:gd name="connsiteX3" fmla="*/ 16483 w 31078"/>
                  <a:gd name="connsiteY3" fmla="*/ 58854 h 238828"/>
                  <a:gd name="connsiteX4" fmla="*/ 24134 w 31078"/>
                  <a:gd name="connsiteY4" fmla="*/ 29427 h 238828"/>
                  <a:gd name="connsiteX5" fmla="*/ 29607 w 31078"/>
                  <a:gd name="connsiteY5" fmla="*/ 0 h 238828"/>
                  <a:gd name="connsiteX6" fmla="*/ 31079 w 31078"/>
                  <a:gd name="connsiteY6" fmla="*/ 0 h 238828"/>
                  <a:gd name="connsiteX7" fmla="*/ 25193 w 31078"/>
                  <a:gd name="connsiteY7" fmla="*/ 29898 h 238828"/>
                  <a:gd name="connsiteX8" fmla="*/ 17366 w 31078"/>
                  <a:gd name="connsiteY8" fmla="*/ 59325 h 238828"/>
                  <a:gd name="connsiteX9" fmla="*/ 2711 w 31078"/>
                  <a:gd name="connsiteY9" fmla="*/ 118178 h 238828"/>
                  <a:gd name="connsiteX10" fmla="*/ 651 w 31078"/>
                  <a:gd name="connsiteY10" fmla="*/ 178621 h 238828"/>
                  <a:gd name="connsiteX11" fmla="*/ 3182 w 31078"/>
                  <a:gd name="connsiteY11" fmla="*/ 238829 h 23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78" h="238828">
                    <a:moveTo>
                      <a:pt x="3182" y="238829"/>
                    </a:moveTo>
                    <a:cubicBezTo>
                      <a:pt x="2064" y="218642"/>
                      <a:pt x="1004" y="198455"/>
                      <a:pt x="416" y="178268"/>
                    </a:cubicBezTo>
                    <a:cubicBezTo>
                      <a:pt x="-496" y="158064"/>
                      <a:pt x="92" y="137824"/>
                      <a:pt x="2181" y="117708"/>
                    </a:cubicBezTo>
                    <a:cubicBezTo>
                      <a:pt x="5477" y="97697"/>
                      <a:pt x="11421" y="78334"/>
                      <a:pt x="16483" y="58854"/>
                    </a:cubicBezTo>
                    <a:cubicBezTo>
                      <a:pt x="19073" y="49084"/>
                      <a:pt x="21721" y="39314"/>
                      <a:pt x="24134" y="29427"/>
                    </a:cubicBezTo>
                    <a:cubicBezTo>
                      <a:pt x="26841" y="19804"/>
                      <a:pt x="28672" y="9952"/>
                      <a:pt x="29607" y="0"/>
                    </a:cubicBezTo>
                    <a:lnTo>
                      <a:pt x="31079" y="0"/>
                    </a:lnTo>
                    <a:cubicBezTo>
                      <a:pt x="30043" y="10129"/>
                      <a:pt x="28077" y="20134"/>
                      <a:pt x="25193" y="29898"/>
                    </a:cubicBezTo>
                    <a:cubicBezTo>
                      <a:pt x="22722" y="39667"/>
                      <a:pt x="20073" y="49437"/>
                      <a:pt x="17366" y="59325"/>
                    </a:cubicBezTo>
                    <a:cubicBezTo>
                      <a:pt x="12187" y="78864"/>
                      <a:pt x="6125" y="98227"/>
                      <a:pt x="2711" y="118178"/>
                    </a:cubicBezTo>
                    <a:cubicBezTo>
                      <a:pt x="492" y="138248"/>
                      <a:pt x="-196" y="158452"/>
                      <a:pt x="651" y="178621"/>
                    </a:cubicBezTo>
                    <a:cubicBezTo>
                      <a:pt x="1475" y="198455"/>
                      <a:pt x="2417" y="218642"/>
                      <a:pt x="3182" y="23882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752831FD-8BE7-4FD0-8CEF-7CC07187DEE7}"/>
                  </a:ext>
                </a:extLst>
              </p:cNvPr>
              <p:cNvSpPr/>
              <p:nvPr/>
            </p:nvSpPr>
            <p:spPr>
              <a:xfrm>
                <a:off x="7259148" y="3139668"/>
                <a:ext cx="123063" cy="272316"/>
              </a:xfrm>
              <a:custGeom>
                <a:avLst/>
                <a:gdLst>
                  <a:gd name="connsiteX0" fmla="*/ 123063 w 123063"/>
                  <a:gd name="connsiteY0" fmla="*/ 0 h 272316"/>
                  <a:gd name="connsiteX1" fmla="*/ 106702 w 123063"/>
                  <a:gd name="connsiteY1" fmla="*/ 34312 h 272316"/>
                  <a:gd name="connsiteX2" fmla="*/ 84691 w 123063"/>
                  <a:gd name="connsiteY2" fmla="*/ 65328 h 272316"/>
                  <a:gd name="connsiteX3" fmla="*/ 61914 w 123063"/>
                  <a:gd name="connsiteY3" fmla="*/ 95579 h 272316"/>
                  <a:gd name="connsiteX4" fmla="*/ 41315 w 123063"/>
                  <a:gd name="connsiteY4" fmla="*/ 127065 h 272316"/>
                  <a:gd name="connsiteX5" fmla="*/ 16538 w 123063"/>
                  <a:gd name="connsiteY5" fmla="*/ 198278 h 272316"/>
                  <a:gd name="connsiteX6" fmla="*/ 412 w 123063"/>
                  <a:gd name="connsiteY6" fmla="*/ 272316 h 272316"/>
                  <a:gd name="connsiteX7" fmla="*/ 0 w 123063"/>
                  <a:gd name="connsiteY7" fmla="*/ 272316 h 272316"/>
                  <a:gd name="connsiteX8" fmla="*/ 14537 w 123063"/>
                  <a:gd name="connsiteY8" fmla="*/ 197808 h 272316"/>
                  <a:gd name="connsiteX9" fmla="*/ 38078 w 123063"/>
                  <a:gd name="connsiteY9" fmla="*/ 125594 h 272316"/>
                  <a:gd name="connsiteX10" fmla="*/ 81454 w 123063"/>
                  <a:gd name="connsiteY10" fmla="*/ 63150 h 272316"/>
                  <a:gd name="connsiteX11" fmla="*/ 104289 w 123063"/>
                  <a:gd name="connsiteY11" fmla="*/ 33017 h 272316"/>
                  <a:gd name="connsiteX12" fmla="*/ 122710 w 123063"/>
                  <a:gd name="connsiteY12" fmla="*/ 177 h 272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063" h="272316">
                    <a:moveTo>
                      <a:pt x="123063" y="0"/>
                    </a:moveTo>
                    <a:cubicBezTo>
                      <a:pt x="119361" y="12194"/>
                      <a:pt x="113847" y="23759"/>
                      <a:pt x="106702" y="34312"/>
                    </a:cubicBezTo>
                    <a:cubicBezTo>
                      <a:pt x="99816" y="45023"/>
                      <a:pt x="92224" y="55146"/>
                      <a:pt x="84691" y="65328"/>
                    </a:cubicBezTo>
                    <a:cubicBezTo>
                      <a:pt x="77157" y="75509"/>
                      <a:pt x="69271" y="85397"/>
                      <a:pt x="61914" y="95579"/>
                    </a:cubicBezTo>
                    <a:cubicBezTo>
                      <a:pt x="54310" y="105572"/>
                      <a:pt x="47430" y="116095"/>
                      <a:pt x="41315" y="127065"/>
                    </a:cubicBezTo>
                    <a:cubicBezTo>
                      <a:pt x="30616" y="149883"/>
                      <a:pt x="22311" y="173748"/>
                      <a:pt x="16538" y="198278"/>
                    </a:cubicBezTo>
                    <a:cubicBezTo>
                      <a:pt x="10182" y="222685"/>
                      <a:pt x="4808" y="247363"/>
                      <a:pt x="412" y="272316"/>
                    </a:cubicBezTo>
                    <a:lnTo>
                      <a:pt x="0" y="272316"/>
                    </a:lnTo>
                    <a:cubicBezTo>
                      <a:pt x="3926" y="247321"/>
                      <a:pt x="8769" y="222485"/>
                      <a:pt x="14537" y="197808"/>
                    </a:cubicBezTo>
                    <a:cubicBezTo>
                      <a:pt x="19863" y="172989"/>
                      <a:pt x="27755" y="148788"/>
                      <a:pt x="38078" y="125594"/>
                    </a:cubicBezTo>
                    <a:cubicBezTo>
                      <a:pt x="50720" y="103577"/>
                      <a:pt x="65234" y="82684"/>
                      <a:pt x="81454" y="63150"/>
                    </a:cubicBezTo>
                    <a:cubicBezTo>
                      <a:pt x="89281" y="53204"/>
                      <a:pt x="96991" y="43257"/>
                      <a:pt x="104289" y="33017"/>
                    </a:cubicBezTo>
                    <a:cubicBezTo>
                      <a:pt x="111840" y="22923"/>
                      <a:pt x="118031" y="11883"/>
                      <a:pt x="122710" y="17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7A740196-AB51-4722-9F4B-E755875389CD}"/>
                  </a:ext>
                </a:extLst>
              </p:cNvPr>
              <p:cNvSpPr/>
              <p:nvPr/>
            </p:nvSpPr>
            <p:spPr>
              <a:xfrm>
                <a:off x="7246685" y="3272913"/>
                <a:ext cx="48892" cy="198925"/>
              </a:xfrm>
              <a:custGeom>
                <a:avLst/>
                <a:gdLst>
                  <a:gd name="connsiteX0" fmla="*/ 48893 w 48892"/>
                  <a:gd name="connsiteY0" fmla="*/ 0 h 198925"/>
                  <a:gd name="connsiteX1" fmla="*/ 37122 w 48892"/>
                  <a:gd name="connsiteY1" fmla="*/ 23542 h 198925"/>
                  <a:gd name="connsiteX2" fmla="*/ 26116 w 48892"/>
                  <a:gd name="connsiteY2" fmla="*/ 47083 h 198925"/>
                  <a:gd name="connsiteX3" fmla="*/ 6930 w 48892"/>
                  <a:gd name="connsiteY3" fmla="*/ 95461 h 198925"/>
                  <a:gd name="connsiteX4" fmla="*/ 4046 w 48892"/>
                  <a:gd name="connsiteY4" fmla="*/ 107820 h 198925"/>
                  <a:gd name="connsiteX5" fmla="*/ 3517 w 48892"/>
                  <a:gd name="connsiteY5" fmla="*/ 120650 h 198925"/>
                  <a:gd name="connsiteX6" fmla="*/ 4340 w 48892"/>
                  <a:gd name="connsiteY6" fmla="*/ 146722 h 198925"/>
                  <a:gd name="connsiteX7" fmla="*/ 7283 w 48892"/>
                  <a:gd name="connsiteY7" fmla="*/ 198926 h 198925"/>
                  <a:gd name="connsiteX8" fmla="*/ 1398 w 48892"/>
                  <a:gd name="connsiteY8" fmla="*/ 146899 h 198925"/>
                  <a:gd name="connsiteX9" fmla="*/ 44 w 48892"/>
                  <a:gd name="connsiteY9" fmla="*/ 120709 h 198925"/>
                  <a:gd name="connsiteX10" fmla="*/ 397 w 48892"/>
                  <a:gd name="connsiteY10" fmla="*/ 107408 h 198925"/>
                  <a:gd name="connsiteX11" fmla="*/ 3222 w 48892"/>
                  <a:gd name="connsiteY11" fmla="*/ 94284 h 198925"/>
                  <a:gd name="connsiteX12" fmla="*/ 23468 w 48892"/>
                  <a:gd name="connsiteY12" fmla="*/ 45729 h 198925"/>
                  <a:gd name="connsiteX13" fmla="*/ 48893 w 48892"/>
                  <a:gd name="connsiteY13" fmla="*/ 0 h 19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2" h="198925">
                    <a:moveTo>
                      <a:pt x="48893" y="0"/>
                    </a:moveTo>
                    <a:cubicBezTo>
                      <a:pt x="44832" y="7769"/>
                      <a:pt x="40948" y="15537"/>
                      <a:pt x="37122" y="23542"/>
                    </a:cubicBezTo>
                    <a:cubicBezTo>
                      <a:pt x="33297" y="31546"/>
                      <a:pt x="29648" y="39255"/>
                      <a:pt x="26116" y="47083"/>
                    </a:cubicBezTo>
                    <a:cubicBezTo>
                      <a:pt x="18701" y="62785"/>
                      <a:pt x="12292" y="78946"/>
                      <a:pt x="6930" y="95461"/>
                    </a:cubicBezTo>
                    <a:cubicBezTo>
                      <a:pt x="5629" y="99492"/>
                      <a:pt x="4664" y="103630"/>
                      <a:pt x="4046" y="107820"/>
                    </a:cubicBezTo>
                    <a:cubicBezTo>
                      <a:pt x="3634" y="111999"/>
                      <a:pt x="3517" y="116354"/>
                      <a:pt x="3517" y="120650"/>
                    </a:cubicBezTo>
                    <a:cubicBezTo>
                      <a:pt x="3517" y="129302"/>
                      <a:pt x="4046" y="138306"/>
                      <a:pt x="4340" y="146722"/>
                    </a:cubicBezTo>
                    <a:cubicBezTo>
                      <a:pt x="5164" y="164379"/>
                      <a:pt x="6341" y="181505"/>
                      <a:pt x="7283" y="198926"/>
                    </a:cubicBezTo>
                    <a:cubicBezTo>
                      <a:pt x="4635" y="181682"/>
                      <a:pt x="2634" y="164320"/>
                      <a:pt x="1398" y="146899"/>
                    </a:cubicBezTo>
                    <a:cubicBezTo>
                      <a:pt x="633" y="138189"/>
                      <a:pt x="221" y="129243"/>
                      <a:pt x="44" y="120709"/>
                    </a:cubicBezTo>
                    <a:cubicBezTo>
                      <a:pt x="-74" y="116272"/>
                      <a:pt x="44" y="111834"/>
                      <a:pt x="397" y="107408"/>
                    </a:cubicBezTo>
                    <a:cubicBezTo>
                      <a:pt x="939" y="102959"/>
                      <a:pt x="1886" y="98562"/>
                      <a:pt x="3222" y="94284"/>
                    </a:cubicBezTo>
                    <a:cubicBezTo>
                      <a:pt x="8813" y="77640"/>
                      <a:pt x="15576" y="61414"/>
                      <a:pt x="23468" y="45729"/>
                    </a:cubicBezTo>
                    <a:cubicBezTo>
                      <a:pt x="31066" y="30015"/>
                      <a:pt x="39553" y="14749"/>
                      <a:pt x="48893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B852A2E5-C8DE-4571-9C90-28E6276C686E}"/>
                  </a:ext>
                </a:extLst>
              </p:cNvPr>
              <p:cNvSpPr/>
              <p:nvPr/>
            </p:nvSpPr>
            <p:spPr>
              <a:xfrm>
                <a:off x="7414105" y="2957516"/>
                <a:ext cx="19897" cy="228529"/>
              </a:xfrm>
              <a:custGeom>
                <a:avLst/>
                <a:gdLst>
                  <a:gd name="connsiteX0" fmla="*/ 19897 w 19897"/>
                  <a:gd name="connsiteY0" fmla="*/ 2766 h 228529"/>
                  <a:gd name="connsiteX1" fmla="*/ 5360 w 19897"/>
                  <a:gd name="connsiteY1" fmla="*/ 26308 h 228529"/>
                  <a:gd name="connsiteX2" fmla="*/ 3359 w 19897"/>
                  <a:gd name="connsiteY2" fmla="*/ 54911 h 228529"/>
                  <a:gd name="connsiteX3" fmla="*/ 13070 w 19897"/>
                  <a:gd name="connsiteY3" fmla="*/ 112411 h 228529"/>
                  <a:gd name="connsiteX4" fmla="*/ 15542 w 19897"/>
                  <a:gd name="connsiteY4" fmla="*/ 127006 h 228529"/>
                  <a:gd name="connsiteX5" fmla="*/ 15542 w 19897"/>
                  <a:gd name="connsiteY5" fmla="*/ 141779 h 228529"/>
                  <a:gd name="connsiteX6" fmla="*/ 11069 w 19897"/>
                  <a:gd name="connsiteY6" fmla="*/ 170794 h 228529"/>
                  <a:gd name="connsiteX7" fmla="*/ 1652 w 19897"/>
                  <a:gd name="connsiteY7" fmla="*/ 228529 h 228529"/>
                  <a:gd name="connsiteX8" fmla="*/ 10068 w 19897"/>
                  <a:gd name="connsiteY8" fmla="*/ 170617 h 228529"/>
                  <a:gd name="connsiteX9" fmla="*/ 11246 w 19897"/>
                  <a:gd name="connsiteY9" fmla="*/ 112882 h 228529"/>
                  <a:gd name="connsiteX10" fmla="*/ 416 w 19897"/>
                  <a:gd name="connsiteY10" fmla="*/ 55087 h 228529"/>
                  <a:gd name="connsiteX11" fmla="*/ 2006 w 19897"/>
                  <a:gd name="connsiteY11" fmla="*/ 25660 h 228529"/>
                  <a:gd name="connsiteX12" fmla="*/ 17661 w 19897"/>
                  <a:gd name="connsiteY12" fmla="*/ 0 h 22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897" h="228529">
                    <a:moveTo>
                      <a:pt x="19897" y="2766"/>
                    </a:moveTo>
                    <a:cubicBezTo>
                      <a:pt x="12376" y="8604"/>
                      <a:pt x="7214" y="16968"/>
                      <a:pt x="5360" y="26308"/>
                    </a:cubicBezTo>
                    <a:cubicBezTo>
                      <a:pt x="3277" y="35689"/>
                      <a:pt x="2600" y="45329"/>
                      <a:pt x="3359" y="54911"/>
                    </a:cubicBezTo>
                    <a:cubicBezTo>
                      <a:pt x="5019" y="74309"/>
                      <a:pt x="8268" y="93542"/>
                      <a:pt x="13070" y="112411"/>
                    </a:cubicBezTo>
                    <a:cubicBezTo>
                      <a:pt x="14229" y="117213"/>
                      <a:pt x="15053" y="122092"/>
                      <a:pt x="15542" y="127006"/>
                    </a:cubicBezTo>
                    <a:cubicBezTo>
                      <a:pt x="15895" y="131927"/>
                      <a:pt x="15895" y="136859"/>
                      <a:pt x="15542" y="141779"/>
                    </a:cubicBezTo>
                    <a:cubicBezTo>
                      <a:pt x="14583" y="151525"/>
                      <a:pt x="13088" y="161212"/>
                      <a:pt x="11069" y="170794"/>
                    </a:cubicBezTo>
                    <a:cubicBezTo>
                      <a:pt x="7420" y="189980"/>
                      <a:pt x="2064" y="208931"/>
                      <a:pt x="1652" y="228529"/>
                    </a:cubicBezTo>
                    <a:cubicBezTo>
                      <a:pt x="1652" y="208931"/>
                      <a:pt x="6714" y="189804"/>
                      <a:pt x="10068" y="170617"/>
                    </a:cubicBezTo>
                    <a:cubicBezTo>
                      <a:pt x="13423" y="151431"/>
                      <a:pt x="16896" y="131715"/>
                      <a:pt x="11246" y="112882"/>
                    </a:cubicBezTo>
                    <a:cubicBezTo>
                      <a:pt x="6096" y="93937"/>
                      <a:pt x="2470" y="74609"/>
                      <a:pt x="416" y="55087"/>
                    </a:cubicBezTo>
                    <a:cubicBezTo>
                      <a:pt x="-472" y="45253"/>
                      <a:pt x="63" y="35342"/>
                      <a:pt x="2006" y="25660"/>
                    </a:cubicBezTo>
                    <a:cubicBezTo>
                      <a:pt x="4001" y="15514"/>
                      <a:pt x="9551" y="6415"/>
                      <a:pt x="17661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FA307127-8199-4548-BD47-3C48904EDF5F}"/>
                  </a:ext>
                </a:extLst>
              </p:cNvPr>
              <p:cNvSpPr/>
              <p:nvPr/>
            </p:nvSpPr>
            <p:spPr>
              <a:xfrm>
                <a:off x="7414286" y="3011779"/>
                <a:ext cx="37349" cy="147487"/>
              </a:xfrm>
              <a:custGeom>
                <a:avLst/>
                <a:gdLst>
                  <a:gd name="connsiteX0" fmla="*/ 28838 w 37349"/>
                  <a:gd name="connsiteY0" fmla="*/ 147488 h 147487"/>
                  <a:gd name="connsiteX1" fmla="*/ 36018 w 37349"/>
                  <a:gd name="connsiteY1" fmla="*/ 109350 h 147487"/>
                  <a:gd name="connsiteX2" fmla="*/ 32193 w 37349"/>
                  <a:gd name="connsiteY2" fmla="*/ 71037 h 147487"/>
                  <a:gd name="connsiteX3" fmla="*/ 23365 w 37349"/>
                  <a:gd name="connsiteY3" fmla="*/ 53910 h 147487"/>
                  <a:gd name="connsiteX4" fmla="*/ 13831 w 37349"/>
                  <a:gd name="connsiteY4" fmla="*/ 36901 h 147487"/>
                  <a:gd name="connsiteX5" fmla="*/ 5297 w 37349"/>
                  <a:gd name="connsiteY5" fmla="*/ 19245 h 147487"/>
                  <a:gd name="connsiteX6" fmla="*/ 0 w 37349"/>
                  <a:gd name="connsiteY6" fmla="*/ 0 h 147487"/>
                  <a:gd name="connsiteX7" fmla="*/ 2943 w 37349"/>
                  <a:gd name="connsiteY7" fmla="*/ 0 h 147487"/>
                  <a:gd name="connsiteX8" fmla="*/ 7651 w 37349"/>
                  <a:gd name="connsiteY8" fmla="*/ 18186 h 147487"/>
                  <a:gd name="connsiteX9" fmla="*/ 15773 w 37349"/>
                  <a:gd name="connsiteY9" fmla="*/ 35842 h 147487"/>
                  <a:gd name="connsiteX10" fmla="*/ 24954 w 37349"/>
                  <a:gd name="connsiteY10" fmla="*/ 52968 h 147487"/>
                  <a:gd name="connsiteX11" fmla="*/ 33605 w 37349"/>
                  <a:gd name="connsiteY11" fmla="*/ 70625 h 147487"/>
                  <a:gd name="connsiteX12" fmla="*/ 36725 w 37349"/>
                  <a:gd name="connsiteY12" fmla="*/ 109468 h 147487"/>
                  <a:gd name="connsiteX13" fmla="*/ 28838 w 37349"/>
                  <a:gd name="connsiteY13" fmla="*/ 147488 h 14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9" h="147487">
                    <a:moveTo>
                      <a:pt x="28838" y="147488"/>
                    </a:moveTo>
                    <a:cubicBezTo>
                      <a:pt x="32723" y="135099"/>
                      <a:pt x="35130" y="122298"/>
                      <a:pt x="36018" y="109350"/>
                    </a:cubicBezTo>
                    <a:cubicBezTo>
                      <a:pt x="37207" y="96450"/>
                      <a:pt x="35907" y="83443"/>
                      <a:pt x="32193" y="71037"/>
                    </a:cubicBezTo>
                    <a:cubicBezTo>
                      <a:pt x="29892" y="65022"/>
                      <a:pt x="26931" y="59278"/>
                      <a:pt x="23365" y="53910"/>
                    </a:cubicBezTo>
                    <a:cubicBezTo>
                      <a:pt x="20069" y="48025"/>
                      <a:pt x="16891" y="42610"/>
                      <a:pt x="13831" y="36901"/>
                    </a:cubicBezTo>
                    <a:cubicBezTo>
                      <a:pt x="10770" y="31193"/>
                      <a:pt x="7945" y="25131"/>
                      <a:pt x="5297" y="19245"/>
                    </a:cubicBezTo>
                    <a:cubicBezTo>
                      <a:pt x="2407" y="13195"/>
                      <a:pt x="612" y="6680"/>
                      <a:pt x="0" y="0"/>
                    </a:cubicBezTo>
                    <a:lnTo>
                      <a:pt x="2943" y="0"/>
                    </a:lnTo>
                    <a:cubicBezTo>
                      <a:pt x="3466" y="6286"/>
                      <a:pt x="5061" y="12436"/>
                      <a:pt x="7651" y="18186"/>
                    </a:cubicBezTo>
                    <a:cubicBezTo>
                      <a:pt x="10064" y="24071"/>
                      <a:pt x="12830" y="29957"/>
                      <a:pt x="15773" y="35842"/>
                    </a:cubicBezTo>
                    <a:cubicBezTo>
                      <a:pt x="18715" y="41727"/>
                      <a:pt x="21658" y="47613"/>
                      <a:pt x="24954" y="52968"/>
                    </a:cubicBezTo>
                    <a:cubicBezTo>
                      <a:pt x="28444" y="58536"/>
                      <a:pt x="31345" y="64451"/>
                      <a:pt x="33605" y="70625"/>
                    </a:cubicBezTo>
                    <a:cubicBezTo>
                      <a:pt x="37107" y="83255"/>
                      <a:pt x="38167" y="96438"/>
                      <a:pt x="36725" y="109468"/>
                    </a:cubicBezTo>
                    <a:cubicBezTo>
                      <a:pt x="35601" y="122410"/>
                      <a:pt x="32958" y="135170"/>
                      <a:pt x="28838" y="14748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E25A76CC-FF36-4B34-A900-470C6E48C2EC}"/>
                  </a:ext>
                </a:extLst>
              </p:cNvPr>
              <p:cNvSpPr/>
              <p:nvPr/>
            </p:nvSpPr>
            <p:spPr>
              <a:xfrm>
                <a:off x="7432246" y="2938212"/>
                <a:ext cx="102285" cy="157257"/>
              </a:xfrm>
              <a:custGeom>
                <a:avLst/>
                <a:gdLst>
                  <a:gd name="connsiteX0" fmla="*/ 99631 w 102285"/>
                  <a:gd name="connsiteY0" fmla="*/ 157257 h 157257"/>
                  <a:gd name="connsiteX1" fmla="*/ 101573 w 102285"/>
                  <a:gd name="connsiteY1" fmla="*/ 130185 h 157257"/>
                  <a:gd name="connsiteX2" fmla="*/ 88448 w 102285"/>
                  <a:gd name="connsiteY2" fmla="*/ 107349 h 157257"/>
                  <a:gd name="connsiteX3" fmla="*/ 64318 w 102285"/>
                  <a:gd name="connsiteY3" fmla="*/ 95579 h 157257"/>
                  <a:gd name="connsiteX4" fmla="*/ 51194 w 102285"/>
                  <a:gd name="connsiteY4" fmla="*/ 91694 h 157257"/>
                  <a:gd name="connsiteX5" fmla="*/ 15882 w 102285"/>
                  <a:gd name="connsiteY5" fmla="*/ 70507 h 157257"/>
                  <a:gd name="connsiteX6" fmla="*/ 1286 w 102285"/>
                  <a:gd name="connsiteY6" fmla="*/ 46965 h 157257"/>
                  <a:gd name="connsiteX7" fmla="*/ 5170 w 102285"/>
                  <a:gd name="connsiteY7" fmla="*/ 19422 h 157257"/>
                  <a:gd name="connsiteX8" fmla="*/ 25298 w 102285"/>
                  <a:gd name="connsiteY8" fmla="*/ 0 h 157257"/>
                  <a:gd name="connsiteX9" fmla="*/ 27476 w 102285"/>
                  <a:gd name="connsiteY9" fmla="*/ 3472 h 157257"/>
                  <a:gd name="connsiteX10" fmla="*/ 8231 w 102285"/>
                  <a:gd name="connsiteY10" fmla="*/ 21128 h 157257"/>
                  <a:gd name="connsiteX11" fmla="*/ 4228 w 102285"/>
                  <a:gd name="connsiteY11" fmla="*/ 46024 h 157257"/>
                  <a:gd name="connsiteX12" fmla="*/ 17706 w 102285"/>
                  <a:gd name="connsiteY12" fmla="*/ 68565 h 157257"/>
                  <a:gd name="connsiteX13" fmla="*/ 39188 w 102285"/>
                  <a:gd name="connsiteY13" fmla="*/ 84573 h 157257"/>
                  <a:gd name="connsiteX14" fmla="*/ 51606 w 102285"/>
                  <a:gd name="connsiteY14" fmla="*/ 89870 h 157257"/>
                  <a:gd name="connsiteX15" fmla="*/ 64671 w 102285"/>
                  <a:gd name="connsiteY15" fmla="*/ 93989 h 157257"/>
                  <a:gd name="connsiteX16" fmla="*/ 88978 w 102285"/>
                  <a:gd name="connsiteY16" fmla="*/ 106525 h 157257"/>
                  <a:gd name="connsiteX17" fmla="*/ 101926 w 102285"/>
                  <a:gd name="connsiteY17" fmla="*/ 130067 h 157257"/>
                  <a:gd name="connsiteX18" fmla="*/ 99631 w 102285"/>
                  <a:gd name="connsiteY18" fmla="*/ 157257 h 15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2285" h="157257">
                    <a:moveTo>
                      <a:pt x="99631" y="157257"/>
                    </a:moveTo>
                    <a:cubicBezTo>
                      <a:pt x="101914" y="148423"/>
                      <a:pt x="102573" y="139254"/>
                      <a:pt x="101573" y="130185"/>
                    </a:cubicBezTo>
                    <a:cubicBezTo>
                      <a:pt x="100396" y="121133"/>
                      <a:pt x="95676" y="112923"/>
                      <a:pt x="88448" y="107349"/>
                    </a:cubicBezTo>
                    <a:cubicBezTo>
                      <a:pt x="81150" y="102053"/>
                      <a:pt x="72982" y="98068"/>
                      <a:pt x="64318" y="95579"/>
                    </a:cubicBezTo>
                    <a:cubicBezTo>
                      <a:pt x="59963" y="94107"/>
                      <a:pt x="55608" y="92989"/>
                      <a:pt x="51194" y="91694"/>
                    </a:cubicBezTo>
                    <a:cubicBezTo>
                      <a:pt x="37916" y="87516"/>
                      <a:pt x="25816" y="80253"/>
                      <a:pt x="15882" y="70507"/>
                    </a:cubicBezTo>
                    <a:cubicBezTo>
                      <a:pt x="9060" y="64056"/>
                      <a:pt x="4028" y="55946"/>
                      <a:pt x="1286" y="46965"/>
                    </a:cubicBezTo>
                    <a:cubicBezTo>
                      <a:pt x="-1327" y="37643"/>
                      <a:pt x="79" y="27655"/>
                      <a:pt x="5170" y="19422"/>
                    </a:cubicBezTo>
                    <a:cubicBezTo>
                      <a:pt x="10302" y="11488"/>
                      <a:pt x="17188" y="4844"/>
                      <a:pt x="25298" y="0"/>
                    </a:cubicBezTo>
                    <a:lnTo>
                      <a:pt x="27476" y="3472"/>
                    </a:lnTo>
                    <a:cubicBezTo>
                      <a:pt x="19807" y="7828"/>
                      <a:pt x="13227" y="13860"/>
                      <a:pt x="8231" y="21128"/>
                    </a:cubicBezTo>
                    <a:cubicBezTo>
                      <a:pt x="3481" y="28503"/>
                      <a:pt x="2027" y="37531"/>
                      <a:pt x="4228" y="46024"/>
                    </a:cubicBezTo>
                    <a:cubicBezTo>
                      <a:pt x="6694" y="54575"/>
                      <a:pt x="11338" y="62344"/>
                      <a:pt x="17706" y="68565"/>
                    </a:cubicBezTo>
                    <a:cubicBezTo>
                      <a:pt x="23980" y="74997"/>
                      <a:pt x="31231" y="80400"/>
                      <a:pt x="39188" y="84573"/>
                    </a:cubicBezTo>
                    <a:cubicBezTo>
                      <a:pt x="43184" y="86650"/>
                      <a:pt x="47339" y="88422"/>
                      <a:pt x="51606" y="89870"/>
                    </a:cubicBezTo>
                    <a:cubicBezTo>
                      <a:pt x="55902" y="91223"/>
                      <a:pt x="60375" y="92400"/>
                      <a:pt x="64671" y="93989"/>
                    </a:cubicBezTo>
                    <a:cubicBezTo>
                      <a:pt x="73441" y="96720"/>
                      <a:pt x="81668" y="100964"/>
                      <a:pt x="88978" y="106525"/>
                    </a:cubicBezTo>
                    <a:cubicBezTo>
                      <a:pt x="96229" y="112358"/>
                      <a:pt x="100878" y="120821"/>
                      <a:pt x="101926" y="130067"/>
                    </a:cubicBezTo>
                    <a:cubicBezTo>
                      <a:pt x="102820" y="139195"/>
                      <a:pt x="102044" y="148412"/>
                      <a:pt x="99631" y="15725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02946563-4739-4D1E-8450-3A18681145DB}"/>
                  </a:ext>
                </a:extLst>
              </p:cNvPr>
              <p:cNvSpPr/>
              <p:nvPr/>
            </p:nvSpPr>
            <p:spPr>
              <a:xfrm>
                <a:off x="7393090" y="2894652"/>
                <a:ext cx="174274" cy="96292"/>
              </a:xfrm>
              <a:custGeom>
                <a:avLst/>
                <a:gdLst>
                  <a:gd name="connsiteX0" fmla="*/ 13192 w 174274"/>
                  <a:gd name="connsiteY0" fmla="*/ 96293 h 96292"/>
                  <a:gd name="connsiteX1" fmla="*/ 14016 w 174274"/>
                  <a:gd name="connsiteY1" fmla="*/ 89524 h 96292"/>
                  <a:gd name="connsiteX2" fmla="*/ 8837 w 174274"/>
                  <a:gd name="connsiteY2" fmla="*/ 84522 h 96292"/>
                  <a:gd name="connsiteX3" fmla="*/ 185 w 174274"/>
                  <a:gd name="connsiteY3" fmla="*/ 73104 h 96292"/>
                  <a:gd name="connsiteX4" fmla="*/ 3187 w 174274"/>
                  <a:gd name="connsiteY4" fmla="*/ 58979 h 96292"/>
                  <a:gd name="connsiteX5" fmla="*/ 12309 w 174274"/>
                  <a:gd name="connsiteY5" fmla="*/ 47562 h 96292"/>
                  <a:gd name="connsiteX6" fmla="*/ 60393 w 174274"/>
                  <a:gd name="connsiteY6" fmla="*/ 15015 h 96292"/>
                  <a:gd name="connsiteX7" fmla="*/ 87466 w 174274"/>
                  <a:gd name="connsiteY7" fmla="*/ 4069 h 96292"/>
                  <a:gd name="connsiteX8" fmla="*/ 116539 w 174274"/>
                  <a:gd name="connsiteY8" fmla="*/ 8 h 96292"/>
                  <a:gd name="connsiteX9" fmla="*/ 174275 w 174274"/>
                  <a:gd name="connsiteY9" fmla="*/ 8895 h 96292"/>
                  <a:gd name="connsiteX10" fmla="*/ 173039 w 174274"/>
                  <a:gd name="connsiteY10" fmla="*/ 12838 h 96292"/>
                  <a:gd name="connsiteX11" fmla="*/ 116480 w 174274"/>
                  <a:gd name="connsiteY11" fmla="*/ 3127 h 96292"/>
                  <a:gd name="connsiteX12" fmla="*/ 88172 w 174274"/>
                  <a:gd name="connsiteY12" fmla="*/ 6540 h 96292"/>
                  <a:gd name="connsiteX13" fmla="*/ 13016 w 174274"/>
                  <a:gd name="connsiteY13" fmla="*/ 48327 h 96292"/>
                  <a:gd name="connsiteX14" fmla="*/ 3893 w 174274"/>
                  <a:gd name="connsiteY14" fmla="*/ 59391 h 96292"/>
                  <a:gd name="connsiteX15" fmla="*/ 715 w 174274"/>
                  <a:gd name="connsiteY15" fmla="*/ 72986 h 96292"/>
                  <a:gd name="connsiteX16" fmla="*/ 8955 w 174274"/>
                  <a:gd name="connsiteY16" fmla="*/ 84286 h 96292"/>
                  <a:gd name="connsiteX17" fmla="*/ 14075 w 174274"/>
                  <a:gd name="connsiteY17" fmla="*/ 89407 h 96292"/>
                  <a:gd name="connsiteX18" fmla="*/ 13192 w 174274"/>
                  <a:gd name="connsiteY18" fmla="*/ 96293 h 9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4274" h="96292">
                    <a:moveTo>
                      <a:pt x="13192" y="96293"/>
                    </a:moveTo>
                    <a:cubicBezTo>
                      <a:pt x="14787" y="94397"/>
                      <a:pt x="15105" y="91743"/>
                      <a:pt x="14016" y="89524"/>
                    </a:cubicBezTo>
                    <a:cubicBezTo>
                      <a:pt x="12598" y="87564"/>
                      <a:pt x="10844" y="85870"/>
                      <a:pt x="8837" y="84522"/>
                    </a:cubicBezTo>
                    <a:cubicBezTo>
                      <a:pt x="4611" y="81950"/>
                      <a:pt x="1521" y="77865"/>
                      <a:pt x="185" y="73104"/>
                    </a:cubicBezTo>
                    <a:cubicBezTo>
                      <a:pt x="-462" y="68190"/>
                      <a:pt x="597" y="63205"/>
                      <a:pt x="3187" y="58979"/>
                    </a:cubicBezTo>
                    <a:cubicBezTo>
                      <a:pt x="5741" y="54806"/>
                      <a:pt x="8807" y="50975"/>
                      <a:pt x="12309" y="47562"/>
                    </a:cubicBezTo>
                    <a:cubicBezTo>
                      <a:pt x="26570" y="34302"/>
                      <a:pt x="42784" y="23326"/>
                      <a:pt x="60393" y="15015"/>
                    </a:cubicBezTo>
                    <a:cubicBezTo>
                      <a:pt x="69103" y="10625"/>
                      <a:pt x="78155" y="6964"/>
                      <a:pt x="87466" y="4069"/>
                    </a:cubicBezTo>
                    <a:cubicBezTo>
                      <a:pt x="96894" y="1250"/>
                      <a:pt x="106699" y="-116"/>
                      <a:pt x="116539" y="8"/>
                    </a:cubicBezTo>
                    <a:cubicBezTo>
                      <a:pt x="136096" y="367"/>
                      <a:pt x="155512" y="3356"/>
                      <a:pt x="174275" y="8895"/>
                    </a:cubicBezTo>
                    <a:lnTo>
                      <a:pt x="173039" y="12838"/>
                    </a:lnTo>
                    <a:cubicBezTo>
                      <a:pt x="154712" y="7052"/>
                      <a:pt x="135684" y="3786"/>
                      <a:pt x="116480" y="3127"/>
                    </a:cubicBezTo>
                    <a:cubicBezTo>
                      <a:pt x="106923" y="2815"/>
                      <a:pt x="97377" y="3969"/>
                      <a:pt x="88172" y="6540"/>
                    </a:cubicBezTo>
                    <a:cubicBezTo>
                      <a:pt x="60434" y="14968"/>
                      <a:pt x="34815" y="29217"/>
                      <a:pt x="13016" y="48327"/>
                    </a:cubicBezTo>
                    <a:cubicBezTo>
                      <a:pt x="9502" y="51599"/>
                      <a:pt x="6436" y="55319"/>
                      <a:pt x="3893" y="59391"/>
                    </a:cubicBezTo>
                    <a:cubicBezTo>
                      <a:pt x="1262" y="63405"/>
                      <a:pt x="132" y="68219"/>
                      <a:pt x="715" y="72986"/>
                    </a:cubicBezTo>
                    <a:cubicBezTo>
                      <a:pt x="1922" y="77665"/>
                      <a:pt x="4870" y="81709"/>
                      <a:pt x="8955" y="84286"/>
                    </a:cubicBezTo>
                    <a:cubicBezTo>
                      <a:pt x="10932" y="85705"/>
                      <a:pt x="12657" y="87429"/>
                      <a:pt x="14075" y="89407"/>
                    </a:cubicBezTo>
                    <a:cubicBezTo>
                      <a:pt x="15187" y="91672"/>
                      <a:pt x="14840" y="94380"/>
                      <a:pt x="13192" y="9629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573F0C7F-E1C6-4EB0-AD32-BDC6545BF6DA}"/>
                  </a:ext>
                </a:extLst>
              </p:cNvPr>
              <p:cNvSpPr/>
              <p:nvPr/>
            </p:nvSpPr>
            <p:spPr>
              <a:xfrm>
                <a:off x="7522106" y="2803554"/>
                <a:ext cx="89457" cy="94592"/>
              </a:xfrm>
              <a:custGeom>
                <a:avLst/>
                <a:gdLst>
                  <a:gd name="connsiteX0" fmla="*/ 471 w 89457"/>
                  <a:gd name="connsiteY0" fmla="*/ 91518 h 94592"/>
                  <a:gd name="connsiteX1" fmla="*/ 33076 w 89457"/>
                  <a:gd name="connsiteY1" fmla="*/ 83984 h 94592"/>
                  <a:gd name="connsiteX2" fmla="*/ 59501 w 89457"/>
                  <a:gd name="connsiteY2" fmla="*/ 62091 h 94592"/>
                  <a:gd name="connsiteX3" fmla="*/ 67446 w 89457"/>
                  <a:gd name="connsiteY3" fmla="*/ 46906 h 94592"/>
                  <a:gd name="connsiteX4" fmla="*/ 71861 w 89457"/>
                  <a:gd name="connsiteY4" fmla="*/ 30015 h 94592"/>
                  <a:gd name="connsiteX5" fmla="*/ 79100 w 89457"/>
                  <a:gd name="connsiteY5" fmla="*/ 14066 h 94592"/>
                  <a:gd name="connsiteX6" fmla="*/ 89458 w 89457"/>
                  <a:gd name="connsiteY6" fmla="*/ 0 h 94592"/>
                  <a:gd name="connsiteX7" fmla="*/ 79453 w 89457"/>
                  <a:gd name="connsiteY7" fmla="*/ 14301 h 94592"/>
                  <a:gd name="connsiteX8" fmla="*/ 72567 w 89457"/>
                  <a:gd name="connsiteY8" fmla="*/ 30251 h 94592"/>
                  <a:gd name="connsiteX9" fmla="*/ 68506 w 89457"/>
                  <a:gd name="connsiteY9" fmla="*/ 47201 h 94592"/>
                  <a:gd name="connsiteX10" fmla="*/ 60678 w 89457"/>
                  <a:gd name="connsiteY10" fmla="*/ 62974 h 94592"/>
                  <a:gd name="connsiteX11" fmla="*/ 34194 w 89457"/>
                  <a:gd name="connsiteY11" fmla="*/ 85927 h 94592"/>
                  <a:gd name="connsiteX12" fmla="*/ 0 w 89457"/>
                  <a:gd name="connsiteY12" fmla="*/ 94460 h 9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9457" h="94592">
                    <a:moveTo>
                      <a:pt x="471" y="91518"/>
                    </a:moveTo>
                    <a:cubicBezTo>
                      <a:pt x="11865" y="92512"/>
                      <a:pt x="23277" y="89876"/>
                      <a:pt x="33076" y="83984"/>
                    </a:cubicBezTo>
                    <a:cubicBezTo>
                      <a:pt x="43293" y="78582"/>
                      <a:pt x="52292" y="71125"/>
                      <a:pt x="59501" y="62091"/>
                    </a:cubicBezTo>
                    <a:cubicBezTo>
                      <a:pt x="63103" y="57588"/>
                      <a:pt x="65799" y="52433"/>
                      <a:pt x="67446" y="46906"/>
                    </a:cubicBezTo>
                    <a:cubicBezTo>
                      <a:pt x="68741" y="41315"/>
                      <a:pt x="70036" y="35548"/>
                      <a:pt x="71861" y="30015"/>
                    </a:cubicBezTo>
                    <a:cubicBezTo>
                      <a:pt x="73703" y="24460"/>
                      <a:pt x="76127" y="19110"/>
                      <a:pt x="79100" y="14066"/>
                    </a:cubicBezTo>
                    <a:cubicBezTo>
                      <a:pt x="82248" y="9158"/>
                      <a:pt x="85703" y="4461"/>
                      <a:pt x="89458" y="0"/>
                    </a:cubicBezTo>
                    <a:cubicBezTo>
                      <a:pt x="85779" y="4520"/>
                      <a:pt x="82437" y="9299"/>
                      <a:pt x="79453" y="14301"/>
                    </a:cubicBezTo>
                    <a:cubicBezTo>
                      <a:pt x="76575" y="19345"/>
                      <a:pt x="74262" y="24695"/>
                      <a:pt x="72567" y="30251"/>
                    </a:cubicBezTo>
                    <a:cubicBezTo>
                      <a:pt x="70860" y="35783"/>
                      <a:pt x="69683" y="41433"/>
                      <a:pt x="68506" y="47201"/>
                    </a:cubicBezTo>
                    <a:cubicBezTo>
                      <a:pt x="66923" y="52910"/>
                      <a:pt x="64268" y="58259"/>
                      <a:pt x="60678" y="62974"/>
                    </a:cubicBezTo>
                    <a:cubicBezTo>
                      <a:pt x="53480" y="72325"/>
                      <a:pt x="44476" y="80135"/>
                      <a:pt x="34194" y="85927"/>
                    </a:cubicBezTo>
                    <a:cubicBezTo>
                      <a:pt x="23977" y="92295"/>
                      <a:pt x="12012" y="95278"/>
                      <a:pt x="0" y="944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64EB9252-E103-4C2A-A4E0-1C4D37720FC0}"/>
                  </a:ext>
                </a:extLst>
              </p:cNvPr>
              <p:cNvSpPr/>
              <p:nvPr/>
            </p:nvSpPr>
            <p:spPr>
              <a:xfrm>
                <a:off x="7547061" y="2845826"/>
                <a:ext cx="87280" cy="56280"/>
              </a:xfrm>
              <a:custGeom>
                <a:avLst/>
                <a:gdLst>
                  <a:gd name="connsiteX0" fmla="*/ 588 w 87280"/>
                  <a:gd name="connsiteY0" fmla="*/ 53130 h 56280"/>
                  <a:gd name="connsiteX1" fmla="*/ 13301 w 87280"/>
                  <a:gd name="connsiteY1" fmla="*/ 52307 h 56280"/>
                  <a:gd name="connsiteX2" fmla="*/ 25660 w 87280"/>
                  <a:gd name="connsiteY2" fmla="*/ 47657 h 56280"/>
                  <a:gd name="connsiteX3" fmla="*/ 46965 w 87280"/>
                  <a:gd name="connsiteY3" fmla="*/ 31825 h 56280"/>
                  <a:gd name="connsiteX4" fmla="*/ 63091 w 87280"/>
                  <a:gd name="connsiteY4" fmla="*/ 10226 h 56280"/>
                  <a:gd name="connsiteX5" fmla="*/ 87280 w 87280"/>
                  <a:gd name="connsiteY5" fmla="*/ 44 h 56280"/>
                  <a:gd name="connsiteX6" fmla="*/ 63739 w 87280"/>
                  <a:gd name="connsiteY6" fmla="*/ 10756 h 56280"/>
                  <a:gd name="connsiteX7" fmla="*/ 48142 w 87280"/>
                  <a:gd name="connsiteY7" fmla="*/ 32767 h 56280"/>
                  <a:gd name="connsiteX8" fmla="*/ 26778 w 87280"/>
                  <a:gd name="connsiteY8" fmla="*/ 49658 h 56280"/>
                  <a:gd name="connsiteX9" fmla="*/ 14066 w 87280"/>
                  <a:gd name="connsiteY9" fmla="*/ 54837 h 56280"/>
                  <a:gd name="connsiteX10" fmla="*/ 0 w 87280"/>
                  <a:gd name="connsiteY10" fmla="*/ 55955 h 5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280" h="56280">
                    <a:moveTo>
                      <a:pt x="588" y="53130"/>
                    </a:moveTo>
                    <a:cubicBezTo>
                      <a:pt x="4838" y="53790"/>
                      <a:pt x="9175" y="53507"/>
                      <a:pt x="13301" y="52307"/>
                    </a:cubicBezTo>
                    <a:cubicBezTo>
                      <a:pt x="17591" y="51247"/>
                      <a:pt x="21741" y="49688"/>
                      <a:pt x="25660" y="47657"/>
                    </a:cubicBezTo>
                    <a:cubicBezTo>
                      <a:pt x="33682" y="43743"/>
                      <a:pt x="40903" y="38376"/>
                      <a:pt x="46965" y="31825"/>
                    </a:cubicBezTo>
                    <a:cubicBezTo>
                      <a:pt x="53263" y="25469"/>
                      <a:pt x="56617" y="16759"/>
                      <a:pt x="63091" y="10226"/>
                    </a:cubicBezTo>
                    <a:cubicBezTo>
                      <a:pt x="69165" y="3299"/>
                      <a:pt x="78081" y="-456"/>
                      <a:pt x="87280" y="44"/>
                    </a:cubicBezTo>
                    <a:cubicBezTo>
                      <a:pt x="78199" y="-209"/>
                      <a:pt x="69512" y="3746"/>
                      <a:pt x="63739" y="10756"/>
                    </a:cubicBezTo>
                    <a:cubicBezTo>
                      <a:pt x="57853" y="17230"/>
                      <a:pt x="54440" y="26058"/>
                      <a:pt x="48142" y="32767"/>
                    </a:cubicBezTo>
                    <a:cubicBezTo>
                      <a:pt x="42122" y="39665"/>
                      <a:pt x="34877" y="45385"/>
                      <a:pt x="26778" y="49658"/>
                    </a:cubicBezTo>
                    <a:cubicBezTo>
                      <a:pt x="22735" y="51830"/>
                      <a:pt x="18474" y="53566"/>
                      <a:pt x="14066" y="54837"/>
                    </a:cubicBezTo>
                    <a:cubicBezTo>
                      <a:pt x="9517" y="56250"/>
                      <a:pt x="4714" y="56632"/>
                      <a:pt x="0" y="5595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B4950E93-2823-4C55-AE92-AD2E00D6B3B5}"/>
                  </a:ext>
                </a:extLst>
              </p:cNvPr>
              <p:cNvSpPr/>
              <p:nvPr/>
            </p:nvSpPr>
            <p:spPr>
              <a:xfrm>
                <a:off x="7761495" y="2873256"/>
                <a:ext cx="259802" cy="963476"/>
              </a:xfrm>
              <a:custGeom>
                <a:avLst/>
                <a:gdLst>
                  <a:gd name="connsiteX0" fmla="*/ 3795 w 259802"/>
                  <a:gd name="connsiteY0" fmla="*/ 113687 h 963476"/>
                  <a:gd name="connsiteX1" fmla="*/ 5443 w 259802"/>
                  <a:gd name="connsiteY1" fmla="*/ 77080 h 963476"/>
                  <a:gd name="connsiteX2" fmla="*/ 3913 w 259802"/>
                  <a:gd name="connsiteY2" fmla="*/ 59836 h 963476"/>
                  <a:gd name="connsiteX3" fmla="*/ 853 w 259802"/>
                  <a:gd name="connsiteY3" fmla="*/ 41473 h 963476"/>
                  <a:gd name="connsiteX4" fmla="*/ 323 w 259802"/>
                  <a:gd name="connsiteY4" fmla="*/ 22287 h 963476"/>
                  <a:gd name="connsiteX5" fmla="*/ 2736 w 259802"/>
                  <a:gd name="connsiteY5" fmla="*/ 12282 h 963476"/>
                  <a:gd name="connsiteX6" fmla="*/ 3972 w 259802"/>
                  <a:gd name="connsiteY6" fmla="*/ 9810 h 963476"/>
                  <a:gd name="connsiteX7" fmla="*/ 5737 w 259802"/>
                  <a:gd name="connsiteY7" fmla="*/ 7279 h 963476"/>
                  <a:gd name="connsiteX8" fmla="*/ 10740 w 259802"/>
                  <a:gd name="connsiteY8" fmla="*/ 3689 h 963476"/>
                  <a:gd name="connsiteX9" fmla="*/ 30162 w 259802"/>
                  <a:gd name="connsiteY9" fmla="*/ 40 h 963476"/>
                  <a:gd name="connsiteX10" fmla="*/ 48995 w 259802"/>
                  <a:gd name="connsiteY10" fmla="*/ 982 h 963476"/>
                  <a:gd name="connsiteX11" fmla="*/ 85308 w 259802"/>
                  <a:gd name="connsiteY11" fmla="*/ 12105 h 963476"/>
                  <a:gd name="connsiteX12" fmla="*/ 99433 w 259802"/>
                  <a:gd name="connsiteY12" fmla="*/ 25347 h 963476"/>
                  <a:gd name="connsiteX13" fmla="*/ 110497 w 259802"/>
                  <a:gd name="connsiteY13" fmla="*/ 40414 h 963476"/>
                  <a:gd name="connsiteX14" fmla="*/ 142102 w 259802"/>
                  <a:gd name="connsiteY14" fmla="*/ 107213 h 963476"/>
                  <a:gd name="connsiteX15" fmla="*/ 148752 w 259802"/>
                  <a:gd name="connsiteY15" fmla="*/ 143761 h 963476"/>
                  <a:gd name="connsiteX16" fmla="*/ 152519 w 259802"/>
                  <a:gd name="connsiteY16" fmla="*/ 180074 h 963476"/>
                  <a:gd name="connsiteX17" fmla="*/ 160758 w 259802"/>
                  <a:gd name="connsiteY17" fmla="*/ 252758 h 963476"/>
                  <a:gd name="connsiteX18" fmla="*/ 166644 w 259802"/>
                  <a:gd name="connsiteY18" fmla="*/ 325914 h 963476"/>
                  <a:gd name="connsiteX19" fmla="*/ 166173 w 259802"/>
                  <a:gd name="connsiteY19" fmla="*/ 344453 h 963476"/>
                  <a:gd name="connsiteX20" fmla="*/ 164113 w 259802"/>
                  <a:gd name="connsiteY20" fmla="*/ 362580 h 963476"/>
                  <a:gd name="connsiteX21" fmla="*/ 163760 w 259802"/>
                  <a:gd name="connsiteY21" fmla="*/ 398834 h 963476"/>
                  <a:gd name="connsiteX22" fmla="*/ 167232 w 259802"/>
                  <a:gd name="connsiteY22" fmla="*/ 434970 h 963476"/>
                  <a:gd name="connsiteX23" fmla="*/ 170881 w 259802"/>
                  <a:gd name="connsiteY23" fmla="*/ 452626 h 963476"/>
                  <a:gd name="connsiteX24" fmla="*/ 177649 w 259802"/>
                  <a:gd name="connsiteY24" fmla="*/ 468870 h 963476"/>
                  <a:gd name="connsiteX25" fmla="*/ 193187 w 259802"/>
                  <a:gd name="connsiteY25" fmla="*/ 502299 h 963476"/>
                  <a:gd name="connsiteX26" fmla="*/ 206664 w 259802"/>
                  <a:gd name="connsiteY26" fmla="*/ 536375 h 963476"/>
                  <a:gd name="connsiteX27" fmla="*/ 231795 w 259802"/>
                  <a:gd name="connsiteY27" fmla="*/ 605116 h 963476"/>
                  <a:gd name="connsiteX28" fmla="*/ 243566 w 259802"/>
                  <a:gd name="connsiteY28" fmla="*/ 639781 h 963476"/>
                  <a:gd name="connsiteX29" fmla="*/ 253394 w 259802"/>
                  <a:gd name="connsiteY29" fmla="*/ 675093 h 963476"/>
                  <a:gd name="connsiteX30" fmla="*/ 258279 w 259802"/>
                  <a:gd name="connsiteY30" fmla="*/ 748190 h 963476"/>
                  <a:gd name="connsiteX31" fmla="*/ 255984 w 259802"/>
                  <a:gd name="connsiteY31" fmla="*/ 784738 h 963476"/>
                  <a:gd name="connsiteX32" fmla="*/ 253865 w 259802"/>
                  <a:gd name="connsiteY32" fmla="*/ 821110 h 963476"/>
                  <a:gd name="connsiteX33" fmla="*/ 259338 w 259802"/>
                  <a:gd name="connsiteY33" fmla="*/ 893971 h 963476"/>
                  <a:gd name="connsiteX34" fmla="*/ 257043 w 259802"/>
                  <a:gd name="connsiteY34" fmla="*/ 930401 h 963476"/>
                  <a:gd name="connsiteX35" fmla="*/ 241918 w 259802"/>
                  <a:gd name="connsiteY35" fmla="*/ 963477 h 963476"/>
                  <a:gd name="connsiteX36" fmla="*/ 256808 w 259802"/>
                  <a:gd name="connsiteY36" fmla="*/ 930342 h 963476"/>
                  <a:gd name="connsiteX37" fmla="*/ 258809 w 259802"/>
                  <a:gd name="connsiteY37" fmla="*/ 894029 h 963476"/>
                  <a:gd name="connsiteX38" fmla="*/ 252923 w 259802"/>
                  <a:gd name="connsiteY38" fmla="*/ 821110 h 963476"/>
                  <a:gd name="connsiteX39" fmla="*/ 254748 w 259802"/>
                  <a:gd name="connsiteY39" fmla="*/ 784561 h 963476"/>
                  <a:gd name="connsiteX40" fmla="*/ 256749 w 259802"/>
                  <a:gd name="connsiteY40" fmla="*/ 748131 h 963476"/>
                  <a:gd name="connsiteX41" fmla="*/ 251393 w 259802"/>
                  <a:gd name="connsiteY41" fmla="*/ 675505 h 963476"/>
                  <a:gd name="connsiteX42" fmla="*/ 241329 w 259802"/>
                  <a:gd name="connsiteY42" fmla="*/ 640193 h 963476"/>
                  <a:gd name="connsiteX43" fmla="*/ 229558 w 259802"/>
                  <a:gd name="connsiteY43" fmla="*/ 605646 h 963476"/>
                  <a:gd name="connsiteX44" fmla="*/ 203957 w 259802"/>
                  <a:gd name="connsiteY44" fmla="*/ 537199 h 963476"/>
                  <a:gd name="connsiteX45" fmla="*/ 190244 w 259802"/>
                  <a:gd name="connsiteY45" fmla="*/ 503358 h 963476"/>
                  <a:gd name="connsiteX46" fmla="*/ 174236 w 259802"/>
                  <a:gd name="connsiteY46" fmla="*/ 470812 h 963476"/>
                  <a:gd name="connsiteX47" fmla="*/ 166879 w 259802"/>
                  <a:gd name="connsiteY47" fmla="*/ 453509 h 963476"/>
                  <a:gd name="connsiteX48" fmla="*/ 162936 w 259802"/>
                  <a:gd name="connsiteY48" fmla="*/ 435441 h 963476"/>
                  <a:gd name="connsiteX49" fmla="*/ 159228 w 259802"/>
                  <a:gd name="connsiteY49" fmla="*/ 398834 h 963476"/>
                  <a:gd name="connsiteX50" fmla="*/ 159228 w 259802"/>
                  <a:gd name="connsiteY50" fmla="*/ 361991 h 963476"/>
                  <a:gd name="connsiteX51" fmla="*/ 161170 w 259802"/>
                  <a:gd name="connsiteY51" fmla="*/ 343746 h 963476"/>
                  <a:gd name="connsiteX52" fmla="*/ 161465 w 259802"/>
                  <a:gd name="connsiteY52" fmla="*/ 326090 h 963476"/>
                  <a:gd name="connsiteX53" fmla="*/ 155226 w 259802"/>
                  <a:gd name="connsiteY53" fmla="*/ 253406 h 963476"/>
                  <a:gd name="connsiteX54" fmla="*/ 146575 w 259802"/>
                  <a:gd name="connsiteY54" fmla="*/ 180780 h 963476"/>
                  <a:gd name="connsiteX55" fmla="*/ 142514 w 259802"/>
                  <a:gd name="connsiteY55" fmla="*/ 144350 h 963476"/>
                  <a:gd name="connsiteX56" fmla="*/ 135863 w 259802"/>
                  <a:gd name="connsiteY56" fmla="*/ 109037 h 963476"/>
                  <a:gd name="connsiteX57" fmla="*/ 104553 w 259802"/>
                  <a:gd name="connsiteY57" fmla="*/ 44298 h 963476"/>
                  <a:gd name="connsiteX58" fmla="*/ 93900 w 259802"/>
                  <a:gd name="connsiteY58" fmla="*/ 29938 h 963476"/>
                  <a:gd name="connsiteX59" fmla="*/ 81423 w 259802"/>
                  <a:gd name="connsiteY59" fmla="*/ 18167 h 963476"/>
                  <a:gd name="connsiteX60" fmla="*/ 48171 w 259802"/>
                  <a:gd name="connsiteY60" fmla="*/ 8339 h 963476"/>
                  <a:gd name="connsiteX61" fmla="*/ 30515 w 259802"/>
                  <a:gd name="connsiteY61" fmla="*/ 7573 h 963476"/>
                  <a:gd name="connsiteX62" fmla="*/ 14212 w 259802"/>
                  <a:gd name="connsiteY62" fmla="*/ 10634 h 963476"/>
                  <a:gd name="connsiteX63" fmla="*/ 11858 w 259802"/>
                  <a:gd name="connsiteY63" fmla="*/ 12282 h 963476"/>
                  <a:gd name="connsiteX64" fmla="*/ 11034 w 259802"/>
                  <a:gd name="connsiteY64" fmla="*/ 13518 h 963476"/>
                  <a:gd name="connsiteX65" fmla="*/ 10269 w 259802"/>
                  <a:gd name="connsiteY65" fmla="*/ 15166 h 963476"/>
                  <a:gd name="connsiteX66" fmla="*/ 8445 w 259802"/>
                  <a:gd name="connsiteY66" fmla="*/ 22875 h 963476"/>
                  <a:gd name="connsiteX67" fmla="*/ 9092 w 259802"/>
                  <a:gd name="connsiteY67" fmla="*/ 40120 h 963476"/>
                  <a:gd name="connsiteX68" fmla="*/ 12270 w 259802"/>
                  <a:gd name="connsiteY68" fmla="*/ 57776 h 963476"/>
                  <a:gd name="connsiteX69" fmla="*/ 14036 w 259802"/>
                  <a:gd name="connsiteY69" fmla="*/ 76844 h 963476"/>
                  <a:gd name="connsiteX70" fmla="*/ 12682 w 259802"/>
                  <a:gd name="connsiteY70" fmla="*/ 113334 h 963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59802" h="963476">
                    <a:moveTo>
                      <a:pt x="3795" y="113687"/>
                    </a:moveTo>
                    <a:cubicBezTo>
                      <a:pt x="3795" y="101328"/>
                      <a:pt x="5031" y="88851"/>
                      <a:pt x="5443" y="77080"/>
                    </a:cubicBezTo>
                    <a:cubicBezTo>
                      <a:pt x="5614" y="71294"/>
                      <a:pt x="5096" y="65503"/>
                      <a:pt x="3913" y="59836"/>
                    </a:cubicBezTo>
                    <a:cubicBezTo>
                      <a:pt x="2736" y="53950"/>
                      <a:pt x="1618" y="47712"/>
                      <a:pt x="853" y="41473"/>
                    </a:cubicBezTo>
                    <a:cubicBezTo>
                      <a:pt x="-65" y="35117"/>
                      <a:pt x="-242" y="28678"/>
                      <a:pt x="323" y="22287"/>
                    </a:cubicBezTo>
                    <a:cubicBezTo>
                      <a:pt x="629" y="18850"/>
                      <a:pt x="1441" y="15478"/>
                      <a:pt x="2736" y="12282"/>
                    </a:cubicBezTo>
                    <a:cubicBezTo>
                      <a:pt x="3101" y="11434"/>
                      <a:pt x="3513" y="10610"/>
                      <a:pt x="3972" y="9810"/>
                    </a:cubicBezTo>
                    <a:cubicBezTo>
                      <a:pt x="4496" y="8921"/>
                      <a:pt x="5084" y="8080"/>
                      <a:pt x="5737" y="7279"/>
                    </a:cubicBezTo>
                    <a:cubicBezTo>
                      <a:pt x="7156" y="5767"/>
                      <a:pt x="8857" y="4548"/>
                      <a:pt x="10740" y="3689"/>
                    </a:cubicBezTo>
                    <a:cubicBezTo>
                      <a:pt x="16937" y="1294"/>
                      <a:pt x="23517" y="52"/>
                      <a:pt x="30162" y="40"/>
                    </a:cubicBezTo>
                    <a:cubicBezTo>
                      <a:pt x="36453" y="-119"/>
                      <a:pt x="42751" y="193"/>
                      <a:pt x="48995" y="982"/>
                    </a:cubicBezTo>
                    <a:cubicBezTo>
                      <a:pt x="61725" y="2206"/>
                      <a:pt x="74079" y="5990"/>
                      <a:pt x="85308" y="12105"/>
                    </a:cubicBezTo>
                    <a:cubicBezTo>
                      <a:pt x="90663" y="15772"/>
                      <a:pt x="95431" y="20239"/>
                      <a:pt x="99433" y="25347"/>
                    </a:cubicBezTo>
                    <a:cubicBezTo>
                      <a:pt x="103382" y="30173"/>
                      <a:pt x="107072" y="35205"/>
                      <a:pt x="110497" y="40414"/>
                    </a:cubicBezTo>
                    <a:cubicBezTo>
                      <a:pt x="124039" y="61130"/>
                      <a:pt x="134674" y="83607"/>
                      <a:pt x="142102" y="107213"/>
                    </a:cubicBezTo>
                    <a:cubicBezTo>
                      <a:pt x="145827" y="119072"/>
                      <a:pt x="148064" y="131349"/>
                      <a:pt x="148752" y="143761"/>
                    </a:cubicBezTo>
                    <a:cubicBezTo>
                      <a:pt x="149811" y="155885"/>
                      <a:pt x="151165" y="167950"/>
                      <a:pt x="152519" y="180074"/>
                    </a:cubicBezTo>
                    <a:lnTo>
                      <a:pt x="160758" y="252758"/>
                    </a:lnTo>
                    <a:cubicBezTo>
                      <a:pt x="163289" y="277065"/>
                      <a:pt x="165820" y="301313"/>
                      <a:pt x="166644" y="325914"/>
                    </a:cubicBezTo>
                    <a:cubicBezTo>
                      <a:pt x="166867" y="332099"/>
                      <a:pt x="166708" y="338291"/>
                      <a:pt x="166173" y="344453"/>
                    </a:cubicBezTo>
                    <a:cubicBezTo>
                      <a:pt x="165290" y="350750"/>
                      <a:pt x="164466" y="356223"/>
                      <a:pt x="164113" y="362580"/>
                    </a:cubicBezTo>
                    <a:cubicBezTo>
                      <a:pt x="163348" y="374650"/>
                      <a:pt x="163230" y="386751"/>
                      <a:pt x="163760" y="398834"/>
                    </a:cubicBezTo>
                    <a:cubicBezTo>
                      <a:pt x="164237" y="410934"/>
                      <a:pt x="165396" y="422999"/>
                      <a:pt x="167232" y="434970"/>
                    </a:cubicBezTo>
                    <a:cubicBezTo>
                      <a:pt x="168115" y="440920"/>
                      <a:pt x="169333" y="446811"/>
                      <a:pt x="170881" y="452626"/>
                    </a:cubicBezTo>
                    <a:cubicBezTo>
                      <a:pt x="172229" y="458376"/>
                      <a:pt x="174513" y="463867"/>
                      <a:pt x="177649" y="468870"/>
                    </a:cubicBezTo>
                    <a:cubicBezTo>
                      <a:pt x="183547" y="479663"/>
                      <a:pt x="188732" y="490834"/>
                      <a:pt x="193187" y="502299"/>
                    </a:cubicBezTo>
                    <a:cubicBezTo>
                      <a:pt x="197854" y="513598"/>
                      <a:pt x="202350" y="524957"/>
                      <a:pt x="206664" y="536375"/>
                    </a:cubicBezTo>
                    <a:cubicBezTo>
                      <a:pt x="215375" y="559169"/>
                      <a:pt x="223750" y="582087"/>
                      <a:pt x="231795" y="605116"/>
                    </a:cubicBezTo>
                    <a:cubicBezTo>
                      <a:pt x="235720" y="616651"/>
                      <a:pt x="239640" y="628204"/>
                      <a:pt x="243566" y="639781"/>
                    </a:cubicBezTo>
                    <a:cubicBezTo>
                      <a:pt x="247556" y="651340"/>
                      <a:pt x="250834" y="663134"/>
                      <a:pt x="253394" y="675093"/>
                    </a:cubicBezTo>
                    <a:cubicBezTo>
                      <a:pt x="257226" y="699259"/>
                      <a:pt x="258862" y="723724"/>
                      <a:pt x="258279" y="748190"/>
                    </a:cubicBezTo>
                    <a:cubicBezTo>
                      <a:pt x="258191" y="760408"/>
                      <a:pt x="257426" y="772608"/>
                      <a:pt x="255984" y="784738"/>
                    </a:cubicBezTo>
                    <a:cubicBezTo>
                      <a:pt x="254071" y="796762"/>
                      <a:pt x="253365" y="808945"/>
                      <a:pt x="253865" y="821110"/>
                    </a:cubicBezTo>
                    <a:cubicBezTo>
                      <a:pt x="254571" y="845416"/>
                      <a:pt x="257396" y="869664"/>
                      <a:pt x="259338" y="893971"/>
                    </a:cubicBezTo>
                    <a:cubicBezTo>
                      <a:pt x="260404" y="906159"/>
                      <a:pt x="259633" y="918442"/>
                      <a:pt x="257043" y="930401"/>
                    </a:cubicBezTo>
                    <a:cubicBezTo>
                      <a:pt x="254200" y="942307"/>
                      <a:pt x="249063" y="953536"/>
                      <a:pt x="241918" y="963477"/>
                    </a:cubicBezTo>
                    <a:cubicBezTo>
                      <a:pt x="248986" y="953501"/>
                      <a:pt x="254042" y="942248"/>
                      <a:pt x="256808" y="930342"/>
                    </a:cubicBezTo>
                    <a:cubicBezTo>
                      <a:pt x="259297" y="918407"/>
                      <a:pt x="259974" y="906165"/>
                      <a:pt x="258809" y="894029"/>
                    </a:cubicBezTo>
                    <a:cubicBezTo>
                      <a:pt x="256749" y="869723"/>
                      <a:pt x="253689" y="845534"/>
                      <a:pt x="252923" y="821110"/>
                    </a:cubicBezTo>
                    <a:cubicBezTo>
                      <a:pt x="252294" y="808897"/>
                      <a:pt x="252906" y="796650"/>
                      <a:pt x="254748" y="784561"/>
                    </a:cubicBezTo>
                    <a:cubicBezTo>
                      <a:pt x="256119" y="772467"/>
                      <a:pt x="256790" y="760302"/>
                      <a:pt x="256749" y="748131"/>
                    </a:cubicBezTo>
                    <a:cubicBezTo>
                      <a:pt x="257120" y="723813"/>
                      <a:pt x="255325" y="699506"/>
                      <a:pt x="251393" y="675505"/>
                    </a:cubicBezTo>
                    <a:cubicBezTo>
                      <a:pt x="248745" y="663546"/>
                      <a:pt x="245384" y="651752"/>
                      <a:pt x="241329" y="640193"/>
                    </a:cubicBezTo>
                    <a:cubicBezTo>
                      <a:pt x="237504" y="628422"/>
                      <a:pt x="233502" y="617122"/>
                      <a:pt x="229558" y="605646"/>
                    </a:cubicBezTo>
                    <a:cubicBezTo>
                      <a:pt x="221395" y="582693"/>
                      <a:pt x="212862" y="559875"/>
                      <a:pt x="203957" y="537199"/>
                    </a:cubicBezTo>
                    <a:cubicBezTo>
                      <a:pt x="199543" y="525840"/>
                      <a:pt x="195011" y="514540"/>
                      <a:pt x="190244" y="503358"/>
                    </a:cubicBezTo>
                    <a:cubicBezTo>
                      <a:pt x="185648" y="492164"/>
                      <a:pt x="180298" y="481288"/>
                      <a:pt x="174236" y="470812"/>
                    </a:cubicBezTo>
                    <a:cubicBezTo>
                      <a:pt x="170834" y="465497"/>
                      <a:pt x="168351" y="459647"/>
                      <a:pt x="166879" y="453509"/>
                    </a:cubicBezTo>
                    <a:cubicBezTo>
                      <a:pt x="165231" y="447623"/>
                      <a:pt x="163995" y="441738"/>
                      <a:pt x="162936" y="435441"/>
                    </a:cubicBezTo>
                    <a:cubicBezTo>
                      <a:pt x="161029" y="423317"/>
                      <a:pt x="159793" y="411093"/>
                      <a:pt x="159228" y="398834"/>
                    </a:cubicBezTo>
                    <a:cubicBezTo>
                      <a:pt x="158522" y="386563"/>
                      <a:pt x="158522" y="374262"/>
                      <a:pt x="159228" y="361991"/>
                    </a:cubicBezTo>
                    <a:cubicBezTo>
                      <a:pt x="159228" y="356106"/>
                      <a:pt x="160346" y="349514"/>
                      <a:pt x="161170" y="343746"/>
                    </a:cubicBezTo>
                    <a:cubicBezTo>
                      <a:pt x="161612" y="337873"/>
                      <a:pt x="161712" y="331976"/>
                      <a:pt x="161465" y="326090"/>
                    </a:cubicBezTo>
                    <a:cubicBezTo>
                      <a:pt x="160641" y="301901"/>
                      <a:pt x="157933" y="277595"/>
                      <a:pt x="155226" y="253406"/>
                    </a:cubicBezTo>
                    <a:lnTo>
                      <a:pt x="146575" y="180780"/>
                    </a:lnTo>
                    <a:cubicBezTo>
                      <a:pt x="145103" y="168656"/>
                      <a:pt x="143691" y="156532"/>
                      <a:pt x="142514" y="144350"/>
                    </a:cubicBezTo>
                    <a:cubicBezTo>
                      <a:pt x="141796" y="132344"/>
                      <a:pt x="139559" y="120479"/>
                      <a:pt x="135863" y="109037"/>
                    </a:cubicBezTo>
                    <a:cubicBezTo>
                      <a:pt x="128436" y="86126"/>
                      <a:pt x="117901" y="64344"/>
                      <a:pt x="104553" y="44298"/>
                    </a:cubicBezTo>
                    <a:cubicBezTo>
                      <a:pt x="101269" y="39319"/>
                      <a:pt x="97714" y="34523"/>
                      <a:pt x="93900" y="29938"/>
                    </a:cubicBezTo>
                    <a:cubicBezTo>
                      <a:pt x="90381" y="25383"/>
                      <a:pt x="86173" y="21410"/>
                      <a:pt x="81423" y="18167"/>
                    </a:cubicBezTo>
                    <a:cubicBezTo>
                      <a:pt x="71106" y="12706"/>
                      <a:pt x="59801" y="9363"/>
                      <a:pt x="48171" y="8339"/>
                    </a:cubicBezTo>
                    <a:cubicBezTo>
                      <a:pt x="42309" y="7674"/>
                      <a:pt x="36412" y="7420"/>
                      <a:pt x="30515" y="7573"/>
                    </a:cubicBezTo>
                    <a:cubicBezTo>
                      <a:pt x="24941" y="7615"/>
                      <a:pt x="19421" y="8650"/>
                      <a:pt x="14212" y="10634"/>
                    </a:cubicBezTo>
                    <a:cubicBezTo>
                      <a:pt x="13318" y="10999"/>
                      <a:pt x="12512" y="11564"/>
                      <a:pt x="11858" y="12282"/>
                    </a:cubicBezTo>
                    <a:cubicBezTo>
                      <a:pt x="11540" y="12664"/>
                      <a:pt x="11264" y="13076"/>
                      <a:pt x="11034" y="13518"/>
                    </a:cubicBezTo>
                    <a:cubicBezTo>
                      <a:pt x="10722" y="14036"/>
                      <a:pt x="10463" y="14589"/>
                      <a:pt x="10269" y="15166"/>
                    </a:cubicBezTo>
                    <a:cubicBezTo>
                      <a:pt x="9274" y="17632"/>
                      <a:pt x="8662" y="20227"/>
                      <a:pt x="8445" y="22875"/>
                    </a:cubicBezTo>
                    <a:cubicBezTo>
                      <a:pt x="8021" y="28631"/>
                      <a:pt x="8239" y="34411"/>
                      <a:pt x="9092" y="40120"/>
                    </a:cubicBezTo>
                    <a:cubicBezTo>
                      <a:pt x="9857" y="46005"/>
                      <a:pt x="11034" y="51890"/>
                      <a:pt x="12270" y="57776"/>
                    </a:cubicBezTo>
                    <a:cubicBezTo>
                      <a:pt x="13565" y="64050"/>
                      <a:pt x="14154" y="70441"/>
                      <a:pt x="14036" y="76844"/>
                    </a:cubicBezTo>
                    <a:cubicBezTo>
                      <a:pt x="13742" y="89498"/>
                      <a:pt x="12506" y="101269"/>
                      <a:pt x="12682" y="11333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2085CAFC-FB3F-424D-A0FA-B45F219A2A36}"/>
                  </a:ext>
                </a:extLst>
              </p:cNvPr>
              <p:cNvSpPr/>
              <p:nvPr/>
            </p:nvSpPr>
            <p:spPr>
              <a:xfrm>
                <a:off x="7921900" y="3173391"/>
                <a:ext cx="43139" cy="233237"/>
              </a:xfrm>
              <a:custGeom>
                <a:avLst/>
                <a:gdLst>
                  <a:gd name="connsiteX0" fmla="*/ 4414 w 43139"/>
                  <a:gd name="connsiteY0" fmla="*/ 0 h 233237"/>
                  <a:gd name="connsiteX1" fmla="*/ 14243 w 43139"/>
                  <a:gd name="connsiteY1" fmla="*/ 57971 h 233237"/>
                  <a:gd name="connsiteX2" fmla="*/ 22717 w 43139"/>
                  <a:gd name="connsiteY2" fmla="*/ 86397 h 233237"/>
                  <a:gd name="connsiteX3" fmla="*/ 30957 w 43139"/>
                  <a:gd name="connsiteY3" fmla="*/ 115059 h 233237"/>
                  <a:gd name="connsiteX4" fmla="*/ 39432 w 43139"/>
                  <a:gd name="connsiteY4" fmla="*/ 173913 h 233237"/>
                  <a:gd name="connsiteX5" fmla="*/ 43140 w 43139"/>
                  <a:gd name="connsiteY5" fmla="*/ 233238 h 233237"/>
                  <a:gd name="connsiteX6" fmla="*/ 38314 w 43139"/>
                  <a:gd name="connsiteY6" fmla="*/ 174031 h 233237"/>
                  <a:gd name="connsiteX7" fmla="*/ 28838 w 43139"/>
                  <a:gd name="connsiteY7" fmla="*/ 115530 h 233237"/>
                  <a:gd name="connsiteX8" fmla="*/ 20069 w 43139"/>
                  <a:gd name="connsiteY8" fmla="*/ 87280 h 233237"/>
                  <a:gd name="connsiteX9" fmla="*/ 11065 w 43139"/>
                  <a:gd name="connsiteY9" fmla="*/ 58913 h 233237"/>
                  <a:gd name="connsiteX10" fmla="*/ 0 w 43139"/>
                  <a:gd name="connsiteY10" fmla="*/ 59 h 23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39" h="233237">
                    <a:moveTo>
                      <a:pt x="4414" y="0"/>
                    </a:moveTo>
                    <a:cubicBezTo>
                      <a:pt x="5485" y="19634"/>
                      <a:pt x="8781" y="39079"/>
                      <a:pt x="14243" y="57971"/>
                    </a:cubicBezTo>
                    <a:cubicBezTo>
                      <a:pt x="16832" y="67505"/>
                      <a:pt x="19716" y="76981"/>
                      <a:pt x="22717" y="86397"/>
                    </a:cubicBezTo>
                    <a:cubicBezTo>
                      <a:pt x="25955" y="95802"/>
                      <a:pt x="28703" y="105372"/>
                      <a:pt x="30957" y="115059"/>
                    </a:cubicBezTo>
                    <a:cubicBezTo>
                      <a:pt x="34953" y="134493"/>
                      <a:pt x="37784" y="154144"/>
                      <a:pt x="39432" y="173913"/>
                    </a:cubicBezTo>
                    <a:cubicBezTo>
                      <a:pt x="41198" y="193688"/>
                      <a:pt x="42492" y="213463"/>
                      <a:pt x="43140" y="233238"/>
                    </a:cubicBezTo>
                    <a:cubicBezTo>
                      <a:pt x="42080" y="213463"/>
                      <a:pt x="40491" y="193688"/>
                      <a:pt x="38314" y="174031"/>
                    </a:cubicBezTo>
                    <a:cubicBezTo>
                      <a:pt x="36313" y="154362"/>
                      <a:pt x="33152" y="134828"/>
                      <a:pt x="28838" y="115530"/>
                    </a:cubicBezTo>
                    <a:cubicBezTo>
                      <a:pt x="26408" y="105966"/>
                      <a:pt x="23483" y="96538"/>
                      <a:pt x="20069" y="87280"/>
                    </a:cubicBezTo>
                    <a:cubicBezTo>
                      <a:pt x="16891" y="77864"/>
                      <a:pt x="13831" y="68447"/>
                      <a:pt x="11065" y="58913"/>
                    </a:cubicBezTo>
                    <a:cubicBezTo>
                      <a:pt x="5156" y="39779"/>
                      <a:pt x="1448" y="20034"/>
                      <a:pt x="0" y="5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5EA34292-6BF1-44C4-BB62-83CA101590C6}"/>
                  </a:ext>
                </a:extLst>
              </p:cNvPr>
              <p:cNvSpPr/>
              <p:nvPr/>
            </p:nvSpPr>
            <p:spPr>
              <a:xfrm>
                <a:off x="7956094" y="3310815"/>
                <a:ext cx="29838" cy="152313"/>
              </a:xfrm>
              <a:custGeom>
                <a:avLst/>
                <a:gdLst>
                  <a:gd name="connsiteX0" fmla="*/ 0 w 29838"/>
                  <a:gd name="connsiteY0" fmla="*/ 0 h 152313"/>
                  <a:gd name="connsiteX1" fmla="*/ 16420 w 29838"/>
                  <a:gd name="connsiteY1" fmla="*/ 35783 h 152313"/>
                  <a:gd name="connsiteX2" fmla="*/ 26367 w 29838"/>
                  <a:gd name="connsiteY2" fmla="*/ 74097 h 152313"/>
                  <a:gd name="connsiteX3" fmla="*/ 26367 w 29838"/>
                  <a:gd name="connsiteY3" fmla="*/ 93990 h 152313"/>
                  <a:gd name="connsiteX4" fmla="*/ 25307 w 29838"/>
                  <a:gd name="connsiteY4" fmla="*/ 113529 h 152313"/>
                  <a:gd name="connsiteX5" fmla="*/ 26308 w 29838"/>
                  <a:gd name="connsiteY5" fmla="*/ 133068 h 152313"/>
                  <a:gd name="connsiteX6" fmla="*/ 29839 w 29838"/>
                  <a:gd name="connsiteY6" fmla="*/ 152314 h 152313"/>
                  <a:gd name="connsiteX7" fmla="*/ 23012 w 29838"/>
                  <a:gd name="connsiteY7" fmla="*/ 113529 h 152313"/>
                  <a:gd name="connsiteX8" fmla="*/ 23718 w 29838"/>
                  <a:gd name="connsiteY8" fmla="*/ 93813 h 152313"/>
                  <a:gd name="connsiteX9" fmla="*/ 23188 w 29838"/>
                  <a:gd name="connsiteY9" fmla="*/ 74391 h 152313"/>
                  <a:gd name="connsiteX10" fmla="*/ 14066 w 29838"/>
                  <a:gd name="connsiteY10" fmla="*/ 36548 h 152313"/>
                  <a:gd name="connsiteX11" fmla="*/ 0 w 29838"/>
                  <a:gd name="connsiteY11" fmla="*/ 0 h 15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838" h="152313">
                    <a:moveTo>
                      <a:pt x="0" y="0"/>
                    </a:moveTo>
                    <a:cubicBezTo>
                      <a:pt x="6068" y="11647"/>
                      <a:pt x="11547" y="23589"/>
                      <a:pt x="16420" y="35783"/>
                    </a:cubicBezTo>
                    <a:cubicBezTo>
                      <a:pt x="21346" y="48084"/>
                      <a:pt x="24689" y="60955"/>
                      <a:pt x="26367" y="74097"/>
                    </a:cubicBezTo>
                    <a:cubicBezTo>
                      <a:pt x="27014" y="80712"/>
                      <a:pt x="27014" y="87374"/>
                      <a:pt x="26367" y="93990"/>
                    </a:cubicBezTo>
                    <a:cubicBezTo>
                      <a:pt x="25837" y="100581"/>
                      <a:pt x="25366" y="106996"/>
                      <a:pt x="25307" y="113529"/>
                    </a:cubicBezTo>
                    <a:cubicBezTo>
                      <a:pt x="25231" y="120056"/>
                      <a:pt x="25566" y="126583"/>
                      <a:pt x="26308" y="133068"/>
                    </a:cubicBezTo>
                    <a:cubicBezTo>
                      <a:pt x="26926" y="139572"/>
                      <a:pt x="28109" y="146010"/>
                      <a:pt x="29839" y="152314"/>
                    </a:cubicBezTo>
                    <a:cubicBezTo>
                      <a:pt x="25537" y="139825"/>
                      <a:pt x="23235" y="126736"/>
                      <a:pt x="23012" y="113529"/>
                    </a:cubicBezTo>
                    <a:cubicBezTo>
                      <a:pt x="22894" y="106949"/>
                      <a:pt x="23130" y="100369"/>
                      <a:pt x="23718" y="93813"/>
                    </a:cubicBezTo>
                    <a:cubicBezTo>
                      <a:pt x="24160" y="87339"/>
                      <a:pt x="23983" y="80836"/>
                      <a:pt x="23188" y="74391"/>
                    </a:cubicBezTo>
                    <a:cubicBezTo>
                      <a:pt x="21635" y="61461"/>
                      <a:pt x="18574" y="48760"/>
                      <a:pt x="14066" y="36548"/>
                    </a:cubicBezTo>
                    <a:cubicBezTo>
                      <a:pt x="10005" y="24248"/>
                      <a:pt x="4944" y="12124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E213EFDB-7023-4A37-A5B9-44AF0E8F4F92}"/>
                  </a:ext>
                </a:extLst>
              </p:cNvPr>
              <p:cNvSpPr/>
              <p:nvPr/>
            </p:nvSpPr>
            <p:spPr>
              <a:xfrm>
                <a:off x="7924078" y="3289981"/>
                <a:ext cx="71507" cy="199808"/>
              </a:xfrm>
              <a:custGeom>
                <a:avLst/>
                <a:gdLst>
                  <a:gd name="connsiteX0" fmla="*/ 0 w 71507"/>
                  <a:gd name="connsiteY0" fmla="*/ 0 h 199808"/>
                  <a:gd name="connsiteX1" fmla="*/ 4944 w 71507"/>
                  <a:gd name="connsiteY1" fmla="*/ 55558 h 199808"/>
                  <a:gd name="connsiteX2" fmla="*/ 11123 w 71507"/>
                  <a:gd name="connsiteY2" fmla="*/ 110763 h 199808"/>
                  <a:gd name="connsiteX3" fmla="*/ 17538 w 71507"/>
                  <a:gd name="connsiteY3" fmla="*/ 137541 h 199808"/>
                  <a:gd name="connsiteX4" fmla="*/ 32252 w 71507"/>
                  <a:gd name="connsiteY4" fmla="*/ 160494 h 199808"/>
                  <a:gd name="connsiteX5" fmla="*/ 51085 w 71507"/>
                  <a:gd name="connsiteY5" fmla="*/ 180858 h 199808"/>
                  <a:gd name="connsiteX6" fmla="*/ 71507 w 71507"/>
                  <a:gd name="connsiteY6" fmla="*/ 199809 h 199808"/>
                  <a:gd name="connsiteX7" fmla="*/ 30310 w 71507"/>
                  <a:gd name="connsiteY7" fmla="*/ 161966 h 199808"/>
                  <a:gd name="connsiteX8" fmla="*/ 14890 w 71507"/>
                  <a:gd name="connsiteY8" fmla="*/ 138424 h 199808"/>
                  <a:gd name="connsiteX9" fmla="*/ 8004 w 71507"/>
                  <a:gd name="connsiteY9" fmla="*/ 111175 h 199808"/>
                  <a:gd name="connsiteX10" fmla="*/ 2531 w 71507"/>
                  <a:gd name="connsiteY10" fmla="*/ 55617 h 199808"/>
                  <a:gd name="connsiteX11" fmla="*/ 1236 w 71507"/>
                  <a:gd name="connsiteY11" fmla="*/ 27779 h 199808"/>
                  <a:gd name="connsiteX12" fmla="*/ 0 w 71507"/>
                  <a:gd name="connsiteY12" fmla="*/ 0 h 19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507" h="199808">
                    <a:moveTo>
                      <a:pt x="0" y="0"/>
                    </a:moveTo>
                    <a:cubicBezTo>
                      <a:pt x="2531" y="18421"/>
                      <a:pt x="3355" y="37019"/>
                      <a:pt x="4944" y="55558"/>
                    </a:cubicBezTo>
                    <a:cubicBezTo>
                      <a:pt x="6533" y="74097"/>
                      <a:pt x="7945" y="92518"/>
                      <a:pt x="11123" y="110763"/>
                    </a:cubicBezTo>
                    <a:cubicBezTo>
                      <a:pt x="12389" y="119873"/>
                      <a:pt x="14537" y="128843"/>
                      <a:pt x="17538" y="137541"/>
                    </a:cubicBezTo>
                    <a:cubicBezTo>
                      <a:pt x="21140" y="145952"/>
                      <a:pt x="26114" y="153709"/>
                      <a:pt x="32252" y="160494"/>
                    </a:cubicBezTo>
                    <a:cubicBezTo>
                      <a:pt x="38173" y="167604"/>
                      <a:pt x="44458" y="174401"/>
                      <a:pt x="51085" y="180858"/>
                    </a:cubicBezTo>
                    <a:cubicBezTo>
                      <a:pt x="57636" y="187449"/>
                      <a:pt x="64445" y="193764"/>
                      <a:pt x="71507" y="199809"/>
                    </a:cubicBezTo>
                    <a:cubicBezTo>
                      <a:pt x="56588" y="188550"/>
                      <a:pt x="42793" y="175879"/>
                      <a:pt x="30310" y="161966"/>
                    </a:cubicBezTo>
                    <a:cubicBezTo>
                      <a:pt x="23801" y="155109"/>
                      <a:pt x="18574" y="147135"/>
                      <a:pt x="14890" y="138424"/>
                    </a:cubicBezTo>
                    <a:cubicBezTo>
                      <a:pt x="11730" y="129584"/>
                      <a:pt x="9423" y="120456"/>
                      <a:pt x="8004" y="111175"/>
                    </a:cubicBezTo>
                    <a:cubicBezTo>
                      <a:pt x="5209" y="92765"/>
                      <a:pt x="3384" y="74221"/>
                      <a:pt x="2531" y="55617"/>
                    </a:cubicBezTo>
                    <a:lnTo>
                      <a:pt x="1236" y="27779"/>
                    </a:lnTo>
                    <a:cubicBezTo>
                      <a:pt x="1059" y="18774"/>
                      <a:pt x="883" y="9240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5895692A-469C-40ED-98A6-111DD60004E5}"/>
                  </a:ext>
                </a:extLst>
              </p:cNvPr>
              <p:cNvSpPr/>
              <p:nvPr/>
            </p:nvSpPr>
            <p:spPr>
              <a:xfrm>
                <a:off x="7949267" y="3371493"/>
                <a:ext cx="58987" cy="448289"/>
              </a:xfrm>
              <a:custGeom>
                <a:avLst/>
                <a:gdLst>
                  <a:gd name="connsiteX0" fmla="*/ 3825 w 58987"/>
                  <a:gd name="connsiteY0" fmla="*/ 0 h 448289"/>
                  <a:gd name="connsiteX1" fmla="*/ 10476 w 58987"/>
                  <a:gd name="connsiteY1" fmla="*/ 28603 h 448289"/>
                  <a:gd name="connsiteX2" fmla="*/ 12242 w 58987"/>
                  <a:gd name="connsiteY2" fmla="*/ 57382 h 448289"/>
                  <a:gd name="connsiteX3" fmla="*/ 16950 w 58987"/>
                  <a:gd name="connsiteY3" fmla="*/ 114471 h 448289"/>
                  <a:gd name="connsiteX4" fmla="*/ 36077 w 58987"/>
                  <a:gd name="connsiteY4" fmla="*/ 168145 h 448289"/>
                  <a:gd name="connsiteX5" fmla="*/ 57029 w 58987"/>
                  <a:gd name="connsiteY5" fmla="*/ 221879 h 448289"/>
                  <a:gd name="connsiteX6" fmla="*/ 58206 w 58987"/>
                  <a:gd name="connsiteY6" fmla="*/ 250776 h 448289"/>
                  <a:gd name="connsiteX7" fmla="*/ 52321 w 58987"/>
                  <a:gd name="connsiteY7" fmla="*/ 279026 h 448289"/>
                  <a:gd name="connsiteX8" fmla="*/ 47436 w 58987"/>
                  <a:gd name="connsiteY8" fmla="*/ 307217 h 448289"/>
                  <a:gd name="connsiteX9" fmla="*/ 49908 w 58987"/>
                  <a:gd name="connsiteY9" fmla="*/ 335584 h 448289"/>
                  <a:gd name="connsiteX10" fmla="*/ 55793 w 58987"/>
                  <a:gd name="connsiteY10" fmla="*/ 363775 h 448289"/>
                  <a:gd name="connsiteX11" fmla="*/ 56382 w 58987"/>
                  <a:gd name="connsiteY11" fmla="*/ 378195 h 448289"/>
                  <a:gd name="connsiteX12" fmla="*/ 56382 w 58987"/>
                  <a:gd name="connsiteY12" fmla="*/ 392555 h 448289"/>
                  <a:gd name="connsiteX13" fmla="*/ 53675 w 58987"/>
                  <a:gd name="connsiteY13" fmla="*/ 421217 h 448289"/>
                  <a:gd name="connsiteX14" fmla="*/ 43964 w 58987"/>
                  <a:gd name="connsiteY14" fmla="*/ 448289 h 448289"/>
                  <a:gd name="connsiteX15" fmla="*/ 53380 w 58987"/>
                  <a:gd name="connsiteY15" fmla="*/ 421099 h 448289"/>
                  <a:gd name="connsiteX16" fmla="*/ 55852 w 58987"/>
                  <a:gd name="connsiteY16" fmla="*/ 392555 h 448289"/>
                  <a:gd name="connsiteX17" fmla="*/ 55852 w 58987"/>
                  <a:gd name="connsiteY17" fmla="*/ 378195 h 448289"/>
                  <a:gd name="connsiteX18" fmla="*/ 55146 w 58987"/>
                  <a:gd name="connsiteY18" fmla="*/ 363893 h 448289"/>
                  <a:gd name="connsiteX19" fmla="*/ 49261 w 58987"/>
                  <a:gd name="connsiteY19" fmla="*/ 335820 h 448289"/>
                  <a:gd name="connsiteX20" fmla="*/ 46494 w 58987"/>
                  <a:gd name="connsiteY20" fmla="*/ 307099 h 448289"/>
                  <a:gd name="connsiteX21" fmla="*/ 51203 w 58987"/>
                  <a:gd name="connsiteY21" fmla="*/ 278673 h 448289"/>
                  <a:gd name="connsiteX22" fmla="*/ 56794 w 58987"/>
                  <a:gd name="connsiteY22" fmla="*/ 250541 h 448289"/>
                  <a:gd name="connsiteX23" fmla="*/ 55381 w 58987"/>
                  <a:gd name="connsiteY23" fmla="*/ 222291 h 448289"/>
                  <a:gd name="connsiteX24" fmla="*/ 14184 w 58987"/>
                  <a:gd name="connsiteY24" fmla="*/ 115000 h 448289"/>
                  <a:gd name="connsiteX25" fmla="*/ 8887 w 58987"/>
                  <a:gd name="connsiteY25" fmla="*/ 57559 h 448289"/>
                  <a:gd name="connsiteX26" fmla="*/ 6827 w 58987"/>
                  <a:gd name="connsiteY26" fmla="*/ 29015 h 448289"/>
                  <a:gd name="connsiteX27" fmla="*/ 0 w 58987"/>
                  <a:gd name="connsiteY27" fmla="*/ 2001 h 44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987" h="448289">
                    <a:moveTo>
                      <a:pt x="3825" y="0"/>
                    </a:moveTo>
                    <a:cubicBezTo>
                      <a:pt x="7622" y="9099"/>
                      <a:pt x="9870" y="18763"/>
                      <a:pt x="10476" y="28603"/>
                    </a:cubicBezTo>
                    <a:cubicBezTo>
                      <a:pt x="11418" y="38196"/>
                      <a:pt x="11830" y="47789"/>
                      <a:pt x="12242" y="57382"/>
                    </a:cubicBezTo>
                    <a:cubicBezTo>
                      <a:pt x="12595" y="76492"/>
                      <a:pt x="14166" y="95561"/>
                      <a:pt x="16950" y="114471"/>
                    </a:cubicBezTo>
                    <a:cubicBezTo>
                      <a:pt x="19834" y="133304"/>
                      <a:pt x="28426" y="150607"/>
                      <a:pt x="36077" y="168145"/>
                    </a:cubicBezTo>
                    <a:cubicBezTo>
                      <a:pt x="44800" y="185331"/>
                      <a:pt x="51821" y="203328"/>
                      <a:pt x="57029" y="221879"/>
                    </a:cubicBezTo>
                    <a:cubicBezTo>
                      <a:pt x="59154" y="231360"/>
                      <a:pt x="59554" y="241153"/>
                      <a:pt x="58206" y="250776"/>
                    </a:cubicBezTo>
                    <a:cubicBezTo>
                      <a:pt x="56747" y="260293"/>
                      <a:pt x="54787" y="269721"/>
                      <a:pt x="52321" y="279026"/>
                    </a:cubicBezTo>
                    <a:cubicBezTo>
                      <a:pt x="49932" y="288278"/>
                      <a:pt x="48301" y="297706"/>
                      <a:pt x="47436" y="307217"/>
                    </a:cubicBezTo>
                    <a:cubicBezTo>
                      <a:pt x="46759" y="316745"/>
                      <a:pt x="47595" y="326321"/>
                      <a:pt x="49908" y="335584"/>
                    </a:cubicBezTo>
                    <a:cubicBezTo>
                      <a:pt x="51968" y="344942"/>
                      <a:pt x="54263" y="354241"/>
                      <a:pt x="55793" y="363775"/>
                    </a:cubicBezTo>
                    <a:cubicBezTo>
                      <a:pt x="56341" y="368560"/>
                      <a:pt x="56535" y="373380"/>
                      <a:pt x="56382" y="378195"/>
                    </a:cubicBezTo>
                    <a:lnTo>
                      <a:pt x="56382" y="392555"/>
                    </a:lnTo>
                    <a:cubicBezTo>
                      <a:pt x="56600" y="402183"/>
                      <a:pt x="55688" y="411800"/>
                      <a:pt x="53675" y="421217"/>
                    </a:cubicBezTo>
                    <a:cubicBezTo>
                      <a:pt x="51262" y="430516"/>
                      <a:pt x="46141" y="438873"/>
                      <a:pt x="43964" y="448289"/>
                    </a:cubicBezTo>
                    <a:cubicBezTo>
                      <a:pt x="46024" y="438873"/>
                      <a:pt x="51085" y="430633"/>
                      <a:pt x="53380" y="421099"/>
                    </a:cubicBezTo>
                    <a:cubicBezTo>
                      <a:pt x="55293" y="411712"/>
                      <a:pt x="56123" y="402130"/>
                      <a:pt x="55852" y="392555"/>
                    </a:cubicBezTo>
                    <a:lnTo>
                      <a:pt x="55852" y="378195"/>
                    </a:lnTo>
                    <a:cubicBezTo>
                      <a:pt x="55970" y="373416"/>
                      <a:pt x="55735" y="368637"/>
                      <a:pt x="55146" y="363893"/>
                    </a:cubicBezTo>
                    <a:cubicBezTo>
                      <a:pt x="53792" y="354418"/>
                      <a:pt x="51379" y="345119"/>
                      <a:pt x="49261" y="335820"/>
                    </a:cubicBezTo>
                    <a:cubicBezTo>
                      <a:pt x="46842" y="326450"/>
                      <a:pt x="45912" y="316757"/>
                      <a:pt x="46494" y="307099"/>
                    </a:cubicBezTo>
                    <a:cubicBezTo>
                      <a:pt x="47295" y="297512"/>
                      <a:pt x="48866" y="288007"/>
                      <a:pt x="51203" y="278673"/>
                    </a:cubicBezTo>
                    <a:cubicBezTo>
                      <a:pt x="53322" y="269315"/>
                      <a:pt x="55617" y="260016"/>
                      <a:pt x="56794" y="250541"/>
                    </a:cubicBezTo>
                    <a:cubicBezTo>
                      <a:pt x="58036" y="241118"/>
                      <a:pt x="57553" y="231543"/>
                      <a:pt x="55381" y="222291"/>
                    </a:cubicBezTo>
                    <a:cubicBezTo>
                      <a:pt x="46024" y="185272"/>
                      <a:pt x="21658" y="153550"/>
                      <a:pt x="14184" y="115000"/>
                    </a:cubicBezTo>
                    <a:cubicBezTo>
                      <a:pt x="11159" y="95991"/>
                      <a:pt x="9393" y="76804"/>
                      <a:pt x="8887" y="57559"/>
                    </a:cubicBezTo>
                    <a:cubicBezTo>
                      <a:pt x="8357" y="48025"/>
                      <a:pt x="7886" y="38432"/>
                      <a:pt x="6827" y="29015"/>
                    </a:cubicBezTo>
                    <a:cubicBezTo>
                      <a:pt x="6103" y="19687"/>
                      <a:pt x="3790" y="10552"/>
                      <a:pt x="0" y="200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DEA6E47A-DD7A-4F44-B0AB-B47F11220A59}"/>
                  </a:ext>
                </a:extLst>
              </p:cNvPr>
              <p:cNvSpPr/>
              <p:nvPr/>
            </p:nvSpPr>
            <p:spPr>
              <a:xfrm>
                <a:off x="8013595" y="3680476"/>
                <a:ext cx="22680" cy="167438"/>
              </a:xfrm>
              <a:custGeom>
                <a:avLst/>
                <a:gdLst>
                  <a:gd name="connsiteX0" fmla="*/ 883 w 22680"/>
                  <a:gd name="connsiteY0" fmla="*/ 167439 h 167438"/>
                  <a:gd name="connsiteX1" fmla="*/ 18539 w 22680"/>
                  <a:gd name="connsiteY1" fmla="*/ 127654 h 167438"/>
                  <a:gd name="connsiteX2" fmla="*/ 20893 w 22680"/>
                  <a:gd name="connsiteY2" fmla="*/ 84220 h 167438"/>
                  <a:gd name="connsiteX3" fmla="*/ 15008 w 22680"/>
                  <a:gd name="connsiteY3" fmla="*/ 63327 h 167438"/>
                  <a:gd name="connsiteX4" fmla="*/ 5297 w 22680"/>
                  <a:gd name="connsiteY4" fmla="*/ 43552 h 167438"/>
                  <a:gd name="connsiteX5" fmla="*/ 1236 w 22680"/>
                  <a:gd name="connsiteY5" fmla="*/ 21952 h 167438"/>
                  <a:gd name="connsiteX6" fmla="*/ 0 w 22680"/>
                  <a:gd name="connsiteY6" fmla="*/ 0 h 167438"/>
                  <a:gd name="connsiteX7" fmla="*/ 1471 w 22680"/>
                  <a:gd name="connsiteY7" fmla="*/ 0 h 167438"/>
                  <a:gd name="connsiteX8" fmla="*/ 2472 w 22680"/>
                  <a:gd name="connsiteY8" fmla="*/ 21894 h 167438"/>
                  <a:gd name="connsiteX9" fmla="*/ 6356 w 22680"/>
                  <a:gd name="connsiteY9" fmla="*/ 43316 h 167438"/>
                  <a:gd name="connsiteX10" fmla="*/ 15832 w 22680"/>
                  <a:gd name="connsiteY10" fmla="*/ 62973 h 167438"/>
                  <a:gd name="connsiteX11" fmla="*/ 21717 w 22680"/>
                  <a:gd name="connsiteY11" fmla="*/ 84161 h 167438"/>
                  <a:gd name="connsiteX12" fmla="*/ 18951 w 22680"/>
                  <a:gd name="connsiteY12" fmla="*/ 127772 h 167438"/>
                  <a:gd name="connsiteX13" fmla="*/ 883 w 22680"/>
                  <a:gd name="connsiteY13" fmla="*/ 167439 h 16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680" h="167438">
                    <a:moveTo>
                      <a:pt x="883" y="167439"/>
                    </a:moveTo>
                    <a:cubicBezTo>
                      <a:pt x="8981" y="155274"/>
                      <a:pt x="14955" y="141820"/>
                      <a:pt x="18539" y="127654"/>
                    </a:cubicBezTo>
                    <a:cubicBezTo>
                      <a:pt x="22141" y="113464"/>
                      <a:pt x="22941" y="98716"/>
                      <a:pt x="20893" y="84220"/>
                    </a:cubicBezTo>
                    <a:cubicBezTo>
                      <a:pt x="20046" y="76987"/>
                      <a:pt x="18056" y="69936"/>
                      <a:pt x="15008" y="63327"/>
                    </a:cubicBezTo>
                    <a:cubicBezTo>
                      <a:pt x="11200" y="57029"/>
                      <a:pt x="7951" y="50414"/>
                      <a:pt x="5297" y="43552"/>
                    </a:cubicBezTo>
                    <a:cubicBezTo>
                      <a:pt x="3155" y="36525"/>
                      <a:pt x="1795" y="29280"/>
                      <a:pt x="1236" y="21952"/>
                    </a:cubicBezTo>
                    <a:cubicBezTo>
                      <a:pt x="471" y="14655"/>
                      <a:pt x="235" y="7298"/>
                      <a:pt x="0" y="0"/>
                    </a:cubicBezTo>
                    <a:lnTo>
                      <a:pt x="1471" y="0"/>
                    </a:lnTo>
                    <a:cubicBezTo>
                      <a:pt x="1471" y="7298"/>
                      <a:pt x="1824" y="14596"/>
                      <a:pt x="2472" y="21894"/>
                    </a:cubicBezTo>
                    <a:cubicBezTo>
                      <a:pt x="2996" y="29150"/>
                      <a:pt x="4296" y="36336"/>
                      <a:pt x="6356" y="43316"/>
                    </a:cubicBezTo>
                    <a:cubicBezTo>
                      <a:pt x="8928" y="50137"/>
                      <a:pt x="12100" y="56717"/>
                      <a:pt x="15832" y="62973"/>
                    </a:cubicBezTo>
                    <a:cubicBezTo>
                      <a:pt x="18898" y="69683"/>
                      <a:pt x="20881" y="76834"/>
                      <a:pt x="21717" y="84161"/>
                    </a:cubicBezTo>
                    <a:cubicBezTo>
                      <a:pt x="23630" y="98739"/>
                      <a:pt x="22688" y="113553"/>
                      <a:pt x="18951" y="127772"/>
                    </a:cubicBezTo>
                    <a:cubicBezTo>
                      <a:pt x="15237" y="141932"/>
                      <a:pt x="9128" y="155345"/>
                      <a:pt x="883" y="1674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5E0FBD2F-E159-45B1-9066-30F3D96FA7AF}"/>
                  </a:ext>
                </a:extLst>
              </p:cNvPr>
              <p:cNvSpPr/>
              <p:nvPr/>
            </p:nvSpPr>
            <p:spPr>
              <a:xfrm>
                <a:off x="7998351" y="3501325"/>
                <a:ext cx="67642" cy="298859"/>
              </a:xfrm>
              <a:custGeom>
                <a:avLst/>
                <a:gdLst>
                  <a:gd name="connsiteX0" fmla="*/ 62738 w 67642"/>
                  <a:gd name="connsiteY0" fmla="*/ 298860 h 298859"/>
                  <a:gd name="connsiteX1" fmla="*/ 62209 w 67642"/>
                  <a:gd name="connsiteY1" fmla="*/ 260134 h 298859"/>
                  <a:gd name="connsiteX2" fmla="*/ 65740 w 67642"/>
                  <a:gd name="connsiteY2" fmla="*/ 221408 h 298859"/>
                  <a:gd name="connsiteX3" fmla="*/ 59266 w 67642"/>
                  <a:gd name="connsiteY3" fmla="*/ 144486 h 298859"/>
                  <a:gd name="connsiteX4" fmla="*/ 33311 w 67642"/>
                  <a:gd name="connsiteY4" fmla="*/ 71507 h 298859"/>
                  <a:gd name="connsiteX5" fmla="*/ 0 w 67642"/>
                  <a:gd name="connsiteY5" fmla="*/ 1354 h 298859"/>
                  <a:gd name="connsiteX6" fmla="*/ 2590 w 67642"/>
                  <a:gd name="connsiteY6" fmla="*/ 0 h 298859"/>
                  <a:gd name="connsiteX7" fmla="*/ 35312 w 67642"/>
                  <a:gd name="connsiteY7" fmla="*/ 70625 h 298859"/>
                  <a:gd name="connsiteX8" fmla="*/ 60678 w 67642"/>
                  <a:gd name="connsiteY8" fmla="*/ 144133 h 298859"/>
                  <a:gd name="connsiteX9" fmla="*/ 66564 w 67642"/>
                  <a:gd name="connsiteY9" fmla="*/ 221467 h 298859"/>
                  <a:gd name="connsiteX10" fmla="*/ 62679 w 67642"/>
                  <a:gd name="connsiteY10" fmla="*/ 260134 h 298859"/>
                  <a:gd name="connsiteX11" fmla="*/ 62738 w 67642"/>
                  <a:gd name="connsiteY11" fmla="*/ 298860 h 29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642" h="298859">
                    <a:moveTo>
                      <a:pt x="62738" y="298860"/>
                    </a:moveTo>
                    <a:cubicBezTo>
                      <a:pt x="60590" y="286053"/>
                      <a:pt x="60414" y="272993"/>
                      <a:pt x="62209" y="260134"/>
                    </a:cubicBezTo>
                    <a:cubicBezTo>
                      <a:pt x="63385" y="247245"/>
                      <a:pt x="64798" y="234356"/>
                      <a:pt x="65740" y="221408"/>
                    </a:cubicBezTo>
                    <a:cubicBezTo>
                      <a:pt x="68041" y="195583"/>
                      <a:pt x="65851" y="169558"/>
                      <a:pt x="59266" y="144486"/>
                    </a:cubicBezTo>
                    <a:cubicBezTo>
                      <a:pt x="52533" y="119520"/>
                      <a:pt x="43852" y="95120"/>
                      <a:pt x="33311" y="71507"/>
                    </a:cubicBezTo>
                    <a:cubicBezTo>
                      <a:pt x="23071" y="47730"/>
                      <a:pt x="11965" y="24348"/>
                      <a:pt x="0" y="1354"/>
                    </a:cubicBezTo>
                    <a:lnTo>
                      <a:pt x="2590" y="0"/>
                    </a:lnTo>
                    <a:cubicBezTo>
                      <a:pt x="14360" y="23147"/>
                      <a:pt x="25266" y="46689"/>
                      <a:pt x="35312" y="70625"/>
                    </a:cubicBezTo>
                    <a:cubicBezTo>
                      <a:pt x="45700" y="94419"/>
                      <a:pt x="54181" y="118996"/>
                      <a:pt x="60678" y="144133"/>
                    </a:cubicBezTo>
                    <a:cubicBezTo>
                      <a:pt x="67129" y="169369"/>
                      <a:pt x="69118" y="195542"/>
                      <a:pt x="66564" y="221467"/>
                    </a:cubicBezTo>
                    <a:cubicBezTo>
                      <a:pt x="65504" y="234415"/>
                      <a:pt x="63974" y="247245"/>
                      <a:pt x="62679" y="260134"/>
                    </a:cubicBezTo>
                    <a:cubicBezTo>
                      <a:pt x="60755" y="272970"/>
                      <a:pt x="60778" y="286030"/>
                      <a:pt x="62738" y="2988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ADE53DDB-1784-4E0E-BB4C-15407D549C95}"/>
                  </a:ext>
                </a:extLst>
              </p:cNvPr>
              <p:cNvSpPr/>
              <p:nvPr/>
            </p:nvSpPr>
            <p:spPr>
              <a:xfrm>
                <a:off x="8017891" y="3599611"/>
                <a:ext cx="40491" cy="208048"/>
              </a:xfrm>
              <a:custGeom>
                <a:avLst/>
                <a:gdLst>
                  <a:gd name="connsiteX0" fmla="*/ 40491 w 40491"/>
                  <a:gd name="connsiteY0" fmla="*/ 208048 h 208048"/>
                  <a:gd name="connsiteX1" fmla="*/ 33252 w 40491"/>
                  <a:gd name="connsiteY1" fmla="*/ 154432 h 208048"/>
                  <a:gd name="connsiteX2" fmla="*/ 34841 w 40491"/>
                  <a:gd name="connsiteY2" fmla="*/ 127183 h 208048"/>
                  <a:gd name="connsiteX3" fmla="*/ 34841 w 40491"/>
                  <a:gd name="connsiteY3" fmla="*/ 99993 h 208048"/>
                  <a:gd name="connsiteX4" fmla="*/ 28368 w 40491"/>
                  <a:gd name="connsiteY4" fmla="*/ 46024 h 208048"/>
                  <a:gd name="connsiteX5" fmla="*/ 0 w 40491"/>
                  <a:gd name="connsiteY5" fmla="*/ 1177 h 208048"/>
                  <a:gd name="connsiteX6" fmla="*/ 883 w 40491"/>
                  <a:gd name="connsiteY6" fmla="*/ 0 h 208048"/>
                  <a:gd name="connsiteX7" fmla="*/ 29427 w 40491"/>
                  <a:gd name="connsiteY7" fmla="*/ 45788 h 208048"/>
                  <a:gd name="connsiteX8" fmla="*/ 35312 w 40491"/>
                  <a:gd name="connsiteY8" fmla="*/ 99934 h 208048"/>
                  <a:gd name="connsiteX9" fmla="*/ 34959 w 40491"/>
                  <a:gd name="connsiteY9" fmla="*/ 127242 h 208048"/>
                  <a:gd name="connsiteX10" fmla="*/ 33193 w 40491"/>
                  <a:gd name="connsiteY10" fmla="*/ 154432 h 208048"/>
                  <a:gd name="connsiteX11" fmla="*/ 40491 w 40491"/>
                  <a:gd name="connsiteY11" fmla="*/ 208048 h 208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491" h="208048">
                    <a:moveTo>
                      <a:pt x="40491" y="208048"/>
                    </a:moveTo>
                    <a:cubicBezTo>
                      <a:pt x="34477" y="190851"/>
                      <a:pt x="32011" y="172612"/>
                      <a:pt x="33252" y="154432"/>
                    </a:cubicBezTo>
                    <a:cubicBezTo>
                      <a:pt x="33252" y="145310"/>
                      <a:pt x="34371" y="136247"/>
                      <a:pt x="34841" y="127183"/>
                    </a:cubicBezTo>
                    <a:cubicBezTo>
                      <a:pt x="35312" y="118120"/>
                      <a:pt x="35312" y="109056"/>
                      <a:pt x="34841" y="99993"/>
                    </a:cubicBezTo>
                    <a:cubicBezTo>
                      <a:pt x="34459" y="81836"/>
                      <a:pt x="32287" y="63756"/>
                      <a:pt x="28368" y="46024"/>
                    </a:cubicBezTo>
                    <a:cubicBezTo>
                      <a:pt x="24177" y="28326"/>
                      <a:pt x="14195" y="12542"/>
                      <a:pt x="0" y="1177"/>
                    </a:cubicBezTo>
                    <a:lnTo>
                      <a:pt x="883" y="0"/>
                    </a:lnTo>
                    <a:cubicBezTo>
                      <a:pt x="15243" y="11647"/>
                      <a:pt x="25289" y="27767"/>
                      <a:pt x="29427" y="45788"/>
                    </a:cubicBezTo>
                    <a:cubicBezTo>
                      <a:pt x="33205" y="63592"/>
                      <a:pt x="35177" y="81736"/>
                      <a:pt x="35312" y="99934"/>
                    </a:cubicBezTo>
                    <a:cubicBezTo>
                      <a:pt x="35312" y="109056"/>
                      <a:pt x="35312" y="118120"/>
                      <a:pt x="34959" y="127242"/>
                    </a:cubicBezTo>
                    <a:cubicBezTo>
                      <a:pt x="34606" y="136364"/>
                      <a:pt x="33488" y="145310"/>
                      <a:pt x="33193" y="154432"/>
                    </a:cubicBezTo>
                    <a:cubicBezTo>
                      <a:pt x="31969" y="172612"/>
                      <a:pt x="34453" y="190857"/>
                      <a:pt x="40491" y="2080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7C2A612-B243-42F9-9255-7E3B844DEFAF}"/>
                  </a:ext>
                </a:extLst>
              </p:cNvPr>
              <p:cNvSpPr/>
              <p:nvPr/>
            </p:nvSpPr>
            <p:spPr>
              <a:xfrm>
                <a:off x="8053968" y="3635865"/>
                <a:ext cx="39818" cy="214345"/>
              </a:xfrm>
              <a:custGeom>
                <a:avLst/>
                <a:gdLst>
                  <a:gd name="connsiteX0" fmla="*/ 0 w 39818"/>
                  <a:gd name="connsiteY0" fmla="*/ 214346 h 214345"/>
                  <a:gd name="connsiteX1" fmla="*/ 16067 w 39818"/>
                  <a:gd name="connsiteY1" fmla="*/ 190451 h 214345"/>
                  <a:gd name="connsiteX2" fmla="*/ 27838 w 39818"/>
                  <a:gd name="connsiteY2" fmla="*/ 164202 h 214345"/>
                  <a:gd name="connsiteX3" fmla="*/ 32899 w 39818"/>
                  <a:gd name="connsiteY3" fmla="*/ 135894 h 214345"/>
                  <a:gd name="connsiteX4" fmla="*/ 37961 w 39818"/>
                  <a:gd name="connsiteY4" fmla="*/ 107526 h 214345"/>
                  <a:gd name="connsiteX5" fmla="*/ 37549 w 39818"/>
                  <a:gd name="connsiteY5" fmla="*/ 79041 h 214345"/>
                  <a:gd name="connsiteX6" fmla="*/ 27485 w 39818"/>
                  <a:gd name="connsiteY6" fmla="*/ 52203 h 214345"/>
                  <a:gd name="connsiteX7" fmla="*/ 1707 w 39818"/>
                  <a:gd name="connsiteY7" fmla="*/ 706 h 214345"/>
                  <a:gd name="connsiteX8" fmla="*/ 3001 w 39818"/>
                  <a:gd name="connsiteY8" fmla="*/ 0 h 214345"/>
                  <a:gd name="connsiteX9" fmla="*/ 28485 w 39818"/>
                  <a:gd name="connsiteY9" fmla="*/ 51732 h 214345"/>
                  <a:gd name="connsiteX10" fmla="*/ 38432 w 39818"/>
                  <a:gd name="connsiteY10" fmla="*/ 78864 h 214345"/>
                  <a:gd name="connsiteX11" fmla="*/ 38726 w 39818"/>
                  <a:gd name="connsiteY11" fmla="*/ 107644 h 214345"/>
                  <a:gd name="connsiteX12" fmla="*/ 33429 w 39818"/>
                  <a:gd name="connsiteY12" fmla="*/ 136011 h 214345"/>
                  <a:gd name="connsiteX13" fmla="*/ 28191 w 39818"/>
                  <a:gd name="connsiteY13" fmla="*/ 164320 h 214345"/>
                  <a:gd name="connsiteX14" fmla="*/ 16420 w 39818"/>
                  <a:gd name="connsiteY14" fmla="*/ 190569 h 214345"/>
                  <a:gd name="connsiteX15" fmla="*/ 0 w 39818"/>
                  <a:gd name="connsiteY15" fmla="*/ 214346 h 214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9818" h="214345">
                    <a:moveTo>
                      <a:pt x="0" y="214346"/>
                    </a:moveTo>
                    <a:cubicBezTo>
                      <a:pt x="4591" y="205929"/>
                      <a:pt x="10888" y="198573"/>
                      <a:pt x="16067" y="190451"/>
                    </a:cubicBezTo>
                    <a:cubicBezTo>
                      <a:pt x="21440" y="182429"/>
                      <a:pt x="25419" y="173554"/>
                      <a:pt x="27838" y="164202"/>
                    </a:cubicBezTo>
                    <a:cubicBezTo>
                      <a:pt x="30310" y="154962"/>
                      <a:pt x="31016" y="145310"/>
                      <a:pt x="32899" y="135894"/>
                    </a:cubicBezTo>
                    <a:cubicBezTo>
                      <a:pt x="34783" y="126477"/>
                      <a:pt x="36725" y="117060"/>
                      <a:pt x="37961" y="107526"/>
                    </a:cubicBezTo>
                    <a:cubicBezTo>
                      <a:pt x="39479" y="98080"/>
                      <a:pt x="39338" y="88440"/>
                      <a:pt x="37549" y="79041"/>
                    </a:cubicBezTo>
                    <a:cubicBezTo>
                      <a:pt x="35189" y="69754"/>
                      <a:pt x="31810" y="60755"/>
                      <a:pt x="27485" y="52203"/>
                    </a:cubicBezTo>
                    <a:cubicBezTo>
                      <a:pt x="19422" y="34547"/>
                      <a:pt x="10770" y="17597"/>
                      <a:pt x="1707" y="706"/>
                    </a:cubicBezTo>
                    <a:lnTo>
                      <a:pt x="3001" y="0"/>
                    </a:lnTo>
                    <a:cubicBezTo>
                      <a:pt x="11988" y="16991"/>
                      <a:pt x="20481" y="34235"/>
                      <a:pt x="28485" y="51732"/>
                    </a:cubicBezTo>
                    <a:cubicBezTo>
                      <a:pt x="32805" y="60378"/>
                      <a:pt x="36142" y="69477"/>
                      <a:pt x="38432" y="78864"/>
                    </a:cubicBezTo>
                    <a:cubicBezTo>
                      <a:pt x="40179" y="88369"/>
                      <a:pt x="40274" y="98103"/>
                      <a:pt x="38726" y="107644"/>
                    </a:cubicBezTo>
                    <a:cubicBezTo>
                      <a:pt x="37372" y="117178"/>
                      <a:pt x="35194" y="126536"/>
                      <a:pt x="33429" y="136011"/>
                    </a:cubicBezTo>
                    <a:cubicBezTo>
                      <a:pt x="31663" y="145487"/>
                      <a:pt x="30722" y="155021"/>
                      <a:pt x="28191" y="164320"/>
                    </a:cubicBezTo>
                    <a:cubicBezTo>
                      <a:pt x="25766" y="173666"/>
                      <a:pt x="21788" y="182541"/>
                      <a:pt x="16420" y="190569"/>
                    </a:cubicBezTo>
                    <a:cubicBezTo>
                      <a:pt x="11006" y="198690"/>
                      <a:pt x="4649" y="205988"/>
                      <a:pt x="0" y="21434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01C66BA1-0E49-4A45-B036-500B1B6A7B23}"/>
                  </a:ext>
                </a:extLst>
              </p:cNvPr>
              <p:cNvSpPr/>
              <p:nvPr/>
            </p:nvSpPr>
            <p:spPr>
              <a:xfrm>
                <a:off x="8001167" y="3644928"/>
                <a:ext cx="43894" cy="212462"/>
              </a:xfrm>
              <a:custGeom>
                <a:avLst/>
                <a:gdLst>
                  <a:gd name="connsiteX0" fmla="*/ 18196 w 43894"/>
                  <a:gd name="connsiteY0" fmla="*/ 212462 h 212462"/>
                  <a:gd name="connsiteX1" fmla="*/ 32026 w 43894"/>
                  <a:gd name="connsiteY1" fmla="*/ 187920 h 212462"/>
                  <a:gd name="connsiteX2" fmla="*/ 41090 w 43894"/>
                  <a:gd name="connsiteY2" fmla="*/ 161142 h 212462"/>
                  <a:gd name="connsiteX3" fmla="*/ 38500 w 43894"/>
                  <a:gd name="connsiteY3" fmla="*/ 105407 h 212462"/>
                  <a:gd name="connsiteX4" fmla="*/ 26376 w 43894"/>
                  <a:gd name="connsiteY4" fmla="*/ 79982 h 212462"/>
                  <a:gd name="connsiteX5" fmla="*/ 13429 w 43894"/>
                  <a:gd name="connsiteY5" fmla="*/ 54734 h 212462"/>
                  <a:gd name="connsiteX6" fmla="*/ 186 w 43894"/>
                  <a:gd name="connsiteY6" fmla="*/ 0 h 212462"/>
                  <a:gd name="connsiteX7" fmla="*/ 1658 w 43894"/>
                  <a:gd name="connsiteY7" fmla="*/ 0 h 212462"/>
                  <a:gd name="connsiteX8" fmla="*/ 14429 w 43894"/>
                  <a:gd name="connsiteY8" fmla="*/ 54146 h 212462"/>
                  <a:gd name="connsiteX9" fmla="*/ 27200 w 43894"/>
                  <a:gd name="connsiteY9" fmla="*/ 79394 h 212462"/>
                  <a:gd name="connsiteX10" fmla="*/ 38971 w 43894"/>
                  <a:gd name="connsiteY10" fmla="*/ 105054 h 212462"/>
                  <a:gd name="connsiteX11" fmla="*/ 43856 w 43894"/>
                  <a:gd name="connsiteY11" fmla="*/ 132951 h 212462"/>
                  <a:gd name="connsiteX12" fmla="*/ 41208 w 43894"/>
                  <a:gd name="connsiteY12" fmla="*/ 161083 h 212462"/>
                  <a:gd name="connsiteX13" fmla="*/ 31967 w 43894"/>
                  <a:gd name="connsiteY13" fmla="*/ 187861 h 212462"/>
                  <a:gd name="connsiteX14" fmla="*/ 18196 w 43894"/>
                  <a:gd name="connsiteY14" fmla="*/ 212462 h 21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94" h="212462">
                    <a:moveTo>
                      <a:pt x="18196" y="212462"/>
                    </a:moveTo>
                    <a:cubicBezTo>
                      <a:pt x="23810" y="204888"/>
                      <a:pt x="28454" y="196642"/>
                      <a:pt x="32026" y="187920"/>
                    </a:cubicBezTo>
                    <a:cubicBezTo>
                      <a:pt x="35828" y="179275"/>
                      <a:pt x="38859" y="170317"/>
                      <a:pt x="41090" y="161142"/>
                    </a:cubicBezTo>
                    <a:cubicBezTo>
                      <a:pt x="45280" y="142673"/>
                      <a:pt x="44386" y="123411"/>
                      <a:pt x="38500" y="105407"/>
                    </a:cubicBezTo>
                    <a:cubicBezTo>
                      <a:pt x="35134" y="96626"/>
                      <a:pt x="31079" y="88128"/>
                      <a:pt x="26376" y="79982"/>
                    </a:cubicBezTo>
                    <a:cubicBezTo>
                      <a:pt x="21904" y="71625"/>
                      <a:pt x="17431" y="63327"/>
                      <a:pt x="13429" y="54734"/>
                    </a:cubicBezTo>
                    <a:cubicBezTo>
                      <a:pt x="5601" y="37725"/>
                      <a:pt x="-1226" y="19422"/>
                      <a:pt x="186" y="0"/>
                    </a:cubicBezTo>
                    <a:lnTo>
                      <a:pt x="1658" y="0"/>
                    </a:lnTo>
                    <a:cubicBezTo>
                      <a:pt x="186" y="18774"/>
                      <a:pt x="6719" y="37196"/>
                      <a:pt x="14429" y="54146"/>
                    </a:cubicBezTo>
                    <a:cubicBezTo>
                      <a:pt x="18372" y="62738"/>
                      <a:pt x="22786" y="71095"/>
                      <a:pt x="27200" y="79394"/>
                    </a:cubicBezTo>
                    <a:cubicBezTo>
                      <a:pt x="31761" y="87639"/>
                      <a:pt x="35693" y="96220"/>
                      <a:pt x="38971" y="105054"/>
                    </a:cubicBezTo>
                    <a:cubicBezTo>
                      <a:pt x="42143" y="114018"/>
                      <a:pt x="43797" y="123446"/>
                      <a:pt x="43856" y="132951"/>
                    </a:cubicBezTo>
                    <a:cubicBezTo>
                      <a:pt x="44097" y="142403"/>
                      <a:pt x="43209" y="151843"/>
                      <a:pt x="41208" y="161083"/>
                    </a:cubicBezTo>
                    <a:cubicBezTo>
                      <a:pt x="38924" y="170264"/>
                      <a:pt x="35834" y="179228"/>
                      <a:pt x="31967" y="187861"/>
                    </a:cubicBezTo>
                    <a:cubicBezTo>
                      <a:pt x="28430" y="196607"/>
                      <a:pt x="23805" y="204876"/>
                      <a:pt x="18196" y="2124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17349147-002B-4F9A-AB2E-803F3E1DECB4}"/>
                  </a:ext>
                </a:extLst>
              </p:cNvPr>
              <p:cNvSpPr/>
              <p:nvPr/>
            </p:nvSpPr>
            <p:spPr>
              <a:xfrm>
                <a:off x="8002236" y="3571891"/>
                <a:ext cx="31692" cy="254778"/>
              </a:xfrm>
              <a:custGeom>
                <a:avLst/>
                <a:gdLst>
                  <a:gd name="connsiteX0" fmla="*/ 0 w 31692"/>
                  <a:gd name="connsiteY0" fmla="*/ 254778 h 254778"/>
                  <a:gd name="connsiteX1" fmla="*/ 11771 w 31692"/>
                  <a:gd name="connsiteY1" fmla="*/ 224351 h 254778"/>
                  <a:gd name="connsiteX2" fmla="*/ 13831 w 31692"/>
                  <a:gd name="connsiteY2" fmla="*/ 208225 h 254778"/>
                  <a:gd name="connsiteX3" fmla="*/ 12595 w 31692"/>
                  <a:gd name="connsiteY3" fmla="*/ 191981 h 254778"/>
                  <a:gd name="connsiteX4" fmla="*/ 5885 w 31692"/>
                  <a:gd name="connsiteY4" fmla="*/ 127242 h 254778"/>
                  <a:gd name="connsiteX5" fmla="*/ 13831 w 31692"/>
                  <a:gd name="connsiteY5" fmla="*/ 62915 h 254778"/>
                  <a:gd name="connsiteX6" fmla="*/ 24189 w 31692"/>
                  <a:gd name="connsiteY6" fmla="*/ 32016 h 254778"/>
                  <a:gd name="connsiteX7" fmla="*/ 28368 w 31692"/>
                  <a:gd name="connsiteY7" fmla="*/ 16244 h 254778"/>
                  <a:gd name="connsiteX8" fmla="*/ 29898 w 31692"/>
                  <a:gd name="connsiteY8" fmla="*/ 588 h 254778"/>
                  <a:gd name="connsiteX9" fmla="*/ 31251 w 31692"/>
                  <a:gd name="connsiteY9" fmla="*/ 0 h 254778"/>
                  <a:gd name="connsiteX10" fmla="*/ 31251 w 31692"/>
                  <a:gd name="connsiteY10" fmla="*/ 8475 h 254778"/>
                  <a:gd name="connsiteX11" fmla="*/ 29662 w 31692"/>
                  <a:gd name="connsiteY11" fmla="*/ 16538 h 254778"/>
                  <a:gd name="connsiteX12" fmla="*/ 25366 w 31692"/>
                  <a:gd name="connsiteY12" fmla="*/ 32370 h 254778"/>
                  <a:gd name="connsiteX13" fmla="*/ 14831 w 31692"/>
                  <a:gd name="connsiteY13" fmla="*/ 63327 h 254778"/>
                  <a:gd name="connsiteX14" fmla="*/ 6533 w 31692"/>
                  <a:gd name="connsiteY14" fmla="*/ 127183 h 254778"/>
                  <a:gd name="connsiteX15" fmla="*/ 12889 w 31692"/>
                  <a:gd name="connsiteY15" fmla="*/ 192216 h 254778"/>
                  <a:gd name="connsiteX16" fmla="*/ 14066 w 31692"/>
                  <a:gd name="connsiteY16" fmla="*/ 208460 h 254778"/>
                  <a:gd name="connsiteX17" fmla="*/ 11888 w 31692"/>
                  <a:gd name="connsiteY17" fmla="*/ 224645 h 254778"/>
                  <a:gd name="connsiteX18" fmla="*/ 0 w 31692"/>
                  <a:gd name="connsiteY18" fmla="*/ 254778 h 25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692" h="254778">
                    <a:moveTo>
                      <a:pt x="0" y="254778"/>
                    </a:moveTo>
                    <a:cubicBezTo>
                      <a:pt x="5073" y="245120"/>
                      <a:pt x="9022" y="234909"/>
                      <a:pt x="11771" y="224351"/>
                    </a:cubicBezTo>
                    <a:cubicBezTo>
                      <a:pt x="13048" y="219066"/>
                      <a:pt x="13742" y="213657"/>
                      <a:pt x="13831" y="208225"/>
                    </a:cubicBezTo>
                    <a:cubicBezTo>
                      <a:pt x="13713" y="202792"/>
                      <a:pt x="13301" y="197372"/>
                      <a:pt x="12595" y="191981"/>
                    </a:cubicBezTo>
                    <a:cubicBezTo>
                      <a:pt x="10358" y="170323"/>
                      <a:pt x="8475" y="148665"/>
                      <a:pt x="5885" y="127242"/>
                    </a:cubicBezTo>
                    <a:cubicBezTo>
                      <a:pt x="2990" y="105472"/>
                      <a:pt x="5726" y="83325"/>
                      <a:pt x="13831" y="62915"/>
                    </a:cubicBezTo>
                    <a:cubicBezTo>
                      <a:pt x="17756" y="52751"/>
                      <a:pt x="21205" y="42451"/>
                      <a:pt x="24189" y="32016"/>
                    </a:cubicBezTo>
                    <a:cubicBezTo>
                      <a:pt x="25719" y="26778"/>
                      <a:pt x="27190" y="21540"/>
                      <a:pt x="28368" y="16244"/>
                    </a:cubicBezTo>
                    <a:cubicBezTo>
                      <a:pt x="29904" y="11176"/>
                      <a:pt x="30422" y="5856"/>
                      <a:pt x="29898" y="588"/>
                    </a:cubicBezTo>
                    <a:lnTo>
                      <a:pt x="31251" y="0"/>
                    </a:lnTo>
                    <a:cubicBezTo>
                      <a:pt x="31840" y="2796"/>
                      <a:pt x="31840" y="5679"/>
                      <a:pt x="31251" y="8475"/>
                    </a:cubicBezTo>
                    <a:cubicBezTo>
                      <a:pt x="30839" y="11241"/>
                      <a:pt x="30310" y="13890"/>
                      <a:pt x="29662" y="16538"/>
                    </a:cubicBezTo>
                    <a:cubicBezTo>
                      <a:pt x="28426" y="21894"/>
                      <a:pt x="26955" y="27132"/>
                      <a:pt x="25366" y="32370"/>
                    </a:cubicBezTo>
                    <a:cubicBezTo>
                      <a:pt x="22188" y="42787"/>
                      <a:pt x="18598" y="53086"/>
                      <a:pt x="14831" y="63327"/>
                    </a:cubicBezTo>
                    <a:cubicBezTo>
                      <a:pt x="6639" y="83549"/>
                      <a:pt x="3778" y="105537"/>
                      <a:pt x="6533" y="127183"/>
                    </a:cubicBezTo>
                    <a:cubicBezTo>
                      <a:pt x="9064" y="148782"/>
                      <a:pt x="10770" y="170499"/>
                      <a:pt x="12889" y="192216"/>
                    </a:cubicBezTo>
                    <a:cubicBezTo>
                      <a:pt x="13301" y="197631"/>
                      <a:pt x="14184" y="202987"/>
                      <a:pt x="14066" y="208460"/>
                    </a:cubicBezTo>
                    <a:cubicBezTo>
                      <a:pt x="13931" y="213916"/>
                      <a:pt x="13201" y="219348"/>
                      <a:pt x="11888" y="224645"/>
                    </a:cubicBezTo>
                    <a:cubicBezTo>
                      <a:pt x="9093" y="235109"/>
                      <a:pt x="5103" y="245220"/>
                      <a:pt x="0" y="25477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49582613-59EB-4E19-AD30-4953264CFE5E}"/>
                  </a:ext>
                </a:extLst>
              </p:cNvPr>
              <p:cNvSpPr/>
              <p:nvPr/>
            </p:nvSpPr>
            <p:spPr>
              <a:xfrm>
                <a:off x="7821908" y="2878240"/>
                <a:ext cx="44864" cy="151489"/>
              </a:xfrm>
              <a:custGeom>
                <a:avLst/>
                <a:gdLst>
                  <a:gd name="connsiteX0" fmla="*/ 1118 w 44864"/>
                  <a:gd name="connsiteY0" fmla="*/ 0 h 151489"/>
                  <a:gd name="connsiteX1" fmla="*/ 21364 w 44864"/>
                  <a:gd name="connsiteY1" fmla="*/ 11300 h 151489"/>
                  <a:gd name="connsiteX2" fmla="*/ 38137 w 44864"/>
                  <a:gd name="connsiteY2" fmla="*/ 27249 h 151489"/>
                  <a:gd name="connsiteX3" fmla="*/ 44611 w 44864"/>
                  <a:gd name="connsiteY3" fmla="*/ 49496 h 151489"/>
                  <a:gd name="connsiteX4" fmla="*/ 39314 w 44864"/>
                  <a:gd name="connsiteY4" fmla="*/ 60090 h 151489"/>
                  <a:gd name="connsiteX5" fmla="*/ 30898 w 44864"/>
                  <a:gd name="connsiteY5" fmla="*/ 67917 h 151489"/>
                  <a:gd name="connsiteX6" fmla="*/ 13242 w 44864"/>
                  <a:gd name="connsiteY6" fmla="*/ 107820 h 151489"/>
                  <a:gd name="connsiteX7" fmla="*/ 14537 w 44864"/>
                  <a:gd name="connsiteY7" fmla="*/ 130361 h 151489"/>
                  <a:gd name="connsiteX8" fmla="*/ 22306 w 44864"/>
                  <a:gd name="connsiteY8" fmla="*/ 151490 h 151489"/>
                  <a:gd name="connsiteX9" fmla="*/ 14007 w 44864"/>
                  <a:gd name="connsiteY9" fmla="*/ 130479 h 151489"/>
                  <a:gd name="connsiteX10" fmla="*/ 12242 w 44864"/>
                  <a:gd name="connsiteY10" fmla="*/ 107761 h 151489"/>
                  <a:gd name="connsiteX11" fmla="*/ 29898 w 44864"/>
                  <a:gd name="connsiteY11" fmla="*/ 66564 h 151489"/>
                  <a:gd name="connsiteX12" fmla="*/ 37902 w 44864"/>
                  <a:gd name="connsiteY12" fmla="*/ 58795 h 151489"/>
                  <a:gd name="connsiteX13" fmla="*/ 42434 w 44864"/>
                  <a:gd name="connsiteY13" fmla="*/ 49202 h 151489"/>
                  <a:gd name="connsiteX14" fmla="*/ 36019 w 44864"/>
                  <a:gd name="connsiteY14" fmla="*/ 29309 h 151489"/>
                  <a:gd name="connsiteX15" fmla="*/ 0 w 44864"/>
                  <a:gd name="connsiteY15" fmla="*/ 4002 h 15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864" h="151489">
                    <a:moveTo>
                      <a:pt x="1118" y="0"/>
                    </a:moveTo>
                    <a:cubicBezTo>
                      <a:pt x="8281" y="2972"/>
                      <a:pt x="15078" y="6762"/>
                      <a:pt x="21364" y="11300"/>
                    </a:cubicBezTo>
                    <a:cubicBezTo>
                      <a:pt x="27726" y="15743"/>
                      <a:pt x="33382" y="21117"/>
                      <a:pt x="38137" y="27249"/>
                    </a:cubicBezTo>
                    <a:cubicBezTo>
                      <a:pt x="43328" y="33423"/>
                      <a:pt x="45682" y="41498"/>
                      <a:pt x="44611" y="49496"/>
                    </a:cubicBezTo>
                    <a:cubicBezTo>
                      <a:pt x="43834" y="53439"/>
                      <a:pt x="42004" y="57100"/>
                      <a:pt x="39314" y="60090"/>
                    </a:cubicBezTo>
                    <a:cubicBezTo>
                      <a:pt x="36684" y="62885"/>
                      <a:pt x="33876" y="65498"/>
                      <a:pt x="30898" y="67917"/>
                    </a:cubicBezTo>
                    <a:cubicBezTo>
                      <a:pt x="19863" y="78287"/>
                      <a:pt x="13495" y="92677"/>
                      <a:pt x="13242" y="107820"/>
                    </a:cubicBezTo>
                    <a:cubicBezTo>
                      <a:pt x="12760" y="115359"/>
                      <a:pt x="13195" y="122928"/>
                      <a:pt x="14537" y="130361"/>
                    </a:cubicBezTo>
                    <a:cubicBezTo>
                      <a:pt x="15532" y="137894"/>
                      <a:pt x="18186" y="145110"/>
                      <a:pt x="22306" y="151490"/>
                    </a:cubicBezTo>
                    <a:cubicBezTo>
                      <a:pt x="18062" y="145163"/>
                      <a:pt x="15231" y="138000"/>
                      <a:pt x="14007" y="130479"/>
                    </a:cubicBezTo>
                    <a:cubicBezTo>
                      <a:pt x="12483" y="123010"/>
                      <a:pt x="11889" y="115377"/>
                      <a:pt x="12242" y="107761"/>
                    </a:cubicBezTo>
                    <a:cubicBezTo>
                      <a:pt x="12306" y="92206"/>
                      <a:pt x="18674" y="77340"/>
                      <a:pt x="29898" y="66564"/>
                    </a:cubicBezTo>
                    <a:cubicBezTo>
                      <a:pt x="32723" y="64139"/>
                      <a:pt x="35395" y="61543"/>
                      <a:pt x="37902" y="58795"/>
                    </a:cubicBezTo>
                    <a:cubicBezTo>
                      <a:pt x="40244" y="56058"/>
                      <a:pt x="41810" y="52745"/>
                      <a:pt x="42434" y="49202"/>
                    </a:cubicBezTo>
                    <a:cubicBezTo>
                      <a:pt x="43222" y="41963"/>
                      <a:pt x="40892" y="34724"/>
                      <a:pt x="36019" y="29309"/>
                    </a:cubicBezTo>
                    <a:cubicBezTo>
                      <a:pt x="26361" y="17945"/>
                      <a:pt x="13966" y="9234"/>
                      <a:pt x="0" y="400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1193AB0C-8949-43AF-9B3A-ADFE17977250}"/>
                  </a:ext>
                </a:extLst>
              </p:cNvPr>
              <p:cNvSpPr/>
              <p:nvPr/>
            </p:nvSpPr>
            <p:spPr>
              <a:xfrm>
                <a:off x="7709144" y="2783662"/>
                <a:ext cx="92164" cy="95170"/>
              </a:xfrm>
              <a:custGeom>
                <a:avLst/>
                <a:gdLst>
                  <a:gd name="connsiteX0" fmla="*/ 92165 w 92164"/>
                  <a:gd name="connsiteY0" fmla="*/ 95108 h 95170"/>
                  <a:gd name="connsiteX1" fmla="*/ 55617 w 92164"/>
                  <a:gd name="connsiteY1" fmla="*/ 88810 h 95170"/>
                  <a:gd name="connsiteX2" fmla="*/ 38902 w 92164"/>
                  <a:gd name="connsiteY2" fmla="*/ 80747 h 95170"/>
                  <a:gd name="connsiteX3" fmla="*/ 18009 w 92164"/>
                  <a:gd name="connsiteY3" fmla="*/ 51321 h 95170"/>
                  <a:gd name="connsiteX4" fmla="*/ 14125 w 92164"/>
                  <a:gd name="connsiteY4" fmla="*/ 33311 h 95170"/>
                  <a:gd name="connsiteX5" fmla="*/ 9358 w 92164"/>
                  <a:gd name="connsiteY5" fmla="*/ 15655 h 95170"/>
                  <a:gd name="connsiteX6" fmla="*/ 0 w 92164"/>
                  <a:gd name="connsiteY6" fmla="*/ 0 h 95170"/>
                  <a:gd name="connsiteX7" fmla="*/ 9711 w 92164"/>
                  <a:gd name="connsiteY7" fmla="*/ 15479 h 95170"/>
                  <a:gd name="connsiteX8" fmla="*/ 14890 w 92164"/>
                  <a:gd name="connsiteY8" fmla="*/ 33135 h 95170"/>
                  <a:gd name="connsiteX9" fmla="*/ 19069 w 92164"/>
                  <a:gd name="connsiteY9" fmla="*/ 50791 h 95170"/>
                  <a:gd name="connsiteX10" fmla="*/ 39844 w 92164"/>
                  <a:gd name="connsiteY10" fmla="*/ 78923 h 95170"/>
                  <a:gd name="connsiteX11" fmla="*/ 56382 w 92164"/>
                  <a:gd name="connsiteY11" fmla="*/ 86456 h 95170"/>
                  <a:gd name="connsiteX12" fmla="*/ 91694 w 92164"/>
                  <a:gd name="connsiteY12" fmla="*/ 91930 h 95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164" h="95170">
                    <a:moveTo>
                      <a:pt x="92165" y="95108"/>
                    </a:moveTo>
                    <a:cubicBezTo>
                      <a:pt x="79676" y="95573"/>
                      <a:pt x="67229" y="93430"/>
                      <a:pt x="55617" y="88810"/>
                    </a:cubicBezTo>
                    <a:cubicBezTo>
                      <a:pt x="49802" y="86662"/>
                      <a:pt x="44205" y="83961"/>
                      <a:pt x="38902" y="80747"/>
                    </a:cubicBezTo>
                    <a:cubicBezTo>
                      <a:pt x="27485" y="75015"/>
                      <a:pt x="19657" y="63992"/>
                      <a:pt x="18009" y="51321"/>
                    </a:cubicBezTo>
                    <a:cubicBezTo>
                      <a:pt x="16538" y="45435"/>
                      <a:pt x="15420" y="39255"/>
                      <a:pt x="14125" y="33311"/>
                    </a:cubicBezTo>
                    <a:cubicBezTo>
                      <a:pt x="12930" y="27326"/>
                      <a:pt x="11335" y="21429"/>
                      <a:pt x="9358" y="15655"/>
                    </a:cubicBezTo>
                    <a:cubicBezTo>
                      <a:pt x="7445" y="9803"/>
                      <a:pt x="4249" y="4453"/>
                      <a:pt x="0" y="0"/>
                    </a:cubicBezTo>
                    <a:cubicBezTo>
                      <a:pt x="4355" y="4368"/>
                      <a:pt x="7674" y="9657"/>
                      <a:pt x="9711" y="15479"/>
                    </a:cubicBezTo>
                    <a:cubicBezTo>
                      <a:pt x="11788" y="21252"/>
                      <a:pt x="13519" y="27149"/>
                      <a:pt x="14890" y="33135"/>
                    </a:cubicBezTo>
                    <a:cubicBezTo>
                      <a:pt x="16302" y="39020"/>
                      <a:pt x="17538" y="44905"/>
                      <a:pt x="19069" y="50791"/>
                    </a:cubicBezTo>
                    <a:cubicBezTo>
                      <a:pt x="20958" y="63009"/>
                      <a:pt x="28721" y="73526"/>
                      <a:pt x="39844" y="78923"/>
                    </a:cubicBezTo>
                    <a:cubicBezTo>
                      <a:pt x="45106" y="81954"/>
                      <a:pt x="50644" y="84479"/>
                      <a:pt x="56382" y="86456"/>
                    </a:cubicBezTo>
                    <a:cubicBezTo>
                      <a:pt x="67652" y="90682"/>
                      <a:pt x="79670" y="92548"/>
                      <a:pt x="91694" y="9193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759EC342-76CF-4371-9B6E-5B3186FA7088}"/>
                  </a:ext>
                </a:extLst>
              </p:cNvPr>
              <p:cNvSpPr/>
              <p:nvPr/>
            </p:nvSpPr>
            <p:spPr>
              <a:xfrm>
                <a:off x="7703906" y="2819504"/>
                <a:ext cx="66210" cy="65504"/>
              </a:xfrm>
              <a:custGeom>
                <a:avLst/>
                <a:gdLst>
                  <a:gd name="connsiteX0" fmla="*/ 65387 w 66210"/>
                  <a:gd name="connsiteY0" fmla="*/ 65504 h 65504"/>
                  <a:gd name="connsiteX1" fmla="*/ 41080 w 66210"/>
                  <a:gd name="connsiteY1" fmla="*/ 58265 h 65504"/>
                  <a:gd name="connsiteX2" fmla="*/ 18480 w 66210"/>
                  <a:gd name="connsiteY2" fmla="*/ 46494 h 65504"/>
                  <a:gd name="connsiteX3" fmla="*/ 11653 w 66210"/>
                  <a:gd name="connsiteY3" fmla="*/ 35607 h 65504"/>
                  <a:gd name="connsiteX4" fmla="*/ 9711 w 66210"/>
                  <a:gd name="connsiteY4" fmla="*/ 23012 h 65504"/>
                  <a:gd name="connsiteX5" fmla="*/ 0 w 66210"/>
                  <a:gd name="connsiteY5" fmla="*/ 0 h 65504"/>
                  <a:gd name="connsiteX6" fmla="*/ 10476 w 66210"/>
                  <a:gd name="connsiteY6" fmla="*/ 22894 h 65504"/>
                  <a:gd name="connsiteX7" fmla="*/ 12712 w 66210"/>
                  <a:gd name="connsiteY7" fmla="*/ 35312 h 65504"/>
                  <a:gd name="connsiteX8" fmla="*/ 19481 w 66210"/>
                  <a:gd name="connsiteY8" fmla="*/ 45376 h 65504"/>
                  <a:gd name="connsiteX9" fmla="*/ 41727 w 66210"/>
                  <a:gd name="connsiteY9" fmla="*/ 56382 h 65504"/>
                  <a:gd name="connsiteX10" fmla="*/ 66211 w 66210"/>
                  <a:gd name="connsiteY10" fmla="*/ 62856 h 6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210" h="65504">
                    <a:moveTo>
                      <a:pt x="65387" y="65504"/>
                    </a:moveTo>
                    <a:cubicBezTo>
                      <a:pt x="57324" y="63091"/>
                      <a:pt x="49143" y="61031"/>
                      <a:pt x="41080" y="58265"/>
                    </a:cubicBezTo>
                    <a:cubicBezTo>
                      <a:pt x="32811" y="55952"/>
                      <a:pt x="25119" y="51938"/>
                      <a:pt x="18480" y="46494"/>
                    </a:cubicBezTo>
                    <a:cubicBezTo>
                      <a:pt x="15237" y="43569"/>
                      <a:pt x="12877" y="39797"/>
                      <a:pt x="11653" y="35607"/>
                    </a:cubicBezTo>
                    <a:cubicBezTo>
                      <a:pt x="10476" y="31369"/>
                      <a:pt x="10535" y="27190"/>
                      <a:pt x="9711" y="23012"/>
                    </a:cubicBezTo>
                    <a:cubicBezTo>
                      <a:pt x="8557" y="14619"/>
                      <a:pt x="5209" y="6680"/>
                      <a:pt x="0" y="0"/>
                    </a:cubicBezTo>
                    <a:cubicBezTo>
                      <a:pt x="5432" y="6586"/>
                      <a:pt x="9040" y="14478"/>
                      <a:pt x="10476" y="22894"/>
                    </a:cubicBezTo>
                    <a:cubicBezTo>
                      <a:pt x="11359" y="27073"/>
                      <a:pt x="11477" y="31369"/>
                      <a:pt x="12712" y="35312"/>
                    </a:cubicBezTo>
                    <a:cubicBezTo>
                      <a:pt x="13966" y="39244"/>
                      <a:pt x="16314" y="42734"/>
                      <a:pt x="19481" y="45376"/>
                    </a:cubicBezTo>
                    <a:cubicBezTo>
                      <a:pt x="26066" y="50526"/>
                      <a:pt x="33635" y="54275"/>
                      <a:pt x="41727" y="56382"/>
                    </a:cubicBezTo>
                    <a:cubicBezTo>
                      <a:pt x="49732" y="58854"/>
                      <a:pt x="58030" y="60678"/>
                      <a:pt x="66211" y="6285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2816FAFF-0836-4B12-9105-BCCB6E5D3B6A}"/>
                  </a:ext>
                </a:extLst>
              </p:cNvPr>
              <p:cNvSpPr/>
              <p:nvPr/>
            </p:nvSpPr>
            <p:spPr>
              <a:xfrm>
                <a:off x="7543871" y="2502870"/>
                <a:ext cx="150559" cy="423335"/>
              </a:xfrm>
              <a:custGeom>
                <a:avLst/>
                <a:gdLst>
                  <a:gd name="connsiteX0" fmla="*/ 148912 w 150559"/>
                  <a:gd name="connsiteY0" fmla="*/ 423335 h 423335"/>
                  <a:gd name="connsiteX1" fmla="*/ 135258 w 150559"/>
                  <a:gd name="connsiteY1" fmla="*/ 413801 h 423335"/>
                  <a:gd name="connsiteX2" fmla="*/ 127606 w 150559"/>
                  <a:gd name="connsiteY2" fmla="*/ 400029 h 423335"/>
                  <a:gd name="connsiteX3" fmla="*/ 118955 w 150559"/>
                  <a:gd name="connsiteY3" fmla="*/ 370602 h 423335"/>
                  <a:gd name="connsiteX4" fmla="*/ 111598 w 150559"/>
                  <a:gd name="connsiteY4" fmla="*/ 341470 h 423335"/>
                  <a:gd name="connsiteX5" fmla="*/ 103123 w 150559"/>
                  <a:gd name="connsiteY5" fmla="*/ 312808 h 423335"/>
                  <a:gd name="connsiteX6" fmla="*/ 89999 w 150559"/>
                  <a:gd name="connsiteY6" fmla="*/ 286383 h 423335"/>
                  <a:gd name="connsiteX7" fmla="*/ 70754 w 150559"/>
                  <a:gd name="connsiteY7" fmla="*/ 263606 h 423335"/>
                  <a:gd name="connsiteX8" fmla="*/ 31675 w 150559"/>
                  <a:gd name="connsiteY8" fmla="*/ 217641 h 423335"/>
                  <a:gd name="connsiteX9" fmla="*/ 22494 w 150559"/>
                  <a:gd name="connsiteY9" fmla="*/ 205871 h 423335"/>
                  <a:gd name="connsiteX10" fmla="*/ 14254 w 150559"/>
                  <a:gd name="connsiteY10" fmla="*/ 192982 h 423335"/>
                  <a:gd name="connsiteX11" fmla="*/ 5897 w 150559"/>
                  <a:gd name="connsiteY11" fmla="*/ 163555 h 423335"/>
                  <a:gd name="connsiteX12" fmla="*/ 11 w 150559"/>
                  <a:gd name="connsiteY12" fmla="*/ 103465 h 423335"/>
                  <a:gd name="connsiteX13" fmla="*/ 3484 w 150559"/>
                  <a:gd name="connsiteY13" fmla="*/ 73508 h 423335"/>
                  <a:gd name="connsiteX14" fmla="*/ 11253 w 150559"/>
                  <a:gd name="connsiteY14" fmla="*/ 60502 h 423335"/>
                  <a:gd name="connsiteX15" fmla="*/ 20787 w 150559"/>
                  <a:gd name="connsiteY15" fmla="*/ 48731 h 423335"/>
                  <a:gd name="connsiteX16" fmla="*/ 40032 w 150559"/>
                  <a:gd name="connsiteY16" fmla="*/ 25601 h 423335"/>
                  <a:gd name="connsiteX17" fmla="*/ 48860 w 150559"/>
                  <a:gd name="connsiteY17" fmla="*/ 13419 h 423335"/>
                  <a:gd name="connsiteX18" fmla="*/ 55511 w 150559"/>
                  <a:gd name="connsiteY18" fmla="*/ 0 h 423335"/>
                  <a:gd name="connsiteX19" fmla="*/ 49037 w 150559"/>
                  <a:gd name="connsiteY19" fmla="*/ 13536 h 423335"/>
                  <a:gd name="connsiteX20" fmla="*/ 40326 w 150559"/>
                  <a:gd name="connsiteY20" fmla="*/ 25837 h 423335"/>
                  <a:gd name="connsiteX21" fmla="*/ 21375 w 150559"/>
                  <a:gd name="connsiteY21" fmla="*/ 49378 h 423335"/>
                  <a:gd name="connsiteX22" fmla="*/ 11959 w 150559"/>
                  <a:gd name="connsiteY22" fmla="*/ 61149 h 423335"/>
                  <a:gd name="connsiteX23" fmla="*/ 4543 w 150559"/>
                  <a:gd name="connsiteY23" fmla="*/ 73862 h 423335"/>
                  <a:gd name="connsiteX24" fmla="*/ 1483 w 150559"/>
                  <a:gd name="connsiteY24" fmla="*/ 103288 h 423335"/>
                  <a:gd name="connsiteX25" fmla="*/ 7839 w 150559"/>
                  <a:gd name="connsiteY25" fmla="*/ 162907 h 423335"/>
                  <a:gd name="connsiteX26" fmla="*/ 16373 w 150559"/>
                  <a:gd name="connsiteY26" fmla="*/ 191393 h 423335"/>
                  <a:gd name="connsiteX27" fmla="*/ 24495 w 150559"/>
                  <a:gd name="connsiteY27" fmla="*/ 203752 h 423335"/>
                  <a:gd name="connsiteX28" fmla="*/ 33735 w 150559"/>
                  <a:gd name="connsiteY28" fmla="*/ 215523 h 423335"/>
                  <a:gd name="connsiteX29" fmla="*/ 73226 w 150559"/>
                  <a:gd name="connsiteY29" fmla="*/ 260840 h 423335"/>
                  <a:gd name="connsiteX30" fmla="*/ 93471 w 150559"/>
                  <a:gd name="connsiteY30" fmla="*/ 284440 h 423335"/>
                  <a:gd name="connsiteX31" fmla="*/ 107420 w 150559"/>
                  <a:gd name="connsiteY31" fmla="*/ 311631 h 423335"/>
                  <a:gd name="connsiteX32" fmla="*/ 116365 w 150559"/>
                  <a:gd name="connsiteY32" fmla="*/ 340528 h 423335"/>
                  <a:gd name="connsiteX33" fmla="*/ 124134 w 150559"/>
                  <a:gd name="connsiteY33" fmla="*/ 369955 h 423335"/>
                  <a:gd name="connsiteX34" fmla="*/ 132903 w 150559"/>
                  <a:gd name="connsiteY34" fmla="*/ 398264 h 423335"/>
                  <a:gd name="connsiteX35" fmla="*/ 150559 w 150559"/>
                  <a:gd name="connsiteY35" fmla="*/ 418039 h 42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0559" h="423335">
                    <a:moveTo>
                      <a:pt x="148912" y="423335"/>
                    </a:moveTo>
                    <a:cubicBezTo>
                      <a:pt x="143438" y="421740"/>
                      <a:pt x="138642" y="418392"/>
                      <a:pt x="135258" y="413801"/>
                    </a:cubicBezTo>
                    <a:cubicBezTo>
                      <a:pt x="132079" y="409587"/>
                      <a:pt x="129507" y="404955"/>
                      <a:pt x="127606" y="400029"/>
                    </a:cubicBezTo>
                    <a:cubicBezTo>
                      <a:pt x="123993" y="390448"/>
                      <a:pt x="121097" y="380613"/>
                      <a:pt x="118955" y="370602"/>
                    </a:cubicBezTo>
                    <a:cubicBezTo>
                      <a:pt x="116660" y="360715"/>
                      <a:pt x="114423" y="351181"/>
                      <a:pt x="111598" y="341470"/>
                    </a:cubicBezTo>
                    <a:cubicBezTo>
                      <a:pt x="108773" y="331759"/>
                      <a:pt x="106419" y="322107"/>
                      <a:pt x="103123" y="312808"/>
                    </a:cubicBezTo>
                    <a:cubicBezTo>
                      <a:pt x="99910" y="303468"/>
                      <a:pt x="95496" y="294586"/>
                      <a:pt x="89999" y="286383"/>
                    </a:cubicBezTo>
                    <a:cubicBezTo>
                      <a:pt x="84096" y="278371"/>
                      <a:pt x="77669" y="270763"/>
                      <a:pt x="70754" y="263606"/>
                    </a:cubicBezTo>
                    <a:cubicBezTo>
                      <a:pt x="57335" y="248657"/>
                      <a:pt x="44152" y="233473"/>
                      <a:pt x="31675" y="217641"/>
                    </a:cubicBezTo>
                    <a:cubicBezTo>
                      <a:pt x="28556" y="213698"/>
                      <a:pt x="25495" y="209696"/>
                      <a:pt x="22494" y="205871"/>
                    </a:cubicBezTo>
                    <a:cubicBezTo>
                      <a:pt x="19310" y="201870"/>
                      <a:pt x="16549" y="197551"/>
                      <a:pt x="14254" y="192982"/>
                    </a:cubicBezTo>
                    <a:cubicBezTo>
                      <a:pt x="10417" y="183503"/>
                      <a:pt x="7615" y="173636"/>
                      <a:pt x="5897" y="163555"/>
                    </a:cubicBezTo>
                    <a:cubicBezTo>
                      <a:pt x="2089" y="143749"/>
                      <a:pt x="117" y="123634"/>
                      <a:pt x="11" y="103465"/>
                    </a:cubicBezTo>
                    <a:cubicBezTo>
                      <a:pt x="-130" y="93372"/>
                      <a:pt x="1041" y="83303"/>
                      <a:pt x="3484" y="73508"/>
                    </a:cubicBezTo>
                    <a:cubicBezTo>
                      <a:pt x="5232" y="68722"/>
                      <a:pt x="7868" y="64310"/>
                      <a:pt x="11253" y="60502"/>
                    </a:cubicBezTo>
                    <a:cubicBezTo>
                      <a:pt x="14389" y="56578"/>
                      <a:pt x="17568" y="52655"/>
                      <a:pt x="20787" y="48731"/>
                    </a:cubicBezTo>
                    <a:cubicBezTo>
                      <a:pt x="27261" y="41080"/>
                      <a:pt x="33852" y="33488"/>
                      <a:pt x="40032" y="25601"/>
                    </a:cubicBezTo>
                    <a:cubicBezTo>
                      <a:pt x="43181" y="21692"/>
                      <a:pt x="46123" y="17626"/>
                      <a:pt x="48860" y="13419"/>
                    </a:cubicBezTo>
                    <a:cubicBezTo>
                      <a:pt x="51750" y="9311"/>
                      <a:pt x="53992" y="4785"/>
                      <a:pt x="55511" y="0"/>
                    </a:cubicBezTo>
                    <a:cubicBezTo>
                      <a:pt x="54039" y="4810"/>
                      <a:pt x="51862" y="9373"/>
                      <a:pt x="49037" y="13536"/>
                    </a:cubicBezTo>
                    <a:cubicBezTo>
                      <a:pt x="46388" y="17774"/>
                      <a:pt x="43151" y="21835"/>
                      <a:pt x="40326" y="25837"/>
                    </a:cubicBezTo>
                    <a:cubicBezTo>
                      <a:pt x="34441" y="33782"/>
                      <a:pt x="27732" y="41492"/>
                      <a:pt x="21375" y="49378"/>
                    </a:cubicBezTo>
                    <a:cubicBezTo>
                      <a:pt x="18138" y="53263"/>
                      <a:pt x="15019" y="57147"/>
                      <a:pt x="11959" y="61149"/>
                    </a:cubicBezTo>
                    <a:cubicBezTo>
                      <a:pt x="8704" y="64879"/>
                      <a:pt x="6191" y="69193"/>
                      <a:pt x="4543" y="73862"/>
                    </a:cubicBezTo>
                    <a:cubicBezTo>
                      <a:pt x="2277" y="83501"/>
                      <a:pt x="1247" y="93389"/>
                      <a:pt x="1483" y="103288"/>
                    </a:cubicBezTo>
                    <a:cubicBezTo>
                      <a:pt x="1742" y="123316"/>
                      <a:pt x="3872" y="143275"/>
                      <a:pt x="7839" y="162907"/>
                    </a:cubicBezTo>
                    <a:cubicBezTo>
                      <a:pt x="9616" y="172690"/>
                      <a:pt x="12477" y="182244"/>
                      <a:pt x="16373" y="191393"/>
                    </a:cubicBezTo>
                    <a:cubicBezTo>
                      <a:pt x="18645" y="195784"/>
                      <a:pt x="21364" y="199926"/>
                      <a:pt x="24495" y="203752"/>
                    </a:cubicBezTo>
                    <a:cubicBezTo>
                      <a:pt x="27496" y="207695"/>
                      <a:pt x="30380" y="211638"/>
                      <a:pt x="33735" y="215523"/>
                    </a:cubicBezTo>
                    <a:cubicBezTo>
                      <a:pt x="46329" y="231060"/>
                      <a:pt x="59630" y="246068"/>
                      <a:pt x="73226" y="260840"/>
                    </a:cubicBezTo>
                    <a:cubicBezTo>
                      <a:pt x="80523" y="268219"/>
                      <a:pt x="87292" y="276105"/>
                      <a:pt x="93471" y="284440"/>
                    </a:cubicBezTo>
                    <a:cubicBezTo>
                      <a:pt x="99292" y="292852"/>
                      <a:pt x="103983" y="301997"/>
                      <a:pt x="107420" y="311631"/>
                    </a:cubicBezTo>
                    <a:cubicBezTo>
                      <a:pt x="110951" y="321165"/>
                      <a:pt x="113305" y="330935"/>
                      <a:pt x="116365" y="340528"/>
                    </a:cubicBezTo>
                    <a:cubicBezTo>
                      <a:pt x="119426" y="350121"/>
                      <a:pt x="121780" y="360068"/>
                      <a:pt x="124134" y="369955"/>
                    </a:cubicBezTo>
                    <a:cubicBezTo>
                      <a:pt x="126335" y="379601"/>
                      <a:pt x="129266" y="389065"/>
                      <a:pt x="132903" y="398264"/>
                    </a:cubicBezTo>
                    <a:cubicBezTo>
                      <a:pt x="136552" y="407092"/>
                      <a:pt x="142084" y="415920"/>
                      <a:pt x="150559" y="41803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68D5E740-E616-4475-9481-23F025A69E1E}"/>
                  </a:ext>
                </a:extLst>
              </p:cNvPr>
              <p:cNvSpPr/>
              <p:nvPr/>
            </p:nvSpPr>
            <p:spPr>
              <a:xfrm>
                <a:off x="7518886" y="2593152"/>
                <a:ext cx="58131" cy="127065"/>
              </a:xfrm>
              <a:custGeom>
                <a:avLst/>
                <a:gdLst>
                  <a:gd name="connsiteX0" fmla="*/ 57248 w 58131"/>
                  <a:gd name="connsiteY0" fmla="*/ 127065 h 127065"/>
                  <a:gd name="connsiteX1" fmla="*/ 25232 w 58131"/>
                  <a:gd name="connsiteY1" fmla="*/ 107585 h 127065"/>
                  <a:gd name="connsiteX2" fmla="*/ 15698 w 58131"/>
                  <a:gd name="connsiteY2" fmla="*/ 91753 h 127065"/>
                  <a:gd name="connsiteX3" fmla="*/ 12637 w 58131"/>
                  <a:gd name="connsiteY3" fmla="*/ 73155 h 127065"/>
                  <a:gd name="connsiteX4" fmla="*/ 10695 w 58131"/>
                  <a:gd name="connsiteY4" fmla="*/ 54499 h 127065"/>
                  <a:gd name="connsiteX5" fmla="*/ 6222 w 58131"/>
                  <a:gd name="connsiteY5" fmla="*/ 36430 h 127065"/>
                  <a:gd name="connsiteX6" fmla="*/ 1396 w 58131"/>
                  <a:gd name="connsiteY6" fmla="*/ 0 h 127065"/>
                  <a:gd name="connsiteX7" fmla="*/ 6575 w 58131"/>
                  <a:gd name="connsiteY7" fmla="*/ 36254 h 127065"/>
                  <a:gd name="connsiteX8" fmla="*/ 11284 w 58131"/>
                  <a:gd name="connsiteY8" fmla="*/ 54440 h 127065"/>
                  <a:gd name="connsiteX9" fmla="*/ 13344 w 58131"/>
                  <a:gd name="connsiteY9" fmla="*/ 73096 h 127065"/>
                  <a:gd name="connsiteX10" fmla="*/ 16580 w 58131"/>
                  <a:gd name="connsiteY10" fmla="*/ 91459 h 127065"/>
                  <a:gd name="connsiteX11" fmla="*/ 25997 w 58131"/>
                  <a:gd name="connsiteY11" fmla="*/ 107114 h 127065"/>
                  <a:gd name="connsiteX12" fmla="*/ 41417 w 58131"/>
                  <a:gd name="connsiteY12" fmla="*/ 117413 h 127065"/>
                  <a:gd name="connsiteX13" fmla="*/ 58131 w 58131"/>
                  <a:gd name="connsiteY13" fmla="*/ 126241 h 127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31" h="127065">
                    <a:moveTo>
                      <a:pt x="57248" y="127065"/>
                    </a:moveTo>
                    <a:cubicBezTo>
                      <a:pt x="47008" y="120415"/>
                      <a:pt x="34413" y="116472"/>
                      <a:pt x="25232" y="107585"/>
                    </a:cubicBezTo>
                    <a:cubicBezTo>
                      <a:pt x="20612" y="103323"/>
                      <a:pt x="17304" y="97830"/>
                      <a:pt x="15698" y="91753"/>
                    </a:cubicBezTo>
                    <a:cubicBezTo>
                      <a:pt x="14179" y="85646"/>
                      <a:pt x="13161" y="79426"/>
                      <a:pt x="12637" y="73155"/>
                    </a:cubicBezTo>
                    <a:cubicBezTo>
                      <a:pt x="11990" y="66917"/>
                      <a:pt x="11519" y="60678"/>
                      <a:pt x="10695" y="54499"/>
                    </a:cubicBezTo>
                    <a:cubicBezTo>
                      <a:pt x="10136" y="48283"/>
                      <a:pt x="8623" y="42190"/>
                      <a:pt x="6222" y="36430"/>
                    </a:cubicBezTo>
                    <a:cubicBezTo>
                      <a:pt x="184" y="25295"/>
                      <a:pt x="-1535" y="12323"/>
                      <a:pt x="1396" y="0"/>
                    </a:cubicBezTo>
                    <a:cubicBezTo>
                      <a:pt x="-1423" y="12309"/>
                      <a:pt x="425" y="25226"/>
                      <a:pt x="6575" y="36254"/>
                    </a:cubicBezTo>
                    <a:cubicBezTo>
                      <a:pt x="9047" y="42046"/>
                      <a:pt x="10636" y="48176"/>
                      <a:pt x="11284" y="54440"/>
                    </a:cubicBezTo>
                    <a:cubicBezTo>
                      <a:pt x="12108" y="60619"/>
                      <a:pt x="12637" y="66858"/>
                      <a:pt x="13344" y="73096"/>
                    </a:cubicBezTo>
                    <a:cubicBezTo>
                      <a:pt x="13914" y="79296"/>
                      <a:pt x="14997" y="85437"/>
                      <a:pt x="16580" y="91459"/>
                    </a:cubicBezTo>
                    <a:cubicBezTo>
                      <a:pt x="18111" y="97489"/>
                      <a:pt x="21389" y="102934"/>
                      <a:pt x="25997" y="107114"/>
                    </a:cubicBezTo>
                    <a:cubicBezTo>
                      <a:pt x="30647" y="111230"/>
                      <a:pt x="35832" y="114695"/>
                      <a:pt x="41417" y="117413"/>
                    </a:cubicBezTo>
                    <a:cubicBezTo>
                      <a:pt x="47149" y="120041"/>
                      <a:pt x="52728" y="122989"/>
                      <a:pt x="58131" y="12624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152E4BC2-A572-4C3C-B7A2-2D36E5858285}"/>
                  </a:ext>
                </a:extLst>
              </p:cNvPr>
              <p:cNvSpPr/>
              <p:nvPr/>
            </p:nvSpPr>
            <p:spPr>
              <a:xfrm>
                <a:off x="7523317" y="2553837"/>
                <a:ext cx="17563" cy="72213"/>
              </a:xfrm>
              <a:custGeom>
                <a:avLst/>
                <a:gdLst>
                  <a:gd name="connsiteX0" fmla="*/ 260 w 17563"/>
                  <a:gd name="connsiteY0" fmla="*/ 72214 h 72213"/>
                  <a:gd name="connsiteX1" fmla="*/ 849 w 17563"/>
                  <a:gd name="connsiteY1" fmla="*/ 62797 h 72213"/>
                  <a:gd name="connsiteX2" fmla="*/ 2968 w 17563"/>
                  <a:gd name="connsiteY2" fmla="*/ 53675 h 72213"/>
                  <a:gd name="connsiteX3" fmla="*/ 6675 w 17563"/>
                  <a:gd name="connsiteY3" fmla="*/ 35371 h 72213"/>
                  <a:gd name="connsiteX4" fmla="*/ 9912 w 17563"/>
                  <a:gd name="connsiteY4" fmla="*/ 17009 h 72213"/>
                  <a:gd name="connsiteX5" fmla="*/ 17563 w 17563"/>
                  <a:gd name="connsiteY5" fmla="*/ 0 h 72213"/>
                  <a:gd name="connsiteX6" fmla="*/ 10089 w 17563"/>
                  <a:gd name="connsiteY6" fmla="*/ 17068 h 72213"/>
                  <a:gd name="connsiteX7" fmla="*/ 6970 w 17563"/>
                  <a:gd name="connsiteY7" fmla="*/ 35430 h 72213"/>
                  <a:gd name="connsiteX8" fmla="*/ 3380 w 17563"/>
                  <a:gd name="connsiteY8" fmla="*/ 53792 h 72213"/>
                  <a:gd name="connsiteX9" fmla="*/ 1320 w 17563"/>
                  <a:gd name="connsiteY9" fmla="*/ 62915 h 72213"/>
                  <a:gd name="connsiteX10" fmla="*/ 790 w 17563"/>
                  <a:gd name="connsiteY10" fmla="*/ 71978 h 7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63" h="72213">
                    <a:moveTo>
                      <a:pt x="260" y="72214"/>
                    </a:moveTo>
                    <a:cubicBezTo>
                      <a:pt x="-228" y="69069"/>
                      <a:pt x="-28" y="65856"/>
                      <a:pt x="849" y="62797"/>
                    </a:cubicBezTo>
                    <a:cubicBezTo>
                      <a:pt x="1496" y="59737"/>
                      <a:pt x="2261" y="56912"/>
                      <a:pt x="2968" y="53675"/>
                    </a:cubicBezTo>
                    <a:cubicBezTo>
                      <a:pt x="4527" y="47643"/>
                      <a:pt x="5763" y="41534"/>
                      <a:pt x="6675" y="35371"/>
                    </a:cubicBezTo>
                    <a:cubicBezTo>
                      <a:pt x="7111" y="29154"/>
                      <a:pt x="8194" y="22999"/>
                      <a:pt x="9912" y="17009"/>
                    </a:cubicBezTo>
                    <a:cubicBezTo>
                      <a:pt x="11772" y="11052"/>
                      <a:pt x="14338" y="5341"/>
                      <a:pt x="17563" y="0"/>
                    </a:cubicBezTo>
                    <a:cubicBezTo>
                      <a:pt x="14338" y="5337"/>
                      <a:pt x="11825" y="11076"/>
                      <a:pt x="10089" y="17068"/>
                    </a:cubicBezTo>
                    <a:cubicBezTo>
                      <a:pt x="8406" y="23061"/>
                      <a:pt x="7358" y="29216"/>
                      <a:pt x="6970" y="35430"/>
                    </a:cubicBezTo>
                    <a:cubicBezTo>
                      <a:pt x="6099" y="41610"/>
                      <a:pt x="4898" y="47739"/>
                      <a:pt x="3380" y="53792"/>
                    </a:cubicBezTo>
                    <a:cubicBezTo>
                      <a:pt x="2673" y="56853"/>
                      <a:pt x="1967" y="59678"/>
                      <a:pt x="1320" y="62915"/>
                    </a:cubicBezTo>
                    <a:cubicBezTo>
                      <a:pt x="531" y="65869"/>
                      <a:pt x="355" y="68952"/>
                      <a:pt x="790" y="7197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A529744A-86D5-461D-9D61-45DE9A1BAC64}"/>
                  </a:ext>
                </a:extLst>
              </p:cNvPr>
              <p:cNvSpPr/>
              <p:nvPr/>
            </p:nvSpPr>
            <p:spPr>
              <a:xfrm>
                <a:off x="7556536" y="2504871"/>
                <a:ext cx="23659" cy="57853"/>
              </a:xfrm>
              <a:custGeom>
                <a:avLst/>
                <a:gdLst>
                  <a:gd name="connsiteX0" fmla="*/ 0 w 23659"/>
                  <a:gd name="connsiteY0" fmla="*/ 57736 h 57853"/>
                  <a:gd name="connsiteX1" fmla="*/ 1412 w 23659"/>
                  <a:gd name="connsiteY1" fmla="*/ 41551 h 57853"/>
                  <a:gd name="connsiteX2" fmla="*/ 3943 w 23659"/>
                  <a:gd name="connsiteY2" fmla="*/ 25425 h 57853"/>
                  <a:gd name="connsiteX3" fmla="*/ 11888 w 23659"/>
                  <a:gd name="connsiteY3" fmla="*/ 11300 h 57853"/>
                  <a:gd name="connsiteX4" fmla="*/ 23659 w 23659"/>
                  <a:gd name="connsiteY4" fmla="*/ 0 h 57853"/>
                  <a:gd name="connsiteX5" fmla="*/ 11888 w 23659"/>
                  <a:gd name="connsiteY5" fmla="*/ 11418 h 57853"/>
                  <a:gd name="connsiteX6" fmla="*/ 4120 w 23659"/>
                  <a:gd name="connsiteY6" fmla="*/ 25543 h 57853"/>
                  <a:gd name="connsiteX7" fmla="*/ 1766 w 23659"/>
                  <a:gd name="connsiteY7" fmla="*/ 41610 h 57853"/>
                  <a:gd name="connsiteX8" fmla="*/ 471 w 23659"/>
                  <a:gd name="connsiteY8" fmla="*/ 57853 h 5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59" h="57853">
                    <a:moveTo>
                      <a:pt x="0" y="57736"/>
                    </a:moveTo>
                    <a:cubicBezTo>
                      <a:pt x="765" y="52370"/>
                      <a:pt x="1242" y="46968"/>
                      <a:pt x="1412" y="41551"/>
                    </a:cubicBezTo>
                    <a:cubicBezTo>
                      <a:pt x="1724" y="36106"/>
                      <a:pt x="2572" y="30704"/>
                      <a:pt x="3943" y="25425"/>
                    </a:cubicBezTo>
                    <a:cubicBezTo>
                      <a:pt x="5503" y="20182"/>
                      <a:pt x="8216" y="15354"/>
                      <a:pt x="11888" y="11300"/>
                    </a:cubicBezTo>
                    <a:cubicBezTo>
                      <a:pt x="15331" y="7065"/>
                      <a:pt x="19286" y="3270"/>
                      <a:pt x="23659" y="0"/>
                    </a:cubicBezTo>
                    <a:cubicBezTo>
                      <a:pt x="19269" y="3292"/>
                      <a:pt x="15314" y="7128"/>
                      <a:pt x="11888" y="11418"/>
                    </a:cubicBezTo>
                    <a:cubicBezTo>
                      <a:pt x="8245" y="15464"/>
                      <a:pt x="5585" y="20298"/>
                      <a:pt x="4120" y="25543"/>
                    </a:cubicBezTo>
                    <a:cubicBezTo>
                      <a:pt x="2772" y="30801"/>
                      <a:pt x="1983" y="36186"/>
                      <a:pt x="1766" y="41610"/>
                    </a:cubicBezTo>
                    <a:cubicBezTo>
                      <a:pt x="1624" y="47044"/>
                      <a:pt x="1195" y="52466"/>
                      <a:pt x="471" y="578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DC8ECDF3-97F4-4373-808A-52EED3E3CCD7}"/>
                  </a:ext>
                </a:extLst>
              </p:cNvPr>
              <p:cNvSpPr/>
              <p:nvPr/>
            </p:nvSpPr>
            <p:spPr>
              <a:xfrm>
                <a:off x="7588713" y="2520114"/>
                <a:ext cx="60400" cy="256014"/>
              </a:xfrm>
              <a:custGeom>
                <a:avLst/>
                <a:gdLst>
                  <a:gd name="connsiteX0" fmla="*/ 35976 w 60400"/>
                  <a:gd name="connsiteY0" fmla="*/ 256014 h 256014"/>
                  <a:gd name="connsiteX1" fmla="*/ 20733 w 60400"/>
                  <a:gd name="connsiteY1" fmla="*/ 224410 h 256014"/>
                  <a:gd name="connsiteX2" fmla="*/ 11434 w 60400"/>
                  <a:gd name="connsiteY2" fmla="*/ 190510 h 256014"/>
                  <a:gd name="connsiteX3" fmla="*/ 1841 w 60400"/>
                  <a:gd name="connsiteY3" fmla="*/ 156904 h 256014"/>
                  <a:gd name="connsiteX4" fmla="*/ 1076 w 60400"/>
                  <a:gd name="connsiteY4" fmla="*/ 139248 h 256014"/>
                  <a:gd name="connsiteX5" fmla="*/ 8079 w 60400"/>
                  <a:gd name="connsiteY5" fmla="*/ 123593 h 256014"/>
                  <a:gd name="connsiteX6" fmla="*/ 28266 w 60400"/>
                  <a:gd name="connsiteY6" fmla="*/ 94931 h 256014"/>
                  <a:gd name="connsiteX7" fmla="*/ 33269 w 60400"/>
                  <a:gd name="connsiteY7" fmla="*/ 78452 h 256014"/>
                  <a:gd name="connsiteX8" fmla="*/ 32916 w 60400"/>
                  <a:gd name="connsiteY8" fmla="*/ 60796 h 256014"/>
                  <a:gd name="connsiteX9" fmla="*/ 38213 w 60400"/>
                  <a:gd name="connsiteY9" fmla="*/ 26367 h 256014"/>
                  <a:gd name="connsiteX10" fmla="*/ 47100 w 60400"/>
                  <a:gd name="connsiteY10" fmla="*/ 11300 h 256014"/>
                  <a:gd name="connsiteX11" fmla="*/ 60400 w 60400"/>
                  <a:gd name="connsiteY11" fmla="*/ 0 h 256014"/>
                  <a:gd name="connsiteX12" fmla="*/ 47217 w 60400"/>
                  <a:gd name="connsiteY12" fmla="*/ 11300 h 256014"/>
                  <a:gd name="connsiteX13" fmla="*/ 38389 w 60400"/>
                  <a:gd name="connsiteY13" fmla="*/ 26367 h 256014"/>
                  <a:gd name="connsiteX14" fmla="*/ 33269 w 60400"/>
                  <a:gd name="connsiteY14" fmla="*/ 60737 h 256014"/>
                  <a:gd name="connsiteX15" fmla="*/ 33740 w 60400"/>
                  <a:gd name="connsiteY15" fmla="*/ 78393 h 256014"/>
                  <a:gd name="connsiteX16" fmla="*/ 28737 w 60400"/>
                  <a:gd name="connsiteY16" fmla="*/ 95108 h 256014"/>
                  <a:gd name="connsiteX17" fmla="*/ 8727 w 60400"/>
                  <a:gd name="connsiteY17" fmla="*/ 123828 h 256014"/>
                  <a:gd name="connsiteX18" fmla="*/ 1841 w 60400"/>
                  <a:gd name="connsiteY18" fmla="*/ 139778 h 256014"/>
                  <a:gd name="connsiteX19" fmla="*/ 2665 w 60400"/>
                  <a:gd name="connsiteY19" fmla="*/ 156728 h 256014"/>
                  <a:gd name="connsiteX20" fmla="*/ 12493 w 60400"/>
                  <a:gd name="connsiteY20" fmla="*/ 190451 h 256014"/>
                  <a:gd name="connsiteX21" fmla="*/ 21910 w 60400"/>
                  <a:gd name="connsiteY21" fmla="*/ 224174 h 256014"/>
                  <a:gd name="connsiteX22" fmla="*/ 36859 w 60400"/>
                  <a:gd name="connsiteY22" fmla="*/ 255072 h 25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400" h="256014">
                    <a:moveTo>
                      <a:pt x="35976" y="256014"/>
                    </a:moveTo>
                    <a:cubicBezTo>
                      <a:pt x="28949" y="246534"/>
                      <a:pt x="23776" y="235811"/>
                      <a:pt x="20733" y="224410"/>
                    </a:cubicBezTo>
                    <a:cubicBezTo>
                      <a:pt x="17143" y="213227"/>
                      <a:pt x="14259" y="201869"/>
                      <a:pt x="11434" y="190510"/>
                    </a:cubicBezTo>
                    <a:cubicBezTo>
                      <a:pt x="8809" y="179152"/>
                      <a:pt x="5608" y="167936"/>
                      <a:pt x="1841" y="156904"/>
                    </a:cubicBezTo>
                    <a:cubicBezTo>
                      <a:pt x="-319" y="151257"/>
                      <a:pt x="-584" y="145062"/>
                      <a:pt x="1076" y="139248"/>
                    </a:cubicBezTo>
                    <a:cubicBezTo>
                      <a:pt x="2665" y="133726"/>
                      <a:pt x="5019" y="128456"/>
                      <a:pt x="8079" y="123593"/>
                    </a:cubicBezTo>
                    <a:cubicBezTo>
                      <a:pt x="13965" y="113411"/>
                      <a:pt x="21792" y="104583"/>
                      <a:pt x="28266" y="94931"/>
                    </a:cubicBezTo>
                    <a:cubicBezTo>
                      <a:pt x="31468" y="90026"/>
                      <a:pt x="33204" y="84309"/>
                      <a:pt x="33269" y="78452"/>
                    </a:cubicBezTo>
                    <a:cubicBezTo>
                      <a:pt x="33269" y="72567"/>
                      <a:pt x="33269" y="66681"/>
                      <a:pt x="32916" y="60796"/>
                    </a:cubicBezTo>
                    <a:cubicBezTo>
                      <a:pt x="32151" y="49071"/>
                      <a:pt x="33957" y="37319"/>
                      <a:pt x="38213" y="26367"/>
                    </a:cubicBezTo>
                    <a:cubicBezTo>
                      <a:pt x="40467" y="20958"/>
                      <a:pt x="43456" y="15888"/>
                      <a:pt x="47100" y="11300"/>
                    </a:cubicBezTo>
                    <a:cubicBezTo>
                      <a:pt x="50607" y="6560"/>
                      <a:pt x="55157" y="2693"/>
                      <a:pt x="60400" y="0"/>
                    </a:cubicBezTo>
                    <a:cubicBezTo>
                      <a:pt x="55180" y="2683"/>
                      <a:pt x="50666" y="6553"/>
                      <a:pt x="47217" y="11300"/>
                    </a:cubicBezTo>
                    <a:cubicBezTo>
                      <a:pt x="43598" y="15892"/>
                      <a:pt x="40626" y="20963"/>
                      <a:pt x="38389" y="26367"/>
                    </a:cubicBezTo>
                    <a:cubicBezTo>
                      <a:pt x="34216" y="37319"/>
                      <a:pt x="32474" y="49045"/>
                      <a:pt x="33269" y="60737"/>
                    </a:cubicBezTo>
                    <a:cubicBezTo>
                      <a:pt x="33269" y="66623"/>
                      <a:pt x="33975" y="72508"/>
                      <a:pt x="33740" y="78393"/>
                    </a:cubicBezTo>
                    <a:cubicBezTo>
                      <a:pt x="33687" y="84326"/>
                      <a:pt x="31951" y="90122"/>
                      <a:pt x="28737" y="95108"/>
                    </a:cubicBezTo>
                    <a:cubicBezTo>
                      <a:pt x="22263" y="104819"/>
                      <a:pt x="14553" y="113706"/>
                      <a:pt x="8727" y="123828"/>
                    </a:cubicBezTo>
                    <a:cubicBezTo>
                      <a:pt x="5678" y="128788"/>
                      <a:pt x="3359" y="134160"/>
                      <a:pt x="1841" y="139778"/>
                    </a:cubicBezTo>
                    <a:cubicBezTo>
                      <a:pt x="311" y="145372"/>
                      <a:pt x="599" y="151308"/>
                      <a:pt x="2665" y="156728"/>
                    </a:cubicBezTo>
                    <a:cubicBezTo>
                      <a:pt x="6520" y="167792"/>
                      <a:pt x="9804" y="179048"/>
                      <a:pt x="12493" y="190451"/>
                    </a:cubicBezTo>
                    <a:cubicBezTo>
                      <a:pt x="15377" y="201751"/>
                      <a:pt x="18379" y="213110"/>
                      <a:pt x="21910" y="224174"/>
                    </a:cubicBezTo>
                    <a:cubicBezTo>
                      <a:pt x="24959" y="235302"/>
                      <a:pt x="30026" y="245776"/>
                      <a:pt x="36859" y="25507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4ADDDE3D-AB03-4663-9AB4-09A504F8907C}"/>
                  </a:ext>
                </a:extLst>
              </p:cNvPr>
              <p:cNvSpPr/>
              <p:nvPr/>
            </p:nvSpPr>
            <p:spPr>
              <a:xfrm>
                <a:off x="7562892" y="2575672"/>
                <a:ext cx="40903" cy="145368"/>
              </a:xfrm>
              <a:custGeom>
                <a:avLst/>
                <a:gdLst>
                  <a:gd name="connsiteX0" fmla="*/ 39844 w 40903"/>
                  <a:gd name="connsiteY0" fmla="*/ 145369 h 145368"/>
                  <a:gd name="connsiteX1" fmla="*/ 29368 w 40903"/>
                  <a:gd name="connsiteY1" fmla="*/ 128831 h 145368"/>
                  <a:gd name="connsiteX2" fmla="*/ 15537 w 40903"/>
                  <a:gd name="connsiteY2" fmla="*/ 114176 h 145368"/>
                  <a:gd name="connsiteX3" fmla="*/ 10594 w 40903"/>
                  <a:gd name="connsiteY3" fmla="*/ 105289 h 145368"/>
                  <a:gd name="connsiteX4" fmla="*/ 8946 w 40903"/>
                  <a:gd name="connsiteY4" fmla="*/ 95284 h 145368"/>
                  <a:gd name="connsiteX5" fmla="*/ 8946 w 40903"/>
                  <a:gd name="connsiteY5" fmla="*/ 75156 h 145368"/>
                  <a:gd name="connsiteX6" fmla="*/ 10299 w 40903"/>
                  <a:gd name="connsiteY6" fmla="*/ 55087 h 145368"/>
                  <a:gd name="connsiteX7" fmla="*/ 5238 w 40903"/>
                  <a:gd name="connsiteY7" fmla="*/ 35960 h 145368"/>
                  <a:gd name="connsiteX8" fmla="*/ 1059 w 40903"/>
                  <a:gd name="connsiteY8" fmla="*/ 26778 h 145368"/>
                  <a:gd name="connsiteX9" fmla="*/ 0 w 40903"/>
                  <a:gd name="connsiteY9" fmla="*/ 21835 h 145368"/>
                  <a:gd name="connsiteX10" fmla="*/ 765 w 40903"/>
                  <a:gd name="connsiteY10" fmla="*/ 16832 h 145368"/>
                  <a:gd name="connsiteX11" fmla="*/ 4237 w 40903"/>
                  <a:gd name="connsiteY11" fmla="*/ 7416 h 145368"/>
                  <a:gd name="connsiteX12" fmla="*/ 10829 w 40903"/>
                  <a:gd name="connsiteY12" fmla="*/ 0 h 145368"/>
                  <a:gd name="connsiteX13" fmla="*/ 4296 w 40903"/>
                  <a:gd name="connsiteY13" fmla="*/ 7474 h 145368"/>
                  <a:gd name="connsiteX14" fmla="*/ 883 w 40903"/>
                  <a:gd name="connsiteY14" fmla="*/ 16891 h 145368"/>
                  <a:gd name="connsiteX15" fmla="*/ 177 w 40903"/>
                  <a:gd name="connsiteY15" fmla="*/ 21835 h 145368"/>
                  <a:gd name="connsiteX16" fmla="*/ 1295 w 40903"/>
                  <a:gd name="connsiteY16" fmla="*/ 26661 h 145368"/>
                  <a:gd name="connsiteX17" fmla="*/ 5473 w 40903"/>
                  <a:gd name="connsiteY17" fmla="*/ 35842 h 145368"/>
                  <a:gd name="connsiteX18" fmla="*/ 10770 w 40903"/>
                  <a:gd name="connsiteY18" fmla="*/ 55087 h 145368"/>
                  <a:gd name="connsiteX19" fmla="*/ 9534 w 40903"/>
                  <a:gd name="connsiteY19" fmla="*/ 75156 h 145368"/>
                  <a:gd name="connsiteX20" fmla="*/ 9534 w 40903"/>
                  <a:gd name="connsiteY20" fmla="*/ 95225 h 145368"/>
                  <a:gd name="connsiteX21" fmla="*/ 11300 w 40903"/>
                  <a:gd name="connsiteY21" fmla="*/ 105054 h 145368"/>
                  <a:gd name="connsiteX22" fmla="*/ 16126 w 40903"/>
                  <a:gd name="connsiteY22" fmla="*/ 113588 h 145368"/>
                  <a:gd name="connsiteX23" fmla="*/ 30015 w 40903"/>
                  <a:gd name="connsiteY23" fmla="*/ 128125 h 145368"/>
                  <a:gd name="connsiteX24" fmla="*/ 40903 w 40903"/>
                  <a:gd name="connsiteY24" fmla="*/ 145075 h 14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903" h="145368">
                    <a:moveTo>
                      <a:pt x="39844" y="145369"/>
                    </a:moveTo>
                    <a:cubicBezTo>
                      <a:pt x="37831" y="139047"/>
                      <a:pt x="34223" y="133350"/>
                      <a:pt x="29368" y="128831"/>
                    </a:cubicBezTo>
                    <a:cubicBezTo>
                      <a:pt x="24777" y="123946"/>
                      <a:pt x="19775" y="119473"/>
                      <a:pt x="15537" y="114176"/>
                    </a:cubicBezTo>
                    <a:cubicBezTo>
                      <a:pt x="13330" y="111563"/>
                      <a:pt x="11647" y="108545"/>
                      <a:pt x="10594" y="105289"/>
                    </a:cubicBezTo>
                    <a:cubicBezTo>
                      <a:pt x="9729" y="102015"/>
                      <a:pt x="9175" y="98664"/>
                      <a:pt x="8946" y="95284"/>
                    </a:cubicBezTo>
                    <a:cubicBezTo>
                      <a:pt x="8475" y="88583"/>
                      <a:pt x="8475" y="81857"/>
                      <a:pt x="8946" y="75156"/>
                    </a:cubicBezTo>
                    <a:cubicBezTo>
                      <a:pt x="9358" y="68447"/>
                      <a:pt x="10123" y="61797"/>
                      <a:pt x="10299" y="55087"/>
                    </a:cubicBezTo>
                    <a:cubicBezTo>
                      <a:pt x="10311" y="48379"/>
                      <a:pt x="8563" y="41784"/>
                      <a:pt x="5238" y="35960"/>
                    </a:cubicBezTo>
                    <a:cubicBezTo>
                      <a:pt x="3767" y="32899"/>
                      <a:pt x="2236" y="30074"/>
                      <a:pt x="1059" y="26778"/>
                    </a:cubicBezTo>
                    <a:cubicBezTo>
                      <a:pt x="500" y="25182"/>
                      <a:pt x="141" y="23521"/>
                      <a:pt x="0" y="21835"/>
                    </a:cubicBezTo>
                    <a:cubicBezTo>
                      <a:pt x="47" y="20142"/>
                      <a:pt x="306" y="18462"/>
                      <a:pt x="765" y="16832"/>
                    </a:cubicBezTo>
                    <a:cubicBezTo>
                      <a:pt x="1518" y="13558"/>
                      <a:pt x="2684" y="10394"/>
                      <a:pt x="4237" y="7416"/>
                    </a:cubicBezTo>
                    <a:cubicBezTo>
                      <a:pt x="5679" y="4365"/>
                      <a:pt x="7969" y="1791"/>
                      <a:pt x="10829" y="0"/>
                    </a:cubicBezTo>
                    <a:cubicBezTo>
                      <a:pt x="7981" y="1816"/>
                      <a:pt x="5715" y="4409"/>
                      <a:pt x="4296" y="7474"/>
                    </a:cubicBezTo>
                    <a:cubicBezTo>
                      <a:pt x="2778" y="10463"/>
                      <a:pt x="1636" y="13625"/>
                      <a:pt x="883" y="16891"/>
                    </a:cubicBezTo>
                    <a:cubicBezTo>
                      <a:pt x="477" y="18510"/>
                      <a:pt x="235" y="20167"/>
                      <a:pt x="177" y="21835"/>
                    </a:cubicBezTo>
                    <a:cubicBezTo>
                      <a:pt x="312" y="23490"/>
                      <a:pt x="689" y="25116"/>
                      <a:pt x="1295" y="26661"/>
                    </a:cubicBezTo>
                    <a:cubicBezTo>
                      <a:pt x="2472" y="29839"/>
                      <a:pt x="4002" y="32546"/>
                      <a:pt x="5473" y="35842"/>
                    </a:cubicBezTo>
                    <a:cubicBezTo>
                      <a:pt x="8881" y="41689"/>
                      <a:pt x="10706" y="48321"/>
                      <a:pt x="10770" y="55087"/>
                    </a:cubicBezTo>
                    <a:cubicBezTo>
                      <a:pt x="10770" y="61797"/>
                      <a:pt x="9887" y="68506"/>
                      <a:pt x="9534" y="75156"/>
                    </a:cubicBezTo>
                    <a:cubicBezTo>
                      <a:pt x="9093" y="81839"/>
                      <a:pt x="9093" y="88543"/>
                      <a:pt x="9534" y="95225"/>
                    </a:cubicBezTo>
                    <a:cubicBezTo>
                      <a:pt x="9823" y="98549"/>
                      <a:pt x="10411" y="101839"/>
                      <a:pt x="11300" y="105054"/>
                    </a:cubicBezTo>
                    <a:cubicBezTo>
                      <a:pt x="12294" y="108206"/>
                      <a:pt x="13937" y="111114"/>
                      <a:pt x="16126" y="113588"/>
                    </a:cubicBezTo>
                    <a:cubicBezTo>
                      <a:pt x="20305" y="118826"/>
                      <a:pt x="25307" y="123240"/>
                      <a:pt x="30015" y="128125"/>
                    </a:cubicBezTo>
                    <a:cubicBezTo>
                      <a:pt x="35024" y="132757"/>
                      <a:pt x="38773" y="138591"/>
                      <a:pt x="40903" y="14507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4F42D403-D91E-4AC6-B1BF-76ABFB62E6F2}"/>
                  </a:ext>
                </a:extLst>
              </p:cNvPr>
              <p:cNvSpPr/>
              <p:nvPr/>
            </p:nvSpPr>
            <p:spPr>
              <a:xfrm>
                <a:off x="7572603" y="2550836"/>
                <a:ext cx="31192" cy="95460"/>
              </a:xfrm>
              <a:custGeom>
                <a:avLst/>
                <a:gdLst>
                  <a:gd name="connsiteX0" fmla="*/ 0 w 31192"/>
                  <a:gd name="connsiteY0" fmla="*/ 95461 h 95460"/>
                  <a:gd name="connsiteX1" fmla="*/ 2707 w 31192"/>
                  <a:gd name="connsiteY1" fmla="*/ 89575 h 95460"/>
                  <a:gd name="connsiteX2" fmla="*/ 6651 w 31192"/>
                  <a:gd name="connsiteY2" fmla="*/ 84396 h 95460"/>
                  <a:gd name="connsiteX3" fmla="*/ 14478 w 31192"/>
                  <a:gd name="connsiteY3" fmla="*/ 74215 h 95460"/>
                  <a:gd name="connsiteX4" fmla="*/ 16773 w 31192"/>
                  <a:gd name="connsiteY4" fmla="*/ 68329 h 95460"/>
                  <a:gd name="connsiteX5" fmla="*/ 15773 w 31192"/>
                  <a:gd name="connsiteY5" fmla="*/ 62032 h 95460"/>
                  <a:gd name="connsiteX6" fmla="*/ 15773 w 31192"/>
                  <a:gd name="connsiteY6" fmla="*/ 49084 h 95460"/>
                  <a:gd name="connsiteX7" fmla="*/ 18421 w 31192"/>
                  <a:gd name="connsiteY7" fmla="*/ 36430 h 95460"/>
                  <a:gd name="connsiteX8" fmla="*/ 23954 w 31192"/>
                  <a:gd name="connsiteY8" fmla="*/ 24660 h 95460"/>
                  <a:gd name="connsiteX9" fmla="*/ 31193 w 31192"/>
                  <a:gd name="connsiteY9" fmla="*/ 0 h 95460"/>
                  <a:gd name="connsiteX10" fmla="*/ 24130 w 31192"/>
                  <a:gd name="connsiteY10" fmla="*/ 24719 h 95460"/>
                  <a:gd name="connsiteX11" fmla="*/ 18657 w 31192"/>
                  <a:gd name="connsiteY11" fmla="*/ 36489 h 95460"/>
                  <a:gd name="connsiteX12" fmla="*/ 16067 w 31192"/>
                  <a:gd name="connsiteY12" fmla="*/ 49084 h 95460"/>
                  <a:gd name="connsiteX13" fmla="*/ 16067 w 31192"/>
                  <a:gd name="connsiteY13" fmla="*/ 61914 h 95460"/>
                  <a:gd name="connsiteX14" fmla="*/ 17126 w 31192"/>
                  <a:gd name="connsiteY14" fmla="*/ 68329 h 95460"/>
                  <a:gd name="connsiteX15" fmla="*/ 14772 w 31192"/>
                  <a:gd name="connsiteY15" fmla="*/ 74215 h 95460"/>
                  <a:gd name="connsiteX16" fmla="*/ 6945 w 31192"/>
                  <a:gd name="connsiteY16" fmla="*/ 84514 h 95460"/>
                  <a:gd name="connsiteX17" fmla="*/ 530 w 31192"/>
                  <a:gd name="connsiteY17" fmla="*/ 95343 h 9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192" h="95460">
                    <a:moveTo>
                      <a:pt x="0" y="95461"/>
                    </a:moveTo>
                    <a:cubicBezTo>
                      <a:pt x="453" y="93322"/>
                      <a:pt x="1377" y="91311"/>
                      <a:pt x="2707" y="89575"/>
                    </a:cubicBezTo>
                    <a:cubicBezTo>
                      <a:pt x="3920" y="87772"/>
                      <a:pt x="5232" y="86043"/>
                      <a:pt x="6651" y="84396"/>
                    </a:cubicBezTo>
                    <a:cubicBezTo>
                      <a:pt x="9487" y="81186"/>
                      <a:pt x="12106" y="77784"/>
                      <a:pt x="14478" y="74215"/>
                    </a:cubicBezTo>
                    <a:cubicBezTo>
                      <a:pt x="15655" y="72440"/>
                      <a:pt x="16438" y="70433"/>
                      <a:pt x="16773" y="68329"/>
                    </a:cubicBezTo>
                    <a:cubicBezTo>
                      <a:pt x="16632" y="66204"/>
                      <a:pt x="16297" y="64096"/>
                      <a:pt x="15773" y="62032"/>
                    </a:cubicBezTo>
                    <a:cubicBezTo>
                      <a:pt x="15243" y="57732"/>
                      <a:pt x="15243" y="53384"/>
                      <a:pt x="15773" y="49084"/>
                    </a:cubicBezTo>
                    <a:cubicBezTo>
                      <a:pt x="16185" y="44781"/>
                      <a:pt x="17073" y="40537"/>
                      <a:pt x="18421" y="36430"/>
                    </a:cubicBezTo>
                    <a:cubicBezTo>
                      <a:pt x="19957" y="32371"/>
                      <a:pt x="21811" y="28435"/>
                      <a:pt x="23954" y="24660"/>
                    </a:cubicBezTo>
                    <a:cubicBezTo>
                      <a:pt x="27850" y="16949"/>
                      <a:pt x="30298" y="8592"/>
                      <a:pt x="31193" y="0"/>
                    </a:cubicBezTo>
                    <a:cubicBezTo>
                      <a:pt x="30363" y="8601"/>
                      <a:pt x="27967" y="16978"/>
                      <a:pt x="24130" y="24719"/>
                    </a:cubicBezTo>
                    <a:cubicBezTo>
                      <a:pt x="21958" y="28472"/>
                      <a:pt x="20128" y="32411"/>
                      <a:pt x="18657" y="36489"/>
                    </a:cubicBezTo>
                    <a:cubicBezTo>
                      <a:pt x="17321" y="40577"/>
                      <a:pt x="16456" y="44802"/>
                      <a:pt x="16067" y="49084"/>
                    </a:cubicBezTo>
                    <a:cubicBezTo>
                      <a:pt x="15537" y="53344"/>
                      <a:pt x="15537" y="57654"/>
                      <a:pt x="16067" y="61914"/>
                    </a:cubicBezTo>
                    <a:cubicBezTo>
                      <a:pt x="16632" y="64012"/>
                      <a:pt x="16991" y="66161"/>
                      <a:pt x="17126" y="68329"/>
                    </a:cubicBezTo>
                    <a:cubicBezTo>
                      <a:pt x="16797" y="70443"/>
                      <a:pt x="15991" y="72455"/>
                      <a:pt x="14772" y="74215"/>
                    </a:cubicBezTo>
                    <a:cubicBezTo>
                      <a:pt x="12400" y="77822"/>
                      <a:pt x="9787" y="81263"/>
                      <a:pt x="6945" y="84514"/>
                    </a:cubicBezTo>
                    <a:cubicBezTo>
                      <a:pt x="3990" y="87575"/>
                      <a:pt x="1795" y="91283"/>
                      <a:pt x="530" y="9534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8D88D5D4-7AD4-4C5D-BC42-E33650891212}"/>
                  </a:ext>
                </a:extLst>
              </p:cNvPr>
              <p:cNvSpPr/>
              <p:nvPr/>
            </p:nvSpPr>
            <p:spPr>
              <a:xfrm>
                <a:off x="7621511" y="2539418"/>
                <a:ext cx="28720" cy="42551"/>
              </a:xfrm>
              <a:custGeom>
                <a:avLst/>
                <a:gdLst>
                  <a:gd name="connsiteX0" fmla="*/ 0 w 28720"/>
                  <a:gd name="connsiteY0" fmla="*/ 42022 h 42551"/>
                  <a:gd name="connsiteX1" fmla="*/ 2648 w 28720"/>
                  <a:gd name="connsiteY1" fmla="*/ 36136 h 42551"/>
                  <a:gd name="connsiteX2" fmla="*/ 7004 w 28720"/>
                  <a:gd name="connsiteY2" fmla="*/ 31251 h 42551"/>
                  <a:gd name="connsiteX3" fmla="*/ 16656 w 28720"/>
                  <a:gd name="connsiteY3" fmla="*/ 22423 h 42551"/>
                  <a:gd name="connsiteX4" fmla="*/ 21070 w 28720"/>
                  <a:gd name="connsiteY4" fmla="*/ 17656 h 42551"/>
                  <a:gd name="connsiteX5" fmla="*/ 23306 w 28720"/>
                  <a:gd name="connsiteY5" fmla="*/ 11771 h 42551"/>
                  <a:gd name="connsiteX6" fmla="*/ 28721 w 28720"/>
                  <a:gd name="connsiteY6" fmla="*/ 0 h 42551"/>
                  <a:gd name="connsiteX7" fmla="*/ 23424 w 28720"/>
                  <a:gd name="connsiteY7" fmla="*/ 11771 h 42551"/>
                  <a:gd name="connsiteX8" fmla="*/ 21246 w 28720"/>
                  <a:gd name="connsiteY8" fmla="*/ 17950 h 42551"/>
                  <a:gd name="connsiteX9" fmla="*/ 16832 w 28720"/>
                  <a:gd name="connsiteY9" fmla="*/ 22776 h 42551"/>
                  <a:gd name="connsiteX10" fmla="*/ 7357 w 28720"/>
                  <a:gd name="connsiteY10" fmla="*/ 31722 h 42551"/>
                  <a:gd name="connsiteX11" fmla="*/ 3060 w 28720"/>
                  <a:gd name="connsiteY11" fmla="*/ 36666 h 42551"/>
                  <a:gd name="connsiteX12" fmla="*/ 589 w 28720"/>
                  <a:gd name="connsiteY12" fmla="*/ 42551 h 42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720" h="42551">
                    <a:moveTo>
                      <a:pt x="0" y="42022"/>
                    </a:moveTo>
                    <a:cubicBezTo>
                      <a:pt x="318" y="39852"/>
                      <a:pt x="1236" y="37813"/>
                      <a:pt x="2648" y="36136"/>
                    </a:cubicBezTo>
                    <a:cubicBezTo>
                      <a:pt x="3990" y="34414"/>
                      <a:pt x="5444" y="32782"/>
                      <a:pt x="7004" y="31251"/>
                    </a:cubicBezTo>
                    <a:cubicBezTo>
                      <a:pt x="10123" y="28132"/>
                      <a:pt x="13419" y="25366"/>
                      <a:pt x="16656" y="22423"/>
                    </a:cubicBezTo>
                    <a:cubicBezTo>
                      <a:pt x="18292" y="20995"/>
                      <a:pt x="19769" y="19396"/>
                      <a:pt x="21070" y="17656"/>
                    </a:cubicBezTo>
                    <a:cubicBezTo>
                      <a:pt x="21952" y="15714"/>
                      <a:pt x="22600" y="13654"/>
                      <a:pt x="23306" y="11771"/>
                    </a:cubicBezTo>
                    <a:cubicBezTo>
                      <a:pt x="24307" y="7524"/>
                      <a:pt x="26149" y="3522"/>
                      <a:pt x="28721" y="0"/>
                    </a:cubicBezTo>
                    <a:cubicBezTo>
                      <a:pt x="26214" y="3547"/>
                      <a:pt x="24418" y="7544"/>
                      <a:pt x="23424" y="11771"/>
                    </a:cubicBezTo>
                    <a:cubicBezTo>
                      <a:pt x="22841" y="13878"/>
                      <a:pt x="22111" y="15942"/>
                      <a:pt x="21246" y="17950"/>
                    </a:cubicBezTo>
                    <a:cubicBezTo>
                      <a:pt x="19998" y="19748"/>
                      <a:pt x="18510" y="21372"/>
                      <a:pt x="16832" y="22776"/>
                    </a:cubicBezTo>
                    <a:cubicBezTo>
                      <a:pt x="13654" y="25778"/>
                      <a:pt x="10358" y="28662"/>
                      <a:pt x="7357" y="31722"/>
                    </a:cubicBezTo>
                    <a:cubicBezTo>
                      <a:pt x="5803" y="33259"/>
                      <a:pt x="4367" y="34911"/>
                      <a:pt x="3060" y="36666"/>
                    </a:cubicBezTo>
                    <a:cubicBezTo>
                      <a:pt x="1660" y="38333"/>
                      <a:pt x="800" y="40385"/>
                      <a:pt x="589" y="4255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3DEA884E-FD2D-4725-A84A-692977564C0A}"/>
                  </a:ext>
                </a:extLst>
              </p:cNvPr>
              <p:cNvSpPr/>
              <p:nvPr/>
            </p:nvSpPr>
            <p:spPr>
              <a:xfrm>
                <a:off x="7591375" y="2525411"/>
                <a:ext cx="17305" cy="54498"/>
              </a:xfrm>
              <a:custGeom>
                <a:avLst/>
                <a:gdLst>
                  <a:gd name="connsiteX0" fmla="*/ 2239 w 17305"/>
                  <a:gd name="connsiteY0" fmla="*/ 54499 h 54498"/>
                  <a:gd name="connsiteX1" fmla="*/ 356 w 17305"/>
                  <a:gd name="connsiteY1" fmla="*/ 39785 h 54498"/>
                  <a:gd name="connsiteX2" fmla="*/ 1651 w 17305"/>
                  <a:gd name="connsiteY2" fmla="*/ 25072 h 54498"/>
                  <a:gd name="connsiteX3" fmla="*/ 9714 w 17305"/>
                  <a:gd name="connsiteY3" fmla="*/ 12654 h 54498"/>
                  <a:gd name="connsiteX4" fmla="*/ 17306 w 17305"/>
                  <a:gd name="connsiteY4" fmla="*/ 0 h 54498"/>
                  <a:gd name="connsiteX5" fmla="*/ 9831 w 17305"/>
                  <a:gd name="connsiteY5" fmla="*/ 12712 h 54498"/>
                  <a:gd name="connsiteX6" fmla="*/ 1886 w 17305"/>
                  <a:gd name="connsiteY6" fmla="*/ 25189 h 54498"/>
                  <a:gd name="connsiteX7" fmla="*/ 827 w 17305"/>
                  <a:gd name="connsiteY7" fmla="*/ 39726 h 54498"/>
                  <a:gd name="connsiteX8" fmla="*/ 2828 w 17305"/>
                  <a:gd name="connsiteY8" fmla="*/ 54440 h 5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05" h="54498">
                    <a:moveTo>
                      <a:pt x="2239" y="54499"/>
                    </a:moveTo>
                    <a:cubicBezTo>
                      <a:pt x="1769" y="49555"/>
                      <a:pt x="945" y="44729"/>
                      <a:pt x="356" y="39785"/>
                    </a:cubicBezTo>
                    <a:cubicBezTo>
                      <a:pt x="-397" y="34848"/>
                      <a:pt x="50" y="29802"/>
                      <a:pt x="1651" y="25072"/>
                    </a:cubicBezTo>
                    <a:cubicBezTo>
                      <a:pt x="3734" y="20571"/>
                      <a:pt x="6453" y="16390"/>
                      <a:pt x="9714" y="12654"/>
                    </a:cubicBezTo>
                    <a:cubicBezTo>
                      <a:pt x="12680" y="8712"/>
                      <a:pt x="15222" y="4471"/>
                      <a:pt x="17306" y="0"/>
                    </a:cubicBezTo>
                    <a:cubicBezTo>
                      <a:pt x="15287" y="4498"/>
                      <a:pt x="12780" y="8762"/>
                      <a:pt x="9831" y="12712"/>
                    </a:cubicBezTo>
                    <a:cubicBezTo>
                      <a:pt x="6612" y="16479"/>
                      <a:pt x="3940" y="20679"/>
                      <a:pt x="1886" y="25189"/>
                    </a:cubicBezTo>
                    <a:cubicBezTo>
                      <a:pt x="356" y="29877"/>
                      <a:pt x="-9" y="34867"/>
                      <a:pt x="827" y="39726"/>
                    </a:cubicBezTo>
                    <a:cubicBezTo>
                      <a:pt x="1415" y="44611"/>
                      <a:pt x="2298" y="49496"/>
                      <a:pt x="2828" y="5444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3DE0E87F-E990-42CF-8859-97BDF89B0BB0}"/>
                  </a:ext>
                </a:extLst>
              </p:cNvPr>
              <p:cNvSpPr/>
              <p:nvPr/>
            </p:nvSpPr>
            <p:spPr>
              <a:xfrm>
                <a:off x="7664846" y="2564372"/>
                <a:ext cx="115910" cy="423099"/>
              </a:xfrm>
              <a:custGeom>
                <a:avLst/>
                <a:gdLst>
                  <a:gd name="connsiteX0" fmla="*/ 84730 w 115910"/>
                  <a:gd name="connsiteY0" fmla="*/ 422570 h 423099"/>
                  <a:gd name="connsiteX1" fmla="*/ 84730 w 115910"/>
                  <a:gd name="connsiteY1" fmla="*/ 390848 h 423099"/>
                  <a:gd name="connsiteX2" fmla="*/ 84730 w 115910"/>
                  <a:gd name="connsiteY2" fmla="*/ 375016 h 423099"/>
                  <a:gd name="connsiteX3" fmla="*/ 83082 w 115910"/>
                  <a:gd name="connsiteY3" fmla="*/ 360185 h 423099"/>
                  <a:gd name="connsiteX4" fmla="*/ 71312 w 115910"/>
                  <a:gd name="connsiteY4" fmla="*/ 332583 h 423099"/>
                  <a:gd name="connsiteX5" fmla="*/ 60247 w 115910"/>
                  <a:gd name="connsiteY5" fmla="*/ 322695 h 423099"/>
                  <a:gd name="connsiteX6" fmla="*/ 47535 w 115910"/>
                  <a:gd name="connsiteY6" fmla="*/ 313102 h 423099"/>
                  <a:gd name="connsiteX7" fmla="*/ 35234 w 115910"/>
                  <a:gd name="connsiteY7" fmla="*/ 302509 h 423099"/>
                  <a:gd name="connsiteX8" fmla="*/ 25229 w 115910"/>
                  <a:gd name="connsiteY8" fmla="*/ 288737 h 423099"/>
                  <a:gd name="connsiteX9" fmla="*/ 22698 w 115910"/>
                  <a:gd name="connsiteY9" fmla="*/ 281027 h 423099"/>
                  <a:gd name="connsiteX10" fmla="*/ 20227 w 115910"/>
                  <a:gd name="connsiteY10" fmla="*/ 273376 h 423099"/>
                  <a:gd name="connsiteX11" fmla="*/ 17166 w 115910"/>
                  <a:gd name="connsiteY11" fmla="*/ 257368 h 423099"/>
                  <a:gd name="connsiteX12" fmla="*/ 15754 w 115910"/>
                  <a:gd name="connsiteY12" fmla="*/ 225528 h 423099"/>
                  <a:gd name="connsiteX13" fmla="*/ 10398 w 115910"/>
                  <a:gd name="connsiteY13" fmla="*/ 195042 h 423099"/>
                  <a:gd name="connsiteX14" fmla="*/ 4513 w 115910"/>
                  <a:gd name="connsiteY14" fmla="*/ 180328 h 423099"/>
                  <a:gd name="connsiteX15" fmla="*/ 746 w 115910"/>
                  <a:gd name="connsiteY15" fmla="*/ 164555 h 423099"/>
                  <a:gd name="connsiteX16" fmla="*/ 216 w 115910"/>
                  <a:gd name="connsiteY16" fmla="*/ 148312 h 423099"/>
                  <a:gd name="connsiteX17" fmla="*/ 3630 w 115910"/>
                  <a:gd name="connsiteY17" fmla="*/ 132539 h 423099"/>
                  <a:gd name="connsiteX18" fmla="*/ 15401 w 115910"/>
                  <a:gd name="connsiteY18" fmla="*/ 102641 h 423099"/>
                  <a:gd name="connsiteX19" fmla="*/ 27760 w 115910"/>
                  <a:gd name="connsiteY19" fmla="*/ 91988 h 423099"/>
                  <a:gd name="connsiteX20" fmla="*/ 41649 w 115910"/>
                  <a:gd name="connsiteY20" fmla="*/ 84337 h 423099"/>
                  <a:gd name="connsiteX21" fmla="*/ 95089 w 115910"/>
                  <a:gd name="connsiteY21" fmla="*/ 50614 h 423099"/>
                  <a:gd name="connsiteX22" fmla="*/ 113686 w 115910"/>
                  <a:gd name="connsiteY22" fmla="*/ 25778 h 423099"/>
                  <a:gd name="connsiteX23" fmla="*/ 112745 w 115910"/>
                  <a:gd name="connsiteY23" fmla="*/ 10476 h 423099"/>
                  <a:gd name="connsiteX24" fmla="*/ 101975 w 115910"/>
                  <a:gd name="connsiteY24" fmla="*/ 0 h 423099"/>
                  <a:gd name="connsiteX25" fmla="*/ 113745 w 115910"/>
                  <a:gd name="connsiteY25" fmla="*/ 10358 h 423099"/>
                  <a:gd name="connsiteX26" fmla="*/ 114981 w 115910"/>
                  <a:gd name="connsiteY26" fmla="*/ 25896 h 423099"/>
                  <a:gd name="connsiteX27" fmla="*/ 96089 w 115910"/>
                  <a:gd name="connsiteY27" fmla="*/ 51438 h 423099"/>
                  <a:gd name="connsiteX28" fmla="*/ 43121 w 115910"/>
                  <a:gd name="connsiteY28" fmla="*/ 86221 h 423099"/>
                  <a:gd name="connsiteX29" fmla="*/ 29408 w 115910"/>
                  <a:gd name="connsiteY29" fmla="*/ 94166 h 423099"/>
                  <a:gd name="connsiteX30" fmla="*/ 18108 w 115910"/>
                  <a:gd name="connsiteY30" fmla="*/ 104230 h 423099"/>
                  <a:gd name="connsiteX31" fmla="*/ 7514 w 115910"/>
                  <a:gd name="connsiteY31" fmla="*/ 133657 h 423099"/>
                  <a:gd name="connsiteX32" fmla="*/ 4454 w 115910"/>
                  <a:gd name="connsiteY32" fmla="*/ 148900 h 423099"/>
                  <a:gd name="connsiteX33" fmla="*/ 5219 w 115910"/>
                  <a:gd name="connsiteY33" fmla="*/ 164261 h 423099"/>
                  <a:gd name="connsiteX34" fmla="*/ 9103 w 115910"/>
                  <a:gd name="connsiteY34" fmla="*/ 179210 h 423099"/>
                  <a:gd name="connsiteX35" fmla="*/ 14989 w 115910"/>
                  <a:gd name="connsiteY35" fmla="*/ 193806 h 423099"/>
                  <a:gd name="connsiteX36" fmla="*/ 20874 w 115910"/>
                  <a:gd name="connsiteY36" fmla="*/ 225528 h 423099"/>
                  <a:gd name="connsiteX37" fmla="*/ 22816 w 115910"/>
                  <a:gd name="connsiteY37" fmla="*/ 257015 h 423099"/>
                  <a:gd name="connsiteX38" fmla="*/ 25935 w 115910"/>
                  <a:gd name="connsiteY38" fmla="*/ 272022 h 423099"/>
                  <a:gd name="connsiteX39" fmla="*/ 28466 w 115910"/>
                  <a:gd name="connsiteY39" fmla="*/ 279438 h 423099"/>
                  <a:gd name="connsiteX40" fmla="*/ 31056 w 115910"/>
                  <a:gd name="connsiteY40" fmla="*/ 286736 h 423099"/>
                  <a:gd name="connsiteX41" fmla="*/ 39825 w 115910"/>
                  <a:gd name="connsiteY41" fmla="*/ 298506 h 423099"/>
                  <a:gd name="connsiteX42" fmla="*/ 51596 w 115910"/>
                  <a:gd name="connsiteY42" fmla="*/ 308394 h 423099"/>
                  <a:gd name="connsiteX43" fmla="*/ 64426 w 115910"/>
                  <a:gd name="connsiteY43" fmla="*/ 317693 h 423099"/>
                  <a:gd name="connsiteX44" fmla="*/ 77079 w 115910"/>
                  <a:gd name="connsiteY44" fmla="*/ 328699 h 423099"/>
                  <a:gd name="connsiteX45" fmla="*/ 90439 w 115910"/>
                  <a:gd name="connsiteY45" fmla="*/ 358949 h 423099"/>
                  <a:gd name="connsiteX46" fmla="*/ 92558 w 115910"/>
                  <a:gd name="connsiteY46" fmla="*/ 375546 h 423099"/>
                  <a:gd name="connsiteX47" fmla="*/ 92558 w 115910"/>
                  <a:gd name="connsiteY47" fmla="*/ 391378 h 423099"/>
                  <a:gd name="connsiteX48" fmla="*/ 92852 w 115910"/>
                  <a:gd name="connsiteY48" fmla="*/ 423100 h 42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15910" h="423099">
                    <a:moveTo>
                      <a:pt x="84730" y="422570"/>
                    </a:moveTo>
                    <a:lnTo>
                      <a:pt x="84730" y="390848"/>
                    </a:lnTo>
                    <a:lnTo>
                      <a:pt x="84730" y="375016"/>
                    </a:lnTo>
                    <a:cubicBezTo>
                      <a:pt x="84830" y="370020"/>
                      <a:pt x="84277" y="365035"/>
                      <a:pt x="83082" y="360185"/>
                    </a:cubicBezTo>
                    <a:cubicBezTo>
                      <a:pt x="81017" y="350298"/>
                      <a:pt x="77021" y="340917"/>
                      <a:pt x="71312" y="332583"/>
                    </a:cubicBezTo>
                    <a:cubicBezTo>
                      <a:pt x="68069" y="328816"/>
                      <a:pt x="64349" y="325497"/>
                      <a:pt x="60247" y="322695"/>
                    </a:cubicBezTo>
                    <a:lnTo>
                      <a:pt x="47535" y="313102"/>
                    </a:lnTo>
                    <a:cubicBezTo>
                      <a:pt x="43221" y="309830"/>
                      <a:pt x="39107" y="306293"/>
                      <a:pt x="35234" y="302509"/>
                    </a:cubicBezTo>
                    <a:cubicBezTo>
                      <a:pt x="31026" y="298624"/>
                      <a:pt x="27625" y="293939"/>
                      <a:pt x="25229" y="288737"/>
                    </a:cubicBezTo>
                    <a:cubicBezTo>
                      <a:pt x="23993" y="285794"/>
                      <a:pt x="23581" y="283616"/>
                      <a:pt x="22698" y="281027"/>
                    </a:cubicBezTo>
                    <a:lnTo>
                      <a:pt x="20227" y="273376"/>
                    </a:lnTo>
                    <a:cubicBezTo>
                      <a:pt x="18679" y="268156"/>
                      <a:pt x="17655" y="262794"/>
                      <a:pt x="17166" y="257368"/>
                    </a:cubicBezTo>
                    <a:cubicBezTo>
                      <a:pt x="15989" y="246656"/>
                      <a:pt x="16224" y="235886"/>
                      <a:pt x="15754" y="225528"/>
                    </a:cubicBezTo>
                    <a:cubicBezTo>
                      <a:pt x="15436" y="215162"/>
                      <a:pt x="13635" y="204895"/>
                      <a:pt x="10398" y="195042"/>
                    </a:cubicBezTo>
                    <a:cubicBezTo>
                      <a:pt x="8750" y="190157"/>
                      <a:pt x="6337" y="185566"/>
                      <a:pt x="4513" y="180328"/>
                    </a:cubicBezTo>
                    <a:cubicBezTo>
                      <a:pt x="2759" y="175202"/>
                      <a:pt x="1499" y="169920"/>
                      <a:pt x="746" y="164555"/>
                    </a:cubicBezTo>
                    <a:cubicBezTo>
                      <a:pt x="-19" y="159176"/>
                      <a:pt x="-196" y="153729"/>
                      <a:pt x="216" y="148312"/>
                    </a:cubicBezTo>
                    <a:cubicBezTo>
                      <a:pt x="940" y="142972"/>
                      <a:pt x="2082" y="137698"/>
                      <a:pt x="3630" y="132539"/>
                    </a:cubicBezTo>
                    <a:cubicBezTo>
                      <a:pt x="5766" y="121959"/>
                      <a:pt x="9751" y="111839"/>
                      <a:pt x="15401" y="102641"/>
                    </a:cubicBezTo>
                    <a:cubicBezTo>
                      <a:pt x="18632" y="98174"/>
                      <a:pt x="22863" y="94526"/>
                      <a:pt x="27760" y="91988"/>
                    </a:cubicBezTo>
                    <a:lnTo>
                      <a:pt x="41649" y="84337"/>
                    </a:lnTo>
                    <a:cubicBezTo>
                      <a:pt x="60418" y="74691"/>
                      <a:pt x="78303" y="63406"/>
                      <a:pt x="95089" y="50614"/>
                    </a:cubicBezTo>
                    <a:cubicBezTo>
                      <a:pt x="103575" y="44327"/>
                      <a:pt x="110043" y="35694"/>
                      <a:pt x="113686" y="25778"/>
                    </a:cubicBezTo>
                    <a:cubicBezTo>
                      <a:pt x="115329" y="20743"/>
                      <a:pt x="114993" y="15271"/>
                      <a:pt x="112745" y="10476"/>
                    </a:cubicBezTo>
                    <a:cubicBezTo>
                      <a:pt x="110444" y="5867"/>
                      <a:pt x="106648" y="2173"/>
                      <a:pt x="101975" y="0"/>
                    </a:cubicBezTo>
                    <a:cubicBezTo>
                      <a:pt x="107001" y="1951"/>
                      <a:pt x="111173" y="5621"/>
                      <a:pt x="113745" y="10358"/>
                    </a:cubicBezTo>
                    <a:cubicBezTo>
                      <a:pt x="116117" y="15192"/>
                      <a:pt x="116558" y="20748"/>
                      <a:pt x="114981" y="25896"/>
                    </a:cubicBezTo>
                    <a:cubicBezTo>
                      <a:pt x="111356" y="36094"/>
                      <a:pt x="104776" y="44984"/>
                      <a:pt x="96089" y="51438"/>
                    </a:cubicBezTo>
                    <a:cubicBezTo>
                      <a:pt x="79492" y="64571"/>
                      <a:pt x="61766" y="76210"/>
                      <a:pt x="43121" y="86221"/>
                    </a:cubicBezTo>
                    <a:lnTo>
                      <a:pt x="29408" y="94166"/>
                    </a:lnTo>
                    <a:cubicBezTo>
                      <a:pt x="24870" y="96538"/>
                      <a:pt x="20986" y="99996"/>
                      <a:pt x="18108" y="104230"/>
                    </a:cubicBezTo>
                    <a:cubicBezTo>
                      <a:pt x="12840" y="113325"/>
                      <a:pt x="9256" y="123292"/>
                      <a:pt x="7514" y="133657"/>
                    </a:cubicBezTo>
                    <a:cubicBezTo>
                      <a:pt x="6060" y="138641"/>
                      <a:pt x="5036" y="143741"/>
                      <a:pt x="4454" y="148900"/>
                    </a:cubicBezTo>
                    <a:cubicBezTo>
                      <a:pt x="4148" y="154033"/>
                      <a:pt x="4407" y="159184"/>
                      <a:pt x="5219" y="164261"/>
                    </a:cubicBezTo>
                    <a:cubicBezTo>
                      <a:pt x="6025" y="169358"/>
                      <a:pt x="7326" y="174364"/>
                      <a:pt x="9103" y="179210"/>
                    </a:cubicBezTo>
                    <a:cubicBezTo>
                      <a:pt x="10810" y="183977"/>
                      <a:pt x="13400" y="188685"/>
                      <a:pt x="14989" y="193806"/>
                    </a:cubicBezTo>
                    <a:cubicBezTo>
                      <a:pt x="18455" y="204045"/>
                      <a:pt x="20433" y="214727"/>
                      <a:pt x="20874" y="225528"/>
                    </a:cubicBezTo>
                    <a:cubicBezTo>
                      <a:pt x="21580" y="236239"/>
                      <a:pt x="21521" y="246715"/>
                      <a:pt x="22816" y="257015"/>
                    </a:cubicBezTo>
                    <a:cubicBezTo>
                      <a:pt x="23375" y="262105"/>
                      <a:pt x="24417" y="267132"/>
                      <a:pt x="25935" y="272022"/>
                    </a:cubicBezTo>
                    <a:lnTo>
                      <a:pt x="28466" y="279438"/>
                    </a:lnTo>
                    <a:cubicBezTo>
                      <a:pt x="29349" y="281792"/>
                      <a:pt x="30173" y="284852"/>
                      <a:pt x="31056" y="286736"/>
                    </a:cubicBezTo>
                    <a:cubicBezTo>
                      <a:pt x="33192" y="291191"/>
                      <a:pt x="36170" y="295187"/>
                      <a:pt x="39825" y="298506"/>
                    </a:cubicBezTo>
                    <a:cubicBezTo>
                      <a:pt x="43533" y="301979"/>
                      <a:pt x="47594" y="305216"/>
                      <a:pt x="51596" y="308394"/>
                    </a:cubicBezTo>
                    <a:lnTo>
                      <a:pt x="64426" y="317693"/>
                    </a:lnTo>
                    <a:cubicBezTo>
                      <a:pt x="69110" y="320789"/>
                      <a:pt x="73366" y="324490"/>
                      <a:pt x="77079" y="328699"/>
                    </a:cubicBezTo>
                    <a:cubicBezTo>
                      <a:pt x="83500" y="337797"/>
                      <a:pt x="88038" y="348079"/>
                      <a:pt x="90439" y="358949"/>
                    </a:cubicBezTo>
                    <a:cubicBezTo>
                      <a:pt x="91858" y="364370"/>
                      <a:pt x="92570" y="369943"/>
                      <a:pt x="92558" y="375546"/>
                    </a:cubicBezTo>
                    <a:lnTo>
                      <a:pt x="92558" y="391378"/>
                    </a:lnTo>
                    <a:lnTo>
                      <a:pt x="92852" y="423100"/>
                    </a:ln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288A8270-667F-4D30-B16D-7C240F77FE89}"/>
                  </a:ext>
                </a:extLst>
              </p:cNvPr>
              <p:cNvSpPr/>
              <p:nvPr/>
            </p:nvSpPr>
            <p:spPr>
              <a:xfrm>
                <a:off x="7693489" y="2493865"/>
                <a:ext cx="56381" cy="151489"/>
              </a:xfrm>
              <a:custGeom>
                <a:avLst/>
                <a:gdLst>
                  <a:gd name="connsiteX0" fmla="*/ 22659 w 56381"/>
                  <a:gd name="connsiteY0" fmla="*/ 149842 h 151489"/>
                  <a:gd name="connsiteX1" fmla="*/ 50143 w 56381"/>
                  <a:gd name="connsiteY1" fmla="*/ 112646 h 151489"/>
                  <a:gd name="connsiteX2" fmla="*/ 55440 w 56381"/>
                  <a:gd name="connsiteY2" fmla="*/ 90223 h 151489"/>
                  <a:gd name="connsiteX3" fmla="*/ 52733 w 56381"/>
                  <a:gd name="connsiteY3" fmla="*/ 79217 h 151489"/>
                  <a:gd name="connsiteX4" fmla="*/ 46495 w 56381"/>
                  <a:gd name="connsiteY4" fmla="*/ 69271 h 151489"/>
                  <a:gd name="connsiteX5" fmla="*/ 38432 w 56381"/>
                  <a:gd name="connsiteY5" fmla="*/ 23424 h 151489"/>
                  <a:gd name="connsiteX6" fmla="*/ 22011 w 56381"/>
                  <a:gd name="connsiteY6" fmla="*/ 7180 h 151489"/>
                  <a:gd name="connsiteX7" fmla="*/ 0 w 56381"/>
                  <a:gd name="connsiteY7" fmla="*/ 0 h 151489"/>
                  <a:gd name="connsiteX8" fmla="*/ 22070 w 56381"/>
                  <a:gd name="connsiteY8" fmla="*/ 7004 h 151489"/>
                  <a:gd name="connsiteX9" fmla="*/ 31428 w 56381"/>
                  <a:gd name="connsiteY9" fmla="*/ 14478 h 151489"/>
                  <a:gd name="connsiteX10" fmla="*/ 35489 w 56381"/>
                  <a:gd name="connsiteY10" fmla="*/ 18716 h 151489"/>
                  <a:gd name="connsiteX11" fmla="*/ 38785 w 56381"/>
                  <a:gd name="connsiteY11" fmla="*/ 23600 h 151489"/>
                  <a:gd name="connsiteX12" fmla="*/ 47201 w 56381"/>
                  <a:gd name="connsiteY12" fmla="*/ 69330 h 151489"/>
                  <a:gd name="connsiteX13" fmla="*/ 53498 w 56381"/>
                  <a:gd name="connsiteY13" fmla="*/ 79217 h 151489"/>
                  <a:gd name="connsiteX14" fmla="*/ 56382 w 56381"/>
                  <a:gd name="connsiteY14" fmla="*/ 90635 h 151489"/>
                  <a:gd name="connsiteX15" fmla="*/ 51144 w 56381"/>
                  <a:gd name="connsiteY15" fmla="*/ 113529 h 151489"/>
                  <a:gd name="connsiteX16" fmla="*/ 23600 w 56381"/>
                  <a:gd name="connsiteY16" fmla="*/ 151490 h 15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381" h="151489">
                    <a:moveTo>
                      <a:pt x="22659" y="149842"/>
                    </a:moveTo>
                    <a:cubicBezTo>
                      <a:pt x="34365" y="139544"/>
                      <a:pt x="43734" y="126862"/>
                      <a:pt x="50143" y="112646"/>
                    </a:cubicBezTo>
                    <a:cubicBezTo>
                      <a:pt x="53469" y="105627"/>
                      <a:pt x="55270" y="97987"/>
                      <a:pt x="55440" y="90223"/>
                    </a:cubicBezTo>
                    <a:cubicBezTo>
                      <a:pt x="55493" y="86383"/>
                      <a:pt x="54563" y="82594"/>
                      <a:pt x="52733" y="79217"/>
                    </a:cubicBezTo>
                    <a:cubicBezTo>
                      <a:pt x="50455" y="76029"/>
                      <a:pt x="48372" y="72708"/>
                      <a:pt x="46495" y="69271"/>
                    </a:cubicBezTo>
                    <a:cubicBezTo>
                      <a:pt x="39962" y="54499"/>
                      <a:pt x="46495" y="37490"/>
                      <a:pt x="38432" y="23424"/>
                    </a:cubicBezTo>
                    <a:cubicBezTo>
                      <a:pt x="34353" y="16759"/>
                      <a:pt x="28721" y="11184"/>
                      <a:pt x="22011" y="7180"/>
                    </a:cubicBezTo>
                    <a:cubicBezTo>
                      <a:pt x="15502" y="2756"/>
                      <a:pt x="7869" y="266"/>
                      <a:pt x="0" y="0"/>
                    </a:cubicBezTo>
                    <a:cubicBezTo>
                      <a:pt x="7869" y="202"/>
                      <a:pt x="15526" y="2631"/>
                      <a:pt x="22070" y="7004"/>
                    </a:cubicBezTo>
                    <a:cubicBezTo>
                      <a:pt x="25401" y="9218"/>
                      <a:pt x="28532" y="11720"/>
                      <a:pt x="31428" y="14478"/>
                    </a:cubicBezTo>
                    <a:cubicBezTo>
                      <a:pt x="32899" y="15773"/>
                      <a:pt x="34135" y="17362"/>
                      <a:pt x="35489" y="18716"/>
                    </a:cubicBezTo>
                    <a:cubicBezTo>
                      <a:pt x="36707" y="20259"/>
                      <a:pt x="37808" y="21892"/>
                      <a:pt x="38785" y="23600"/>
                    </a:cubicBezTo>
                    <a:cubicBezTo>
                      <a:pt x="46907" y="37843"/>
                      <a:pt x="40609" y="55028"/>
                      <a:pt x="47201" y="69330"/>
                    </a:cubicBezTo>
                    <a:cubicBezTo>
                      <a:pt x="49078" y="72760"/>
                      <a:pt x="51185" y="76063"/>
                      <a:pt x="53498" y="79217"/>
                    </a:cubicBezTo>
                    <a:cubicBezTo>
                      <a:pt x="55376" y="82730"/>
                      <a:pt x="56370" y="86650"/>
                      <a:pt x="56382" y="90635"/>
                    </a:cubicBezTo>
                    <a:cubicBezTo>
                      <a:pt x="56282" y="98552"/>
                      <a:pt x="54499" y="106357"/>
                      <a:pt x="51144" y="113529"/>
                    </a:cubicBezTo>
                    <a:cubicBezTo>
                      <a:pt x="44764" y="127995"/>
                      <a:pt x="35371" y="140936"/>
                      <a:pt x="23600" y="15149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5721F803-DE4A-4B9A-81F4-0BF1C8CB57CF}"/>
                  </a:ext>
                </a:extLst>
              </p:cNvPr>
              <p:cNvSpPr/>
              <p:nvPr/>
            </p:nvSpPr>
            <p:spPr>
              <a:xfrm>
                <a:off x="7695490" y="2511875"/>
                <a:ext cx="41433" cy="26425"/>
              </a:xfrm>
              <a:custGeom>
                <a:avLst/>
                <a:gdLst>
                  <a:gd name="connsiteX0" fmla="*/ 0 w 41433"/>
                  <a:gd name="connsiteY0" fmla="*/ 0 h 26425"/>
                  <a:gd name="connsiteX1" fmla="*/ 10476 w 41433"/>
                  <a:gd name="connsiteY1" fmla="*/ 7121 h 26425"/>
                  <a:gd name="connsiteX2" fmla="*/ 22953 w 41433"/>
                  <a:gd name="connsiteY2" fmla="*/ 10299 h 26425"/>
                  <a:gd name="connsiteX3" fmla="*/ 34724 w 41433"/>
                  <a:gd name="connsiteY3" fmla="*/ 15479 h 26425"/>
                  <a:gd name="connsiteX4" fmla="*/ 41433 w 41433"/>
                  <a:gd name="connsiteY4" fmla="*/ 26425 h 26425"/>
                  <a:gd name="connsiteX5" fmla="*/ 40845 w 41433"/>
                  <a:gd name="connsiteY5" fmla="*/ 26425 h 26425"/>
                  <a:gd name="connsiteX6" fmla="*/ 34430 w 41433"/>
                  <a:gd name="connsiteY6" fmla="*/ 15773 h 26425"/>
                  <a:gd name="connsiteX7" fmla="*/ 22659 w 41433"/>
                  <a:gd name="connsiteY7" fmla="*/ 10535 h 26425"/>
                  <a:gd name="connsiteX8" fmla="*/ 10182 w 41433"/>
                  <a:gd name="connsiteY8" fmla="*/ 7239 h 26425"/>
                  <a:gd name="connsiteX9" fmla="*/ 0 w 41433"/>
                  <a:gd name="connsiteY9" fmla="*/ 0 h 2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433" h="26425">
                    <a:moveTo>
                      <a:pt x="0" y="0"/>
                    </a:moveTo>
                    <a:cubicBezTo>
                      <a:pt x="2690" y="3384"/>
                      <a:pt x="6339" y="5868"/>
                      <a:pt x="10476" y="7121"/>
                    </a:cubicBezTo>
                    <a:cubicBezTo>
                      <a:pt x="14572" y="8415"/>
                      <a:pt x="18739" y="9476"/>
                      <a:pt x="22953" y="10299"/>
                    </a:cubicBezTo>
                    <a:cubicBezTo>
                      <a:pt x="27226" y="11094"/>
                      <a:pt x="31251" y="12867"/>
                      <a:pt x="34724" y="15479"/>
                    </a:cubicBezTo>
                    <a:cubicBezTo>
                      <a:pt x="38167" y="18236"/>
                      <a:pt x="40539" y="22107"/>
                      <a:pt x="41433" y="26425"/>
                    </a:cubicBezTo>
                    <a:lnTo>
                      <a:pt x="40845" y="26425"/>
                    </a:lnTo>
                    <a:cubicBezTo>
                      <a:pt x="40032" y="22227"/>
                      <a:pt x="37761" y="18453"/>
                      <a:pt x="34430" y="15773"/>
                    </a:cubicBezTo>
                    <a:cubicBezTo>
                      <a:pt x="30969" y="13127"/>
                      <a:pt x="26937" y="11332"/>
                      <a:pt x="22659" y="10535"/>
                    </a:cubicBezTo>
                    <a:cubicBezTo>
                      <a:pt x="18445" y="9664"/>
                      <a:pt x="14278" y="8564"/>
                      <a:pt x="10182" y="7239"/>
                    </a:cubicBezTo>
                    <a:cubicBezTo>
                      <a:pt x="6144" y="5888"/>
                      <a:pt x="2601" y="3368"/>
                      <a:pt x="0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081C65F6-8D5B-49F8-8433-7E18427CF720}"/>
                  </a:ext>
                </a:extLst>
              </p:cNvPr>
              <p:cNvSpPr/>
              <p:nvPr/>
            </p:nvSpPr>
            <p:spPr>
              <a:xfrm>
                <a:off x="7756815" y="2522822"/>
                <a:ext cx="28289" cy="62443"/>
              </a:xfrm>
              <a:custGeom>
                <a:avLst/>
                <a:gdLst>
                  <a:gd name="connsiteX0" fmla="*/ 22953 w 28289"/>
                  <a:gd name="connsiteY0" fmla="*/ 62032 h 62443"/>
                  <a:gd name="connsiteX1" fmla="*/ 27426 w 28289"/>
                  <a:gd name="connsiteY1" fmla="*/ 45376 h 62443"/>
                  <a:gd name="connsiteX2" fmla="*/ 19422 w 28289"/>
                  <a:gd name="connsiteY2" fmla="*/ 29545 h 62443"/>
                  <a:gd name="connsiteX3" fmla="*/ 13536 w 28289"/>
                  <a:gd name="connsiteY3" fmla="*/ 22600 h 62443"/>
                  <a:gd name="connsiteX4" fmla="*/ 10594 w 28289"/>
                  <a:gd name="connsiteY4" fmla="*/ 14007 h 62443"/>
                  <a:gd name="connsiteX5" fmla="*/ 0 w 28289"/>
                  <a:gd name="connsiteY5" fmla="*/ 0 h 62443"/>
                  <a:gd name="connsiteX6" fmla="*/ 10711 w 28289"/>
                  <a:gd name="connsiteY6" fmla="*/ 14007 h 62443"/>
                  <a:gd name="connsiteX7" fmla="*/ 13772 w 28289"/>
                  <a:gd name="connsiteY7" fmla="*/ 22482 h 62443"/>
                  <a:gd name="connsiteX8" fmla="*/ 19657 w 28289"/>
                  <a:gd name="connsiteY8" fmla="*/ 29368 h 62443"/>
                  <a:gd name="connsiteX9" fmla="*/ 27897 w 28289"/>
                  <a:gd name="connsiteY9" fmla="*/ 45317 h 62443"/>
                  <a:gd name="connsiteX10" fmla="*/ 23424 w 28289"/>
                  <a:gd name="connsiteY10" fmla="*/ 62444 h 6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89" h="62443">
                    <a:moveTo>
                      <a:pt x="22953" y="62032"/>
                    </a:moveTo>
                    <a:cubicBezTo>
                      <a:pt x="26979" y="57491"/>
                      <a:pt x="28638" y="51323"/>
                      <a:pt x="27426" y="45376"/>
                    </a:cubicBezTo>
                    <a:cubicBezTo>
                      <a:pt x="26190" y="39490"/>
                      <a:pt x="23430" y="34030"/>
                      <a:pt x="19422" y="29545"/>
                    </a:cubicBezTo>
                    <a:cubicBezTo>
                      <a:pt x="17297" y="27371"/>
                      <a:pt x="15331" y="25050"/>
                      <a:pt x="13536" y="22600"/>
                    </a:cubicBezTo>
                    <a:cubicBezTo>
                      <a:pt x="12206" y="19867"/>
                      <a:pt x="11218" y="16981"/>
                      <a:pt x="10594" y="14007"/>
                    </a:cubicBezTo>
                    <a:cubicBezTo>
                      <a:pt x="9081" y="8107"/>
                      <a:pt x="5268" y="3060"/>
                      <a:pt x="0" y="0"/>
                    </a:cubicBezTo>
                    <a:cubicBezTo>
                      <a:pt x="5321" y="3026"/>
                      <a:pt x="9187" y="8081"/>
                      <a:pt x="10711" y="14007"/>
                    </a:cubicBezTo>
                    <a:cubicBezTo>
                      <a:pt x="11365" y="16951"/>
                      <a:pt x="12395" y="19800"/>
                      <a:pt x="13772" y="22482"/>
                    </a:cubicBezTo>
                    <a:cubicBezTo>
                      <a:pt x="15567" y="24915"/>
                      <a:pt x="17533" y="27216"/>
                      <a:pt x="19657" y="29368"/>
                    </a:cubicBezTo>
                    <a:cubicBezTo>
                      <a:pt x="23771" y="33859"/>
                      <a:pt x="26614" y="39364"/>
                      <a:pt x="27897" y="45317"/>
                    </a:cubicBezTo>
                    <a:cubicBezTo>
                      <a:pt x="29115" y="51410"/>
                      <a:pt x="27461" y="57724"/>
                      <a:pt x="23424" y="624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D935FF29-5859-4BEC-9EBD-74F1F33BD104}"/>
                  </a:ext>
                </a:extLst>
              </p:cNvPr>
              <p:cNvSpPr/>
              <p:nvPr/>
            </p:nvSpPr>
            <p:spPr>
              <a:xfrm>
                <a:off x="7673714" y="2512934"/>
                <a:ext cx="32875" cy="146369"/>
              </a:xfrm>
              <a:custGeom>
                <a:avLst/>
                <a:gdLst>
                  <a:gd name="connsiteX0" fmla="*/ 16597 w 32875"/>
                  <a:gd name="connsiteY0" fmla="*/ 145192 h 146369"/>
                  <a:gd name="connsiteX1" fmla="*/ 28721 w 32875"/>
                  <a:gd name="connsiteY1" fmla="*/ 129596 h 146369"/>
                  <a:gd name="connsiteX2" fmla="*/ 31663 w 32875"/>
                  <a:gd name="connsiteY2" fmla="*/ 120179 h 146369"/>
                  <a:gd name="connsiteX3" fmla="*/ 28780 w 32875"/>
                  <a:gd name="connsiteY3" fmla="*/ 111175 h 146369"/>
                  <a:gd name="connsiteX4" fmla="*/ 21835 w 32875"/>
                  <a:gd name="connsiteY4" fmla="*/ 103936 h 146369"/>
                  <a:gd name="connsiteX5" fmla="*/ 16597 w 32875"/>
                  <a:gd name="connsiteY5" fmla="*/ 95108 h 146369"/>
                  <a:gd name="connsiteX6" fmla="*/ 17068 w 32875"/>
                  <a:gd name="connsiteY6" fmla="*/ 74921 h 146369"/>
                  <a:gd name="connsiteX7" fmla="*/ 21246 w 32875"/>
                  <a:gd name="connsiteY7" fmla="*/ 55205 h 146369"/>
                  <a:gd name="connsiteX8" fmla="*/ 19127 w 32875"/>
                  <a:gd name="connsiteY8" fmla="*/ 35312 h 146369"/>
                  <a:gd name="connsiteX9" fmla="*/ 8652 w 32875"/>
                  <a:gd name="connsiteY9" fmla="*/ 18186 h 146369"/>
                  <a:gd name="connsiteX10" fmla="*/ 0 w 32875"/>
                  <a:gd name="connsiteY10" fmla="*/ 0 h 146369"/>
                  <a:gd name="connsiteX11" fmla="*/ 8769 w 32875"/>
                  <a:gd name="connsiteY11" fmla="*/ 18068 h 146369"/>
                  <a:gd name="connsiteX12" fmla="*/ 19481 w 32875"/>
                  <a:gd name="connsiteY12" fmla="*/ 35195 h 146369"/>
                  <a:gd name="connsiteX13" fmla="*/ 21776 w 32875"/>
                  <a:gd name="connsiteY13" fmla="*/ 55264 h 146369"/>
                  <a:gd name="connsiteX14" fmla="*/ 17833 w 32875"/>
                  <a:gd name="connsiteY14" fmla="*/ 75097 h 146369"/>
                  <a:gd name="connsiteX15" fmla="*/ 17480 w 32875"/>
                  <a:gd name="connsiteY15" fmla="*/ 94872 h 146369"/>
                  <a:gd name="connsiteX16" fmla="*/ 29662 w 32875"/>
                  <a:gd name="connsiteY16" fmla="*/ 110527 h 146369"/>
                  <a:gd name="connsiteX17" fmla="*/ 32840 w 32875"/>
                  <a:gd name="connsiteY17" fmla="*/ 120297 h 146369"/>
                  <a:gd name="connsiteX18" fmla="*/ 29898 w 32875"/>
                  <a:gd name="connsiteY18" fmla="*/ 130126 h 146369"/>
                  <a:gd name="connsiteX19" fmla="*/ 17538 w 32875"/>
                  <a:gd name="connsiteY19" fmla="*/ 146369 h 146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2875" h="146369">
                    <a:moveTo>
                      <a:pt x="16597" y="145192"/>
                    </a:moveTo>
                    <a:cubicBezTo>
                      <a:pt x="21747" y="140958"/>
                      <a:pt x="25890" y="135630"/>
                      <a:pt x="28721" y="129596"/>
                    </a:cubicBezTo>
                    <a:cubicBezTo>
                      <a:pt x="30239" y="126650"/>
                      <a:pt x="31234" y="123465"/>
                      <a:pt x="31663" y="120179"/>
                    </a:cubicBezTo>
                    <a:cubicBezTo>
                      <a:pt x="31928" y="116915"/>
                      <a:pt x="30892" y="113678"/>
                      <a:pt x="28780" y="111175"/>
                    </a:cubicBezTo>
                    <a:cubicBezTo>
                      <a:pt x="26584" y="108647"/>
                      <a:pt x="24271" y="106231"/>
                      <a:pt x="21835" y="103936"/>
                    </a:cubicBezTo>
                    <a:cubicBezTo>
                      <a:pt x="19398" y="101461"/>
                      <a:pt x="17603" y="98431"/>
                      <a:pt x="16597" y="95108"/>
                    </a:cubicBezTo>
                    <a:cubicBezTo>
                      <a:pt x="14984" y="88453"/>
                      <a:pt x="15149" y="81493"/>
                      <a:pt x="17068" y="74921"/>
                    </a:cubicBezTo>
                    <a:cubicBezTo>
                      <a:pt x="18975" y="68469"/>
                      <a:pt x="20375" y="61877"/>
                      <a:pt x="21246" y="55205"/>
                    </a:cubicBezTo>
                    <a:cubicBezTo>
                      <a:pt x="21935" y="48499"/>
                      <a:pt x="21211" y="41723"/>
                      <a:pt x="19127" y="35312"/>
                    </a:cubicBezTo>
                    <a:cubicBezTo>
                      <a:pt x="16579" y="29077"/>
                      <a:pt x="13042" y="23294"/>
                      <a:pt x="8652" y="18186"/>
                    </a:cubicBezTo>
                    <a:cubicBezTo>
                      <a:pt x="4697" y="12694"/>
                      <a:pt x="1766" y="6533"/>
                      <a:pt x="0" y="0"/>
                    </a:cubicBezTo>
                    <a:cubicBezTo>
                      <a:pt x="1836" y="6493"/>
                      <a:pt x="4803" y="12609"/>
                      <a:pt x="8769" y="18068"/>
                    </a:cubicBezTo>
                    <a:cubicBezTo>
                      <a:pt x="13254" y="23150"/>
                      <a:pt x="16873" y="28936"/>
                      <a:pt x="19481" y="35195"/>
                    </a:cubicBezTo>
                    <a:cubicBezTo>
                      <a:pt x="21652" y="41648"/>
                      <a:pt x="22435" y="48487"/>
                      <a:pt x="21776" y="55264"/>
                    </a:cubicBezTo>
                    <a:cubicBezTo>
                      <a:pt x="20993" y="61970"/>
                      <a:pt x="19675" y="68603"/>
                      <a:pt x="17833" y="75097"/>
                    </a:cubicBezTo>
                    <a:cubicBezTo>
                      <a:pt x="15955" y="81540"/>
                      <a:pt x="15832" y="88367"/>
                      <a:pt x="17480" y="94872"/>
                    </a:cubicBezTo>
                    <a:cubicBezTo>
                      <a:pt x="19245" y="101523"/>
                      <a:pt x="25307" y="105231"/>
                      <a:pt x="29662" y="110527"/>
                    </a:cubicBezTo>
                    <a:cubicBezTo>
                      <a:pt x="31952" y="113246"/>
                      <a:pt x="33094" y="116751"/>
                      <a:pt x="32840" y="120297"/>
                    </a:cubicBezTo>
                    <a:cubicBezTo>
                      <a:pt x="32434" y="123719"/>
                      <a:pt x="31440" y="127045"/>
                      <a:pt x="29898" y="130126"/>
                    </a:cubicBezTo>
                    <a:cubicBezTo>
                      <a:pt x="27032" y="136389"/>
                      <a:pt x="22812" y="141937"/>
                      <a:pt x="17538" y="14636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1BA34108-DBBC-439E-A06A-CB2AF6DD0731}"/>
                  </a:ext>
                </a:extLst>
              </p:cNvPr>
              <p:cNvSpPr/>
              <p:nvPr/>
            </p:nvSpPr>
            <p:spPr>
              <a:xfrm>
                <a:off x="7696014" y="2545363"/>
                <a:ext cx="19823" cy="74450"/>
              </a:xfrm>
              <a:custGeom>
                <a:avLst/>
                <a:gdLst>
                  <a:gd name="connsiteX0" fmla="*/ 16426 w 19823"/>
                  <a:gd name="connsiteY0" fmla="*/ 0 h 74450"/>
                  <a:gd name="connsiteX1" fmla="*/ 17897 w 19823"/>
                  <a:gd name="connsiteY1" fmla="*/ 19304 h 74450"/>
                  <a:gd name="connsiteX2" fmla="*/ 5361 w 19823"/>
                  <a:gd name="connsiteY2" fmla="*/ 35195 h 74450"/>
                  <a:gd name="connsiteX3" fmla="*/ 4125 w 19823"/>
                  <a:gd name="connsiteY3" fmla="*/ 45023 h 74450"/>
                  <a:gd name="connsiteX4" fmla="*/ 3125 w 19823"/>
                  <a:gd name="connsiteY4" fmla="*/ 55146 h 74450"/>
                  <a:gd name="connsiteX5" fmla="*/ 535 w 19823"/>
                  <a:gd name="connsiteY5" fmla="*/ 64857 h 74450"/>
                  <a:gd name="connsiteX6" fmla="*/ 3184 w 19823"/>
                  <a:gd name="connsiteY6" fmla="*/ 74038 h 74450"/>
                  <a:gd name="connsiteX7" fmla="*/ 2772 w 19823"/>
                  <a:gd name="connsiteY7" fmla="*/ 74450 h 74450"/>
                  <a:gd name="connsiteX8" fmla="*/ 182 w 19823"/>
                  <a:gd name="connsiteY8" fmla="*/ 64798 h 74450"/>
                  <a:gd name="connsiteX9" fmla="*/ 2889 w 19823"/>
                  <a:gd name="connsiteY9" fmla="*/ 54969 h 74450"/>
                  <a:gd name="connsiteX10" fmla="*/ 3949 w 19823"/>
                  <a:gd name="connsiteY10" fmla="*/ 45023 h 74450"/>
                  <a:gd name="connsiteX11" fmla="*/ 5244 w 19823"/>
                  <a:gd name="connsiteY11" fmla="*/ 35018 h 74450"/>
                  <a:gd name="connsiteX12" fmla="*/ 17897 w 19823"/>
                  <a:gd name="connsiteY12" fmla="*/ 19245 h 74450"/>
                  <a:gd name="connsiteX13" fmla="*/ 16426 w 19823"/>
                  <a:gd name="connsiteY13" fmla="*/ 0 h 7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823" h="74450">
                    <a:moveTo>
                      <a:pt x="16426" y="0"/>
                    </a:moveTo>
                    <a:cubicBezTo>
                      <a:pt x="20351" y="5702"/>
                      <a:pt x="20916" y="13073"/>
                      <a:pt x="17897" y="19304"/>
                    </a:cubicBezTo>
                    <a:cubicBezTo>
                      <a:pt x="14660" y="25189"/>
                      <a:pt x="8363" y="29074"/>
                      <a:pt x="5361" y="35195"/>
                    </a:cubicBezTo>
                    <a:cubicBezTo>
                      <a:pt x="4037" y="38291"/>
                      <a:pt x="3613" y="41696"/>
                      <a:pt x="4125" y="45023"/>
                    </a:cubicBezTo>
                    <a:cubicBezTo>
                      <a:pt x="4502" y="48430"/>
                      <a:pt x="4161" y="51878"/>
                      <a:pt x="3125" y="55146"/>
                    </a:cubicBezTo>
                    <a:cubicBezTo>
                      <a:pt x="1971" y="58299"/>
                      <a:pt x="1106" y="61549"/>
                      <a:pt x="535" y="64857"/>
                    </a:cubicBezTo>
                    <a:cubicBezTo>
                      <a:pt x="-36" y="68162"/>
                      <a:pt x="941" y="71545"/>
                      <a:pt x="3184" y="74038"/>
                    </a:cubicBezTo>
                    <a:lnTo>
                      <a:pt x="2772" y="74450"/>
                    </a:lnTo>
                    <a:cubicBezTo>
                      <a:pt x="518" y="71777"/>
                      <a:pt x="-430" y="68240"/>
                      <a:pt x="182" y="64798"/>
                    </a:cubicBezTo>
                    <a:cubicBezTo>
                      <a:pt x="812" y="61453"/>
                      <a:pt x="1718" y="58166"/>
                      <a:pt x="2889" y="54969"/>
                    </a:cubicBezTo>
                    <a:cubicBezTo>
                      <a:pt x="3919" y="51761"/>
                      <a:pt x="4278" y="48376"/>
                      <a:pt x="3949" y="45023"/>
                    </a:cubicBezTo>
                    <a:cubicBezTo>
                      <a:pt x="3437" y="41633"/>
                      <a:pt x="3884" y="38166"/>
                      <a:pt x="5244" y="35018"/>
                    </a:cubicBezTo>
                    <a:cubicBezTo>
                      <a:pt x="8363" y="29133"/>
                      <a:pt x="14660" y="25248"/>
                      <a:pt x="17897" y="19245"/>
                    </a:cubicBezTo>
                    <a:cubicBezTo>
                      <a:pt x="20916" y="13035"/>
                      <a:pt x="20357" y="5679"/>
                      <a:pt x="16426" y="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754A78D-142E-40A4-A575-040222722071}"/>
                  </a:ext>
                </a:extLst>
              </p:cNvPr>
              <p:cNvSpPr/>
              <p:nvPr/>
            </p:nvSpPr>
            <p:spPr>
              <a:xfrm>
                <a:off x="7700610" y="2534416"/>
                <a:ext cx="9960" cy="37960"/>
              </a:xfrm>
              <a:custGeom>
                <a:avLst/>
                <a:gdLst>
                  <a:gd name="connsiteX0" fmla="*/ 6945 w 9960"/>
                  <a:gd name="connsiteY0" fmla="*/ 37784 h 37960"/>
                  <a:gd name="connsiteX1" fmla="*/ 9652 w 9960"/>
                  <a:gd name="connsiteY1" fmla="*/ 28309 h 37960"/>
                  <a:gd name="connsiteX2" fmla="*/ 5179 w 9960"/>
                  <a:gd name="connsiteY2" fmla="*/ 19363 h 37960"/>
                  <a:gd name="connsiteX3" fmla="*/ 1471 w 9960"/>
                  <a:gd name="connsiteY3" fmla="*/ 10005 h 37960"/>
                  <a:gd name="connsiteX4" fmla="*/ 0 w 9960"/>
                  <a:gd name="connsiteY4" fmla="*/ 0 h 37960"/>
                  <a:gd name="connsiteX5" fmla="*/ 1530 w 9960"/>
                  <a:gd name="connsiteY5" fmla="*/ 10005 h 37960"/>
                  <a:gd name="connsiteX6" fmla="*/ 5297 w 9960"/>
                  <a:gd name="connsiteY6" fmla="*/ 19304 h 37960"/>
                  <a:gd name="connsiteX7" fmla="*/ 9887 w 9960"/>
                  <a:gd name="connsiteY7" fmla="*/ 28309 h 37960"/>
                  <a:gd name="connsiteX8" fmla="*/ 7180 w 9960"/>
                  <a:gd name="connsiteY8" fmla="*/ 37961 h 3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60" h="37960">
                    <a:moveTo>
                      <a:pt x="6945" y="37784"/>
                    </a:moveTo>
                    <a:cubicBezTo>
                      <a:pt x="9046" y="35097"/>
                      <a:pt x="10017" y="31699"/>
                      <a:pt x="9652" y="28309"/>
                    </a:cubicBezTo>
                    <a:cubicBezTo>
                      <a:pt x="8952" y="24993"/>
                      <a:pt x="7410" y="21914"/>
                      <a:pt x="5179" y="19363"/>
                    </a:cubicBezTo>
                    <a:cubicBezTo>
                      <a:pt x="3084" y="16656"/>
                      <a:pt x="1801" y="13412"/>
                      <a:pt x="1471" y="10005"/>
                    </a:cubicBezTo>
                    <a:cubicBezTo>
                      <a:pt x="1460" y="6618"/>
                      <a:pt x="959" y="3249"/>
                      <a:pt x="0" y="0"/>
                    </a:cubicBezTo>
                    <a:cubicBezTo>
                      <a:pt x="989" y="3244"/>
                      <a:pt x="1501" y="6614"/>
                      <a:pt x="1530" y="10005"/>
                    </a:cubicBezTo>
                    <a:cubicBezTo>
                      <a:pt x="1907" y="13392"/>
                      <a:pt x="3208" y="16610"/>
                      <a:pt x="5297" y="19304"/>
                    </a:cubicBezTo>
                    <a:cubicBezTo>
                      <a:pt x="7598" y="21846"/>
                      <a:pt x="9181" y="24953"/>
                      <a:pt x="9887" y="28309"/>
                    </a:cubicBezTo>
                    <a:cubicBezTo>
                      <a:pt x="10246" y="31753"/>
                      <a:pt x="9281" y="35206"/>
                      <a:pt x="7180" y="3796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90ADDCFB-2AC6-4D27-B3EA-D0D25EA40ECF}"/>
                  </a:ext>
                </a:extLst>
              </p:cNvPr>
              <p:cNvSpPr/>
              <p:nvPr/>
            </p:nvSpPr>
            <p:spPr>
              <a:xfrm>
                <a:off x="7465053" y="3434697"/>
                <a:ext cx="240265" cy="290390"/>
              </a:xfrm>
              <a:custGeom>
                <a:avLst/>
                <a:gdLst>
                  <a:gd name="connsiteX0" fmla="*/ 240266 w 240265"/>
                  <a:gd name="connsiteY0" fmla="*/ 93936 h 290390"/>
                  <a:gd name="connsiteX1" fmla="*/ 217430 w 240265"/>
                  <a:gd name="connsiteY1" fmla="*/ 123069 h 290390"/>
                  <a:gd name="connsiteX2" fmla="*/ 208838 w 240265"/>
                  <a:gd name="connsiteY2" fmla="*/ 127718 h 290390"/>
                  <a:gd name="connsiteX3" fmla="*/ 199068 w 240265"/>
                  <a:gd name="connsiteY3" fmla="*/ 128425 h 290390"/>
                  <a:gd name="connsiteX4" fmla="*/ 194477 w 240265"/>
                  <a:gd name="connsiteY4" fmla="*/ 128013 h 290390"/>
                  <a:gd name="connsiteX5" fmla="*/ 189593 w 240265"/>
                  <a:gd name="connsiteY5" fmla="*/ 126835 h 290390"/>
                  <a:gd name="connsiteX6" fmla="*/ 181235 w 240265"/>
                  <a:gd name="connsiteY6" fmla="*/ 122068 h 290390"/>
                  <a:gd name="connsiteX7" fmla="*/ 136918 w 240265"/>
                  <a:gd name="connsiteY7" fmla="*/ 64039 h 290390"/>
                  <a:gd name="connsiteX8" fmla="*/ 83067 w 240265"/>
                  <a:gd name="connsiteY8" fmla="*/ 16544 h 290390"/>
                  <a:gd name="connsiteX9" fmla="*/ 50168 w 240265"/>
                  <a:gd name="connsiteY9" fmla="*/ 2948 h 290390"/>
                  <a:gd name="connsiteX10" fmla="*/ 32865 w 240265"/>
                  <a:gd name="connsiteY10" fmla="*/ 4478 h 290390"/>
                  <a:gd name="connsiteX11" fmla="*/ 18858 w 240265"/>
                  <a:gd name="connsiteY11" fmla="*/ 14719 h 290390"/>
                  <a:gd name="connsiteX12" fmla="*/ 6322 w 240265"/>
                  <a:gd name="connsiteY12" fmla="*/ 47913 h 290390"/>
                  <a:gd name="connsiteX13" fmla="*/ 2791 w 240265"/>
                  <a:gd name="connsiteY13" fmla="*/ 83990 h 290390"/>
                  <a:gd name="connsiteX14" fmla="*/ 5086 w 240265"/>
                  <a:gd name="connsiteY14" fmla="*/ 156321 h 290390"/>
                  <a:gd name="connsiteX15" fmla="*/ 16150 w 240265"/>
                  <a:gd name="connsiteY15" fmla="*/ 190692 h 290390"/>
                  <a:gd name="connsiteX16" fmla="*/ 34631 w 240265"/>
                  <a:gd name="connsiteY16" fmla="*/ 221943 h 290390"/>
                  <a:gd name="connsiteX17" fmla="*/ 49403 w 240265"/>
                  <a:gd name="connsiteY17" fmla="*/ 255078 h 290390"/>
                  <a:gd name="connsiteX18" fmla="*/ 45342 w 240265"/>
                  <a:gd name="connsiteY18" fmla="*/ 290390 h 290390"/>
                  <a:gd name="connsiteX19" fmla="*/ 49167 w 240265"/>
                  <a:gd name="connsiteY19" fmla="*/ 255078 h 290390"/>
                  <a:gd name="connsiteX20" fmla="*/ 34160 w 240265"/>
                  <a:gd name="connsiteY20" fmla="*/ 222179 h 290390"/>
                  <a:gd name="connsiteX21" fmla="*/ 15385 w 240265"/>
                  <a:gd name="connsiteY21" fmla="*/ 190986 h 290390"/>
                  <a:gd name="connsiteX22" fmla="*/ 4027 w 240265"/>
                  <a:gd name="connsiteY22" fmla="*/ 156439 h 290390"/>
                  <a:gd name="connsiteX23" fmla="*/ 1143 w 240265"/>
                  <a:gd name="connsiteY23" fmla="*/ 83813 h 290390"/>
                  <a:gd name="connsiteX24" fmla="*/ 4439 w 240265"/>
                  <a:gd name="connsiteY24" fmla="*/ 47559 h 290390"/>
                  <a:gd name="connsiteX25" fmla="*/ 17092 w 240265"/>
                  <a:gd name="connsiteY25" fmla="*/ 13307 h 290390"/>
                  <a:gd name="connsiteX26" fmla="*/ 32041 w 240265"/>
                  <a:gd name="connsiteY26" fmla="*/ 2242 h 290390"/>
                  <a:gd name="connsiteX27" fmla="*/ 50521 w 240265"/>
                  <a:gd name="connsiteY27" fmla="*/ 418 h 290390"/>
                  <a:gd name="connsiteX28" fmla="*/ 84480 w 240265"/>
                  <a:gd name="connsiteY28" fmla="*/ 14131 h 290390"/>
                  <a:gd name="connsiteX29" fmla="*/ 139508 w 240265"/>
                  <a:gd name="connsiteY29" fmla="*/ 61920 h 290390"/>
                  <a:gd name="connsiteX30" fmla="*/ 160637 w 240265"/>
                  <a:gd name="connsiteY30" fmla="*/ 91347 h 290390"/>
                  <a:gd name="connsiteX31" fmla="*/ 183589 w 240265"/>
                  <a:gd name="connsiteY31" fmla="*/ 118655 h 290390"/>
                  <a:gd name="connsiteX32" fmla="*/ 190887 w 240265"/>
                  <a:gd name="connsiteY32" fmla="*/ 122775 h 290390"/>
                  <a:gd name="connsiteX33" fmla="*/ 199362 w 240265"/>
                  <a:gd name="connsiteY33" fmla="*/ 124069 h 290390"/>
                  <a:gd name="connsiteX34" fmla="*/ 207602 w 240265"/>
                  <a:gd name="connsiteY34" fmla="*/ 123481 h 290390"/>
                  <a:gd name="connsiteX35" fmla="*/ 214900 w 240265"/>
                  <a:gd name="connsiteY35" fmla="*/ 119479 h 290390"/>
                  <a:gd name="connsiteX36" fmla="*/ 236264 w 240265"/>
                  <a:gd name="connsiteY36" fmla="*/ 91700 h 29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40265" h="290390">
                    <a:moveTo>
                      <a:pt x="240266" y="93936"/>
                    </a:moveTo>
                    <a:cubicBezTo>
                      <a:pt x="234934" y="105236"/>
                      <a:pt x="227130" y="115188"/>
                      <a:pt x="217430" y="123069"/>
                    </a:cubicBezTo>
                    <a:cubicBezTo>
                      <a:pt x="214859" y="125105"/>
                      <a:pt x="211951" y="126682"/>
                      <a:pt x="208838" y="127718"/>
                    </a:cubicBezTo>
                    <a:cubicBezTo>
                      <a:pt x="205660" y="128583"/>
                      <a:pt x="202340" y="128825"/>
                      <a:pt x="199068" y="128425"/>
                    </a:cubicBezTo>
                    <a:lnTo>
                      <a:pt x="194477" y="128013"/>
                    </a:lnTo>
                    <a:cubicBezTo>
                      <a:pt x="192806" y="127830"/>
                      <a:pt x="191164" y="127436"/>
                      <a:pt x="189593" y="126835"/>
                    </a:cubicBezTo>
                    <a:cubicBezTo>
                      <a:pt x="186556" y="125729"/>
                      <a:pt x="183731" y="124117"/>
                      <a:pt x="181235" y="122068"/>
                    </a:cubicBezTo>
                    <a:cubicBezTo>
                      <a:pt x="162284" y="105295"/>
                      <a:pt x="151808" y="82695"/>
                      <a:pt x="136918" y="64039"/>
                    </a:cubicBezTo>
                    <a:cubicBezTo>
                      <a:pt x="121970" y="45099"/>
                      <a:pt x="103725" y="29009"/>
                      <a:pt x="83067" y="16544"/>
                    </a:cubicBezTo>
                    <a:cubicBezTo>
                      <a:pt x="73121" y="9852"/>
                      <a:pt x="61933" y="5226"/>
                      <a:pt x="50168" y="2948"/>
                    </a:cubicBezTo>
                    <a:cubicBezTo>
                      <a:pt x="44365" y="2012"/>
                      <a:pt x="38415" y="2536"/>
                      <a:pt x="32865" y="4478"/>
                    </a:cubicBezTo>
                    <a:cubicBezTo>
                      <a:pt x="27333" y="6521"/>
                      <a:pt x="22477" y="10064"/>
                      <a:pt x="18858" y="14719"/>
                    </a:cubicBezTo>
                    <a:cubicBezTo>
                      <a:pt x="11966" y="24559"/>
                      <a:pt x="7658" y="35971"/>
                      <a:pt x="6322" y="47913"/>
                    </a:cubicBezTo>
                    <a:cubicBezTo>
                      <a:pt x="4497" y="59683"/>
                      <a:pt x="3791" y="71925"/>
                      <a:pt x="2791" y="83990"/>
                    </a:cubicBezTo>
                    <a:cubicBezTo>
                      <a:pt x="431" y="108097"/>
                      <a:pt x="1202" y="132409"/>
                      <a:pt x="5086" y="156321"/>
                    </a:cubicBezTo>
                    <a:cubicBezTo>
                      <a:pt x="7287" y="168204"/>
                      <a:pt x="11007" y="179757"/>
                      <a:pt x="16150" y="190692"/>
                    </a:cubicBezTo>
                    <a:cubicBezTo>
                      <a:pt x="21730" y="201444"/>
                      <a:pt x="27898" y="211873"/>
                      <a:pt x="34631" y="221943"/>
                    </a:cubicBezTo>
                    <a:cubicBezTo>
                      <a:pt x="41399" y="232072"/>
                      <a:pt x="46390" y="243278"/>
                      <a:pt x="49403" y="255078"/>
                    </a:cubicBezTo>
                    <a:cubicBezTo>
                      <a:pt x="52581" y="266937"/>
                      <a:pt x="51127" y="279561"/>
                      <a:pt x="45342" y="290390"/>
                    </a:cubicBezTo>
                    <a:cubicBezTo>
                      <a:pt x="51033" y="279526"/>
                      <a:pt x="52398" y="266908"/>
                      <a:pt x="49167" y="255078"/>
                    </a:cubicBezTo>
                    <a:cubicBezTo>
                      <a:pt x="46048" y="243348"/>
                      <a:pt x="40975" y="232225"/>
                      <a:pt x="34160" y="222179"/>
                    </a:cubicBezTo>
                    <a:cubicBezTo>
                      <a:pt x="27327" y="212138"/>
                      <a:pt x="21059" y="201727"/>
                      <a:pt x="15385" y="190986"/>
                    </a:cubicBezTo>
                    <a:cubicBezTo>
                      <a:pt x="10130" y="180004"/>
                      <a:pt x="6310" y="168392"/>
                      <a:pt x="4027" y="156439"/>
                    </a:cubicBezTo>
                    <a:cubicBezTo>
                      <a:pt x="-81" y="132456"/>
                      <a:pt x="-1053" y="108044"/>
                      <a:pt x="1143" y="83813"/>
                    </a:cubicBezTo>
                    <a:cubicBezTo>
                      <a:pt x="2084" y="71748"/>
                      <a:pt x="2673" y="59624"/>
                      <a:pt x="4439" y="47559"/>
                    </a:cubicBezTo>
                    <a:cubicBezTo>
                      <a:pt x="5727" y="35265"/>
                      <a:pt x="10077" y="23488"/>
                      <a:pt x="17092" y="13307"/>
                    </a:cubicBezTo>
                    <a:cubicBezTo>
                      <a:pt x="20971" y="8322"/>
                      <a:pt x="26138" y="4496"/>
                      <a:pt x="32041" y="2242"/>
                    </a:cubicBezTo>
                    <a:cubicBezTo>
                      <a:pt x="37956" y="117"/>
                      <a:pt x="44306" y="-512"/>
                      <a:pt x="50521" y="418"/>
                    </a:cubicBezTo>
                    <a:cubicBezTo>
                      <a:pt x="62645" y="2654"/>
                      <a:pt x="74198" y="7321"/>
                      <a:pt x="84480" y="14131"/>
                    </a:cubicBezTo>
                    <a:cubicBezTo>
                      <a:pt x="105543" y="26625"/>
                      <a:pt x="124188" y="42810"/>
                      <a:pt x="139508" y="61920"/>
                    </a:cubicBezTo>
                    <a:cubicBezTo>
                      <a:pt x="147218" y="71395"/>
                      <a:pt x="153751" y="81695"/>
                      <a:pt x="160637" y="91347"/>
                    </a:cubicBezTo>
                    <a:cubicBezTo>
                      <a:pt x="167040" y="101428"/>
                      <a:pt x="174756" y="110615"/>
                      <a:pt x="183589" y="118655"/>
                    </a:cubicBezTo>
                    <a:cubicBezTo>
                      <a:pt x="185779" y="120415"/>
                      <a:pt x="188245" y="121809"/>
                      <a:pt x="190887" y="122775"/>
                    </a:cubicBezTo>
                    <a:cubicBezTo>
                      <a:pt x="193642" y="123593"/>
                      <a:pt x="196490" y="124028"/>
                      <a:pt x="199362" y="124069"/>
                    </a:cubicBezTo>
                    <a:cubicBezTo>
                      <a:pt x="202123" y="124417"/>
                      <a:pt x="204918" y="124217"/>
                      <a:pt x="207602" y="123481"/>
                    </a:cubicBezTo>
                    <a:cubicBezTo>
                      <a:pt x="210250" y="122580"/>
                      <a:pt x="212716" y="121227"/>
                      <a:pt x="214900" y="119479"/>
                    </a:cubicBezTo>
                    <a:cubicBezTo>
                      <a:pt x="224010" y="111934"/>
                      <a:pt x="231308" y="102441"/>
                      <a:pt x="236264" y="9170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3196A7B2-3C68-4349-9482-9E894669F83C}"/>
                  </a:ext>
                </a:extLst>
              </p:cNvPr>
              <p:cNvSpPr/>
              <p:nvPr/>
            </p:nvSpPr>
            <p:spPr>
              <a:xfrm>
                <a:off x="7721327" y="3481786"/>
                <a:ext cx="141444" cy="225291"/>
              </a:xfrm>
              <a:custGeom>
                <a:avLst/>
                <a:gdLst>
                  <a:gd name="connsiteX0" fmla="*/ 4296 w 141444"/>
                  <a:gd name="connsiteY0" fmla="*/ 16184 h 225291"/>
                  <a:gd name="connsiteX1" fmla="*/ 13536 w 141444"/>
                  <a:gd name="connsiteY1" fmla="*/ 38784 h 225291"/>
                  <a:gd name="connsiteX2" fmla="*/ 19422 w 141444"/>
                  <a:gd name="connsiteY2" fmla="*/ 49083 h 225291"/>
                  <a:gd name="connsiteX3" fmla="*/ 28544 w 141444"/>
                  <a:gd name="connsiteY3" fmla="*/ 54321 h 225291"/>
                  <a:gd name="connsiteX4" fmla="*/ 39020 w 141444"/>
                  <a:gd name="connsiteY4" fmla="*/ 52497 h 225291"/>
                  <a:gd name="connsiteX5" fmla="*/ 48319 w 141444"/>
                  <a:gd name="connsiteY5" fmla="*/ 45081 h 225291"/>
                  <a:gd name="connsiteX6" fmla="*/ 64386 w 141444"/>
                  <a:gd name="connsiteY6" fmla="*/ 26601 h 225291"/>
                  <a:gd name="connsiteX7" fmla="*/ 82042 w 141444"/>
                  <a:gd name="connsiteY7" fmla="*/ 8945 h 225291"/>
                  <a:gd name="connsiteX8" fmla="*/ 105584 w 141444"/>
                  <a:gd name="connsiteY8" fmla="*/ 117 h 225291"/>
                  <a:gd name="connsiteX9" fmla="*/ 128655 w 141444"/>
                  <a:gd name="connsiteY9" fmla="*/ 9533 h 225291"/>
                  <a:gd name="connsiteX10" fmla="*/ 137895 w 141444"/>
                  <a:gd name="connsiteY10" fmla="*/ 33075 h 225291"/>
                  <a:gd name="connsiteX11" fmla="*/ 141426 w 141444"/>
                  <a:gd name="connsiteY11" fmla="*/ 57676 h 225291"/>
                  <a:gd name="connsiteX12" fmla="*/ 138483 w 141444"/>
                  <a:gd name="connsiteY12" fmla="*/ 82336 h 225291"/>
                  <a:gd name="connsiteX13" fmla="*/ 124594 w 141444"/>
                  <a:gd name="connsiteY13" fmla="*/ 129419 h 225291"/>
                  <a:gd name="connsiteX14" fmla="*/ 137895 w 141444"/>
                  <a:gd name="connsiteY14" fmla="*/ 225291 h 225291"/>
                  <a:gd name="connsiteX15" fmla="*/ 123534 w 141444"/>
                  <a:gd name="connsiteY15" fmla="*/ 129242 h 225291"/>
                  <a:gd name="connsiteX16" fmla="*/ 136894 w 141444"/>
                  <a:gd name="connsiteY16" fmla="*/ 81747 h 225291"/>
                  <a:gd name="connsiteX17" fmla="*/ 135776 w 141444"/>
                  <a:gd name="connsiteY17" fmla="*/ 33428 h 225291"/>
                  <a:gd name="connsiteX18" fmla="*/ 126712 w 141444"/>
                  <a:gd name="connsiteY18" fmla="*/ 11181 h 225291"/>
                  <a:gd name="connsiteX19" fmla="*/ 105760 w 141444"/>
                  <a:gd name="connsiteY19" fmla="*/ 3001 h 225291"/>
                  <a:gd name="connsiteX20" fmla="*/ 83867 w 141444"/>
                  <a:gd name="connsiteY20" fmla="*/ 11476 h 225291"/>
                  <a:gd name="connsiteX21" fmla="*/ 66976 w 141444"/>
                  <a:gd name="connsiteY21" fmla="*/ 29132 h 225291"/>
                  <a:gd name="connsiteX22" fmla="*/ 50909 w 141444"/>
                  <a:gd name="connsiteY22" fmla="*/ 48083 h 225291"/>
                  <a:gd name="connsiteX23" fmla="*/ 41021 w 141444"/>
                  <a:gd name="connsiteY23" fmla="*/ 56146 h 225291"/>
                  <a:gd name="connsiteX24" fmla="*/ 34665 w 141444"/>
                  <a:gd name="connsiteY24" fmla="*/ 58676 h 225291"/>
                  <a:gd name="connsiteX25" fmla="*/ 27897 w 141444"/>
                  <a:gd name="connsiteY25" fmla="*/ 58676 h 225291"/>
                  <a:gd name="connsiteX26" fmla="*/ 21482 w 141444"/>
                  <a:gd name="connsiteY26" fmla="*/ 56675 h 225291"/>
                  <a:gd name="connsiteX27" fmla="*/ 16244 w 141444"/>
                  <a:gd name="connsiteY27" fmla="*/ 51967 h 225291"/>
                  <a:gd name="connsiteX28" fmla="*/ 9652 w 141444"/>
                  <a:gd name="connsiteY28" fmla="*/ 41197 h 225291"/>
                  <a:gd name="connsiteX29" fmla="*/ 0 w 141444"/>
                  <a:gd name="connsiteY29" fmla="*/ 18244 h 22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41444" h="225291">
                    <a:moveTo>
                      <a:pt x="4296" y="16184"/>
                    </a:moveTo>
                    <a:cubicBezTo>
                      <a:pt x="6927" y="23894"/>
                      <a:pt x="10011" y="31439"/>
                      <a:pt x="13536" y="38784"/>
                    </a:cubicBezTo>
                    <a:cubicBezTo>
                      <a:pt x="15267" y="42344"/>
                      <a:pt x="17232" y="45782"/>
                      <a:pt x="19422" y="49083"/>
                    </a:cubicBezTo>
                    <a:cubicBezTo>
                      <a:pt x="21546" y="52085"/>
                      <a:pt x="24883" y="53997"/>
                      <a:pt x="28544" y="54321"/>
                    </a:cubicBezTo>
                    <a:cubicBezTo>
                      <a:pt x="32134" y="55251"/>
                      <a:pt x="35954" y="54586"/>
                      <a:pt x="39020" y="52497"/>
                    </a:cubicBezTo>
                    <a:cubicBezTo>
                      <a:pt x="42404" y="50402"/>
                      <a:pt x="45524" y="47912"/>
                      <a:pt x="48319" y="45081"/>
                    </a:cubicBezTo>
                    <a:cubicBezTo>
                      <a:pt x="53993" y="39208"/>
                      <a:pt x="59360" y="33040"/>
                      <a:pt x="64386" y="26601"/>
                    </a:cubicBezTo>
                    <a:cubicBezTo>
                      <a:pt x="69530" y="20015"/>
                      <a:pt x="75457" y="14089"/>
                      <a:pt x="82042" y="8945"/>
                    </a:cubicBezTo>
                    <a:cubicBezTo>
                      <a:pt x="88858" y="3766"/>
                      <a:pt x="97044" y="694"/>
                      <a:pt x="105584" y="117"/>
                    </a:cubicBezTo>
                    <a:cubicBezTo>
                      <a:pt x="114353" y="-701"/>
                      <a:pt x="122963" y="2812"/>
                      <a:pt x="128655" y="9533"/>
                    </a:cubicBezTo>
                    <a:cubicBezTo>
                      <a:pt x="133310" y="16666"/>
                      <a:pt x="136453" y="24677"/>
                      <a:pt x="137895" y="33075"/>
                    </a:cubicBezTo>
                    <a:cubicBezTo>
                      <a:pt x="139960" y="41126"/>
                      <a:pt x="141143" y="49372"/>
                      <a:pt x="141426" y="57676"/>
                    </a:cubicBezTo>
                    <a:cubicBezTo>
                      <a:pt x="141596" y="65992"/>
                      <a:pt x="140602" y="74290"/>
                      <a:pt x="138483" y="82336"/>
                    </a:cubicBezTo>
                    <a:cubicBezTo>
                      <a:pt x="134422" y="98344"/>
                      <a:pt x="127477" y="113410"/>
                      <a:pt x="124594" y="129419"/>
                    </a:cubicBezTo>
                    <a:cubicBezTo>
                      <a:pt x="118385" y="161971"/>
                      <a:pt x="123057" y="195659"/>
                      <a:pt x="137895" y="225291"/>
                    </a:cubicBezTo>
                    <a:cubicBezTo>
                      <a:pt x="122699" y="195717"/>
                      <a:pt x="117649" y="161965"/>
                      <a:pt x="123534" y="129242"/>
                    </a:cubicBezTo>
                    <a:cubicBezTo>
                      <a:pt x="126241" y="112881"/>
                      <a:pt x="133069" y="97638"/>
                      <a:pt x="136894" y="81747"/>
                    </a:cubicBezTo>
                    <a:cubicBezTo>
                      <a:pt x="140702" y="65815"/>
                      <a:pt x="140319" y="49166"/>
                      <a:pt x="135776" y="33428"/>
                    </a:cubicBezTo>
                    <a:cubicBezTo>
                      <a:pt x="134257" y="25483"/>
                      <a:pt x="131179" y="17926"/>
                      <a:pt x="126712" y="11181"/>
                    </a:cubicBezTo>
                    <a:cubicBezTo>
                      <a:pt x="121486" y="5190"/>
                      <a:pt x="113664" y="2136"/>
                      <a:pt x="105760" y="3001"/>
                    </a:cubicBezTo>
                    <a:cubicBezTo>
                      <a:pt x="97797" y="3642"/>
                      <a:pt x="90188" y="6585"/>
                      <a:pt x="83867" y="11476"/>
                    </a:cubicBezTo>
                    <a:cubicBezTo>
                      <a:pt x="77540" y="16655"/>
                      <a:pt x="71866" y="22581"/>
                      <a:pt x="66976" y="29132"/>
                    </a:cubicBezTo>
                    <a:cubicBezTo>
                      <a:pt x="61950" y="35717"/>
                      <a:pt x="56582" y="42044"/>
                      <a:pt x="50909" y="48083"/>
                    </a:cubicBezTo>
                    <a:cubicBezTo>
                      <a:pt x="47937" y="51143"/>
                      <a:pt x="44617" y="53850"/>
                      <a:pt x="41021" y="56146"/>
                    </a:cubicBezTo>
                    <a:cubicBezTo>
                      <a:pt x="39103" y="57423"/>
                      <a:pt x="36937" y="58282"/>
                      <a:pt x="34665" y="58676"/>
                    </a:cubicBezTo>
                    <a:cubicBezTo>
                      <a:pt x="32429" y="59088"/>
                      <a:pt x="30133" y="59088"/>
                      <a:pt x="27897" y="58676"/>
                    </a:cubicBezTo>
                    <a:cubicBezTo>
                      <a:pt x="25678" y="58306"/>
                      <a:pt x="23518" y="57635"/>
                      <a:pt x="21482" y="56675"/>
                    </a:cubicBezTo>
                    <a:cubicBezTo>
                      <a:pt x="19386" y="55545"/>
                      <a:pt x="17591" y="53927"/>
                      <a:pt x="16244" y="51967"/>
                    </a:cubicBezTo>
                    <a:cubicBezTo>
                      <a:pt x="13825" y="48518"/>
                      <a:pt x="11624" y="44922"/>
                      <a:pt x="9652" y="41197"/>
                    </a:cubicBezTo>
                    <a:cubicBezTo>
                      <a:pt x="5968" y="33752"/>
                      <a:pt x="2749" y="26083"/>
                      <a:pt x="0" y="182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"/>
          <p:cNvSpPr txBox="1"/>
          <p:nvPr/>
        </p:nvSpPr>
        <p:spPr>
          <a:xfrm>
            <a:off x="760273" y="464601"/>
            <a:ext cx="20792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Brief  </a:t>
            </a:r>
            <a:endParaRPr/>
          </a:p>
        </p:txBody>
      </p:sp>
      <p:sp>
        <p:nvSpPr>
          <p:cNvPr id="114" name="Google Shape;447;p7">
            <a:extLst>
              <a:ext uri="{FF2B5EF4-FFF2-40B4-BE49-F238E27FC236}">
                <a16:creationId xmlns:a16="http://schemas.microsoft.com/office/drawing/2014/main" xmlns="" id="{02FBB67E-3EA8-45D4-A948-EC546E531268}"/>
              </a:ext>
            </a:extLst>
          </p:cNvPr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rgbClr val="4E95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D8D27261-81FC-4242-8477-80C7FCC7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286" y="1203490"/>
            <a:ext cx="6257734" cy="168165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endParaRPr lang="en-US" sz="1400" dirty="0"/>
          </a:p>
          <a:p>
            <a:r>
              <a:rPr lang="en-US" sz="1400" dirty="0"/>
              <a:t>This dataset has 70,000 observation and 13 column. </a:t>
            </a:r>
          </a:p>
          <a:p>
            <a:pPr marL="127000" indent="0">
              <a:buNone/>
            </a:pPr>
            <a:endParaRPr lang="en-US" sz="1400" dirty="0"/>
          </a:p>
          <a:p>
            <a:r>
              <a:rPr lang="en-US" sz="1400" b="0" i="0" dirty="0">
                <a:effectLst/>
                <a:latin typeface="Inter"/>
              </a:rPr>
              <a:t>All of the dataset values were collected at the moment of medical examination.</a:t>
            </a:r>
            <a:endParaRPr lang="en-US" sz="1400" dirty="0"/>
          </a:p>
        </p:txBody>
      </p:sp>
      <p:sp>
        <p:nvSpPr>
          <p:cNvPr id="22" name="Subtitle 5">
            <a:extLst>
              <a:ext uri="{FF2B5EF4-FFF2-40B4-BE49-F238E27FC236}">
                <a16:creationId xmlns:a16="http://schemas.microsoft.com/office/drawing/2014/main" xmlns="" id="{D631764A-6704-4EF2-B92B-5310BFE88EA7}"/>
              </a:ext>
            </a:extLst>
          </p:cNvPr>
          <p:cNvSpPr txBox="1">
            <a:spLocks/>
          </p:cNvSpPr>
          <p:nvPr/>
        </p:nvSpPr>
        <p:spPr>
          <a:xfrm>
            <a:off x="1678003" y="3387367"/>
            <a:ext cx="6257734" cy="1681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3340E2-2C89-4799-8662-7CDB1B6E4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1" t="44253" r="313" b="21442"/>
          <a:stretch/>
        </p:blipFill>
        <p:spPr>
          <a:xfrm>
            <a:off x="1269054" y="2885146"/>
            <a:ext cx="6666683" cy="140312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8F7C58F-73F7-4688-B158-A0F1F22C9425}"/>
              </a:ext>
            </a:extLst>
          </p:cNvPr>
          <p:cNvGrpSpPr/>
          <p:nvPr/>
        </p:nvGrpSpPr>
        <p:grpSpPr>
          <a:xfrm>
            <a:off x="1083286" y="2664320"/>
            <a:ext cx="487176" cy="584775"/>
            <a:chOff x="5046680" y="1152246"/>
            <a:chExt cx="564356" cy="67741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E3AE3D8B-A7F3-4ED9-AEEA-F8404C8D8967}"/>
                </a:ext>
              </a:extLst>
            </p:cNvPr>
            <p:cNvSpPr/>
            <p:nvPr/>
          </p:nvSpPr>
          <p:spPr>
            <a:xfrm>
              <a:off x="5046680" y="1152246"/>
              <a:ext cx="564356" cy="6774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5" name="Google Shape;415;p5"/>
            <p:cNvGrpSpPr/>
            <p:nvPr/>
          </p:nvGrpSpPr>
          <p:grpSpPr>
            <a:xfrm>
              <a:off x="5076531" y="1218600"/>
              <a:ext cx="504654" cy="544707"/>
              <a:chOff x="2662884" y="1513044"/>
              <a:chExt cx="322914" cy="348543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416" name="Google Shape;416;p5"/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778326" y="1594145"/>
                <a:ext cx="31332" cy="61111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929" extrusionOk="0">
                    <a:moveTo>
                      <a:pt x="179" y="0"/>
                    </a:moveTo>
                    <a:cubicBezTo>
                      <a:pt x="95" y="0"/>
                      <a:pt x="12" y="72"/>
                      <a:pt x="12" y="167"/>
                    </a:cubicBezTo>
                    <a:cubicBezTo>
                      <a:pt x="12" y="250"/>
                      <a:pt x="95" y="322"/>
                      <a:pt x="179" y="322"/>
                    </a:cubicBezTo>
                    <a:lnTo>
                      <a:pt x="333" y="322"/>
                    </a:lnTo>
                    <a:lnTo>
                      <a:pt x="333" y="1607"/>
                    </a:lnTo>
                    <a:lnTo>
                      <a:pt x="167" y="1607"/>
                    </a:lnTo>
                    <a:cubicBezTo>
                      <a:pt x="72" y="1607"/>
                      <a:pt x="0" y="1679"/>
                      <a:pt x="0" y="1774"/>
                    </a:cubicBezTo>
                    <a:cubicBezTo>
                      <a:pt x="0" y="1858"/>
                      <a:pt x="72" y="1929"/>
                      <a:pt x="167" y="1929"/>
                    </a:cubicBezTo>
                    <a:lnTo>
                      <a:pt x="822" y="1929"/>
                    </a:lnTo>
                    <a:cubicBezTo>
                      <a:pt x="905" y="1929"/>
                      <a:pt x="988" y="1858"/>
                      <a:pt x="988" y="1774"/>
                    </a:cubicBezTo>
                    <a:cubicBezTo>
                      <a:pt x="976" y="1679"/>
                      <a:pt x="893" y="1607"/>
                      <a:pt x="810" y="1607"/>
                    </a:cubicBezTo>
                    <a:lnTo>
                      <a:pt x="643" y="1607"/>
                    </a:lnTo>
                    <a:lnTo>
                      <a:pt x="643" y="167"/>
                    </a:lnTo>
                    <a:cubicBezTo>
                      <a:pt x="643" y="72"/>
                      <a:pt x="572" y="0"/>
                      <a:pt x="4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782476" y="1575263"/>
                <a:ext cx="16220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01" extrusionOk="0">
                    <a:moveTo>
                      <a:pt x="262" y="1"/>
                    </a:moveTo>
                    <a:cubicBezTo>
                      <a:pt x="131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2943537" y="1513044"/>
                <a:ext cx="42261" cy="347783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0978" extrusionOk="0">
                    <a:moveTo>
                      <a:pt x="667" y="310"/>
                    </a:moveTo>
                    <a:cubicBezTo>
                      <a:pt x="857" y="310"/>
                      <a:pt x="1012" y="477"/>
                      <a:pt x="1012" y="655"/>
                    </a:cubicBezTo>
                    <a:lnTo>
                      <a:pt x="1012" y="1477"/>
                    </a:lnTo>
                    <a:lnTo>
                      <a:pt x="321" y="1477"/>
                    </a:lnTo>
                    <a:lnTo>
                      <a:pt x="321" y="655"/>
                    </a:lnTo>
                    <a:cubicBezTo>
                      <a:pt x="321" y="465"/>
                      <a:pt x="488" y="310"/>
                      <a:pt x="667" y="310"/>
                    </a:cubicBezTo>
                    <a:close/>
                    <a:moveTo>
                      <a:pt x="1024" y="1798"/>
                    </a:moveTo>
                    <a:lnTo>
                      <a:pt x="1024" y="2453"/>
                    </a:lnTo>
                    <a:lnTo>
                      <a:pt x="321" y="2453"/>
                    </a:lnTo>
                    <a:lnTo>
                      <a:pt x="321" y="1798"/>
                    </a:lnTo>
                    <a:close/>
                    <a:moveTo>
                      <a:pt x="964" y="9597"/>
                    </a:moveTo>
                    <a:lnTo>
                      <a:pt x="833" y="10525"/>
                    </a:lnTo>
                    <a:cubicBezTo>
                      <a:pt x="810" y="10597"/>
                      <a:pt x="750" y="10656"/>
                      <a:pt x="679" y="10656"/>
                    </a:cubicBezTo>
                    <a:cubicBezTo>
                      <a:pt x="607" y="10656"/>
                      <a:pt x="536" y="10597"/>
                      <a:pt x="536" y="10525"/>
                    </a:cubicBezTo>
                    <a:lnTo>
                      <a:pt x="417" y="9597"/>
                    </a:lnTo>
                    <a:close/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lnTo>
                      <a:pt x="0" y="1631"/>
                    </a:lnTo>
                    <a:lnTo>
                      <a:pt x="0" y="2822"/>
                    </a:lnTo>
                    <a:lnTo>
                      <a:pt x="0" y="4810"/>
                    </a:lnTo>
                    <a:cubicBezTo>
                      <a:pt x="0" y="4894"/>
                      <a:pt x="71" y="4965"/>
                      <a:pt x="167" y="4965"/>
                    </a:cubicBezTo>
                    <a:cubicBezTo>
                      <a:pt x="250" y="4965"/>
                      <a:pt x="321" y="4894"/>
                      <a:pt x="321" y="4810"/>
                    </a:cubicBezTo>
                    <a:lnTo>
                      <a:pt x="321" y="2763"/>
                    </a:lnTo>
                    <a:lnTo>
                      <a:pt x="1024" y="2763"/>
                    </a:lnTo>
                    <a:lnTo>
                      <a:pt x="1024" y="9275"/>
                    </a:lnTo>
                    <a:lnTo>
                      <a:pt x="321" y="9275"/>
                    </a:lnTo>
                    <a:lnTo>
                      <a:pt x="321" y="5430"/>
                    </a:lnTo>
                    <a:cubicBezTo>
                      <a:pt x="321" y="5346"/>
                      <a:pt x="250" y="5263"/>
                      <a:pt x="167" y="5263"/>
                    </a:cubicBezTo>
                    <a:cubicBezTo>
                      <a:pt x="71" y="5263"/>
                      <a:pt x="0" y="5346"/>
                      <a:pt x="0" y="5430"/>
                    </a:cubicBezTo>
                    <a:lnTo>
                      <a:pt x="0" y="9430"/>
                    </a:lnTo>
                    <a:cubicBezTo>
                      <a:pt x="0" y="9490"/>
                      <a:pt x="24" y="9537"/>
                      <a:pt x="60" y="9561"/>
                    </a:cubicBezTo>
                    <a:lnTo>
                      <a:pt x="191" y="10561"/>
                    </a:lnTo>
                    <a:cubicBezTo>
                      <a:pt x="226" y="10799"/>
                      <a:pt x="429" y="10978"/>
                      <a:pt x="667" y="10978"/>
                    </a:cubicBezTo>
                    <a:cubicBezTo>
                      <a:pt x="905" y="10978"/>
                      <a:pt x="1119" y="10799"/>
                      <a:pt x="1143" y="10561"/>
                    </a:cubicBezTo>
                    <a:lnTo>
                      <a:pt x="1274" y="9561"/>
                    </a:lnTo>
                    <a:cubicBezTo>
                      <a:pt x="1322" y="9537"/>
                      <a:pt x="1334" y="9490"/>
                      <a:pt x="1334" y="9430"/>
                    </a:cubicBezTo>
                    <a:lnTo>
                      <a:pt x="1334" y="2822"/>
                    </a:lnTo>
                    <a:lnTo>
                      <a:pt x="1334" y="1631"/>
                    </a:lnTo>
                    <a:lnTo>
                      <a:pt x="1334" y="667"/>
                    </a:ln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"/>
          <p:cNvSpPr/>
          <p:nvPr/>
        </p:nvSpPr>
        <p:spPr>
          <a:xfrm rot="1180853">
            <a:off x="6832727" y="150876"/>
            <a:ext cx="1271588" cy="3734913"/>
          </a:xfrm>
          <a:custGeom>
            <a:avLst/>
            <a:gdLst/>
            <a:ahLst/>
            <a:cxnLst/>
            <a:rect l="l" t="t" r="r" b="b"/>
            <a:pathLst>
              <a:path w="1032837" h="2571920" extrusionOk="0">
                <a:moveTo>
                  <a:pt x="2470" y="295032"/>
                </a:moveTo>
                <a:cubicBezTo>
                  <a:pt x="-43250" y="-87492"/>
                  <a:pt x="558730" y="-102732"/>
                  <a:pt x="724846" y="276744"/>
                </a:cubicBezTo>
                <a:cubicBezTo>
                  <a:pt x="890962" y="656220"/>
                  <a:pt x="1119562" y="2562744"/>
                  <a:pt x="999166" y="2571888"/>
                </a:cubicBezTo>
                <a:cubicBezTo>
                  <a:pt x="878770" y="2581032"/>
                  <a:pt x="48190" y="677556"/>
                  <a:pt x="2470" y="2950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"/>
          <p:cNvSpPr txBox="1"/>
          <p:nvPr/>
        </p:nvSpPr>
        <p:spPr>
          <a:xfrm>
            <a:off x="1281153" y="2248584"/>
            <a:ext cx="65816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some outliers and wrong values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6"/>
          <p:cNvSpPr txBox="1"/>
          <p:nvPr/>
        </p:nvSpPr>
        <p:spPr>
          <a:xfrm>
            <a:off x="3532367" y="1111646"/>
            <a:ext cx="207926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8A1E33"/>
                </a:solidFill>
                <a:latin typeface="Roboto"/>
                <a:ea typeface="Roboto"/>
                <a:cs typeface="Roboto"/>
                <a:sym typeface="Roboto"/>
              </a:rPr>
              <a:t>BUT !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435" name="Google Shape;435;p6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"/>
          <p:cNvSpPr/>
          <p:nvPr/>
        </p:nvSpPr>
        <p:spPr>
          <a:xfrm rot="-316612">
            <a:off x="7112805" y="4138015"/>
            <a:ext cx="437919" cy="45315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/>
          <p:nvPr/>
        </p:nvSpPr>
        <p:spPr>
          <a:xfrm>
            <a:off x="1421891" y="726252"/>
            <a:ext cx="6291072" cy="354787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E95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"/>
          <p:cNvSpPr txBox="1"/>
          <p:nvPr/>
        </p:nvSpPr>
        <p:spPr>
          <a:xfrm>
            <a:off x="1855237" y="1629386"/>
            <a:ext cx="32640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Challenge </a:t>
            </a:r>
            <a:endParaRPr/>
          </a:p>
        </p:txBody>
      </p:sp>
      <p:sp>
        <p:nvSpPr>
          <p:cNvPr id="443" name="Google Shape;443;p7"/>
          <p:cNvSpPr txBox="1"/>
          <p:nvPr/>
        </p:nvSpPr>
        <p:spPr>
          <a:xfrm>
            <a:off x="1855237" y="2415564"/>
            <a:ext cx="3989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clean the data and handle all outliers.</a:t>
            </a:r>
            <a:endParaRPr dirty="0"/>
          </a:p>
        </p:txBody>
      </p:sp>
      <p:grpSp>
        <p:nvGrpSpPr>
          <p:cNvPr id="444" name="Google Shape;444;p7"/>
          <p:cNvGrpSpPr/>
          <p:nvPr/>
        </p:nvGrpSpPr>
        <p:grpSpPr>
          <a:xfrm>
            <a:off x="6766117" y="1469489"/>
            <a:ext cx="2093577" cy="2084873"/>
            <a:chOff x="6553466" y="1482876"/>
            <a:chExt cx="2093577" cy="2084873"/>
          </a:xfrm>
        </p:grpSpPr>
        <p:sp>
          <p:nvSpPr>
            <p:cNvPr id="445" name="Google Shape;445;p7"/>
            <p:cNvSpPr/>
            <p:nvPr/>
          </p:nvSpPr>
          <p:spPr>
            <a:xfrm>
              <a:off x="6553466" y="1629221"/>
              <a:ext cx="1938528" cy="193852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778884" y="1482876"/>
              <a:ext cx="1868159" cy="1865376"/>
            </a:xfrm>
            <a:custGeom>
              <a:avLst/>
              <a:gdLst/>
              <a:ahLst/>
              <a:cxnLst/>
              <a:rect l="l" t="t" r="r" b="b"/>
              <a:pathLst>
                <a:path w="10919" h="10884" extrusionOk="0">
                  <a:moveTo>
                    <a:pt x="9561" y="561"/>
                  </a:moveTo>
                  <a:lnTo>
                    <a:pt x="9561" y="1203"/>
                  </a:lnTo>
                  <a:cubicBezTo>
                    <a:pt x="9561" y="1299"/>
                    <a:pt x="9633" y="1370"/>
                    <a:pt x="9728" y="1370"/>
                  </a:cubicBezTo>
                  <a:lnTo>
                    <a:pt x="10359" y="1370"/>
                  </a:lnTo>
                  <a:lnTo>
                    <a:pt x="8966" y="2739"/>
                  </a:lnTo>
                  <a:lnTo>
                    <a:pt x="8394" y="2739"/>
                  </a:lnTo>
                  <a:lnTo>
                    <a:pt x="9323" y="1811"/>
                  </a:lnTo>
                  <a:cubicBezTo>
                    <a:pt x="9383" y="1751"/>
                    <a:pt x="9383" y="1644"/>
                    <a:pt x="9323" y="1584"/>
                  </a:cubicBezTo>
                  <a:cubicBezTo>
                    <a:pt x="9293" y="1555"/>
                    <a:pt x="9252" y="1540"/>
                    <a:pt x="9210" y="1540"/>
                  </a:cubicBezTo>
                  <a:cubicBezTo>
                    <a:pt x="9168" y="1540"/>
                    <a:pt x="9127" y="1555"/>
                    <a:pt x="9097" y="1584"/>
                  </a:cubicBezTo>
                  <a:lnTo>
                    <a:pt x="8180" y="2513"/>
                  </a:lnTo>
                  <a:lnTo>
                    <a:pt x="8180" y="1954"/>
                  </a:lnTo>
                  <a:lnTo>
                    <a:pt x="9561" y="561"/>
                  </a:lnTo>
                  <a:close/>
                  <a:moveTo>
                    <a:pt x="4441" y="2382"/>
                  </a:moveTo>
                  <a:cubicBezTo>
                    <a:pt x="5513" y="2382"/>
                    <a:pt x="6489" y="2799"/>
                    <a:pt x="7228" y="3466"/>
                  </a:cubicBezTo>
                  <a:lnTo>
                    <a:pt x="4334" y="6347"/>
                  </a:lnTo>
                  <a:cubicBezTo>
                    <a:pt x="4275" y="6406"/>
                    <a:pt x="4275" y="6514"/>
                    <a:pt x="4334" y="6573"/>
                  </a:cubicBezTo>
                  <a:cubicBezTo>
                    <a:pt x="4370" y="6609"/>
                    <a:pt x="4406" y="6621"/>
                    <a:pt x="4453" y="6621"/>
                  </a:cubicBezTo>
                  <a:cubicBezTo>
                    <a:pt x="4501" y="6621"/>
                    <a:pt x="4525" y="6609"/>
                    <a:pt x="4572" y="6573"/>
                  </a:cubicBezTo>
                  <a:lnTo>
                    <a:pt x="5287" y="5859"/>
                  </a:lnTo>
                  <a:cubicBezTo>
                    <a:pt x="5418" y="6037"/>
                    <a:pt x="5477" y="6252"/>
                    <a:pt x="5477" y="6478"/>
                  </a:cubicBezTo>
                  <a:cubicBezTo>
                    <a:pt x="5477" y="7038"/>
                    <a:pt x="5013" y="7502"/>
                    <a:pt x="4453" y="7502"/>
                  </a:cubicBezTo>
                  <a:cubicBezTo>
                    <a:pt x="3894" y="7502"/>
                    <a:pt x="3429" y="7038"/>
                    <a:pt x="3429" y="6478"/>
                  </a:cubicBezTo>
                  <a:cubicBezTo>
                    <a:pt x="3429" y="5906"/>
                    <a:pt x="3894" y="5442"/>
                    <a:pt x="4453" y="5442"/>
                  </a:cubicBezTo>
                  <a:cubicBezTo>
                    <a:pt x="4513" y="5442"/>
                    <a:pt x="4584" y="5442"/>
                    <a:pt x="4644" y="5466"/>
                  </a:cubicBezTo>
                  <a:cubicBezTo>
                    <a:pt x="4652" y="5467"/>
                    <a:pt x="4660" y="5467"/>
                    <a:pt x="4668" y="5467"/>
                  </a:cubicBezTo>
                  <a:cubicBezTo>
                    <a:pt x="4751" y="5467"/>
                    <a:pt x="4813" y="5410"/>
                    <a:pt x="4834" y="5323"/>
                  </a:cubicBezTo>
                  <a:cubicBezTo>
                    <a:pt x="4858" y="5240"/>
                    <a:pt x="4799" y="5168"/>
                    <a:pt x="4703" y="5133"/>
                  </a:cubicBezTo>
                  <a:cubicBezTo>
                    <a:pt x="4620" y="5121"/>
                    <a:pt x="4537" y="5109"/>
                    <a:pt x="4453" y="5109"/>
                  </a:cubicBezTo>
                  <a:cubicBezTo>
                    <a:pt x="3703" y="5109"/>
                    <a:pt x="3096" y="5716"/>
                    <a:pt x="3096" y="6454"/>
                  </a:cubicBezTo>
                  <a:cubicBezTo>
                    <a:pt x="3096" y="7204"/>
                    <a:pt x="3703" y="7811"/>
                    <a:pt x="4453" y="7811"/>
                  </a:cubicBezTo>
                  <a:cubicBezTo>
                    <a:pt x="5192" y="7811"/>
                    <a:pt x="5811" y="7204"/>
                    <a:pt x="5811" y="6454"/>
                  </a:cubicBezTo>
                  <a:cubicBezTo>
                    <a:pt x="5811" y="6145"/>
                    <a:pt x="5704" y="5859"/>
                    <a:pt x="5525" y="5621"/>
                  </a:cubicBezTo>
                  <a:lnTo>
                    <a:pt x="6025" y="5121"/>
                  </a:lnTo>
                  <a:cubicBezTo>
                    <a:pt x="6346" y="5490"/>
                    <a:pt x="6525" y="5966"/>
                    <a:pt x="6525" y="6454"/>
                  </a:cubicBezTo>
                  <a:cubicBezTo>
                    <a:pt x="6525" y="7585"/>
                    <a:pt x="5596" y="8514"/>
                    <a:pt x="4465" y="8514"/>
                  </a:cubicBezTo>
                  <a:cubicBezTo>
                    <a:pt x="3334" y="8514"/>
                    <a:pt x="2417" y="7585"/>
                    <a:pt x="2417" y="6454"/>
                  </a:cubicBezTo>
                  <a:cubicBezTo>
                    <a:pt x="2417" y="5323"/>
                    <a:pt x="3334" y="4406"/>
                    <a:pt x="4465" y="4406"/>
                  </a:cubicBezTo>
                  <a:cubicBezTo>
                    <a:pt x="4811" y="4406"/>
                    <a:pt x="5156" y="4490"/>
                    <a:pt x="5453" y="4656"/>
                  </a:cubicBezTo>
                  <a:cubicBezTo>
                    <a:pt x="5476" y="4671"/>
                    <a:pt x="5502" y="4678"/>
                    <a:pt x="5528" y="4678"/>
                  </a:cubicBezTo>
                  <a:cubicBezTo>
                    <a:pt x="5585" y="4678"/>
                    <a:pt x="5643" y="4646"/>
                    <a:pt x="5668" y="4597"/>
                  </a:cubicBezTo>
                  <a:cubicBezTo>
                    <a:pt x="5715" y="4525"/>
                    <a:pt x="5692" y="4418"/>
                    <a:pt x="5608" y="4371"/>
                  </a:cubicBezTo>
                  <a:cubicBezTo>
                    <a:pt x="5275" y="4180"/>
                    <a:pt x="4882" y="4097"/>
                    <a:pt x="4477" y="4097"/>
                  </a:cubicBezTo>
                  <a:cubicBezTo>
                    <a:pt x="3167" y="4097"/>
                    <a:pt x="2120" y="5168"/>
                    <a:pt x="2120" y="6454"/>
                  </a:cubicBezTo>
                  <a:cubicBezTo>
                    <a:pt x="2120" y="7764"/>
                    <a:pt x="3191" y="8823"/>
                    <a:pt x="4477" y="8823"/>
                  </a:cubicBezTo>
                  <a:cubicBezTo>
                    <a:pt x="5787" y="8823"/>
                    <a:pt x="6847" y="7752"/>
                    <a:pt x="6847" y="6454"/>
                  </a:cubicBezTo>
                  <a:cubicBezTo>
                    <a:pt x="6847" y="5883"/>
                    <a:pt x="6644" y="5323"/>
                    <a:pt x="6263" y="4894"/>
                  </a:cubicBezTo>
                  <a:lnTo>
                    <a:pt x="6763" y="4406"/>
                  </a:lnTo>
                  <a:cubicBezTo>
                    <a:pt x="7263" y="4966"/>
                    <a:pt x="7549" y="5704"/>
                    <a:pt x="7549" y="6454"/>
                  </a:cubicBezTo>
                  <a:cubicBezTo>
                    <a:pt x="7549" y="8157"/>
                    <a:pt x="6168" y="9538"/>
                    <a:pt x="4465" y="9538"/>
                  </a:cubicBezTo>
                  <a:cubicBezTo>
                    <a:pt x="2775" y="9538"/>
                    <a:pt x="1382" y="8157"/>
                    <a:pt x="1382" y="6454"/>
                  </a:cubicBezTo>
                  <a:cubicBezTo>
                    <a:pt x="1382" y="4763"/>
                    <a:pt x="2775" y="3382"/>
                    <a:pt x="4465" y="3382"/>
                  </a:cubicBezTo>
                  <a:cubicBezTo>
                    <a:pt x="5061" y="3382"/>
                    <a:pt x="5632" y="3537"/>
                    <a:pt x="6132" y="3870"/>
                  </a:cubicBezTo>
                  <a:cubicBezTo>
                    <a:pt x="6157" y="3887"/>
                    <a:pt x="6187" y="3895"/>
                    <a:pt x="6217" y="3895"/>
                  </a:cubicBezTo>
                  <a:cubicBezTo>
                    <a:pt x="6272" y="3895"/>
                    <a:pt x="6328" y="3869"/>
                    <a:pt x="6358" y="3823"/>
                  </a:cubicBezTo>
                  <a:cubicBezTo>
                    <a:pt x="6406" y="3751"/>
                    <a:pt x="6382" y="3644"/>
                    <a:pt x="6311" y="3597"/>
                  </a:cubicBezTo>
                  <a:cubicBezTo>
                    <a:pt x="5763" y="3239"/>
                    <a:pt x="5132" y="3061"/>
                    <a:pt x="4477" y="3061"/>
                  </a:cubicBezTo>
                  <a:cubicBezTo>
                    <a:pt x="2608" y="3061"/>
                    <a:pt x="1084" y="4585"/>
                    <a:pt x="1084" y="6454"/>
                  </a:cubicBezTo>
                  <a:cubicBezTo>
                    <a:pt x="1084" y="8335"/>
                    <a:pt x="2608" y="9847"/>
                    <a:pt x="4477" y="9847"/>
                  </a:cubicBezTo>
                  <a:cubicBezTo>
                    <a:pt x="6358" y="9847"/>
                    <a:pt x="7870" y="8335"/>
                    <a:pt x="7870" y="6454"/>
                  </a:cubicBezTo>
                  <a:cubicBezTo>
                    <a:pt x="7870" y="5609"/>
                    <a:pt x="7561" y="4811"/>
                    <a:pt x="7001" y="4168"/>
                  </a:cubicBezTo>
                  <a:lnTo>
                    <a:pt x="7489" y="3680"/>
                  </a:lnTo>
                  <a:cubicBezTo>
                    <a:pt x="8120" y="4418"/>
                    <a:pt x="8537" y="5394"/>
                    <a:pt x="8537" y="6478"/>
                  </a:cubicBezTo>
                  <a:cubicBezTo>
                    <a:pt x="8537" y="8740"/>
                    <a:pt x="6692" y="10562"/>
                    <a:pt x="4441" y="10562"/>
                  </a:cubicBezTo>
                  <a:cubicBezTo>
                    <a:pt x="2191" y="10562"/>
                    <a:pt x="346" y="8716"/>
                    <a:pt x="346" y="6478"/>
                  </a:cubicBezTo>
                  <a:cubicBezTo>
                    <a:pt x="346" y="4228"/>
                    <a:pt x="2191" y="2382"/>
                    <a:pt x="4441" y="2382"/>
                  </a:cubicBezTo>
                  <a:close/>
                  <a:moveTo>
                    <a:pt x="9701" y="1"/>
                  </a:moveTo>
                  <a:cubicBezTo>
                    <a:pt x="9659" y="1"/>
                    <a:pt x="9617" y="17"/>
                    <a:pt x="9585" y="49"/>
                  </a:cubicBezTo>
                  <a:lnTo>
                    <a:pt x="7894" y="1739"/>
                  </a:lnTo>
                  <a:cubicBezTo>
                    <a:pt x="7859" y="1775"/>
                    <a:pt x="7847" y="1811"/>
                    <a:pt x="7847" y="1858"/>
                  </a:cubicBezTo>
                  <a:lnTo>
                    <a:pt x="7847" y="2811"/>
                  </a:lnTo>
                  <a:lnTo>
                    <a:pt x="7430" y="3228"/>
                  </a:lnTo>
                  <a:cubicBezTo>
                    <a:pt x="6644" y="2501"/>
                    <a:pt x="5584" y="2037"/>
                    <a:pt x="4430" y="2037"/>
                  </a:cubicBezTo>
                  <a:cubicBezTo>
                    <a:pt x="1989" y="2037"/>
                    <a:pt x="0" y="4013"/>
                    <a:pt x="0" y="6454"/>
                  </a:cubicBezTo>
                  <a:cubicBezTo>
                    <a:pt x="0" y="8895"/>
                    <a:pt x="1989" y="10883"/>
                    <a:pt x="4430" y="10883"/>
                  </a:cubicBezTo>
                  <a:cubicBezTo>
                    <a:pt x="6870" y="10883"/>
                    <a:pt x="8847" y="8895"/>
                    <a:pt x="8847" y="6454"/>
                  </a:cubicBezTo>
                  <a:cubicBezTo>
                    <a:pt x="8847" y="5299"/>
                    <a:pt x="8394" y="4240"/>
                    <a:pt x="7656" y="3454"/>
                  </a:cubicBezTo>
                  <a:lnTo>
                    <a:pt x="8073" y="3037"/>
                  </a:lnTo>
                  <a:lnTo>
                    <a:pt x="9025" y="3037"/>
                  </a:lnTo>
                  <a:cubicBezTo>
                    <a:pt x="9073" y="3037"/>
                    <a:pt x="9109" y="3013"/>
                    <a:pt x="9144" y="2989"/>
                  </a:cubicBezTo>
                  <a:lnTo>
                    <a:pt x="10835" y="1299"/>
                  </a:lnTo>
                  <a:cubicBezTo>
                    <a:pt x="10895" y="1251"/>
                    <a:pt x="10918" y="1192"/>
                    <a:pt x="10883" y="1132"/>
                  </a:cubicBezTo>
                  <a:cubicBezTo>
                    <a:pt x="10859" y="1072"/>
                    <a:pt x="10799" y="1025"/>
                    <a:pt x="10740" y="1025"/>
                  </a:cubicBezTo>
                  <a:lnTo>
                    <a:pt x="9871" y="1025"/>
                  </a:lnTo>
                  <a:lnTo>
                    <a:pt x="9871" y="168"/>
                  </a:lnTo>
                  <a:cubicBezTo>
                    <a:pt x="9871" y="108"/>
                    <a:pt x="9823" y="49"/>
                    <a:pt x="9764" y="13"/>
                  </a:cubicBezTo>
                  <a:cubicBezTo>
                    <a:pt x="9744" y="5"/>
                    <a:pt x="9723" y="1"/>
                    <a:pt x="9701" y="1"/>
                  </a:cubicBezTo>
                  <a:close/>
                </a:path>
              </a:pathLst>
            </a:custGeom>
            <a:solidFill>
              <a:srgbClr val="C0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7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"/>
          <p:cNvSpPr txBox="1"/>
          <p:nvPr/>
        </p:nvSpPr>
        <p:spPr>
          <a:xfrm>
            <a:off x="267746" y="903947"/>
            <a:ext cx="60501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Ways for handling outliers 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"/>
          <p:cNvSpPr txBox="1"/>
          <p:nvPr/>
        </p:nvSpPr>
        <p:spPr>
          <a:xfrm>
            <a:off x="1065869" y="2304315"/>
            <a:ext cx="2413932" cy="85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9863" marR="0" lvl="0" indent="-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Drop.</a:t>
            </a:r>
            <a:endParaRPr dirty="0"/>
          </a:p>
          <a:p>
            <a:pPr marL="169863" marR="0" lvl="0" indent="-16986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chemeClr val="accent2"/>
                </a:solidFill>
              </a:rPr>
              <a:t>Reassign values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263</Words>
  <Application>Microsoft Office PowerPoint</Application>
  <PresentationFormat>On-screen Show (16:9)</PresentationFormat>
  <Paragraphs>61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Source Code Pro</vt:lpstr>
      <vt:lpstr>Inter</vt:lpstr>
      <vt:lpstr>Amasis MT Pro Black</vt:lpstr>
      <vt:lpstr>Arial</vt:lpstr>
      <vt:lpstr>Roboto</vt:lpstr>
      <vt:lpstr>Courier New</vt:lpstr>
      <vt:lpstr>Source Code Pro Black</vt:lpstr>
      <vt:lpstr>Virtual office meeting by Slidesgo</vt:lpstr>
      <vt:lpstr>Cardiovascular Dataset</vt:lpstr>
      <vt:lpstr>Agenda</vt:lpstr>
      <vt:lpstr>01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Dataset</dc:title>
  <dc:creator>shatha alghmmdi</dc:creator>
  <cp:lastModifiedBy>hp</cp:lastModifiedBy>
  <cp:revision>7</cp:revision>
  <dcterms:modified xsi:type="dcterms:W3CDTF">2022-01-04T21:50:43Z</dcterms:modified>
</cp:coreProperties>
</file>